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81798" y="2073124"/>
            <a:ext cx="8637073" cy="1253672"/>
          </a:xfrm>
        </p:spPr>
        <p:txBody>
          <a:bodyPr/>
          <a:lstStyle/>
          <a:p>
            <a:pPr algn="ctr"/>
            <a:r>
              <a:rPr lang="es-CL" dirty="0"/>
              <a:t>Ayudantía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Escudo distintivo de la Universidad de Chile - Universidad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32370"/>
            <a:ext cx="757646" cy="162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031966" y="235131"/>
            <a:ext cx="6374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Universidad de Chile</a:t>
            </a:r>
          </a:p>
          <a:p>
            <a:r>
              <a:rPr lang="es-CL" dirty="0"/>
              <a:t>Facultad de Ciencias Agronomías </a:t>
            </a:r>
          </a:p>
          <a:p>
            <a:r>
              <a:rPr lang="es-CL" dirty="0"/>
              <a:t>Departamento de gestión e innovación rural</a:t>
            </a:r>
          </a:p>
          <a:p>
            <a:r>
              <a:rPr lang="es-CL" dirty="0"/>
              <a:t>Gestión de agronegocios </a:t>
            </a:r>
          </a:p>
        </p:txBody>
      </p:sp>
    </p:spTree>
    <p:extLst>
      <p:ext uri="{BB962C8B-B14F-4D97-AF65-F5344CB8AC3E}">
        <p14:creationId xmlns:p14="http://schemas.microsoft.com/office/powerpoint/2010/main" val="3390252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DE70E-5CBE-E7BC-532C-A0FF8CA6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Fundamentos de la administración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CA2BE6-F9AB-0A5B-FD8C-D77715CA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➢Planificación: ¿Qué hago?</a:t>
            </a:r>
          </a:p>
          <a:p>
            <a:r>
              <a:rPr lang="es-ES" dirty="0"/>
              <a:t> ➢Organización: ¿Cómo lo hago? </a:t>
            </a:r>
          </a:p>
          <a:p>
            <a:r>
              <a:rPr lang="es-ES" dirty="0"/>
              <a:t>➢Dirección: Lo hago</a:t>
            </a:r>
          </a:p>
          <a:p>
            <a:r>
              <a:rPr lang="es-ES" dirty="0"/>
              <a:t> ➢Control: ¿Cómo lo estoy haciendo? ¿Qué medidas correctivas debo tomar?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757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2885C-7737-A56E-5A6C-EF91EB9F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Planificación estratégica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0EEB6-6D04-D7D5-FC8C-D3199B540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1. Definir la visión y misión de la organización </a:t>
            </a:r>
          </a:p>
          <a:p>
            <a:r>
              <a:rPr lang="es-ES" dirty="0"/>
              <a:t>2. Realizar un análisis del medio externo – Análisis PESTEL + Porter </a:t>
            </a:r>
          </a:p>
          <a:p>
            <a:r>
              <a:rPr lang="es-ES" dirty="0"/>
              <a:t>3. Realizar un análisis interno </a:t>
            </a:r>
          </a:p>
          <a:p>
            <a:r>
              <a:rPr lang="es-ES" dirty="0"/>
              <a:t>4. Hacer un diagnóstico de la situación actual y en base a este formular objetivo</a:t>
            </a:r>
          </a:p>
          <a:p>
            <a:r>
              <a:rPr lang="es-ES" dirty="0"/>
              <a:t> 5. Elaborar un análisis estratégico</a:t>
            </a:r>
          </a:p>
          <a:p>
            <a:r>
              <a:rPr lang="es-ES" dirty="0"/>
              <a:t> 6. Hacer un análisis competitivo – FODA </a:t>
            </a:r>
          </a:p>
          <a:p>
            <a:r>
              <a:rPr lang="es-ES" dirty="0"/>
              <a:t>7. Definir los objetivos, actividades y estrategias a ejecutar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019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A11A-6A0E-C5F8-DA5F-D2829533A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Planificación operativa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6E26BD-739E-9443-F87A-1A4E32678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Consiste en planificar los pasos (tareas, actividades) para el cumplimiento de los objetivos y metas definidos en la planificación estratégica.</a:t>
            </a:r>
          </a:p>
          <a:p>
            <a:r>
              <a:rPr lang="es-ES" dirty="0"/>
              <a:t> Se identifican los recursos necesarios para la ejecución del plan.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81632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9D500-B4BA-BBC6-7198-6413345E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Organización (propósito)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AB880-BE8B-0110-8F0C-1063BC882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• Dividir el trabajo (en tareas y departamentos). </a:t>
            </a:r>
          </a:p>
          <a:p>
            <a:r>
              <a:rPr lang="es-ES" dirty="0"/>
              <a:t>• Asignar tareas y responsabilidades a empleos individuales.</a:t>
            </a:r>
          </a:p>
          <a:p>
            <a:r>
              <a:rPr lang="es-ES" dirty="0"/>
              <a:t> • Coordinar tareas organizacionales. </a:t>
            </a:r>
          </a:p>
          <a:p>
            <a:r>
              <a:rPr lang="es-ES" dirty="0"/>
              <a:t>• Agrupar en unidades de trabajos. </a:t>
            </a:r>
          </a:p>
          <a:p>
            <a:r>
              <a:rPr lang="es-ES" dirty="0"/>
              <a:t>• Establecer relaciones entre individuos → grupos → departamentos.</a:t>
            </a:r>
          </a:p>
          <a:p>
            <a:r>
              <a:rPr lang="es-ES" dirty="0"/>
              <a:t> • Establecer líneas formales de autoridad.</a:t>
            </a:r>
          </a:p>
          <a:p>
            <a:r>
              <a:rPr lang="es-ES" dirty="0"/>
              <a:t> • Distribuir y utilizar los recursos organizacionales.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965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374D1D98-479B-5360-AB11-DCA255EC4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s-ES" dirty="0"/>
              <a:t>Cadena de mando</a:t>
            </a:r>
            <a:endParaRPr lang="es-C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4F0206-6D0C-BA1D-65CA-2EDD9D516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- Autoridad: Derechos inherentes de un puesto gerencial para decirle al personal qué hacer y esperar que lo haga. </a:t>
            </a:r>
          </a:p>
          <a:p>
            <a:r>
              <a:rPr lang="es-ES" dirty="0"/>
              <a:t>- Responsabilidad: Obligación de desempeñar cualquier tarea dada.</a:t>
            </a:r>
          </a:p>
          <a:p>
            <a:r>
              <a:rPr lang="es-ES" dirty="0"/>
              <a:t> - Unidad de mando: Principio de administración que afirma que cada persona debe informar solo al gerente.</a:t>
            </a:r>
            <a:endParaRPr lang="en-U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C70B7B7-E123-D22B-D5F8-1816119AD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783114"/>
            <a:ext cx="5638410" cy="42006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79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F7262-F3DE-B091-DCEF-2F955702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DIRECCIÓN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F7F9C4-B7BF-B1D2-BBE8-F0670EE1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la acción de lograr que todos los miembros del grupo se propongan alcanzar determinados objetivos</a:t>
            </a:r>
          </a:p>
          <a:p>
            <a:r>
              <a:rPr lang="es-CL" dirty="0"/>
              <a:t>Es de suma importancia que la comunicación sea bidireccional </a:t>
            </a:r>
          </a:p>
          <a:p>
            <a:r>
              <a:rPr lang="es-CL" dirty="0"/>
              <a:t>Es fundamental la toma de decisiones (aptitudes de liderazgo)</a:t>
            </a:r>
          </a:p>
        </p:txBody>
      </p:sp>
    </p:spTree>
    <p:extLst>
      <p:ext uri="{BB962C8B-B14F-4D97-AF65-F5344CB8AC3E}">
        <p14:creationId xmlns:p14="http://schemas.microsoft.com/office/powerpoint/2010/main" val="193550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DC0AB-0BAD-75C7-FB99-EA2F2524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F019AC-3092-48B0-F0DE-89911F1F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Consiste en supervisar las actividades para garantizar que se realicen según lo planificado</a:t>
            </a:r>
          </a:p>
          <a:p>
            <a:r>
              <a:rPr lang="es-ES" dirty="0"/>
              <a:t>Los avances tecnológicos han sido de suma importancia para el control de las empresas</a:t>
            </a:r>
          </a:p>
          <a:p>
            <a:r>
              <a:rPr lang="es-ES" dirty="0"/>
              <a:t>Es importantísimo </a:t>
            </a:r>
            <a:r>
              <a:rPr lang="es-CL" dirty="0"/>
              <a:t>establecer centros de responsabilidad</a:t>
            </a:r>
            <a:r>
              <a:rPr lang="es-ES" dirty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765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Control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2800" dirty="0"/>
              <a:t>1)Con que finalidad realizamos un </a:t>
            </a:r>
            <a:r>
              <a:rPr lang="es-ES" sz="2800"/>
              <a:t>benchmark</a:t>
            </a:r>
            <a:r>
              <a:rPr lang="es-ES" sz="2800" dirty="0"/>
              <a:t>. 2p</a:t>
            </a:r>
          </a:p>
          <a:p>
            <a:pPr>
              <a:lnSpc>
                <a:spcPct val="100000"/>
              </a:lnSpc>
            </a:pPr>
            <a:r>
              <a:rPr lang="es-ES" sz="2800" dirty="0"/>
              <a:t>2)Aptitudes necesarias a la hora de toma de decisiones(nombre 2 y justifique) . 2p</a:t>
            </a:r>
          </a:p>
          <a:p>
            <a:pPr>
              <a:lnSpc>
                <a:spcPct val="100000"/>
              </a:lnSpc>
            </a:pPr>
            <a:r>
              <a:rPr lang="es-ES" sz="2800" dirty="0"/>
              <a:t>3)Nombre 4 propósitos de la organización. 2p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1263326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6861</TotalTime>
  <Words>401</Words>
  <Application>Microsoft Office PowerPoint</Application>
  <PresentationFormat>Panorámica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Ayudantía 4</vt:lpstr>
      <vt:lpstr>Fundamentos de la administración</vt:lpstr>
      <vt:lpstr>Planificación estratégica</vt:lpstr>
      <vt:lpstr>Planificación operativa</vt:lpstr>
      <vt:lpstr>Organización (propósito) </vt:lpstr>
      <vt:lpstr>Cadena de mando</vt:lpstr>
      <vt:lpstr>DIRECCIÓN</vt:lpstr>
      <vt:lpstr>CONTROL</vt:lpstr>
      <vt:lpstr>Control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3</dc:title>
  <dc:creator>Pc17</dc:creator>
  <cp:lastModifiedBy>camilo herrera</cp:lastModifiedBy>
  <cp:revision>13</cp:revision>
  <dcterms:created xsi:type="dcterms:W3CDTF">2024-04-12T13:02:03Z</dcterms:created>
  <dcterms:modified xsi:type="dcterms:W3CDTF">2024-09-06T03:02:07Z</dcterms:modified>
</cp:coreProperties>
</file>