
<file path=[Content_Types].xml><?xml version="1.0" encoding="utf-8"?>
<Types xmlns="http://schemas.openxmlformats.org/package/2006/content-types">
  <Default Extension="tmp"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7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7" r:id="rId22"/>
    <p:sldId id="279" r:id="rId23"/>
    <p:sldId id="278" r:id="rId24"/>
  </p:sldIdLst>
  <p:sldSz cx="9144000" cy="6858000" type="screen4x3"/>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D7F0F5"/>
    <a:srgbClr val="9DE824"/>
    <a:srgbClr val="1EE4E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221" autoAdjust="0"/>
    <p:restoredTop sz="94660"/>
  </p:normalViewPr>
  <p:slideViewPr>
    <p:cSldViewPr>
      <p:cViewPr>
        <p:scale>
          <a:sx n="98" d="100"/>
          <a:sy n="98" d="100"/>
        </p:scale>
        <p:origin x="-588"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CL" dirty="0"/>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7469D7-F873-40DD-B0C5-A1DCA65CDC37}" type="datetimeFigureOut">
              <a:rPr lang="es-CL" smtClean="0"/>
              <a:t>20-08-2021</a:t>
            </a:fld>
            <a:endParaRPr lang="es-CL" dirty="0"/>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CL" dirty="0"/>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CL" dirty="0"/>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B792DE5-40AA-4E4D-B775-8FA41B7E9E94}" type="slidenum">
              <a:rPr lang="es-CL" smtClean="0"/>
              <a:t>‹Nº›</a:t>
            </a:fld>
            <a:endParaRPr lang="es-CL" dirty="0"/>
          </a:p>
        </p:txBody>
      </p:sp>
    </p:spTree>
    <p:extLst>
      <p:ext uri="{BB962C8B-B14F-4D97-AF65-F5344CB8AC3E}">
        <p14:creationId xmlns:p14="http://schemas.microsoft.com/office/powerpoint/2010/main" val="36838597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CL" dirty="0"/>
          </a:p>
        </p:txBody>
      </p:sp>
      <p:sp>
        <p:nvSpPr>
          <p:cNvPr id="4" name="3 Marcador de número de diapositiva"/>
          <p:cNvSpPr>
            <a:spLocks noGrp="1"/>
          </p:cNvSpPr>
          <p:nvPr>
            <p:ph type="sldNum" sz="quarter" idx="10"/>
          </p:nvPr>
        </p:nvSpPr>
        <p:spPr/>
        <p:txBody>
          <a:bodyPr/>
          <a:lstStyle/>
          <a:p>
            <a:fld id="{AB792DE5-40AA-4E4D-B775-8FA41B7E9E94}" type="slidenum">
              <a:rPr lang="es-CL" smtClean="0"/>
              <a:t>10</a:t>
            </a:fld>
            <a:endParaRPr lang="es-CL" dirty="0"/>
          </a:p>
        </p:txBody>
      </p:sp>
    </p:spTree>
    <p:extLst>
      <p:ext uri="{BB962C8B-B14F-4D97-AF65-F5344CB8AC3E}">
        <p14:creationId xmlns:p14="http://schemas.microsoft.com/office/powerpoint/2010/main" val="19869750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s-ES" smtClean="0"/>
              <a:t>Haga clic para modificar el estilo de subtítulo del patrón</a:t>
            </a:r>
            <a:endParaRPr lang="es-CL"/>
          </a:p>
        </p:txBody>
      </p:sp>
      <p:sp>
        <p:nvSpPr>
          <p:cNvPr id="4" name="3 Marcador de fecha"/>
          <p:cNvSpPr>
            <a:spLocks noGrp="1"/>
          </p:cNvSpPr>
          <p:nvPr>
            <p:ph type="dt" sz="half" idx="10"/>
          </p:nvPr>
        </p:nvSpPr>
        <p:spPr/>
        <p:txBody>
          <a:bodyPr/>
          <a:lstStyle/>
          <a:p>
            <a:fld id="{6EDAC822-7622-48D6-9BB4-D5DEA3749112}" type="datetime1">
              <a:rPr lang="es-CL" smtClean="0"/>
              <a:t>20-08-2021</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2375074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8C7897E8-0F37-41CC-A1AC-E84EA746D37C}" type="datetime1">
              <a:rPr lang="es-CL" smtClean="0"/>
              <a:t>20-08-2021</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222175134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E0848DBE-1847-4410-ABE4-AD6A51B28AA8}" type="datetime1">
              <a:rPr lang="es-CL" smtClean="0"/>
              <a:t>20-08-2021</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12724101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10"/>
          </p:nvPr>
        </p:nvSpPr>
        <p:spPr/>
        <p:txBody>
          <a:bodyPr/>
          <a:lstStyle/>
          <a:p>
            <a:fld id="{B40EFB5A-6933-45C7-8892-8A4FB1827116}" type="datetime1">
              <a:rPr lang="es-CL" smtClean="0"/>
              <a:t>20-08-2021</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16093383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p>
            <a:fld id="{EC46CB66-9CF8-4B01-9E2A-23C778D63331}" type="datetime1">
              <a:rPr lang="es-CL" smtClean="0"/>
              <a:t>20-08-2021</a:t>
            </a:fld>
            <a:endParaRPr lang="es-CL" dirty="0"/>
          </a:p>
        </p:txBody>
      </p:sp>
      <p:sp>
        <p:nvSpPr>
          <p:cNvPr id="5" name="4 Marcador de pie de página"/>
          <p:cNvSpPr>
            <a:spLocks noGrp="1"/>
          </p:cNvSpPr>
          <p:nvPr>
            <p:ph type="ftr" sz="quarter" idx="11"/>
          </p:nvPr>
        </p:nvSpPr>
        <p:spPr/>
        <p:txBody>
          <a:bodyPr/>
          <a:lstStyle/>
          <a:p>
            <a:endParaRPr lang="es-CL" dirty="0"/>
          </a:p>
        </p:txBody>
      </p:sp>
      <p:sp>
        <p:nvSpPr>
          <p:cNvPr id="6" name="5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1561982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fecha"/>
          <p:cNvSpPr>
            <a:spLocks noGrp="1"/>
          </p:cNvSpPr>
          <p:nvPr>
            <p:ph type="dt" sz="half" idx="10"/>
          </p:nvPr>
        </p:nvSpPr>
        <p:spPr/>
        <p:txBody>
          <a:bodyPr/>
          <a:lstStyle/>
          <a:p>
            <a:fld id="{81678B10-8EBF-489B-AF0E-DB2DDA606080}" type="datetime1">
              <a:rPr lang="es-CL" smtClean="0"/>
              <a:t>20-08-2021</a:t>
            </a:fld>
            <a:endParaRPr lang="es-CL" dirty="0"/>
          </a:p>
        </p:txBody>
      </p:sp>
      <p:sp>
        <p:nvSpPr>
          <p:cNvPr id="6" name="5 Marcador de pie de página"/>
          <p:cNvSpPr>
            <a:spLocks noGrp="1"/>
          </p:cNvSpPr>
          <p:nvPr>
            <p:ph type="ftr" sz="quarter" idx="11"/>
          </p:nvPr>
        </p:nvSpPr>
        <p:spPr/>
        <p:txBody>
          <a:bodyPr/>
          <a:lstStyle/>
          <a:p>
            <a:endParaRPr lang="es-CL" dirty="0"/>
          </a:p>
        </p:txBody>
      </p:sp>
      <p:sp>
        <p:nvSpPr>
          <p:cNvPr id="7" name="6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11970344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6 Marcador de fecha"/>
          <p:cNvSpPr>
            <a:spLocks noGrp="1"/>
          </p:cNvSpPr>
          <p:nvPr>
            <p:ph type="dt" sz="half" idx="10"/>
          </p:nvPr>
        </p:nvSpPr>
        <p:spPr/>
        <p:txBody>
          <a:bodyPr/>
          <a:lstStyle/>
          <a:p>
            <a:fld id="{5FABAA51-CF75-4AB7-AEB5-D78465C77D0A}" type="datetime1">
              <a:rPr lang="es-CL" smtClean="0"/>
              <a:t>20-08-2021</a:t>
            </a:fld>
            <a:endParaRPr lang="es-CL" dirty="0"/>
          </a:p>
        </p:txBody>
      </p:sp>
      <p:sp>
        <p:nvSpPr>
          <p:cNvPr id="8" name="7 Marcador de pie de página"/>
          <p:cNvSpPr>
            <a:spLocks noGrp="1"/>
          </p:cNvSpPr>
          <p:nvPr>
            <p:ph type="ftr" sz="quarter" idx="11"/>
          </p:nvPr>
        </p:nvSpPr>
        <p:spPr/>
        <p:txBody>
          <a:bodyPr/>
          <a:lstStyle/>
          <a:p>
            <a:endParaRPr lang="es-CL" dirty="0"/>
          </a:p>
        </p:txBody>
      </p:sp>
      <p:sp>
        <p:nvSpPr>
          <p:cNvPr id="9" name="8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101595972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fecha"/>
          <p:cNvSpPr>
            <a:spLocks noGrp="1"/>
          </p:cNvSpPr>
          <p:nvPr>
            <p:ph type="dt" sz="half" idx="10"/>
          </p:nvPr>
        </p:nvSpPr>
        <p:spPr/>
        <p:txBody>
          <a:bodyPr/>
          <a:lstStyle/>
          <a:p>
            <a:fld id="{59DF4EA3-DD18-44CA-9DC3-D2A210E6D95D}" type="datetime1">
              <a:rPr lang="es-CL" smtClean="0"/>
              <a:t>20-08-2021</a:t>
            </a:fld>
            <a:endParaRPr lang="es-CL" dirty="0"/>
          </a:p>
        </p:txBody>
      </p:sp>
      <p:sp>
        <p:nvSpPr>
          <p:cNvPr id="4" name="3 Marcador de pie de página"/>
          <p:cNvSpPr>
            <a:spLocks noGrp="1"/>
          </p:cNvSpPr>
          <p:nvPr>
            <p:ph type="ftr" sz="quarter" idx="11"/>
          </p:nvPr>
        </p:nvSpPr>
        <p:spPr/>
        <p:txBody>
          <a:bodyPr/>
          <a:lstStyle/>
          <a:p>
            <a:endParaRPr lang="es-CL" dirty="0"/>
          </a:p>
        </p:txBody>
      </p:sp>
      <p:sp>
        <p:nvSpPr>
          <p:cNvPr id="5" name="4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218417054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p>
            <a:fld id="{ED85B1EB-C7BC-4009-BD36-6E690D76D800}" type="datetime1">
              <a:rPr lang="es-CL" smtClean="0"/>
              <a:t>20-08-2021</a:t>
            </a:fld>
            <a:endParaRPr lang="es-CL" dirty="0"/>
          </a:p>
        </p:txBody>
      </p:sp>
      <p:sp>
        <p:nvSpPr>
          <p:cNvPr id="3" name="2 Marcador de pie de página"/>
          <p:cNvSpPr>
            <a:spLocks noGrp="1"/>
          </p:cNvSpPr>
          <p:nvPr>
            <p:ph type="ftr" sz="quarter" idx="11"/>
          </p:nvPr>
        </p:nvSpPr>
        <p:spPr/>
        <p:txBody>
          <a:bodyPr/>
          <a:lstStyle/>
          <a:p>
            <a:endParaRPr lang="es-CL" dirty="0"/>
          </a:p>
        </p:txBody>
      </p:sp>
      <p:sp>
        <p:nvSpPr>
          <p:cNvPr id="4" name="3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795837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F5D0C071-A27C-4CF3-B025-AC2246D48230}" type="datetime1">
              <a:rPr lang="es-CL" smtClean="0"/>
              <a:t>20-08-2021</a:t>
            </a:fld>
            <a:endParaRPr lang="es-CL" dirty="0"/>
          </a:p>
        </p:txBody>
      </p:sp>
      <p:sp>
        <p:nvSpPr>
          <p:cNvPr id="6" name="5 Marcador de pie de página"/>
          <p:cNvSpPr>
            <a:spLocks noGrp="1"/>
          </p:cNvSpPr>
          <p:nvPr>
            <p:ph type="ftr" sz="quarter" idx="11"/>
          </p:nvPr>
        </p:nvSpPr>
        <p:spPr/>
        <p:txBody>
          <a:bodyPr/>
          <a:lstStyle/>
          <a:p>
            <a:endParaRPr lang="es-CL" dirty="0"/>
          </a:p>
        </p:txBody>
      </p:sp>
      <p:sp>
        <p:nvSpPr>
          <p:cNvPr id="7" name="6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10926621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dirty="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4 Marcador de fecha"/>
          <p:cNvSpPr>
            <a:spLocks noGrp="1"/>
          </p:cNvSpPr>
          <p:nvPr>
            <p:ph type="dt" sz="half" idx="10"/>
          </p:nvPr>
        </p:nvSpPr>
        <p:spPr/>
        <p:txBody>
          <a:bodyPr/>
          <a:lstStyle/>
          <a:p>
            <a:fld id="{649DBCA8-3BC2-42C3-B18C-0C92D19276ED}" type="datetime1">
              <a:rPr lang="es-CL" smtClean="0"/>
              <a:t>20-08-2021</a:t>
            </a:fld>
            <a:endParaRPr lang="es-CL" dirty="0"/>
          </a:p>
        </p:txBody>
      </p:sp>
      <p:sp>
        <p:nvSpPr>
          <p:cNvPr id="6" name="5 Marcador de pie de página"/>
          <p:cNvSpPr>
            <a:spLocks noGrp="1"/>
          </p:cNvSpPr>
          <p:nvPr>
            <p:ph type="ftr" sz="quarter" idx="11"/>
          </p:nvPr>
        </p:nvSpPr>
        <p:spPr/>
        <p:txBody>
          <a:bodyPr/>
          <a:lstStyle/>
          <a:p>
            <a:endParaRPr lang="es-CL" dirty="0"/>
          </a:p>
        </p:txBody>
      </p:sp>
      <p:sp>
        <p:nvSpPr>
          <p:cNvPr id="7" name="6 Marcador de número de diapositiva"/>
          <p:cNvSpPr>
            <a:spLocks noGrp="1"/>
          </p:cNvSpPr>
          <p:nvPr>
            <p:ph type="sldNum" sz="quarter" idx="12"/>
          </p:nvPr>
        </p:nvSpPr>
        <p:spPr/>
        <p:txBody>
          <a:bodyPr/>
          <a:lstStyle/>
          <a:p>
            <a:fld id="{5D30F4B9-AF6A-4A7B-B4FA-0C6F93EA957C}" type="slidenum">
              <a:rPr lang="es-CL" smtClean="0"/>
              <a:t>‹Nº›</a:t>
            </a:fld>
            <a:endParaRPr lang="es-CL" dirty="0"/>
          </a:p>
        </p:txBody>
      </p:sp>
    </p:spTree>
    <p:extLst>
      <p:ext uri="{BB962C8B-B14F-4D97-AF65-F5344CB8AC3E}">
        <p14:creationId xmlns:p14="http://schemas.microsoft.com/office/powerpoint/2010/main" val="58613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1 Marcador de título"/>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fecha"/>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B55958D-6EF8-4E44-898E-987D1DBAE9E7}" type="datetime1">
              <a:rPr lang="es-CL" smtClean="0"/>
              <a:t>20-08-2021</a:t>
            </a:fld>
            <a:endParaRPr lang="es-CL" dirty="0"/>
          </a:p>
        </p:txBody>
      </p:sp>
      <p:sp>
        <p:nvSpPr>
          <p:cNvPr id="5" name="4 Marcador de pie de página"/>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dirty="0"/>
          </a:p>
        </p:txBody>
      </p:sp>
      <p:sp>
        <p:nvSpPr>
          <p:cNvPr id="6" name="5 Marcador de número de diapositiva"/>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D30F4B9-AF6A-4A7B-B4FA-0C6F93EA957C}" type="slidenum">
              <a:rPr lang="es-CL" smtClean="0"/>
              <a:t>‹Nº›</a:t>
            </a:fld>
            <a:endParaRPr lang="es-CL" dirty="0"/>
          </a:p>
        </p:txBody>
      </p:sp>
    </p:spTree>
    <p:extLst>
      <p:ext uri="{BB962C8B-B14F-4D97-AF65-F5344CB8AC3E}">
        <p14:creationId xmlns:p14="http://schemas.microsoft.com/office/powerpoint/2010/main" val="69510372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tmp"/><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4.tmp"/><Relationship Id="rId4" Type="http://schemas.openxmlformats.org/officeDocument/2006/relationships/image" Target="../media/image22.gif"/></Relationships>
</file>

<file path=ppt/slides/_rels/slide11.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23.gif"/><Relationship Id="rId1" Type="http://schemas.openxmlformats.org/officeDocument/2006/relationships/slideLayout" Target="../slideLayouts/slideLayout2.xml"/><Relationship Id="rId4" Type="http://schemas.openxmlformats.org/officeDocument/2006/relationships/image" Target="../media/image24.tmp"/></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5.gif"/><Relationship Id="rId1" Type="http://schemas.openxmlformats.org/officeDocument/2006/relationships/slideLayout" Target="../slideLayouts/slideLayout2.xml"/><Relationship Id="rId4" Type="http://schemas.openxmlformats.org/officeDocument/2006/relationships/image" Target="../media/image4.tmp"/></Relationships>
</file>

<file path=ppt/slides/_rels/slide13.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26.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gif"/><Relationship Id="rId7" Type="http://schemas.openxmlformats.org/officeDocument/2006/relationships/image" Target="../media/image6.jpeg"/><Relationship Id="rId2" Type="http://schemas.openxmlformats.org/officeDocument/2006/relationships/image" Target="../media/image27.gif"/><Relationship Id="rId1" Type="http://schemas.openxmlformats.org/officeDocument/2006/relationships/slideLayout" Target="../slideLayouts/slideLayout2.xml"/><Relationship Id="rId6" Type="http://schemas.openxmlformats.org/officeDocument/2006/relationships/image" Target="../media/image29.tmp"/><Relationship Id="rId5" Type="http://schemas.openxmlformats.org/officeDocument/2006/relationships/image" Target="../media/image4.tmp"/><Relationship Id="rId4" Type="http://schemas.openxmlformats.org/officeDocument/2006/relationships/image" Target="../media/image28.jpeg"/></Relationships>
</file>

<file path=ppt/slides/_rels/slide15.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0.gi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gif"/><Relationship Id="rId1" Type="http://schemas.openxmlformats.org/officeDocument/2006/relationships/slideLayout" Target="../slideLayouts/slideLayout2.xml"/><Relationship Id="rId5" Type="http://schemas.openxmlformats.org/officeDocument/2006/relationships/image" Target="../media/image33.tmp"/><Relationship Id="rId4" Type="http://schemas.openxmlformats.org/officeDocument/2006/relationships/image" Target="../media/image4.tmp"/></Relationships>
</file>

<file path=ppt/slides/_rels/slide17.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34.gif"/><Relationship Id="rId1" Type="http://schemas.openxmlformats.org/officeDocument/2006/relationships/slideLayout" Target="../slideLayouts/slideLayout2.xml"/><Relationship Id="rId4" Type="http://schemas.openxmlformats.org/officeDocument/2006/relationships/image" Target="../media/image35.tmp"/></Relationships>
</file>

<file path=ppt/slides/_rels/slide18.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6.gif"/><Relationship Id="rId1" Type="http://schemas.openxmlformats.org/officeDocument/2006/relationships/slideLayout" Target="../slideLayouts/slideLayout2.xml"/><Relationship Id="rId4" Type="http://schemas.openxmlformats.org/officeDocument/2006/relationships/image" Target="../media/image4.tmp"/></Relationships>
</file>

<file path=ppt/slides/_rels/slide19.xml.rels><?xml version="1.0" encoding="UTF-8" standalone="yes"?>
<Relationships xmlns="http://schemas.openxmlformats.org/package/2006/relationships"><Relationship Id="rId3" Type="http://schemas.openxmlformats.org/officeDocument/2006/relationships/image" Target="../media/image37.gif"/><Relationship Id="rId2" Type="http://schemas.openxmlformats.org/officeDocument/2006/relationships/image" Target="../media/image38.gif"/><Relationship Id="rId1" Type="http://schemas.openxmlformats.org/officeDocument/2006/relationships/slideLayout" Target="../slideLayouts/slideLayout2.xml"/><Relationship Id="rId5" Type="http://schemas.openxmlformats.org/officeDocument/2006/relationships/image" Target="../media/image4.tmp"/><Relationship Id="rId4" Type="http://schemas.openxmlformats.org/officeDocument/2006/relationships/image" Target="../media/image39.gif"/></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tmp"/><Relationship Id="rId4" Type="http://schemas.openxmlformats.org/officeDocument/2006/relationships/image" Target="../media/image4.tmp"/></Relationships>
</file>

<file path=ppt/slides/_rels/slide20.xml.rels><?xml version="1.0" encoding="UTF-8" standalone="yes"?>
<Relationships xmlns="http://schemas.openxmlformats.org/package/2006/relationships"><Relationship Id="rId3" Type="http://schemas.openxmlformats.org/officeDocument/2006/relationships/image" Target="../media/image40.gif"/><Relationship Id="rId2" Type="http://schemas.openxmlformats.org/officeDocument/2006/relationships/image" Target="../media/image34.gif"/><Relationship Id="rId1" Type="http://schemas.openxmlformats.org/officeDocument/2006/relationships/slideLayout" Target="../slideLayouts/slideLayout2.xml"/><Relationship Id="rId4" Type="http://schemas.openxmlformats.org/officeDocument/2006/relationships/image" Target="../media/image4.tmp"/></Relationships>
</file>

<file path=ppt/slides/_rels/slide21.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41.gif"/><Relationship Id="rId1" Type="http://schemas.openxmlformats.org/officeDocument/2006/relationships/slideLayout" Target="../slideLayouts/slideLayout2.xml"/><Relationship Id="rId5" Type="http://schemas.openxmlformats.org/officeDocument/2006/relationships/image" Target="../media/image43.tmp"/><Relationship Id="rId4" Type="http://schemas.openxmlformats.org/officeDocument/2006/relationships/image" Target="../media/image42.tmp"/></Relationships>
</file>

<file path=ppt/slides/_rels/slide22.xml.rels><?xml version="1.0" encoding="UTF-8" standalone="yes"?>
<Relationships xmlns="http://schemas.openxmlformats.org/package/2006/relationships"><Relationship Id="rId3" Type="http://schemas.openxmlformats.org/officeDocument/2006/relationships/image" Target="../media/image44.tmp"/><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5.tmp"/><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3.gif"/><Relationship Id="rId1" Type="http://schemas.openxmlformats.org/officeDocument/2006/relationships/slideLayout" Target="../slideLayouts/slideLayout2.xml"/><Relationship Id="rId5" Type="http://schemas.openxmlformats.org/officeDocument/2006/relationships/image" Target="../media/image8.tmp"/><Relationship Id="rId4" Type="http://schemas.openxmlformats.org/officeDocument/2006/relationships/image" Target="../media/image4.tmp"/></Relationships>
</file>

<file path=ppt/slides/_rels/slide4.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2.xml"/><Relationship Id="rId5" Type="http://schemas.openxmlformats.org/officeDocument/2006/relationships/image" Target="../media/image11.tmp"/><Relationship Id="rId4" Type="http://schemas.openxmlformats.org/officeDocument/2006/relationships/image" Target="../media/image4.tmp"/></Relationships>
</file>

<file path=ppt/slides/_rels/slide5.xml.rels><?xml version="1.0" encoding="UTF-8" standalone="yes"?>
<Relationships xmlns="http://schemas.openxmlformats.org/package/2006/relationships"><Relationship Id="rId3" Type="http://schemas.openxmlformats.org/officeDocument/2006/relationships/image" Target="../media/image12.tmp"/><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tmp"/><Relationship Id="rId2" Type="http://schemas.openxmlformats.org/officeDocument/2006/relationships/image" Target="../media/image4.tmp"/><Relationship Id="rId1" Type="http://schemas.openxmlformats.org/officeDocument/2006/relationships/slideLayout" Target="../slideLayouts/slideLayout2.xml"/><Relationship Id="rId5" Type="http://schemas.openxmlformats.org/officeDocument/2006/relationships/image" Target="../media/image15.tmp"/><Relationship Id="rId4" Type="http://schemas.openxmlformats.org/officeDocument/2006/relationships/image" Target="../media/image14.tmp"/></Relationships>
</file>

<file path=ppt/slides/_rels/slide7.xml.rels><?xml version="1.0" encoding="UTF-8" standalone="yes"?>
<Relationships xmlns="http://schemas.openxmlformats.org/package/2006/relationships"><Relationship Id="rId2" Type="http://schemas.openxmlformats.org/officeDocument/2006/relationships/image" Target="../media/image4.tmp"/><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gif"/><Relationship Id="rId2" Type="http://schemas.openxmlformats.org/officeDocument/2006/relationships/image" Target="../media/image16.gif"/><Relationship Id="rId1" Type="http://schemas.openxmlformats.org/officeDocument/2006/relationships/slideLayout" Target="../slideLayouts/slideLayout2.xml"/><Relationship Id="rId5" Type="http://schemas.openxmlformats.org/officeDocument/2006/relationships/image" Target="../media/image18.tmp"/><Relationship Id="rId4" Type="http://schemas.openxmlformats.org/officeDocument/2006/relationships/image" Target="../media/image4.tmp"/></Relationships>
</file>

<file path=ppt/slides/_rels/slide9.xml.rels><?xml version="1.0" encoding="UTF-8" standalone="yes"?>
<Relationships xmlns="http://schemas.openxmlformats.org/package/2006/relationships"><Relationship Id="rId3" Type="http://schemas.openxmlformats.org/officeDocument/2006/relationships/image" Target="../media/image4.tmp"/><Relationship Id="rId2" Type="http://schemas.openxmlformats.org/officeDocument/2006/relationships/image" Target="../media/image19.gif"/><Relationship Id="rId1" Type="http://schemas.openxmlformats.org/officeDocument/2006/relationships/slideLayout" Target="../slideLayouts/slideLayout2.xml"/><Relationship Id="rId4" Type="http://schemas.openxmlformats.org/officeDocument/2006/relationships/image" Target="../media/image20.tm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250706"/>
          </a:xfrm>
        </p:spPr>
        <p:txBody>
          <a:bodyPr/>
          <a:lstStyle/>
          <a:p>
            <a:endParaRPr lang="es-CL" dirty="0"/>
          </a:p>
        </p:txBody>
      </p:sp>
      <p:pic>
        <p:nvPicPr>
          <p:cNvPr id="5" name="4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260648"/>
            <a:ext cx="8208912" cy="6264695"/>
          </a:xfrm>
          <a:prstGeom prst="rect">
            <a:avLst/>
          </a:prstGeom>
        </p:spPr>
      </p:pic>
      <p:sp>
        <p:nvSpPr>
          <p:cNvPr id="3" name="2 Marcador de número de diapositiva"/>
          <p:cNvSpPr>
            <a:spLocks noGrp="1"/>
          </p:cNvSpPr>
          <p:nvPr>
            <p:ph type="sldNum" sz="quarter" idx="12"/>
          </p:nvPr>
        </p:nvSpPr>
        <p:spPr/>
        <p:txBody>
          <a:bodyPr/>
          <a:lstStyle/>
          <a:p>
            <a:fld id="{5D30F4B9-AF6A-4A7B-B4FA-0C6F93EA957C}" type="slidenum">
              <a:rPr lang="es-CL" smtClean="0"/>
              <a:t>1</a:t>
            </a:fld>
            <a:endParaRPr lang="es-CL" dirty="0"/>
          </a:p>
        </p:txBody>
      </p:sp>
    </p:spTree>
    <p:extLst>
      <p:ext uri="{BB962C8B-B14F-4D97-AF65-F5344CB8AC3E}">
        <p14:creationId xmlns:p14="http://schemas.microsoft.com/office/powerpoint/2010/main" val="629787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332656"/>
            <a:ext cx="8229600" cy="432048"/>
          </a:xfrm>
          <a:solidFill>
            <a:srgbClr val="D7F0F5"/>
          </a:solidFill>
        </p:spPr>
        <p:txBody>
          <a:bodyPr>
            <a:no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67543" y="764704"/>
            <a:ext cx="8226243" cy="5361459"/>
          </a:xfrm>
          <a:solidFill>
            <a:schemeClr val="tx1"/>
          </a:solidFill>
        </p:spPr>
        <p:txBody>
          <a:bodyPr lIns="360000" tIns="36000" rIns="360000" bIns="0">
            <a:normAutofit/>
          </a:bodyPr>
          <a:lstStyle/>
          <a:p>
            <a:pPr>
              <a:buFont typeface="Wingdings" panose="05000000000000000000" pitchFamily="2" charset="2"/>
              <a:buChar char="q"/>
            </a:pPr>
            <a:endParaRPr lang="es-CL" sz="1600" b="1" dirty="0" smtClean="0">
              <a:solidFill>
                <a:schemeClr val="bg1"/>
              </a:solidFill>
              <a:latin typeface="Bookman Old Style" panose="02050604050505020204" pitchFamily="18" charset="0"/>
            </a:endParaRPr>
          </a:p>
          <a:p>
            <a:pPr>
              <a:buBlip>
                <a:blip r:embed="rId3"/>
              </a:buBlip>
            </a:pPr>
            <a:r>
              <a:rPr lang="es-CL" sz="1600" b="1" dirty="0" smtClean="0">
                <a:solidFill>
                  <a:schemeClr val="bg1"/>
                </a:solidFill>
                <a:latin typeface="Bookman Old Style" panose="02050604050505020204" pitchFamily="18" charset="0"/>
              </a:rPr>
              <a:t>Vocales y consonantes  del castellano y el </a:t>
            </a:r>
            <a:r>
              <a:rPr lang="es-CL" sz="1600" b="1" dirty="0">
                <a:solidFill>
                  <a:schemeClr val="bg1"/>
                </a:solidFill>
                <a:latin typeface="Bookman Old Style" panose="02050604050505020204" pitchFamily="18" charset="0"/>
              </a:rPr>
              <a:t>maputhüngun</a:t>
            </a:r>
            <a:r>
              <a:rPr lang="es-CL" sz="1600" b="1" dirty="0" smtClean="0">
                <a:solidFill>
                  <a:schemeClr val="bg1"/>
                </a:solidFill>
                <a:latin typeface="Bookman Old Style" panose="02050604050505020204" pitchFamily="18" charset="0"/>
              </a:rPr>
              <a:t>:</a:t>
            </a:r>
          </a:p>
          <a:p>
            <a:pPr marL="0" indent="0">
              <a:buNone/>
            </a:pPr>
            <a:r>
              <a:rPr lang="es-CL" sz="1600" dirty="0" smtClean="0">
                <a:solidFill>
                  <a:schemeClr val="bg1"/>
                </a:solidFill>
                <a:latin typeface="Bookman Old Style" panose="02050604050505020204" pitchFamily="18" charset="0"/>
              </a:rPr>
              <a:t>La vocales del idioma mapuche son seis: </a:t>
            </a:r>
            <a:r>
              <a:rPr lang="es-CL" sz="1600" b="1" dirty="0" smtClean="0">
                <a:solidFill>
                  <a:schemeClr val="bg1"/>
                </a:solidFill>
                <a:latin typeface="Bookman Old Style" panose="02050604050505020204" pitchFamily="18" charset="0"/>
              </a:rPr>
              <a:t>a, e, i, o, u, ü. </a:t>
            </a:r>
            <a:r>
              <a:rPr lang="es-CL" sz="1600" dirty="0" smtClean="0">
                <a:solidFill>
                  <a:schemeClr val="bg1"/>
                </a:solidFill>
                <a:latin typeface="Bookman Old Style" panose="02050604050505020204" pitchFamily="18" charset="0"/>
              </a:rPr>
              <a:t>Esto es una gran coincidencia, teniendo en consideración que las vocales del castellano son las mismas cinco primeras. Es por ello que la toponimia en Chile y en Argentina donde corresponde la vocal mapuche </a:t>
            </a:r>
            <a:r>
              <a:rPr lang="es-CL" sz="1600" b="1" dirty="0" smtClean="0">
                <a:solidFill>
                  <a:schemeClr val="bg1"/>
                </a:solidFill>
                <a:latin typeface="Bookman Old Style" panose="02050604050505020204" pitchFamily="18" charset="0"/>
              </a:rPr>
              <a:t>ü</a:t>
            </a:r>
            <a:r>
              <a:rPr lang="es-CL" sz="1600" dirty="0">
                <a:solidFill>
                  <a:schemeClr val="bg1"/>
                </a:solidFill>
                <a:latin typeface="Bookman Old Style" panose="02050604050505020204" pitchFamily="18" charset="0"/>
              </a:rPr>
              <a:t>:</a:t>
            </a:r>
            <a:r>
              <a:rPr lang="es-CL" sz="1600" dirty="0" smtClean="0">
                <a:solidFill>
                  <a:schemeClr val="bg1"/>
                </a:solidFill>
                <a:latin typeface="Bookman Old Style" panose="02050604050505020204" pitchFamily="18" charset="0"/>
              </a:rPr>
              <a:t> En las consonantes también existe una gran semejanza entre ambas lenguas.</a:t>
            </a:r>
          </a:p>
          <a:p>
            <a:pPr>
              <a:buBlip>
                <a:blip r:embed="rId4"/>
              </a:buBlip>
            </a:pPr>
            <a:r>
              <a:rPr lang="es-CL" sz="1600" b="1" dirty="0" smtClean="0">
                <a:solidFill>
                  <a:schemeClr val="bg1"/>
                </a:solidFill>
                <a:latin typeface="Bookman Old Style" panose="02050604050505020204" pitchFamily="18" charset="0"/>
              </a:rPr>
              <a:t>Verbo nien ( tener o poseer). Raíz = nie = invariable</a:t>
            </a:r>
          </a:p>
          <a:p>
            <a:pPr marL="0" indent="0">
              <a:buNone/>
            </a:pPr>
            <a:r>
              <a:rPr lang="es-CL" sz="1600" dirty="0" smtClean="0">
                <a:solidFill>
                  <a:schemeClr val="bg1"/>
                </a:solidFill>
                <a:latin typeface="Bookman Old Style" panose="02050604050505020204" pitchFamily="18" charset="0"/>
              </a:rPr>
              <a:t>Este verbo tiene dos vocales y dos consonantes.</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b="1" dirty="0">
                <a:solidFill>
                  <a:schemeClr val="bg1"/>
                </a:solidFill>
                <a:latin typeface="Bookman Old Style" panose="02050604050505020204" pitchFamily="18" charset="0"/>
              </a:rPr>
              <a:t>Primera persona singular : (iñche</a:t>
            </a:r>
            <a:r>
              <a:rPr lang="es-CL" sz="1600" dirty="0">
                <a:solidFill>
                  <a:schemeClr val="bg1"/>
                </a:solidFill>
                <a:latin typeface="Bookman Old Style" panose="02050604050505020204" pitchFamily="18" charset="0"/>
              </a:rPr>
              <a:t>) </a:t>
            </a:r>
            <a:r>
              <a:rPr lang="es-CL" sz="1600" u="sng" dirty="0">
                <a:solidFill>
                  <a:schemeClr val="bg1"/>
                </a:solidFill>
                <a:latin typeface="Bookman Old Style" panose="02050604050505020204" pitchFamily="18" charset="0"/>
              </a:rPr>
              <a:t>nien</a:t>
            </a:r>
            <a:r>
              <a:rPr lang="es-CL" sz="1600" dirty="0">
                <a:solidFill>
                  <a:schemeClr val="bg1"/>
                </a:solidFill>
                <a:latin typeface="Bookman Old Style" panose="02050604050505020204" pitchFamily="18" charset="0"/>
              </a:rPr>
              <a:t> = (yo) tengo</a:t>
            </a:r>
            <a:r>
              <a:rPr lang="es-CL" sz="1600" b="1" dirty="0">
                <a:solidFill>
                  <a:schemeClr val="bg1"/>
                </a:solidFill>
                <a:latin typeface="Bookman Old Style" panose="02050604050505020204" pitchFamily="18" charset="0"/>
              </a:rPr>
              <a:t>.</a:t>
            </a:r>
          </a:p>
          <a:p>
            <a:pPr marL="0" indent="0">
              <a:buNone/>
            </a:pPr>
            <a:r>
              <a:rPr lang="es-CL" sz="1600" b="1" dirty="0">
                <a:solidFill>
                  <a:schemeClr val="bg1"/>
                </a:solidFill>
                <a:latin typeface="Bookman Old Style" panose="02050604050505020204" pitchFamily="18" charset="0"/>
              </a:rPr>
              <a:t>Segunda persona singular: </a:t>
            </a:r>
            <a:r>
              <a:rPr lang="es-CL" sz="1600" dirty="0">
                <a:solidFill>
                  <a:schemeClr val="bg1"/>
                </a:solidFill>
                <a:latin typeface="Bookman Old Style" panose="02050604050505020204" pitchFamily="18" charset="0"/>
              </a:rPr>
              <a:t>(</a:t>
            </a:r>
            <a:r>
              <a:rPr lang="es-CL" sz="1600" b="1" dirty="0">
                <a:solidFill>
                  <a:schemeClr val="bg1"/>
                </a:solidFill>
                <a:latin typeface="Bookman Old Style" panose="02050604050505020204" pitchFamily="18" charset="0"/>
              </a:rPr>
              <a:t>eimi</a:t>
            </a:r>
            <a:r>
              <a:rPr lang="es-CL" sz="1600" dirty="0">
                <a:solidFill>
                  <a:schemeClr val="bg1"/>
                </a:solidFill>
                <a:latin typeface="Bookman Old Style" panose="02050604050505020204" pitchFamily="18" charset="0"/>
              </a:rPr>
              <a:t>) nie</a:t>
            </a:r>
            <a:r>
              <a:rPr lang="es-CL" sz="1600" u="sng" dirty="0">
                <a:solidFill>
                  <a:schemeClr val="bg1"/>
                </a:solidFill>
                <a:latin typeface="Bookman Old Style" panose="02050604050505020204" pitchFamily="18" charset="0"/>
              </a:rPr>
              <a:t>imi </a:t>
            </a:r>
            <a:r>
              <a:rPr lang="es-CL" sz="1600" dirty="0">
                <a:solidFill>
                  <a:schemeClr val="bg1"/>
                </a:solidFill>
                <a:latin typeface="Bookman Old Style" panose="02050604050505020204" pitchFamily="18" charset="0"/>
              </a:rPr>
              <a:t>= (tu) tienes.</a:t>
            </a:r>
          </a:p>
          <a:p>
            <a:pPr marL="0" indent="0">
              <a:buNone/>
            </a:pPr>
            <a:r>
              <a:rPr lang="es-CL" sz="1600" b="1" dirty="0">
                <a:solidFill>
                  <a:schemeClr val="bg1"/>
                </a:solidFill>
                <a:latin typeface="Bookman Old Style" panose="02050604050505020204" pitchFamily="18" charset="0"/>
              </a:rPr>
              <a:t>Tercera persona singular:</a:t>
            </a:r>
            <a:r>
              <a:rPr lang="es-CL" sz="1600" dirty="0">
                <a:solidFill>
                  <a:schemeClr val="bg1"/>
                </a:solidFill>
                <a:latin typeface="Bookman Old Style" panose="02050604050505020204" pitchFamily="18" charset="0"/>
              </a:rPr>
              <a:t> </a:t>
            </a:r>
            <a:r>
              <a:rPr lang="es-CL" sz="1600" b="1" dirty="0">
                <a:solidFill>
                  <a:schemeClr val="bg1"/>
                </a:solidFill>
                <a:latin typeface="Bookman Old Style" panose="02050604050505020204" pitchFamily="18" charset="0"/>
              </a:rPr>
              <a:t>(fei) </a:t>
            </a:r>
            <a:r>
              <a:rPr lang="es-CL" sz="1600" dirty="0">
                <a:solidFill>
                  <a:schemeClr val="bg1"/>
                </a:solidFill>
                <a:latin typeface="Bookman Old Style" panose="02050604050505020204" pitchFamily="18" charset="0"/>
              </a:rPr>
              <a:t>nie</a:t>
            </a:r>
            <a:r>
              <a:rPr lang="es-CL" sz="1600" u="sng" dirty="0">
                <a:solidFill>
                  <a:schemeClr val="bg1"/>
                </a:solidFill>
                <a:latin typeface="Bookman Old Style" panose="02050604050505020204" pitchFamily="18" charset="0"/>
              </a:rPr>
              <a:t>i </a:t>
            </a:r>
            <a:r>
              <a:rPr lang="es-CL" sz="1600" dirty="0">
                <a:solidFill>
                  <a:schemeClr val="bg1"/>
                </a:solidFill>
                <a:latin typeface="Bookman Old Style" panose="02050604050505020204" pitchFamily="18" charset="0"/>
              </a:rPr>
              <a:t>= (el/ ella) tiene</a:t>
            </a:r>
            <a:r>
              <a:rPr lang="es-CL" sz="1600" dirty="0" smtClean="0">
                <a:solidFill>
                  <a:schemeClr val="bg1"/>
                </a:solidFill>
                <a:latin typeface="Bookman Old Style" panose="02050604050505020204" pitchFamily="18" charset="0"/>
              </a:rPr>
              <a:t>.</a:t>
            </a:r>
          </a:p>
          <a:p>
            <a:pPr marL="0" indent="0">
              <a:buNone/>
            </a:pPr>
            <a:endParaRPr lang="es-CL" sz="1600" dirty="0">
              <a:solidFill>
                <a:schemeClr val="bg1"/>
              </a:solidFill>
              <a:latin typeface="Bookman Old Style" panose="02050604050505020204" pitchFamily="18" charset="0"/>
            </a:endParaRPr>
          </a:p>
          <a:p>
            <a:pPr marL="0" indent="0">
              <a:buNone/>
            </a:pPr>
            <a:r>
              <a:rPr lang="es-CL" sz="1600" b="1" dirty="0">
                <a:solidFill>
                  <a:schemeClr val="bg1"/>
                </a:solidFill>
                <a:latin typeface="Bookman Old Style" panose="02050604050505020204" pitchFamily="18" charset="0"/>
              </a:rPr>
              <a:t>Primera persona dual  (d): (iñchiu) </a:t>
            </a:r>
            <a:r>
              <a:rPr lang="es-CL" sz="1600" dirty="0">
                <a:solidFill>
                  <a:schemeClr val="bg1"/>
                </a:solidFill>
                <a:latin typeface="Bookman Old Style" panose="02050604050505020204" pitchFamily="18" charset="0"/>
              </a:rPr>
              <a:t>nie</a:t>
            </a:r>
            <a:r>
              <a:rPr lang="es-CL" sz="1600" u="sng" dirty="0">
                <a:solidFill>
                  <a:schemeClr val="bg1"/>
                </a:solidFill>
                <a:latin typeface="Bookman Old Style" panose="02050604050505020204" pitchFamily="18" charset="0"/>
              </a:rPr>
              <a:t>iyu </a:t>
            </a:r>
            <a:r>
              <a:rPr lang="es-CL" sz="1600" dirty="0">
                <a:solidFill>
                  <a:schemeClr val="bg1"/>
                </a:solidFill>
                <a:latin typeface="Bookman Old Style" panose="02050604050505020204" pitchFamily="18" charset="0"/>
              </a:rPr>
              <a:t>= (nosotros dos) tenemos.</a:t>
            </a:r>
          </a:p>
          <a:p>
            <a:pPr marL="0" indent="0">
              <a:buNone/>
            </a:pPr>
            <a:r>
              <a:rPr lang="es-CL" sz="1600" b="1" dirty="0">
                <a:solidFill>
                  <a:schemeClr val="bg1"/>
                </a:solidFill>
                <a:latin typeface="Bookman Old Style" panose="02050604050505020204" pitchFamily="18" charset="0"/>
              </a:rPr>
              <a:t>Segunda persona dual (d): (eimu)</a:t>
            </a:r>
            <a:r>
              <a:rPr lang="es-CL" sz="1600" dirty="0">
                <a:solidFill>
                  <a:schemeClr val="bg1"/>
                </a:solidFill>
                <a:latin typeface="Bookman Old Style" panose="02050604050505020204" pitchFamily="18" charset="0"/>
              </a:rPr>
              <a:t> = nie</a:t>
            </a:r>
            <a:r>
              <a:rPr lang="es-CL" sz="1600" u="sng" dirty="0">
                <a:solidFill>
                  <a:schemeClr val="bg1"/>
                </a:solidFill>
                <a:latin typeface="Bookman Old Style" panose="02050604050505020204" pitchFamily="18" charset="0"/>
              </a:rPr>
              <a:t>imu</a:t>
            </a:r>
            <a:r>
              <a:rPr lang="es-CL" sz="1600" dirty="0">
                <a:solidFill>
                  <a:schemeClr val="bg1"/>
                </a:solidFill>
                <a:latin typeface="Bookman Old Style" panose="02050604050505020204" pitchFamily="18" charset="0"/>
              </a:rPr>
              <a:t>= (ustedes dos) tienen.</a:t>
            </a:r>
          </a:p>
          <a:p>
            <a:pPr marL="0" indent="0">
              <a:buNone/>
            </a:pPr>
            <a:r>
              <a:rPr lang="es-CL" sz="1600" b="1" dirty="0">
                <a:solidFill>
                  <a:schemeClr val="bg1"/>
                </a:solidFill>
                <a:latin typeface="Bookman Old Style" panose="02050604050505020204" pitchFamily="18" charset="0"/>
              </a:rPr>
              <a:t>Tercera persona dual  (d) : (</a:t>
            </a:r>
            <a:r>
              <a:rPr lang="es-CL" sz="1600" b="1" dirty="0" smtClean="0">
                <a:solidFill>
                  <a:schemeClr val="bg1"/>
                </a:solidFill>
                <a:latin typeface="Bookman Old Style" panose="02050604050505020204" pitchFamily="18" charset="0"/>
              </a:rPr>
              <a:t>feiengu)</a:t>
            </a:r>
            <a:r>
              <a:rPr lang="es-CL" sz="1600" dirty="0" smtClean="0">
                <a:solidFill>
                  <a:schemeClr val="bg1"/>
                </a:solidFill>
                <a:latin typeface="Bookman Old Style" panose="02050604050505020204" pitchFamily="18" charset="0"/>
              </a:rPr>
              <a:t> </a:t>
            </a:r>
            <a:r>
              <a:rPr lang="es-CL" sz="1600" dirty="0">
                <a:solidFill>
                  <a:schemeClr val="bg1"/>
                </a:solidFill>
                <a:latin typeface="Bookman Old Style" panose="02050604050505020204" pitchFamily="18" charset="0"/>
              </a:rPr>
              <a:t>= nie</a:t>
            </a:r>
            <a:r>
              <a:rPr lang="es-CL" sz="1600" u="sng" dirty="0">
                <a:solidFill>
                  <a:schemeClr val="bg1"/>
                </a:solidFill>
                <a:latin typeface="Bookman Old Style" panose="02050604050505020204" pitchFamily="18" charset="0"/>
              </a:rPr>
              <a:t>ingu</a:t>
            </a:r>
            <a:r>
              <a:rPr lang="es-CL" sz="1600" dirty="0">
                <a:solidFill>
                  <a:schemeClr val="bg1"/>
                </a:solidFill>
                <a:latin typeface="Bookman Old Style" panose="02050604050505020204" pitchFamily="18" charset="0"/>
              </a:rPr>
              <a:t>= (ellos dos) tienen.</a:t>
            </a:r>
          </a:p>
          <a:p>
            <a:endParaRPr lang="es-CL" sz="1600" dirty="0">
              <a:solidFill>
                <a:schemeClr val="bg1"/>
              </a:solidFill>
              <a:latin typeface="Bookman Old Style" panose="02050604050505020204" pitchFamily="18" charset="0"/>
            </a:endParaRPr>
          </a:p>
          <a:p>
            <a:pPr marL="0" indent="0">
              <a:buNone/>
            </a:pPr>
            <a:endParaRPr lang="es-CL" sz="1600" dirty="0"/>
          </a:p>
        </p:txBody>
      </p:sp>
      <p:pic>
        <p:nvPicPr>
          <p:cNvPr id="4" name="3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4875" y="764704"/>
            <a:ext cx="8208912" cy="212031"/>
          </a:xfrm>
          <a:prstGeom prst="rect">
            <a:avLst/>
          </a:prstGeom>
        </p:spPr>
      </p:pic>
      <p:pic>
        <p:nvPicPr>
          <p:cNvPr id="5" name="4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4875" y="5733256"/>
            <a:ext cx="8208912" cy="273392"/>
          </a:xfrm>
          <a:prstGeom prst="rect">
            <a:avLst/>
          </a:prstGeom>
        </p:spPr>
      </p:pic>
      <p:sp>
        <p:nvSpPr>
          <p:cNvPr id="6" name="5 Marcador de número de diapositiva"/>
          <p:cNvSpPr>
            <a:spLocks noGrp="1"/>
          </p:cNvSpPr>
          <p:nvPr>
            <p:ph type="sldNum" sz="quarter" idx="12"/>
          </p:nvPr>
        </p:nvSpPr>
        <p:spPr/>
        <p:txBody>
          <a:bodyPr/>
          <a:lstStyle/>
          <a:p>
            <a:fld id="{5D30F4B9-AF6A-4A7B-B4FA-0C6F93EA957C}" type="slidenum">
              <a:rPr lang="es-CL" smtClean="0"/>
              <a:t>10</a:t>
            </a:fld>
            <a:endParaRPr lang="es-CL" dirty="0"/>
          </a:p>
        </p:txBody>
      </p:sp>
    </p:spTree>
    <p:extLst>
      <p:ext uri="{BB962C8B-B14F-4D97-AF65-F5344CB8AC3E}">
        <p14:creationId xmlns:p14="http://schemas.microsoft.com/office/powerpoint/2010/main" val="191856552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183252" cy="562074"/>
          </a:xfrm>
          <a:solidFill>
            <a:srgbClr val="D7F0F5"/>
          </a:solidFill>
        </p:spPr>
        <p:txBody>
          <a:bodyPr>
            <a:norm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67544" y="836712"/>
            <a:ext cx="8172908" cy="5361459"/>
          </a:xfrm>
          <a:solidFill>
            <a:schemeClr val="tx1"/>
          </a:solidFill>
        </p:spPr>
        <p:txBody>
          <a:bodyPr/>
          <a:lstStyle/>
          <a:p>
            <a:pPr marL="0" indent="0">
              <a:buNone/>
            </a:pPr>
            <a:r>
              <a:rPr lang="es-CL" dirty="0" smtClean="0"/>
              <a:t>k</a:t>
            </a:r>
            <a:endParaRPr lang="es-CL" dirty="0"/>
          </a:p>
        </p:txBody>
      </p:sp>
      <p:sp>
        <p:nvSpPr>
          <p:cNvPr id="4" name="3 Rectángulo"/>
          <p:cNvSpPr/>
          <p:nvPr/>
        </p:nvSpPr>
        <p:spPr>
          <a:xfrm>
            <a:off x="431541" y="764704"/>
            <a:ext cx="8208911" cy="5377974"/>
          </a:xfrm>
          <a:prstGeom prst="rect">
            <a:avLst/>
          </a:prstGeom>
          <a:solidFill>
            <a:schemeClr val="tx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endParaRPr lang="es-CL" sz="1600" dirty="0" smtClean="0">
              <a:solidFill>
                <a:schemeClr val="bg1"/>
              </a:solidFill>
              <a:latin typeface="Bookman Old Style" panose="02050604050505020204" pitchFamily="18" charset="0"/>
            </a:endParaRPr>
          </a:p>
          <a:p>
            <a:r>
              <a:rPr lang="es-CL" sz="1600" b="1" dirty="0" smtClean="0">
                <a:solidFill>
                  <a:schemeClr val="bg1"/>
                </a:solidFill>
                <a:latin typeface="Bookman Old Style" panose="02050604050505020204" pitchFamily="18" charset="0"/>
              </a:rPr>
              <a:t>Primera </a:t>
            </a:r>
            <a:r>
              <a:rPr lang="es-CL" sz="1600" b="1" dirty="0">
                <a:solidFill>
                  <a:schemeClr val="bg1"/>
                </a:solidFill>
                <a:latin typeface="Bookman Old Style" panose="02050604050505020204" pitchFamily="18" charset="0"/>
              </a:rPr>
              <a:t>persona plural (p):(iñchiñ) </a:t>
            </a:r>
            <a:r>
              <a:rPr lang="es-CL" sz="1600" dirty="0" smtClean="0">
                <a:solidFill>
                  <a:schemeClr val="bg1"/>
                </a:solidFill>
                <a:latin typeface="Bookman Old Style" panose="02050604050505020204" pitchFamily="18" charset="0"/>
              </a:rPr>
              <a:t>niei</a:t>
            </a:r>
            <a:r>
              <a:rPr lang="es-CL" sz="1600" u="sng" dirty="0" smtClean="0">
                <a:solidFill>
                  <a:schemeClr val="bg1"/>
                </a:solidFill>
                <a:latin typeface="Bookman Old Style" panose="02050604050505020204" pitchFamily="18" charset="0"/>
              </a:rPr>
              <a:t>ñ </a:t>
            </a:r>
            <a:r>
              <a:rPr lang="es-CL" sz="1600" dirty="0">
                <a:solidFill>
                  <a:schemeClr val="bg1"/>
                </a:solidFill>
                <a:latin typeface="Bookman Old Style" panose="02050604050505020204" pitchFamily="18" charset="0"/>
              </a:rPr>
              <a:t>=( nosotros tres o </a:t>
            </a:r>
            <a:r>
              <a:rPr lang="es-CL" sz="1600" dirty="0" smtClean="0">
                <a:solidFill>
                  <a:schemeClr val="bg1"/>
                </a:solidFill>
                <a:latin typeface="Bookman Old Style" panose="02050604050505020204" pitchFamily="18" charset="0"/>
              </a:rPr>
              <a:t>mas)tenemos</a:t>
            </a:r>
            <a:r>
              <a:rPr lang="es-CL" sz="1600" dirty="0">
                <a:solidFill>
                  <a:schemeClr val="bg1"/>
                </a:solidFill>
                <a:latin typeface="Bookman Old Style" panose="02050604050505020204" pitchFamily="18" charset="0"/>
              </a:rPr>
              <a:t>.</a:t>
            </a:r>
          </a:p>
          <a:p>
            <a:r>
              <a:rPr lang="es-CL" sz="1600" b="1" dirty="0">
                <a:solidFill>
                  <a:schemeClr val="bg1"/>
                </a:solidFill>
                <a:latin typeface="Bookman Old Style" panose="02050604050505020204" pitchFamily="18" charset="0"/>
              </a:rPr>
              <a:t>Segunda persona plural (p):(eimn</a:t>
            </a:r>
            <a:r>
              <a:rPr lang="es-CL" sz="1600" dirty="0">
                <a:solidFill>
                  <a:schemeClr val="bg1"/>
                </a:solidFill>
                <a:latin typeface="Bookman Old Style" panose="02050604050505020204" pitchFamily="18" charset="0"/>
              </a:rPr>
              <a:t>) nie</a:t>
            </a:r>
            <a:r>
              <a:rPr lang="es-CL" sz="1600" u="sng" dirty="0">
                <a:solidFill>
                  <a:schemeClr val="bg1"/>
                </a:solidFill>
                <a:latin typeface="Bookman Old Style" panose="02050604050505020204" pitchFamily="18" charset="0"/>
              </a:rPr>
              <a:t>imn</a:t>
            </a:r>
            <a:r>
              <a:rPr lang="es-CL" sz="1600" dirty="0">
                <a:solidFill>
                  <a:schemeClr val="bg1"/>
                </a:solidFill>
                <a:latin typeface="Bookman Old Style" panose="02050604050505020204" pitchFamily="18" charset="0"/>
              </a:rPr>
              <a:t> = ( ustedes </a:t>
            </a:r>
            <a:r>
              <a:rPr lang="es-CL" sz="1600" dirty="0" smtClean="0">
                <a:solidFill>
                  <a:schemeClr val="bg1"/>
                </a:solidFill>
                <a:latin typeface="Bookman Old Style" panose="02050604050505020204" pitchFamily="18" charset="0"/>
              </a:rPr>
              <a:t>tres </a:t>
            </a:r>
            <a:r>
              <a:rPr lang="es-CL" sz="1600" dirty="0">
                <a:solidFill>
                  <a:schemeClr val="bg1"/>
                </a:solidFill>
                <a:latin typeface="Bookman Old Style" panose="02050604050505020204" pitchFamily="18" charset="0"/>
              </a:rPr>
              <a:t>o mas) tienen.</a:t>
            </a:r>
          </a:p>
          <a:p>
            <a:r>
              <a:rPr lang="es-CL" sz="1600" b="1" dirty="0">
                <a:solidFill>
                  <a:schemeClr val="bg1"/>
                </a:solidFill>
                <a:latin typeface="Bookman Old Style" panose="02050604050505020204" pitchFamily="18" charset="0"/>
              </a:rPr>
              <a:t>Tercera persona plural (p):(feiengün) </a:t>
            </a:r>
            <a:r>
              <a:rPr lang="es-CL" sz="1600" dirty="0">
                <a:solidFill>
                  <a:schemeClr val="bg1"/>
                </a:solidFill>
                <a:latin typeface="Bookman Old Style" panose="02050604050505020204" pitchFamily="18" charset="0"/>
              </a:rPr>
              <a:t>nie</a:t>
            </a:r>
            <a:r>
              <a:rPr lang="es-CL" sz="1600" u="sng" dirty="0">
                <a:solidFill>
                  <a:schemeClr val="bg1"/>
                </a:solidFill>
                <a:latin typeface="Bookman Old Style" panose="02050604050505020204" pitchFamily="18" charset="0"/>
              </a:rPr>
              <a:t>ingün</a:t>
            </a:r>
            <a:r>
              <a:rPr lang="es-CL" sz="1600" dirty="0">
                <a:solidFill>
                  <a:schemeClr val="bg1"/>
                </a:solidFill>
                <a:latin typeface="Bookman Old Style" panose="02050604050505020204" pitchFamily="18" charset="0"/>
              </a:rPr>
              <a:t> =( ellos/ellas </a:t>
            </a:r>
            <a:r>
              <a:rPr lang="es-CL" sz="1600" dirty="0" smtClean="0">
                <a:solidFill>
                  <a:schemeClr val="bg1"/>
                </a:solidFill>
                <a:latin typeface="Bookman Old Style" panose="02050604050505020204" pitchFamily="18" charset="0"/>
              </a:rPr>
              <a:t>tres </a:t>
            </a:r>
            <a:r>
              <a:rPr lang="es-CL" sz="1600" dirty="0">
                <a:solidFill>
                  <a:schemeClr val="bg1"/>
                </a:solidFill>
                <a:latin typeface="Bookman Old Style" panose="02050604050505020204" pitchFamily="18" charset="0"/>
              </a:rPr>
              <a:t>o mas)tienen</a:t>
            </a:r>
            <a:r>
              <a:rPr lang="es-CL" sz="1600" dirty="0" smtClean="0">
                <a:solidFill>
                  <a:schemeClr val="bg1"/>
                </a:solidFill>
                <a:latin typeface="Bookman Old Style" panose="02050604050505020204" pitchFamily="18" charset="0"/>
              </a:rPr>
              <a:t>.</a:t>
            </a:r>
          </a:p>
          <a:p>
            <a:r>
              <a:rPr lang="es-CL" sz="1600" dirty="0" smtClean="0">
                <a:solidFill>
                  <a:schemeClr val="bg1"/>
                </a:solidFill>
                <a:latin typeface="Bookman Old Style" panose="02050604050505020204" pitchFamily="18" charset="0"/>
              </a:rPr>
              <a:t>Los pronombre personales están entre paréntesis porque pueden ser o ser necesarios.</a:t>
            </a:r>
          </a:p>
          <a:p>
            <a:pPr marL="285750" indent="-285750">
              <a:buBlip>
                <a:blip r:embed="rId2"/>
              </a:buBlip>
            </a:pPr>
            <a:r>
              <a:rPr lang="es-CL" sz="1600" b="1" dirty="0" smtClean="0">
                <a:solidFill>
                  <a:schemeClr val="bg1"/>
                </a:solidFill>
                <a:latin typeface="Bookman Old Style" panose="02050604050505020204" pitchFamily="18" charset="0"/>
              </a:rPr>
              <a:t>Pronombres personales en </a:t>
            </a:r>
            <a:r>
              <a:rPr lang="es-CL" sz="1600" b="1" dirty="0">
                <a:solidFill>
                  <a:schemeClr val="bg1"/>
                </a:solidFill>
                <a:latin typeface="Bookman Old Style" panose="02050604050505020204" pitchFamily="18" charset="0"/>
              </a:rPr>
              <a:t>maputhüngun:</a:t>
            </a:r>
            <a:endParaRPr lang="es-CL" sz="1600" b="1" dirty="0" smtClean="0">
              <a:solidFill>
                <a:schemeClr val="bg1"/>
              </a:solidFill>
              <a:latin typeface="Bookman Old Style" panose="02050604050505020204" pitchFamily="18" charset="0"/>
            </a:endParaRPr>
          </a:p>
          <a:p>
            <a:r>
              <a:rPr lang="es-CL" sz="1600" dirty="0" smtClean="0">
                <a:solidFill>
                  <a:schemeClr val="bg1"/>
                </a:solidFill>
                <a:latin typeface="Bookman Old Style" panose="02050604050505020204" pitchFamily="18" charset="0"/>
              </a:rPr>
              <a:t>Los pronombres personales en el idioma mapuche son los siguientes:</a:t>
            </a:r>
          </a:p>
          <a:p>
            <a:endParaRPr lang="es-CL" sz="1600" dirty="0" smtClean="0">
              <a:solidFill>
                <a:schemeClr val="bg1"/>
              </a:solidFill>
              <a:latin typeface="Bookman Old Style" panose="02050604050505020204" pitchFamily="18" charset="0"/>
            </a:endParaRPr>
          </a:p>
          <a:p>
            <a:r>
              <a:rPr lang="es-CL" sz="1600" b="1" dirty="0" smtClean="0">
                <a:solidFill>
                  <a:schemeClr val="bg1"/>
                </a:solidFill>
                <a:latin typeface="Bookman Old Style" panose="02050604050505020204" pitchFamily="18" charset="0"/>
              </a:rPr>
              <a:t>Primera persona singular</a:t>
            </a:r>
            <a:r>
              <a:rPr lang="es-CL" sz="1600" dirty="0" smtClean="0">
                <a:solidFill>
                  <a:schemeClr val="bg1"/>
                </a:solidFill>
                <a:latin typeface="Bookman Old Style" panose="02050604050505020204" pitchFamily="18" charset="0"/>
              </a:rPr>
              <a:t>: Iñche = yo </a:t>
            </a:r>
          </a:p>
          <a:p>
            <a:r>
              <a:rPr lang="es-CL" sz="1600" b="1" dirty="0" smtClean="0">
                <a:solidFill>
                  <a:schemeClr val="bg1"/>
                </a:solidFill>
                <a:latin typeface="Bookman Old Style" panose="02050604050505020204" pitchFamily="18" charset="0"/>
              </a:rPr>
              <a:t>Segunda persona singular </a:t>
            </a:r>
            <a:r>
              <a:rPr lang="es-CL" sz="1600" dirty="0" smtClean="0">
                <a:solidFill>
                  <a:schemeClr val="bg1"/>
                </a:solidFill>
                <a:latin typeface="Bookman Old Style" panose="02050604050505020204" pitchFamily="18" charset="0"/>
              </a:rPr>
              <a:t>: eimi = tu, usted, vos.</a:t>
            </a:r>
          </a:p>
          <a:p>
            <a:r>
              <a:rPr lang="es-CL" sz="1600" b="1" dirty="0" smtClean="0">
                <a:solidFill>
                  <a:schemeClr val="bg1"/>
                </a:solidFill>
                <a:latin typeface="Bookman Old Style" panose="02050604050505020204" pitchFamily="18" charset="0"/>
              </a:rPr>
              <a:t>Tercera persona singular </a:t>
            </a:r>
            <a:r>
              <a:rPr lang="es-CL" sz="1600" dirty="0" smtClean="0">
                <a:solidFill>
                  <a:schemeClr val="bg1"/>
                </a:solidFill>
                <a:latin typeface="Bookman Old Style" panose="02050604050505020204" pitchFamily="18" charset="0"/>
              </a:rPr>
              <a:t>: fei = el, ella.                 </a:t>
            </a:r>
          </a:p>
          <a:p>
            <a:endParaRPr lang="es-CL" sz="1600" dirty="0" smtClean="0">
              <a:solidFill>
                <a:schemeClr val="bg1"/>
              </a:solidFill>
              <a:latin typeface="Bookman Old Style" panose="02050604050505020204" pitchFamily="18" charset="0"/>
            </a:endParaRPr>
          </a:p>
          <a:p>
            <a:r>
              <a:rPr lang="es-CL" sz="1600" b="1" dirty="0" smtClean="0">
                <a:solidFill>
                  <a:schemeClr val="bg1"/>
                </a:solidFill>
                <a:latin typeface="Bookman Old Style" panose="02050604050505020204" pitchFamily="18" charset="0"/>
              </a:rPr>
              <a:t>Primera persona dual(d): </a:t>
            </a:r>
            <a:r>
              <a:rPr lang="es-CL" sz="1600" dirty="0" smtClean="0">
                <a:solidFill>
                  <a:schemeClr val="bg1"/>
                </a:solidFill>
                <a:latin typeface="Bookman Old Style" panose="02050604050505020204" pitchFamily="18" charset="0"/>
              </a:rPr>
              <a:t>Iñchiu = nosotros dos.</a:t>
            </a:r>
          </a:p>
          <a:p>
            <a:r>
              <a:rPr lang="es-CL" sz="1600" b="1" dirty="0" smtClean="0">
                <a:solidFill>
                  <a:schemeClr val="bg1"/>
                </a:solidFill>
                <a:latin typeface="Bookman Old Style" panose="02050604050505020204" pitchFamily="18" charset="0"/>
              </a:rPr>
              <a:t>Segunda persona dual(d): </a:t>
            </a:r>
            <a:r>
              <a:rPr lang="es-CL" sz="1600" dirty="0" smtClean="0">
                <a:solidFill>
                  <a:schemeClr val="bg1"/>
                </a:solidFill>
                <a:latin typeface="Bookman Old Style" panose="02050604050505020204" pitchFamily="18" charset="0"/>
              </a:rPr>
              <a:t>eimu= ustedes dos o vosotros dos.</a:t>
            </a:r>
          </a:p>
          <a:p>
            <a:r>
              <a:rPr lang="es-CL" sz="1600" b="1" dirty="0" smtClean="0">
                <a:solidFill>
                  <a:schemeClr val="bg1"/>
                </a:solidFill>
                <a:latin typeface="Bookman Old Style" panose="02050604050505020204" pitchFamily="18" charset="0"/>
              </a:rPr>
              <a:t>Tercera persona dual( d): </a:t>
            </a:r>
            <a:r>
              <a:rPr lang="es-CL" sz="1600" dirty="0" smtClean="0">
                <a:solidFill>
                  <a:schemeClr val="bg1"/>
                </a:solidFill>
                <a:latin typeface="Bookman Old Style" panose="02050604050505020204" pitchFamily="18" charset="0"/>
              </a:rPr>
              <a:t>feiengu= ellos/ellas dos, el y ella ( dos personas).</a:t>
            </a:r>
          </a:p>
          <a:p>
            <a:endParaRPr lang="es-CL" sz="1600" dirty="0" smtClean="0">
              <a:solidFill>
                <a:schemeClr val="bg1"/>
              </a:solidFill>
              <a:latin typeface="Bookman Old Style" panose="02050604050505020204" pitchFamily="18" charset="0"/>
            </a:endParaRPr>
          </a:p>
          <a:p>
            <a:endParaRPr lang="es-CL" sz="1600" dirty="0">
              <a:solidFill>
                <a:schemeClr val="bg1"/>
              </a:solidFill>
              <a:latin typeface="Bookman Old Style" panose="02050604050505020204" pitchFamily="18" charset="0"/>
            </a:endParaRPr>
          </a:p>
        </p:txBody>
      </p:sp>
      <p:pic>
        <p:nvPicPr>
          <p:cNvPr id="5" name="4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540" y="959030"/>
            <a:ext cx="8208912" cy="165713"/>
          </a:xfrm>
          <a:prstGeom prst="rect">
            <a:avLst/>
          </a:prstGeom>
        </p:spPr>
      </p:pic>
      <p:pic>
        <p:nvPicPr>
          <p:cNvPr id="6" name="5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541" y="5870617"/>
            <a:ext cx="8208912" cy="272061"/>
          </a:xfrm>
          <a:prstGeom prst="rect">
            <a:avLst/>
          </a:prstGeom>
        </p:spPr>
      </p:pic>
      <p:sp>
        <p:nvSpPr>
          <p:cNvPr id="7" name="6 Marcador de número de diapositiva"/>
          <p:cNvSpPr>
            <a:spLocks noGrp="1"/>
          </p:cNvSpPr>
          <p:nvPr>
            <p:ph type="sldNum" sz="quarter" idx="12"/>
          </p:nvPr>
        </p:nvSpPr>
        <p:spPr/>
        <p:txBody>
          <a:bodyPr/>
          <a:lstStyle/>
          <a:p>
            <a:fld id="{5D30F4B9-AF6A-4A7B-B4FA-0C6F93EA957C}" type="slidenum">
              <a:rPr lang="es-CL" smtClean="0"/>
              <a:t>11</a:t>
            </a:fld>
            <a:endParaRPr lang="es-CL" dirty="0"/>
          </a:p>
        </p:txBody>
      </p:sp>
      <p:pic>
        <p:nvPicPr>
          <p:cNvPr id="9" name="8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0272" y="3284984"/>
            <a:ext cx="1162212" cy="1581371"/>
          </a:xfrm>
          <a:prstGeom prst="rect">
            <a:avLst/>
          </a:prstGeom>
          <a:ln w="28575">
            <a:solidFill>
              <a:srgbClr val="00B0F0"/>
            </a:solidFill>
          </a:ln>
        </p:spPr>
      </p:pic>
    </p:spTree>
    <p:extLst>
      <p:ext uri="{BB962C8B-B14F-4D97-AF65-F5344CB8AC3E}">
        <p14:creationId xmlns:p14="http://schemas.microsoft.com/office/powerpoint/2010/main" val="22185170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a:solidFill>
            <a:srgbClr val="D7F0F5"/>
          </a:solidFill>
          <a:ln>
            <a:solidFill>
              <a:schemeClr val="accent1"/>
            </a:solidFill>
          </a:ln>
        </p:spPr>
        <p:txBody>
          <a:bodyPr>
            <a:no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57200" y="764704"/>
            <a:ext cx="8229600" cy="5361459"/>
          </a:xfrm>
          <a:solidFill>
            <a:schemeClr val="tx1"/>
          </a:solidFill>
        </p:spPr>
        <p:txBody>
          <a:bodyPr lIns="360000" rIns="360000">
            <a:normAutofit/>
          </a:bodyPr>
          <a:lstStyle/>
          <a:p>
            <a:pPr marL="0" indent="0">
              <a:buNone/>
            </a:pPr>
            <a:r>
              <a:rPr lang="es-CL" sz="1600" b="1" dirty="0" smtClean="0">
                <a:solidFill>
                  <a:schemeClr val="bg1"/>
                </a:solidFill>
                <a:latin typeface="Bookman Old Style" panose="02050604050505020204" pitchFamily="18" charset="0"/>
              </a:rPr>
              <a:t>  </a:t>
            </a:r>
          </a:p>
          <a:p>
            <a:pPr marL="0" indent="0">
              <a:buNone/>
            </a:pPr>
            <a:r>
              <a:rPr lang="es-CL" sz="1600" b="1" dirty="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 Primera persona plural (p): Iñchiñ</a:t>
            </a:r>
            <a:r>
              <a:rPr lang="es-CL" sz="1600" dirty="0" smtClean="0">
                <a:solidFill>
                  <a:schemeClr val="bg1"/>
                </a:solidFill>
                <a:latin typeface="Bookman Old Style" panose="02050604050505020204" pitchFamily="18" charset="0"/>
              </a:rPr>
              <a:t> = nosotros tres o mas.</a:t>
            </a:r>
          </a:p>
          <a:p>
            <a:pPr marL="0" indent="0">
              <a:buNone/>
            </a:pPr>
            <a:r>
              <a:rPr lang="es-CL" sz="1600" b="1" dirty="0" smtClean="0">
                <a:solidFill>
                  <a:schemeClr val="bg1"/>
                </a:solidFill>
                <a:latin typeface="Bookman Old Style" panose="02050604050505020204" pitchFamily="18" charset="0"/>
              </a:rPr>
              <a:t>  Segunda persona plural (p): eimn </a:t>
            </a:r>
            <a:r>
              <a:rPr lang="es-CL" sz="1600" dirty="0" smtClean="0">
                <a:solidFill>
                  <a:schemeClr val="bg1"/>
                </a:solidFill>
                <a:latin typeface="Bookman Old Style" panose="02050604050505020204" pitchFamily="18" charset="0"/>
              </a:rPr>
              <a:t>= ustedes tres o mas o vosotros tres o    mas.</a:t>
            </a:r>
          </a:p>
          <a:p>
            <a:pPr marL="0" indent="0">
              <a:buNone/>
            </a:pPr>
            <a:r>
              <a:rPr lang="es-CL" sz="1600" b="1" dirty="0" smtClean="0">
                <a:solidFill>
                  <a:schemeClr val="bg1"/>
                </a:solidFill>
                <a:latin typeface="Bookman Old Style" panose="02050604050505020204" pitchFamily="18" charset="0"/>
              </a:rPr>
              <a:t>  Tercera persona plural ( p): feiengün = </a:t>
            </a:r>
            <a:r>
              <a:rPr lang="es-CL" sz="1600" dirty="0" smtClean="0">
                <a:solidFill>
                  <a:schemeClr val="bg1"/>
                </a:solidFill>
                <a:latin typeface="Bookman Old Style" panose="02050604050505020204" pitchFamily="18" charset="0"/>
              </a:rPr>
              <a:t>ellos/ ellas tres o mas.</a:t>
            </a:r>
          </a:p>
          <a:p>
            <a:pPr marL="0" indent="0">
              <a:buNone/>
            </a:pPr>
            <a:r>
              <a:rPr lang="es-CL" sz="1600" dirty="0" smtClean="0">
                <a:solidFill>
                  <a:schemeClr val="bg1"/>
                </a:solidFill>
                <a:latin typeface="Bookman Old Style" panose="02050604050505020204" pitchFamily="18" charset="0"/>
              </a:rPr>
              <a:t>Se puede:</a:t>
            </a:r>
          </a:p>
          <a:p>
            <a:pPr>
              <a:buFont typeface="+mj-lt"/>
              <a:buAutoNum type="arabicParenR"/>
            </a:pPr>
            <a:r>
              <a:rPr lang="es-CL" sz="1600" dirty="0" smtClean="0">
                <a:solidFill>
                  <a:schemeClr val="bg1"/>
                </a:solidFill>
                <a:latin typeface="Bookman Old Style" panose="02050604050505020204" pitchFamily="18" charset="0"/>
              </a:rPr>
              <a:t>Separar la tercera persona dual: feiengu ( ellos/ ellas dos)                                 </a:t>
            </a:r>
            <a:r>
              <a:rPr lang="es-CL" sz="1600" b="1" dirty="0" smtClean="0">
                <a:solidFill>
                  <a:schemeClr val="bg1"/>
                </a:solidFill>
                <a:latin typeface="Bookman Old Style" panose="02050604050505020204" pitchFamily="18" charset="0"/>
              </a:rPr>
              <a:t>Fei      engu</a:t>
            </a:r>
          </a:p>
          <a:p>
            <a:pPr>
              <a:buFont typeface="+mj-lt"/>
              <a:buAutoNum type="arabicParenR"/>
            </a:pPr>
            <a:r>
              <a:rPr lang="es-CL" sz="1600" dirty="0" smtClean="0">
                <a:solidFill>
                  <a:schemeClr val="bg1"/>
                </a:solidFill>
                <a:latin typeface="Bookman Old Style" panose="02050604050505020204" pitchFamily="18" charset="0"/>
              </a:rPr>
              <a:t>Separar la tercera persona plural:feiengün(ellos/(as)tres o mas)                          </a:t>
            </a:r>
            <a:r>
              <a:rPr lang="es-CL" sz="1600" b="1" dirty="0" smtClean="0">
                <a:solidFill>
                  <a:schemeClr val="bg1"/>
                </a:solidFill>
                <a:latin typeface="Bookman Old Style" panose="02050604050505020204" pitchFamily="18" charset="0"/>
              </a:rPr>
              <a:t>Fei      engün</a:t>
            </a:r>
          </a:p>
          <a:p>
            <a:pPr>
              <a:buBlip>
                <a:blip r:embed="rId2"/>
              </a:buBlip>
            </a:pPr>
            <a:r>
              <a:rPr lang="es-CL" sz="1400" dirty="0" smtClean="0">
                <a:solidFill>
                  <a:schemeClr val="bg1"/>
                </a:solidFill>
                <a:latin typeface="Bookman Old Style" panose="02050604050505020204" pitchFamily="18" charset="0"/>
              </a:rPr>
              <a:t>Una de las grandes diferencias entre los pronombres en maputhüngun y en el castellano es que en el primero se puede apreciar las forma duales, las cuales no existen en el castellano. Por tanto, en el idioma mapuche es posible encontrar 9 formas de conjugación, mientras que en el castellano. solamente hay 6.  </a:t>
            </a:r>
          </a:p>
          <a:p>
            <a:pPr marL="0" indent="0">
              <a:buNone/>
            </a:pPr>
            <a:r>
              <a:rPr lang="es-CL" sz="1400" dirty="0" smtClean="0">
                <a:solidFill>
                  <a:schemeClr val="bg1"/>
                </a:solidFill>
                <a:latin typeface="Bookman Old Style" panose="02050604050505020204" pitchFamily="18" charset="0"/>
              </a:rPr>
              <a:t>Además, en el verbo </a:t>
            </a:r>
            <a:r>
              <a:rPr lang="es-CL" sz="1400" b="1" dirty="0" smtClean="0">
                <a:solidFill>
                  <a:schemeClr val="bg1"/>
                </a:solidFill>
                <a:latin typeface="Bookman Old Style" panose="02050604050505020204" pitchFamily="18" charset="0"/>
              </a:rPr>
              <a:t>nien</a:t>
            </a:r>
            <a:r>
              <a:rPr lang="es-CL" sz="1400" dirty="0" smtClean="0">
                <a:solidFill>
                  <a:schemeClr val="bg1"/>
                </a:solidFill>
                <a:latin typeface="Bookman Old Style" panose="02050604050505020204" pitchFamily="18" charset="0"/>
              </a:rPr>
              <a:t>( tener, poseer) viene el tiempo presente en modo indicativo. Es un verbo estático, que viene en tiempo presente en el modo indicativo.</a:t>
            </a:r>
          </a:p>
          <a:p>
            <a:pPr marL="0" indent="0">
              <a:buNone/>
            </a:pPr>
            <a:endParaRPr lang="es-CL" sz="1400" dirty="0">
              <a:solidFill>
                <a:schemeClr val="bg1"/>
              </a:solidFill>
              <a:latin typeface="Bookman Old Style" panose="02050604050505020204" pitchFamily="18" charset="0"/>
            </a:endParaRPr>
          </a:p>
        </p:txBody>
      </p:sp>
      <p:cxnSp>
        <p:nvCxnSpPr>
          <p:cNvPr id="5" name="4 Conector recto de flecha"/>
          <p:cNvCxnSpPr/>
          <p:nvPr/>
        </p:nvCxnSpPr>
        <p:spPr>
          <a:xfrm>
            <a:off x="1547664" y="3429000"/>
            <a:ext cx="360040"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1547664" y="2878088"/>
            <a:ext cx="288032" cy="0"/>
          </a:xfrm>
          <a:prstGeom prst="straightConnector1">
            <a:avLst/>
          </a:prstGeom>
          <a:ln w="28575">
            <a:solidFill>
              <a:srgbClr val="00B050"/>
            </a:solidFill>
            <a:tailEnd type="arrow"/>
          </a:ln>
        </p:spPr>
        <p:style>
          <a:lnRef idx="1">
            <a:schemeClr val="accent1"/>
          </a:lnRef>
          <a:fillRef idx="0">
            <a:schemeClr val="accent1"/>
          </a:fillRef>
          <a:effectRef idx="0">
            <a:schemeClr val="accent1"/>
          </a:effectRef>
          <a:fontRef idx="minor">
            <a:schemeClr val="tx1"/>
          </a:fontRef>
        </p:style>
      </p:cxnSp>
      <p:sp>
        <p:nvSpPr>
          <p:cNvPr id="8" name="7 Rectángulo"/>
          <p:cNvSpPr/>
          <p:nvPr/>
        </p:nvSpPr>
        <p:spPr>
          <a:xfrm>
            <a:off x="539552" y="4941168"/>
            <a:ext cx="3672408" cy="973485"/>
          </a:xfrm>
          <a:prstGeom prst="rect">
            <a:avLst/>
          </a:prstGeom>
          <a:blipFill>
            <a:blip r:embed="rId3"/>
            <a:tile tx="0" ty="0" sx="100000" sy="100000" flip="none" algn="tl"/>
          </a:bli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L" sz="1400" b="1" dirty="0" smtClean="0">
              <a:solidFill>
                <a:schemeClr val="bg1"/>
              </a:solidFill>
              <a:latin typeface="Bookman Old Style" panose="02050604050505020204" pitchFamily="18" charset="0"/>
            </a:endParaRPr>
          </a:p>
          <a:p>
            <a:pPr algn="ctr"/>
            <a:r>
              <a:rPr lang="es-CL" sz="1200" b="1" dirty="0" smtClean="0">
                <a:solidFill>
                  <a:schemeClr val="bg1"/>
                </a:solidFill>
                <a:latin typeface="Bookman Old Style" panose="02050604050505020204" pitchFamily="18" charset="0"/>
              </a:rPr>
              <a:t>VERBO </a:t>
            </a:r>
            <a:r>
              <a:rPr lang="es-CL" sz="1200" b="1" u="sng" dirty="0" smtClean="0">
                <a:solidFill>
                  <a:schemeClr val="bg1"/>
                </a:solidFill>
                <a:latin typeface="Bookman Old Style" panose="02050604050505020204" pitchFamily="18" charset="0"/>
              </a:rPr>
              <a:t>NIEN</a:t>
            </a:r>
            <a:r>
              <a:rPr lang="es-CL" sz="1200" b="1" dirty="0" smtClean="0">
                <a:solidFill>
                  <a:schemeClr val="bg1"/>
                </a:solidFill>
                <a:latin typeface="Bookman Old Style" panose="02050604050505020204" pitchFamily="18" charset="0"/>
              </a:rPr>
              <a:t>:</a:t>
            </a:r>
          </a:p>
          <a:p>
            <a:pPr algn="ctr"/>
            <a:r>
              <a:rPr lang="es-CL" sz="1200" b="1" dirty="0" smtClean="0">
                <a:solidFill>
                  <a:schemeClr val="bg1"/>
                </a:solidFill>
                <a:latin typeface="Bookman Old Style" panose="02050604050505020204" pitchFamily="18" charset="0"/>
              </a:rPr>
              <a:t>Tener, poseer</a:t>
            </a:r>
          </a:p>
          <a:p>
            <a:pPr algn="ctr"/>
            <a:r>
              <a:rPr lang="es-CL" sz="1200" b="1" dirty="0" smtClean="0">
                <a:solidFill>
                  <a:schemeClr val="bg1"/>
                </a:solidFill>
                <a:latin typeface="Bookman Old Style" panose="02050604050505020204" pitchFamily="18" charset="0"/>
              </a:rPr>
              <a:t>Estático, viene en tiempo presente no implica </a:t>
            </a:r>
            <a:r>
              <a:rPr lang="es-CL" sz="1400" b="1" dirty="0" smtClean="0">
                <a:solidFill>
                  <a:schemeClr val="bg1"/>
                </a:solidFill>
                <a:latin typeface="Bookman Old Style" panose="02050604050505020204" pitchFamily="18" charset="0"/>
              </a:rPr>
              <a:t>movimiento.  </a:t>
            </a:r>
          </a:p>
          <a:p>
            <a:pPr algn="ctr"/>
            <a:endParaRPr lang="es-CL" sz="1600" b="1" dirty="0">
              <a:solidFill>
                <a:schemeClr val="bg1"/>
              </a:solidFill>
              <a:latin typeface="Bookman Old Style" panose="02050604050505020204" pitchFamily="18" charset="0"/>
            </a:endParaRPr>
          </a:p>
        </p:txBody>
      </p:sp>
      <p:sp>
        <p:nvSpPr>
          <p:cNvPr id="9" name="8 Rectángulo"/>
          <p:cNvSpPr/>
          <p:nvPr/>
        </p:nvSpPr>
        <p:spPr>
          <a:xfrm>
            <a:off x="4427984" y="4941168"/>
            <a:ext cx="4104456" cy="973486"/>
          </a:xfrm>
          <a:prstGeom prst="rect">
            <a:avLst/>
          </a:prstGeom>
          <a:blipFill>
            <a:blip r:embed="rId3"/>
            <a:tile tx="0" ty="0" sx="100000" sy="100000" flip="none" algn="tl"/>
          </a:blip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200" b="1" dirty="0" smtClean="0">
                <a:solidFill>
                  <a:schemeClr val="bg1"/>
                </a:solidFill>
                <a:latin typeface="Bookman Old Style" panose="02050604050505020204" pitchFamily="18" charset="0"/>
              </a:rPr>
              <a:t>VERBO </a:t>
            </a:r>
            <a:r>
              <a:rPr lang="es-CL" sz="1200" b="1" u="sng" dirty="0" smtClean="0">
                <a:solidFill>
                  <a:schemeClr val="bg1"/>
                </a:solidFill>
                <a:latin typeface="Bookman Old Style" panose="02050604050505020204" pitchFamily="18" charset="0"/>
              </a:rPr>
              <a:t>AMUN:</a:t>
            </a:r>
          </a:p>
          <a:p>
            <a:pPr algn="ctr"/>
            <a:r>
              <a:rPr lang="es-CL" sz="1200" b="1" dirty="0" smtClean="0">
                <a:solidFill>
                  <a:schemeClr val="bg1"/>
                </a:solidFill>
                <a:latin typeface="Bookman Old Style" panose="02050604050505020204" pitchFamily="18" charset="0"/>
              </a:rPr>
              <a:t>Ir, implica movimiento.</a:t>
            </a:r>
          </a:p>
          <a:p>
            <a:pPr algn="ctr"/>
            <a:r>
              <a:rPr lang="es-CL" sz="1200" b="1" dirty="0" smtClean="0">
                <a:solidFill>
                  <a:schemeClr val="bg1"/>
                </a:solidFill>
                <a:latin typeface="Bookman Old Style" panose="02050604050505020204" pitchFamily="18" charset="0"/>
              </a:rPr>
              <a:t>Viene en tiempo pasado natural o reciente.</a:t>
            </a:r>
            <a:endParaRPr lang="es-CL" sz="1200" b="1" dirty="0">
              <a:solidFill>
                <a:schemeClr val="bg1"/>
              </a:solidFill>
              <a:latin typeface="Bookman Old Style" panose="02050604050505020204" pitchFamily="18" charset="0"/>
            </a:endParaRPr>
          </a:p>
        </p:txBody>
      </p:sp>
      <p:pic>
        <p:nvPicPr>
          <p:cNvPr id="10" name="9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75" y="870719"/>
            <a:ext cx="8208912" cy="106016"/>
          </a:xfrm>
          <a:prstGeom prst="rect">
            <a:avLst/>
          </a:prstGeom>
        </p:spPr>
      </p:pic>
      <p:pic>
        <p:nvPicPr>
          <p:cNvPr id="11" name="10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1059" y="5914655"/>
            <a:ext cx="8208912" cy="136030"/>
          </a:xfrm>
          <a:prstGeom prst="rect">
            <a:avLst/>
          </a:prstGeom>
        </p:spPr>
      </p:pic>
      <p:sp>
        <p:nvSpPr>
          <p:cNvPr id="4" name="3 Marcador de número de diapositiva"/>
          <p:cNvSpPr>
            <a:spLocks noGrp="1"/>
          </p:cNvSpPr>
          <p:nvPr>
            <p:ph type="sldNum" sz="quarter" idx="12"/>
          </p:nvPr>
        </p:nvSpPr>
        <p:spPr/>
        <p:txBody>
          <a:bodyPr/>
          <a:lstStyle/>
          <a:p>
            <a:fld id="{5D30F4B9-AF6A-4A7B-B4FA-0C6F93EA957C}" type="slidenum">
              <a:rPr lang="es-CL" smtClean="0"/>
              <a:t>12</a:t>
            </a:fld>
            <a:endParaRPr lang="es-CL" dirty="0"/>
          </a:p>
        </p:txBody>
      </p:sp>
    </p:spTree>
    <p:extLst>
      <p:ext uri="{BB962C8B-B14F-4D97-AF65-F5344CB8AC3E}">
        <p14:creationId xmlns:p14="http://schemas.microsoft.com/office/powerpoint/2010/main" val="39421976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a:solidFill>
            <a:srgbClr val="D7F0F5"/>
          </a:solidFill>
        </p:spPr>
        <p:txBody>
          <a:bodyPr>
            <a:norm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57200" y="836712"/>
            <a:ext cx="8229600" cy="5289451"/>
          </a:xfrm>
          <a:solidFill>
            <a:schemeClr val="tx1"/>
          </a:solidFill>
        </p:spPr>
        <p:txBody>
          <a:bodyPr lIns="360000" rIns="360000">
            <a:normAutofit fontScale="92500" lnSpcReduction="20000"/>
          </a:bodyPr>
          <a:lstStyle/>
          <a:p>
            <a:pPr>
              <a:buFont typeface="Wingdings" panose="05000000000000000000" pitchFamily="2" charset="2"/>
              <a:buChar char="q"/>
            </a:pPr>
            <a:endParaRPr lang="es-CL" sz="1600" b="1" dirty="0" smtClean="0">
              <a:solidFill>
                <a:schemeClr val="bg1"/>
              </a:solidFill>
              <a:latin typeface="Bookman Old Style" panose="02050604050505020204" pitchFamily="18" charset="0"/>
            </a:endParaRPr>
          </a:p>
          <a:p>
            <a:pPr>
              <a:buBlip>
                <a:blip r:embed="rId2"/>
              </a:buBlip>
            </a:pPr>
            <a:r>
              <a:rPr lang="es-CL" sz="1700" b="1" dirty="0" smtClean="0">
                <a:solidFill>
                  <a:schemeClr val="bg1"/>
                </a:solidFill>
                <a:latin typeface="Bookman Old Style" panose="02050604050505020204" pitchFamily="18" charset="0"/>
              </a:rPr>
              <a:t>Verbo amun (ir):</a:t>
            </a:r>
          </a:p>
          <a:p>
            <a:pPr marL="0" indent="0">
              <a:buNone/>
            </a:pPr>
            <a:r>
              <a:rPr lang="es-CL" sz="1700" dirty="0" smtClean="0">
                <a:solidFill>
                  <a:schemeClr val="bg1"/>
                </a:solidFill>
                <a:latin typeface="Bookman Old Style" panose="02050604050505020204" pitchFamily="18" charset="0"/>
              </a:rPr>
              <a:t>El verbo amun, al contrario del verbo nien, tiene idea de movimiento, es dinámico y significa ir.</a:t>
            </a:r>
          </a:p>
          <a:p>
            <a:pPr marL="0" indent="0">
              <a:buNone/>
            </a:pPr>
            <a:endParaRPr lang="es-CL" sz="1700" b="1" dirty="0">
              <a:solidFill>
                <a:schemeClr val="bg1"/>
              </a:solidFill>
              <a:latin typeface="Bookman Old Style" panose="02050604050505020204" pitchFamily="18" charset="0"/>
            </a:endParaRPr>
          </a:p>
          <a:p>
            <a:pPr marL="0" indent="0">
              <a:buNone/>
            </a:pPr>
            <a:r>
              <a:rPr lang="es-CL" sz="1700" b="1" dirty="0" smtClean="0">
                <a:solidFill>
                  <a:schemeClr val="bg1"/>
                </a:solidFill>
                <a:latin typeface="Bookman Old Style" panose="02050604050505020204" pitchFamily="18" charset="0"/>
              </a:rPr>
              <a:t>Primera persona singular:(Iñche) amu</a:t>
            </a:r>
            <a:r>
              <a:rPr lang="es-CL" sz="1700" b="1" u="sng" dirty="0" smtClean="0">
                <a:solidFill>
                  <a:schemeClr val="bg1"/>
                </a:solidFill>
                <a:latin typeface="Bookman Old Style" panose="02050604050505020204" pitchFamily="18" charset="0"/>
              </a:rPr>
              <a:t>n</a:t>
            </a:r>
            <a:r>
              <a:rPr lang="es-CL" sz="1700" b="1" dirty="0" smtClean="0">
                <a:solidFill>
                  <a:schemeClr val="bg1"/>
                </a:solidFill>
                <a:latin typeface="Bookman Old Style" panose="02050604050505020204" pitchFamily="18" charset="0"/>
              </a:rPr>
              <a:t>= </a:t>
            </a:r>
            <a:r>
              <a:rPr lang="es-CL" sz="1700" dirty="0" smtClean="0">
                <a:solidFill>
                  <a:schemeClr val="bg1"/>
                </a:solidFill>
                <a:latin typeface="Bookman Old Style" panose="02050604050505020204" pitchFamily="18" charset="0"/>
              </a:rPr>
              <a:t>(yo) (fui, he ido)     (Iñche amun).</a:t>
            </a:r>
          </a:p>
          <a:p>
            <a:pPr marL="0" indent="0">
              <a:buNone/>
            </a:pPr>
            <a:r>
              <a:rPr lang="es-CL" sz="1700" b="1" dirty="0" smtClean="0">
                <a:solidFill>
                  <a:schemeClr val="bg1"/>
                </a:solidFill>
                <a:latin typeface="Bookman Old Style" panose="02050604050505020204" pitchFamily="18" charset="0"/>
              </a:rPr>
              <a:t>Segunda persona singular:(eimi) amu</a:t>
            </a:r>
            <a:r>
              <a:rPr lang="es-CL" sz="1700" b="1" u="sng" dirty="0" smtClean="0">
                <a:solidFill>
                  <a:schemeClr val="bg1"/>
                </a:solidFill>
                <a:latin typeface="Bookman Old Style" panose="02050604050505020204" pitchFamily="18" charset="0"/>
              </a:rPr>
              <a:t>imi</a:t>
            </a:r>
            <a:r>
              <a:rPr lang="es-CL" sz="1700" b="1" dirty="0" smtClean="0">
                <a:solidFill>
                  <a:schemeClr val="bg1"/>
                </a:solidFill>
                <a:latin typeface="Bookman Old Style" panose="02050604050505020204" pitchFamily="18" charset="0"/>
              </a:rPr>
              <a:t> = </a:t>
            </a:r>
            <a:r>
              <a:rPr lang="es-CL" sz="1700" dirty="0" smtClean="0">
                <a:solidFill>
                  <a:schemeClr val="bg1"/>
                </a:solidFill>
                <a:latin typeface="Bookman Old Style" panose="02050604050505020204" pitchFamily="18" charset="0"/>
              </a:rPr>
              <a:t>(tu) (fuiste , has ido).</a:t>
            </a:r>
          </a:p>
          <a:p>
            <a:pPr marL="0" indent="0">
              <a:buNone/>
            </a:pPr>
            <a:r>
              <a:rPr lang="es-CL" sz="1700" b="1" dirty="0" smtClean="0">
                <a:solidFill>
                  <a:schemeClr val="bg1"/>
                </a:solidFill>
                <a:latin typeface="Bookman Old Style" panose="02050604050505020204" pitchFamily="18" charset="0"/>
              </a:rPr>
              <a:t>Tercera persona singular</a:t>
            </a:r>
            <a:r>
              <a:rPr lang="es-CL" sz="1700" b="1" dirty="0" smtClean="0">
                <a:solidFill>
                  <a:schemeClr val="bg1"/>
                </a:solidFill>
                <a:latin typeface="Bookman Old Style" panose="02050604050505020204" pitchFamily="18" charset="0"/>
                <a:sym typeface="Wingdings" panose="05000000000000000000" pitchFamily="2" charset="2"/>
              </a:rPr>
              <a:t>: (fei) amu</a:t>
            </a:r>
            <a:r>
              <a:rPr lang="es-CL" sz="1700" b="1" u="sng" dirty="0" smtClean="0">
                <a:solidFill>
                  <a:schemeClr val="bg1"/>
                </a:solidFill>
                <a:latin typeface="Bookman Old Style" panose="02050604050505020204" pitchFamily="18" charset="0"/>
                <a:sym typeface="Wingdings" panose="05000000000000000000" pitchFamily="2" charset="2"/>
              </a:rPr>
              <a:t>i</a:t>
            </a:r>
            <a:r>
              <a:rPr lang="es-CL" sz="1700" b="1" dirty="0" smtClean="0">
                <a:solidFill>
                  <a:schemeClr val="bg1"/>
                </a:solidFill>
                <a:latin typeface="Bookman Old Style" panose="02050604050505020204" pitchFamily="18" charset="0"/>
                <a:sym typeface="Wingdings" panose="05000000000000000000" pitchFamily="2" charset="2"/>
              </a:rPr>
              <a:t> = </a:t>
            </a:r>
            <a:r>
              <a:rPr lang="es-CL" sz="1700" dirty="0" smtClean="0">
                <a:solidFill>
                  <a:schemeClr val="bg1"/>
                </a:solidFill>
                <a:latin typeface="Bookman Old Style" panose="02050604050505020204" pitchFamily="18" charset="0"/>
                <a:sym typeface="Wingdings" panose="05000000000000000000" pitchFamily="2" charset="2"/>
              </a:rPr>
              <a:t>(el/ella) (fue, ha ido).</a:t>
            </a:r>
          </a:p>
          <a:p>
            <a:pPr marL="0" indent="0">
              <a:buNone/>
            </a:pPr>
            <a:endParaRPr lang="es-CL" sz="1700" b="1" dirty="0">
              <a:solidFill>
                <a:schemeClr val="bg1"/>
              </a:solidFill>
              <a:latin typeface="Bookman Old Style" panose="02050604050505020204" pitchFamily="18" charset="0"/>
              <a:sym typeface="Wingdings" panose="05000000000000000000" pitchFamily="2" charset="2"/>
            </a:endParaRPr>
          </a:p>
          <a:p>
            <a:pPr marL="0" indent="0">
              <a:buNone/>
            </a:pPr>
            <a:r>
              <a:rPr lang="es-CL" sz="1700" b="1" dirty="0" smtClean="0">
                <a:solidFill>
                  <a:schemeClr val="bg1"/>
                </a:solidFill>
                <a:latin typeface="Bookman Old Style" panose="02050604050505020204" pitchFamily="18" charset="0"/>
                <a:sym typeface="Wingdings" panose="05000000000000000000" pitchFamily="2" charset="2"/>
              </a:rPr>
              <a:t>Primera persona dual(d): (iñchiu) amu</a:t>
            </a:r>
            <a:r>
              <a:rPr lang="es-CL" sz="1700" b="1" u="sng" dirty="0" smtClean="0">
                <a:solidFill>
                  <a:schemeClr val="bg1"/>
                </a:solidFill>
                <a:latin typeface="Bookman Old Style" panose="02050604050505020204" pitchFamily="18" charset="0"/>
                <a:sym typeface="Wingdings" panose="05000000000000000000" pitchFamily="2" charset="2"/>
              </a:rPr>
              <a:t>iyu</a:t>
            </a:r>
            <a:r>
              <a:rPr lang="es-CL" sz="1700" b="1" dirty="0" smtClean="0">
                <a:solidFill>
                  <a:schemeClr val="bg1"/>
                </a:solidFill>
                <a:latin typeface="Bookman Old Style" panose="02050604050505020204" pitchFamily="18" charset="0"/>
                <a:sym typeface="Wingdings" panose="05000000000000000000" pitchFamily="2" charset="2"/>
              </a:rPr>
              <a:t>= </a:t>
            </a:r>
            <a:r>
              <a:rPr lang="es-CL" sz="1700" dirty="0" smtClean="0">
                <a:solidFill>
                  <a:schemeClr val="bg1"/>
                </a:solidFill>
                <a:latin typeface="Bookman Old Style" panose="02050604050505020204" pitchFamily="18" charset="0"/>
                <a:sym typeface="Wingdings" panose="05000000000000000000" pitchFamily="2" charset="2"/>
              </a:rPr>
              <a:t>(nosotros dos) fuimos, hemos ido.</a:t>
            </a:r>
          </a:p>
          <a:p>
            <a:pPr marL="0" indent="0">
              <a:buNone/>
            </a:pPr>
            <a:r>
              <a:rPr lang="es-CL" sz="1700" b="1" dirty="0">
                <a:solidFill>
                  <a:schemeClr val="bg1"/>
                </a:solidFill>
                <a:latin typeface="Bookman Old Style" panose="02050604050505020204" pitchFamily="18" charset="0"/>
                <a:sym typeface="Wingdings" panose="05000000000000000000" pitchFamily="2" charset="2"/>
              </a:rPr>
              <a:t>S</a:t>
            </a:r>
            <a:r>
              <a:rPr lang="es-CL" sz="1700" b="1" dirty="0" smtClean="0">
                <a:solidFill>
                  <a:schemeClr val="bg1"/>
                </a:solidFill>
                <a:latin typeface="Bookman Old Style" panose="02050604050505020204" pitchFamily="18" charset="0"/>
                <a:sym typeface="Wingdings" panose="05000000000000000000" pitchFamily="2" charset="2"/>
              </a:rPr>
              <a:t>egunda persona dual(d):(eimu) amu</a:t>
            </a:r>
            <a:r>
              <a:rPr lang="es-CL" sz="1700" b="1" u="sng" dirty="0" smtClean="0">
                <a:solidFill>
                  <a:schemeClr val="bg1"/>
                </a:solidFill>
                <a:latin typeface="Bookman Old Style" panose="02050604050505020204" pitchFamily="18" charset="0"/>
                <a:sym typeface="Wingdings" panose="05000000000000000000" pitchFamily="2" charset="2"/>
              </a:rPr>
              <a:t>imu</a:t>
            </a:r>
            <a:r>
              <a:rPr lang="es-CL" sz="1700" b="1" dirty="0" smtClean="0">
                <a:solidFill>
                  <a:schemeClr val="bg1"/>
                </a:solidFill>
                <a:latin typeface="Bookman Old Style" panose="02050604050505020204" pitchFamily="18" charset="0"/>
                <a:sym typeface="Wingdings" panose="05000000000000000000" pitchFamily="2" charset="2"/>
              </a:rPr>
              <a:t>= </a:t>
            </a:r>
            <a:r>
              <a:rPr lang="es-CL" sz="1700" dirty="0" smtClean="0">
                <a:solidFill>
                  <a:schemeClr val="bg1"/>
                </a:solidFill>
                <a:latin typeface="Bookman Old Style" panose="02050604050505020204" pitchFamily="18" charset="0"/>
                <a:sym typeface="Wingdings" panose="05000000000000000000" pitchFamily="2" charset="2"/>
              </a:rPr>
              <a:t>(ustedes dos) fueron, han ido.</a:t>
            </a:r>
          </a:p>
          <a:p>
            <a:pPr marL="0" indent="0">
              <a:buNone/>
            </a:pPr>
            <a:r>
              <a:rPr lang="es-CL" sz="1700" b="1" dirty="0" smtClean="0">
                <a:solidFill>
                  <a:schemeClr val="bg1"/>
                </a:solidFill>
                <a:latin typeface="Bookman Old Style" panose="02050604050505020204" pitchFamily="18" charset="0"/>
                <a:sym typeface="Wingdings" panose="05000000000000000000" pitchFamily="2" charset="2"/>
              </a:rPr>
              <a:t>Tercera persona dual(d): (feiengu)  amu</a:t>
            </a:r>
            <a:r>
              <a:rPr lang="es-CL" sz="1700" b="1" u="sng" dirty="0" smtClean="0">
                <a:solidFill>
                  <a:schemeClr val="bg1"/>
                </a:solidFill>
                <a:latin typeface="Bookman Old Style" panose="02050604050505020204" pitchFamily="18" charset="0"/>
                <a:sym typeface="Wingdings" panose="05000000000000000000" pitchFamily="2" charset="2"/>
              </a:rPr>
              <a:t>ingu</a:t>
            </a:r>
            <a:r>
              <a:rPr lang="es-CL" sz="1700" b="1" dirty="0" smtClean="0">
                <a:solidFill>
                  <a:schemeClr val="bg1"/>
                </a:solidFill>
                <a:latin typeface="Bookman Old Style" panose="02050604050505020204" pitchFamily="18" charset="0"/>
                <a:sym typeface="Wingdings" panose="05000000000000000000" pitchFamily="2" charset="2"/>
              </a:rPr>
              <a:t>= </a:t>
            </a:r>
            <a:r>
              <a:rPr lang="es-CL" sz="1700" dirty="0" smtClean="0">
                <a:solidFill>
                  <a:schemeClr val="bg1"/>
                </a:solidFill>
                <a:latin typeface="Bookman Old Style" panose="02050604050505020204" pitchFamily="18" charset="0"/>
                <a:sym typeface="Wingdings" panose="05000000000000000000" pitchFamily="2" charset="2"/>
              </a:rPr>
              <a:t>(ellos dos) fueron, han ido.</a:t>
            </a:r>
          </a:p>
          <a:p>
            <a:pPr marL="0" indent="0">
              <a:buNone/>
            </a:pPr>
            <a:endParaRPr lang="es-CL" sz="1700" b="1" dirty="0">
              <a:solidFill>
                <a:schemeClr val="bg1"/>
              </a:solidFill>
              <a:latin typeface="Bookman Old Style" panose="02050604050505020204" pitchFamily="18" charset="0"/>
              <a:sym typeface="Wingdings" panose="05000000000000000000" pitchFamily="2" charset="2"/>
            </a:endParaRPr>
          </a:p>
          <a:p>
            <a:pPr marL="0" indent="0">
              <a:buNone/>
            </a:pPr>
            <a:r>
              <a:rPr lang="es-CL" sz="1700" b="1" dirty="0" smtClean="0">
                <a:solidFill>
                  <a:schemeClr val="bg1"/>
                </a:solidFill>
                <a:latin typeface="Bookman Old Style" panose="02050604050505020204" pitchFamily="18" charset="0"/>
                <a:sym typeface="Wingdings" panose="05000000000000000000" pitchFamily="2" charset="2"/>
              </a:rPr>
              <a:t>Primera persona plural(p): (Iñchiñ) amu</a:t>
            </a:r>
            <a:r>
              <a:rPr lang="es-CL" sz="1700" b="1" u="sng" dirty="0" smtClean="0">
                <a:solidFill>
                  <a:schemeClr val="bg1"/>
                </a:solidFill>
                <a:latin typeface="Bookman Old Style" panose="02050604050505020204" pitchFamily="18" charset="0"/>
                <a:sym typeface="Wingdings" panose="05000000000000000000" pitchFamily="2" charset="2"/>
              </a:rPr>
              <a:t>iñ</a:t>
            </a:r>
            <a:r>
              <a:rPr lang="es-CL" sz="1700" dirty="0" smtClean="0">
                <a:solidFill>
                  <a:schemeClr val="bg1"/>
                </a:solidFill>
                <a:latin typeface="Bookman Old Style" panose="02050604050505020204" pitchFamily="18" charset="0"/>
                <a:sym typeface="Wingdings" panose="05000000000000000000" pitchFamily="2" charset="2"/>
              </a:rPr>
              <a:t>=(nosotros tres o mas) </a:t>
            </a:r>
            <a:r>
              <a:rPr lang="es-CL" sz="1700" dirty="0">
                <a:solidFill>
                  <a:schemeClr val="bg1"/>
                </a:solidFill>
                <a:latin typeface="Bookman Old Style" panose="02050604050505020204" pitchFamily="18" charset="0"/>
                <a:sym typeface="Wingdings" panose="05000000000000000000" pitchFamily="2" charset="2"/>
              </a:rPr>
              <a:t>(</a:t>
            </a:r>
            <a:r>
              <a:rPr lang="es-CL" sz="1700" dirty="0" smtClean="0">
                <a:solidFill>
                  <a:schemeClr val="bg1"/>
                </a:solidFill>
                <a:latin typeface="Bookman Old Style" panose="02050604050505020204" pitchFamily="18" charset="0"/>
                <a:sym typeface="Wingdings" panose="05000000000000000000" pitchFamily="2" charset="2"/>
              </a:rPr>
              <a:t>fuimos, hemos ido.</a:t>
            </a:r>
          </a:p>
          <a:p>
            <a:pPr marL="0" indent="0">
              <a:buNone/>
            </a:pPr>
            <a:r>
              <a:rPr lang="es-CL" sz="1700" b="1" dirty="0" smtClean="0">
                <a:solidFill>
                  <a:schemeClr val="bg1"/>
                </a:solidFill>
                <a:latin typeface="Bookman Old Style" panose="02050604050505020204" pitchFamily="18" charset="0"/>
                <a:sym typeface="Wingdings" panose="05000000000000000000" pitchFamily="2" charset="2"/>
              </a:rPr>
              <a:t>Segunda persona plural(p): (eimn) amu</a:t>
            </a:r>
            <a:r>
              <a:rPr lang="es-CL" sz="1700" b="1" u="sng" dirty="0" smtClean="0">
                <a:solidFill>
                  <a:schemeClr val="bg1"/>
                </a:solidFill>
                <a:latin typeface="Bookman Old Style" panose="02050604050505020204" pitchFamily="18" charset="0"/>
                <a:sym typeface="Wingdings" panose="05000000000000000000" pitchFamily="2" charset="2"/>
              </a:rPr>
              <a:t>imn</a:t>
            </a:r>
            <a:r>
              <a:rPr lang="es-CL" sz="1700" b="1" dirty="0" smtClean="0">
                <a:solidFill>
                  <a:schemeClr val="bg1"/>
                </a:solidFill>
                <a:latin typeface="Bookman Old Style" panose="02050604050505020204" pitchFamily="18" charset="0"/>
                <a:sym typeface="Wingdings" panose="05000000000000000000" pitchFamily="2" charset="2"/>
              </a:rPr>
              <a:t>=</a:t>
            </a:r>
            <a:r>
              <a:rPr lang="es-CL" sz="1700" dirty="0" smtClean="0">
                <a:solidFill>
                  <a:schemeClr val="bg1"/>
                </a:solidFill>
                <a:latin typeface="Bookman Old Style" panose="02050604050505020204" pitchFamily="18" charset="0"/>
                <a:sym typeface="Wingdings" panose="05000000000000000000" pitchFamily="2" charset="2"/>
              </a:rPr>
              <a:t>(ustedes tres o mas)(fueron,                 han ido).</a:t>
            </a:r>
          </a:p>
          <a:p>
            <a:pPr marL="0" indent="0">
              <a:buNone/>
            </a:pPr>
            <a:r>
              <a:rPr lang="es-CL" sz="1700" b="1" dirty="0" smtClean="0">
                <a:solidFill>
                  <a:schemeClr val="bg1"/>
                </a:solidFill>
                <a:latin typeface="Bookman Old Style" panose="02050604050505020204" pitchFamily="18" charset="0"/>
                <a:sym typeface="Wingdings" panose="05000000000000000000" pitchFamily="2" charset="2"/>
              </a:rPr>
              <a:t>Tercera persona plural(p): (feien</a:t>
            </a:r>
            <a:r>
              <a:rPr lang="es-CL" sz="1700" b="1" dirty="0" smtClean="0">
                <a:solidFill>
                  <a:schemeClr val="bg1"/>
                </a:solidFill>
                <a:latin typeface="Bookman Old Style" panose="02050604050505020204" pitchFamily="18" charset="0"/>
              </a:rPr>
              <a:t>gün) amu</a:t>
            </a:r>
            <a:r>
              <a:rPr lang="es-CL" sz="1700" b="1" u="sng" dirty="0" smtClean="0">
                <a:solidFill>
                  <a:schemeClr val="bg1"/>
                </a:solidFill>
                <a:latin typeface="Bookman Old Style" panose="02050604050505020204" pitchFamily="18" charset="0"/>
              </a:rPr>
              <a:t>ingün</a:t>
            </a:r>
            <a:r>
              <a:rPr lang="es-CL" sz="1700" dirty="0" smtClean="0">
                <a:solidFill>
                  <a:schemeClr val="bg1"/>
                </a:solidFill>
                <a:latin typeface="Bookman Old Style" panose="02050604050505020204" pitchFamily="18" charset="0"/>
              </a:rPr>
              <a:t>=(ellos tres o mas) (fueron, han ido).</a:t>
            </a:r>
            <a:endParaRPr lang="es-CL" sz="1700" dirty="0">
              <a:solidFill>
                <a:schemeClr val="bg1"/>
              </a:solidFill>
              <a:latin typeface="Bookman Old Style" panose="02050604050505020204" pitchFamily="18" charset="0"/>
              <a:sym typeface="Wingdings" panose="05000000000000000000" pitchFamily="2" charset="2"/>
            </a:endParaRPr>
          </a:p>
        </p:txBody>
      </p:sp>
      <p:cxnSp>
        <p:nvCxnSpPr>
          <p:cNvPr id="5" name="4 Conector recto de flecha"/>
          <p:cNvCxnSpPr/>
          <p:nvPr/>
        </p:nvCxnSpPr>
        <p:spPr>
          <a:xfrm>
            <a:off x="6732240" y="2132856"/>
            <a:ext cx="21602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pic>
        <p:nvPicPr>
          <p:cNvPr id="6" name="5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75" y="908720"/>
            <a:ext cx="8208912" cy="144016"/>
          </a:xfrm>
          <a:prstGeom prst="rect">
            <a:avLst/>
          </a:prstGeom>
        </p:spPr>
      </p:pic>
      <p:pic>
        <p:nvPicPr>
          <p:cNvPr id="7" name="6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75" y="5734586"/>
            <a:ext cx="8208912" cy="272061"/>
          </a:xfrm>
          <a:prstGeom prst="rect">
            <a:avLst/>
          </a:prstGeom>
        </p:spPr>
      </p:pic>
      <p:sp>
        <p:nvSpPr>
          <p:cNvPr id="4" name="3 Marcador de número de diapositiva"/>
          <p:cNvSpPr>
            <a:spLocks noGrp="1"/>
          </p:cNvSpPr>
          <p:nvPr>
            <p:ph type="sldNum" sz="quarter" idx="12"/>
          </p:nvPr>
        </p:nvSpPr>
        <p:spPr/>
        <p:txBody>
          <a:bodyPr/>
          <a:lstStyle/>
          <a:p>
            <a:fld id="{5D30F4B9-AF6A-4A7B-B4FA-0C6F93EA957C}" type="slidenum">
              <a:rPr lang="es-CL" smtClean="0"/>
              <a:t>13</a:t>
            </a:fld>
            <a:endParaRPr lang="es-CL" dirty="0"/>
          </a:p>
        </p:txBody>
      </p:sp>
    </p:spTree>
    <p:extLst>
      <p:ext uri="{BB962C8B-B14F-4D97-AF65-F5344CB8AC3E}">
        <p14:creationId xmlns:p14="http://schemas.microsoft.com/office/powerpoint/2010/main" val="365224908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29600" cy="360040"/>
          </a:xfrm>
          <a:solidFill>
            <a:srgbClr val="D7F0F5"/>
          </a:solidFill>
        </p:spPr>
        <p:txBody>
          <a:bodyPr>
            <a:no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solidFill>
                <a:schemeClr val="bg1"/>
              </a:solidFill>
            </a:endParaRPr>
          </a:p>
        </p:txBody>
      </p:sp>
      <p:sp>
        <p:nvSpPr>
          <p:cNvPr id="3" name="2 Marcador de contenido"/>
          <p:cNvSpPr>
            <a:spLocks noGrp="1"/>
          </p:cNvSpPr>
          <p:nvPr>
            <p:ph idx="1"/>
          </p:nvPr>
        </p:nvSpPr>
        <p:spPr>
          <a:xfrm>
            <a:off x="457200" y="692696"/>
            <a:ext cx="8229600" cy="5433467"/>
          </a:xfrm>
          <a:solidFill>
            <a:schemeClr val="tx1"/>
          </a:solidFill>
        </p:spPr>
        <p:txBody>
          <a:bodyPr lIns="360000" rIns="360000">
            <a:normAutofit fontScale="32500" lnSpcReduction="20000"/>
          </a:bodyPr>
          <a:lstStyle/>
          <a:p>
            <a:pPr>
              <a:buFont typeface="Wingdings" panose="05000000000000000000" pitchFamily="2" charset="2"/>
              <a:buChar char="v"/>
            </a:pPr>
            <a:endParaRPr lang="es-CL" sz="2100" dirty="0" smtClean="0">
              <a:solidFill>
                <a:schemeClr val="bg1"/>
              </a:solidFill>
              <a:latin typeface="Bookman Old Style" panose="02050604050505020204" pitchFamily="18" charset="0"/>
            </a:endParaRPr>
          </a:p>
          <a:p>
            <a:pPr>
              <a:buFont typeface="Wingdings" panose="05000000000000000000" pitchFamily="2" charset="2"/>
              <a:buChar char="v"/>
            </a:pPr>
            <a:endParaRPr lang="es-CL" sz="4000" dirty="0" smtClean="0">
              <a:solidFill>
                <a:schemeClr val="bg1"/>
              </a:solidFill>
              <a:latin typeface="Bookman Old Style" panose="02050604050505020204" pitchFamily="18" charset="0"/>
            </a:endParaRPr>
          </a:p>
          <a:p>
            <a:pPr>
              <a:buBlip>
                <a:blip r:embed="rId2"/>
              </a:buBlip>
            </a:pPr>
            <a:r>
              <a:rPr lang="es-CL" sz="4900" dirty="0" smtClean="0">
                <a:solidFill>
                  <a:schemeClr val="bg1"/>
                </a:solidFill>
                <a:latin typeface="Bookman Old Style" panose="02050604050505020204" pitchFamily="18" charset="0"/>
              </a:rPr>
              <a:t>El  maputhüngun tiene n° singular, dual y plural. El plural (p) es tres o mas.                                                                                                                  El dual es dos personas y el singular es una persona.</a:t>
            </a:r>
          </a:p>
          <a:p>
            <a:pPr>
              <a:buBlip>
                <a:blip r:embed="rId2"/>
              </a:buBlip>
            </a:pPr>
            <a:r>
              <a:rPr lang="es-CL" sz="4900" dirty="0" smtClean="0">
                <a:solidFill>
                  <a:schemeClr val="bg1"/>
                </a:solidFill>
                <a:latin typeface="Bookman Old Style" panose="02050604050505020204" pitchFamily="18" charset="0"/>
              </a:rPr>
              <a:t>En </a:t>
            </a:r>
            <a:r>
              <a:rPr lang="es-CL" sz="4900" dirty="0">
                <a:solidFill>
                  <a:schemeClr val="bg1"/>
                </a:solidFill>
                <a:latin typeface="Bookman Old Style" panose="02050604050505020204" pitchFamily="18" charset="0"/>
              </a:rPr>
              <a:t>el maputhüngun todos los verbos son </a:t>
            </a:r>
            <a:r>
              <a:rPr lang="es-CL" sz="4900" dirty="0" smtClean="0">
                <a:solidFill>
                  <a:schemeClr val="bg1"/>
                </a:solidFill>
                <a:latin typeface="Bookman Old Style" panose="02050604050505020204" pitchFamily="18" charset="0"/>
              </a:rPr>
              <a:t>regulares.</a:t>
            </a:r>
          </a:p>
          <a:p>
            <a:pPr marL="0" indent="0">
              <a:buNone/>
            </a:pPr>
            <a:endParaRPr lang="es-CL" sz="4900" dirty="0">
              <a:solidFill>
                <a:schemeClr val="bg1"/>
              </a:solidFill>
              <a:latin typeface="Bookman Old Style" panose="02050604050505020204" pitchFamily="18" charset="0"/>
            </a:endParaRPr>
          </a:p>
          <a:p>
            <a:pPr>
              <a:buBlip>
                <a:blip r:embed="rId3"/>
              </a:buBlip>
            </a:pPr>
            <a:r>
              <a:rPr lang="es-CL" sz="4900" b="1" dirty="0" smtClean="0">
                <a:solidFill>
                  <a:schemeClr val="bg1"/>
                </a:solidFill>
                <a:latin typeface="Bookman Old Style" panose="02050604050505020204" pitchFamily="18" charset="0"/>
              </a:rPr>
              <a:t>Breve uso del verbo nien(tener, poseer):                                                   </a:t>
            </a:r>
            <a:r>
              <a:rPr lang="es-CL" sz="4900" dirty="0" smtClean="0">
                <a:solidFill>
                  <a:schemeClr val="bg1"/>
                </a:solidFill>
                <a:latin typeface="Bookman Old Style" panose="02050604050505020204" pitchFamily="18" charset="0"/>
              </a:rPr>
              <a:t>     </a:t>
            </a:r>
            <a:r>
              <a:rPr lang="es-CL" sz="4900" b="1" dirty="0" smtClean="0">
                <a:solidFill>
                  <a:schemeClr val="bg1"/>
                </a:solidFill>
                <a:latin typeface="Bookman Old Style" panose="02050604050505020204" pitchFamily="18" charset="0"/>
              </a:rPr>
              <a:t>Nien meli </a:t>
            </a:r>
            <a:r>
              <a:rPr lang="es-CL" sz="4900" b="1" dirty="0">
                <a:solidFill>
                  <a:schemeClr val="bg1"/>
                </a:solidFill>
                <a:latin typeface="Bookman Old Style" panose="02050604050505020204" pitchFamily="18" charset="0"/>
              </a:rPr>
              <a:t>naṝki </a:t>
            </a:r>
            <a:r>
              <a:rPr lang="es-CL" sz="4900" dirty="0" smtClean="0">
                <a:solidFill>
                  <a:schemeClr val="bg1"/>
                </a:solidFill>
                <a:latin typeface="Bookman Old Style" panose="02050604050505020204" pitchFamily="18" charset="0"/>
              </a:rPr>
              <a:t>= tengo cuatro gatos.                                                              </a:t>
            </a:r>
            <a:r>
              <a:rPr lang="es-CL" sz="4900" b="1" dirty="0" smtClean="0">
                <a:solidFill>
                  <a:schemeClr val="bg1"/>
                </a:solidFill>
                <a:latin typeface="Bookman Old Style" panose="02050604050505020204" pitchFamily="18" charset="0"/>
              </a:rPr>
              <a:t>Nieiyu kiñe ṝuka </a:t>
            </a:r>
            <a:r>
              <a:rPr lang="es-CL" sz="4900" dirty="0" smtClean="0">
                <a:solidFill>
                  <a:schemeClr val="bg1"/>
                </a:solidFill>
                <a:latin typeface="Bookman Old Style" panose="02050604050505020204" pitchFamily="18" charset="0"/>
              </a:rPr>
              <a:t>= nosotros(d) tenemos una casa.</a:t>
            </a:r>
          </a:p>
          <a:p>
            <a:pPr marL="0" indent="0">
              <a:buNone/>
            </a:pPr>
            <a:r>
              <a:rPr lang="es-CL" sz="4900" dirty="0" smtClean="0">
                <a:solidFill>
                  <a:schemeClr val="bg1"/>
                </a:solidFill>
                <a:latin typeface="Bookman Old Style" panose="02050604050505020204" pitchFamily="18" charset="0"/>
              </a:rPr>
              <a:t>     </a:t>
            </a:r>
            <a:r>
              <a:rPr lang="es-CL" sz="4900" b="1" dirty="0" smtClean="0">
                <a:solidFill>
                  <a:schemeClr val="bg1"/>
                </a:solidFill>
                <a:latin typeface="Bookman Old Style" panose="02050604050505020204" pitchFamily="18" charset="0"/>
              </a:rPr>
              <a:t>Nieingu epu kawellu </a:t>
            </a:r>
            <a:r>
              <a:rPr lang="es-CL" sz="4900" dirty="0" smtClean="0">
                <a:solidFill>
                  <a:schemeClr val="bg1"/>
                </a:solidFill>
                <a:latin typeface="Bookman Old Style" panose="02050604050505020204" pitchFamily="18" charset="0"/>
              </a:rPr>
              <a:t>= ellos(d) tienen dos caballos.</a:t>
            </a:r>
          </a:p>
          <a:p>
            <a:pPr marL="0" indent="0">
              <a:buNone/>
            </a:pPr>
            <a:r>
              <a:rPr lang="es-CL" sz="4900" dirty="0" smtClean="0">
                <a:solidFill>
                  <a:schemeClr val="bg1"/>
                </a:solidFill>
                <a:latin typeface="Bookman Old Style" panose="02050604050505020204" pitchFamily="18" charset="0"/>
              </a:rPr>
              <a:t>     </a:t>
            </a:r>
            <a:r>
              <a:rPr lang="es-CL" sz="4900" b="1" dirty="0" smtClean="0">
                <a:solidFill>
                  <a:schemeClr val="bg1"/>
                </a:solidFill>
                <a:latin typeface="Bookman Old Style" panose="02050604050505020204" pitchFamily="18" charset="0"/>
              </a:rPr>
              <a:t>Nieiñ fent</a:t>
            </a:r>
            <a:r>
              <a:rPr lang="es-CL" sz="5400" b="1" dirty="0">
                <a:solidFill>
                  <a:schemeClr val="bg1"/>
                </a:solidFill>
                <a:latin typeface="Bookman Old Style" panose="02050604050505020204" pitchFamily="18" charset="0"/>
              </a:rPr>
              <a:t>ṝ</a:t>
            </a:r>
            <a:r>
              <a:rPr lang="es-CL" sz="4900" b="1" dirty="0" smtClean="0">
                <a:solidFill>
                  <a:schemeClr val="bg1"/>
                </a:solidFill>
                <a:latin typeface="Bookman Old Style" panose="02050604050505020204" pitchFamily="18" charset="0"/>
              </a:rPr>
              <a:t>en mapu</a:t>
            </a:r>
            <a:r>
              <a:rPr lang="es-CL" sz="4900" dirty="0" smtClean="0">
                <a:solidFill>
                  <a:schemeClr val="bg1"/>
                </a:solidFill>
                <a:latin typeface="Bookman Old Style" panose="02050604050505020204" pitchFamily="18" charset="0"/>
              </a:rPr>
              <a:t>= nosotros (p) tenemos harta tierra.</a:t>
            </a:r>
          </a:p>
          <a:p>
            <a:pPr marL="0" indent="0">
              <a:buNone/>
            </a:pPr>
            <a:endParaRPr lang="es-CL" sz="4900" b="1" dirty="0" smtClean="0">
              <a:solidFill>
                <a:schemeClr val="bg1"/>
              </a:solidFill>
              <a:latin typeface="Bookman Old Style" panose="02050604050505020204" pitchFamily="18" charset="0"/>
            </a:endParaRPr>
          </a:p>
          <a:p>
            <a:pPr marL="0" indent="0">
              <a:buNone/>
            </a:pPr>
            <a:r>
              <a:rPr lang="es-CL" sz="4900" b="1" dirty="0" smtClean="0">
                <a:solidFill>
                  <a:schemeClr val="bg1"/>
                </a:solidFill>
                <a:latin typeface="Bookman Old Style" panose="02050604050505020204" pitchFamily="18" charset="0"/>
              </a:rPr>
              <a:t>                                                                                                                 </a:t>
            </a:r>
          </a:p>
          <a:p>
            <a:pPr>
              <a:buBlip>
                <a:blip r:embed="rId3"/>
              </a:buBlip>
            </a:pPr>
            <a:r>
              <a:rPr lang="es-CL" sz="4900" b="1" dirty="0" smtClean="0">
                <a:solidFill>
                  <a:schemeClr val="bg1"/>
                </a:solidFill>
                <a:latin typeface="Bookman Old Style" panose="02050604050505020204" pitchFamily="18" charset="0"/>
              </a:rPr>
              <a:t>Breve uso del verbo amun(ir, andar):                                                                                                                                 Amun üwelen wingkul meu = </a:t>
            </a:r>
            <a:r>
              <a:rPr lang="es-CL" sz="4900" dirty="0" smtClean="0">
                <a:solidFill>
                  <a:schemeClr val="bg1"/>
                </a:solidFill>
                <a:latin typeface="Bookman Old Style" panose="02050604050505020204" pitchFamily="18" charset="0"/>
              </a:rPr>
              <a:t>yo fui al cerro üwelen.                                       </a:t>
            </a:r>
            <a:r>
              <a:rPr lang="es-CL" sz="4900" b="1" dirty="0" smtClean="0">
                <a:solidFill>
                  <a:schemeClr val="bg1"/>
                </a:solidFill>
                <a:latin typeface="Bookman Old Style" panose="02050604050505020204" pitchFamily="18" charset="0"/>
              </a:rPr>
              <a:t>Üwelen wingkul meu</a:t>
            </a:r>
            <a:r>
              <a:rPr lang="es-CL" sz="4900" dirty="0" smtClean="0">
                <a:solidFill>
                  <a:schemeClr val="bg1"/>
                </a:solidFill>
                <a:latin typeface="Bookman Old Style" panose="02050604050505020204" pitchFamily="18" charset="0"/>
              </a:rPr>
              <a:t> = en el cerro üwelen/ al cerro üwelen.                   </a:t>
            </a:r>
            <a:r>
              <a:rPr lang="es-CL" sz="4900" b="1" dirty="0" smtClean="0">
                <a:solidFill>
                  <a:schemeClr val="bg1"/>
                </a:solidFill>
                <a:latin typeface="Bookman Old Style" panose="02050604050505020204" pitchFamily="18" charset="0"/>
              </a:rPr>
              <a:t>Amuimi üwelen wingkul meu</a:t>
            </a:r>
            <a:r>
              <a:rPr lang="es-CL" sz="4900" dirty="0" smtClean="0">
                <a:solidFill>
                  <a:schemeClr val="bg1"/>
                </a:solidFill>
                <a:latin typeface="Bookman Old Style" panose="02050604050505020204" pitchFamily="18" charset="0"/>
              </a:rPr>
              <a:t>  = tu fuiste al cerro üwelen.                   </a:t>
            </a:r>
            <a:r>
              <a:rPr lang="es-CL" sz="4900" b="1" dirty="0" smtClean="0">
                <a:solidFill>
                  <a:schemeClr val="bg1"/>
                </a:solidFill>
                <a:latin typeface="Bookman Old Style" panose="02050604050505020204" pitchFamily="18" charset="0"/>
              </a:rPr>
              <a:t>Üwelen wingkul = </a:t>
            </a:r>
            <a:r>
              <a:rPr lang="es-CL" sz="4900" dirty="0" smtClean="0">
                <a:solidFill>
                  <a:schemeClr val="bg1"/>
                </a:solidFill>
                <a:latin typeface="Bookman Old Style" panose="02050604050505020204" pitchFamily="18" charset="0"/>
              </a:rPr>
              <a:t>cerro</a:t>
            </a:r>
            <a:r>
              <a:rPr lang="es-CL" sz="4900" b="1" dirty="0" smtClean="0">
                <a:solidFill>
                  <a:schemeClr val="bg1"/>
                </a:solidFill>
                <a:latin typeface="Bookman Old Style" panose="02050604050505020204" pitchFamily="18" charset="0"/>
              </a:rPr>
              <a:t> </a:t>
            </a:r>
            <a:r>
              <a:rPr lang="es-CL" sz="4900" dirty="0">
                <a:solidFill>
                  <a:schemeClr val="bg1"/>
                </a:solidFill>
                <a:latin typeface="Bookman Old Style" panose="02050604050505020204" pitchFamily="18" charset="0"/>
              </a:rPr>
              <a:t>üwelen</a:t>
            </a:r>
            <a:r>
              <a:rPr lang="es-CL" sz="4900" dirty="0" smtClean="0">
                <a:solidFill>
                  <a:schemeClr val="bg1"/>
                </a:solidFill>
                <a:latin typeface="Bookman Old Style" panose="02050604050505020204" pitchFamily="18" charset="0"/>
              </a:rPr>
              <a:t>.</a:t>
            </a:r>
          </a:p>
          <a:p>
            <a:pPr marL="0" indent="0">
              <a:buNone/>
            </a:pPr>
            <a:r>
              <a:rPr lang="es-CL" sz="4900" b="1" dirty="0">
                <a:solidFill>
                  <a:schemeClr val="bg1"/>
                </a:solidFill>
                <a:latin typeface="Bookman Old Style" panose="02050604050505020204" pitchFamily="18" charset="0"/>
              </a:rPr>
              <a:t> </a:t>
            </a:r>
            <a:r>
              <a:rPr lang="es-CL" sz="4900" b="1" dirty="0" smtClean="0">
                <a:solidFill>
                  <a:schemeClr val="bg1"/>
                </a:solidFill>
                <a:latin typeface="Bookman Old Style" panose="02050604050505020204" pitchFamily="18" charset="0"/>
              </a:rPr>
              <a:t> </a:t>
            </a:r>
          </a:p>
          <a:p>
            <a:pPr marL="0" indent="0">
              <a:buNone/>
            </a:pPr>
            <a:r>
              <a:rPr lang="es-CL" sz="4000" b="1" dirty="0">
                <a:solidFill>
                  <a:schemeClr val="bg1"/>
                </a:solidFill>
                <a:latin typeface="Bookman Old Style" panose="02050604050505020204" pitchFamily="18" charset="0"/>
              </a:rPr>
              <a:t> </a:t>
            </a:r>
            <a:r>
              <a:rPr lang="es-CL" sz="4000" b="1" dirty="0" smtClean="0">
                <a:solidFill>
                  <a:schemeClr val="bg1"/>
                </a:solidFill>
                <a:latin typeface="Bookman Old Style" panose="02050604050505020204" pitchFamily="18" charset="0"/>
              </a:rPr>
              <a:t>    </a:t>
            </a:r>
            <a:r>
              <a:rPr lang="es-CL" sz="2100" dirty="0" smtClean="0">
                <a:solidFill>
                  <a:schemeClr val="bg1"/>
                </a:solidFill>
                <a:latin typeface="Bookman Old Style" panose="02050604050505020204" pitchFamily="18" charset="0"/>
              </a:rPr>
              <a:t>   </a:t>
            </a:r>
            <a:endParaRPr lang="es-CL" sz="2100" dirty="0">
              <a:solidFill>
                <a:schemeClr val="bg1"/>
              </a:solidFill>
              <a:latin typeface="Bookman Old Style" panose="02050604050505020204" pitchFamily="18" charset="0"/>
            </a:endParaRPr>
          </a:p>
          <a:p>
            <a:pPr marL="0" indent="0">
              <a:buNone/>
            </a:pPr>
            <a:r>
              <a:rPr lang="es-CL" sz="1600" dirty="0">
                <a:solidFill>
                  <a:schemeClr val="bg1"/>
                </a:solidFill>
                <a:latin typeface="Bookman Old Style" panose="02050604050505020204" pitchFamily="18" charset="0"/>
              </a:rPr>
              <a:t>     </a:t>
            </a:r>
          </a:p>
          <a:p>
            <a:pPr marL="0" indent="0">
              <a:buNone/>
            </a:pPr>
            <a:endParaRPr lang="es-CL" sz="1600" dirty="0" smtClean="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a:p>
            <a:r>
              <a:rPr lang="es-CL" dirty="0" smtClean="0"/>
              <a:t> </a:t>
            </a:r>
            <a:endParaRPr lang="es-CL" dirty="0"/>
          </a:p>
        </p:txBody>
      </p:sp>
      <p:sp>
        <p:nvSpPr>
          <p:cNvPr id="4" name="3 Rectángulo"/>
          <p:cNvSpPr/>
          <p:nvPr/>
        </p:nvSpPr>
        <p:spPr>
          <a:xfrm>
            <a:off x="827584" y="5085184"/>
            <a:ext cx="3672408" cy="504056"/>
          </a:xfrm>
          <a:prstGeom prst="rect">
            <a:avLst/>
          </a:prstGeom>
          <a:blipFill>
            <a:blip r:embed="rId4"/>
            <a:tile tx="0" ty="0" sx="100000" sy="100000" flip="none" algn="tl"/>
          </a:blip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b="1" dirty="0" smtClean="0">
                <a:solidFill>
                  <a:schemeClr val="bg1"/>
                </a:solidFill>
                <a:latin typeface="Bookman Old Style" panose="02050604050505020204" pitchFamily="18" charset="0"/>
              </a:rPr>
              <a:t>Üwelen= despoblado</a:t>
            </a:r>
            <a:endParaRPr lang="es-CL" dirty="0"/>
          </a:p>
        </p:txBody>
      </p:sp>
      <p:pic>
        <p:nvPicPr>
          <p:cNvPr id="5" name="4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4875" y="5734586"/>
            <a:ext cx="8208912" cy="272061"/>
          </a:xfrm>
          <a:prstGeom prst="rect">
            <a:avLst/>
          </a:prstGeom>
        </p:spPr>
      </p:pic>
      <p:pic>
        <p:nvPicPr>
          <p:cNvPr id="6" name="5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84875" y="841410"/>
            <a:ext cx="8208912" cy="139318"/>
          </a:xfrm>
          <a:prstGeom prst="rect">
            <a:avLst/>
          </a:prstGeom>
        </p:spPr>
      </p:pic>
      <p:sp>
        <p:nvSpPr>
          <p:cNvPr id="7" name="6 Marcador de número de diapositiva"/>
          <p:cNvSpPr>
            <a:spLocks noGrp="1"/>
          </p:cNvSpPr>
          <p:nvPr>
            <p:ph type="sldNum" sz="quarter" idx="12"/>
          </p:nvPr>
        </p:nvSpPr>
        <p:spPr/>
        <p:txBody>
          <a:bodyPr/>
          <a:lstStyle/>
          <a:p>
            <a:fld id="{5D30F4B9-AF6A-4A7B-B4FA-0C6F93EA957C}" type="slidenum">
              <a:rPr lang="es-CL" smtClean="0"/>
              <a:t>14</a:t>
            </a:fld>
            <a:endParaRPr lang="es-CL" dirty="0"/>
          </a:p>
        </p:txBody>
      </p:sp>
      <p:pic>
        <p:nvPicPr>
          <p:cNvPr id="8" name="7 Imagen" descr="Recorte de pantalla"/>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04248" y="1484784"/>
            <a:ext cx="1728192" cy="2448272"/>
          </a:xfrm>
          <a:prstGeom prst="rect">
            <a:avLst/>
          </a:prstGeom>
          <a:blipFill>
            <a:blip r:embed="rId7"/>
            <a:tile tx="0" ty="0" sx="100000" sy="100000" flip="none" algn="tl"/>
          </a:blipFill>
          <a:ln w="28575">
            <a:solidFill>
              <a:srgbClr val="7030A0"/>
            </a:solidFill>
          </a:ln>
        </p:spPr>
      </p:pic>
    </p:spTree>
    <p:extLst>
      <p:ext uri="{BB962C8B-B14F-4D97-AF65-F5344CB8AC3E}">
        <p14:creationId xmlns:p14="http://schemas.microsoft.com/office/powerpoint/2010/main" val="395786518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a:solidFill>
            <a:srgbClr val="D7F0F5"/>
          </a:solidFill>
        </p:spPr>
        <p:txBody>
          <a:bodyPr>
            <a:norm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67544" y="764704"/>
            <a:ext cx="8229600" cy="5433467"/>
          </a:xfrm>
          <a:solidFill>
            <a:schemeClr val="tx1"/>
          </a:solidFill>
        </p:spPr>
        <p:txBody>
          <a:bodyPr lIns="360000" rIns="360000">
            <a:normAutofit/>
          </a:bodyPr>
          <a:lstStyle/>
          <a:p>
            <a:pPr>
              <a:buFont typeface="Wingdings" panose="05000000000000000000" pitchFamily="2" charset="2"/>
              <a:buChar char="q"/>
            </a:pPr>
            <a:endParaRPr lang="es-CL" sz="1600" b="1" dirty="0" smtClean="0">
              <a:solidFill>
                <a:schemeClr val="bg1"/>
              </a:solidFill>
              <a:latin typeface="Bookman Old Style" panose="02050604050505020204" pitchFamily="18" charset="0"/>
            </a:endParaRPr>
          </a:p>
          <a:p>
            <a:pPr>
              <a:buBlip>
                <a:blip r:embed="rId2"/>
              </a:buBlip>
            </a:pPr>
            <a:r>
              <a:rPr lang="es-CL" sz="1600" b="1" dirty="0" smtClean="0">
                <a:solidFill>
                  <a:schemeClr val="bg1"/>
                </a:solidFill>
                <a:latin typeface="Bookman Old Style" panose="02050604050505020204" pitchFamily="18" charset="0"/>
              </a:rPr>
              <a:t>Meu</a:t>
            </a:r>
            <a:r>
              <a:rPr lang="es-CL" sz="1600" dirty="0" smtClean="0">
                <a:solidFill>
                  <a:schemeClr val="bg1"/>
                </a:solidFill>
                <a:latin typeface="Bookman Old Style" panose="02050604050505020204" pitchFamily="18" charset="0"/>
              </a:rPr>
              <a:t> es una posposición en maputhüngun y hace las veces de una preposición en castellano, como se ve en los dos ejemplos anteriores.</a:t>
            </a:r>
          </a:p>
          <a:p>
            <a:pPr>
              <a:buFont typeface="Courier New" panose="02070309020205020404" pitchFamily="49" charset="0"/>
              <a:buChar char="o"/>
            </a:pPr>
            <a:r>
              <a:rPr lang="es-CL" sz="1600" b="1" dirty="0" smtClean="0">
                <a:solidFill>
                  <a:schemeClr val="bg1"/>
                </a:solidFill>
                <a:latin typeface="Bookman Old Style" panose="02050604050505020204" pitchFamily="18" charset="0"/>
              </a:rPr>
              <a:t>Ejemplos en maputhüngun:</a:t>
            </a:r>
          </a:p>
          <a:p>
            <a:pPr marL="0" indent="0">
              <a:buNone/>
            </a:pPr>
            <a:r>
              <a:rPr lang="es-CL" sz="1600" b="1" dirty="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Waṝia</a:t>
            </a:r>
            <a:r>
              <a:rPr lang="es-CL" sz="1600" u="sng"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Ciudad                         </a:t>
            </a:r>
            <a:r>
              <a:rPr lang="es-CL" sz="1600" b="1" dirty="0" smtClean="0">
                <a:solidFill>
                  <a:schemeClr val="bg1"/>
                </a:solidFill>
                <a:latin typeface="Bookman Old Style" panose="02050604050505020204" pitchFamily="18" charset="0"/>
              </a:rPr>
              <a:t>Waṝia</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meu</a:t>
            </a:r>
            <a:r>
              <a:rPr lang="es-CL" sz="1600" dirty="0" smtClean="0">
                <a:solidFill>
                  <a:schemeClr val="bg1"/>
                </a:solidFill>
                <a:latin typeface="Bookman Old Style" panose="02050604050505020204" pitchFamily="18" charset="0"/>
              </a:rPr>
              <a:t> = en la ciudad</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a:solidFill>
                  <a:schemeClr val="bg1"/>
                </a:solidFill>
                <a:latin typeface="Bookman Old Style" panose="02050604050505020204" pitchFamily="18" charset="0"/>
              </a:rPr>
              <a:t> </a:t>
            </a:r>
            <a:r>
              <a:rPr lang="es-CL" sz="1600" b="1" u="sng" dirty="0" smtClean="0">
                <a:solidFill>
                  <a:schemeClr val="bg1"/>
                </a:solidFill>
                <a:latin typeface="Bookman Old Style" panose="02050604050505020204" pitchFamily="18" charset="0"/>
              </a:rPr>
              <a:t>L</a:t>
            </a:r>
            <a:r>
              <a:rPr lang="es-CL" sz="1600" b="1" dirty="0" smtClean="0">
                <a:solidFill>
                  <a:schemeClr val="bg1"/>
                </a:solidFill>
                <a:latin typeface="Bookman Old Style" panose="02050604050505020204" pitchFamily="18" charset="0"/>
              </a:rPr>
              <a:t>eufü</a:t>
            </a:r>
            <a:r>
              <a:rPr lang="es-CL" sz="1600" dirty="0" smtClean="0">
                <a:solidFill>
                  <a:schemeClr val="bg1"/>
                </a:solidFill>
                <a:latin typeface="Bookman Old Style" panose="02050604050505020204" pitchFamily="18" charset="0"/>
              </a:rPr>
              <a:t> = rio                                  </a:t>
            </a:r>
            <a:r>
              <a:rPr lang="es-CL" sz="1600" b="1" u="sng" dirty="0" smtClean="0">
                <a:solidFill>
                  <a:schemeClr val="bg1"/>
                </a:solidFill>
                <a:latin typeface="Bookman Old Style" panose="02050604050505020204" pitchFamily="18" charset="0"/>
              </a:rPr>
              <a:t>L</a:t>
            </a:r>
            <a:r>
              <a:rPr lang="es-CL" sz="1600" b="1" dirty="0" smtClean="0">
                <a:solidFill>
                  <a:schemeClr val="bg1"/>
                </a:solidFill>
                <a:latin typeface="Bookman Old Style" panose="02050604050505020204" pitchFamily="18" charset="0"/>
              </a:rPr>
              <a:t>eufü</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meu = </a:t>
            </a:r>
            <a:r>
              <a:rPr lang="es-CL" sz="1600" dirty="0" smtClean="0">
                <a:solidFill>
                  <a:schemeClr val="bg1"/>
                </a:solidFill>
                <a:latin typeface="Bookman Old Style" panose="02050604050505020204" pitchFamily="18" charset="0"/>
              </a:rPr>
              <a:t>en el rio </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a:solidFill>
                  <a:schemeClr val="bg1"/>
                </a:solidFill>
                <a:latin typeface="Bookman Old Style" panose="02050604050505020204" pitchFamily="18" charset="0"/>
              </a:rPr>
              <a:t> </a:t>
            </a:r>
            <a:r>
              <a:rPr lang="es-CL" sz="1600" b="1" u="sng" dirty="0" smtClean="0">
                <a:solidFill>
                  <a:schemeClr val="bg1"/>
                </a:solidFill>
                <a:latin typeface="Bookman Old Style" panose="02050604050505020204" pitchFamily="18" charset="0"/>
              </a:rPr>
              <a:t>L</a:t>
            </a:r>
            <a:r>
              <a:rPr lang="es-CL" sz="1600" b="1" dirty="0" smtClean="0">
                <a:solidFill>
                  <a:schemeClr val="bg1"/>
                </a:solidFill>
                <a:latin typeface="Bookman Old Style" panose="02050604050505020204" pitchFamily="18" charset="0"/>
              </a:rPr>
              <a:t>afke</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mar, lago                      </a:t>
            </a:r>
            <a:r>
              <a:rPr lang="es-CL" sz="1600" b="1" u="sng" dirty="0" smtClean="0">
                <a:solidFill>
                  <a:schemeClr val="bg1"/>
                </a:solidFill>
                <a:latin typeface="Bookman Old Style" panose="02050604050505020204" pitchFamily="18" charset="0"/>
              </a:rPr>
              <a:t>L</a:t>
            </a:r>
            <a:r>
              <a:rPr lang="es-CL" sz="1600" b="1" dirty="0" smtClean="0">
                <a:solidFill>
                  <a:schemeClr val="bg1"/>
                </a:solidFill>
                <a:latin typeface="Bookman Old Style" panose="02050604050505020204" pitchFamily="18" charset="0"/>
              </a:rPr>
              <a:t>afke</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 meu = </a:t>
            </a:r>
            <a:r>
              <a:rPr lang="es-CL" sz="1600" dirty="0" smtClean="0">
                <a:solidFill>
                  <a:schemeClr val="bg1"/>
                </a:solidFill>
                <a:latin typeface="Bookman Old Style" panose="02050604050505020204" pitchFamily="18" charset="0"/>
              </a:rPr>
              <a:t>en el mar, lago</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Ko</a:t>
            </a:r>
            <a:r>
              <a:rPr lang="es-CL" sz="1600" dirty="0" smtClean="0">
                <a:solidFill>
                  <a:schemeClr val="bg1"/>
                </a:solidFill>
                <a:latin typeface="Bookman Old Style" panose="02050604050505020204" pitchFamily="18" charset="0"/>
              </a:rPr>
              <a:t> = agua                                    </a:t>
            </a:r>
            <a:r>
              <a:rPr lang="es-CL" sz="1600" b="1" dirty="0" smtClean="0">
                <a:solidFill>
                  <a:schemeClr val="bg1"/>
                </a:solidFill>
                <a:latin typeface="Bookman Old Style" panose="02050604050505020204" pitchFamily="18" charset="0"/>
              </a:rPr>
              <a:t>Ko meu = </a:t>
            </a:r>
            <a:r>
              <a:rPr lang="es-CL" sz="1600" dirty="0" smtClean="0">
                <a:solidFill>
                  <a:schemeClr val="bg1"/>
                </a:solidFill>
                <a:latin typeface="Bookman Old Style" panose="02050604050505020204" pitchFamily="18" charset="0"/>
              </a:rPr>
              <a:t>en el agua, con agua, al agua </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Ṝuka</a:t>
            </a:r>
            <a:r>
              <a:rPr lang="es-CL" sz="1600" dirty="0" smtClean="0">
                <a:solidFill>
                  <a:schemeClr val="bg1"/>
                </a:solidFill>
                <a:latin typeface="Bookman Old Style" panose="02050604050505020204" pitchFamily="18" charset="0"/>
              </a:rPr>
              <a:t> = casa                                 </a:t>
            </a:r>
            <a:r>
              <a:rPr lang="es-CL" sz="1600" b="1" dirty="0" smtClean="0">
                <a:solidFill>
                  <a:schemeClr val="bg1"/>
                </a:solidFill>
                <a:latin typeface="Bookman Old Style" panose="02050604050505020204" pitchFamily="18" charset="0"/>
              </a:rPr>
              <a:t>Ṝuka meu = </a:t>
            </a:r>
            <a:r>
              <a:rPr lang="es-CL" sz="1600" dirty="0" smtClean="0">
                <a:solidFill>
                  <a:schemeClr val="bg1"/>
                </a:solidFill>
                <a:latin typeface="Bookman Old Style" panose="02050604050505020204" pitchFamily="18" charset="0"/>
              </a:rPr>
              <a:t>en la casa, a la casa</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Kallfüñ =</a:t>
            </a:r>
            <a:r>
              <a:rPr lang="es-CL" sz="1600" dirty="0" smtClean="0">
                <a:solidFill>
                  <a:schemeClr val="bg1"/>
                </a:solidFill>
                <a:latin typeface="Bookman Old Style" panose="02050604050505020204" pitchFamily="18" charset="0"/>
              </a:rPr>
              <a:t>nombre de hombre        </a:t>
            </a:r>
            <a:r>
              <a:rPr lang="es-CL" sz="1600" b="1" dirty="0" smtClean="0">
                <a:solidFill>
                  <a:schemeClr val="bg1"/>
                </a:solidFill>
                <a:latin typeface="Bookman Old Style" panose="02050604050505020204" pitchFamily="18" charset="0"/>
              </a:rPr>
              <a:t>Kallfüñ meu = </a:t>
            </a:r>
            <a:r>
              <a:rPr lang="es-CL" sz="1600" dirty="0" smtClean="0">
                <a:solidFill>
                  <a:schemeClr val="bg1"/>
                </a:solidFill>
                <a:latin typeface="Bookman Old Style" panose="02050604050505020204" pitchFamily="18" charset="0"/>
              </a:rPr>
              <a:t>donde </a:t>
            </a:r>
            <a:r>
              <a:rPr lang="es-CL" sz="1600" dirty="0">
                <a:solidFill>
                  <a:schemeClr val="bg1"/>
                </a:solidFill>
                <a:latin typeface="Bookman Old Style" panose="02050604050505020204" pitchFamily="18" charset="0"/>
              </a:rPr>
              <a:t>Kallfüñ</a:t>
            </a:r>
            <a:r>
              <a:rPr lang="es-CL" sz="1600" dirty="0" smtClean="0">
                <a:solidFill>
                  <a:schemeClr val="bg1"/>
                </a:solidFill>
                <a:latin typeface="Bookman Old Style" panose="02050604050505020204" pitchFamily="18" charset="0"/>
              </a:rPr>
              <a:t> </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Millaṝay =</a:t>
            </a:r>
            <a:r>
              <a:rPr lang="es-CL" sz="1600" dirty="0" smtClean="0">
                <a:solidFill>
                  <a:schemeClr val="bg1"/>
                </a:solidFill>
                <a:latin typeface="Bookman Old Style" panose="02050604050505020204" pitchFamily="18" charset="0"/>
              </a:rPr>
              <a:t>nombre de mujer          </a:t>
            </a:r>
            <a:r>
              <a:rPr lang="es-CL" sz="1600" b="1" dirty="0" smtClean="0">
                <a:solidFill>
                  <a:schemeClr val="bg1"/>
                </a:solidFill>
                <a:latin typeface="Bookman Old Style" panose="02050604050505020204" pitchFamily="18" charset="0"/>
              </a:rPr>
              <a:t>Millaṝay meu= </a:t>
            </a:r>
            <a:r>
              <a:rPr lang="es-CL" sz="1600" dirty="0" smtClean="0">
                <a:solidFill>
                  <a:schemeClr val="bg1"/>
                </a:solidFill>
                <a:latin typeface="Bookman Old Style" panose="02050604050505020204" pitchFamily="18" charset="0"/>
              </a:rPr>
              <a:t>donde </a:t>
            </a:r>
            <a:r>
              <a:rPr lang="es-CL" sz="1600" dirty="0">
                <a:solidFill>
                  <a:schemeClr val="bg1"/>
                </a:solidFill>
                <a:latin typeface="Bookman Old Style" panose="02050604050505020204" pitchFamily="18" charset="0"/>
              </a:rPr>
              <a:t>Millaṝay</a:t>
            </a:r>
            <a:r>
              <a:rPr lang="es-CL" sz="1600" dirty="0" smtClean="0">
                <a:solidFill>
                  <a:schemeClr val="bg1"/>
                </a:solidFill>
                <a:latin typeface="Bookman Old Style" panose="02050604050505020204" pitchFamily="18" charset="0"/>
              </a:rPr>
              <a:t>  </a:t>
            </a:r>
          </a:p>
          <a:p>
            <a:pPr marL="0" indent="0">
              <a:buNone/>
            </a:pPr>
            <a:endParaRPr lang="es-CL" sz="1600" dirty="0" smtClean="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p:txBody>
      </p:sp>
      <p:cxnSp>
        <p:nvCxnSpPr>
          <p:cNvPr id="5" name="4 Conector recto de flecha"/>
          <p:cNvCxnSpPr/>
          <p:nvPr/>
        </p:nvCxnSpPr>
        <p:spPr>
          <a:xfrm>
            <a:off x="3088272" y="2132856"/>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p:nvPr/>
        </p:nvCxnSpPr>
        <p:spPr>
          <a:xfrm>
            <a:off x="3126316" y="2636912"/>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3126316" y="3789040"/>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3126316" y="4437112"/>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3126316" y="3250952"/>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3804193" y="5589240"/>
            <a:ext cx="372435"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5" name="14 Conector recto de flecha"/>
          <p:cNvCxnSpPr/>
          <p:nvPr/>
        </p:nvCxnSpPr>
        <p:spPr>
          <a:xfrm>
            <a:off x="3804194" y="4997152"/>
            <a:ext cx="372435"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pic>
        <p:nvPicPr>
          <p:cNvPr id="16" name="15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75" y="877414"/>
            <a:ext cx="8208912" cy="175322"/>
          </a:xfrm>
          <a:prstGeom prst="rect">
            <a:avLst/>
          </a:prstGeom>
        </p:spPr>
      </p:pic>
      <p:pic>
        <p:nvPicPr>
          <p:cNvPr id="17" name="16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75" y="5734586"/>
            <a:ext cx="8208912" cy="272061"/>
          </a:xfrm>
          <a:prstGeom prst="rect">
            <a:avLst/>
          </a:prstGeom>
        </p:spPr>
      </p:pic>
      <p:sp>
        <p:nvSpPr>
          <p:cNvPr id="4" name="3 Marcador de número de diapositiva"/>
          <p:cNvSpPr>
            <a:spLocks noGrp="1"/>
          </p:cNvSpPr>
          <p:nvPr>
            <p:ph type="sldNum" sz="quarter" idx="12"/>
          </p:nvPr>
        </p:nvSpPr>
        <p:spPr/>
        <p:txBody>
          <a:bodyPr/>
          <a:lstStyle/>
          <a:p>
            <a:fld id="{5D30F4B9-AF6A-4A7B-B4FA-0C6F93EA957C}" type="slidenum">
              <a:rPr lang="es-CL" smtClean="0"/>
              <a:t>15</a:t>
            </a:fld>
            <a:endParaRPr lang="es-CL" dirty="0"/>
          </a:p>
        </p:txBody>
      </p:sp>
    </p:spTree>
    <p:extLst>
      <p:ext uri="{BB962C8B-B14F-4D97-AF65-F5344CB8AC3E}">
        <p14:creationId xmlns:p14="http://schemas.microsoft.com/office/powerpoint/2010/main" val="41615121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18058"/>
          </a:xfrm>
          <a:solidFill>
            <a:srgbClr val="D7F0F5"/>
          </a:solidFill>
        </p:spPr>
        <p:txBody>
          <a:bodyPr>
            <a:no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57200" y="692696"/>
            <a:ext cx="8229600" cy="5433467"/>
          </a:xfrm>
          <a:solidFill>
            <a:schemeClr val="tx1"/>
          </a:solidFill>
        </p:spPr>
        <p:txBody>
          <a:bodyPr lIns="360000" rIns="360000">
            <a:normAutofit lnSpcReduction="10000"/>
          </a:bodyPr>
          <a:lstStyle/>
          <a:p>
            <a:pPr>
              <a:buFont typeface="Wingdings" panose="05000000000000000000" pitchFamily="2" charset="2"/>
              <a:buChar char="v"/>
            </a:pPr>
            <a:endParaRPr lang="es-CL" sz="1600" dirty="0" smtClean="0">
              <a:solidFill>
                <a:schemeClr val="bg1"/>
              </a:solidFill>
              <a:latin typeface="Bookman Old Style" panose="02050604050505020204" pitchFamily="18" charset="0"/>
            </a:endParaRPr>
          </a:p>
          <a:p>
            <a:pPr>
              <a:buBlip>
                <a:blip r:embed="rId2"/>
              </a:buBlip>
            </a:pPr>
            <a:r>
              <a:rPr lang="es-CL" sz="1600" dirty="0" smtClean="0">
                <a:solidFill>
                  <a:schemeClr val="bg1"/>
                </a:solidFill>
                <a:latin typeface="Bookman Old Style" panose="02050604050505020204" pitchFamily="18" charset="0"/>
              </a:rPr>
              <a:t>Los </a:t>
            </a:r>
            <a:r>
              <a:rPr lang="es-CL" sz="1600" dirty="0">
                <a:solidFill>
                  <a:schemeClr val="bg1"/>
                </a:solidFill>
                <a:latin typeface="Bookman Old Style" panose="02050604050505020204" pitchFamily="18" charset="0"/>
              </a:rPr>
              <a:t>ejemplos anteriores del uso del </a:t>
            </a:r>
            <a:r>
              <a:rPr lang="es-CL" sz="1600" b="1" dirty="0">
                <a:solidFill>
                  <a:schemeClr val="bg1"/>
                </a:solidFill>
                <a:latin typeface="Bookman Old Style" panose="02050604050505020204" pitchFamily="18" charset="0"/>
              </a:rPr>
              <a:t>“meu” </a:t>
            </a:r>
            <a:r>
              <a:rPr lang="es-CL" sz="1600" dirty="0">
                <a:solidFill>
                  <a:schemeClr val="bg1"/>
                </a:solidFill>
                <a:latin typeface="Bookman Old Style" panose="02050604050505020204" pitchFamily="18" charset="0"/>
              </a:rPr>
              <a:t>nos indica que es una herramienta  de comunicación en maputhüngun</a:t>
            </a:r>
            <a:r>
              <a:rPr lang="es-CL" sz="1600" dirty="0" smtClean="0">
                <a:solidFill>
                  <a:schemeClr val="bg1"/>
                </a:solidFill>
                <a:latin typeface="Bookman Old Style" panose="02050604050505020204" pitchFamily="18" charset="0"/>
              </a:rPr>
              <a:t>.</a:t>
            </a:r>
          </a:p>
          <a:p>
            <a:pPr marL="0" indent="0">
              <a:buNone/>
            </a:pPr>
            <a:r>
              <a:rPr lang="es-CL" sz="1600" dirty="0" smtClean="0">
                <a:solidFill>
                  <a:schemeClr val="bg1"/>
                </a:solidFill>
                <a:latin typeface="Bookman Old Style" panose="02050604050505020204" pitchFamily="18" charset="0"/>
              </a:rPr>
              <a:t>           </a:t>
            </a:r>
          </a:p>
          <a:p>
            <a:pPr marL="0" indent="0">
              <a:buNone/>
            </a:pPr>
            <a:endParaRPr lang="es-CL" sz="1600" dirty="0">
              <a:solidFill>
                <a:schemeClr val="bg1"/>
              </a:solidFill>
              <a:latin typeface="Bookman Old Style" panose="02050604050505020204" pitchFamily="18" charset="0"/>
            </a:endParaRP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amu</a:t>
            </a:r>
            <a:r>
              <a:rPr lang="es-CL" sz="1600" b="1" u="sng" dirty="0" smtClean="0">
                <a:solidFill>
                  <a:schemeClr val="bg1"/>
                </a:solidFill>
                <a:latin typeface="Bookman Old Style" panose="02050604050505020204" pitchFamily="18" charset="0"/>
              </a:rPr>
              <a:t>n</a:t>
            </a:r>
            <a:r>
              <a:rPr lang="es-CL" sz="1600" dirty="0" smtClean="0">
                <a:solidFill>
                  <a:schemeClr val="bg1"/>
                </a:solidFill>
                <a:latin typeface="Bookman Old Style" panose="02050604050505020204" pitchFamily="18" charset="0"/>
              </a:rPr>
              <a:t> = pie, pata</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Man </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amu</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 meu  </a:t>
            </a:r>
            <a:r>
              <a:rPr lang="es-CL" sz="1600" dirty="0" smtClean="0">
                <a:solidFill>
                  <a:schemeClr val="bg1"/>
                </a:solidFill>
                <a:latin typeface="Bookman Old Style" panose="02050604050505020204" pitchFamily="18" charset="0"/>
              </a:rPr>
              <a:t>= en el pie derecho</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Man </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amu</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pie derecho</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amu</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 </a:t>
            </a:r>
            <a:r>
              <a:rPr lang="es-CL" sz="1600" b="1" dirty="0">
                <a:solidFill>
                  <a:schemeClr val="bg1"/>
                </a:solidFill>
                <a:latin typeface="Bookman Old Style" panose="02050604050505020204" pitchFamily="18" charset="0"/>
              </a:rPr>
              <a:t>meu</a:t>
            </a:r>
            <a:r>
              <a:rPr lang="es-CL" sz="1600" dirty="0" smtClean="0">
                <a:solidFill>
                  <a:schemeClr val="bg1"/>
                </a:solidFill>
                <a:latin typeface="Bookman Old Style" panose="02050604050505020204" pitchFamily="18" charset="0"/>
              </a:rPr>
              <a:t> = en el pie</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Man </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amu</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 ka wele </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amu</a:t>
            </a:r>
            <a:r>
              <a:rPr lang="es-CL" sz="1600" b="1" u="sng" dirty="0" smtClean="0">
                <a:solidFill>
                  <a:schemeClr val="bg1"/>
                </a:solidFill>
                <a:latin typeface="Bookman Old Style" panose="02050604050505020204" pitchFamily="18" charset="0"/>
              </a:rPr>
              <a:t>n</a:t>
            </a:r>
            <a:r>
              <a:rPr lang="es-CL" sz="1600" b="1"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pie derecho y pie izquierdo</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Man</a:t>
            </a:r>
            <a:r>
              <a:rPr lang="es-CL" sz="1600" dirty="0" smtClean="0">
                <a:solidFill>
                  <a:schemeClr val="bg1"/>
                </a:solidFill>
                <a:latin typeface="Bookman Old Style" panose="02050604050505020204" pitchFamily="18" charset="0"/>
              </a:rPr>
              <a:t> = derecho( lado)</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Wele</a:t>
            </a:r>
            <a:r>
              <a:rPr lang="es-CL" sz="1600" dirty="0" smtClean="0">
                <a:solidFill>
                  <a:schemeClr val="bg1"/>
                </a:solidFill>
                <a:latin typeface="Bookman Old Style" panose="02050604050505020204" pitchFamily="18" charset="0"/>
              </a:rPr>
              <a:t> = izquierdo (lado)</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nge</a:t>
            </a:r>
            <a:r>
              <a:rPr lang="es-CL" sz="1600" dirty="0" smtClean="0">
                <a:solidFill>
                  <a:schemeClr val="bg1"/>
                </a:solidFill>
                <a:latin typeface="Bookman Old Style" panose="02050604050505020204" pitchFamily="18" charset="0"/>
              </a:rPr>
              <a:t> = ojo                          </a:t>
            </a:r>
            <a:r>
              <a:rPr lang="es-CL" sz="1600" b="1" dirty="0" smtClean="0">
                <a:solidFill>
                  <a:schemeClr val="bg1"/>
                </a:solidFill>
                <a:latin typeface="Bookman Old Style" panose="02050604050505020204" pitchFamily="18" charset="0"/>
              </a:rPr>
              <a:t>Wele nge= </a:t>
            </a:r>
            <a:r>
              <a:rPr lang="es-CL" sz="1600" dirty="0" smtClean="0">
                <a:solidFill>
                  <a:schemeClr val="bg1"/>
                </a:solidFill>
                <a:latin typeface="Bookman Old Style" panose="02050604050505020204" pitchFamily="18" charset="0"/>
              </a:rPr>
              <a:t>ojo izquierdo</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Man nge </a:t>
            </a:r>
            <a:r>
              <a:rPr lang="es-CL" sz="1600" dirty="0" smtClean="0">
                <a:solidFill>
                  <a:schemeClr val="bg1"/>
                </a:solidFill>
                <a:latin typeface="Bookman Old Style" panose="02050604050505020204" pitchFamily="18" charset="0"/>
              </a:rPr>
              <a:t>= ojo derecho</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Kuwü</a:t>
            </a: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mano                   </a:t>
            </a:r>
            <a:r>
              <a:rPr lang="es-CL" sz="1600" b="1" dirty="0" smtClean="0">
                <a:solidFill>
                  <a:schemeClr val="bg1"/>
                </a:solidFill>
                <a:latin typeface="Bookman Old Style" panose="02050604050505020204" pitchFamily="18" charset="0"/>
              </a:rPr>
              <a:t>Wele</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kuwü </a:t>
            </a:r>
            <a:r>
              <a:rPr lang="es-CL" sz="1600" dirty="0" smtClean="0">
                <a:solidFill>
                  <a:schemeClr val="bg1"/>
                </a:solidFill>
                <a:latin typeface="Bookman Old Style" panose="02050604050505020204" pitchFamily="18" charset="0"/>
              </a:rPr>
              <a:t>= mano izquierda</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Man</a:t>
            </a:r>
            <a:r>
              <a:rPr lang="es-CL" sz="1600" dirty="0" smtClean="0">
                <a:solidFill>
                  <a:schemeClr val="bg1"/>
                </a:solidFill>
                <a:latin typeface="Bookman Old Style" panose="02050604050505020204" pitchFamily="18" charset="0"/>
              </a:rPr>
              <a:t> </a:t>
            </a:r>
            <a:r>
              <a:rPr lang="es-CL" sz="1600" b="1" dirty="0">
                <a:solidFill>
                  <a:schemeClr val="bg1"/>
                </a:solidFill>
                <a:latin typeface="Bookman Old Style" panose="02050604050505020204" pitchFamily="18" charset="0"/>
              </a:rPr>
              <a:t>kuwü</a:t>
            </a:r>
            <a:r>
              <a:rPr lang="es-CL" sz="1600" dirty="0" smtClean="0">
                <a:solidFill>
                  <a:schemeClr val="bg1"/>
                </a:solidFill>
                <a:latin typeface="Bookman Old Style" panose="02050604050505020204" pitchFamily="18" charset="0"/>
              </a:rPr>
              <a:t> = mano derecha</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endParaRPr lang="es-CL" sz="1600" dirty="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endParaRPr lang="es-CL" sz="1600" dirty="0">
              <a:solidFill>
                <a:schemeClr val="bg1"/>
              </a:solidFill>
              <a:latin typeface="Bookman Old Style" panose="02050604050505020204" pitchFamily="18" charset="0"/>
            </a:endParaRPr>
          </a:p>
          <a:p>
            <a:endParaRPr lang="es-CL" dirty="0"/>
          </a:p>
        </p:txBody>
      </p:sp>
      <p:sp>
        <p:nvSpPr>
          <p:cNvPr id="4" name="3 Rectángulo redondeado"/>
          <p:cNvSpPr/>
          <p:nvPr/>
        </p:nvSpPr>
        <p:spPr>
          <a:xfrm>
            <a:off x="1036982" y="1556791"/>
            <a:ext cx="4687146" cy="720079"/>
          </a:xfrm>
          <a:prstGeom prst="roundRect">
            <a:avLst/>
          </a:prstGeom>
          <a:blipFill>
            <a:blip r:embed="rId3"/>
            <a:tile tx="0" ty="0" sx="100000" sy="100000" flip="none" algn="tl"/>
          </a:blip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600" b="1" dirty="0" smtClean="0">
                <a:solidFill>
                  <a:schemeClr val="bg1"/>
                </a:solidFill>
                <a:latin typeface="Bookman Old Style" panose="02050604050505020204" pitchFamily="18" charset="0"/>
              </a:rPr>
              <a:t>Ka</a:t>
            </a:r>
            <a:r>
              <a:rPr lang="es-CL" sz="1600" dirty="0" smtClean="0">
                <a:solidFill>
                  <a:schemeClr val="bg1"/>
                </a:solidFill>
                <a:latin typeface="Bookman Old Style" panose="02050604050505020204" pitchFamily="18" charset="0"/>
              </a:rPr>
              <a:t> = y        conjunción en este caso, ya que tiene otros significados en otros contextos.</a:t>
            </a:r>
            <a:endParaRPr lang="es-CL" sz="1600" dirty="0">
              <a:solidFill>
                <a:schemeClr val="bg1"/>
              </a:solidFill>
              <a:latin typeface="Bookman Old Style" panose="02050604050505020204" pitchFamily="18" charset="0"/>
            </a:endParaRPr>
          </a:p>
        </p:txBody>
      </p:sp>
      <p:cxnSp>
        <p:nvCxnSpPr>
          <p:cNvPr id="6" name="5 Conector recto de flecha"/>
          <p:cNvCxnSpPr/>
          <p:nvPr/>
        </p:nvCxnSpPr>
        <p:spPr>
          <a:xfrm>
            <a:off x="1958659" y="1772816"/>
            <a:ext cx="288032" cy="0"/>
          </a:xfrm>
          <a:prstGeom prst="straightConnector1">
            <a:avLst/>
          </a:prstGeom>
          <a:ln w="28575">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2661218" y="4293096"/>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9" name="8 Conector recto de flecha"/>
          <p:cNvCxnSpPr/>
          <p:nvPr/>
        </p:nvCxnSpPr>
        <p:spPr>
          <a:xfrm>
            <a:off x="2712018" y="4581128"/>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0" name="9 Conector recto de flecha"/>
          <p:cNvCxnSpPr/>
          <p:nvPr/>
        </p:nvCxnSpPr>
        <p:spPr>
          <a:xfrm>
            <a:off x="2712018" y="5013176"/>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11" name="10 Conector recto de flecha"/>
          <p:cNvCxnSpPr/>
          <p:nvPr/>
        </p:nvCxnSpPr>
        <p:spPr>
          <a:xfrm>
            <a:off x="2784759" y="5373216"/>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pic>
        <p:nvPicPr>
          <p:cNvPr id="12" name="11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75" y="764704"/>
            <a:ext cx="8208912" cy="144016"/>
          </a:xfrm>
          <a:prstGeom prst="rect">
            <a:avLst/>
          </a:prstGeom>
        </p:spPr>
      </p:pic>
      <p:pic>
        <p:nvPicPr>
          <p:cNvPr id="13" name="12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75" y="5734586"/>
            <a:ext cx="8208912" cy="272061"/>
          </a:xfrm>
          <a:prstGeom prst="rect">
            <a:avLst/>
          </a:prstGeom>
        </p:spPr>
      </p:pic>
      <p:sp>
        <p:nvSpPr>
          <p:cNvPr id="5" name="4 Marcador de número de diapositiva"/>
          <p:cNvSpPr>
            <a:spLocks noGrp="1"/>
          </p:cNvSpPr>
          <p:nvPr>
            <p:ph type="sldNum" sz="quarter" idx="12"/>
          </p:nvPr>
        </p:nvSpPr>
        <p:spPr/>
        <p:txBody>
          <a:bodyPr/>
          <a:lstStyle/>
          <a:p>
            <a:fld id="{5D30F4B9-AF6A-4A7B-B4FA-0C6F93EA957C}" type="slidenum">
              <a:rPr lang="es-CL" smtClean="0"/>
              <a:t>16</a:t>
            </a:fld>
            <a:endParaRPr lang="es-CL" dirty="0"/>
          </a:p>
        </p:txBody>
      </p:sp>
      <p:pic>
        <p:nvPicPr>
          <p:cNvPr id="7" name="6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012160" y="1484784"/>
            <a:ext cx="2501780" cy="1800200"/>
          </a:xfrm>
          <a:prstGeom prst="rect">
            <a:avLst/>
          </a:prstGeom>
          <a:ln w="28575">
            <a:solidFill>
              <a:schemeClr val="bg1"/>
            </a:solidFill>
          </a:ln>
        </p:spPr>
      </p:pic>
    </p:spTree>
    <p:extLst>
      <p:ext uri="{BB962C8B-B14F-4D97-AF65-F5344CB8AC3E}">
        <p14:creationId xmlns:p14="http://schemas.microsoft.com/office/powerpoint/2010/main" val="11541926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18058"/>
          </a:xfrm>
          <a:solidFill>
            <a:srgbClr val="D7F0F5"/>
          </a:solidFill>
        </p:spPr>
        <p:txBody>
          <a:bodyPr>
            <a:no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57200" y="692696"/>
            <a:ext cx="8229600" cy="5433467"/>
          </a:xfrm>
          <a:solidFill>
            <a:schemeClr val="tx1"/>
          </a:solidFill>
        </p:spPr>
        <p:txBody>
          <a:bodyPr lIns="360000" rIns="360000"/>
          <a:lstStyle/>
          <a:p>
            <a:pPr marL="0" indent="0">
              <a:buNone/>
            </a:pPr>
            <a:r>
              <a:rPr lang="es-CL" dirty="0" smtClean="0">
                <a:solidFill>
                  <a:schemeClr val="bg1"/>
                </a:solidFill>
                <a:latin typeface="Bookman Old Style" panose="02050604050505020204" pitchFamily="18" charset="0"/>
              </a:rPr>
              <a:t>  </a:t>
            </a:r>
            <a:r>
              <a:rPr lang="es-CL" sz="1600" b="1" dirty="0">
                <a:solidFill>
                  <a:schemeClr val="bg1"/>
                </a:solidFill>
                <a:latin typeface="Bookman Old Style" panose="02050604050505020204" pitchFamily="18" charset="0"/>
              </a:rPr>
              <a:t>Thüñiñ = </a:t>
            </a:r>
            <a:r>
              <a:rPr lang="es-CL" sz="1600" dirty="0">
                <a:solidFill>
                  <a:schemeClr val="bg1"/>
                </a:solidFill>
                <a:latin typeface="Bookman Old Style" panose="02050604050505020204" pitchFamily="18" charset="0"/>
              </a:rPr>
              <a:t>ceja                   </a:t>
            </a:r>
            <a:r>
              <a:rPr lang="es-CL" sz="1600" b="1" dirty="0">
                <a:solidFill>
                  <a:schemeClr val="bg1"/>
                </a:solidFill>
                <a:latin typeface="Bookman Old Style" panose="02050604050505020204" pitchFamily="18" charset="0"/>
              </a:rPr>
              <a:t>Wele</a:t>
            </a:r>
            <a:r>
              <a:rPr lang="es-CL" sz="1600" dirty="0">
                <a:solidFill>
                  <a:schemeClr val="bg1"/>
                </a:solidFill>
                <a:latin typeface="Bookman Old Style" panose="02050604050505020204" pitchFamily="18" charset="0"/>
              </a:rPr>
              <a:t> </a:t>
            </a:r>
            <a:r>
              <a:rPr lang="es-CL" sz="1600" b="1" dirty="0">
                <a:solidFill>
                  <a:schemeClr val="bg1"/>
                </a:solidFill>
                <a:latin typeface="Bookman Old Style" panose="02050604050505020204" pitchFamily="18" charset="0"/>
              </a:rPr>
              <a:t>thüñiñ = </a:t>
            </a:r>
            <a:r>
              <a:rPr lang="es-CL" sz="1600" dirty="0">
                <a:solidFill>
                  <a:schemeClr val="bg1"/>
                </a:solidFill>
                <a:latin typeface="Bookman Old Style" panose="02050604050505020204" pitchFamily="18" charset="0"/>
              </a:rPr>
              <a:t>ceja </a:t>
            </a:r>
            <a:r>
              <a:rPr lang="es-CL" sz="1600" dirty="0" smtClean="0">
                <a:solidFill>
                  <a:schemeClr val="bg1"/>
                </a:solidFill>
                <a:latin typeface="Bookman Old Style" panose="02050604050505020204" pitchFamily="18" charset="0"/>
              </a:rPr>
              <a:t>del lado izquierda</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Man</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thüñiñ =  </a:t>
            </a:r>
            <a:r>
              <a:rPr lang="es-CL" sz="1600" dirty="0" smtClean="0">
                <a:solidFill>
                  <a:schemeClr val="bg1"/>
                </a:solidFill>
                <a:latin typeface="Bookman Old Style" panose="02050604050505020204" pitchFamily="18" charset="0"/>
              </a:rPr>
              <a:t>ceja del lado derecha  </a:t>
            </a:r>
          </a:p>
          <a:p>
            <a:pPr marL="0" indent="0">
              <a:buNone/>
            </a:pPr>
            <a:endParaRPr lang="es-CL" sz="1600" dirty="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Ümi </a:t>
            </a:r>
            <a:r>
              <a:rPr lang="es-CL" sz="1600" dirty="0" smtClean="0">
                <a:solidFill>
                  <a:schemeClr val="bg1"/>
                </a:solidFill>
                <a:latin typeface="Bookman Old Style" panose="02050604050505020204" pitchFamily="18" charset="0"/>
              </a:rPr>
              <a:t>= pestañas                </a:t>
            </a:r>
            <a:r>
              <a:rPr lang="es-CL" sz="1600" b="1" dirty="0" smtClean="0">
                <a:solidFill>
                  <a:schemeClr val="bg1"/>
                </a:solidFill>
                <a:latin typeface="Bookman Old Style" panose="02050604050505020204" pitchFamily="18" charset="0"/>
              </a:rPr>
              <a:t>Wele</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ümi = </a:t>
            </a:r>
            <a:r>
              <a:rPr lang="es-CL" sz="1600" dirty="0" smtClean="0">
                <a:solidFill>
                  <a:schemeClr val="bg1"/>
                </a:solidFill>
                <a:latin typeface="Bookman Old Style" panose="02050604050505020204" pitchFamily="18" charset="0"/>
              </a:rPr>
              <a:t>pestaña del lado izquierdo </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Man</a:t>
            </a:r>
            <a:r>
              <a:rPr lang="es-CL" sz="1600" dirty="0" smtClean="0">
                <a:solidFill>
                  <a:schemeClr val="bg1"/>
                </a:solidFill>
                <a:latin typeface="Bookman Old Style" panose="02050604050505020204" pitchFamily="18" charset="0"/>
              </a:rPr>
              <a:t> </a:t>
            </a:r>
            <a:r>
              <a:rPr lang="es-CL" sz="1600" b="1" dirty="0">
                <a:solidFill>
                  <a:schemeClr val="bg1"/>
                </a:solidFill>
                <a:latin typeface="Bookman Old Style" panose="02050604050505020204" pitchFamily="18" charset="0"/>
              </a:rPr>
              <a:t>ümi</a:t>
            </a:r>
            <a:r>
              <a:rPr lang="es-CL" sz="1600" dirty="0" smtClean="0">
                <a:solidFill>
                  <a:schemeClr val="bg1"/>
                </a:solidFill>
                <a:latin typeface="Bookman Old Style" panose="02050604050505020204" pitchFamily="18" charset="0"/>
              </a:rPr>
              <a:t> = pestaña del lado derecho</a:t>
            </a:r>
          </a:p>
          <a:p>
            <a:pPr marL="0" indent="0">
              <a:buNone/>
            </a:pPr>
            <a:endParaRPr lang="es-CL" sz="1600" dirty="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r>
              <a:rPr lang="es-CL" sz="1600" b="1" dirty="0">
                <a:solidFill>
                  <a:schemeClr val="bg1"/>
                </a:solidFill>
                <a:latin typeface="Bookman Old Style" panose="02050604050505020204" pitchFamily="18" charset="0"/>
              </a:rPr>
              <a:t>Kütṝal </a:t>
            </a:r>
            <a:r>
              <a:rPr lang="es-CL" sz="1600" b="1"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fuego</a:t>
            </a:r>
            <a:r>
              <a:rPr lang="es-CL" sz="1600" b="1" dirty="0" smtClean="0">
                <a:solidFill>
                  <a:schemeClr val="bg1"/>
                </a:solidFill>
                <a:latin typeface="Bookman Old Style" panose="02050604050505020204" pitchFamily="18" charset="0"/>
              </a:rPr>
              <a:t>                 </a:t>
            </a:r>
            <a:r>
              <a:rPr lang="es-CL" sz="1600" b="1" dirty="0">
                <a:solidFill>
                  <a:schemeClr val="bg1"/>
                </a:solidFill>
                <a:latin typeface="Bookman Old Style" panose="02050604050505020204" pitchFamily="18" charset="0"/>
              </a:rPr>
              <a:t>Kütṝal </a:t>
            </a:r>
            <a:r>
              <a:rPr lang="es-CL" sz="1600" b="1" dirty="0" smtClean="0">
                <a:solidFill>
                  <a:schemeClr val="bg1"/>
                </a:solidFill>
                <a:latin typeface="Bookman Old Style" panose="02050604050505020204" pitchFamily="18" charset="0"/>
              </a:rPr>
              <a:t>meu = </a:t>
            </a:r>
            <a:r>
              <a:rPr lang="es-CL" sz="1600" dirty="0" smtClean="0">
                <a:solidFill>
                  <a:schemeClr val="bg1"/>
                </a:solidFill>
                <a:latin typeface="Bookman Old Style" panose="02050604050505020204" pitchFamily="18" charset="0"/>
              </a:rPr>
              <a:t>en el fuego, con fuego</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p>
          <a:p>
            <a:pPr marL="0" indent="0">
              <a:buNone/>
            </a:pPr>
            <a:endParaRPr lang="es-CL" sz="1600" dirty="0" smtClean="0">
              <a:solidFill>
                <a:schemeClr val="bg1"/>
              </a:solidFill>
              <a:latin typeface="Bookman Old Style" panose="02050604050505020204" pitchFamily="18" charset="0"/>
            </a:endParaRPr>
          </a:p>
          <a:p>
            <a:pPr>
              <a:buBlip>
                <a:blip r:embed="rId2"/>
              </a:buBlip>
            </a:pPr>
            <a:r>
              <a:rPr lang="es-CL" sz="1600" dirty="0" smtClean="0">
                <a:solidFill>
                  <a:schemeClr val="bg1"/>
                </a:solidFill>
                <a:latin typeface="Bookman Old Style" panose="02050604050505020204" pitchFamily="18" charset="0"/>
              </a:rPr>
              <a:t>Wallmpu : era el territorio de la tercera región al sur. La tierra era arable, habían grandes y buenos valles y desde el territorio argentino al sur de Buenos Aires se podía llegar al mar Atlántico y al mar del Pacifico, presentándose también la gran Cordillera de Los Andes. El agua que corría desde la Cordillera nevada hacia el Pacifico se llamo Ngulu Mapu y la que corría hacia el Atlántico tuvo como nombre Puelmapu.</a:t>
            </a:r>
            <a:endParaRPr lang="es-CL" sz="1600" dirty="0"/>
          </a:p>
        </p:txBody>
      </p:sp>
      <p:cxnSp>
        <p:nvCxnSpPr>
          <p:cNvPr id="4" name="3 Conector recto de flecha"/>
          <p:cNvCxnSpPr/>
          <p:nvPr/>
        </p:nvCxnSpPr>
        <p:spPr>
          <a:xfrm>
            <a:off x="2771800" y="1064072"/>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5" name="4 Conector recto de flecha"/>
          <p:cNvCxnSpPr/>
          <p:nvPr/>
        </p:nvCxnSpPr>
        <p:spPr>
          <a:xfrm>
            <a:off x="2766616" y="1412776"/>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6" name="5 Conector recto de flecha"/>
          <p:cNvCxnSpPr/>
          <p:nvPr/>
        </p:nvCxnSpPr>
        <p:spPr>
          <a:xfrm>
            <a:off x="2766616" y="2331244"/>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7" name="6 Conector recto de flecha"/>
          <p:cNvCxnSpPr/>
          <p:nvPr/>
        </p:nvCxnSpPr>
        <p:spPr>
          <a:xfrm>
            <a:off x="2766616" y="2021880"/>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cxnSp>
        <p:nvCxnSpPr>
          <p:cNvPr id="8" name="7 Conector recto de flecha"/>
          <p:cNvCxnSpPr/>
          <p:nvPr/>
        </p:nvCxnSpPr>
        <p:spPr>
          <a:xfrm>
            <a:off x="2766616" y="2852936"/>
            <a:ext cx="864096" cy="0"/>
          </a:xfrm>
          <a:prstGeom prst="straightConnector1">
            <a:avLst/>
          </a:prstGeom>
          <a:ln w="28575">
            <a:solidFill>
              <a:srgbClr val="7030A0"/>
            </a:solidFill>
            <a:tailEnd type="arrow"/>
          </a:ln>
        </p:spPr>
        <p:style>
          <a:lnRef idx="1">
            <a:schemeClr val="accent1"/>
          </a:lnRef>
          <a:fillRef idx="0">
            <a:schemeClr val="accent1"/>
          </a:fillRef>
          <a:effectRef idx="0">
            <a:schemeClr val="accent1"/>
          </a:effectRef>
          <a:fontRef idx="minor">
            <a:schemeClr val="tx1"/>
          </a:fontRef>
        </p:style>
      </p:cxnSp>
      <p:sp>
        <p:nvSpPr>
          <p:cNvPr id="11" name="10 Rectángulo"/>
          <p:cNvSpPr/>
          <p:nvPr/>
        </p:nvSpPr>
        <p:spPr>
          <a:xfrm>
            <a:off x="827584" y="3212976"/>
            <a:ext cx="5544616" cy="360040"/>
          </a:xfrm>
          <a:prstGeom prst="rect">
            <a:avLst/>
          </a:prstGeom>
          <a:solidFill>
            <a:srgbClr val="9DE824"/>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L" b="1" dirty="0">
                <a:solidFill>
                  <a:schemeClr val="bg1"/>
                </a:solidFill>
                <a:latin typeface="Bookman Old Style" panose="02050604050505020204" pitchFamily="18" charset="0"/>
              </a:rPr>
              <a:t>Un poco de historia negada por la </a:t>
            </a:r>
            <a:r>
              <a:rPr lang="es-CL" b="1" dirty="0" smtClean="0">
                <a:solidFill>
                  <a:schemeClr val="bg1"/>
                </a:solidFill>
                <a:latin typeface="Bookman Old Style" panose="02050604050505020204" pitchFamily="18" charset="0"/>
              </a:rPr>
              <a:t>oligarquía</a:t>
            </a:r>
            <a:endParaRPr lang="es-CL" b="1" dirty="0">
              <a:solidFill>
                <a:schemeClr val="bg1"/>
              </a:solidFill>
              <a:latin typeface="Bookman Old Style" panose="02050604050505020204" pitchFamily="18" charset="0"/>
            </a:endParaRPr>
          </a:p>
        </p:txBody>
      </p:sp>
      <p:pic>
        <p:nvPicPr>
          <p:cNvPr id="12" name="11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75" y="808108"/>
            <a:ext cx="8208912" cy="106016"/>
          </a:xfrm>
          <a:prstGeom prst="rect">
            <a:avLst/>
          </a:prstGeom>
        </p:spPr>
      </p:pic>
      <p:pic>
        <p:nvPicPr>
          <p:cNvPr id="13" name="12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75" y="5870616"/>
            <a:ext cx="8208912" cy="136031"/>
          </a:xfrm>
          <a:prstGeom prst="rect">
            <a:avLst/>
          </a:prstGeom>
        </p:spPr>
      </p:pic>
      <p:pic>
        <p:nvPicPr>
          <p:cNvPr id="14" name="13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04609" y="3020489"/>
            <a:ext cx="1839799" cy="840559"/>
          </a:xfrm>
          <a:prstGeom prst="rect">
            <a:avLst/>
          </a:prstGeom>
          <a:ln w="28575">
            <a:solidFill>
              <a:srgbClr val="0070C0"/>
            </a:solidFill>
          </a:ln>
        </p:spPr>
      </p:pic>
      <p:sp>
        <p:nvSpPr>
          <p:cNvPr id="9" name="8 Marcador de número de diapositiva"/>
          <p:cNvSpPr>
            <a:spLocks noGrp="1"/>
          </p:cNvSpPr>
          <p:nvPr>
            <p:ph type="sldNum" sz="quarter" idx="12"/>
          </p:nvPr>
        </p:nvSpPr>
        <p:spPr/>
        <p:txBody>
          <a:bodyPr/>
          <a:lstStyle/>
          <a:p>
            <a:fld id="{5D30F4B9-AF6A-4A7B-B4FA-0C6F93EA957C}" type="slidenum">
              <a:rPr lang="es-CL" smtClean="0"/>
              <a:t>17</a:t>
            </a:fld>
            <a:endParaRPr lang="es-CL" dirty="0"/>
          </a:p>
        </p:txBody>
      </p:sp>
    </p:spTree>
    <p:extLst>
      <p:ext uri="{BB962C8B-B14F-4D97-AF65-F5344CB8AC3E}">
        <p14:creationId xmlns:p14="http://schemas.microsoft.com/office/powerpoint/2010/main" val="254180582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a:solidFill>
            <a:srgbClr val="D7F0F5"/>
          </a:solidFill>
        </p:spPr>
        <p:txBody>
          <a:bodyPr>
            <a:no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64187" y="732036"/>
            <a:ext cx="8229600" cy="5361459"/>
          </a:xfrm>
          <a:solidFill>
            <a:schemeClr val="tx1"/>
          </a:solidFill>
          <a:ln>
            <a:solidFill>
              <a:srgbClr val="0070C0"/>
            </a:solidFill>
          </a:ln>
        </p:spPr>
        <p:txBody>
          <a:bodyPr lIns="360000" rIns="360000">
            <a:normAutofit/>
          </a:bodyPr>
          <a:lstStyle/>
          <a:p>
            <a:pPr marL="0" indent="0">
              <a:buNone/>
            </a:pPr>
            <a:r>
              <a:rPr lang="es-CL" sz="1600" dirty="0" smtClean="0">
                <a:solidFill>
                  <a:schemeClr val="bg1"/>
                </a:solidFill>
                <a:latin typeface="Bookman Old Style" panose="02050604050505020204" pitchFamily="18" charset="0"/>
              </a:rPr>
              <a:t> </a:t>
            </a:r>
          </a:p>
          <a:p>
            <a:pPr>
              <a:buBlip>
                <a:blip r:embed="rId2"/>
              </a:buBlip>
            </a:pPr>
            <a:r>
              <a:rPr lang="es-CL" sz="1600" dirty="0" smtClean="0">
                <a:solidFill>
                  <a:schemeClr val="bg1"/>
                </a:solidFill>
                <a:latin typeface="Bookman Old Style" panose="02050604050505020204" pitchFamily="18" charset="0"/>
              </a:rPr>
              <a:t>El pueble Mapuche siempre ha sido guerrero, 200 años antes de que llegaran los Españoles, intentaron ser conquistados por los Incas, quienes finalmente tuvieron que retirarse por la oposición que pusieron los Mapuches y cuando comenzaron a arribar los primeros conquistadores Españoles, fueron capaces de luchar por 100 años, hasta que el rey de España les indico a los gobernadores que pidieran la paz. El pueblo Mapuche estaba re-invadiendo el territorio hacia el norte del Bio Bio y hacia la frontera en este rio, en el Ngulu-Mapu y en el rio Colorado, en el Puel-Mapu.</a:t>
            </a:r>
          </a:p>
          <a:p>
            <a:pPr>
              <a:buFont typeface="Wingdings" panose="05000000000000000000" pitchFamily="2" charset="2"/>
              <a:buChar char="v"/>
            </a:pPr>
            <a:endParaRPr lang="es-CL" sz="1600" dirty="0">
              <a:solidFill>
                <a:schemeClr val="bg1"/>
              </a:solidFill>
              <a:latin typeface="Bookman Old Style" panose="02050604050505020204" pitchFamily="18" charset="0"/>
            </a:endParaRPr>
          </a:p>
          <a:p>
            <a:pPr>
              <a:buBlip>
                <a:blip r:embed="rId3"/>
              </a:buBlip>
            </a:pPr>
            <a:r>
              <a:rPr lang="es-CL" sz="1600" dirty="0" smtClean="0">
                <a:solidFill>
                  <a:schemeClr val="bg1"/>
                </a:solidFill>
                <a:latin typeface="Bookman Old Style" panose="02050604050505020204" pitchFamily="18" charset="0"/>
              </a:rPr>
              <a:t>La raza chilena es, ciertamente una raza mestiza entre españoles y mapuches. Los faraones no fueron acompañados por mujeres en su viaje, por lo que, producto de la violación de estos a las mujeres mapuches, ellas se convirtieron en las primeras madres de la raza chilena; se traían a hombres españoles jóvenes y buenos guerreros, quienes mantenían  relaciones no consensuadas con las mapuches, naciendo el mestizaje de forma explosiva. Según el departamento de genética de la Universidad de Chile, el 80% de los chilenos aproximadamente posee un antepasado mapuche.  </a:t>
            </a:r>
            <a:endParaRPr lang="es-CL" sz="1600" dirty="0">
              <a:solidFill>
                <a:schemeClr val="bg1"/>
              </a:solidFill>
              <a:latin typeface="Bookman Old Style" panose="02050604050505020204" pitchFamily="18" charset="0"/>
            </a:endParaRPr>
          </a:p>
        </p:txBody>
      </p:sp>
      <p:pic>
        <p:nvPicPr>
          <p:cNvPr id="4" name="3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75" y="764704"/>
            <a:ext cx="8208912" cy="144016"/>
          </a:xfrm>
          <a:prstGeom prst="rect">
            <a:avLst/>
          </a:prstGeom>
        </p:spPr>
      </p:pic>
      <p:pic>
        <p:nvPicPr>
          <p:cNvPr id="5" name="4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4875" y="5870616"/>
            <a:ext cx="8208912" cy="136031"/>
          </a:xfrm>
          <a:prstGeom prst="rect">
            <a:avLst/>
          </a:prstGeom>
        </p:spPr>
      </p:pic>
      <p:sp>
        <p:nvSpPr>
          <p:cNvPr id="6" name="5 Marcador de número de diapositiva"/>
          <p:cNvSpPr>
            <a:spLocks noGrp="1"/>
          </p:cNvSpPr>
          <p:nvPr>
            <p:ph type="sldNum" sz="quarter" idx="12"/>
          </p:nvPr>
        </p:nvSpPr>
        <p:spPr/>
        <p:txBody>
          <a:bodyPr/>
          <a:lstStyle/>
          <a:p>
            <a:fld id="{5D30F4B9-AF6A-4A7B-B4FA-0C6F93EA957C}" type="slidenum">
              <a:rPr lang="es-CL" smtClean="0"/>
              <a:t>18</a:t>
            </a:fld>
            <a:endParaRPr lang="es-CL" dirty="0"/>
          </a:p>
        </p:txBody>
      </p:sp>
    </p:spTree>
    <p:extLst>
      <p:ext uri="{BB962C8B-B14F-4D97-AF65-F5344CB8AC3E}">
        <p14:creationId xmlns:p14="http://schemas.microsoft.com/office/powerpoint/2010/main" val="338935103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95536" y="274638"/>
            <a:ext cx="8291263" cy="562074"/>
          </a:xfrm>
          <a:solidFill>
            <a:srgbClr val="D7F0F5"/>
          </a:solidFill>
        </p:spPr>
        <p:txBody>
          <a:bodyPr>
            <a:norm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395536" y="717196"/>
            <a:ext cx="8266675" cy="5289451"/>
          </a:xfrm>
          <a:solidFill>
            <a:schemeClr val="tx1"/>
          </a:solidFill>
        </p:spPr>
        <p:txBody>
          <a:bodyPr lIns="360000"/>
          <a:lstStyle/>
          <a:p>
            <a:pPr marL="0" indent="0">
              <a:buNone/>
            </a:pPr>
            <a:endParaRPr lang="es-CL" sz="1600" dirty="0" smtClean="0">
              <a:solidFill>
                <a:schemeClr val="bg1"/>
              </a:solidFill>
            </a:endParaRPr>
          </a:p>
          <a:p>
            <a:pPr>
              <a:buBlip>
                <a:blip r:embed="rId2"/>
              </a:buBlip>
            </a:pPr>
            <a:r>
              <a:rPr lang="es-CL" sz="1600" dirty="0" smtClean="0">
                <a:solidFill>
                  <a:schemeClr val="bg1"/>
                </a:solidFill>
                <a:latin typeface="Bookman Old Style" panose="02050604050505020204" pitchFamily="18" charset="0"/>
              </a:rPr>
              <a:t>La ciencia medica indica que somos descendientes de piratas de amor, como lo dice el historiador Vicente Palacios, que era medico, lingüista e historiador, acallado por gobierno de pocos.</a:t>
            </a:r>
          </a:p>
          <a:p>
            <a:pPr>
              <a:buBlip>
                <a:blip r:embed="rId3"/>
              </a:buBlip>
            </a:pPr>
            <a:r>
              <a:rPr lang="es-CL" sz="1600" dirty="0" smtClean="0">
                <a:solidFill>
                  <a:schemeClr val="bg1"/>
                </a:solidFill>
                <a:latin typeface="Bookman Old Style" panose="02050604050505020204" pitchFamily="18" charset="0"/>
              </a:rPr>
              <a:t>Los españoles que llegaron a Chile, posterior a Diego de Almagro, eran hombres altamente experimentados en milicia, como por ejemplo Pedro de Valdivia, antes dar cualquier indicio de ataque primero observaron y analizaron la situación desde las montañas de Santiago. Posteriormente, declararon la primera guerra de Arauco en el Valle de Aconcagua, llegando hasta Santiago, he ahí donde los mapuches se defendieron férreamente en el cerro Üwelen y en el cerro Tṝüpuwe, ahora llamado cerro San Cristóbal.</a:t>
            </a:r>
          </a:p>
          <a:p>
            <a:pPr>
              <a:buBlip>
                <a:blip r:embed="rId4"/>
              </a:buBlip>
            </a:pPr>
            <a:r>
              <a:rPr lang="es-CL" sz="1600" dirty="0" smtClean="0">
                <a:solidFill>
                  <a:schemeClr val="bg1"/>
                </a:solidFill>
                <a:latin typeface="Bookman Old Style" panose="02050604050505020204" pitchFamily="18" charset="0"/>
              </a:rPr>
              <a:t>Es importante leer e informarse de la historia fidedigna, no de la que enseñan en el colegio, que es negativa, fuera de realidad. En los programas de estudio se pone al mapuche como ser ignorante, que andaba desnudo toda la vida y muchas falsedades mas sobre el pueblo mapuche. Los mapuches eran conocedores de la tierra, podían trabajarla y abastecerse sin ninguna dificultad; practicaban artesanía y sus propios utensilios con greda y la combinación de otros materiales.</a:t>
            </a:r>
            <a:endParaRPr lang="es-CL" sz="1600" dirty="0">
              <a:solidFill>
                <a:schemeClr val="bg1"/>
              </a:solidFill>
              <a:latin typeface="Bookman Old Style" panose="02050604050505020204" pitchFamily="18" charset="0"/>
            </a:endParaRPr>
          </a:p>
        </p:txBody>
      </p:sp>
      <p:pic>
        <p:nvPicPr>
          <p:cNvPr id="5" name="4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764703"/>
            <a:ext cx="8298251" cy="181979"/>
          </a:xfrm>
          <a:prstGeom prst="rect">
            <a:avLst/>
          </a:prstGeom>
        </p:spPr>
      </p:pic>
      <p:pic>
        <p:nvPicPr>
          <p:cNvPr id="7" name="6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95536" y="5742607"/>
            <a:ext cx="8298251" cy="210184"/>
          </a:xfrm>
          <a:prstGeom prst="rect">
            <a:avLst/>
          </a:prstGeom>
        </p:spPr>
      </p:pic>
      <p:sp>
        <p:nvSpPr>
          <p:cNvPr id="4" name="3 Marcador de número de diapositiva"/>
          <p:cNvSpPr>
            <a:spLocks noGrp="1"/>
          </p:cNvSpPr>
          <p:nvPr>
            <p:ph type="sldNum" sz="quarter" idx="12"/>
          </p:nvPr>
        </p:nvSpPr>
        <p:spPr/>
        <p:txBody>
          <a:bodyPr/>
          <a:lstStyle/>
          <a:p>
            <a:fld id="{5D30F4B9-AF6A-4A7B-B4FA-0C6F93EA957C}" type="slidenum">
              <a:rPr lang="es-CL" smtClean="0"/>
              <a:t>19</a:t>
            </a:fld>
            <a:endParaRPr lang="es-CL" dirty="0"/>
          </a:p>
        </p:txBody>
      </p:sp>
    </p:spTree>
    <p:extLst>
      <p:ext uri="{BB962C8B-B14F-4D97-AF65-F5344CB8AC3E}">
        <p14:creationId xmlns:p14="http://schemas.microsoft.com/office/powerpoint/2010/main" val="138308387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39553" y="332656"/>
            <a:ext cx="8219255" cy="504056"/>
          </a:xfrm>
          <a:solidFill>
            <a:srgbClr val="D7F0F5"/>
          </a:solidFill>
          <a:ln/>
        </p:spPr>
        <p:style>
          <a:lnRef idx="2">
            <a:schemeClr val="accent5"/>
          </a:lnRef>
          <a:fillRef idx="1">
            <a:schemeClr val="lt1"/>
          </a:fillRef>
          <a:effectRef idx="0">
            <a:schemeClr val="accent5"/>
          </a:effectRef>
          <a:fontRef idx="minor">
            <a:schemeClr val="dk1"/>
          </a:fontRef>
        </p:style>
        <p:txBody>
          <a:bodyPr>
            <a:normAutofit/>
          </a:bodyPr>
          <a:lstStyle/>
          <a:p>
            <a:r>
              <a:rPr lang="es-CL" sz="2400" b="1" dirty="0" smtClean="0">
                <a:solidFill>
                  <a:schemeClr val="bg1"/>
                </a:solidFill>
                <a:latin typeface="Bookman Old Style" panose="02050604050505020204" pitchFamily="18" charset="0"/>
              </a:rPr>
              <a:t>Clase N°1 sonidos distintos del castellano</a:t>
            </a:r>
            <a:endParaRPr lang="es-CL" sz="2400" b="1" dirty="0">
              <a:solidFill>
                <a:schemeClr val="bg1"/>
              </a:solidFill>
              <a:latin typeface="Bookman Old Style" panose="02050604050505020204" pitchFamily="18" charset="0"/>
            </a:endParaRPr>
          </a:p>
        </p:txBody>
      </p:sp>
      <p:sp>
        <p:nvSpPr>
          <p:cNvPr id="3" name="2 Marcador de contenido"/>
          <p:cNvSpPr>
            <a:spLocks noGrp="1"/>
          </p:cNvSpPr>
          <p:nvPr>
            <p:ph idx="1"/>
          </p:nvPr>
        </p:nvSpPr>
        <p:spPr>
          <a:xfrm>
            <a:off x="511449" y="898622"/>
            <a:ext cx="8189192" cy="4869025"/>
          </a:xfrm>
          <a:solidFill>
            <a:schemeClr val="tx1"/>
          </a:solidFill>
          <a:ln>
            <a:solidFill>
              <a:srgbClr val="92D050"/>
            </a:solid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3"/>
          </a:lnRef>
          <a:fillRef idx="1">
            <a:schemeClr val="lt1"/>
          </a:fillRef>
          <a:effectRef idx="0">
            <a:schemeClr val="accent3"/>
          </a:effectRef>
          <a:fontRef idx="minor">
            <a:schemeClr val="dk1"/>
          </a:fontRef>
        </p:style>
        <p:txBody>
          <a:bodyPr lIns="360000" rIns="360000">
            <a:spAutoFit/>
          </a:bodyPr>
          <a:lstStyle/>
          <a:p>
            <a:pPr>
              <a:buFont typeface="Wingdings" panose="05000000000000000000" pitchFamily="2" charset="2"/>
              <a:buChar char="q"/>
            </a:pPr>
            <a:endParaRPr lang="es-CL" sz="1600" b="1" dirty="0" smtClean="0">
              <a:solidFill>
                <a:schemeClr val="bg1"/>
              </a:solidFill>
              <a:latin typeface="Bookman Old Style" panose="02050604050505020204" pitchFamily="18" charset="0"/>
            </a:endParaRPr>
          </a:p>
          <a:p>
            <a:pPr>
              <a:buFont typeface="Wingdings" panose="05000000000000000000" pitchFamily="2" charset="2"/>
              <a:buChar char="q"/>
            </a:pPr>
            <a:endParaRPr lang="es-CL" sz="1600" b="1" dirty="0">
              <a:solidFill>
                <a:schemeClr val="bg1"/>
              </a:solidFill>
              <a:latin typeface="Bookman Old Style" panose="02050604050505020204" pitchFamily="18" charset="0"/>
            </a:endParaRPr>
          </a:p>
          <a:p>
            <a:pPr>
              <a:buFont typeface="Wingdings" panose="05000000000000000000" pitchFamily="2" charset="2"/>
              <a:buChar char="q"/>
            </a:pPr>
            <a:endParaRPr lang="es-CL" sz="1600" b="1" dirty="0" smtClean="0">
              <a:solidFill>
                <a:schemeClr val="bg1"/>
              </a:solidFill>
              <a:latin typeface="Bookman Old Style" panose="02050604050505020204" pitchFamily="18" charset="0"/>
            </a:endParaRPr>
          </a:p>
          <a:p>
            <a:pPr>
              <a:buFont typeface="Wingdings" panose="05000000000000000000" pitchFamily="2" charset="2"/>
              <a:buChar char="q"/>
            </a:pPr>
            <a:r>
              <a:rPr lang="es-CL" sz="1600" b="1" dirty="0" smtClean="0">
                <a:solidFill>
                  <a:schemeClr val="bg1"/>
                </a:solidFill>
                <a:latin typeface="Bookman Old Style" panose="02050604050505020204" pitchFamily="18" charset="0"/>
              </a:rPr>
              <a:t>Sonidos distintos del castellano:</a:t>
            </a:r>
          </a:p>
          <a:p>
            <a:pPr marL="0" indent="0">
              <a:buNone/>
            </a:pPr>
            <a:r>
              <a:rPr lang="es-CL" sz="1600" b="1" dirty="0" smtClean="0">
                <a:solidFill>
                  <a:schemeClr val="bg1"/>
                </a:solidFill>
                <a:latin typeface="Bookman Old Style" panose="02050604050505020204" pitchFamily="18" charset="0"/>
              </a:rPr>
              <a:t>      Th: </a:t>
            </a:r>
            <a:r>
              <a:rPr lang="es-CL" sz="1600" dirty="0" smtClean="0">
                <a:solidFill>
                  <a:schemeClr val="bg1"/>
                </a:solidFill>
                <a:latin typeface="Bookman Old Style" panose="02050604050505020204" pitchFamily="18" charset="0"/>
              </a:rPr>
              <a:t>Sonido intermedio entre la d y la z castellana.</a:t>
            </a:r>
          </a:p>
          <a:p>
            <a:pPr marL="457200" indent="-457200">
              <a:buFont typeface="+mj-lt"/>
              <a:buAutoNum type="arabicPeriod"/>
            </a:pPr>
            <a:endParaRPr lang="es-CL" sz="1600" dirty="0" smtClean="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      Tṝ: </a:t>
            </a:r>
            <a:r>
              <a:rPr lang="es-CL" sz="1600" dirty="0" smtClean="0">
                <a:solidFill>
                  <a:schemeClr val="bg1"/>
                </a:solidFill>
                <a:latin typeface="Bookman Old Style" panose="02050604050505020204" pitchFamily="18" charset="0"/>
              </a:rPr>
              <a:t>La punta  de la lengua  se aprieta contra el paladar en la raíz de   los dientes superiores y se retira con violencia.</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      Ng: </a:t>
            </a:r>
            <a:r>
              <a:rPr lang="es-CL" sz="1600" dirty="0" smtClean="0">
                <a:solidFill>
                  <a:schemeClr val="bg1"/>
                </a:solidFill>
                <a:latin typeface="Bookman Old Style" panose="02050604050505020204" pitchFamily="18" charset="0"/>
              </a:rPr>
              <a:t>Es una consonaste  nasal.</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      Ṝ : </a:t>
            </a:r>
            <a:r>
              <a:rPr lang="es-CL" sz="1600" dirty="0" smtClean="0">
                <a:solidFill>
                  <a:schemeClr val="bg1"/>
                </a:solidFill>
                <a:latin typeface="Bookman Old Style" panose="02050604050505020204" pitchFamily="18" charset="0"/>
              </a:rPr>
              <a:t>Muy suave, pero poco perceptible. La lengua no debe vibrar, si lo hace  es R castellana.</a:t>
            </a:r>
          </a:p>
          <a:p>
            <a:pPr marL="457200" indent="-457200">
              <a:buFont typeface="+mj-lt"/>
              <a:buAutoNum type="arabicPeriod"/>
            </a:pPr>
            <a:endParaRPr lang="es-CL" sz="1600" dirty="0" smtClean="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      Ü</a:t>
            </a:r>
            <a:r>
              <a:rPr lang="es-CL" sz="1600" b="1"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Se forma detrás de los dientes entre la lengua y el paladar,    cuidando de mantener la lengua algo retirada del paladar y de no tocar el extremo de ella en ninguna parte.</a:t>
            </a:r>
          </a:p>
        </p:txBody>
      </p:sp>
      <p:sp>
        <p:nvSpPr>
          <p:cNvPr id="5" name="4 Rectángulo"/>
          <p:cNvSpPr/>
          <p:nvPr/>
        </p:nvSpPr>
        <p:spPr>
          <a:xfrm>
            <a:off x="755576" y="1052736"/>
            <a:ext cx="4536504" cy="792088"/>
          </a:xfrm>
          <a:prstGeom prst="rect">
            <a:avLst/>
          </a:prstGeom>
          <a:blipFill>
            <a:blip r:embed="rId2"/>
            <a:tile tx="0" ty="0" sx="100000" sy="100000" flip="none" algn="tl"/>
          </a:blip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buFont typeface="Wingdings" panose="05000000000000000000" pitchFamily="2" charset="2"/>
              <a:buChar char="§"/>
            </a:pPr>
            <a:endParaRPr lang="es-CL" sz="1600" b="1" dirty="0" smtClean="0">
              <a:solidFill>
                <a:schemeClr val="bg1"/>
              </a:solidFill>
              <a:latin typeface="Bookman Old Style" panose="02050604050505020204" pitchFamily="18" charset="0"/>
            </a:endParaRPr>
          </a:p>
          <a:p>
            <a:pPr>
              <a:buFont typeface="Wingdings" panose="05000000000000000000" pitchFamily="2" charset="2"/>
              <a:buChar char="§"/>
            </a:pPr>
            <a:r>
              <a:rPr lang="es-CL" sz="1500" b="1" dirty="0" smtClean="0">
                <a:solidFill>
                  <a:schemeClr val="bg1"/>
                </a:solidFill>
                <a:latin typeface="Bookman Old Style" panose="02050604050505020204" pitchFamily="18" charset="0"/>
              </a:rPr>
              <a:t>NG-TṜ-Ü-TH-Ṝ-Ṉ-Ḻ-Ṯ  (Mayúsculas)   </a:t>
            </a:r>
          </a:p>
          <a:p>
            <a:pPr>
              <a:buFont typeface="Wingdings" panose="05000000000000000000" pitchFamily="2" charset="2"/>
              <a:buChar char="§"/>
            </a:pPr>
            <a:r>
              <a:rPr lang="es-CL" sz="1500" b="1" dirty="0" smtClean="0">
                <a:solidFill>
                  <a:schemeClr val="bg1"/>
                </a:solidFill>
                <a:latin typeface="Bookman Old Style" panose="02050604050505020204" pitchFamily="18" charset="0"/>
              </a:rPr>
              <a:t>ḷ-ṯ-ṉ-ṝ-th-tṝ-ng-ü         (Minúsculas) </a:t>
            </a:r>
          </a:p>
          <a:p>
            <a:pPr marL="285750" indent="-285750">
              <a:buBlip>
                <a:blip r:embed="rId3"/>
              </a:buBlip>
            </a:pPr>
            <a:endParaRPr lang="es-CL" sz="1500" b="1" dirty="0">
              <a:solidFill>
                <a:schemeClr val="bg1"/>
              </a:solidFill>
              <a:latin typeface="Bookman Old Style" panose="02050604050505020204" pitchFamily="18" charset="0"/>
            </a:endParaRPr>
          </a:p>
        </p:txBody>
      </p:sp>
      <p:pic>
        <p:nvPicPr>
          <p:cNvPr id="4" name="3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04890" y="901374"/>
            <a:ext cx="8208912" cy="133018"/>
          </a:xfrm>
          <a:prstGeom prst="rect">
            <a:avLst/>
          </a:prstGeom>
        </p:spPr>
      </p:pic>
      <p:pic>
        <p:nvPicPr>
          <p:cNvPr id="6" name="5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5050" y="5805264"/>
            <a:ext cx="8208912" cy="154114"/>
          </a:xfrm>
          <a:prstGeom prst="rect">
            <a:avLst/>
          </a:prstGeom>
        </p:spPr>
      </p:pic>
      <p:sp>
        <p:nvSpPr>
          <p:cNvPr id="7" name="6 Marcador de número de diapositiva"/>
          <p:cNvSpPr>
            <a:spLocks noGrp="1"/>
          </p:cNvSpPr>
          <p:nvPr>
            <p:ph type="sldNum" sz="quarter" idx="12"/>
          </p:nvPr>
        </p:nvSpPr>
        <p:spPr/>
        <p:txBody>
          <a:bodyPr/>
          <a:lstStyle/>
          <a:p>
            <a:fld id="{5D30F4B9-AF6A-4A7B-B4FA-0C6F93EA957C}" type="slidenum">
              <a:rPr lang="es-CL" smtClean="0"/>
              <a:t>2</a:t>
            </a:fld>
            <a:endParaRPr lang="es-CL" dirty="0"/>
          </a:p>
        </p:txBody>
      </p:sp>
      <p:pic>
        <p:nvPicPr>
          <p:cNvPr id="8" name="7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52443" y="2996952"/>
            <a:ext cx="1533739" cy="1063105"/>
          </a:xfrm>
          <a:prstGeom prst="rect">
            <a:avLst/>
          </a:prstGeom>
          <a:ln w="28575">
            <a:solidFill>
              <a:srgbClr val="7030A0"/>
            </a:solidFill>
          </a:ln>
        </p:spPr>
      </p:pic>
      <p:sp>
        <p:nvSpPr>
          <p:cNvPr id="9" name="8 Rectángulo"/>
          <p:cNvSpPr/>
          <p:nvPr/>
        </p:nvSpPr>
        <p:spPr>
          <a:xfrm>
            <a:off x="5148064" y="1052736"/>
            <a:ext cx="3168352" cy="792088"/>
          </a:xfrm>
          <a:prstGeom prst="rect">
            <a:avLst/>
          </a:prstGeom>
          <a:blipFill>
            <a:blip r:embed="rId6"/>
            <a:tile tx="0" ty="0" sx="100000" sy="100000" flip="none" algn="tl"/>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CL" sz="1600" b="1" dirty="0" smtClean="0">
                <a:solidFill>
                  <a:schemeClr val="bg1"/>
                </a:solidFill>
                <a:latin typeface="Bookman Old Style" panose="02050604050505020204" pitchFamily="18" charset="0"/>
              </a:rPr>
              <a:t>Importante: las letras TṜ,</a:t>
            </a:r>
            <a:r>
              <a:rPr lang="es-CL" sz="1600" b="1" dirty="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Ṝ,</a:t>
            </a:r>
            <a:r>
              <a:rPr lang="es-CL" sz="1600" b="1" dirty="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ṝ,</a:t>
            </a:r>
            <a:r>
              <a:rPr lang="es-CL" sz="1600" b="1" dirty="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tṝ, el puntito no corre</a:t>
            </a:r>
            <a:r>
              <a:rPr lang="es-CL" sz="1600" b="1" dirty="0" smtClean="0">
                <a:solidFill>
                  <a:schemeClr val="tx1"/>
                </a:solidFill>
                <a:latin typeface="Bookman Old Style" panose="02050604050505020204" pitchFamily="18" charset="0"/>
              </a:rPr>
              <a:t>.</a:t>
            </a:r>
            <a:r>
              <a:rPr lang="es-CL" sz="1600" dirty="0" smtClean="0">
                <a:solidFill>
                  <a:schemeClr val="tx1"/>
                </a:solidFill>
                <a:latin typeface="Bookman Old Style" panose="02050604050505020204" pitchFamily="18" charset="0"/>
              </a:rPr>
              <a:t> </a:t>
            </a:r>
            <a:endParaRPr lang="es-CL" sz="1600" dirty="0">
              <a:solidFill>
                <a:schemeClr val="tx1"/>
              </a:solidFill>
              <a:latin typeface="Bookman Old Style" panose="02050604050505020204" pitchFamily="18" charset="0"/>
            </a:endParaRPr>
          </a:p>
        </p:txBody>
      </p:sp>
    </p:spTree>
    <p:extLst>
      <p:ext uri="{BB962C8B-B14F-4D97-AF65-F5344CB8AC3E}">
        <p14:creationId xmlns:p14="http://schemas.microsoft.com/office/powerpoint/2010/main" val="270294103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a:solidFill>
            <a:srgbClr val="D7F0F5"/>
          </a:solidFill>
        </p:spPr>
        <p:txBody>
          <a:bodyPr>
            <a:norm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57200" y="764704"/>
            <a:ext cx="8229600" cy="5361459"/>
          </a:xfrm>
          <a:solidFill>
            <a:schemeClr val="tx1"/>
          </a:solidFill>
        </p:spPr>
        <p:txBody>
          <a:bodyPr/>
          <a:lstStyle/>
          <a:p>
            <a:endParaRPr lang="es-CL" dirty="0" smtClean="0">
              <a:solidFill>
                <a:schemeClr val="bg1"/>
              </a:solidFill>
            </a:endParaRPr>
          </a:p>
          <a:p>
            <a:pPr>
              <a:buBlip>
                <a:blip r:embed="rId2"/>
              </a:buBlip>
            </a:pPr>
            <a:r>
              <a:rPr lang="es-CL" sz="1600" dirty="0" smtClean="0">
                <a:solidFill>
                  <a:schemeClr val="bg1"/>
                </a:solidFill>
                <a:latin typeface="Bookman Old Style" panose="02050604050505020204" pitchFamily="18" charset="0"/>
              </a:rPr>
              <a:t>Usaban la madera de buena calidad; la lana de oveja o de guanaco para confeccionar sus ropas y vestir a los otros. Se usaba el trueque, habían fabricantes de todo lo necesario par el pueblo mapuche.</a:t>
            </a:r>
          </a:p>
          <a:p>
            <a:pPr>
              <a:buBlip>
                <a:blip r:embed="rId2"/>
              </a:buBlip>
            </a:pPr>
            <a:r>
              <a:rPr lang="es-CL" sz="1600" dirty="0" smtClean="0">
                <a:solidFill>
                  <a:schemeClr val="bg1"/>
                </a:solidFill>
                <a:latin typeface="Bookman Old Style" panose="02050604050505020204" pitchFamily="18" charset="0"/>
              </a:rPr>
              <a:t>Suele decirse que los mapuches eran gente agresiva que querían esclavizar a los españoles, sin embargo esto no fue así. Los mapuches querían enseñarles que ellos fueran campesinos porque había un montón de tierra que podían trabajar y cultivar con sabiduría, pero los españoles no aceptaron y no escucharon, declarando la guerra. Se intento atacar de igual a igual a pesar de que el pueblo mapuche tenia menos armas y nulos conocimientos de guerras europeas y aun así se peleo durante muchísimos años.</a:t>
            </a:r>
          </a:p>
          <a:p>
            <a:pPr>
              <a:buBlip>
                <a:blip r:embed="rId2"/>
              </a:buBlip>
            </a:pPr>
            <a:r>
              <a:rPr lang="es-CL" sz="1600" dirty="0" smtClean="0">
                <a:solidFill>
                  <a:schemeClr val="bg1"/>
                </a:solidFill>
                <a:latin typeface="Bookman Old Style" panose="02050604050505020204" pitchFamily="18" charset="0"/>
              </a:rPr>
              <a:t>341 años duro la guerrea de Arauco( </a:t>
            </a:r>
            <a:r>
              <a:rPr lang="es-CL" sz="1600" b="1" dirty="0" smtClean="0">
                <a:solidFill>
                  <a:schemeClr val="bg1"/>
                </a:solidFill>
                <a:latin typeface="Bookman Old Style" panose="02050604050505020204" pitchFamily="18" charset="0"/>
              </a:rPr>
              <a:t>Leer los libro de Vicente Palacios Raza Chilena y Raza Militar del General Indalicio Téllez). </a:t>
            </a:r>
          </a:p>
          <a:p>
            <a:pPr>
              <a:buBlip>
                <a:blip r:embed="rId3"/>
              </a:buBlip>
            </a:pPr>
            <a:r>
              <a:rPr lang="es-CL" sz="1600" b="1" dirty="0" smtClean="0">
                <a:solidFill>
                  <a:schemeClr val="bg1"/>
                </a:solidFill>
                <a:latin typeface="Bookman Old Style" panose="02050604050505020204" pitchFamily="18" charset="0"/>
              </a:rPr>
              <a:t>La guerra de Arauco empieza en 1541 y termina en 1882 </a:t>
            </a:r>
            <a:r>
              <a:rPr lang="es-CL" sz="1600" dirty="0" smtClean="0">
                <a:solidFill>
                  <a:schemeClr val="bg1"/>
                </a:solidFill>
                <a:latin typeface="Bookman Old Style" panose="02050604050505020204" pitchFamily="18" charset="0"/>
              </a:rPr>
              <a:t>con don Pedro de Valdivia, el Ministro de Educación lo niega expresamente en el curriculum de Historia de Chile de Básica, Media y Universitaria.</a:t>
            </a:r>
            <a:endParaRPr lang="es-CL" sz="1600" dirty="0">
              <a:solidFill>
                <a:schemeClr val="bg1"/>
              </a:solidFill>
              <a:latin typeface="Bookman Old Style" panose="02050604050505020204" pitchFamily="18" charset="0"/>
            </a:endParaRPr>
          </a:p>
        </p:txBody>
      </p:sp>
      <p:pic>
        <p:nvPicPr>
          <p:cNvPr id="4" name="3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947847"/>
            <a:ext cx="8226243" cy="178459"/>
          </a:xfrm>
          <a:prstGeom prst="rect">
            <a:avLst/>
          </a:prstGeom>
        </p:spPr>
      </p:pic>
      <p:pic>
        <p:nvPicPr>
          <p:cNvPr id="5" name="4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5733257"/>
            <a:ext cx="8241027" cy="203596"/>
          </a:xfrm>
          <a:prstGeom prst="rect">
            <a:avLst/>
          </a:prstGeom>
        </p:spPr>
      </p:pic>
      <p:sp>
        <p:nvSpPr>
          <p:cNvPr id="6" name="5 Marcador de número de diapositiva"/>
          <p:cNvSpPr>
            <a:spLocks noGrp="1"/>
          </p:cNvSpPr>
          <p:nvPr>
            <p:ph type="sldNum" sz="quarter" idx="12"/>
          </p:nvPr>
        </p:nvSpPr>
        <p:spPr/>
        <p:txBody>
          <a:bodyPr/>
          <a:lstStyle/>
          <a:p>
            <a:fld id="{5D30F4B9-AF6A-4A7B-B4FA-0C6F93EA957C}" type="slidenum">
              <a:rPr lang="es-CL" smtClean="0"/>
              <a:t>20</a:t>
            </a:fld>
            <a:endParaRPr lang="es-CL" dirty="0"/>
          </a:p>
        </p:txBody>
      </p:sp>
    </p:spTree>
    <p:extLst>
      <p:ext uri="{BB962C8B-B14F-4D97-AF65-F5344CB8AC3E}">
        <p14:creationId xmlns:p14="http://schemas.microsoft.com/office/powerpoint/2010/main" val="29418927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a:solidFill>
            <a:srgbClr val="D7F0F5"/>
          </a:solidFill>
        </p:spPr>
        <p:txBody>
          <a:bodyPr>
            <a:norm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67544" y="854000"/>
            <a:ext cx="8229600" cy="5361459"/>
          </a:xfrm>
          <a:solidFill>
            <a:schemeClr val="tx1"/>
          </a:solidFill>
        </p:spPr>
        <p:txBody>
          <a:bodyPr/>
          <a:lstStyle/>
          <a:p>
            <a:endParaRPr lang="es-CL" dirty="0" smtClean="0">
              <a:solidFill>
                <a:schemeClr val="bg1"/>
              </a:solidFill>
            </a:endParaRPr>
          </a:p>
          <a:p>
            <a:pPr>
              <a:buBlip>
                <a:blip r:embed="rId2"/>
              </a:buBlip>
            </a:pPr>
            <a:r>
              <a:rPr lang="es-CL" sz="1600" b="1" dirty="0">
                <a:solidFill>
                  <a:schemeClr val="bg1"/>
                </a:solidFill>
                <a:latin typeface="Bookman Old Style" panose="02050604050505020204" pitchFamily="18" charset="0"/>
              </a:rPr>
              <a:t>Indicaciones para escribir las letras del maputhüngun:</a:t>
            </a:r>
          </a:p>
          <a:p>
            <a:pPr marL="0" indent="0">
              <a:buNone/>
            </a:pPr>
            <a:r>
              <a:rPr lang="es-CL" sz="1600" b="1" dirty="0">
                <a:solidFill>
                  <a:schemeClr val="bg1"/>
                </a:solidFill>
                <a:latin typeface="Bookman Old Style" panose="02050604050505020204" pitchFamily="18" charset="0"/>
              </a:rPr>
              <a:t>TṜ-Ü-Ṝ-Ṉ-Ḻ-Ṯ-ḷ-ṯ-ṉ-ṝ-</a:t>
            </a:r>
            <a:r>
              <a:rPr lang="es-CL" sz="1600" b="1" dirty="0" err="1">
                <a:solidFill>
                  <a:schemeClr val="bg1"/>
                </a:solidFill>
                <a:latin typeface="Bookman Old Style" panose="02050604050505020204" pitchFamily="18" charset="0"/>
              </a:rPr>
              <a:t>tṝ</a:t>
            </a:r>
            <a:r>
              <a:rPr lang="es-CL" sz="1600" b="1" dirty="0">
                <a:solidFill>
                  <a:schemeClr val="bg1"/>
                </a:solidFill>
                <a:latin typeface="Bookman Old Style" panose="02050604050505020204" pitchFamily="18" charset="0"/>
              </a:rPr>
              <a:t>-ü.(todas estas letras con rayitas y puntitos se pueden encontrar en símbolo en Word).</a:t>
            </a:r>
          </a:p>
          <a:p>
            <a:pPr marL="0" indent="0">
              <a:buNone/>
            </a:pPr>
            <a:r>
              <a:rPr lang="es-CL" sz="1600" b="1" dirty="0">
                <a:solidFill>
                  <a:schemeClr val="bg1"/>
                </a:solidFill>
                <a:latin typeface="Bookman Old Style" panose="02050604050505020204" pitchFamily="18" charset="0"/>
              </a:rPr>
              <a:t>Ejemplo visual:</a:t>
            </a:r>
          </a:p>
          <a:p>
            <a:pPr marL="0" indent="0">
              <a:buNone/>
            </a:pPr>
            <a:r>
              <a:rPr lang="es-CL" sz="1600" b="1" dirty="0">
                <a:solidFill>
                  <a:schemeClr val="bg1"/>
                </a:solidFill>
                <a:latin typeface="Bookman Old Style" panose="02050604050505020204" pitchFamily="18" charset="0"/>
              </a:rPr>
              <a:t>Primero pinchar el icono insertar y aparecerá en la columna de arriba el icono de símbolo</a:t>
            </a:r>
            <a:r>
              <a:rPr lang="es-CL" sz="1600" b="1" dirty="0" smtClean="0">
                <a:solidFill>
                  <a:schemeClr val="bg1"/>
                </a:solidFill>
                <a:latin typeface="Bookman Old Style" panose="02050604050505020204" pitchFamily="18" charset="0"/>
              </a:rPr>
              <a:t>:</a:t>
            </a:r>
          </a:p>
          <a:p>
            <a:pPr marL="0" indent="0">
              <a:buNone/>
            </a:pPr>
            <a:endParaRPr lang="es-CL" sz="1600" b="1" dirty="0">
              <a:solidFill>
                <a:schemeClr val="bg1"/>
              </a:solidFill>
              <a:latin typeface="Bookman Old Style" panose="02050604050505020204" pitchFamily="18" charset="0"/>
            </a:endParaRPr>
          </a:p>
          <a:p>
            <a:pPr marL="0" indent="0">
              <a:buNone/>
            </a:pPr>
            <a:endParaRPr lang="es-CL" sz="1600" b="1" dirty="0" smtClean="0">
              <a:solidFill>
                <a:schemeClr val="bg1"/>
              </a:solidFill>
              <a:latin typeface="Bookman Old Style" panose="02050604050505020204" pitchFamily="18" charset="0"/>
            </a:endParaRPr>
          </a:p>
          <a:p>
            <a:pPr marL="0" indent="0">
              <a:buNone/>
            </a:pPr>
            <a:endParaRPr lang="es-CL" sz="1600" b="1" dirty="0">
              <a:solidFill>
                <a:schemeClr val="bg1"/>
              </a:solidFill>
              <a:latin typeface="Bookman Old Style" panose="02050604050505020204" pitchFamily="18" charset="0"/>
            </a:endParaRPr>
          </a:p>
          <a:p>
            <a:pPr marL="0" indent="0">
              <a:buNone/>
            </a:pPr>
            <a:endParaRPr lang="es-CL" sz="1600" b="1" dirty="0" smtClean="0">
              <a:solidFill>
                <a:schemeClr val="bg1"/>
              </a:solidFill>
              <a:latin typeface="Bookman Old Style" panose="02050604050505020204" pitchFamily="18" charset="0"/>
            </a:endParaRPr>
          </a:p>
          <a:p>
            <a:pPr>
              <a:buFont typeface="Courier New" panose="02070309020205020404" pitchFamily="49" charset="0"/>
              <a:buChar char="o"/>
            </a:pPr>
            <a:r>
              <a:rPr lang="es-CL" sz="1600" b="1" dirty="0">
                <a:solidFill>
                  <a:schemeClr val="bg1"/>
                </a:solidFill>
                <a:latin typeface="Bookman Old Style" panose="02050604050505020204" pitchFamily="18" charset="0"/>
              </a:rPr>
              <a:t>Luego ingresar a el icono símbolo y presionar mas símbolos y se abrirá un cuadro completo de símbolos</a:t>
            </a:r>
            <a:r>
              <a:rPr lang="es-CL" sz="1600" dirty="0">
                <a:solidFill>
                  <a:schemeClr val="bg1"/>
                </a:solidFill>
                <a:latin typeface="Bookman Old Style" panose="02050604050505020204" pitchFamily="18" charset="0"/>
              </a:rPr>
              <a:t>:</a:t>
            </a:r>
          </a:p>
          <a:p>
            <a:pPr>
              <a:buFont typeface="Courier New" panose="02070309020205020404" pitchFamily="49" charset="0"/>
              <a:buChar char="o"/>
            </a:pPr>
            <a:endParaRPr lang="es-CL" sz="1600" dirty="0">
              <a:solidFill>
                <a:schemeClr val="bg1"/>
              </a:solidFill>
              <a:latin typeface="Bookman Old Style" panose="02050604050505020204" pitchFamily="18" charset="0"/>
            </a:endParaRPr>
          </a:p>
          <a:p>
            <a:pPr marL="0" indent="0">
              <a:buNone/>
            </a:pPr>
            <a:endParaRPr lang="es-CL" sz="1600" b="1" dirty="0" smtClean="0">
              <a:solidFill>
                <a:schemeClr val="bg1"/>
              </a:solidFill>
              <a:latin typeface="Bookman Old Style" panose="02050604050505020204" pitchFamily="18" charset="0"/>
            </a:endParaRPr>
          </a:p>
          <a:p>
            <a:pPr marL="0" indent="0">
              <a:buNone/>
            </a:pPr>
            <a:endParaRPr lang="es-CL" sz="1600" b="1" dirty="0" smtClean="0">
              <a:solidFill>
                <a:schemeClr val="bg1"/>
              </a:solidFill>
              <a:latin typeface="Bookman Old Style" panose="02050604050505020204" pitchFamily="18" charset="0"/>
            </a:endParaRPr>
          </a:p>
          <a:p>
            <a:pPr marL="0" indent="0">
              <a:buNone/>
            </a:pPr>
            <a:endParaRPr lang="es-CL" sz="1600" b="1" dirty="0">
              <a:solidFill>
                <a:schemeClr val="bg1"/>
              </a:solidFill>
              <a:latin typeface="Bookman Old Style" panose="02050604050505020204" pitchFamily="18" charset="0"/>
            </a:endParaRPr>
          </a:p>
        </p:txBody>
      </p:sp>
      <p:pic>
        <p:nvPicPr>
          <p:cNvPr id="4" name="3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947847"/>
            <a:ext cx="8226243" cy="178459"/>
          </a:xfrm>
          <a:prstGeom prst="rect">
            <a:avLst/>
          </a:prstGeom>
        </p:spPr>
      </p:pic>
      <p:pic>
        <p:nvPicPr>
          <p:cNvPr id="5" name="4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544" y="5733257"/>
            <a:ext cx="8241027" cy="203596"/>
          </a:xfrm>
          <a:prstGeom prst="rect">
            <a:avLst/>
          </a:prstGeom>
        </p:spPr>
      </p:pic>
      <p:sp>
        <p:nvSpPr>
          <p:cNvPr id="6" name="5 Marcador de número de diapositiva"/>
          <p:cNvSpPr>
            <a:spLocks noGrp="1"/>
          </p:cNvSpPr>
          <p:nvPr>
            <p:ph type="sldNum" sz="quarter" idx="12"/>
          </p:nvPr>
        </p:nvSpPr>
        <p:spPr/>
        <p:txBody>
          <a:bodyPr/>
          <a:lstStyle/>
          <a:p>
            <a:fld id="{5D30F4B9-AF6A-4A7B-B4FA-0C6F93EA957C}" type="slidenum">
              <a:rPr lang="es-CL" smtClean="0"/>
              <a:t>21</a:t>
            </a:fld>
            <a:endParaRPr lang="es-CL" dirty="0"/>
          </a:p>
        </p:txBody>
      </p:sp>
      <p:pic>
        <p:nvPicPr>
          <p:cNvPr id="8" name="7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703" y="3068960"/>
            <a:ext cx="7887924" cy="931540"/>
          </a:xfrm>
          <a:prstGeom prst="rect">
            <a:avLst/>
          </a:prstGeom>
          <a:ln w="28575">
            <a:solidFill>
              <a:schemeClr val="tx1"/>
            </a:solidFill>
          </a:ln>
        </p:spPr>
      </p:pic>
      <p:pic>
        <p:nvPicPr>
          <p:cNvPr id="9" name="8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88057" y="4509121"/>
            <a:ext cx="3143182" cy="1224136"/>
          </a:xfrm>
          <a:prstGeom prst="rect">
            <a:avLst/>
          </a:prstGeom>
          <a:ln w="28575">
            <a:solidFill>
              <a:schemeClr val="tx1"/>
            </a:solidFill>
          </a:ln>
        </p:spPr>
      </p:pic>
    </p:spTree>
    <p:extLst>
      <p:ext uri="{BB962C8B-B14F-4D97-AF65-F5344CB8AC3E}">
        <p14:creationId xmlns:p14="http://schemas.microsoft.com/office/powerpoint/2010/main" val="732851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a:solidFill>
            <a:srgbClr val="D7F0F5"/>
          </a:solidFill>
        </p:spPr>
        <p:txBody>
          <a:bodyPr>
            <a:norm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67544" y="854000"/>
            <a:ext cx="8229600" cy="5361459"/>
          </a:xfrm>
          <a:solidFill>
            <a:schemeClr val="tx1"/>
          </a:solidFill>
        </p:spPr>
        <p:txBody>
          <a:bodyPr/>
          <a:lstStyle/>
          <a:p>
            <a:endParaRPr lang="es-CL" dirty="0" smtClean="0">
              <a:solidFill>
                <a:schemeClr val="bg1"/>
              </a:solidFill>
            </a:endParaRPr>
          </a:p>
          <a:p>
            <a:pPr>
              <a:buFont typeface="Courier New" panose="02070309020205020404" pitchFamily="49" charset="0"/>
              <a:buChar char="o"/>
            </a:pPr>
            <a:r>
              <a:rPr lang="es-CL" sz="1600" b="1" dirty="0" smtClean="0">
                <a:solidFill>
                  <a:schemeClr val="bg1"/>
                </a:solidFill>
                <a:latin typeface="Bookman Old Style" panose="02050604050505020204" pitchFamily="18" charset="0"/>
              </a:rPr>
              <a:t>A continuación </a:t>
            </a:r>
            <a:r>
              <a:rPr lang="es-CL" sz="1600" b="1" dirty="0">
                <a:solidFill>
                  <a:schemeClr val="bg1"/>
                </a:solidFill>
                <a:latin typeface="Bookman Old Style" panose="02050604050505020204" pitchFamily="18" charset="0"/>
              </a:rPr>
              <a:t>encontraran las letras:</a:t>
            </a:r>
          </a:p>
          <a:p>
            <a:pPr>
              <a:buFont typeface="Courier New" panose="02070309020205020404" pitchFamily="49" charset="0"/>
              <a:buChar char="o"/>
            </a:pPr>
            <a:endParaRPr lang="es-CL" sz="1600" b="1" dirty="0">
              <a:solidFill>
                <a:schemeClr val="bg1"/>
              </a:solidFill>
              <a:latin typeface="Bookman Old Style" panose="02050604050505020204" pitchFamily="18" charset="0"/>
            </a:endParaRPr>
          </a:p>
          <a:p>
            <a:pPr>
              <a:buFont typeface="Courier New" panose="02070309020205020404" pitchFamily="49" charset="0"/>
              <a:buChar char="o"/>
            </a:pPr>
            <a:endParaRPr lang="es-CL" sz="1600" b="1" dirty="0">
              <a:solidFill>
                <a:schemeClr val="bg1"/>
              </a:solidFill>
              <a:latin typeface="Bookman Old Style" panose="02050604050505020204" pitchFamily="18" charset="0"/>
            </a:endParaRPr>
          </a:p>
          <a:p>
            <a:pPr>
              <a:buFont typeface="Courier New" panose="02070309020205020404" pitchFamily="49" charset="0"/>
              <a:buChar char="o"/>
            </a:pPr>
            <a:endParaRPr lang="es-CL" sz="1600" b="1" dirty="0">
              <a:solidFill>
                <a:schemeClr val="bg1"/>
              </a:solidFill>
              <a:latin typeface="Bookman Old Style" panose="02050604050505020204" pitchFamily="18" charset="0"/>
            </a:endParaRPr>
          </a:p>
          <a:p>
            <a:pPr marL="0" indent="0">
              <a:buNone/>
            </a:pPr>
            <a:endParaRPr lang="es-CL" sz="1600" b="1" dirty="0">
              <a:solidFill>
                <a:schemeClr val="bg1"/>
              </a:solidFill>
              <a:latin typeface="Bookman Old Style" panose="02050604050505020204" pitchFamily="18" charset="0"/>
            </a:endParaRPr>
          </a:p>
          <a:p>
            <a:pPr>
              <a:buFont typeface="Courier New" panose="02070309020205020404" pitchFamily="49" charset="0"/>
              <a:buChar char="o"/>
            </a:pPr>
            <a:endParaRPr lang="es-CL" sz="1600" b="1" dirty="0">
              <a:solidFill>
                <a:schemeClr val="bg1"/>
              </a:solidFill>
              <a:latin typeface="Bookman Old Style" panose="02050604050505020204" pitchFamily="18" charset="0"/>
            </a:endParaRPr>
          </a:p>
          <a:p>
            <a:pPr>
              <a:buFont typeface="Courier New" panose="02070309020205020404" pitchFamily="49" charset="0"/>
              <a:buChar char="o"/>
            </a:pPr>
            <a:endParaRPr lang="es-CL" sz="1600" b="1" dirty="0">
              <a:solidFill>
                <a:schemeClr val="bg1"/>
              </a:solidFill>
              <a:latin typeface="Bookman Old Style" panose="02050604050505020204" pitchFamily="18" charset="0"/>
            </a:endParaRPr>
          </a:p>
          <a:p>
            <a:pPr>
              <a:buFont typeface="Courier New" panose="02070309020205020404" pitchFamily="49" charset="0"/>
              <a:buChar char="o"/>
            </a:pPr>
            <a:r>
              <a:rPr lang="es-CL" sz="1600" b="1" dirty="0">
                <a:solidFill>
                  <a:schemeClr val="bg1"/>
                </a:solidFill>
                <a:latin typeface="Bookman Old Style" panose="02050604050505020204" pitchFamily="18" charset="0"/>
              </a:rPr>
              <a:t>Una vez seleccionada la letra presionar insertar y quedara en la hoja de Word la </a:t>
            </a:r>
            <a:r>
              <a:rPr lang="es-CL" sz="1600" b="1" dirty="0" smtClean="0">
                <a:solidFill>
                  <a:schemeClr val="bg1"/>
                </a:solidFill>
                <a:latin typeface="Bookman Old Style" panose="02050604050505020204" pitchFamily="18" charset="0"/>
              </a:rPr>
              <a:t>letra </a:t>
            </a:r>
            <a:r>
              <a:rPr lang="es-CL" sz="1600" b="1" dirty="0" err="1" smtClean="0">
                <a:solidFill>
                  <a:schemeClr val="bg1"/>
                </a:solidFill>
                <a:latin typeface="Bookman Old Style" panose="02050604050505020204" pitchFamily="18" charset="0"/>
              </a:rPr>
              <a:t>selecionada</a:t>
            </a:r>
            <a:r>
              <a:rPr lang="es-CL" sz="1600" b="1" dirty="0" smtClean="0">
                <a:solidFill>
                  <a:schemeClr val="bg1"/>
                </a:solidFill>
                <a:latin typeface="Bookman Old Style" panose="02050604050505020204" pitchFamily="18" charset="0"/>
              </a:rPr>
              <a:t>.</a:t>
            </a:r>
            <a:endParaRPr lang="es-CL" sz="1600" b="1" dirty="0">
              <a:solidFill>
                <a:schemeClr val="bg1"/>
              </a:solidFill>
              <a:latin typeface="Bookman Old Style" panose="02050604050505020204" pitchFamily="18" charset="0"/>
            </a:endParaRPr>
          </a:p>
          <a:p>
            <a:pPr>
              <a:buFont typeface="Courier New" panose="02070309020205020404" pitchFamily="49" charset="0"/>
              <a:buChar char="o"/>
            </a:pPr>
            <a:r>
              <a:rPr lang="es-CL" sz="1600" b="1" dirty="0">
                <a:solidFill>
                  <a:schemeClr val="bg1"/>
                </a:solidFill>
                <a:latin typeface="Bookman Old Style" panose="02050604050505020204" pitchFamily="18" charset="0"/>
              </a:rPr>
              <a:t>Importante en la letra TṜ solo se busca la Ṝ con rayita arriba (el puntito no corre), se complementa y se une con la T, para formar la letra TṜ.</a:t>
            </a:r>
          </a:p>
          <a:p>
            <a:pPr marL="0" indent="0">
              <a:buNone/>
            </a:pPr>
            <a:endParaRPr lang="es-CL" sz="1600" b="1" dirty="0">
              <a:solidFill>
                <a:schemeClr val="bg1"/>
              </a:solidFill>
              <a:latin typeface="Bookman Old Style" panose="02050604050505020204" pitchFamily="18" charset="0"/>
            </a:endParaRPr>
          </a:p>
          <a:p>
            <a:pPr>
              <a:buFont typeface="Courier New" panose="02070309020205020404" pitchFamily="49" charset="0"/>
              <a:buChar char="o"/>
            </a:pPr>
            <a:endParaRPr lang="es-CL" sz="1600" b="1" dirty="0">
              <a:solidFill>
                <a:schemeClr val="bg1"/>
              </a:solidFill>
              <a:latin typeface="Bookman Old Style" panose="02050604050505020204" pitchFamily="18" charset="0"/>
            </a:endParaRPr>
          </a:p>
          <a:p>
            <a:pPr>
              <a:buFont typeface="Courier New" panose="02070309020205020404" pitchFamily="49" charset="0"/>
              <a:buChar char="o"/>
            </a:pPr>
            <a:endParaRPr lang="es-CL" sz="1600" dirty="0">
              <a:solidFill>
                <a:schemeClr val="bg1"/>
              </a:solidFill>
              <a:latin typeface="Bookman Old Style" panose="02050604050505020204" pitchFamily="18" charset="0"/>
            </a:endParaRPr>
          </a:p>
          <a:p>
            <a:pPr marL="0" indent="0">
              <a:buNone/>
            </a:pPr>
            <a:endParaRPr lang="es-CL" sz="1600" b="1" dirty="0" smtClean="0">
              <a:solidFill>
                <a:schemeClr val="bg1"/>
              </a:solidFill>
              <a:latin typeface="Bookman Old Style" panose="02050604050505020204" pitchFamily="18" charset="0"/>
            </a:endParaRPr>
          </a:p>
          <a:p>
            <a:pPr marL="0" indent="0">
              <a:buNone/>
            </a:pPr>
            <a:endParaRPr lang="es-CL" sz="1600" b="1" dirty="0" smtClean="0">
              <a:solidFill>
                <a:schemeClr val="bg1"/>
              </a:solidFill>
              <a:latin typeface="Bookman Old Style" panose="02050604050505020204" pitchFamily="18" charset="0"/>
            </a:endParaRPr>
          </a:p>
          <a:p>
            <a:pPr marL="0" indent="0">
              <a:buNone/>
            </a:pPr>
            <a:endParaRPr lang="es-CL" sz="1600" b="1" dirty="0">
              <a:solidFill>
                <a:schemeClr val="bg1"/>
              </a:solidFill>
              <a:latin typeface="Bookman Old Style" panose="02050604050505020204" pitchFamily="18" charset="0"/>
            </a:endParaRPr>
          </a:p>
        </p:txBody>
      </p:sp>
      <p:pic>
        <p:nvPicPr>
          <p:cNvPr id="4" name="3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47847"/>
            <a:ext cx="8226243" cy="178459"/>
          </a:xfrm>
          <a:prstGeom prst="rect">
            <a:avLst/>
          </a:prstGeom>
        </p:spPr>
      </p:pic>
      <p:pic>
        <p:nvPicPr>
          <p:cNvPr id="5" name="4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5733257"/>
            <a:ext cx="8241027" cy="203596"/>
          </a:xfrm>
          <a:prstGeom prst="rect">
            <a:avLst/>
          </a:prstGeom>
        </p:spPr>
      </p:pic>
      <p:sp>
        <p:nvSpPr>
          <p:cNvPr id="6" name="5 Marcador de número de diapositiva"/>
          <p:cNvSpPr>
            <a:spLocks noGrp="1"/>
          </p:cNvSpPr>
          <p:nvPr>
            <p:ph type="sldNum" sz="quarter" idx="12"/>
          </p:nvPr>
        </p:nvSpPr>
        <p:spPr/>
        <p:txBody>
          <a:bodyPr/>
          <a:lstStyle/>
          <a:p>
            <a:fld id="{5D30F4B9-AF6A-4A7B-B4FA-0C6F93EA957C}" type="slidenum">
              <a:rPr lang="es-CL" smtClean="0"/>
              <a:t>22</a:t>
            </a:fld>
            <a:endParaRPr lang="es-CL" dirty="0"/>
          </a:p>
        </p:txBody>
      </p:sp>
      <p:pic>
        <p:nvPicPr>
          <p:cNvPr id="10" name="9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19897" y="1772816"/>
            <a:ext cx="5715798" cy="1400371"/>
          </a:xfrm>
          <a:prstGeom prst="rect">
            <a:avLst/>
          </a:prstGeom>
          <a:ln w="28575">
            <a:solidFill>
              <a:schemeClr val="tx1"/>
            </a:solidFill>
          </a:ln>
        </p:spPr>
      </p:pic>
    </p:spTree>
    <p:extLst>
      <p:ext uri="{BB962C8B-B14F-4D97-AF65-F5344CB8AC3E}">
        <p14:creationId xmlns:p14="http://schemas.microsoft.com/office/powerpoint/2010/main" val="246135220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a:solidFill>
            <a:srgbClr val="D7F0F5"/>
          </a:solidFill>
        </p:spPr>
        <p:txBody>
          <a:bodyPr>
            <a:norm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57200" y="764704"/>
            <a:ext cx="8229600" cy="5361459"/>
          </a:xfrm>
          <a:solidFill>
            <a:schemeClr val="tx1"/>
          </a:solidFill>
        </p:spPr>
        <p:txBody>
          <a:bodyPr/>
          <a:lstStyle/>
          <a:p>
            <a:endParaRPr lang="es-CL" dirty="0" smtClean="0">
              <a:solidFill>
                <a:schemeClr val="bg1"/>
              </a:solidFill>
            </a:endParaRPr>
          </a:p>
          <a:p>
            <a:endParaRPr lang="es-CL" sz="1600" dirty="0" smtClean="0">
              <a:solidFill>
                <a:schemeClr val="bg1"/>
              </a:solidFill>
              <a:latin typeface="Bookman Old Style" panose="02050604050505020204" pitchFamily="18" charset="0"/>
            </a:endParaRPr>
          </a:p>
        </p:txBody>
      </p:sp>
      <p:pic>
        <p:nvPicPr>
          <p:cNvPr id="4" name="3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47847"/>
            <a:ext cx="8226243" cy="178459"/>
          </a:xfrm>
          <a:prstGeom prst="rect">
            <a:avLst/>
          </a:prstGeom>
        </p:spPr>
      </p:pic>
      <p:pic>
        <p:nvPicPr>
          <p:cNvPr id="5" name="4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5733257"/>
            <a:ext cx="8241027" cy="203596"/>
          </a:xfrm>
          <a:prstGeom prst="rect">
            <a:avLst/>
          </a:prstGeom>
        </p:spPr>
      </p:pic>
      <p:sp>
        <p:nvSpPr>
          <p:cNvPr id="6" name="5 Marcador de número de diapositiva"/>
          <p:cNvSpPr>
            <a:spLocks noGrp="1"/>
          </p:cNvSpPr>
          <p:nvPr>
            <p:ph type="sldNum" sz="quarter" idx="12"/>
          </p:nvPr>
        </p:nvSpPr>
        <p:spPr/>
        <p:txBody>
          <a:bodyPr/>
          <a:lstStyle/>
          <a:p>
            <a:fld id="{5D30F4B9-AF6A-4A7B-B4FA-0C6F93EA957C}" type="slidenum">
              <a:rPr lang="es-CL" smtClean="0"/>
              <a:t>23</a:t>
            </a:fld>
            <a:endParaRPr lang="es-CL" dirty="0"/>
          </a:p>
        </p:txBody>
      </p:sp>
      <p:pic>
        <p:nvPicPr>
          <p:cNvPr id="7" name="6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87624" y="1340768"/>
            <a:ext cx="6984776" cy="4054017"/>
          </a:xfrm>
          <a:prstGeom prst="rect">
            <a:avLst/>
          </a:prstGeom>
        </p:spPr>
      </p:pic>
    </p:spTree>
    <p:extLst>
      <p:ext uri="{BB962C8B-B14F-4D97-AF65-F5344CB8AC3E}">
        <p14:creationId xmlns:p14="http://schemas.microsoft.com/office/powerpoint/2010/main" val="339620528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332656"/>
            <a:ext cx="8208912" cy="684968"/>
          </a:xfrm>
          <a:solidFill>
            <a:srgbClr val="D7F0F5"/>
          </a:solidFill>
          <a:ln>
            <a:solidFill>
              <a:srgbClr val="00B0F0"/>
            </a:solidFill>
          </a:ln>
        </p:spPr>
        <p:style>
          <a:lnRef idx="2">
            <a:schemeClr val="accent3"/>
          </a:lnRef>
          <a:fillRef idx="1">
            <a:schemeClr val="lt1"/>
          </a:fillRef>
          <a:effectRef idx="0">
            <a:schemeClr val="accent3"/>
          </a:effectRef>
          <a:fontRef idx="minor">
            <a:schemeClr val="dk1"/>
          </a:fontRef>
        </p:style>
        <p:txBody>
          <a:bodyPr>
            <a:normAutofit/>
          </a:bodyPr>
          <a:lstStyle/>
          <a:p>
            <a:r>
              <a:rPr lang="es-CL" sz="2400" b="1" dirty="0" smtClean="0">
                <a:solidFill>
                  <a:schemeClr val="bg1"/>
                </a:solidFill>
                <a:latin typeface="Bookman Old Style" panose="02050604050505020204" pitchFamily="18" charset="0"/>
              </a:rPr>
              <a:t>Clase N°1: sonidos distintos del castellano</a:t>
            </a:r>
            <a:endParaRPr lang="es-CL" sz="2400" dirty="0">
              <a:solidFill>
                <a:schemeClr val="bg1"/>
              </a:solidFill>
              <a:latin typeface="Bookman Old Style" panose="02050604050505020204" pitchFamily="18" charset="0"/>
            </a:endParaRPr>
          </a:p>
        </p:txBody>
      </p:sp>
      <p:sp>
        <p:nvSpPr>
          <p:cNvPr id="3" name="2 Marcador de contenido"/>
          <p:cNvSpPr>
            <a:spLocks noGrp="1"/>
          </p:cNvSpPr>
          <p:nvPr>
            <p:ph idx="1"/>
          </p:nvPr>
        </p:nvSpPr>
        <p:spPr>
          <a:xfrm>
            <a:off x="457200" y="836712"/>
            <a:ext cx="8229600" cy="5544616"/>
          </a:xfrm>
          <a:ln>
            <a:solidFill>
              <a:srgbClr val="92D050"/>
            </a:solidFill>
          </a:ln>
        </p:spPr>
        <p:style>
          <a:lnRef idx="2">
            <a:schemeClr val="accent3"/>
          </a:lnRef>
          <a:fillRef idx="1">
            <a:schemeClr val="lt1"/>
          </a:fillRef>
          <a:effectRef idx="0">
            <a:schemeClr val="accent3"/>
          </a:effectRef>
          <a:fontRef idx="minor">
            <a:schemeClr val="dk1"/>
          </a:fontRef>
        </p:style>
        <p:txBody>
          <a:bodyPr lIns="360000" rIns="360000">
            <a:normAutofit/>
          </a:bodyPr>
          <a:lstStyle/>
          <a:p>
            <a:pPr marL="0" indent="0">
              <a:buNone/>
            </a:pPr>
            <a:endParaRPr lang="es-CL" sz="1600" b="1" dirty="0" smtClean="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     N : </a:t>
            </a:r>
            <a:r>
              <a:rPr lang="es-CL" sz="1600" dirty="0">
                <a:solidFill>
                  <a:schemeClr val="bg1"/>
                </a:solidFill>
                <a:latin typeface="Bookman Old Style" panose="02050604050505020204" pitchFamily="18" charset="0"/>
              </a:rPr>
              <a:t>Pronunciada impeliendo la punta de la lengua hacia los dientes casi </a:t>
            </a:r>
            <a:r>
              <a:rPr lang="es-CL" sz="1600" dirty="0" smtClean="0">
                <a:solidFill>
                  <a:schemeClr val="bg1"/>
                </a:solidFill>
                <a:latin typeface="Bookman Old Style" panose="02050604050505020204" pitchFamily="18" charset="0"/>
              </a:rPr>
              <a:t>   </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cerrados. </a:t>
            </a:r>
            <a:r>
              <a:rPr lang="es-CL" sz="1600" dirty="0">
                <a:solidFill>
                  <a:schemeClr val="bg1"/>
                </a:solidFill>
                <a:latin typeface="Bookman Old Style" panose="02050604050505020204" pitchFamily="18" charset="0"/>
              </a:rPr>
              <a:t>N </a:t>
            </a:r>
            <a:r>
              <a:rPr lang="es-CL" sz="1600" dirty="0" smtClean="0">
                <a:solidFill>
                  <a:schemeClr val="bg1"/>
                </a:solidFill>
                <a:latin typeface="Bookman Old Style" panose="02050604050505020204" pitchFamily="18" charset="0"/>
              </a:rPr>
              <a:t>dental.</a:t>
            </a:r>
            <a:endParaRPr lang="es-CL" sz="1600" dirty="0">
              <a:solidFill>
                <a:schemeClr val="bg1"/>
              </a:solidFill>
              <a:latin typeface="Bookman Old Style" panose="02050604050505020204" pitchFamily="18" charset="0"/>
            </a:endParaRPr>
          </a:p>
          <a:p>
            <a:pPr marL="0" indent="0">
              <a:buNone/>
            </a:pPr>
            <a:endParaRPr lang="es-CL" sz="1600" b="1" dirty="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     Ḻ </a:t>
            </a:r>
            <a:r>
              <a:rPr lang="es-CL" sz="1600" dirty="0" smtClean="0">
                <a:solidFill>
                  <a:schemeClr val="bg1"/>
                </a:solidFill>
                <a:latin typeface="Bookman Old Style" panose="02050604050505020204" pitchFamily="18" charset="0"/>
              </a:rPr>
              <a:t>: Pronunciada impeliendo la punta de la lengua hacia los dientes casi </a:t>
            </a:r>
          </a:p>
          <a:p>
            <a:pPr marL="0" indent="0">
              <a:buNone/>
            </a:pPr>
            <a:r>
              <a:rPr lang="es-CL" sz="1600" dirty="0" smtClean="0">
                <a:solidFill>
                  <a:schemeClr val="bg1"/>
                </a:solidFill>
                <a:latin typeface="Bookman Old Style" panose="02050604050505020204" pitchFamily="18" charset="0"/>
              </a:rPr>
              <a:t>     cerrados. L dental.</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     Ṯ : </a:t>
            </a:r>
            <a:r>
              <a:rPr lang="es-CL" sz="1600" dirty="0" smtClean="0">
                <a:solidFill>
                  <a:schemeClr val="bg1"/>
                </a:solidFill>
                <a:latin typeface="Bookman Old Style" panose="02050604050505020204" pitchFamily="18" charset="0"/>
              </a:rPr>
              <a:t>Pronunciada impeliendo la punta de la lengua hacia los dientes casi    </a:t>
            </a:r>
          </a:p>
          <a:p>
            <a:pPr marL="0" indent="0">
              <a:buNone/>
            </a:pP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cerrados. T dental.</a:t>
            </a:r>
          </a:p>
          <a:p>
            <a:pPr>
              <a:buBlip>
                <a:blip r:embed="rId2"/>
              </a:buBlip>
            </a:pPr>
            <a:r>
              <a:rPr lang="es-CL" sz="1600" dirty="0" smtClean="0">
                <a:solidFill>
                  <a:schemeClr val="bg1"/>
                </a:solidFill>
                <a:latin typeface="Bookman Old Style" panose="02050604050505020204" pitchFamily="18" charset="0"/>
              </a:rPr>
              <a:t>Los primeros cinco sonidos son bien diferenciados del castellano:                           </a:t>
            </a:r>
            <a:r>
              <a:rPr lang="es-CL" sz="1600" b="1" dirty="0" smtClean="0">
                <a:solidFill>
                  <a:schemeClr val="bg1"/>
                </a:solidFill>
                <a:latin typeface="Bookman Old Style" panose="02050604050505020204" pitchFamily="18" charset="0"/>
              </a:rPr>
              <a:t>th</a:t>
            </a:r>
            <a:r>
              <a:rPr lang="es-CL" sz="1600" dirty="0" smtClean="0">
                <a:solidFill>
                  <a:schemeClr val="bg1"/>
                </a:solidFill>
                <a:latin typeface="Bookman Old Style" panose="02050604050505020204" pitchFamily="18" charset="0"/>
              </a:rPr>
              <a:t>, </a:t>
            </a:r>
            <a:r>
              <a:rPr lang="es-CL" sz="1600" b="1" dirty="0">
                <a:solidFill>
                  <a:schemeClr val="bg1"/>
                </a:solidFill>
                <a:latin typeface="Bookman Old Style" panose="02050604050505020204" pitchFamily="18" charset="0"/>
              </a:rPr>
              <a:t>t</a:t>
            </a:r>
            <a:r>
              <a:rPr lang="es-CL" sz="1600" b="1" dirty="0" smtClean="0">
                <a:solidFill>
                  <a:schemeClr val="bg1"/>
                </a:solidFill>
                <a:latin typeface="Bookman Old Style" panose="02050604050505020204" pitchFamily="18" charset="0"/>
              </a:rPr>
              <a:t>ṝ, ng, ṝ y ü, </a:t>
            </a:r>
            <a:r>
              <a:rPr lang="es-CL" sz="1600" dirty="0" smtClean="0">
                <a:solidFill>
                  <a:schemeClr val="bg1"/>
                </a:solidFill>
                <a:latin typeface="Bookman Old Style" panose="02050604050505020204" pitchFamily="18" charset="0"/>
              </a:rPr>
              <a:t>los tres últimos  parecidos a  n, l, t castellano, pero impeliendo la lengua hacia los dientes tal como se indico.</a:t>
            </a:r>
          </a:p>
          <a:p>
            <a:pPr marL="0" indent="0">
              <a:buNone/>
            </a:pPr>
            <a:endParaRPr lang="es-CL" sz="1600" dirty="0" smtClean="0">
              <a:solidFill>
                <a:schemeClr val="bg1"/>
              </a:solidFill>
              <a:latin typeface="Bookman Old Style" panose="02050604050505020204" pitchFamily="18" charset="0"/>
            </a:endParaRPr>
          </a:p>
          <a:p>
            <a:pPr>
              <a:buBlip>
                <a:blip r:embed="rId3"/>
              </a:buBlip>
            </a:pPr>
            <a:r>
              <a:rPr lang="es-CL" sz="1600" b="1" dirty="0" smtClean="0">
                <a:solidFill>
                  <a:schemeClr val="bg1"/>
                </a:solidFill>
                <a:latin typeface="Bookman Old Style" panose="02050604050505020204" pitchFamily="18" charset="0"/>
              </a:rPr>
              <a:t>El alfabeto  Mapuche es el mismo alfabeto castellano modificado 8 veces. Ejemplo:</a:t>
            </a:r>
          </a:p>
          <a:p>
            <a:r>
              <a:rPr lang="es-CL" sz="1600" dirty="0" smtClean="0">
                <a:solidFill>
                  <a:schemeClr val="bg1"/>
                </a:solidFill>
                <a:latin typeface="Bookman Old Style" panose="02050604050505020204" pitchFamily="18" charset="0"/>
              </a:rPr>
              <a:t>La c del castellano en maputhüngun se usa  K   </a:t>
            </a:r>
          </a:p>
          <a:p>
            <a:r>
              <a:rPr lang="es-CL" sz="1600" dirty="0">
                <a:solidFill>
                  <a:schemeClr val="bg1"/>
                </a:solidFill>
                <a:latin typeface="Bookman Old Style" panose="02050604050505020204" pitchFamily="18" charset="0"/>
              </a:rPr>
              <a:t>La J</a:t>
            </a:r>
            <a:r>
              <a:rPr lang="es-CL" sz="1600" dirty="0" smtClean="0">
                <a:solidFill>
                  <a:schemeClr val="bg1"/>
                </a:solidFill>
                <a:latin typeface="Bookman Old Style" panose="02050604050505020204" pitchFamily="18" charset="0"/>
              </a:rPr>
              <a:t> </a:t>
            </a:r>
            <a:r>
              <a:rPr lang="es-CL" sz="1600" dirty="0">
                <a:solidFill>
                  <a:schemeClr val="bg1"/>
                </a:solidFill>
                <a:latin typeface="Bookman Old Style" panose="02050604050505020204" pitchFamily="18" charset="0"/>
              </a:rPr>
              <a:t>del castellano en maputhüngun se usa  K   </a:t>
            </a:r>
            <a:endParaRPr lang="es-CL" sz="1600" dirty="0" smtClean="0">
              <a:solidFill>
                <a:schemeClr val="bg1"/>
              </a:solidFill>
              <a:latin typeface="Bookman Old Style" panose="02050604050505020204" pitchFamily="18" charset="0"/>
            </a:endParaRPr>
          </a:p>
          <a:p>
            <a:r>
              <a:rPr lang="es-CL" sz="1600" dirty="0">
                <a:solidFill>
                  <a:schemeClr val="bg1"/>
                </a:solidFill>
                <a:latin typeface="Bookman Old Style" panose="02050604050505020204" pitchFamily="18" charset="0"/>
              </a:rPr>
              <a:t>La </a:t>
            </a:r>
            <a:r>
              <a:rPr lang="es-CL" sz="1600" dirty="0" smtClean="0">
                <a:solidFill>
                  <a:schemeClr val="bg1"/>
                </a:solidFill>
                <a:latin typeface="Bookman Old Style" panose="02050604050505020204" pitchFamily="18" charset="0"/>
              </a:rPr>
              <a:t>V,B </a:t>
            </a:r>
            <a:r>
              <a:rPr lang="es-CL" sz="1600" dirty="0">
                <a:solidFill>
                  <a:schemeClr val="bg1"/>
                </a:solidFill>
                <a:latin typeface="Bookman Old Style" panose="02050604050505020204" pitchFamily="18" charset="0"/>
              </a:rPr>
              <a:t>del castellano en maputhüngun se </a:t>
            </a:r>
            <a:r>
              <a:rPr lang="es-CL" sz="1600" dirty="0" smtClean="0">
                <a:solidFill>
                  <a:schemeClr val="bg1"/>
                </a:solidFill>
                <a:latin typeface="Bookman Old Style" panose="02050604050505020204" pitchFamily="18" charset="0"/>
              </a:rPr>
              <a:t>usa F</a:t>
            </a:r>
            <a:endParaRPr lang="es-CL" sz="1600" dirty="0">
              <a:solidFill>
                <a:schemeClr val="bg1"/>
              </a:solidFill>
              <a:latin typeface="Bookman Old Style" panose="02050604050505020204" pitchFamily="18" charset="0"/>
            </a:endParaRPr>
          </a:p>
          <a:p>
            <a:endParaRPr lang="es-CL" sz="1700" dirty="0">
              <a:latin typeface="Bookman Old Style" panose="02050604050505020204" pitchFamily="18" charset="0"/>
            </a:endParaRPr>
          </a:p>
          <a:p>
            <a:endParaRPr lang="es-CL" sz="1800" dirty="0">
              <a:latin typeface="Bookman Old Style" panose="02050604050505020204" pitchFamily="18" charset="0"/>
            </a:endParaRPr>
          </a:p>
          <a:p>
            <a:endParaRPr lang="es-CL" sz="1800" dirty="0"/>
          </a:p>
          <a:p>
            <a:endParaRPr lang="es-CL" sz="1800" dirty="0" smtClean="0"/>
          </a:p>
          <a:p>
            <a:pPr>
              <a:buFont typeface="+mj-lt"/>
              <a:buAutoNum type="arabicPeriod" startAt="7"/>
            </a:pPr>
            <a:endParaRPr lang="es-CL" sz="1800" dirty="0"/>
          </a:p>
        </p:txBody>
      </p:sp>
      <p:pic>
        <p:nvPicPr>
          <p:cNvPr id="4" name="3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868" y="908720"/>
            <a:ext cx="8208912" cy="144016"/>
          </a:xfrm>
          <a:prstGeom prst="rect">
            <a:avLst/>
          </a:prstGeom>
        </p:spPr>
      </p:pic>
      <p:pic>
        <p:nvPicPr>
          <p:cNvPr id="5" name="4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5868" y="6093296"/>
            <a:ext cx="8208912" cy="216023"/>
          </a:xfrm>
          <a:prstGeom prst="rect">
            <a:avLst/>
          </a:prstGeom>
        </p:spPr>
      </p:pic>
      <p:sp>
        <p:nvSpPr>
          <p:cNvPr id="6" name="5 Marcador de número de diapositiva"/>
          <p:cNvSpPr>
            <a:spLocks noGrp="1"/>
          </p:cNvSpPr>
          <p:nvPr>
            <p:ph type="sldNum" sz="quarter" idx="12"/>
          </p:nvPr>
        </p:nvSpPr>
        <p:spPr/>
        <p:txBody>
          <a:bodyPr/>
          <a:lstStyle/>
          <a:p>
            <a:fld id="{5D30F4B9-AF6A-4A7B-B4FA-0C6F93EA957C}" type="slidenum">
              <a:rPr lang="es-CL" smtClean="0"/>
              <a:t>3</a:t>
            </a:fld>
            <a:endParaRPr lang="es-CL" dirty="0"/>
          </a:p>
        </p:txBody>
      </p:sp>
      <p:pic>
        <p:nvPicPr>
          <p:cNvPr id="7" name="6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72200" y="4869160"/>
            <a:ext cx="1944216" cy="1160636"/>
          </a:xfrm>
          <a:prstGeom prst="rect">
            <a:avLst/>
          </a:prstGeom>
        </p:spPr>
      </p:pic>
    </p:spTree>
    <p:extLst>
      <p:ext uri="{BB962C8B-B14F-4D97-AF65-F5344CB8AC3E}">
        <p14:creationId xmlns:p14="http://schemas.microsoft.com/office/powerpoint/2010/main" val="164447573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68089"/>
          </a:xfrm>
          <a:solidFill>
            <a:srgbClr val="D7F0F5"/>
          </a:solidFill>
          <a:ln>
            <a:solidFill>
              <a:srgbClr val="00B0F0"/>
            </a:solidFill>
          </a:ln>
        </p:spPr>
        <p:style>
          <a:lnRef idx="2">
            <a:schemeClr val="accent3"/>
          </a:lnRef>
          <a:fillRef idx="1">
            <a:schemeClr val="lt1"/>
          </a:fillRef>
          <a:effectRef idx="0">
            <a:schemeClr val="accent3"/>
          </a:effectRef>
          <a:fontRef idx="minor">
            <a:schemeClr val="dk1"/>
          </a:fontRef>
        </p:style>
        <p:txBody>
          <a:bodyPr>
            <a:normAutofit/>
          </a:bodyPr>
          <a:lstStyle/>
          <a:p>
            <a:r>
              <a:rPr lang="es-CL" sz="2400" b="1" dirty="0" smtClean="0">
                <a:solidFill>
                  <a:schemeClr val="bg1"/>
                </a:solidFill>
                <a:latin typeface="Bookman Old Style" panose="02050604050505020204" pitchFamily="18" charset="0"/>
              </a:rPr>
              <a:t>Clase N°1: </a:t>
            </a:r>
            <a:r>
              <a:rPr lang="es-CL" sz="2400" b="1" dirty="0">
                <a:solidFill>
                  <a:schemeClr val="bg1"/>
                </a:solidFill>
                <a:latin typeface="Bookman Old Style" panose="02050604050505020204" pitchFamily="18" charset="0"/>
              </a:rPr>
              <a:t>sonidos distintos del castellano</a:t>
            </a:r>
            <a:endParaRPr lang="es-CL" sz="2400" dirty="0">
              <a:solidFill>
                <a:schemeClr val="bg1"/>
              </a:solidFill>
              <a:latin typeface="Bookman Old Style" panose="02050604050505020204" pitchFamily="18" charset="0"/>
            </a:endParaRPr>
          </a:p>
        </p:txBody>
      </p:sp>
      <p:sp>
        <p:nvSpPr>
          <p:cNvPr id="3" name="2 Marcador de contenido"/>
          <p:cNvSpPr>
            <a:spLocks noGrp="1"/>
          </p:cNvSpPr>
          <p:nvPr>
            <p:ph idx="1"/>
          </p:nvPr>
        </p:nvSpPr>
        <p:spPr>
          <a:xfrm>
            <a:off x="457200" y="836712"/>
            <a:ext cx="8229600" cy="5616624"/>
          </a:xfrm>
          <a:ln>
            <a:solidFill>
              <a:srgbClr val="92D050"/>
            </a:solidFill>
          </a:ln>
        </p:spPr>
        <p:style>
          <a:lnRef idx="2">
            <a:schemeClr val="accent3"/>
          </a:lnRef>
          <a:fillRef idx="1">
            <a:schemeClr val="lt1"/>
          </a:fillRef>
          <a:effectRef idx="0">
            <a:schemeClr val="accent3"/>
          </a:effectRef>
          <a:fontRef idx="minor">
            <a:schemeClr val="dk1"/>
          </a:fontRef>
        </p:style>
        <p:txBody>
          <a:bodyPr lIns="360000" rIns="360000">
            <a:normAutofit fontScale="70000" lnSpcReduction="20000"/>
          </a:bodyPr>
          <a:lstStyle/>
          <a:p>
            <a:endParaRPr lang="es-CL" sz="1600" b="1" dirty="0" smtClean="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    </a:t>
            </a:r>
            <a:r>
              <a:rPr lang="es-CL" sz="2100" b="1" dirty="0" smtClean="0">
                <a:solidFill>
                  <a:schemeClr val="bg1"/>
                </a:solidFill>
                <a:latin typeface="Bookman Old Style" panose="02050604050505020204" pitchFamily="18" charset="0"/>
              </a:rPr>
              <a:t>Ejemplos :</a:t>
            </a:r>
            <a:r>
              <a:rPr lang="es-CL" sz="2100" dirty="0" smtClean="0">
                <a:solidFill>
                  <a:schemeClr val="bg1"/>
                </a:solidFill>
                <a:latin typeface="Bookman Old Style" panose="02050604050505020204" pitchFamily="18" charset="0"/>
              </a:rPr>
              <a:t>  </a:t>
            </a:r>
          </a:p>
          <a:p>
            <a:pPr marL="0" indent="0">
              <a:buNone/>
            </a:pPr>
            <a:r>
              <a:rPr lang="es-CL" sz="2100" dirty="0" smtClean="0">
                <a:solidFill>
                  <a:schemeClr val="bg1"/>
                </a:solidFill>
                <a:latin typeface="Bookman Old Style" panose="02050604050505020204" pitchFamily="18" charset="0"/>
              </a:rPr>
              <a:t>    Casa = Ṝuka,   Juan= Kuan,   José= Kose,  Juana=Kuana,                                 </a:t>
            </a:r>
          </a:p>
          <a:p>
            <a:pPr marL="0" indent="0">
              <a:buNone/>
            </a:pPr>
            <a:r>
              <a:rPr lang="es-CL" sz="2100" dirty="0">
                <a:solidFill>
                  <a:schemeClr val="bg1"/>
                </a:solidFill>
                <a:latin typeface="Bookman Old Style" panose="02050604050505020204" pitchFamily="18" charset="0"/>
              </a:rPr>
              <a:t> </a:t>
            </a:r>
            <a:r>
              <a:rPr lang="es-CL" sz="2100" dirty="0" smtClean="0">
                <a:solidFill>
                  <a:schemeClr val="bg1"/>
                </a:solidFill>
                <a:latin typeface="Bookman Old Style" panose="02050604050505020204" pitchFamily="18" charset="0"/>
              </a:rPr>
              <a:t>    Valdivia = Falthifia.</a:t>
            </a:r>
          </a:p>
          <a:p>
            <a:pPr>
              <a:buBlip>
                <a:blip r:embed="rId2"/>
              </a:buBlip>
            </a:pPr>
            <a:r>
              <a:rPr lang="es-CL" sz="2100" dirty="0" smtClean="0">
                <a:solidFill>
                  <a:schemeClr val="bg1"/>
                </a:solidFill>
                <a:latin typeface="Bookman Old Style" panose="02050604050505020204" pitchFamily="18" charset="0"/>
              </a:rPr>
              <a:t>La D = TH</a:t>
            </a:r>
          </a:p>
          <a:p>
            <a:pPr>
              <a:buBlip>
                <a:blip r:embed="rId2"/>
              </a:buBlip>
            </a:pPr>
            <a:r>
              <a:rPr lang="es-CL" sz="2100" dirty="0" smtClean="0">
                <a:solidFill>
                  <a:schemeClr val="bg1"/>
                </a:solidFill>
                <a:latin typeface="Bookman Old Style" panose="02050604050505020204" pitchFamily="18" charset="0"/>
              </a:rPr>
              <a:t>La  </a:t>
            </a:r>
            <a:r>
              <a:rPr lang="es-CL" sz="2100" dirty="0">
                <a:solidFill>
                  <a:schemeClr val="bg1"/>
                </a:solidFill>
                <a:latin typeface="Bookman Old Style" panose="02050604050505020204" pitchFamily="18" charset="0"/>
              </a:rPr>
              <a:t>R=  Ṝ  </a:t>
            </a:r>
            <a:r>
              <a:rPr lang="es-CL" sz="2100" dirty="0" smtClean="0">
                <a:solidFill>
                  <a:schemeClr val="bg1"/>
                </a:solidFill>
                <a:latin typeface="Bookman Old Style" panose="02050604050505020204" pitchFamily="18" charset="0"/>
              </a:rPr>
              <a:t>   </a:t>
            </a:r>
            <a:endParaRPr lang="es-CL" sz="2100" dirty="0">
              <a:solidFill>
                <a:schemeClr val="bg1"/>
              </a:solidFill>
              <a:latin typeface="Bookman Old Style" panose="02050604050505020204" pitchFamily="18" charset="0"/>
            </a:endParaRPr>
          </a:p>
          <a:p>
            <a:pPr marL="0" indent="0">
              <a:buNone/>
            </a:pPr>
            <a:r>
              <a:rPr lang="es-CL" sz="2100" b="1" dirty="0" smtClean="0">
                <a:solidFill>
                  <a:schemeClr val="bg1"/>
                </a:solidFill>
                <a:latin typeface="Bookman Old Style" panose="02050604050505020204" pitchFamily="18" charset="0"/>
              </a:rPr>
              <a:t>Ejemplos </a:t>
            </a:r>
            <a:r>
              <a:rPr lang="es-CL" sz="2100" b="1" dirty="0">
                <a:solidFill>
                  <a:schemeClr val="bg1"/>
                </a:solidFill>
                <a:latin typeface="Bookman Old Style" panose="02050604050505020204" pitchFamily="18" charset="0"/>
              </a:rPr>
              <a:t>de palabras con sonidos  distintos del castellano y sonidos  coincidentes</a:t>
            </a:r>
            <a:r>
              <a:rPr lang="es-CL" sz="2100" dirty="0">
                <a:solidFill>
                  <a:schemeClr val="bg1"/>
                </a:solidFill>
                <a:latin typeface="Bookman Old Style" panose="02050604050505020204" pitchFamily="18" charset="0"/>
              </a:rPr>
              <a:t>.</a:t>
            </a:r>
          </a:p>
          <a:p>
            <a:pPr>
              <a:buBlip>
                <a:blip r:embed="rId3"/>
              </a:buBlip>
            </a:pPr>
            <a:r>
              <a:rPr lang="es-CL" sz="2100" b="1" dirty="0">
                <a:solidFill>
                  <a:schemeClr val="bg1"/>
                </a:solidFill>
                <a:latin typeface="Bookman Old Style" panose="02050604050505020204" pitchFamily="18" charset="0"/>
              </a:rPr>
              <a:t>Thomo</a:t>
            </a:r>
            <a:r>
              <a:rPr lang="es-CL" sz="2100" dirty="0">
                <a:solidFill>
                  <a:schemeClr val="bg1"/>
                </a:solidFill>
                <a:latin typeface="Bookman Old Style" panose="02050604050505020204" pitchFamily="18" charset="0"/>
              </a:rPr>
              <a:t> : Esta palabra tiene tres sonidos castellano( sonidos ; </a:t>
            </a:r>
            <a:r>
              <a:rPr lang="es-CL" sz="2100" dirty="0" smtClean="0">
                <a:solidFill>
                  <a:schemeClr val="bg1"/>
                </a:solidFill>
                <a:latin typeface="Bookman Old Style" panose="02050604050505020204" pitchFamily="18" charset="0"/>
              </a:rPr>
              <a:t>omo   </a:t>
            </a:r>
            <a:r>
              <a:rPr lang="es-CL" sz="2100" dirty="0">
                <a:solidFill>
                  <a:schemeClr val="bg1"/>
                </a:solidFill>
                <a:latin typeface="Bookman Old Style" panose="02050604050505020204" pitchFamily="18" charset="0"/>
              </a:rPr>
              <a:t>o-m-o) y el sonidos  th mapuche.    </a:t>
            </a:r>
            <a:endParaRPr lang="es-CL" sz="2100" dirty="0" smtClean="0">
              <a:solidFill>
                <a:schemeClr val="bg1"/>
              </a:solidFill>
              <a:latin typeface="Bookman Old Style" panose="02050604050505020204" pitchFamily="18" charset="0"/>
            </a:endParaRPr>
          </a:p>
          <a:p>
            <a:pPr marL="0" indent="0">
              <a:buNone/>
            </a:pPr>
            <a:endParaRPr lang="es-CL" sz="2100" dirty="0" smtClean="0">
              <a:solidFill>
                <a:schemeClr val="bg1"/>
              </a:solidFill>
              <a:latin typeface="Bookman Old Style" panose="02050604050505020204" pitchFamily="18" charset="0"/>
            </a:endParaRPr>
          </a:p>
          <a:p>
            <a:pPr>
              <a:buBlip>
                <a:blip r:embed="rId3"/>
              </a:buBlip>
            </a:pPr>
            <a:r>
              <a:rPr lang="es-CL" sz="2100" b="1" dirty="0">
                <a:solidFill>
                  <a:schemeClr val="bg1"/>
                </a:solidFill>
                <a:latin typeface="Bookman Old Style" panose="02050604050505020204" pitchFamily="18" charset="0"/>
              </a:rPr>
              <a:t>Thomo</a:t>
            </a:r>
            <a:r>
              <a:rPr lang="es-CL" sz="2100" dirty="0">
                <a:solidFill>
                  <a:schemeClr val="bg1"/>
                </a:solidFill>
                <a:latin typeface="Bookman Old Style" panose="02050604050505020204" pitchFamily="18" charset="0"/>
              </a:rPr>
              <a:t> = Mujer, hembra, femenino, palabra con dos silabas , la primera  tho, la segunda  mo</a:t>
            </a:r>
            <a:r>
              <a:rPr lang="es-CL" sz="2100" dirty="0" smtClean="0">
                <a:solidFill>
                  <a:schemeClr val="bg1"/>
                </a:solidFill>
                <a:latin typeface="Bookman Old Style" panose="02050604050505020204" pitchFamily="18" charset="0"/>
              </a:rPr>
              <a:t>.</a:t>
            </a:r>
          </a:p>
          <a:p>
            <a:pPr marL="0" indent="0">
              <a:buNone/>
            </a:pPr>
            <a:endParaRPr lang="es-CL" sz="2100" dirty="0" smtClean="0">
              <a:solidFill>
                <a:schemeClr val="bg1"/>
              </a:solidFill>
              <a:latin typeface="Bookman Old Style" panose="02050604050505020204" pitchFamily="18" charset="0"/>
            </a:endParaRPr>
          </a:p>
          <a:p>
            <a:pPr>
              <a:buBlip>
                <a:blip r:embed="rId3"/>
              </a:buBlip>
            </a:pPr>
            <a:r>
              <a:rPr lang="es-CL" sz="2100" b="1" dirty="0" smtClean="0">
                <a:solidFill>
                  <a:schemeClr val="bg1"/>
                </a:solidFill>
                <a:latin typeface="Bookman Old Style" panose="02050604050505020204" pitchFamily="18" charset="0"/>
              </a:rPr>
              <a:t>Wentṝu </a:t>
            </a:r>
            <a:r>
              <a:rPr lang="es-CL" sz="2100" b="1" dirty="0">
                <a:solidFill>
                  <a:schemeClr val="bg1"/>
                </a:solidFill>
                <a:latin typeface="Bookman Old Style" panose="02050604050505020204" pitchFamily="18" charset="0"/>
              </a:rPr>
              <a:t>= </a:t>
            </a:r>
            <a:r>
              <a:rPr lang="es-CL" sz="2100" dirty="0">
                <a:solidFill>
                  <a:schemeClr val="bg1"/>
                </a:solidFill>
                <a:latin typeface="Bookman Old Style" panose="02050604050505020204" pitchFamily="18" charset="0"/>
              </a:rPr>
              <a:t>Hombre, macho, masculino</a:t>
            </a:r>
            <a:r>
              <a:rPr lang="es-CL" sz="2100" dirty="0" smtClean="0">
                <a:solidFill>
                  <a:schemeClr val="bg1"/>
                </a:solidFill>
                <a:latin typeface="Bookman Old Style" panose="02050604050505020204" pitchFamily="18" charset="0"/>
              </a:rPr>
              <a:t>.</a:t>
            </a:r>
          </a:p>
          <a:p>
            <a:pPr>
              <a:buBlip>
                <a:blip r:embed="rId3"/>
              </a:buBlip>
            </a:pPr>
            <a:r>
              <a:rPr lang="es-CL" sz="2100" b="1" dirty="0">
                <a:solidFill>
                  <a:schemeClr val="bg1"/>
                </a:solidFill>
                <a:latin typeface="Bookman Old Style" panose="02050604050505020204" pitchFamily="18" charset="0"/>
              </a:rPr>
              <a:t>Ange = </a:t>
            </a:r>
            <a:r>
              <a:rPr lang="es-CL" sz="2100" dirty="0">
                <a:solidFill>
                  <a:schemeClr val="bg1"/>
                </a:solidFill>
                <a:latin typeface="Bookman Old Style" panose="02050604050505020204" pitchFamily="18" charset="0"/>
              </a:rPr>
              <a:t>Cara </a:t>
            </a:r>
            <a:r>
              <a:rPr lang="es-CL" sz="2100" b="1" dirty="0">
                <a:solidFill>
                  <a:schemeClr val="bg1"/>
                </a:solidFill>
                <a:latin typeface="Bookman Old Style" panose="02050604050505020204" pitchFamily="18" charset="0"/>
              </a:rPr>
              <a:t>                                   Kuṝu ange = </a:t>
            </a:r>
            <a:r>
              <a:rPr lang="es-CL" sz="2100" dirty="0">
                <a:solidFill>
                  <a:schemeClr val="bg1"/>
                </a:solidFill>
                <a:latin typeface="Bookman Old Style" panose="02050604050505020204" pitchFamily="18" charset="0"/>
              </a:rPr>
              <a:t>cara </a:t>
            </a:r>
            <a:r>
              <a:rPr lang="es-CL" sz="2100" dirty="0" smtClean="0">
                <a:solidFill>
                  <a:schemeClr val="bg1"/>
                </a:solidFill>
                <a:latin typeface="Bookman Old Style" panose="02050604050505020204" pitchFamily="18" charset="0"/>
              </a:rPr>
              <a:t>negra</a:t>
            </a:r>
          </a:p>
          <a:p>
            <a:pPr>
              <a:buBlip>
                <a:blip r:embed="rId3"/>
              </a:buBlip>
            </a:pPr>
            <a:r>
              <a:rPr lang="es-CL" sz="2100" b="1" dirty="0">
                <a:solidFill>
                  <a:schemeClr val="bg1"/>
                </a:solidFill>
                <a:latin typeface="Bookman Old Style" panose="02050604050505020204" pitchFamily="18" charset="0"/>
              </a:rPr>
              <a:t>Kuṝu = </a:t>
            </a:r>
            <a:r>
              <a:rPr lang="es-CL" sz="2100" dirty="0">
                <a:solidFill>
                  <a:schemeClr val="bg1"/>
                </a:solidFill>
                <a:latin typeface="Bookman Old Style" panose="02050604050505020204" pitchFamily="18" charset="0"/>
              </a:rPr>
              <a:t>Negro( a).                                </a:t>
            </a:r>
            <a:r>
              <a:rPr lang="es-CL" sz="2100" b="1" dirty="0">
                <a:solidFill>
                  <a:schemeClr val="bg1"/>
                </a:solidFill>
                <a:latin typeface="Bookman Old Style" panose="02050604050505020204" pitchFamily="18" charset="0"/>
              </a:rPr>
              <a:t>Kuṝu Wentṝu = </a:t>
            </a:r>
            <a:r>
              <a:rPr lang="es-CL" sz="2100" dirty="0">
                <a:solidFill>
                  <a:schemeClr val="bg1"/>
                </a:solidFill>
                <a:latin typeface="Bookman Old Style" panose="02050604050505020204" pitchFamily="18" charset="0"/>
              </a:rPr>
              <a:t>Hombre negro</a:t>
            </a:r>
          </a:p>
          <a:p>
            <a:pPr>
              <a:buBlip>
                <a:blip r:embed="rId3"/>
              </a:buBlip>
            </a:pPr>
            <a:r>
              <a:rPr lang="es-CL" sz="2100" b="1" dirty="0">
                <a:solidFill>
                  <a:schemeClr val="bg1"/>
                </a:solidFill>
                <a:latin typeface="Bookman Old Style" panose="02050604050505020204" pitchFamily="18" charset="0"/>
              </a:rPr>
              <a:t>Lüg = </a:t>
            </a:r>
            <a:r>
              <a:rPr lang="es-CL" sz="2100" dirty="0">
                <a:solidFill>
                  <a:schemeClr val="bg1"/>
                </a:solidFill>
                <a:latin typeface="Bookman Old Style" panose="02050604050505020204" pitchFamily="18" charset="0"/>
              </a:rPr>
              <a:t>Blanco(a)                                  </a:t>
            </a:r>
            <a:r>
              <a:rPr lang="es-CL" sz="2100" b="1" dirty="0">
                <a:solidFill>
                  <a:schemeClr val="bg1"/>
                </a:solidFill>
                <a:latin typeface="Bookman Old Style" panose="02050604050505020204" pitchFamily="18" charset="0"/>
              </a:rPr>
              <a:t>Lüg  Thomo =  </a:t>
            </a:r>
            <a:r>
              <a:rPr lang="es-CL" sz="2100" dirty="0">
                <a:solidFill>
                  <a:schemeClr val="bg1"/>
                </a:solidFill>
                <a:latin typeface="Bookman Old Style" panose="02050604050505020204" pitchFamily="18" charset="0"/>
              </a:rPr>
              <a:t>Mujer </a:t>
            </a:r>
            <a:r>
              <a:rPr lang="es-CL" sz="2100" dirty="0" smtClean="0">
                <a:solidFill>
                  <a:schemeClr val="bg1"/>
                </a:solidFill>
                <a:latin typeface="Bookman Old Style" panose="02050604050505020204" pitchFamily="18" charset="0"/>
              </a:rPr>
              <a:t>blanca</a:t>
            </a:r>
          </a:p>
          <a:p>
            <a:pPr marL="0" indent="0">
              <a:buNone/>
            </a:pPr>
            <a:endParaRPr lang="es-CL" sz="2100" dirty="0">
              <a:solidFill>
                <a:schemeClr val="bg1"/>
              </a:solidFill>
              <a:latin typeface="Bookman Old Style" panose="02050604050505020204" pitchFamily="18" charset="0"/>
            </a:endParaRPr>
          </a:p>
          <a:p>
            <a:pPr>
              <a:buFont typeface="+mj-lt"/>
              <a:buAutoNum type="arabicPeriod"/>
            </a:pPr>
            <a:endParaRPr lang="es-CL" sz="2100" dirty="0">
              <a:solidFill>
                <a:schemeClr val="bg1"/>
              </a:solidFill>
              <a:latin typeface="Bookman Old Style" panose="02050604050505020204" pitchFamily="18" charset="0"/>
            </a:endParaRPr>
          </a:p>
          <a:p>
            <a:pPr>
              <a:buBlip>
                <a:blip r:embed="rId3"/>
              </a:buBlip>
            </a:pPr>
            <a:endParaRPr lang="es-CL" sz="2100" dirty="0">
              <a:solidFill>
                <a:schemeClr val="bg1"/>
              </a:solidFill>
              <a:latin typeface="Bookman Old Style" panose="02050604050505020204" pitchFamily="18" charset="0"/>
            </a:endParaRPr>
          </a:p>
          <a:p>
            <a:pPr>
              <a:buFont typeface="+mj-lt"/>
              <a:buAutoNum type="arabicPeriod"/>
            </a:pPr>
            <a:endParaRPr lang="es-CL" sz="2100" dirty="0">
              <a:solidFill>
                <a:schemeClr val="bg1"/>
              </a:solidFill>
              <a:latin typeface="Bookman Old Style" panose="02050604050505020204" pitchFamily="18" charset="0"/>
            </a:endParaRPr>
          </a:p>
          <a:p>
            <a:pPr>
              <a:buBlip>
                <a:blip r:embed="rId3"/>
              </a:buBlip>
            </a:pPr>
            <a:endParaRPr lang="es-CL" sz="1600" dirty="0">
              <a:solidFill>
                <a:schemeClr val="bg1"/>
              </a:solidFill>
              <a:latin typeface="Bookman Old Style" panose="02050604050505020204" pitchFamily="18" charset="0"/>
            </a:endParaRPr>
          </a:p>
          <a:p>
            <a:pPr>
              <a:buBlip>
                <a:blip r:embed="rId3"/>
              </a:buBlip>
            </a:pPr>
            <a:endParaRPr lang="es-CL" sz="1600" dirty="0">
              <a:solidFill>
                <a:schemeClr val="bg1"/>
              </a:solidFill>
              <a:latin typeface="Bookman Old Style" panose="02050604050505020204" pitchFamily="18" charset="0"/>
            </a:endParaRPr>
          </a:p>
          <a:p>
            <a:pPr>
              <a:buBlip>
                <a:blip r:embed="rId3"/>
              </a:buBlip>
            </a:pPr>
            <a:endParaRPr lang="es-CL" sz="1600" dirty="0" smtClean="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       </a:t>
            </a:r>
            <a:endParaRPr lang="es-CL" sz="1600" dirty="0" smtClean="0">
              <a:solidFill>
                <a:schemeClr val="bg1"/>
              </a:solidFill>
              <a:latin typeface="Bookman Old Style" panose="02050604050505020204" pitchFamily="18" charset="0"/>
            </a:endParaRPr>
          </a:p>
          <a:p>
            <a:pPr>
              <a:buFont typeface="+mj-lt"/>
              <a:buAutoNum type="arabicPeriod"/>
            </a:pPr>
            <a:endParaRPr lang="es-CL" sz="1600" dirty="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a:p>
            <a:pPr marL="0" indent="0">
              <a:buNone/>
            </a:pPr>
            <a:endParaRPr lang="es-CL" sz="1800" dirty="0" smtClean="0"/>
          </a:p>
          <a:p>
            <a:pPr marL="0" indent="0">
              <a:buNone/>
            </a:pPr>
            <a:endParaRPr lang="es-CL" sz="1800" dirty="0"/>
          </a:p>
        </p:txBody>
      </p:sp>
      <p:cxnSp>
        <p:nvCxnSpPr>
          <p:cNvPr id="5" name="4 Conector recto de flecha"/>
          <p:cNvCxnSpPr/>
          <p:nvPr/>
        </p:nvCxnSpPr>
        <p:spPr>
          <a:xfrm>
            <a:off x="3153937" y="4437112"/>
            <a:ext cx="67744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10 Conector recto de flecha"/>
          <p:cNvCxnSpPr/>
          <p:nvPr/>
        </p:nvCxnSpPr>
        <p:spPr>
          <a:xfrm>
            <a:off x="3135821" y="4149080"/>
            <a:ext cx="65762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6" name="5 Conector recto de flecha"/>
          <p:cNvCxnSpPr/>
          <p:nvPr/>
        </p:nvCxnSpPr>
        <p:spPr>
          <a:xfrm>
            <a:off x="3173760" y="4725144"/>
            <a:ext cx="67744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7" name="6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908721"/>
            <a:ext cx="8208912" cy="144016"/>
          </a:xfrm>
          <a:prstGeom prst="rect">
            <a:avLst/>
          </a:prstGeom>
        </p:spPr>
      </p:pic>
      <p:pic>
        <p:nvPicPr>
          <p:cNvPr id="8" name="7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6093296"/>
            <a:ext cx="8208912" cy="216024"/>
          </a:xfrm>
          <a:prstGeom prst="rect">
            <a:avLst/>
          </a:prstGeom>
        </p:spPr>
      </p:pic>
      <p:sp>
        <p:nvSpPr>
          <p:cNvPr id="4" name="3 Marcador de número de diapositiva"/>
          <p:cNvSpPr>
            <a:spLocks noGrp="1"/>
          </p:cNvSpPr>
          <p:nvPr>
            <p:ph type="sldNum" sz="quarter" idx="12"/>
          </p:nvPr>
        </p:nvSpPr>
        <p:spPr/>
        <p:txBody>
          <a:bodyPr/>
          <a:lstStyle/>
          <a:p>
            <a:fld id="{5D30F4B9-AF6A-4A7B-B4FA-0C6F93EA957C}" type="slidenum">
              <a:rPr lang="es-CL" smtClean="0"/>
              <a:t>4</a:t>
            </a:fld>
            <a:endParaRPr lang="es-CL" dirty="0"/>
          </a:p>
        </p:txBody>
      </p:sp>
      <p:pic>
        <p:nvPicPr>
          <p:cNvPr id="9" name="8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80312" y="1196753"/>
            <a:ext cx="1146241" cy="1008112"/>
          </a:xfrm>
          <a:prstGeom prst="rect">
            <a:avLst/>
          </a:prstGeom>
          <a:ln w="19050">
            <a:solidFill>
              <a:srgbClr val="7030A0"/>
            </a:solidFill>
          </a:ln>
        </p:spPr>
      </p:pic>
    </p:spTree>
    <p:extLst>
      <p:ext uri="{BB962C8B-B14F-4D97-AF65-F5344CB8AC3E}">
        <p14:creationId xmlns:p14="http://schemas.microsoft.com/office/powerpoint/2010/main" val="6611442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7"/>
            <a:ext cx="8229600" cy="742093"/>
          </a:xfrm>
          <a:solidFill>
            <a:srgbClr val="D7F0F5"/>
          </a:solidFill>
          <a:ln>
            <a:solidFill>
              <a:srgbClr val="00B0F0"/>
            </a:solidFill>
          </a:ln>
        </p:spPr>
        <p:style>
          <a:lnRef idx="2">
            <a:schemeClr val="accent3"/>
          </a:lnRef>
          <a:fillRef idx="1">
            <a:schemeClr val="lt1"/>
          </a:fillRef>
          <a:effectRef idx="0">
            <a:schemeClr val="accent3"/>
          </a:effectRef>
          <a:fontRef idx="minor">
            <a:schemeClr val="dk1"/>
          </a:fontRef>
        </p:style>
        <p:txBody>
          <a:bodyPr>
            <a:normAutofit/>
          </a:bodyPr>
          <a:lstStyle/>
          <a:p>
            <a:r>
              <a:rPr lang="es-CL" sz="2400" b="1" dirty="0" smtClean="0">
                <a:solidFill>
                  <a:schemeClr val="bg1"/>
                </a:solidFill>
                <a:latin typeface="Bookman Old Style" panose="02050604050505020204" pitchFamily="18" charset="0"/>
              </a:rPr>
              <a:t>Clase N°1: </a:t>
            </a:r>
            <a:r>
              <a:rPr lang="es-CL" sz="2400" b="1" dirty="0">
                <a:solidFill>
                  <a:schemeClr val="bg1"/>
                </a:solidFill>
                <a:latin typeface="Bookman Old Style" panose="02050604050505020204" pitchFamily="18" charset="0"/>
              </a:rPr>
              <a:t>sonidos distintos del castellano</a:t>
            </a:r>
            <a:endParaRPr lang="es-CL" sz="2400" dirty="0">
              <a:solidFill>
                <a:schemeClr val="bg1"/>
              </a:solidFill>
              <a:latin typeface="Bookman Old Style" panose="02050604050505020204" pitchFamily="18" charset="0"/>
            </a:endParaRPr>
          </a:p>
        </p:txBody>
      </p:sp>
      <p:sp>
        <p:nvSpPr>
          <p:cNvPr id="3" name="2 Marcador de contenido"/>
          <p:cNvSpPr>
            <a:spLocks noGrp="1"/>
          </p:cNvSpPr>
          <p:nvPr>
            <p:ph idx="1"/>
          </p:nvPr>
        </p:nvSpPr>
        <p:spPr>
          <a:xfrm>
            <a:off x="467544" y="836712"/>
            <a:ext cx="8208912" cy="5400600"/>
          </a:xfrm>
          <a:ln>
            <a:solidFill>
              <a:srgbClr val="92D050"/>
            </a:solidFill>
          </a:ln>
        </p:spPr>
        <p:style>
          <a:lnRef idx="2">
            <a:schemeClr val="accent3"/>
          </a:lnRef>
          <a:fillRef idx="1">
            <a:schemeClr val="lt1"/>
          </a:fillRef>
          <a:effectRef idx="0">
            <a:schemeClr val="accent3"/>
          </a:effectRef>
          <a:fontRef idx="minor">
            <a:schemeClr val="dk1"/>
          </a:fontRef>
        </p:style>
        <p:txBody>
          <a:bodyPr lIns="360000" rIns="360000">
            <a:normAutofit fontScale="25000" lnSpcReduction="20000"/>
          </a:bodyPr>
          <a:lstStyle/>
          <a:p>
            <a:pPr marL="0" indent="0">
              <a:buNone/>
            </a:pPr>
            <a:endParaRPr lang="es-CL" sz="1600" dirty="0" smtClean="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a:p>
            <a:pPr marL="0" indent="0">
              <a:buNone/>
            </a:pPr>
            <a:endParaRPr lang="es-CL" sz="1600" dirty="0" smtClean="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p>
          <a:p>
            <a:pPr>
              <a:lnSpc>
                <a:spcPct val="120000"/>
              </a:lnSpc>
              <a:buFont typeface="+mj-lt"/>
              <a:buAutoNum type="arabicPeriod" startAt="7"/>
            </a:pPr>
            <a:r>
              <a:rPr lang="es-CL" sz="6400" b="1" dirty="0" smtClean="0">
                <a:solidFill>
                  <a:schemeClr val="bg1"/>
                </a:solidFill>
                <a:latin typeface="Bookman Old Style" panose="02050604050505020204" pitchFamily="18" charset="0"/>
              </a:rPr>
              <a:t>Ül = </a:t>
            </a:r>
            <a:r>
              <a:rPr lang="es-CL" sz="6400" dirty="0" smtClean="0">
                <a:solidFill>
                  <a:schemeClr val="bg1"/>
                </a:solidFill>
                <a:latin typeface="Bookman Old Style" panose="02050604050505020204" pitchFamily="18" charset="0"/>
              </a:rPr>
              <a:t>Canción</a:t>
            </a:r>
            <a:r>
              <a:rPr lang="es-CL" sz="6400" b="1" dirty="0" smtClean="0">
                <a:solidFill>
                  <a:schemeClr val="bg1"/>
                </a:solidFill>
                <a:latin typeface="Bookman Old Style" panose="02050604050505020204" pitchFamily="18" charset="0"/>
              </a:rPr>
              <a:t>    </a:t>
            </a:r>
          </a:p>
          <a:p>
            <a:pPr>
              <a:lnSpc>
                <a:spcPct val="120000"/>
              </a:lnSpc>
              <a:buFont typeface="+mj-lt"/>
              <a:buAutoNum type="arabicPeriod" startAt="7"/>
            </a:pPr>
            <a:r>
              <a:rPr lang="es-CL" sz="6400" b="1" dirty="0" smtClean="0">
                <a:solidFill>
                  <a:schemeClr val="bg1"/>
                </a:solidFill>
                <a:latin typeface="Bookman Old Style" panose="02050604050505020204" pitchFamily="18" charset="0"/>
              </a:rPr>
              <a:t>Kuṝu Thomo = </a:t>
            </a:r>
            <a:r>
              <a:rPr lang="es-CL" sz="6400" dirty="0" smtClean="0">
                <a:solidFill>
                  <a:schemeClr val="bg1"/>
                </a:solidFill>
                <a:latin typeface="Bookman Old Style" panose="02050604050505020204" pitchFamily="18" charset="0"/>
              </a:rPr>
              <a:t>Mujer negra </a:t>
            </a:r>
          </a:p>
          <a:p>
            <a:pPr>
              <a:lnSpc>
                <a:spcPct val="120000"/>
              </a:lnSpc>
              <a:buFont typeface="+mj-lt"/>
              <a:buAutoNum type="arabicPeriod" startAt="9"/>
            </a:pPr>
            <a:r>
              <a:rPr lang="es-CL" sz="6400" b="1" dirty="0" smtClean="0">
                <a:solidFill>
                  <a:schemeClr val="bg1"/>
                </a:solidFill>
                <a:latin typeface="Bookman Old Style" panose="02050604050505020204" pitchFamily="18" charset="0"/>
              </a:rPr>
              <a:t>Küme = </a:t>
            </a:r>
            <a:r>
              <a:rPr lang="es-CL" sz="6400" dirty="0" smtClean="0">
                <a:solidFill>
                  <a:schemeClr val="bg1"/>
                </a:solidFill>
                <a:latin typeface="Bookman Old Style" panose="02050604050505020204" pitchFamily="18" charset="0"/>
              </a:rPr>
              <a:t>Bueno, buena </a:t>
            </a:r>
            <a:r>
              <a:rPr lang="es-CL" sz="6400" b="1" dirty="0" smtClean="0">
                <a:solidFill>
                  <a:schemeClr val="bg1"/>
                </a:solidFill>
                <a:latin typeface="Bookman Old Style" panose="02050604050505020204" pitchFamily="18" charset="0"/>
              </a:rPr>
              <a:t>                  Küme </a:t>
            </a:r>
            <a:r>
              <a:rPr lang="es-CL" sz="6400" b="1" dirty="0">
                <a:solidFill>
                  <a:schemeClr val="bg1"/>
                </a:solidFill>
                <a:latin typeface="Bookman Old Style" panose="02050604050505020204" pitchFamily="18" charset="0"/>
              </a:rPr>
              <a:t>ṝ</a:t>
            </a:r>
            <a:r>
              <a:rPr lang="es-CL" sz="6400" b="1" dirty="0" smtClean="0">
                <a:solidFill>
                  <a:schemeClr val="bg1"/>
                </a:solidFill>
                <a:latin typeface="Bookman Old Style" panose="02050604050505020204" pitchFamily="18" charset="0"/>
              </a:rPr>
              <a:t>uka = </a:t>
            </a:r>
            <a:r>
              <a:rPr lang="es-CL" sz="6400" dirty="0" smtClean="0">
                <a:solidFill>
                  <a:schemeClr val="bg1"/>
                </a:solidFill>
                <a:latin typeface="Bookman Old Style" panose="02050604050505020204" pitchFamily="18" charset="0"/>
              </a:rPr>
              <a:t>Casa buena</a:t>
            </a:r>
          </a:p>
          <a:p>
            <a:pPr>
              <a:lnSpc>
                <a:spcPct val="120000"/>
              </a:lnSpc>
              <a:buFont typeface="+mj-lt"/>
              <a:buAutoNum type="arabicPeriod" startAt="9"/>
            </a:pPr>
            <a:r>
              <a:rPr lang="es-CL" sz="6400" b="1" dirty="0">
                <a:solidFill>
                  <a:schemeClr val="bg1"/>
                </a:solidFill>
                <a:latin typeface="Bookman Old Style" panose="02050604050505020204" pitchFamily="18" charset="0"/>
              </a:rPr>
              <a:t>Wetha = </a:t>
            </a:r>
            <a:r>
              <a:rPr lang="es-CL" sz="6400" dirty="0">
                <a:solidFill>
                  <a:schemeClr val="bg1"/>
                </a:solidFill>
                <a:latin typeface="Bookman Old Style" panose="02050604050505020204" pitchFamily="18" charset="0"/>
              </a:rPr>
              <a:t>Malo(a)</a:t>
            </a:r>
            <a:r>
              <a:rPr lang="es-CL" sz="6400" b="1" dirty="0">
                <a:solidFill>
                  <a:schemeClr val="bg1"/>
                </a:solidFill>
                <a:latin typeface="Bookman Old Style" panose="02050604050505020204" pitchFamily="18" charset="0"/>
              </a:rPr>
              <a:t>                            </a:t>
            </a:r>
            <a:r>
              <a:rPr lang="es-CL" sz="6400" b="1" dirty="0" smtClean="0">
                <a:solidFill>
                  <a:schemeClr val="bg1"/>
                </a:solidFill>
                <a:latin typeface="Bookman Old Style" panose="02050604050505020204" pitchFamily="18" charset="0"/>
              </a:rPr>
              <a:t>Wetha  </a:t>
            </a:r>
            <a:r>
              <a:rPr lang="es-CL" sz="6400" b="1" dirty="0">
                <a:solidFill>
                  <a:schemeClr val="bg1"/>
                </a:solidFill>
                <a:latin typeface="Bookman Old Style" panose="02050604050505020204" pitchFamily="18" charset="0"/>
              </a:rPr>
              <a:t>ṝ</a:t>
            </a:r>
            <a:r>
              <a:rPr lang="es-CL" sz="6400" b="1" dirty="0" smtClean="0">
                <a:solidFill>
                  <a:schemeClr val="bg1"/>
                </a:solidFill>
                <a:latin typeface="Bookman Old Style" panose="02050604050505020204" pitchFamily="18" charset="0"/>
              </a:rPr>
              <a:t>uka </a:t>
            </a:r>
            <a:r>
              <a:rPr lang="es-CL" sz="6400" b="1" dirty="0">
                <a:solidFill>
                  <a:schemeClr val="bg1"/>
                </a:solidFill>
                <a:latin typeface="Bookman Old Style" panose="02050604050505020204" pitchFamily="18" charset="0"/>
              </a:rPr>
              <a:t>= </a:t>
            </a:r>
            <a:r>
              <a:rPr lang="es-CL" sz="6400" dirty="0">
                <a:solidFill>
                  <a:schemeClr val="bg1"/>
                </a:solidFill>
                <a:latin typeface="Bookman Old Style" panose="02050604050505020204" pitchFamily="18" charset="0"/>
              </a:rPr>
              <a:t>Casa mala</a:t>
            </a:r>
          </a:p>
          <a:p>
            <a:pPr>
              <a:lnSpc>
                <a:spcPct val="120000"/>
              </a:lnSpc>
              <a:buFont typeface="+mj-lt"/>
              <a:buAutoNum type="arabicPeriod" startAt="11"/>
            </a:pPr>
            <a:r>
              <a:rPr lang="es-CL" sz="6400" b="1" dirty="0" smtClean="0">
                <a:solidFill>
                  <a:schemeClr val="bg1"/>
                </a:solidFill>
                <a:latin typeface="Bookman Old Style" panose="02050604050505020204" pitchFamily="18" charset="0"/>
              </a:rPr>
              <a:t>Ṝuka = </a:t>
            </a:r>
            <a:r>
              <a:rPr lang="es-CL" sz="6400" dirty="0" smtClean="0">
                <a:solidFill>
                  <a:schemeClr val="bg1"/>
                </a:solidFill>
                <a:latin typeface="Bookman Old Style" panose="02050604050505020204" pitchFamily="18" charset="0"/>
              </a:rPr>
              <a:t>Casa</a:t>
            </a:r>
            <a:r>
              <a:rPr lang="es-CL" sz="6400" b="1" dirty="0" smtClean="0">
                <a:solidFill>
                  <a:schemeClr val="bg1"/>
                </a:solidFill>
                <a:latin typeface="Bookman Old Style" panose="02050604050505020204" pitchFamily="18" charset="0"/>
              </a:rPr>
              <a:t>          </a:t>
            </a:r>
          </a:p>
          <a:p>
            <a:pPr>
              <a:lnSpc>
                <a:spcPct val="120000"/>
              </a:lnSpc>
              <a:buFont typeface="+mj-lt"/>
              <a:buAutoNum type="arabicPeriod" startAt="11"/>
            </a:pPr>
            <a:r>
              <a:rPr lang="es-CL" sz="6400" b="1" dirty="0" smtClean="0">
                <a:solidFill>
                  <a:schemeClr val="bg1"/>
                </a:solidFill>
                <a:latin typeface="Bookman Old Style" panose="02050604050505020204" pitchFamily="18" charset="0"/>
              </a:rPr>
              <a:t>Che = </a:t>
            </a:r>
            <a:r>
              <a:rPr lang="es-CL" sz="6400" dirty="0" smtClean="0">
                <a:solidFill>
                  <a:schemeClr val="bg1"/>
                </a:solidFill>
                <a:latin typeface="Bookman Old Style" panose="02050604050505020204" pitchFamily="18" charset="0"/>
              </a:rPr>
              <a:t>Gente, persona</a:t>
            </a:r>
            <a:r>
              <a:rPr lang="es-CL" sz="6400" b="1" dirty="0" smtClean="0">
                <a:solidFill>
                  <a:schemeClr val="bg1"/>
                </a:solidFill>
                <a:latin typeface="Bookman Old Style" panose="02050604050505020204" pitchFamily="18" charset="0"/>
              </a:rPr>
              <a:t>     </a:t>
            </a:r>
          </a:p>
          <a:p>
            <a:pPr>
              <a:lnSpc>
                <a:spcPct val="120000"/>
              </a:lnSpc>
              <a:buFont typeface="+mj-lt"/>
              <a:buAutoNum type="arabicPeriod" startAt="11"/>
            </a:pPr>
            <a:r>
              <a:rPr lang="es-CL" sz="6400" b="1" dirty="0" smtClean="0">
                <a:solidFill>
                  <a:schemeClr val="bg1"/>
                </a:solidFill>
                <a:latin typeface="Bookman Old Style" panose="02050604050505020204" pitchFamily="18" charset="0"/>
              </a:rPr>
              <a:t>Weda </a:t>
            </a:r>
            <a:r>
              <a:rPr lang="es-CL" sz="6400" b="1" dirty="0">
                <a:solidFill>
                  <a:schemeClr val="bg1"/>
                </a:solidFill>
                <a:latin typeface="Bookman Old Style" panose="02050604050505020204" pitchFamily="18" charset="0"/>
              </a:rPr>
              <a:t>che = </a:t>
            </a:r>
            <a:r>
              <a:rPr lang="es-CL" sz="6400" dirty="0">
                <a:solidFill>
                  <a:schemeClr val="bg1"/>
                </a:solidFill>
                <a:latin typeface="Bookman Old Style" panose="02050604050505020204" pitchFamily="18" charset="0"/>
              </a:rPr>
              <a:t>Persona mala            </a:t>
            </a:r>
            <a:r>
              <a:rPr lang="es-CL" sz="6400" dirty="0" smtClean="0">
                <a:solidFill>
                  <a:schemeClr val="bg1"/>
                </a:solidFill>
                <a:latin typeface="Bookman Old Style" panose="02050604050505020204" pitchFamily="18" charset="0"/>
              </a:rPr>
              <a:t>   </a:t>
            </a:r>
            <a:r>
              <a:rPr lang="es-CL" sz="6400" b="1" dirty="0" smtClean="0">
                <a:solidFill>
                  <a:schemeClr val="bg1"/>
                </a:solidFill>
                <a:latin typeface="Bookman Old Style" panose="02050604050505020204" pitchFamily="18" charset="0"/>
              </a:rPr>
              <a:t>Weda </a:t>
            </a:r>
            <a:r>
              <a:rPr lang="es-CL" sz="6400" b="1" dirty="0">
                <a:solidFill>
                  <a:schemeClr val="bg1"/>
                </a:solidFill>
                <a:latin typeface="Bookman Old Style" panose="02050604050505020204" pitchFamily="18" charset="0"/>
              </a:rPr>
              <a:t>che = </a:t>
            </a:r>
            <a:r>
              <a:rPr lang="es-CL" sz="6400" dirty="0">
                <a:solidFill>
                  <a:schemeClr val="bg1"/>
                </a:solidFill>
                <a:latin typeface="Bookman Old Style" panose="02050604050505020204" pitchFamily="18" charset="0"/>
              </a:rPr>
              <a:t>Persona mala</a:t>
            </a:r>
          </a:p>
          <a:p>
            <a:pPr marL="0" indent="0">
              <a:lnSpc>
                <a:spcPct val="120000"/>
              </a:lnSpc>
              <a:buNone/>
            </a:pPr>
            <a:r>
              <a:rPr lang="es-CL" sz="6400" b="1" dirty="0" smtClean="0">
                <a:solidFill>
                  <a:schemeClr val="bg1"/>
                </a:solidFill>
                <a:latin typeface="Bookman Old Style" panose="02050604050505020204" pitchFamily="18" charset="0"/>
              </a:rPr>
              <a:t>                                                        Küme </a:t>
            </a:r>
            <a:r>
              <a:rPr lang="es-CL" sz="6400" b="1" dirty="0">
                <a:solidFill>
                  <a:schemeClr val="bg1"/>
                </a:solidFill>
                <a:latin typeface="Bookman Old Style" panose="02050604050505020204" pitchFamily="18" charset="0"/>
              </a:rPr>
              <a:t>che = </a:t>
            </a:r>
            <a:r>
              <a:rPr lang="es-CL" sz="6400" dirty="0">
                <a:solidFill>
                  <a:schemeClr val="bg1"/>
                </a:solidFill>
                <a:latin typeface="Bookman Old Style" panose="02050604050505020204" pitchFamily="18" charset="0"/>
              </a:rPr>
              <a:t>Buena </a:t>
            </a:r>
            <a:r>
              <a:rPr lang="es-CL" sz="6400" dirty="0" smtClean="0">
                <a:solidFill>
                  <a:schemeClr val="bg1"/>
                </a:solidFill>
                <a:latin typeface="Bookman Old Style" panose="02050604050505020204" pitchFamily="18" charset="0"/>
              </a:rPr>
              <a:t>persona</a:t>
            </a:r>
          </a:p>
          <a:p>
            <a:pPr>
              <a:lnSpc>
                <a:spcPct val="120000"/>
              </a:lnSpc>
              <a:buFont typeface="+mj-lt"/>
              <a:buAutoNum type="arabicPeriod" startAt="14"/>
            </a:pPr>
            <a:r>
              <a:rPr lang="es-CL" sz="6400" b="1" dirty="0" smtClean="0">
                <a:solidFill>
                  <a:schemeClr val="bg1"/>
                </a:solidFill>
                <a:latin typeface="Bookman Old Style" panose="02050604050505020204" pitchFamily="18" charset="0"/>
              </a:rPr>
              <a:t>kulliñ = </a:t>
            </a:r>
            <a:r>
              <a:rPr lang="es-CL" sz="6400" dirty="0" smtClean="0">
                <a:solidFill>
                  <a:schemeClr val="bg1"/>
                </a:solidFill>
                <a:latin typeface="Bookman Old Style" panose="02050604050505020204" pitchFamily="18" charset="0"/>
              </a:rPr>
              <a:t>Animales, animal               </a:t>
            </a:r>
            <a:r>
              <a:rPr lang="es-CL" sz="6400" b="1" dirty="0" smtClean="0">
                <a:solidFill>
                  <a:schemeClr val="bg1"/>
                </a:solidFill>
                <a:latin typeface="Bookman Old Style" panose="02050604050505020204" pitchFamily="18" charset="0"/>
              </a:rPr>
              <a:t>Weda Kulliñ = </a:t>
            </a:r>
            <a:r>
              <a:rPr lang="es-CL" sz="6400" dirty="0" smtClean="0">
                <a:solidFill>
                  <a:schemeClr val="bg1"/>
                </a:solidFill>
                <a:latin typeface="Bookman Old Style" panose="02050604050505020204" pitchFamily="18" charset="0"/>
              </a:rPr>
              <a:t>Animal malo</a:t>
            </a:r>
          </a:p>
          <a:p>
            <a:pPr>
              <a:lnSpc>
                <a:spcPct val="120000"/>
              </a:lnSpc>
              <a:buFont typeface="+mj-lt"/>
              <a:buAutoNum type="arabicPeriod" startAt="14"/>
            </a:pPr>
            <a:r>
              <a:rPr lang="es-CL" sz="6400" b="1" dirty="0" smtClean="0">
                <a:solidFill>
                  <a:schemeClr val="bg1"/>
                </a:solidFill>
                <a:latin typeface="Bookman Old Style" panose="02050604050505020204" pitchFamily="18" charset="0"/>
              </a:rPr>
              <a:t>Narki </a:t>
            </a:r>
            <a:r>
              <a:rPr lang="es-CL" sz="6400" b="1" dirty="0">
                <a:solidFill>
                  <a:schemeClr val="bg1"/>
                </a:solidFill>
                <a:latin typeface="Bookman Old Style" panose="02050604050505020204" pitchFamily="18" charset="0"/>
              </a:rPr>
              <a:t>= </a:t>
            </a:r>
            <a:r>
              <a:rPr lang="es-CL" sz="6400" dirty="0" smtClean="0">
                <a:solidFill>
                  <a:schemeClr val="bg1"/>
                </a:solidFill>
                <a:latin typeface="Bookman Old Style" panose="02050604050505020204" pitchFamily="18" charset="0"/>
              </a:rPr>
              <a:t>Gato</a:t>
            </a:r>
          </a:p>
          <a:p>
            <a:pPr>
              <a:lnSpc>
                <a:spcPct val="120000"/>
              </a:lnSpc>
              <a:buFont typeface="+mj-lt"/>
              <a:buAutoNum type="arabicPeriod" startAt="14"/>
            </a:pPr>
            <a:r>
              <a:rPr lang="es-CL" sz="6400" b="1" dirty="0">
                <a:solidFill>
                  <a:schemeClr val="bg1"/>
                </a:solidFill>
                <a:latin typeface="Bookman Old Style" panose="02050604050505020204" pitchFamily="18" charset="0"/>
              </a:rPr>
              <a:t>Tṝewa = </a:t>
            </a:r>
            <a:r>
              <a:rPr lang="es-CL" sz="6400" dirty="0">
                <a:solidFill>
                  <a:schemeClr val="bg1"/>
                </a:solidFill>
                <a:latin typeface="Bookman Old Style" panose="02050604050505020204" pitchFamily="18" charset="0"/>
              </a:rPr>
              <a:t>Perro(a)</a:t>
            </a:r>
            <a:r>
              <a:rPr lang="es-CL" sz="6400" b="1" dirty="0">
                <a:solidFill>
                  <a:schemeClr val="bg1"/>
                </a:solidFill>
                <a:latin typeface="Bookman Old Style" panose="02050604050505020204" pitchFamily="18" charset="0"/>
              </a:rPr>
              <a:t>                            </a:t>
            </a:r>
            <a:r>
              <a:rPr lang="es-CL" sz="6400" b="1" dirty="0" smtClean="0">
                <a:solidFill>
                  <a:schemeClr val="bg1"/>
                </a:solidFill>
                <a:latin typeface="Bookman Old Style" panose="02050604050505020204" pitchFamily="18" charset="0"/>
              </a:rPr>
              <a:t>Kurü </a:t>
            </a:r>
            <a:r>
              <a:rPr lang="es-CL" sz="6400" b="1" dirty="0">
                <a:solidFill>
                  <a:schemeClr val="bg1"/>
                </a:solidFill>
                <a:latin typeface="Bookman Old Style" panose="02050604050505020204" pitchFamily="18" charset="0"/>
              </a:rPr>
              <a:t>Tṝewa = </a:t>
            </a:r>
            <a:r>
              <a:rPr lang="es-CL" sz="6400" dirty="0">
                <a:solidFill>
                  <a:schemeClr val="bg1"/>
                </a:solidFill>
                <a:latin typeface="Bookman Old Style" panose="02050604050505020204" pitchFamily="18" charset="0"/>
              </a:rPr>
              <a:t>Perro(a) negro(a)</a:t>
            </a:r>
          </a:p>
          <a:p>
            <a:pPr>
              <a:lnSpc>
                <a:spcPct val="120000"/>
              </a:lnSpc>
              <a:buFont typeface="+mj-lt"/>
              <a:buAutoNum type="arabicPeriod" startAt="14"/>
            </a:pPr>
            <a:r>
              <a:rPr lang="es-CL" sz="6400" b="1" dirty="0">
                <a:solidFill>
                  <a:schemeClr val="bg1"/>
                </a:solidFill>
                <a:latin typeface="Bookman Old Style" panose="02050604050505020204" pitchFamily="18" charset="0"/>
              </a:rPr>
              <a:t>Kathü = </a:t>
            </a:r>
            <a:r>
              <a:rPr lang="es-CL" sz="6400" dirty="0">
                <a:solidFill>
                  <a:schemeClr val="bg1"/>
                </a:solidFill>
                <a:latin typeface="Bookman Old Style" panose="02050604050505020204" pitchFamily="18" charset="0"/>
              </a:rPr>
              <a:t>Plomo(a)                             </a:t>
            </a:r>
            <a:r>
              <a:rPr lang="es-CL" sz="6400" b="1" dirty="0" smtClean="0">
                <a:solidFill>
                  <a:schemeClr val="bg1"/>
                </a:solidFill>
                <a:latin typeface="Bookman Old Style" panose="02050604050505020204" pitchFamily="18" charset="0"/>
              </a:rPr>
              <a:t>Kathü </a:t>
            </a:r>
            <a:r>
              <a:rPr lang="es-CL" sz="6400" b="1" dirty="0">
                <a:solidFill>
                  <a:schemeClr val="bg1"/>
                </a:solidFill>
                <a:latin typeface="Bookman Old Style" panose="02050604050505020204" pitchFamily="18" charset="0"/>
              </a:rPr>
              <a:t>Tṝewa = </a:t>
            </a:r>
            <a:r>
              <a:rPr lang="es-CL" sz="6400" dirty="0">
                <a:solidFill>
                  <a:schemeClr val="bg1"/>
                </a:solidFill>
                <a:latin typeface="Bookman Old Style" panose="02050604050505020204" pitchFamily="18" charset="0"/>
              </a:rPr>
              <a:t>Perro(a) plomo(a</a:t>
            </a:r>
            <a:r>
              <a:rPr lang="es-CL" sz="6400" dirty="0" smtClean="0">
                <a:solidFill>
                  <a:schemeClr val="bg1"/>
                </a:solidFill>
                <a:latin typeface="Bookman Old Style" panose="02050604050505020204" pitchFamily="18" charset="0"/>
              </a:rPr>
              <a:t>)</a:t>
            </a:r>
          </a:p>
          <a:p>
            <a:pPr>
              <a:lnSpc>
                <a:spcPct val="120000"/>
              </a:lnSpc>
              <a:buFont typeface="+mj-lt"/>
              <a:buAutoNum type="arabicPeriod" startAt="14"/>
            </a:pPr>
            <a:r>
              <a:rPr lang="es-CL" sz="6400" b="1" dirty="0">
                <a:solidFill>
                  <a:schemeClr val="bg1"/>
                </a:solidFill>
                <a:latin typeface="Bookman Old Style" panose="02050604050505020204" pitchFamily="18" charset="0"/>
              </a:rPr>
              <a:t>Kelü = </a:t>
            </a:r>
            <a:r>
              <a:rPr lang="es-CL" sz="6400" dirty="0">
                <a:solidFill>
                  <a:schemeClr val="bg1"/>
                </a:solidFill>
                <a:latin typeface="Bookman Old Style" panose="02050604050505020204" pitchFamily="18" charset="0"/>
              </a:rPr>
              <a:t>Rojo</a:t>
            </a:r>
            <a:r>
              <a:rPr lang="es-CL" sz="6400" b="1" dirty="0">
                <a:solidFill>
                  <a:schemeClr val="bg1"/>
                </a:solidFill>
                <a:latin typeface="Bookman Old Style" panose="02050604050505020204" pitchFamily="18" charset="0"/>
              </a:rPr>
              <a:t>                               </a:t>
            </a:r>
            <a:r>
              <a:rPr lang="es-CL" sz="6400" b="1" dirty="0" smtClean="0">
                <a:solidFill>
                  <a:schemeClr val="bg1"/>
                </a:solidFill>
                <a:latin typeface="Bookman Old Style" panose="02050604050505020204" pitchFamily="18" charset="0"/>
              </a:rPr>
              <a:t>    Kelü  </a:t>
            </a:r>
            <a:r>
              <a:rPr lang="es-CL" sz="6400" b="1" dirty="0">
                <a:solidFill>
                  <a:schemeClr val="bg1"/>
                </a:solidFill>
                <a:latin typeface="Bookman Old Style" panose="02050604050505020204" pitchFamily="18" charset="0"/>
              </a:rPr>
              <a:t>ṝ</a:t>
            </a:r>
            <a:r>
              <a:rPr lang="es-CL" sz="6400" b="1" dirty="0" smtClean="0">
                <a:solidFill>
                  <a:schemeClr val="bg1"/>
                </a:solidFill>
                <a:latin typeface="Bookman Old Style" panose="02050604050505020204" pitchFamily="18" charset="0"/>
              </a:rPr>
              <a:t>uka </a:t>
            </a:r>
            <a:r>
              <a:rPr lang="es-CL" sz="6400" b="1" dirty="0">
                <a:solidFill>
                  <a:schemeClr val="bg1"/>
                </a:solidFill>
                <a:latin typeface="Bookman Old Style" panose="02050604050505020204" pitchFamily="18" charset="0"/>
              </a:rPr>
              <a:t>= </a:t>
            </a:r>
            <a:r>
              <a:rPr lang="es-CL" sz="6400" dirty="0">
                <a:solidFill>
                  <a:schemeClr val="bg1"/>
                </a:solidFill>
                <a:latin typeface="Bookman Old Style" panose="02050604050505020204" pitchFamily="18" charset="0"/>
              </a:rPr>
              <a:t>Casa </a:t>
            </a:r>
            <a:r>
              <a:rPr lang="es-CL" sz="6400" dirty="0" smtClean="0">
                <a:solidFill>
                  <a:schemeClr val="bg1"/>
                </a:solidFill>
                <a:latin typeface="Bookman Old Style" panose="02050604050505020204" pitchFamily="18" charset="0"/>
              </a:rPr>
              <a:t>Colorada</a:t>
            </a:r>
          </a:p>
          <a:p>
            <a:pPr>
              <a:lnSpc>
                <a:spcPct val="120000"/>
              </a:lnSpc>
              <a:buFont typeface="+mj-lt"/>
              <a:buAutoNum type="arabicPeriod" startAt="14"/>
            </a:pPr>
            <a:r>
              <a:rPr lang="es-CL" sz="6400" b="1" dirty="0">
                <a:solidFill>
                  <a:schemeClr val="bg1"/>
                </a:solidFill>
                <a:latin typeface="Bookman Old Style" panose="02050604050505020204" pitchFamily="18" charset="0"/>
              </a:rPr>
              <a:t>Choth</a:t>
            </a:r>
            <a:r>
              <a:rPr lang="es-CL" sz="6400" dirty="0">
                <a:solidFill>
                  <a:schemeClr val="bg1"/>
                </a:solidFill>
                <a:latin typeface="Bookman Old Style" panose="02050604050505020204" pitchFamily="18" charset="0"/>
              </a:rPr>
              <a:t> = Amarillo(a) </a:t>
            </a:r>
            <a:r>
              <a:rPr lang="es-CL" sz="6400" dirty="0" smtClean="0">
                <a:solidFill>
                  <a:schemeClr val="bg1"/>
                </a:solidFill>
                <a:latin typeface="Bookman Old Style" panose="02050604050505020204" pitchFamily="18" charset="0"/>
              </a:rPr>
              <a:t>                         </a:t>
            </a:r>
            <a:r>
              <a:rPr lang="es-CL" sz="6400" b="1" dirty="0" smtClean="0">
                <a:solidFill>
                  <a:schemeClr val="bg1"/>
                </a:solidFill>
                <a:latin typeface="Bookman Old Style" panose="02050604050505020204" pitchFamily="18" charset="0"/>
              </a:rPr>
              <a:t>Choth ṝa</a:t>
            </a:r>
            <a:r>
              <a:rPr lang="es-CL" sz="6400" b="1" dirty="0">
                <a:solidFill>
                  <a:schemeClr val="bg1"/>
                </a:solidFill>
                <a:latin typeface="Bookman Old Style" panose="02050604050505020204" pitchFamily="18" charset="0"/>
              </a:rPr>
              <a:t>ḷ</a:t>
            </a:r>
            <a:r>
              <a:rPr lang="es-CL" sz="6400" b="1" dirty="0" smtClean="0">
                <a:solidFill>
                  <a:schemeClr val="bg1"/>
                </a:solidFill>
                <a:latin typeface="Bookman Old Style" panose="02050604050505020204" pitchFamily="18" charset="0"/>
              </a:rPr>
              <a:t>y </a:t>
            </a:r>
            <a:r>
              <a:rPr lang="es-CL" sz="6400" b="1" dirty="0">
                <a:solidFill>
                  <a:schemeClr val="bg1"/>
                </a:solidFill>
                <a:latin typeface="Bookman Old Style" panose="02050604050505020204" pitchFamily="18" charset="0"/>
              </a:rPr>
              <a:t>= </a:t>
            </a:r>
            <a:r>
              <a:rPr lang="es-CL" sz="6400" dirty="0">
                <a:solidFill>
                  <a:schemeClr val="bg1"/>
                </a:solidFill>
                <a:latin typeface="Bookman Old Style" panose="02050604050505020204" pitchFamily="18" charset="0"/>
              </a:rPr>
              <a:t>Plato </a:t>
            </a:r>
            <a:r>
              <a:rPr lang="es-CL" sz="6400" dirty="0" smtClean="0">
                <a:solidFill>
                  <a:schemeClr val="bg1"/>
                </a:solidFill>
                <a:latin typeface="Bookman Old Style" panose="02050604050505020204" pitchFamily="18" charset="0"/>
              </a:rPr>
              <a:t>amarillo</a:t>
            </a:r>
          </a:p>
          <a:p>
            <a:pPr>
              <a:buFont typeface="+mj-lt"/>
              <a:buAutoNum type="arabicPeriod" startAt="14"/>
            </a:pPr>
            <a:endParaRPr lang="es-CL" sz="6400" dirty="0" smtClean="0">
              <a:solidFill>
                <a:schemeClr val="bg1"/>
              </a:solidFill>
              <a:latin typeface="Bookman Old Style" panose="02050604050505020204" pitchFamily="18" charset="0"/>
            </a:endParaRPr>
          </a:p>
          <a:p>
            <a:pPr>
              <a:buFont typeface="+mj-lt"/>
              <a:buAutoNum type="arabicPeriod" startAt="14"/>
            </a:pPr>
            <a:endParaRPr lang="es-CL" sz="6400" dirty="0">
              <a:solidFill>
                <a:schemeClr val="bg1"/>
              </a:solidFill>
              <a:latin typeface="Bookman Old Style" panose="02050604050505020204" pitchFamily="18" charset="0"/>
            </a:endParaRPr>
          </a:p>
          <a:p>
            <a:pPr>
              <a:buFont typeface="+mj-lt"/>
              <a:buAutoNum type="arabicPeriod" startAt="14"/>
            </a:pPr>
            <a:endParaRPr lang="es-CL" sz="6400" dirty="0" smtClean="0">
              <a:solidFill>
                <a:schemeClr val="bg1"/>
              </a:solidFill>
              <a:latin typeface="Bookman Old Style" panose="02050604050505020204" pitchFamily="18" charset="0"/>
            </a:endParaRPr>
          </a:p>
          <a:p>
            <a:pPr marL="0" indent="0">
              <a:buNone/>
            </a:pPr>
            <a:endParaRPr lang="es-CL" sz="6400" dirty="0" smtClean="0">
              <a:solidFill>
                <a:schemeClr val="bg1"/>
              </a:solidFill>
              <a:latin typeface="Bookman Old Style" panose="02050604050505020204" pitchFamily="18" charset="0"/>
            </a:endParaRPr>
          </a:p>
          <a:p>
            <a:pPr>
              <a:buFont typeface="+mj-lt"/>
              <a:buAutoNum type="arabicPeriod" startAt="14"/>
            </a:pPr>
            <a:endParaRPr lang="es-CL" sz="6400" dirty="0">
              <a:solidFill>
                <a:schemeClr val="bg1"/>
              </a:solidFill>
              <a:latin typeface="Bookman Old Style" panose="02050604050505020204" pitchFamily="18" charset="0"/>
            </a:endParaRPr>
          </a:p>
          <a:p>
            <a:pPr>
              <a:buFont typeface="+mj-lt"/>
              <a:buAutoNum type="arabicPeriod" startAt="14"/>
            </a:pPr>
            <a:endParaRPr lang="es-CL" sz="6400" dirty="0" smtClean="0">
              <a:solidFill>
                <a:schemeClr val="bg1"/>
              </a:solidFill>
              <a:latin typeface="Bookman Old Style" panose="02050604050505020204" pitchFamily="18" charset="0"/>
            </a:endParaRPr>
          </a:p>
          <a:p>
            <a:pPr marL="0" indent="0">
              <a:buNone/>
            </a:pPr>
            <a:endParaRPr lang="es-CL" sz="1600" dirty="0">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                                                                                  </a:t>
            </a:r>
            <a:endParaRPr lang="es-CL" sz="1600" dirty="0" smtClean="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endParaRPr lang="es-CL" sz="1600" dirty="0">
              <a:latin typeface="Bookman Old Style" panose="02050604050505020204" pitchFamily="18" charset="0"/>
            </a:endParaRPr>
          </a:p>
        </p:txBody>
      </p:sp>
      <p:cxnSp>
        <p:nvCxnSpPr>
          <p:cNvPr id="7" name="6 Conector recto de flecha"/>
          <p:cNvCxnSpPr/>
          <p:nvPr/>
        </p:nvCxnSpPr>
        <p:spPr>
          <a:xfrm>
            <a:off x="3711446" y="2047280"/>
            <a:ext cx="503976"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21" name="20 Conector recto de flecha"/>
          <p:cNvCxnSpPr/>
          <p:nvPr/>
        </p:nvCxnSpPr>
        <p:spPr>
          <a:xfrm>
            <a:off x="3916906" y="3212976"/>
            <a:ext cx="472713"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25" name="24 Conector recto de flecha"/>
          <p:cNvCxnSpPr/>
          <p:nvPr/>
        </p:nvCxnSpPr>
        <p:spPr>
          <a:xfrm>
            <a:off x="3850112" y="5013176"/>
            <a:ext cx="527502"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30" name="29 Conector recto de flecha"/>
          <p:cNvCxnSpPr/>
          <p:nvPr/>
        </p:nvCxnSpPr>
        <p:spPr>
          <a:xfrm>
            <a:off x="3687920" y="2348880"/>
            <a:ext cx="490274"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0" name="9 Conector recto de flecha"/>
          <p:cNvCxnSpPr/>
          <p:nvPr/>
        </p:nvCxnSpPr>
        <p:spPr>
          <a:xfrm>
            <a:off x="3888533" y="3793480"/>
            <a:ext cx="505325"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1" name="10 Conector recto de flecha"/>
          <p:cNvCxnSpPr/>
          <p:nvPr/>
        </p:nvCxnSpPr>
        <p:spPr>
          <a:xfrm>
            <a:off x="3873637" y="3501008"/>
            <a:ext cx="515982"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2" name="11 Conector recto de flecha"/>
          <p:cNvCxnSpPr/>
          <p:nvPr/>
        </p:nvCxnSpPr>
        <p:spPr>
          <a:xfrm>
            <a:off x="3873637" y="4395306"/>
            <a:ext cx="503977"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4" name="13 Conector recto de flecha"/>
          <p:cNvCxnSpPr/>
          <p:nvPr/>
        </p:nvCxnSpPr>
        <p:spPr>
          <a:xfrm>
            <a:off x="3883170" y="4653136"/>
            <a:ext cx="494444"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pic>
        <p:nvPicPr>
          <p:cNvPr id="13" name="12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08721"/>
            <a:ext cx="8208912" cy="144016"/>
          </a:xfrm>
          <a:prstGeom prst="rect">
            <a:avLst/>
          </a:prstGeom>
        </p:spPr>
      </p:pic>
      <p:pic>
        <p:nvPicPr>
          <p:cNvPr id="15" name="14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5805264"/>
            <a:ext cx="8208912" cy="288031"/>
          </a:xfrm>
          <a:prstGeom prst="rect">
            <a:avLst/>
          </a:prstGeom>
        </p:spPr>
      </p:pic>
      <p:cxnSp>
        <p:nvCxnSpPr>
          <p:cNvPr id="16" name="15 Conector recto de flecha"/>
          <p:cNvCxnSpPr/>
          <p:nvPr/>
        </p:nvCxnSpPr>
        <p:spPr>
          <a:xfrm>
            <a:off x="3850112" y="5301208"/>
            <a:ext cx="527502"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sp>
        <p:nvSpPr>
          <p:cNvPr id="4" name="3 Marcador de número de diapositiva"/>
          <p:cNvSpPr>
            <a:spLocks noGrp="1"/>
          </p:cNvSpPr>
          <p:nvPr>
            <p:ph type="sldNum" sz="quarter" idx="12"/>
          </p:nvPr>
        </p:nvSpPr>
        <p:spPr/>
        <p:txBody>
          <a:bodyPr/>
          <a:lstStyle/>
          <a:p>
            <a:fld id="{5D30F4B9-AF6A-4A7B-B4FA-0C6F93EA957C}" type="slidenum">
              <a:rPr lang="es-CL" smtClean="0"/>
              <a:t>5</a:t>
            </a:fld>
            <a:endParaRPr lang="es-CL" dirty="0"/>
          </a:p>
        </p:txBody>
      </p:sp>
      <p:pic>
        <p:nvPicPr>
          <p:cNvPr id="5" name="4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68945" y="1124744"/>
            <a:ext cx="1006612" cy="792088"/>
          </a:xfrm>
          <a:prstGeom prst="rect">
            <a:avLst/>
          </a:prstGeom>
          <a:ln w="28575">
            <a:solidFill>
              <a:srgbClr val="7030A0"/>
            </a:solidFill>
          </a:ln>
        </p:spPr>
      </p:pic>
    </p:spTree>
    <p:extLst>
      <p:ext uri="{BB962C8B-B14F-4D97-AF65-F5344CB8AC3E}">
        <p14:creationId xmlns:p14="http://schemas.microsoft.com/office/powerpoint/2010/main" val="130343126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634084"/>
          </a:xfrm>
          <a:solidFill>
            <a:srgbClr val="D7F0F5"/>
          </a:solidFill>
          <a:ln>
            <a:solidFill>
              <a:srgbClr val="00B0F0"/>
            </a:solidFill>
          </a:ln>
        </p:spPr>
        <p:txBody>
          <a:bodyPr>
            <a:normAutofit/>
          </a:bodyPr>
          <a:lstStyle/>
          <a:p>
            <a:r>
              <a:rPr lang="es-CL" sz="2800" b="1" dirty="0" smtClean="0">
                <a:solidFill>
                  <a:schemeClr val="bg1"/>
                </a:solidFill>
                <a:latin typeface="Bookman Old Style" panose="02050604050505020204" pitchFamily="18" charset="0"/>
              </a:rPr>
              <a:t>Clase N°1 </a:t>
            </a:r>
            <a:r>
              <a:rPr lang="es-CL" sz="2800" b="1" dirty="0">
                <a:solidFill>
                  <a:schemeClr val="bg1"/>
                </a:solidFill>
                <a:latin typeface="Bookman Old Style" panose="02050604050505020204" pitchFamily="18" charset="0"/>
              </a:rPr>
              <a:t>sonidos distintos del castellano</a:t>
            </a:r>
            <a:endParaRPr lang="es-CL" sz="2800" dirty="0"/>
          </a:p>
        </p:txBody>
      </p:sp>
      <p:sp>
        <p:nvSpPr>
          <p:cNvPr id="3" name="2 Marcador de contenido"/>
          <p:cNvSpPr>
            <a:spLocks noGrp="1"/>
          </p:cNvSpPr>
          <p:nvPr>
            <p:ph idx="1"/>
          </p:nvPr>
        </p:nvSpPr>
        <p:spPr>
          <a:xfrm>
            <a:off x="467544" y="836712"/>
            <a:ext cx="8229600" cy="5287317"/>
          </a:xfrm>
          <a:solidFill>
            <a:schemeClr val="tx1"/>
          </a:solidFill>
          <a:ln>
            <a:solidFill>
              <a:srgbClr val="92D050"/>
            </a:solidFill>
          </a:ln>
        </p:spPr>
        <p:txBody>
          <a:bodyPr lIns="360000" rIns="360000">
            <a:normAutofit/>
          </a:bodyPr>
          <a:lstStyle/>
          <a:p>
            <a:pPr>
              <a:buFont typeface="+mj-lt"/>
              <a:buAutoNum type="arabicPeriod" startAt="20"/>
            </a:pPr>
            <a:endParaRPr lang="es-CL" sz="1600" b="1" dirty="0" smtClean="0">
              <a:solidFill>
                <a:schemeClr val="bg1"/>
              </a:solidFill>
              <a:latin typeface="Bookman Old Style" panose="02050604050505020204" pitchFamily="18" charset="0"/>
            </a:endParaRPr>
          </a:p>
          <a:p>
            <a:pPr>
              <a:buFont typeface="+mj-lt"/>
              <a:buAutoNum type="arabicPeriod" startAt="20"/>
            </a:pPr>
            <a:r>
              <a:rPr lang="es-CL" sz="1600" b="1" dirty="0" smtClean="0">
                <a:solidFill>
                  <a:schemeClr val="bg1"/>
                </a:solidFill>
                <a:latin typeface="Bookman Old Style" panose="02050604050505020204" pitchFamily="18" charset="0"/>
              </a:rPr>
              <a:t>Kelü Choth =</a:t>
            </a:r>
            <a:r>
              <a:rPr lang="es-CL" sz="1600" dirty="0" smtClean="0">
                <a:solidFill>
                  <a:schemeClr val="bg1"/>
                </a:solidFill>
                <a:latin typeface="Bookman Old Style" panose="02050604050505020204" pitchFamily="18" charset="0"/>
              </a:rPr>
              <a:t>Naranjo(a)                </a:t>
            </a:r>
            <a:r>
              <a:rPr lang="es-CL" sz="1600" b="1" dirty="0" smtClean="0">
                <a:solidFill>
                  <a:schemeClr val="bg1"/>
                </a:solidFill>
                <a:latin typeface="Bookman Old Style" panose="02050604050505020204" pitchFamily="18" charset="0"/>
              </a:rPr>
              <a:t>Kelü </a:t>
            </a:r>
            <a:r>
              <a:rPr lang="es-CL" sz="1600" b="1" dirty="0">
                <a:solidFill>
                  <a:schemeClr val="bg1"/>
                </a:solidFill>
                <a:latin typeface="Bookman Old Style" panose="02050604050505020204" pitchFamily="18" charset="0"/>
              </a:rPr>
              <a:t>Choth </a:t>
            </a:r>
            <a:r>
              <a:rPr lang="es-CL" sz="1600" b="1" dirty="0" smtClean="0">
                <a:solidFill>
                  <a:schemeClr val="bg1"/>
                </a:solidFill>
                <a:latin typeface="Bookman Old Style" panose="02050604050505020204" pitchFamily="18" charset="0"/>
              </a:rPr>
              <a:t>yiwe = </a:t>
            </a:r>
            <a:r>
              <a:rPr lang="es-CL" sz="1600" dirty="0" smtClean="0">
                <a:solidFill>
                  <a:schemeClr val="bg1"/>
                </a:solidFill>
                <a:latin typeface="Bookman Old Style" panose="02050604050505020204" pitchFamily="18" charset="0"/>
              </a:rPr>
              <a:t>Vaso naranjo</a:t>
            </a:r>
          </a:p>
          <a:p>
            <a:pPr>
              <a:buFont typeface="+mj-lt"/>
              <a:buAutoNum type="arabicPeriod" startAt="21"/>
            </a:pPr>
            <a:r>
              <a:rPr lang="es-CL" sz="1600" b="1" dirty="0" smtClean="0">
                <a:solidFill>
                  <a:schemeClr val="bg1"/>
                </a:solidFill>
                <a:latin typeface="Bookman Old Style" panose="02050604050505020204" pitchFamily="18" charset="0"/>
              </a:rPr>
              <a:t>Kallfü </a:t>
            </a:r>
            <a:r>
              <a:rPr lang="es-CL" sz="1600" b="1"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Azul                                 </a:t>
            </a:r>
            <a:r>
              <a:rPr lang="es-CL" sz="1600" b="1" dirty="0" smtClean="0">
                <a:solidFill>
                  <a:schemeClr val="bg1"/>
                </a:solidFill>
                <a:latin typeface="Bookman Old Style" panose="02050604050505020204" pitchFamily="18" charset="0"/>
              </a:rPr>
              <a:t>Kallfü kuṝa = </a:t>
            </a:r>
            <a:r>
              <a:rPr lang="es-CL" sz="1600" dirty="0" smtClean="0">
                <a:solidFill>
                  <a:schemeClr val="bg1"/>
                </a:solidFill>
                <a:latin typeface="Bookman Old Style" panose="02050604050505020204" pitchFamily="18" charset="0"/>
              </a:rPr>
              <a:t>Piedra azul</a:t>
            </a:r>
          </a:p>
          <a:p>
            <a:pPr>
              <a:buFont typeface="+mj-lt"/>
              <a:buAutoNum type="arabicPeriod" startAt="21"/>
            </a:pPr>
            <a:r>
              <a:rPr lang="es-CL" sz="1600" b="1" dirty="0" smtClean="0">
                <a:solidFill>
                  <a:schemeClr val="bg1"/>
                </a:solidFill>
                <a:latin typeface="Bookman Old Style" panose="02050604050505020204" pitchFamily="18" charset="0"/>
              </a:rPr>
              <a:t>Kaṝ</a:t>
            </a:r>
            <a:r>
              <a:rPr lang="es-CL" sz="1600" b="1" dirty="0">
                <a:solidFill>
                  <a:schemeClr val="bg1"/>
                </a:solidFill>
                <a:latin typeface="Bookman Old Style" panose="02050604050505020204" pitchFamily="18" charset="0"/>
              </a:rPr>
              <a:t>ü </a:t>
            </a:r>
            <a:r>
              <a:rPr lang="es-CL" sz="1600" b="1"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Verde                                 </a:t>
            </a:r>
            <a:r>
              <a:rPr lang="es-CL" sz="1600" b="1" dirty="0" smtClean="0">
                <a:solidFill>
                  <a:schemeClr val="bg1"/>
                </a:solidFill>
                <a:latin typeface="Bookman Old Style" panose="02050604050505020204" pitchFamily="18" charset="0"/>
              </a:rPr>
              <a:t>Kaṝü kachu = </a:t>
            </a:r>
            <a:r>
              <a:rPr lang="es-CL" sz="1600" dirty="0" smtClean="0">
                <a:solidFill>
                  <a:schemeClr val="bg1"/>
                </a:solidFill>
                <a:latin typeface="Bookman Old Style" panose="02050604050505020204" pitchFamily="18" charset="0"/>
              </a:rPr>
              <a:t>Pasto verde</a:t>
            </a:r>
          </a:p>
          <a:p>
            <a:pPr>
              <a:buFont typeface="+mj-lt"/>
              <a:buAutoNum type="arabicPeriod" startAt="21"/>
            </a:pPr>
            <a:r>
              <a:rPr lang="es-CL" sz="1600" b="1" dirty="0" smtClean="0">
                <a:solidFill>
                  <a:schemeClr val="bg1"/>
                </a:solidFill>
                <a:latin typeface="Bookman Old Style" panose="02050604050505020204" pitchFamily="18" charset="0"/>
              </a:rPr>
              <a:t>Paine</a:t>
            </a:r>
            <a:r>
              <a:rPr lang="es-CL" sz="1600" dirty="0" smtClean="0">
                <a:solidFill>
                  <a:schemeClr val="bg1"/>
                </a:solidFill>
                <a:latin typeface="Bookman Old Style" panose="02050604050505020204" pitchFamily="18" charset="0"/>
              </a:rPr>
              <a:t> = Celeste                              </a:t>
            </a:r>
            <a:r>
              <a:rPr lang="es-CL" sz="1600" b="1" dirty="0" smtClean="0">
                <a:solidFill>
                  <a:schemeClr val="bg1"/>
                </a:solidFill>
                <a:latin typeface="Bookman Old Style" panose="02050604050505020204" pitchFamily="18" charset="0"/>
              </a:rPr>
              <a:t>Paine kuṝa = </a:t>
            </a:r>
            <a:r>
              <a:rPr lang="es-CL" sz="1600" dirty="0" smtClean="0">
                <a:solidFill>
                  <a:schemeClr val="bg1"/>
                </a:solidFill>
                <a:latin typeface="Bookman Old Style" panose="02050604050505020204" pitchFamily="18" charset="0"/>
              </a:rPr>
              <a:t>Piedra celeste </a:t>
            </a:r>
          </a:p>
          <a:p>
            <a:pPr>
              <a:buFont typeface="+mj-lt"/>
              <a:buAutoNum type="arabicPeriod" startAt="21"/>
            </a:pPr>
            <a:r>
              <a:rPr lang="es-CL" sz="1600" b="1" dirty="0" smtClean="0">
                <a:solidFill>
                  <a:schemeClr val="bg1"/>
                </a:solidFill>
                <a:latin typeface="Bookman Old Style" panose="02050604050505020204" pitchFamily="18" charset="0"/>
              </a:rPr>
              <a:t>Kallfüṝai= </a:t>
            </a:r>
            <a:r>
              <a:rPr lang="es-CL" sz="1600" dirty="0" smtClean="0">
                <a:solidFill>
                  <a:schemeClr val="bg1"/>
                </a:solidFill>
                <a:latin typeface="Bookman Old Style" panose="02050604050505020204" pitchFamily="18" charset="0"/>
              </a:rPr>
              <a:t>Nombre de mujer</a:t>
            </a:r>
          </a:p>
          <a:p>
            <a:pPr>
              <a:buFont typeface="+mj-lt"/>
              <a:buAutoNum type="arabicPeriod" startAt="21"/>
            </a:pPr>
            <a:r>
              <a:rPr lang="es-CL" sz="1600" b="1" dirty="0" smtClean="0">
                <a:solidFill>
                  <a:schemeClr val="bg1"/>
                </a:solidFill>
                <a:latin typeface="Bookman Old Style" panose="02050604050505020204" pitchFamily="18" charset="0"/>
              </a:rPr>
              <a:t>Kolü= </a:t>
            </a:r>
            <a:r>
              <a:rPr lang="es-CL" sz="1600" dirty="0" smtClean="0">
                <a:solidFill>
                  <a:schemeClr val="bg1"/>
                </a:solidFill>
                <a:latin typeface="Bookman Old Style" panose="02050604050505020204" pitchFamily="18" charset="0"/>
              </a:rPr>
              <a:t>Café ( Color)</a:t>
            </a:r>
            <a:r>
              <a:rPr lang="es-CL" sz="1600"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Kolü naṝki = </a:t>
            </a:r>
            <a:r>
              <a:rPr lang="es-CL" sz="1600" dirty="0" smtClean="0">
                <a:solidFill>
                  <a:schemeClr val="bg1"/>
                </a:solidFill>
                <a:latin typeface="Bookman Old Style" panose="02050604050505020204" pitchFamily="18" charset="0"/>
              </a:rPr>
              <a:t>Gato café </a:t>
            </a:r>
          </a:p>
          <a:p>
            <a:pPr>
              <a:buFont typeface="+mj-lt"/>
              <a:buAutoNum type="arabicPeriod" startAt="26"/>
            </a:pPr>
            <a:r>
              <a:rPr lang="es-CL" sz="1600" b="1" dirty="0" smtClean="0">
                <a:solidFill>
                  <a:schemeClr val="bg1"/>
                </a:solidFill>
                <a:latin typeface="Bookman Old Style" panose="02050604050505020204" pitchFamily="18" charset="0"/>
              </a:rPr>
              <a:t>Ufisha= </a:t>
            </a:r>
            <a:r>
              <a:rPr lang="es-CL" sz="1600" dirty="0" smtClean="0">
                <a:solidFill>
                  <a:schemeClr val="bg1"/>
                </a:solidFill>
                <a:latin typeface="Bookman Old Style" panose="02050604050505020204" pitchFamily="18" charset="0"/>
              </a:rPr>
              <a:t>Oveja (ovejuno)                  </a:t>
            </a:r>
            <a:r>
              <a:rPr lang="es-CL" sz="1600" b="1" dirty="0" smtClean="0">
                <a:solidFill>
                  <a:schemeClr val="bg1"/>
                </a:solidFill>
                <a:latin typeface="Bookman Old Style" panose="02050604050505020204" pitchFamily="18" charset="0"/>
              </a:rPr>
              <a:t>kuṝü Ufisha = </a:t>
            </a:r>
            <a:r>
              <a:rPr lang="es-CL" sz="1600" dirty="0" smtClean="0">
                <a:solidFill>
                  <a:schemeClr val="bg1"/>
                </a:solidFill>
                <a:latin typeface="Bookman Old Style" panose="02050604050505020204" pitchFamily="18" charset="0"/>
              </a:rPr>
              <a:t>Oveja negra</a:t>
            </a:r>
          </a:p>
          <a:p>
            <a:pPr>
              <a:buFont typeface="+mj-lt"/>
              <a:buAutoNum type="arabicPeriod" startAt="26"/>
            </a:pPr>
            <a:r>
              <a:rPr lang="es-CL" sz="1600" b="1" dirty="0" smtClean="0">
                <a:solidFill>
                  <a:schemeClr val="bg1"/>
                </a:solidFill>
                <a:latin typeface="Bookman Old Style" panose="02050604050505020204" pitchFamily="18" charset="0"/>
              </a:rPr>
              <a:t>Waka</a:t>
            </a:r>
            <a:r>
              <a:rPr lang="es-CL" sz="1600" dirty="0" smtClean="0">
                <a:solidFill>
                  <a:schemeClr val="bg1"/>
                </a:solidFill>
                <a:latin typeface="Bookman Old Style" panose="02050604050505020204" pitchFamily="18" charset="0"/>
              </a:rPr>
              <a:t> = Vacuno                              </a:t>
            </a:r>
            <a:r>
              <a:rPr lang="es-CL" sz="1600" b="1" dirty="0" smtClean="0">
                <a:solidFill>
                  <a:schemeClr val="bg1"/>
                </a:solidFill>
                <a:latin typeface="Bookman Old Style" panose="02050604050505020204" pitchFamily="18" charset="0"/>
              </a:rPr>
              <a:t>Thomo waka </a:t>
            </a:r>
            <a:r>
              <a:rPr lang="es-CL" sz="1600" dirty="0" smtClean="0">
                <a:solidFill>
                  <a:schemeClr val="bg1"/>
                </a:solidFill>
                <a:latin typeface="Bookman Old Style" panose="02050604050505020204" pitchFamily="18" charset="0"/>
              </a:rPr>
              <a:t>= Vacuno hembra(vaca) </a:t>
            </a:r>
          </a:p>
          <a:p>
            <a:pPr>
              <a:buFont typeface="+mj-lt"/>
              <a:buAutoNum type="arabicPeriod" startAt="26"/>
            </a:pPr>
            <a:r>
              <a:rPr lang="es-CL" sz="1600" b="1" dirty="0" smtClean="0">
                <a:solidFill>
                  <a:schemeClr val="bg1"/>
                </a:solidFill>
                <a:latin typeface="Bookman Old Style" panose="02050604050505020204" pitchFamily="18" charset="0"/>
              </a:rPr>
              <a:t>Ṝaly</a:t>
            </a:r>
            <a:r>
              <a:rPr lang="es-CL" sz="1600" dirty="0" smtClean="0">
                <a:solidFill>
                  <a:schemeClr val="bg1"/>
                </a:solidFill>
                <a:latin typeface="Bookman Old Style" panose="02050604050505020204" pitchFamily="18" charset="0"/>
              </a:rPr>
              <a:t> = Plato </a:t>
            </a:r>
          </a:p>
          <a:p>
            <a:pPr>
              <a:buFont typeface="+mj-lt"/>
              <a:buAutoNum type="arabicPeriod" startAt="26"/>
            </a:pPr>
            <a:r>
              <a:rPr lang="es-CL" sz="1600" b="1" dirty="0" smtClean="0">
                <a:solidFill>
                  <a:schemeClr val="bg1"/>
                </a:solidFill>
                <a:latin typeface="Bookman Old Style" panose="02050604050505020204" pitchFamily="18" charset="0"/>
              </a:rPr>
              <a:t>Pichi</a:t>
            </a:r>
            <a:r>
              <a:rPr lang="es-CL" sz="1600" dirty="0" smtClean="0">
                <a:solidFill>
                  <a:schemeClr val="bg1"/>
                </a:solidFill>
                <a:latin typeface="Bookman Old Style" panose="02050604050505020204" pitchFamily="18" charset="0"/>
              </a:rPr>
              <a:t> = Chico(a)</a:t>
            </a:r>
          </a:p>
          <a:p>
            <a:pPr>
              <a:buFont typeface="+mj-lt"/>
              <a:buAutoNum type="arabicPeriod" startAt="26"/>
            </a:pPr>
            <a:r>
              <a:rPr lang="es-CL" sz="1600" b="1" dirty="0" smtClean="0">
                <a:solidFill>
                  <a:schemeClr val="bg1"/>
                </a:solidFill>
                <a:latin typeface="Bookman Old Style" panose="02050604050505020204" pitchFamily="18" charset="0"/>
              </a:rPr>
              <a:t>Pichi thomo </a:t>
            </a:r>
            <a:r>
              <a:rPr lang="es-CL" sz="1600" dirty="0" smtClean="0">
                <a:solidFill>
                  <a:schemeClr val="bg1"/>
                </a:solidFill>
                <a:latin typeface="Bookman Old Style" panose="02050604050505020204" pitchFamily="18" charset="0"/>
              </a:rPr>
              <a:t>= Niña</a:t>
            </a:r>
          </a:p>
          <a:p>
            <a:pPr>
              <a:buFont typeface="+mj-lt"/>
              <a:buAutoNum type="arabicPeriod" startAt="26"/>
            </a:pPr>
            <a:r>
              <a:rPr lang="es-CL" sz="1600" b="1" dirty="0">
                <a:solidFill>
                  <a:schemeClr val="bg1"/>
                </a:solidFill>
                <a:latin typeface="Bookman Old Style" panose="02050604050505020204" pitchFamily="18" charset="0"/>
              </a:rPr>
              <a:t>Pichi wentṝu= </a:t>
            </a:r>
            <a:r>
              <a:rPr lang="es-CL" sz="1600" dirty="0" smtClean="0">
                <a:solidFill>
                  <a:schemeClr val="bg1"/>
                </a:solidFill>
                <a:latin typeface="Bookman Old Style" panose="02050604050505020204" pitchFamily="18" charset="0"/>
              </a:rPr>
              <a:t>Niño</a:t>
            </a:r>
          </a:p>
          <a:p>
            <a:pPr>
              <a:buFont typeface="+mj-lt"/>
              <a:buAutoNum type="arabicPeriod" startAt="26"/>
            </a:pPr>
            <a:r>
              <a:rPr lang="es-CL" sz="1600" b="1" dirty="0">
                <a:solidFill>
                  <a:schemeClr val="bg1"/>
                </a:solidFill>
                <a:latin typeface="Bookman Old Style" panose="02050604050505020204" pitchFamily="18" charset="0"/>
              </a:rPr>
              <a:t>Yiwe </a:t>
            </a:r>
            <a:r>
              <a:rPr lang="es-CL" sz="1600" dirty="0">
                <a:solidFill>
                  <a:schemeClr val="bg1"/>
                </a:solidFill>
                <a:latin typeface="Bookman Old Style" panose="02050604050505020204" pitchFamily="18" charset="0"/>
              </a:rPr>
              <a:t>= Vaso   </a:t>
            </a:r>
            <a:endParaRPr lang="es-CL" sz="1600" dirty="0" smtClean="0">
              <a:solidFill>
                <a:schemeClr val="bg1"/>
              </a:solidFill>
              <a:latin typeface="Bookman Old Style" panose="02050604050505020204" pitchFamily="18" charset="0"/>
            </a:endParaRPr>
          </a:p>
          <a:p>
            <a:pPr>
              <a:buFont typeface="+mj-lt"/>
              <a:buAutoNum type="arabicPeriod" startAt="26"/>
            </a:pPr>
            <a:r>
              <a:rPr lang="es-CL" sz="1600" b="1" dirty="0" smtClean="0">
                <a:solidFill>
                  <a:schemeClr val="bg1"/>
                </a:solidFill>
                <a:latin typeface="Bookman Old Style" panose="02050604050505020204" pitchFamily="18" charset="0"/>
              </a:rPr>
              <a:t>Ṝüfuwe </a:t>
            </a:r>
            <a:r>
              <a:rPr lang="es-CL" sz="1600" b="1" dirty="0">
                <a:solidFill>
                  <a:schemeClr val="bg1"/>
                </a:solidFill>
                <a:latin typeface="Bookman Old Style" panose="02050604050505020204" pitchFamily="18" charset="0"/>
              </a:rPr>
              <a:t>= </a:t>
            </a:r>
            <a:r>
              <a:rPr lang="es-CL" sz="1600" dirty="0">
                <a:solidFill>
                  <a:schemeClr val="bg1"/>
                </a:solidFill>
                <a:latin typeface="Bookman Old Style" panose="02050604050505020204" pitchFamily="18" charset="0"/>
              </a:rPr>
              <a:t>Cucharon</a:t>
            </a:r>
            <a:r>
              <a:rPr lang="es-CL" sz="1600" b="1" dirty="0">
                <a:solidFill>
                  <a:schemeClr val="bg1"/>
                </a:solidFill>
                <a:latin typeface="Bookman Old Style" panose="02050604050505020204" pitchFamily="18" charset="0"/>
              </a:rPr>
              <a:t> </a:t>
            </a:r>
            <a:endParaRPr lang="es-CL" sz="1600" b="1" dirty="0" smtClean="0">
              <a:solidFill>
                <a:schemeClr val="bg1"/>
              </a:solidFill>
              <a:latin typeface="Bookman Old Style" panose="02050604050505020204" pitchFamily="18" charset="0"/>
            </a:endParaRPr>
          </a:p>
          <a:p>
            <a:pPr>
              <a:buFont typeface="+mj-lt"/>
              <a:buAutoNum type="arabicPeriod" startAt="26"/>
            </a:pPr>
            <a:r>
              <a:rPr lang="es-CL" sz="1600" b="1" dirty="0">
                <a:solidFill>
                  <a:schemeClr val="bg1"/>
                </a:solidFill>
                <a:latin typeface="Bookman Old Style" panose="02050604050505020204" pitchFamily="18" charset="0"/>
              </a:rPr>
              <a:t>Winu</a:t>
            </a:r>
            <a:r>
              <a:rPr lang="es-CL" sz="1600" dirty="0">
                <a:solidFill>
                  <a:schemeClr val="bg1"/>
                </a:solidFill>
                <a:latin typeface="Bookman Old Style" panose="02050604050505020204" pitchFamily="18" charset="0"/>
              </a:rPr>
              <a:t> = Cuchillo </a:t>
            </a:r>
          </a:p>
          <a:p>
            <a:pPr marL="0" indent="0">
              <a:buNone/>
            </a:pPr>
            <a:endParaRPr lang="es-CL" sz="1600" b="1" dirty="0">
              <a:solidFill>
                <a:schemeClr val="bg1"/>
              </a:solidFill>
              <a:latin typeface="Bookman Old Style" panose="02050604050505020204" pitchFamily="18" charset="0"/>
            </a:endParaRPr>
          </a:p>
          <a:p>
            <a:pPr>
              <a:buFont typeface="+mj-lt"/>
              <a:buAutoNum type="arabicPeriod" startAt="26"/>
            </a:pPr>
            <a:endParaRPr lang="es-CL" sz="1600" dirty="0">
              <a:solidFill>
                <a:schemeClr val="bg1"/>
              </a:solidFill>
              <a:latin typeface="Bookman Old Style" panose="02050604050505020204" pitchFamily="18" charset="0"/>
            </a:endParaRPr>
          </a:p>
          <a:p>
            <a:pPr>
              <a:buFont typeface="+mj-lt"/>
              <a:buAutoNum type="arabicPeriod" startAt="26"/>
            </a:pPr>
            <a:endParaRPr lang="es-CL" sz="1600" dirty="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p:txBody>
      </p:sp>
      <p:cxnSp>
        <p:nvCxnSpPr>
          <p:cNvPr id="4" name="3 Conector recto de flecha"/>
          <p:cNvCxnSpPr/>
          <p:nvPr/>
        </p:nvCxnSpPr>
        <p:spPr>
          <a:xfrm>
            <a:off x="3836374" y="2204864"/>
            <a:ext cx="629219"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5" name="4 Conector recto de flecha"/>
          <p:cNvCxnSpPr/>
          <p:nvPr/>
        </p:nvCxnSpPr>
        <p:spPr>
          <a:xfrm>
            <a:off x="3836374" y="1340768"/>
            <a:ext cx="582248"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6" name="5 Conector recto de flecha"/>
          <p:cNvCxnSpPr/>
          <p:nvPr/>
        </p:nvCxnSpPr>
        <p:spPr>
          <a:xfrm>
            <a:off x="3836374" y="1628800"/>
            <a:ext cx="582248"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7" name="6 Conector recto de flecha"/>
          <p:cNvCxnSpPr/>
          <p:nvPr/>
        </p:nvCxnSpPr>
        <p:spPr>
          <a:xfrm>
            <a:off x="3836374" y="1916832"/>
            <a:ext cx="61786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8" name="7 Conector recto de flecha"/>
          <p:cNvCxnSpPr/>
          <p:nvPr/>
        </p:nvCxnSpPr>
        <p:spPr>
          <a:xfrm>
            <a:off x="3836374" y="2780928"/>
            <a:ext cx="63655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9" name="8 Conector recto de flecha"/>
          <p:cNvCxnSpPr/>
          <p:nvPr/>
        </p:nvCxnSpPr>
        <p:spPr>
          <a:xfrm>
            <a:off x="3836374" y="3068960"/>
            <a:ext cx="645386"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1" name="10 Conector recto de flecha"/>
          <p:cNvCxnSpPr/>
          <p:nvPr/>
        </p:nvCxnSpPr>
        <p:spPr>
          <a:xfrm>
            <a:off x="3836374" y="3356992"/>
            <a:ext cx="6881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12" name="11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08721"/>
            <a:ext cx="8208912" cy="216024"/>
          </a:xfrm>
          <a:prstGeom prst="rect">
            <a:avLst/>
          </a:prstGeom>
        </p:spPr>
      </p:pic>
      <p:pic>
        <p:nvPicPr>
          <p:cNvPr id="14" name="13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5841268"/>
            <a:ext cx="8240469" cy="180020"/>
          </a:xfrm>
          <a:prstGeom prst="rect">
            <a:avLst/>
          </a:prstGeom>
        </p:spPr>
      </p:pic>
      <p:sp>
        <p:nvSpPr>
          <p:cNvPr id="10" name="9 Marcador de número de diapositiva"/>
          <p:cNvSpPr>
            <a:spLocks noGrp="1"/>
          </p:cNvSpPr>
          <p:nvPr>
            <p:ph type="sldNum" sz="quarter" idx="12"/>
          </p:nvPr>
        </p:nvSpPr>
        <p:spPr/>
        <p:txBody>
          <a:bodyPr/>
          <a:lstStyle/>
          <a:p>
            <a:fld id="{5D30F4B9-AF6A-4A7B-B4FA-0C6F93EA957C}" type="slidenum">
              <a:rPr lang="es-CL" smtClean="0"/>
              <a:t>6</a:t>
            </a:fld>
            <a:endParaRPr lang="es-CL" dirty="0"/>
          </a:p>
        </p:txBody>
      </p:sp>
      <p:pic>
        <p:nvPicPr>
          <p:cNvPr id="15" name="14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6451" y="3933056"/>
            <a:ext cx="1247949" cy="1705213"/>
          </a:xfrm>
          <a:prstGeom prst="rect">
            <a:avLst/>
          </a:prstGeom>
          <a:ln w="28575">
            <a:solidFill>
              <a:srgbClr val="7030A0"/>
            </a:solidFill>
          </a:ln>
        </p:spPr>
      </p:pic>
      <p:pic>
        <p:nvPicPr>
          <p:cNvPr id="16" name="15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32040" y="3933055"/>
            <a:ext cx="1543265" cy="1705213"/>
          </a:xfrm>
          <a:prstGeom prst="rect">
            <a:avLst/>
          </a:prstGeom>
          <a:ln w="28575">
            <a:solidFill>
              <a:srgbClr val="7030A0"/>
            </a:solidFill>
          </a:ln>
        </p:spPr>
      </p:pic>
      <p:pic>
        <p:nvPicPr>
          <p:cNvPr id="17" name="16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60232" y="3933055"/>
            <a:ext cx="1095528" cy="1705214"/>
          </a:xfrm>
          <a:prstGeom prst="rect">
            <a:avLst/>
          </a:prstGeom>
          <a:ln w="28575">
            <a:solidFill>
              <a:srgbClr val="7030A0"/>
            </a:solidFill>
          </a:ln>
        </p:spPr>
      </p:pic>
    </p:spTree>
    <p:extLst>
      <p:ext uri="{BB962C8B-B14F-4D97-AF65-F5344CB8AC3E}">
        <p14:creationId xmlns:p14="http://schemas.microsoft.com/office/powerpoint/2010/main" val="3067086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562074"/>
          </a:xfrm>
          <a:solidFill>
            <a:srgbClr val="D7F0F5"/>
          </a:solidFill>
          <a:ln>
            <a:solidFill>
              <a:srgbClr val="00B0F0"/>
            </a:solidFill>
          </a:ln>
        </p:spPr>
        <p:txBody>
          <a:bodyPr>
            <a:normAutofit/>
          </a:bodyPr>
          <a:lstStyle/>
          <a:p>
            <a:r>
              <a:rPr lang="es-CL" sz="2800" b="1" dirty="0" smtClean="0">
                <a:solidFill>
                  <a:schemeClr val="bg1"/>
                </a:solidFill>
                <a:latin typeface="Bookman Old Style" panose="02050604050505020204" pitchFamily="18" charset="0"/>
              </a:rPr>
              <a:t>Clase N°1 </a:t>
            </a:r>
            <a:r>
              <a:rPr lang="es-CL" sz="2800" b="1" dirty="0">
                <a:solidFill>
                  <a:schemeClr val="bg1"/>
                </a:solidFill>
                <a:latin typeface="Bookman Old Style" panose="02050604050505020204" pitchFamily="18" charset="0"/>
              </a:rPr>
              <a:t>sonidos distintos del castellano</a:t>
            </a:r>
            <a:endParaRPr lang="es-CL" sz="2800" dirty="0"/>
          </a:p>
        </p:txBody>
      </p:sp>
      <p:sp>
        <p:nvSpPr>
          <p:cNvPr id="3" name="2 Marcador de contenido"/>
          <p:cNvSpPr>
            <a:spLocks noGrp="1"/>
          </p:cNvSpPr>
          <p:nvPr>
            <p:ph idx="1"/>
          </p:nvPr>
        </p:nvSpPr>
        <p:spPr>
          <a:xfrm>
            <a:off x="467544" y="764704"/>
            <a:ext cx="8229600" cy="5361459"/>
          </a:xfrm>
          <a:solidFill>
            <a:schemeClr val="tx1"/>
          </a:solidFill>
          <a:ln>
            <a:solidFill>
              <a:srgbClr val="92D050"/>
            </a:solidFill>
          </a:ln>
        </p:spPr>
        <p:txBody>
          <a:bodyPr lIns="360000" rIns="360000">
            <a:normAutofit/>
          </a:bodyPr>
          <a:lstStyle/>
          <a:p>
            <a:pPr marL="514350" indent="-514350">
              <a:buFont typeface="+mj-lt"/>
              <a:buAutoNum type="arabicPeriod" startAt="31"/>
            </a:pPr>
            <a:endParaRPr lang="es-CL" sz="1600" b="1" dirty="0" smtClean="0">
              <a:solidFill>
                <a:schemeClr val="bg1"/>
              </a:solidFill>
              <a:latin typeface="Bookman Old Style" panose="02050604050505020204" pitchFamily="18" charset="0"/>
            </a:endParaRPr>
          </a:p>
          <a:p>
            <a:pPr marL="514350" indent="-514350">
              <a:buFont typeface="+mj-lt"/>
              <a:buAutoNum type="arabicPeriod" startAt="31"/>
            </a:pPr>
            <a:r>
              <a:rPr lang="es-CL" sz="1600" b="1" dirty="0" smtClean="0">
                <a:solidFill>
                  <a:schemeClr val="bg1"/>
                </a:solidFill>
                <a:latin typeface="Bookman Old Style" panose="02050604050505020204" pitchFamily="18" charset="0"/>
              </a:rPr>
              <a:t>Challa</a:t>
            </a:r>
            <a:r>
              <a:rPr lang="es-CL" sz="1600" dirty="0" smtClean="0">
                <a:solidFill>
                  <a:schemeClr val="bg1"/>
                </a:solidFill>
                <a:latin typeface="Bookman Old Style" panose="02050604050505020204" pitchFamily="18" charset="0"/>
              </a:rPr>
              <a:t> = Olla                              </a:t>
            </a:r>
            <a:r>
              <a:rPr lang="es-CL" sz="1600" b="1" dirty="0" smtClean="0">
                <a:solidFill>
                  <a:schemeClr val="bg1"/>
                </a:solidFill>
                <a:latin typeface="Bookman Old Style" panose="02050604050505020204" pitchFamily="18" charset="0"/>
              </a:rPr>
              <a:t>Pichi challa </a:t>
            </a:r>
            <a:r>
              <a:rPr lang="es-CL" sz="1600" dirty="0" smtClean="0">
                <a:solidFill>
                  <a:schemeClr val="bg1"/>
                </a:solidFill>
                <a:latin typeface="Bookman Old Style" panose="02050604050505020204" pitchFamily="18" charset="0"/>
              </a:rPr>
              <a:t>= Olla chica</a:t>
            </a:r>
          </a:p>
          <a:p>
            <a:pPr marL="514350" indent="-514350">
              <a:buFont typeface="+mj-lt"/>
              <a:buAutoNum type="arabicPeriod" startAt="31"/>
            </a:pPr>
            <a:r>
              <a:rPr lang="es-CL" sz="1600" b="1" dirty="0">
                <a:solidFill>
                  <a:schemeClr val="bg1"/>
                </a:solidFill>
                <a:latin typeface="Bookman Old Style" panose="02050604050505020204" pitchFamily="18" charset="0"/>
              </a:rPr>
              <a:t>Wütṝü </a:t>
            </a:r>
            <a:r>
              <a:rPr lang="es-CL" sz="1600" b="1"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Cuchara                       </a:t>
            </a:r>
            <a:r>
              <a:rPr lang="es-CL" sz="1600" b="1" dirty="0" smtClean="0">
                <a:solidFill>
                  <a:schemeClr val="bg1"/>
                </a:solidFill>
                <a:latin typeface="Bookman Old Style" panose="02050604050505020204" pitchFamily="18" charset="0"/>
              </a:rPr>
              <a:t>Fütṝa </a:t>
            </a:r>
            <a:r>
              <a:rPr lang="es-CL" sz="1600" b="1" dirty="0">
                <a:solidFill>
                  <a:schemeClr val="bg1"/>
                </a:solidFill>
                <a:latin typeface="Bookman Old Style" panose="02050604050505020204" pitchFamily="18" charset="0"/>
              </a:rPr>
              <a:t>Wütṝü </a:t>
            </a:r>
            <a:r>
              <a:rPr lang="es-CL" sz="1600" b="1"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Cuchara grande</a:t>
            </a:r>
          </a:p>
          <a:p>
            <a:pPr marL="0" indent="0">
              <a:buNone/>
            </a:pPr>
            <a:r>
              <a:rPr lang="es-CL" sz="1600" b="1" dirty="0" smtClean="0">
                <a:solidFill>
                  <a:schemeClr val="bg1"/>
                </a:solidFill>
                <a:latin typeface="Bookman Old Style" panose="02050604050505020204" pitchFamily="18" charset="0"/>
              </a:rPr>
              <a:t>                                                      Pichi </a:t>
            </a:r>
            <a:r>
              <a:rPr lang="es-CL" sz="1600" b="1" dirty="0">
                <a:solidFill>
                  <a:schemeClr val="bg1"/>
                </a:solidFill>
                <a:latin typeface="Bookman Old Style" panose="02050604050505020204" pitchFamily="18" charset="0"/>
              </a:rPr>
              <a:t>Wütṝü </a:t>
            </a:r>
            <a:r>
              <a:rPr lang="es-CL" sz="1600" b="1"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Cuchara chica                                                       </a:t>
            </a:r>
          </a:p>
          <a:p>
            <a:pPr marL="514350" indent="-514350">
              <a:buFont typeface="+mj-lt"/>
              <a:buAutoNum type="arabicPeriod" startAt="35"/>
            </a:pPr>
            <a:r>
              <a:rPr lang="es-CL" sz="1600" b="1" dirty="0" smtClean="0">
                <a:solidFill>
                  <a:schemeClr val="bg1"/>
                </a:solidFill>
                <a:latin typeface="Bookman Old Style" panose="02050604050505020204" pitchFamily="18" charset="0"/>
              </a:rPr>
              <a:t>Fütṝa </a:t>
            </a:r>
            <a:r>
              <a:rPr lang="es-CL" sz="1600" b="1"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Grande                          </a:t>
            </a:r>
            <a:r>
              <a:rPr lang="es-CL" sz="1600" b="1" dirty="0" smtClean="0">
                <a:solidFill>
                  <a:schemeClr val="bg1"/>
                </a:solidFill>
                <a:latin typeface="Bookman Old Style" panose="02050604050505020204" pitchFamily="18" charset="0"/>
              </a:rPr>
              <a:t>Fütṝa kawellu = </a:t>
            </a:r>
            <a:r>
              <a:rPr lang="es-CL" sz="1600" dirty="0" smtClean="0">
                <a:solidFill>
                  <a:schemeClr val="bg1"/>
                </a:solidFill>
                <a:latin typeface="Bookman Old Style" panose="02050604050505020204" pitchFamily="18" charset="0"/>
              </a:rPr>
              <a:t>Caballo grande                    </a:t>
            </a:r>
            <a:endParaRPr lang="es-CL" sz="1600" dirty="0">
              <a:solidFill>
                <a:schemeClr val="bg1"/>
              </a:solidFill>
              <a:latin typeface="Bookman Old Style" panose="02050604050505020204" pitchFamily="18" charset="0"/>
            </a:endParaRPr>
          </a:p>
          <a:p>
            <a:pPr marL="514350" indent="-514350">
              <a:buFont typeface="+mj-lt"/>
              <a:buAutoNum type="arabicPeriod" startAt="35"/>
            </a:pPr>
            <a:r>
              <a:rPr lang="es-CL" sz="1600" b="1" dirty="0" smtClean="0">
                <a:solidFill>
                  <a:schemeClr val="bg1"/>
                </a:solidFill>
                <a:latin typeface="Bookman Old Style" panose="02050604050505020204" pitchFamily="18" charset="0"/>
              </a:rPr>
              <a:t>Kawellu</a:t>
            </a:r>
            <a:r>
              <a:rPr lang="es-CL" sz="1600" dirty="0" smtClean="0">
                <a:solidFill>
                  <a:schemeClr val="bg1"/>
                </a:solidFill>
                <a:latin typeface="Bookman Old Style" panose="02050604050505020204" pitchFamily="18" charset="0"/>
              </a:rPr>
              <a:t> = Caballo                      </a:t>
            </a:r>
            <a:r>
              <a:rPr lang="es-CL" sz="1600" b="1" dirty="0" smtClean="0">
                <a:solidFill>
                  <a:schemeClr val="bg1"/>
                </a:solidFill>
                <a:latin typeface="Bookman Old Style" panose="02050604050505020204" pitchFamily="18" charset="0"/>
              </a:rPr>
              <a:t>Kuṝü Kawellu = </a:t>
            </a:r>
            <a:r>
              <a:rPr lang="es-CL" sz="1600" dirty="0" smtClean="0">
                <a:solidFill>
                  <a:schemeClr val="bg1"/>
                </a:solidFill>
                <a:latin typeface="Bookman Old Style" panose="02050604050505020204" pitchFamily="18" charset="0"/>
              </a:rPr>
              <a:t>Caballo negro</a:t>
            </a:r>
          </a:p>
          <a:p>
            <a:pPr marL="514350" indent="-514350">
              <a:buFont typeface="+mj-lt"/>
              <a:buAutoNum type="arabicPeriod" startAt="35"/>
            </a:pPr>
            <a:r>
              <a:rPr lang="es-CL" sz="1600" b="1" dirty="0" smtClean="0">
                <a:solidFill>
                  <a:schemeClr val="bg1"/>
                </a:solidFill>
                <a:latin typeface="Bookman Old Style" panose="02050604050505020204" pitchFamily="18" charset="0"/>
              </a:rPr>
              <a:t>Kapüṝa </a:t>
            </a:r>
            <a:r>
              <a:rPr lang="es-CL" sz="1600" dirty="0" smtClean="0">
                <a:solidFill>
                  <a:schemeClr val="bg1"/>
                </a:solidFill>
                <a:latin typeface="Bookman Old Style" panose="02050604050505020204" pitchFamily="18" charset="0"/>
              </a:rPr>
              <a:t>  = Chivo(a)                    </a:t>
            </a:r>
            <a:r>
              <a:rPr lang="es-CL" sz="1600" b="1" dirty="0" smtClean="0">
                <a:solidFill>
                  <a:schemeClr val="bg1"/>
                </a:solidFill>
                <a:latin typeface="Bookman Old Style" panose="02050604050505020204" pitchFamily="18" charset="0"/>
              </a:rPr>
              <a:t>Thomo kapüṝa</a:t>
            </a:r>
            <a:r>
              <a:rPr lang="es-CL" sz="1600" dirty="0" smtClean="0">
                <a:solidFill>
                  <a:schemeClr val="bg1"/>
                </a:solidFill>
                <a:latin typeface="Bookman Old Style" panose="02050604050505020204" pitchFamily="18" charset="0"/>
              </a:rPr>
              <a:t>  = Chiva   </a:t>
            </a:r>
          </a:p>
          <a:p>
            <a:pPr marL="514350" indent="-514350">
              <a:buFont typeface="+mj-lt"/>
              <a:buAutoNum type="arabicPeriod" startAt="35"/>
            </a:pPr>
            <a:r>
              <a:rPr lang="es-CL" sz="1600" b="1" dirty="0" smtClean="0">
                <a:solidFill>
                  <a:schemeClr val="bg1"/>
                </a:solidFill>
                <a:latin typeface="Bookman Old Style" panose="02050604050505020204" pitchFamily="18" charset="0"/>
              </a:rPr>
              <a:t>Ḻuan = </a:t>
            </a:r>
            <a:r>
              <a:rPr lang="es-CL" sz="1600" dirty="0" smtClean="0">
                <a:solidFill>
                  <a:schemeClr val="bg1"/>
                </a:solidFill>
                <a:latin typeface="Bookman Old Style" panose="02050604050505020204" pitchFamily="18" charset="0"/>
              </a:rPr>
              <a:t>Guanaco                        </a:t>
            </a:r>
            <a:r>
              <a:rPr lang="es-CL" sz="1600" b="1" dirty="0" smtClean="0">
                <a:solidFill>
                  <a:schemeClr val="bg1"/>
                </a:solidFill>
                <a:latin typeface="Bookman Old Style" panose="02050604050505020204" pitchFamily="18" charset="0"/>
              </a:rPr>
              <a:t>Thomo ḻuan = </a:t>
            </a:r>
            <a:r>
              <a:rPr lang="es-CL" sz="1600" dirty="0" smtClean="0">
                <a:solidFill>
                  <a:schemeClr val="bg1"/>
                </a:solidFill>
                <a:latin typeface="Bookman Old Style" panose="02050604050505020204" pitchFamily="18" charset="0"/>
              </a:rPr>
              <a:t>Guanaco hembra</a:t>
            </a:r>
          </a:p>
          <a:p>
            <a:pPr marL="514350" indent="-514350">
              <a:buFont typeface="+mj-lt"/>
              <a:buAutoNum type="arabicPeriod" startAt="35"/>
            </a:pPr>
            <a:r>
              <a:rPr lang="es-CL" sz="1600" b="1" dirty="0" smtClean="0">
                <a:solidFill>
                  <a:schemeClr val="bg1"/>
                </a:solidFill>
                <a:latin typeface="Bookman Old Style" panose="02050604050505020204" pitchFamily="18" charset="0"/>
              </a:rPr>
              <a:t>Ḻa = </a:t>
            </a:r>
            <a:r>
              <a:rPr lang="es-CL" sz="1600" dirty="0" smtClean="0">
                <a:solidFill>
                  <a:schemeClr val="bg1"/>
                </a:solidFill>
                <a:latin typeface="Bookman Old Style" panose="02050604050505020204" pitchFamily="18" charset="0"/>
              </a:rPr>
              <a:t>Muerto, cadáver</a:t>
            </a:r>
          </a:p>
          <a:p>
            <a:pPr marL="514350" indent="-514350">
              <a:buFont typeface="+mj-lt"/>
              <a:buAutoNum type="arabicPeriod" startAt="35"/>
            </a:pPr>
            <a:r>
              <a:rPr lang="es-CL" sz="1600" b="1" dirty="0" smtClean="0">
                <a:solidFill>
                  <a:schemeClr val="bg1"/>
                </a:solidFill>
                <a:latin typeface="Bookman Old Style" panose="02050604050505020204" pitchFamily="18" charset="0"/>
              </a:rPr>
              <a:t>Wenu = </a:t>
            </a:r>
            <a:r>
              <a:rPr lang="es-CL" sz="1600" dirty="0" smtClean="0">
                <a:solidFill>
                  <a:schemeClr val="bg1"/>
                </a:solidFill>
                <a:latin typeface="Bookman Old Style" panose="02050604050505020204" pitchFamily="18" charset="0"/>
              </a:rPr>
              <a:t>Cielo                             </a:t>
            </a:r>
            <a:r>
              <a:rPr lang="es-CL" sz="1600" b="1" dirty="0" smtClean="0">
                <a:solidFill>
                  <a:schemeClr val="bg1"/>
                </a:solidFill>
                <a:latin typeface="Bookman Old Style" panose="02050604050505020204" pitchFamily="18" charset="0"/>
              </a:rPr>
              <a:t>Kallfü wenu = </a:t>
            </a:r>
            <a:r>
              <a:rPr lang="es-CL" sz="1600" dirty="0" smtClean="0">
                <a:solidFill>
                  <a:schemeClr val="bg1"/>
                </a:solidFill>
                <a:latin typeface="Bookman Old Style" panose="02050604050505020204" pitchFamily="18" charset="0"/>
              </a:rPr>
              <a:t>Cielo azul</a:t>
            </a:r>
          </a:p>
          <a:p>
            <a:pPr marL="514350" indent="-514350">
              <a:buFont typeface="+mj-lt"/>
              <a:buAutoNum type="arabicPeriod" startAt="35"/>
            </a:pPr>
            <a:r>
              <a:rPr lang="es-CL" sz="1600" b="1" dirty="0" smtClean="0">
                <a:solidFill>
                  <a:schemeClr val="bg1"/>
                </a:solidFill>
                <a:latin typeface="Bookman Old Style" panose="02050604050505020204" pitchFamily="18" charset="0"/>
              </a:rPr>
              <a:t>Shumel</a:t>
            </a:r>
            <a:r>
              <a:rPr lang="es-CL" sz="1600" dirty="0" smtClean="0">
                <a:solidFill>
                  <a:schemeClr val="bg1"/>
                </a:solidFill>
                <a:latin typeface="Bookman Old Style" panose="02050604050505020204" pitchFamily="18" charset="0"/>
              </a:rPr>
              <a:t> = Zapatos                      </a:t>
            </a:r>
            <a:r>
              <a:rPr lang="es-CL" sz="1600" b="1" dirty="0" smtClean="0">
                <a:solidFill>
                  <a:schemeClr val="bg1"/>
                </a:solidFill>
                <a:latin typeface="Bookman Old Style" panose="02050604050505020204" pitchFamily="18" charset="0"/>
              </a:rPr>
              <a:t>Kuṝü shumel = </a:t>
            </a:r>
            <a:r>
              <a:rPr lang="es-CL" sz="1600" dirty="0" smtClean="0">
                <a:solidFill>
                  <a:schemeClr val="bg1"/>
                </a:solidFill>
                <a:latin typeface="Bookman Old Style" panose="02050604050505020204" pitchFamily="18" charset="0"/>
              </a:rPr>
              <a:t>Zapatos negros</a:t>
            </a:r>
          </a:p>
          <a:p>
            <a:pPr marL="514350" indent="-514350">
              <a:buFont typeface="+mj-lt"/>
              <a:buAutoNum type="arabicPeriod" startAt="35"/>
            </a:pPr>
            <a:r>
              <a:rPr lang="es-CL" sz="1600" b="1" dirty="0" smtClean="0">
                <a:solidFill>
                  <a:schemeClr val="bg1"/>
                </a:solidFill>
                <a:latin typeface="Bookman Old Style" panose="02050604050505020204" pitchFamily="18" charset="0"/>
              </a:rPr>
              <a:t>Ṝayen</a:t>
            </a:r>
            <a:r>
              <a:rPr lang="es-CL" sz="1600" dirty="0" smtClean="0">
                <a:solidFill>
                  <a:schemeClr val="bg1"/>
                </a:solidFill>
                <a:latin typeface="Bookman Old Style" panose="02050604050505020204" pitchFamily="18" charset="0"/>
              </a:rPr>
              <a:t> = Flor                              </a:t>
            </a:r>
            <a:r>
              <a:rPr lang="es-CL" sz="1600" b="1" dirty="0" smtClean="0">
                <a:solidFill>
                  <a:schemeClr val="bg1"/>
                </a:solidFill>
                <a:latin typeface="Bookman Old Style" panose="02050604050505020204" pitchFamily="18" charset="0"/>
              </a:rPr>
              <a:t>Lüg ṝayen</a:t>
            </a:r>
            <a:r>
              <a:rPr lang="es-CL" sz="1600" dirty="0" smtClean="0">
                <a:solidFill>
                  <a:schemeClr val="bg1"/>
                </a:solidFill>
                <a:latin typeface="Bookman Old Style" panose="02050604050505020204" pitchFamily="18" charset="0"/>
              </a:rPr>
              <a:t> = Flor blanca</a:t>
            </a:r>
          </a:p>
          <a:p>
            <a:pPr marL="514350" indent="-514350">
              <a:buFont typeface="+mj-lt"/>
              <a:buAutoNum type="arabicPeriod" startAt="35"/>
            </a:pPr>
            <a:r>
              <a:rPr lang="es-CL" sz="1600" b="1" dirty="0" smtClean="0">
                <a:solidFill>
                  <a:schemeClr val="bg1"/>
                </a:solidFill>
                <a:latin typeface="Bookman Old Style" panose="02050604050505020204" pitchFamily="18" charset="0"/>
              </a:rPr>
              <a:t>Milla</a:t>
            </a:r>
            <a:r>
              <a:rPr lang="es-CL" sz="1600" dirty="0" smtClean="0">
                <a:solidFill>
                  <a:schemeClr val="bg1"/>
                </a:solidFill>
                <a:latin typeface="Bookman Old Style" panose="02050604050505020204" pitchFamily="18" charset="0"/>
              </a:rPr>
              <a:t> = Oro                                </a:t>
            </a:r>
            <a:r>
              <a:rPr lang="es-CL" sz="1600" b="1" dirty="0" smtClean="0">
                <a:solidFill>
                  <a:schemeClr val="bg1"/>
                </a:solidFill>
                <a:latin typeface="Bookman Old Style" panose="02050604050505020204" pitchFamily="18" charset="0"/>
              </a:rPr>
              <a:t>Millaṝay = </a:t>
            </a:r>
            <a:r>
              <a:rPr lang="es-CL" sz="1600" dirty="0" smtClean="0">
                <a:solidFill>
                  <a:schemeClr val="bg1"/>
                </a:solidFill>
                <a:latin typeface="Bookman Old Style" panose="02050604050505020204" pitchFamily="18" charset="0"/>
              </a:rPr>
              <a:t>Nombre de mujer</a:t>
            </a:r>
          </a:p>
          <a:p>
            <a:pPr marL="514350" indent="-514350">
              <a:buFont typeface="+mj-lt"/>
              <a:buAutoNum type="arabicPeriod" startAt="35"/>
            </a:pPr>
            <a:r>
              <a:rPr lang="es-CL" sz="1600" b="1" dirty="0" smtClean="0">
                <a:solidFill>
                  <a:schemeClr val="bg1"/>
                </a:solidFill>
                <a:latin typeface="Bookman Old Style" panose="02050604050505020204" pitchFamily="18" charset="0"/>
              </a:rPr>
              <a:t>Üi = Nombre                            Üi thomo = </a:t>
            </a:r>
            <a:r>
              <a:rPr lang="es-CL" sz="1600" dirty="0" smtClean="0">
                <a:solidFill>
                  <a:schemeClr val="bg1"/>
                </a:solidFill>
                <a:latin typeface="Bookman Old Style" panose="02050604050505020204" pitchFamily="18" charset="0"/>
              </a:rPr>
              <a:t>Nombre de mujer</a:t>
            </a:r>
          </a:p>
          <a:p>
            <a:pPr marL="514350" indent="-514350">
              <a:buFont typeface="+mj-lt"/>
              <a:buAutoNum type="arabicPeriod" startAt="35"/>
            </a:pPr>
            <a:r>
              <a:rPr lang="es-CL" sz="1600" b="1" dirty="0" smtClean="0">
                <a:solidFill>
                  <a:schemeClr val="bg1"/>
                </a:solidFill>
                <a:latin typeface="Bookman Old Style" panose="02050604050505020204" pitchFamily="18" charset="0"/>
              </a:rPr>
              <a:t>Takun </a:t>
            </a:r>
            <a:r>
              <a:rPr lang="es-CL" sz="1600" dirty="0" smtClean="0">
                <a:solidFill>
                  <a:schemeClr val="bg1"/>
                </a:solidFill>
                <a:latin typeface="Bookman Old Style" panose="02050604050505020204" pitchFamily="18" charset="0"/>
              </a:rPr>
              <a:t>= Vestido</a:t>
            </a:r>
          </a:p>
          <a:p>
            <a:pPr marL="0" indent="0">
              <a:buNone/>
            </a:pPr>
            <a:endParaRPr lang="es-CL" sz="1600" dirty="0" smtClean="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a:p>
            <a:pPr marL="0" indent="0">
              <a:buNone/>
            </a:pPr>
            <a:endParaRPr lang="es-CL" sz="1600" dirty="0" smtClean="0">
              <a:solidFill>
                <a:schemeClr val="bg1"/>
              </a:solidFill>
              <a:latin typeface="Bookman Old Style" panose="02050604050505020204" pitchFamily="18" charset="0"/>
            </a:endParaRPr>
          </a:p>
          <a:p>
            <a:pPr marL="914400" lvl="1" indent="-514350">
              <a:buFont typeface="+mj-lt"/>
              <a:buAutoNum type="arabicPeriod" startAt="35"/>
            </a:pPr>
            <a:endParaRPr lang="es-CL" sz="1200" dirty="0">
              <a:solidFill>
                <a:schemeClr val="bg1"/>
              </a:solidFill>
              <a:latin typeface="Bookman Old Style" panose="02050604050505020204" pitchFamily="18" charset="0"/>
            </a:endParaRPr>
          </a:p>
        </p:txBody>
      </p:sp>
      <p:cxnSp>
        <p:nvCxnSpPr>
          <p:cNvPr id="4" name="3 Conector recto de flecha"/>
          <p:cNvCxnSpPr/>
          <p:nvPr/>
        </p:nvCxnSpPr>
        <p:spPr>
          <a:xfrm>
            <a:off x="3203848" y="1556792"/>
            <a:ext cx="936104"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5" name="4 Conector recto de flecha"/>
          <p:cNvCxnSpPr/>
          <p:nvPr/>
        </p:nvCxnSpPr>
        <p:spPr>
          <a:xfrm>
            <a:off x="3216841" y="1844824"/>
            <a:ext cx="936104"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6" name="5 Conector recto de flecha"/>
          <p:cNvCxnSpPr/>
          <p:nvPr/>
        </p:nvCxnSpPr>
        <p:spPr>
          <a:xfrm>
            <a:off x="3256541" y="2420888"/>
            <a:ext cx="936104"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8" name="7 Conector recto de flecha"/>
          <p:cNvCxnSpPr/>
          <p:nvPr/>
        </p:nvCxnSpPr>
        <p:spPr>
          <a:xfrm>
            <a:off x="3216841" y="2132856"/>
            <a:ext cx="936104"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9" name="8 Conector recto de flecha"/>
          <p:cNvCxnSpPr/>
          <p:nvPr/>
        </p:nvCxnSpPr>
        <p:spPr>
          <a:xfrm>
            <a:off x="3256541" y="2708920"/>
            <a:ext cx="936104"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0" name="9 Conector recto de flecha"/>
          <p:cNvCxnSpPr/>
          <p:nvPr/>
        </p:nvCxnSpPr>
        <p:spPr>
          <a:xfrm>
            <a:off x="3163127" y="1268760"/>
            <a:ext cx="936104"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1" name="10 Conector recto de flecha"/>
          <p:cNvCxnSpPr/>
          <p:nvPr/>
        </p:nvCxnSpPr>
        <p:spPr>
          <a:xfrm>
            <a:off x="3256541" y="3068960"/>
            <a:ext cx="936104" cy="0"/>
          </a:xfrm>
          <a:prstGeom prst="straightConnector1">
            <a:avLst/>
          </a:prstGeom>
          <a:ln>
            <a:solidFill>
              <a:schemeClr val="bg1"/>
            </a:solidFill>
            <a:tailEnd type="arrow"/>
          </a:ln>
        </p:spPr>
        <p:style>
          <a:lnRef idx="2">
            <a:schemeClr val="dk1"/>
          </a:lnRef>
          <a:fillRef idx="0">
            <a:schemeClr val="dk1"/>
          </a:fillRef>
          <a:effectRef idx="1">
            <a:schemeClr val="dk1"/>
          </a:effectRef>
          <a:fontRef idx="minor">
            <a:schemeClr val="tx1"/>
          </a:fontRef>
        </p:style>
      </p:cxnSp>
      <p:cxnSp>
        <p:nvCxnSpPr>
          <p:cNvPr id="12" name="11 Conector recto de flecha"/>
          <p:cNvCxnSpPr/>
          <p:nvPr/>
        </p:nvCxnSpPr>
        <p:spPr>
          <a:xfrm>
            <a:off x="3282234" y="3573016"/>
            <a:ext cx="9361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3" name="12 Conector recto de flecha"/>
          <p:cNvCxnSpPr/>
          <p:nvPr/>
        </p:nvCxnSpPr>
        <p:spPr>
          <a:xfrm>
            <a:off x="3256541" y="3861048"/>
            <a:ext cx="9361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4" name="13 Conector recto de flecha"/>
          <p:cNvCxnSpPr/>
          <p:nvPr/>
        </p:nvCxnSpPr>
        <p:spPr>
          <a:xfrm>
            <a:off x="3282234" y="4221088"/>
            <a:ext cx="9361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cxnSp>
        <p:nvCxnSpPr>
          <p:cNvPr id="15" name="14 Conector recto de flecha"/>
          <p:cNvCxnSpPr/>
          <p:nvPr/>
        </p:nvCxnSpPr>
        <p:spPr>
          <a:xfrm>
            <a:off x="3256541" y="4509120"/>
            <a:ext cx="9361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pic>
        <p:nvPicPr>
          <p:cNvPr id="16" name="15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941882"/>
            <a:ext cx="8208912" cy="182862"/>
          </a:xfrm>
          <a:prstGeom prst="rect">
            <a:avLst/>
          </a:prstGeom>
        </p:spPr>
      </p:pic>
      <p:pic>
        <p:nvPicPr>
          <p:cNvPr id="17" name="16 Imagen" descr="Recorte de pantalla"/>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1923" y="5661248"/>
            <a:ext cx="8208912" cy="360040"/>
          </a:xfrm>
          <a:prstGeom prst="rect">
            <a:avLst/>
          </a:prstGeom>
        </p:spPr>
      </p:pic>
      <p:sp>
        <p:nvSpPr>
          <p:cNvPr id="7" name="6 Marcador de número de diapositiva"/>
          <p:cNvSpPr>
            <a:spLocks noGrp="1"/>
          </p:cNvSpPr>
          <p:nvPr>
            <p:ph type="sldNum" sz="quarter" idx="12"/>
          </p:nvPr>
        </p:nvSpPr>
        <p:spPr/>
        <p:txBody>
          <a:bodyPr/>
          <a:lstStyle/>
          <a:p>
            <a:fld id="{5D30F4B9-AF6A-4A7B-B4FA-0C6F93EA957C}" type="slidenum">
              <a:rPr lang="es-CL" smtClean="0"/>
              <a:t>7</a:t>
            </a:fld>
            <a:endParaRPr lang="es-CL" dirty="0"/>
          </a:p>
        </p:txBody>
      </p:sp>
      <p:cxnSp>
        <p:nvCxnSpPr>
          <p:cNvPr id="18" name="17 Conector recto de flecha"/>
          <p:cNvCxnSpPr/>
          <p:nvPr/>
        </p:nvCxnSpPr>
        <p:spPr>
          <a:xfrm>
            <a:off x="3256541" y="4797152"/>
            <a:ext cx="936104" cy="0"/>
          </a:xfrm>
          <a:prstGeom prst="straightConnector1">
            <a:avLst/>
          </a:prstGeom>
          <a:ln>
            <a:tailEnd type="arrow"/>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395621045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67544" y="260648"/>
            <a:ext cx="8229600" cy="504056"/>
          </a:xfrm>
          <a:solidFill>
            <a:srgbClr val="D7F0F5"/>
          </a:solidFill>
          <a:ln>
            <a:solidFill>
              <a:schemeClr val="accent6">
                <a:lumMod val="40000"/>
                <a:lumOff val="60000"/>
              </a:schemeClr>
            </a:solidFill>
          </a:ln>
        </p:spPr>
        <p:txBody>
          <a:bodyPr>
            <a:noAutofit/>
          </a:bodyPr>
          <a:lstStyle/>
          <a:p>
            <a:r>
              <a:rPr lang="es-CL" sz="2400" b="1" dirty="0" smtClean="0">
                <a:solidFill>
                  <a:schemeClr val="bg1"/>
                </a:solidFill>
                <a:latin typeface="Bookman Old Style" panose="02050604050505020204" pitchFamily="18" charset="0"/>
              </a:rPr>
              <a:t>Clase N°1: sonidos distintos del castellano</a:t>
            </a:r>
            <a:endParaRPr lang="es-CL" sz="2400" dirty="0"/>
          </a:p>
        </p:txBody>
      </p:sp>
      <p:sp>
        <p:nvSpPr>
          <p:cNvPr id="3" name="2 Marcador de contenido"/>
          <p:cNvSpPr>
            <a:spLocks noGrp="1"/>
          </p:cNvSpPr>
          <p:nvPr>
            <p:ph idx="1"/>
          </p:nvPr>
        </p:nvSpPr>
        <p:spPr>
          <a:xfrm>
            <a:off x="457200" y="764704"/>
            <a:ext cx="8229600" cy="5361459"/>
          </a:xfrm>
          <a:solidFill>
            <a:schemeClr val="tx1"/>
          </a:solidFill>
        </p:spPr>
        <p:txBody>
          <a:bodyPr lIns="360000" rIns="360000">
            <a:normAutofit/>
          </a:bodyPr>
          <a:lstStyle/>
          <a:p>
            <a:pPr>
              <a:buFont typeface="Wingdings" panose="05000000000000000000" pitchFamily="2" charset="2"/>
              <a:buChar char="q"/>
            </a:pPr>
            <a:endParaRPr lang="es-CL" sz="1600" b="1" dirty="0" smtClean="0">
              <a:solidFill>
                <a:schemeClr val="bg1"/>
              </a:solidFill>
              <a:latin typeface="Bookman Old Style" panose="02050604050505020204" pitchFamily="18" charset="0"/>
            </a:endParaRPr>
          </a:p>
          <a:p>
            <a:pPr>
              <a:buBlip>
                <a:blip r:embed="rId2"/>
              </a:buBlip>
            </a:pPr>
            <a:r>
              <a:rPr lang="es-CL" sz="1600" b="1" dirty="0" smtClean="0">
                <a:solidFill>
                  <a:schemeClr val="bg1"/>
                </a:solidFill>
                <a:latin typeface="Bookman Old Style" panose="02050604050505020204" pitchFamily="18" charset="0"/>
              </a:rPr>
              <a:t>Adjetivos y  sustantivos en el castellano y el maputhüngun</a:t>
            </a:r>
            <a:r>
              <a:rPr lang="es-CL" sz="1600" b="1" dirty="0">
                <a:solidFill>
                  <a:schemeClr val="bg1"/>
                </a:solidFill>
                <a:latin typeface="Bookman Old Style" panose="02050604050505020204" pitchFamily="18" charset="0"/>
              </a:rPr>
              <a:t> </a:t>
            </a:r>
            <a:r>
              <a:rPr lang="es-CL" sz="1600" b="1" dirty="0" smtClean="0">
                <a:solidFill>
                  <a:schemeClr val="bg1"/>
                </a:solidFill>
                <a:latin typeface="Bookman Old Style" panose="02050604050505020204" pitchFamily="18" charset="0"/>
              </a:rPr>
              <a:t>:</a:t>
            </a:r>
          </a:p>
          <a:p>
            <a:pPr marL="0" indent="0">
              <a:buNone/>
            </a:pPr>
            <a:r>
              <a:rPr lang="es-CL" sz="1600" dirty="0" smtClean="0">
                <a:solidFill>
                  <a:schemeClr val="bg1"/>
                </a:solidFill>
                <a:latin typeface="Bookman Old Style" panose="02050604050505020204" pitchFamily="18" charset="0"/>
              </a:rPr>
              <a:t>Existe una gran diferencia entre el castellano y el idioma mapuche, en este ultimo el adjetivo ira siempre antes del sustantivo.</a:t>
            </a:r>
          </a:p>
          <a:p>
            <a:pPr marL="0" indent="0">
              <a:buNone/>
            </a:pPr>
            <a:r>
              <a:rPr lang="es-CL" sz="1600" b="1" dirty="0" smtClean="0">
                <a:solidFill>
                  <a:schemeClr val="bg1"/>
                </a:solidFill>
                <a:latin typeface="Bookman Old Style" panose="02050604050505020204" pitchFamily="18" charset="0"/>
              </a:rPr>
              <a:t>Por Ejemplo:</a:t>
            </a:r>
          </a:p>
          <a:p>
            <a:pPr marL="0" indent="0">
              <a:buNone/>
            </a:pPr>
            <a:r>
              <a:rPr lang="es-CL" sz="1600" dirty="0" smtClean="0">
                <a:solidFill>
                  <a:schemeClr val="bg1"/>
                </a:solidFill>
                <a:latin typeface="Bookman Old Style" panose="02050604050505020204" pitchFamily="18" charset="0"/>
              </a:rPr>
              <a:t>En castellano se escribe caballo blanco, en maputhüngun blanco caballo.</a:t>
            </a:r>
          </a:p>
          <a:p>
            <a:pPr marL="0" indent="0">
              <a:buNone/>
            </a:pPr>
            <a:r>
              <a:rPr lang="es-CL" sz="1600" dirty="0" smtClean="0">
                <a:solidFill>
                  <a:schemeClr val="bg1"/>
                </a:solidFill>
                <a:latin typeface="Bookman Old Style" panose="02050604050505020204" pitchFamily="18" charset="0"/>
              </a:rPr>
              <a:t>En castellano </a:t>
            </a:r>
            <a:r>
              <a:rPr lang="es-CL" sz="1600" dirty="0">
                <a:solidFill>
                  <a:schemeClr val="bg1"/>
                </a:solidFill>
                <a:latin typeface="Bookman Old Style" panose="02050604050505020204" pitchFamily="18" charset="0"/>
              </a:rPr>
              <a:t>s</a:t>
            </a:r>
            <a:r>
              <a:rPr lang="es-CL" sz="1600" dirty="0" smtClean="0">
                <a:solidFill>
                  <a:schemeClr val="bg1"/>
                </a:solidFill>
                <a:latin typeface="Bookman Old Style" panose="02050604050505020204" pitchFamily="18" charset="0"/>
              </a:rPr>
              <a:t>e escribe casa azul, </a:t>
            </a:r>
            <a:r>
              <a:rPr lang="es-CL" sz="1600" dirty="0">
                <a:solidFill>
                  <a:schemeClr val="bg1"/>
                </a:solidFill>
                <a:latin typeface="Bookman Old Style" panose="02050604050505020204" pitchFamily="18" charset="0"/>
              </a:rPr>
              <a:t>en </a:t>
            </a:r>
            <a:r>
              <a:rPr lang="es-CL" sz="1600" dirty="0" smtClean="0">
                <a:solidFill>
                  <a:schemeClr val="bg1"/>
                </a:solidFill>
                <a:latin typeface="Bookman Old Style" panose="02050604050505020204" pitchFamily="18" charset="0"/>
              </a:rPr>
              <a:t>maputhüngun azul casa.</a:t>
            </a:r>
          </a:p>
          <a:p>
            <a:pPr marL="0" indent="0">
              <a:buNone/>
            </a:pPr>
            <a:endParaRPr lang="es-CL" sz="1600" dirty="0" smtClean="0">
              <a:solidFill>
                <a:schemeClr val="bg1"/>
              </a:solidFill>
              <a:latin typeface="Bookman Old Style" panose="02050604050505020204" pitchFamily="18" charset="0"/>
            </a:endParaRPr>
          </a:p>
          <a:p>
            <a:pPr>
              <a:buBlip>
                <a:blip r:embed="rId3"/>
              </a:buBlip>
            </a:pPr>
            <a:r>
              <a:rPr lang="es-CL" sz="1600" b="1" dirty="0" smtClean="0">
                <a:solidFill>
                  <a:schemeClr val="bg1"/>
                </a:solidFill>
                <a:latin typeface="Bookman Old Style" panose="02050604050505020204" pitchFamily="18" charset="0"/>
              </a:rPr>
              <a:t>Ejemplo en maputhüngun:</a:t>
            </a:r>
          </a:p>
          <a:p>
            <a:pPr marL="0" indent="0">
              <a:buNone/>
            </a:pPr>
            <a:r>
              <a:rPr lang="es-CL" sz="1600" dirty="0" smtClean="0">
                <a:solidFill>
                  <a:schemeClr val="bg1"/>
                </a:solidFill>
                <a:latin typeface="Bookman Old Style" panose="02050604050505020204" pitchFamily="18" charset="0"/>
              </a:rPr>
              <a:t>El adjetivo va antes del sustantivo </a:t>
            </a:r>
            <a:r>
              <a:rPr lang="es-CL" sz="1600" dirty="0">
                <a:solidFill>
                  <a:schemeClr val="bg1"/>
                </a:solidFill>
                <a:latin typeface="Bookman Old Style" panose="02050604050505020204" pitchFamily="18" charset="0"/>
              </a:rPr>
              <a:t>en </a:t>
            </a:r>
            <a:r>
              <a:rPr lang="es-CL" sz="1600" dirty="0" smtClean="0">
                <a:solidFill>
                  <a:schemeClr val="bg1"/>
                </a:solidFill>
                <a:latin typeface="Bookman Old Style" panose="02050604050505020204" pitchFamily="18" charset="0"/>
              </a:rPr>
              <a:t>maputhüngun.</a:t>
            </a:r>
          </a:p>
          <a:p>
            <a:pPr marL="0" indent="0">
              <a:buNone/>
            </a:pPr>
            <a:r>
              <a:rPr lang="es-CL" sz="1600" b="1" dirty="0" smtClean="0">
                <a:solidFill>
                  <a:schemeClr val="bg1"/>
                </a:solidFill>
                <a:latin typeface="Bookman Old Style" panose="02050604050505020204" pitchFamily="18" charset="0"/>
              </a:rPr>
              <a:t>Casa amarilla = </a:t>
            </a:r>
            <a:r>
              <a:rPr lang="es-CL" sz="1600" dirty="0" smtClean="0">
                <a:solidFill>
                  <a:schemeClr val="bg1"/>
                </a:solidFill>
                <a:latin typeface="Bookman Old Style" panose="02050604050505020204" pitchFamily="18" charset="0"/>
              </a:rPr>
              <a:t>choth </a:t>
            </a:r>
            <a:r>
              <a:rPr lang="es-CL" sz="1600" dirty="0">
                <a:solidFill>
                  <a:schemeClr val="bg1"/>
                </a:solidFill>
                <a:latin typeface="Bookman Old Style" panose="02050604050505020204" pitchFamily="18" charset="0"/>
              </a:rPr>
              <a:t>ṝ</a:t>
            </a:r>
            <a:r>
              <a:rPr lang="es-CL" sz="1600" dirty="0" smtClean="0">
                <a:solidFill>
                  <a:schemeClr val="bg1"/>
                </a:solidFill>
                <a:latin typeface="Bookman Old Style" panose="02050604050505020204" pitchFamily="18" charset="0"/>
              </a:rPr>
              <a:t>uka</a:t>
            </a:r>
            <a:endParaRPr lang="es-CL" sz="1600" dirty="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Gato plomo </a:t>
            </a:r>
            <a:r>
              <a:rPr lang="es-CL" sz="1600" b="1"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Kathü naṝki </a:t>
            </a:r>
          </a:p>
          <a:p>
            <a:pPr marL="0" indent="0">
              <a:buNone/>
            </a:pPr>
            <a:r>
              <a:rPr lang="es-CL" sz="1600" b="1" dirty="0" smtClean="0">
                <a:solidFill>
                  <a:schemeClr val="bg1"/>
                </a:solidFill>
                <a:latin typeface="Bookman Old Style" panose="02050604050505020204" pitchFamily="18" charset="0"/>
              </a:rPr>
              <a:t>Naṝki = </a:t>
            </a:r>
            <a:r>
              <a:rPr lang="es-CL" sz="1600" dirty="0" smtClean="0">
                <a:solidFill>
                  <a:schemeClr val="bg1"/>
                </a:solidFill>
                <a:latin typeface="Bookman Old Style" panose="02050604050505020204" pitchFamily="18" charset="0"/>
              </a:rPr>
              <a:t>Gato</a:t>
            </a:r>
          </a:p>
          <a:p>
            <a:pPr marL="0" indent="0">
              <a:buNone/>
            </a:pPr>
            <a:r>
              <a:rPr lang="es-CL" sz="1600" b="1" dirty="0" smtClean="0">
                <a:solidFill>
                  <a:schemeClr val="bg1"/>
                </a:solidFill>
                <a:latin typeface="Bookman Old Style" panose="02050604050505020204" pitchFamily="18" charset="0"/>
              </a:rPr>
              <a:t>Thomo </a:t>
            </a:r>
            <a:r>
              <a:rPr lang="es-CL" sz="1600" b="1" dirty="0">
                <a:solidFill>
                  <a:schemeClr val="bg1"/>
                </a:solidFill>
                <a:latin typeface="Bookman Old Style" panose="02050604050505020204" pitchFamily="18" charset="0"/>
              </a:rPr>
              <a:t>naṝki </a:t>
            </a:r>
            <a:r>
              <a:rPr lang="es-CL" sz="1600" dirty="0" smtClean="0">
                <a:solidFill>
                  <a:schemeClr val="bg1"/>
                </a:solidFill>
                <a:latin typeface="Bookman Old Style" panose="02050604050505020204" pitchFamily="18" charset="0"/>
              </a:rPr>
              <a:t>= Gata</a:t>
            </a:r>
          </a:p>
          <a:p>
            <a:pPr marL="0" indent="0">
              <a:buNone/>
            </a:pPr>
            <a:r>
              <a:rPr lang="es-CL" sz="1600" b="1" dirty="0" smtClean="0">
                <a:solidFill>
                  <a:schemeClr val="bg1"/>
                </a:solidFill>
                <a:latin typeface="Bookman Old Style" panose="02050604050505020204" pitchFamily="18" charset="0"/>
              </a:rPr>
              <a:t>Wentṝu </a:t>
            </a:r>
            <a:r>
              <a:rPr lang="es-CL" sz="1600" b="1" dirty="0">
                <a:solidFill>
                  <a:schemeClr val="bg1"/>
                </a:solidFill>
                <a:latin typeface="Bookman Old Style" panose="02050604050505020204" pitchFamily="18" charset="0"/>
              </a:rPr>
              <a:t>naṝki </a:t>
            </a:r>
            <a:r>
              <a:rPr lang="es-CL" sz="1600" b="1" dirty="0" smtClean="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Gato</a:t>
            </a:r>
            <a:endParaRPr lang="es-CL" sz="1600" dirty="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a:p>
            <a:pPr marL="0" indent="0">
              <a:buNone/>
            </a:pPr>
            <a:endParaRPr lang="es-CL" sz="1600" dirty="0" smtClean="0">
              <a:solidFill>
                <a:schemeClr val="bg1"/>
              </a:solidFill>
              <a:latin typeface="Bookman Old Style" panose="02050604050505020204" pitchFamily="18" charset="0"/>
            </a:endParaRPr>
          </a:p>
          <a:p>
            <a:pPr marL="0" indent="0">
              <a:buNone/>
            </a:pPr>
            <a:endParaRPr lang="es-CL" sz="1600" dirty="0" smtClean="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a:p>
            <a:pPr marL="0" indent="0">
              <a:buNone/>
            </a:pPr>
            <a:endParaRPr lang="es-CL" sz="1600" b="1" dirty="0">
              <a:solidFill>
                <a:schemeClr val="bg1"/>
              </a:solidFill>
              <a:latin typeface="Bookman Old Style" panose="02050604050505020204" pitchFamily="18" charset="0"/>
            </a:endParaRPr>
          </a:p>
        </p:txBody>
      </p:sp>
      <p:pic>
        <p:nvPicPr>
          <p:cNvPr id="4" name="3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773535"/>
            <a:ext cx="8208912" cy="212031"/>
          </a:xfrm>
          <a:prstGeom prst="rect">
            <a:avLst/>
          </a:prstGeom>
        </p:spPr>
      </p:pic>
      <p:pic>
        <p:nvPicPr>
          <p:cNvPr id="5" name="4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7544" y="5696684"/>
            <a:ext cx="8223291" cy="324603"/>
          </a:xfrm>
          <a:prstGeom prst="rect">
            <a:avLst/>
          </a:prstGeom>
        </p:spPr>
      </p:pic>
      <p:sp>
        <p:nvSpPr>
          <p:cNvPr id="6" name="5 Marcador de número de diapositiva"/>
          <p:cNvSpPr>
            <a:spLocks noGrp="1"/>
          </p:cNvSpPr>
          <p:nvPr>
            <p:ph type="sldNum" sz="quarter" idx="12"/>
          </p:nvPr>
        </p:nvSpPr>
        <p:spPr/>
        <p:txBody>
          <a:bodyPr/>
          <a:lstStyle/>
          <a:p>
            <a:fld id="{5D30F4B9-AF6A-4A7B-B4FA-0C6F93EA957C}" type="slidenum">
              <a:rPr lang="es-CL" smtClean="0"/>
              <a:t>8</a:t>
            </a:fld>
            <a:endParaRPr lang="es-CL" dirty="0"/>
          </a:p>
        </p:txBody>
      </p:sp>
      <p:pic>
        <p:nvPicPr>
          <p:cNvPr id="7" name="6 Imagen" descr="Recorte de pantalla"/>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529675" y="3429000"/>
            <a:ext cx="1286055" cy="1600423"/>
          </a:xfrm>
          <a:prstGeom prst="rect">
            <a:avLst/>
          </a:prstGeom>
          <a:ln w="28575">
            <a:solidFill>
              <a:srgbClr val="7030A0"/>
            </a:solidFill>
          </a:ln>
        </p:spPr>
      </p:pic>
    </p:spTree>
    <p:extLst>
      <p:ext uri="{BB962C8B-B14F-4D97-AF65-F5344CB8AC3E}">
        <p14:creationId xmlns:p14="http://schemas.microsoft.com/office/powerpoint/2010/main" val="147230855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490066"/>
          </a:xfrm>
          <a:solidFill>
            <a:srgbClr val="D7F0F5"/>
          </a:solidFill>
          <a:ln>
            <a:solidFill>
              <a:schemeClr val="accent6">
                <a:lumMod val="40000"/>
                <a:lumOff val="60000"/>
              </a:schemeClr>
            </a:solidFill>
          </a:ln>
        </p:spPr>
        <p:txBody>
          <a:bodyPr>
            <a:normAutofit/>
          </a:bodyPr>
          <a:lstStyle/>
          <a:p>
            <a:r>
              <a:rPr lang="es-CL" sz="2400" b="1" dirty="0">
                <a:solidFill>
                  <a:schemeClr val="bg1"/>
                </a:solidFill>
                <a:latin typeface="Bookman Old Style" panose="02050604050505020204" pitchFamily="18" charset="0"/>
              </a:rPr>
              <a:t>Clase </a:t>
            </a:r>
            <a:r>
              <a:rPr lang="es-CL" sz="2400" b="1" dirty="0" smtClean="0">
                <a:solidFill>
                  <a:schemeClr val="bg1"/>
                </a:solidFill>
                <a:latin typeface="Bookman Old Style" panose="02050604050505020204" pitchFamily="18" charset="0"/>
              </a:rPr>
              <a:t>N°1: </a:t>
            </a:r>
            <a:r>
              <a:rPr lang="es-CL" sz="2400" b="1" dirty="0">
                <a:solidFill>
                  <a:schemeClr val="bg1"/>
                </a:solidFill>
                <a:latin typeface="Bookman Old Style" panose="02050604050505020204" pitchFamily="18" charset="0"/>
              </a:rPr>
              <a:t>sonidos distintos del castellano</a:t>
            </a:r>
            <a:endParaRPr lang="es-CL" sz="2400" dirty="0"/>
          </a:p>
        </p:txBody>
      </p:sp>
      <p:sp>
        <p:nvSpPr>
          <p:cNvPr id="3" name="2 Marcador de contenido"/>
          <p:cNvSpPr>
            <a:spLocks noGrp="1"/>
          </p:cNvSpPr>
          <p:nvPr>
            <p:ph idx="1"/>
          </p:nvPr>
        </p:nvSpPr>
        <p:spPr>
          <a:xfrm>
            <a:off x="484875" y="764704"/>
            <a:ext cx="8208912" cy="5361459"/>
          </a:xfrm>
          <a:solidFill>
            <a:schemeClr val="tx1"/>
          </a:solidFill>
          <a:ln w="3175">
            <a:solidFill>
              <a:schemeClr val="tx1"/>
            </a:solidFill>
          </a:ln>
        </p:spPr>
        <p:txBody>
          <a:bodyPr lIns="360000" rIns="360000">
            <a:normAutofit/>
          </a:bodyPr>
          <a:lstStyle/>
          <a:p>
            <a:pPr>
              <a:buFont typeface="Wingdings" panose="05000000000000000000" pitchFamily="2" charset="2"/>
              <a:buChar char="q"/>
            </a:pPr>
            <a:endParaRPr lang="es-CL" sz="1600" b="1" dirty="0" smtClean="0">
              <a:solidFill>
                <a:schemeClr val="bg1"/>
              </a:solidFill>
              <a:latin typeface="Bookman Old Style" panose="02050604050505020204" pitchFamily="18" charset="0"/>
            </a:endParaRPr>
          </a:p>
          <a:p>
            <a:pPr>
              <a:buBlip>
                <a:blip r:embed="rId2"/>
              </a:buBlip>
            </a:pPr>
            <a:r>
              <a:rPr lang="es-CL" sz="1600" b="1" dirty="0" smtClean="0">
                <a:solidFill>
                  <a:schemeClr val="bg1"/>
                </a:solidFill>
                <a:latin typeface="Bookman Old Style" panose="02050604050505020204" pitchFamily="18" charset="0"/>
              </a:rPr>
              <a:t>Genero en maputhüngun:</a:t>
            </a:r>
          </a:p>
          <a:p>
            <a:pPr marL="0" indent="0">
              <a:buNone/>
            </a:pPr>
            <a:r>
              <a:rPr lang="es-CL" sz="1600" dirty="0" smtClean="0">
                <a:solidFill>
                  <a:schemeClr val="bg1"/>
                </a:solidFill>
                <a:latin typeface="Bookman Old Style" panose="02050604050505020204" pitchFamily="18" charset="0"/>
              </a:rPr>
              <a:t>Al igual que en el castellano, solamente los animales y las personas poseen genero, no las cosas.</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Ejemplos en </a:t>
            </a:r>
            <a:r>
              <a:rPr lang="es-CL" sz="1600" b="1" dirty="0">
                <a:solidFill>
                  <a:schemeClr val="bg1"/>
                </a:solidFill>
                <a:latin typeface="Bookman Old Style" panose="02050604050505020204" pitchFamily="18" charset="0"/>
              </a:rPr>
              <a:t>maputhüngun</a:t>
            </a:r>
            <a:r>
              <a:rPr lang="es-CL" sz="1600" b="1" dirty="0" smtClean="0">
                <a:solidFill>
                  <a:schemeClr val="bg1"/>
                </a:solidFill>
                <a:latin typeface="Bookman Old Style" panose="02050604050505020204" pitchFamily="18" charset="0"/>
              </a:rPr>
              <a:t>:</a:t>
            </a:r>
          </a:p>
          <a:p>
            <a:pPr marL="0" indent="0">
              <a:buNone/>
            </a:pPr>
            <a:r>
              <a:rPr lang="es-CL" sz="1600" b="1" dirty="0" smtClean="0">
                <a:solidFill>
                  <a:schemeClr val="bg1"/>
                </a:solidFill>
                <a:latin typeface="Bookman Old Style" panose="02050604050505020204" pitchFamily="18" charset="0"/>
              </a:rPr>
              <a:t>Perro = </a:t>
            </a:r>
            <a:r>
              <a:rPr lang="es-CL" sz="1600" dirty="0">
                <a:solidFill>
                  <a:schemeClr val="bg1"/>
                </a:solidFill>
                <a:latin typeface="Bookman Old Style" panose="02050604050505020204" pitchFamily="18" charset="0"/>
              </a:rPr>
              <a:t>Wentṝu</a:t>
            </a:r>
            <a:r>
              <a:rPr lang="es-CL" sz="1600" b="1" dirty="0">
                <a:solidFill>
                  <a:schemeClr val="bg1"/>
                </a:solidFill>
                <a:latin typeface="Bookman Old Style" panose="02050604050505020204" pitchFamily="18" charset="0"/>
              </a:rPr>
              <a:t> </a:t>
            </a:r>
            <a:r>
              <a:rPr lang="es-CL" sz="1600" dirty="0" smtClean="0">
                <a:solidFill>
                  <a:schemeClr val="bg1"/>
                </a:solidFill>
                <a:latin typeface="Bookman Old Style" panose="02050604050505020204" pitchFamily="18" charset="0"/>
              </a:rPr>
              <a:t>tṝewa                       </a:t>
            </a:r>
            <a:r>
              <a:rPr lang="es-CL" sz="1600" b="1" dirty="0" smtClean="0">
                <a:solidFill>
                  <a:schemeClr val="bg1"/>
                </a:solidFill>
                <a:latin typeface="Bookman Old Style" panose="02050604050505020204" pitchFamily="18" charset="0"/>
              </a:rPr>
              <a:t>Carnero </a:t>
            </a:r>
            <a:r>
              <a:rPr lang="es-CL" sz="1600" dirty="0" smtClean="0">
                <a:solidFill>
                  <a:schemeClr val="bg1"/>
                </a:solidFill>
                <a:latin typeface="Bookman Old Style" panose="02050604050505020204" pitchFamily="18" charset="0"/>
              </a:rPr>
              <a:t>= </a:t>
            </a:r>
            <a:r>
              <a:rPr lang="es-CL" sz="1600" dirty="0">
                <a:solidFill>
                  <a:schemeClr val="bg1"/>
                </a:solidFill>
                <a:latin typeface="Bookman Old Style" panose="02050604050505020204" pitchFamily="18" charset="0"/>
              </a:rPr>
              <a:t>Wentṝu u</a:t>
            </a:r>
            <a:r>
              <a:rPr lang="es-CL" sz="1600" dirty="0" smtClean="0">
                <a:solidFill>
                  <a:schemeClr val="bg1"/>
                </a:solidFill>
                <a:latin typeface="Bookman Old Style" panose="02050604050505020204" pitchFamily="18" charset="0"/>
              </a:rPr>
              <a:t>fisha = Alka</a:t>
            </a:r>
          </a:p>
          <a:p>
            <a:pPr marL="0" indent="0">
              <a:buNone/>
            </a:pPr>
            <a:r>
              <a:rPr lang="es-CL" sz="1600" b="1" dirty="0" smtClean="0">
                <a:solidFill>
                  <a:schemeClr val="bg1"/>
                </a:solidFill>
                <a:latin typeface="Bookman Old Style" panose="02050604050505020204" pitchFamily="18" charset="0"/>
              </a:rPr>
              <a:t>Perra</a:t>
            </a:r>
            <a:r>
              <a:rPr lang="es-CL" sz="1600" dirty="0" smtClean="0">
                <a:solidFill>
                  <a:schemeClr val="bg1"/>
                </a:solidFill>
                <a:latin typeface="Bookman Old Style" panose="02050604050505020204" pitchFamily="18" charset="0"/>
              </a:rPr>
              <a:t> = Thomo tṝewa                        </a:t>
            </a:r>
            <a:r>
              <a:rPr lang="es-CL" sz="1600" b="1" dirty="0" smtClean="0">
                <a:solidFill>
                  <a:schemeClr val="bg1"/>
                </a:solidFill>
                <a:latin typeface="Bookman Old Style" panose="02050604050505020204" pitchFamily="18" charset="0"/>
              </a:rPr>
              <a:t>Oveja</a:t>
            </a:r>
            <a:r>
              <a:rPr lang="es-CL" sz="1600" dirty="0" smtClean="0">
                <a:solidFill>
                  <a:schemeClr val="bg1"/>
                </a:solidFill>
                <a:latin typeface="Bookman Old Style" panose="02050604050505020204" pitchFamily="18" charset="0"/>
              </a:rPr>
              <a:t>     = Thomo ufisha</a:t>
            </a:r>
            <a:endParaRPr lang="es-CL" sz="1600" dirty="0">
              <a:solidFill>
                <a:schemeClr val="bg1"/>
              </a:solidFill>
              <a:latin typeface="Bookman Old Style" panose="02050604050505020204" pitchFamily="18" charset="0"/>
            </a:endParaRP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b="1" dirty="0" smtClean="0">
                <a:solidFill>
                  <a:schemeClr val="bg1"/>
                </a:solidFill>
                <a:latin typeface="Bookman Old Style" panose="02050604050505020204" pitchFamily="18" charset="0"/>
              </a:rPr>
              <a:t>Gato</a:t>
            </a:r>
            <a:r>
              <a:rPr lang="es-CL" sz="1600" dirty="0" smtClean="0">
                <a:solidFill>
                  <a:schemeClr val="bg1"/>
                </a:solidFill>
                <a:latin typeface="Bookman Old Style" panose="02050604050505020204" pitchFamily="18" charset="0"/>
              </a:rPr>
              <a:t> = </a:t>
            </a:r>
            <a:r>
              <a:rPr lang="es-CL" sz="1600" dirty="0">
                <a:solidFill>
                  <a:schemeClr val="bg1"/>
                </a:solidFill>
                <a:latin typeface="Bookman Old Style" panose="02050604050505020204" pitchFamily="18" charset="0"/>
              </a:rPr>
              <a:t>Wentṝu </a:t>
            </a:r>
            <a:r>
              <a:rPr lang="es-CL" sz="1600" dirty="0" smtClean="0">
                <a:solidFill>
                  <a:schemeClr val="bg1"/>
                </a:solidFill>
                <a:latin typeface="Bookman Old Style" panose="02050604050505020204" pitchFamily="18" charset="0"/>
              </a:rPr>
              <a:t>naṝki                         </a:t>
            </a:r>
            <a:r>
              <a:rPr lang="es-CL" sz="1600" b="1" dirty="0" smtClean="0">
                <a:solidFill>
                  <a:schemeClr val="bg1"/>
                </a:solidFill>
                <a:latin typeface="Bookman Old Style" panose="02050604050505020204" pitchFamily="18" charset="0"/>
              </a:rPr>
              <a:t>Gallo </a:t>
            </a:r>
            <a:r>
              <a:rPr lang="es-CL" sz="1600" dirty="0" smtClean="0">
                <a:solidFill>
                  <a:schemeClr val="bg1"/>
                </a:solidFill>
                <a:latin typeface="Bookman Old Style" panose="02050604050505020204" pitchFamily="18" charset="0"/>
              </a:rPr>
              <a:t>= Wentṝu achawal = Alka</a:t>
            </a:r>
          </a:p>
          <a:p>
            <a:pPr marL="0" indent="0">
              <a:buNone/>
            </a:pPr>
            <a:r>
              <a:rPr lang="es-CL" sz="1600" b="1" dirty="0" smtClean="0">
                <a:solidFill>
                  <a:schemeClr val="bg1"/>
                </a:solidFill>
                <a:latin typeface="Bookman Old Style" panose="02050604050505020204" pitchFamily="18" charset="0"/>
              </a:rPr>
              <a:t>Gata</a:t>
            </a:r>
            <a:r>
              <a:rPr lang="es-CL" sz="1600" dirty="0" smtClean="0">
                <a:solidFill>
                  <a:schemeClr val="bg1"/>
                </a:solidFill>
                <a:latin typeface="Bookman Old Style" panose="02050604050505020204" pitchFamily="18" charset="0"/>
              </a:rPr>
              <a:t> = Thomo naṝki                          </a:t>
            </a:r>
            <a:r>
              <a:rPr lang="es-CL" sz="1600" b="1" dirty="0" smtClean="0">
                <a:solidFill>
                  <a:schemeClr val="bg1"/>
                </a:solidFill>
                <a:latin typeface="Bookman Old Style" panose="02050604050505020204" pitchFamily="18" charset="0"/>
              </a:rPr>
              <a:t>Gallina</a:t>
            </a:r>
            <a:r>
              <a:rPr lang="es-CL" sz="1600" dirty="0" smtClean="0">
                <a:solidFill>
                  <a:schemeClr val="bg1"/>
                </a:solidFill>
                <a:latin typeface="Bookman Old Style" panose="02050604050505020204" pitchFamily="18" charset="0"/>
              </a:rPr>
              <a:t> = Thomo </a:t>
            </a:r>
            <a:r>
              <a:rPr lang="es-CL" sz="1600" dirty="0">
                <a:solidFill>
                  <a:schemeClr val="bg1"/>
                </a:solidFill>
                <a:latin typeface="Bookman Old Style" panose="02050604050505020204" pitchFamily="18" charset="0"/>
              </a:rPr>
              <a:t>achawal</a:t>
            </a:r>
          </a:p>
          <a:p>
            <a:pPr marL="0" indent="0">
              <a:buNone/>
            </a:pPr>
            <a:endParaRPr lang="es-CL" sz="1600" dirty="0" smtClean="0">
              <a:solidFill>
                <a:schemeClr val="bg1"/>
              </a:solidFill>
              <a:latin typeface="Bookman Old Style" panose="02050604050505020204" pitchFamily="18" charset="0"/>
            </a:endParaRPr>
          </a:p>
          <a:p>
            <a:pPr marL="0" indent="0">
              <a:buNone/>
            </a:pPr>
            <a:r>
              <a:rPr lang="es-CL" sz="1600" dirty="0" smtClean="0">
                <a:solidFill>
                  <a:schemeClr val="bg1"/>
                </a:solidFill>
                <a:latin typeface="Bookman Old Style" panose="02050604050505020204" pitchFamily="18" charset="0"/>
              </a:rPr>
              <a:t>                        </a:t>
            </a:r>
          </a:p>
          <a:p>
            <a:pPr marL="0" indent="0">
              <a:buNone/>
            </a:pPr>
            <a:endParaRPr lang="es-CL" sz="1600" dirty="0">
              <a:solidFill>
                <a:schemeClr val="bg1"/>
              </a:solidFill>
              <a:latin typeface="Bookman Old Style" panose="02050604050505020204" pitchFamily="18" charset="0"/>
            </a:endParaRPr>
          </a:p>
          <a:p>
            <a:pPr marL="0" indent="0">
              <a:buNone/>
            </a:pPr>
            <a:endParaRPr lang="es-CL" sz="1600" dirty="0" smtClean="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a:p>
            <a:pPr marL="0" indent="0">
              <a:buNone/>
            </a:pPr>
            <a:endParaRPr lang="es-CL" sz="1600" dirty="0" smtClean="0">
              <a:solidFill>
                <a:schemeClr val="bg1"/>
              </a:solidFill>
              <a:latin typeface="Bookman Old Style" panose="02050604050505020204" pitchFamily="18" charset="0"/>
            </a:endParaRPr>
          </a:p>
          <a:p>
            <a:pPr marL="0" indent="0">
              <a:buNone/>
            </a:pPr>
            <a:endParaRPr lang="es-CL" sz="1600" dirty="0">
              <a:solidFill>
                <a:schemeClr val="bg1"/>
              </a:solidFill>
              <a:latin typeface="Bookman Old Style" panose="02050604050505020204" pitchFamily="18" charset="0"/>
            </a:endParaRPr>
          </a:p>
        </p:txBody>
      </p:sp>
      <p:sp>
        <p:nvSpPr>
          <p:cNvPr id="4" name="3 Rectángulo"/>
          <p:cNvSpPr/>
          <p:nvPr/>
        </p:nvSpPr>
        <p:spPr>
          <a:xfrm>
            <a:off x="899592" y="4221088"/>
            <a:ext cx="4176464" cy="1296144"/>
          </a:xfrm>
          <a:prstGeom prst="rect">
            <a:avLst/>
          </a:prstGeom>
          <a:solidFill>
            <a:schemeClr val="accent4">
              <a:lumMod val="20000"/>
              <a:lumOff val="80000"/>
            </a:schemeClr>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CL" b="1" dirty="0" smtClean="0">
                <a:solidFill>
                  <a:schemeClr val="bg1"/>
                </a:solidFill>
                <a:latin typeface="Bookman Old Style" panose="02050604050505020204" pitchFamily="18" charset="0"/>
              </a:rPr>
              <a:t>Recordar</a:t>
            </a:r>
            <a:r>
              <a:rPr lang="es-CL" b="1" dirty="0">
                <a:solidFill>
                  <a:schemeClr val="bg1"/>
                </a:solidFill>
                <a:latin typeface="Bookman Old Style" panose="02050604050505020204" pitchFamily="18" charset="0"/>
              </a:rPr>
              <a:t>:</a:t>
            </a:r>
          </a:p>
          <a:p>
            <a:r>
              <a:rPr lang="es-CL" sz="1600" b="1" dirty="0" smtClean="0">
                <a:solidFill>
                  <a:schemeClr val="bg1"/>
                </a:solidFill>
                <a:latin typeface="Bookman Old Style" panose="02050604050505020204" pitchFamily="18" charset="0"/>
              </a:rPr>
              <a:t>Wentṝu </a:t>
            </a:r>
            <a:r>
              <a:rPr lang="es-CL" sz="1600" b="1" dirty="0">
                <a:solidFill>
                  <a:schemeClr val="bg1"/>
                </a:solidFill>
                <a:latin typeface="Bookman Old Style" panose="02050604050505020204" pitchFamily="18" charset="0"/>
              </a:rPr>
              <a:t>= Hombre, masculino, macho.</a:t>
            </a:r>
          </a:p>
          <a:p>
            <a:r>
              <a:rPr lang="es-CL" sz="1600" b="1" dirty="0" smtClean="0">
                <a:solidFill>
                  <a:schemeClr val="bg1"/>
                </a:solidFill>
                <a:latin typeface="Bookman Old Style" panose="02050604050505020204" pitchFamily="18" charset="0"/>
              </a:rPr>
              <a:t>Thomo </a:t>
            </a:r>
            <a:r>
              <a:rPr lang="es-CL" sz="1600" b="1" dirty="0">
                <a:solidFill>
                  <a:schemeClr val="bg1"/>
                </a:solidFill>
                <a:latin typeface="Bookman Old Style" panose="02050604050505020204" pitchFamily="18" charset="0"/>
              </a:rPr>
              <a:t>= Mujer, femenino, hembra.</a:t>
            </a:r>
          </a:p>
          <a:p>
            <a:pPr algn="ctr"/>
            <a:endParaRPr lang="es-CL" dirty="0">
              <a:solidFill>
                <a:schemeClr val="bg1"/>
              </a:solidFill>
            </a:endParaRPr>
          </a:p>
        </p:txBody>
      </p:sp>
      <p:pic>
        <p:nvPicPr>
          <p:cNvPr id="5" name="4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75" y="908720"/>
            <a:ext cx="8208912" cy="144016"/>
          </a:xfrm>
          <a:prstGeom prst="rect">
            <a:avLst/>
          </a:prstGeom>
        </p:spPr>
      </p:pic>
      <p:pic>
        <p:nvPicPr>
          <p:cNvPr id="6" name="5 Imagen" descr="Recorte de pantalla"/>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4875" y="5661249"/>
            <a:ext cx="8208912" cy="360039"/>
          </a:xfrm>
          <a:prstGeom prst="rect">
            <a:avLst/>
          </a:prstGeom>
        </p:spPr>
      </p:pic>
      <p:sp>
        <p:nvSpPr>
          <p:cNvPr id="7" name="6 Marcador de número de diapositiva"/>
          <p:cNvSpPr>
            <a:spLocks noGrp="1"/>
          </p:cNvSpPr>
          <p:nvPr>
            <p:ph type="sldNum" sz="quarter" idx="12"/>
          </p:nvPr>
        </p:nvSpPr>
        <p:spPr/>
        <p:txBody>
          <a:bodyPr/>
          <a:lstStyle/>
          <a:p>
            <a:fld id="{5D30F4B9-AF6A-4A7B-B4FA-0C6F93EA957C}" type="slidenum">
              <a:rPr lang="es-CL" smtClean="0"/>
              <a:t>9</a:t>
            </a:fld>
            <a:endParaRPr lang="es-CL" dirty="0"/>
          </a:p>
        </p:txBody>
      </p:sp>
      <p:pic>
        <p:nvPicPr>
          <p:cNvPr id="8" name="7 Imagen" descr="Recorte de pantalla"/>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08104" y="4077351"/>
            <a:ext cx="1512168" cy="1439881"/>
          </a:xfrm>
          <a:prstGeom prst="rect">
            <a:avLst/>
          </a:prstGeom>
          <a:ln w="28575">
            <a:solidFill>
              <a:srgbClr val="7030A0"/>
            </a:solidFill>
          </a:ln>
        </p:spPr>
      </p:pic>
    </p:spTree>
    <p:extLst>
      <p:ext uri="{BB962C8B-B14F-4D97-AF65-F5344CB8AC3E}">
        <p14:creationId xmlns:p14="http://schemas.microsoft.com/office/powerpoint/2010/main" val="711913736"/>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1115</TotalTime>
  <Words>3057</Words>
  <Application>Microsoft Office PowerPoint</Application>
  <PresentationFormat>Presentación en pantalla (4:3)</PresentationFormat>
  <Paragraphs>370</Paragraphs>
  <Slides>23</Slides>
  <Notes>1</Notes>
  <HiddenSlides>0</HiddenSlides>
  <MMClips>0</MMClips>
  <ScaleCrop>false</ScaleCrop>
  <HeadingPairs>
    <vt:vector size="4" baseType="variant">
      <vt:variant>
        <vt:lpstr>Tema</vt:lpstr>
      </vt:variant>
      <vt:variant>
        <vt:i4>1</vt:i4>
      </vt:variant>
      <vt:variant>
        <vt:lpstr>Títulos de diapositiva</vt:lpstr>
      </vt:variant>
      <vt:variant>
        <vt:i4>23</vt:i4>
      </vt:variant>
    </vt:vector>
  </HeadingPairs>
  <TitlesOfParts>
    <vt:vector size="24" baseType="lpstr">
      <vt:lpstr>Tema de Office</vt:lpstr>
      <vt:lpstr>Presentación de PowerPoint</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lpstr>Clase N°1: sonidos distintos del castellano</vt:lpstr>
    </vt:vector>
  </TitlesOfParts>
  <Company>HP</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CyD</dc:creator>
  <cp:lastModifiedBy>CyD</cp:lastModifiedBy>
  <cp:revision>124</cp:revision>
  <dcterms:created xsi:type="dcterms:W3CDTF">2021-07-15T22:29:47Z</dcterms:created>
  <dcterms:modified xsi:type="dcterms:W3CDTF">2021-08-21T00:35:04Z</dcterms:modified>
</cp:coreProperties>
</file>