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45" d="100"/>
          <a:sy n="45" d="100"/>
        </p:scale>
        <p:origin x="1025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5E8728-B0E8-3A78-0CFC-D93F37A1E4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B80B716-7501-FA2B-DF6B-A216072ECB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E4BBAC-A75B-9099-06B6-F9B2723D1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2EC8-59C6-48FF-97EF-D46F129EC554}" type="datetimeFigureOut">
              <a:rPr lang="es-CL" smtClean="0"/>
              <a:t>17-10-2024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3189FD-5598-59D7-F543-248E59308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509CD04-F21F-0C95-49A9-8B3836FC9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FE01A-319B-4B87-8379-09537A3650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47855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C07D26-1B42-1009-FFFA-7BCD3EFAA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C5AD292-B286-125A-AB93-BF4FC89A25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CFEEE99-5BB4-8617-9371-230AD91EE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2EC8-59C6-48FF-97EF-D46F129EC554}" type="datetimeFigureOut">
              <a:rPr lang="es-CL" smtClean="0"/>
              <a:t>17-10-2024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885672-BCE1-FFEF-53ED-7FFBA87C0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3861784-A33F-C8D8-8922-C6479FF43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FE01A-319B-4B87-8379-09537A3650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37009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2ECA08D-1EBA-82C5-F97C-61658E6B98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81C79D2-7387-6EA7-6523-BF12F83748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D7D3F83-15AD-E770-4607-23ABBFB1D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2EC8-59C6-48FF-97EF-D46F129EC554}" type="datetimeFigureOut">
              <a:rPr lang="es-CL" smtClean="0"/>
              <a:t>17-10-2024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F86A28A-BC72-74E6-66C3-F80A4472A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F17C482-1343-D5CD-EB42-5AA99657A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FE01A-319B-4B87-8379-09537A3650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46250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A88490-E068-1C38-E66B-C0A63862C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1FAB988-B593-03B7-50DB-2D931D2FEB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EFD28B-7331-899F-7257-189CBCB14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2EC8-59C6-48FF-97EF-D46F129EC554}" type="datetimeFigureOut">
              <a:rPr lang="es-CL" smtClean="0"/>
              <a:t>17-10-2024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4908B1-E60C-E7EC-B28B-DC95563C8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9E1762D-6876-CFE8-5683-1D5E9A14D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FE01A-319B-4B87-8379-09537A3650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3934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690BF2-E2EC-E3B9-1822-C132761E1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B9BAAC9-9BAA-4F06-853D-8276064812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A693865-8911-9A58-712A-9FFA0F5F7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2EC8-59C6-48FF-97EF-D46F129EC554}" type="datetimeFigureOut">
              <a:rPr lang="es-CL" smtClean="0"/>
              <a:t>17-10-2024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F7658AE-1A83-EEE5-9788-044ECA7B7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34DB54-D079-8D1D-8E06-A7C15AAF7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FE01A-319B-4B87-8379-09537A3650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69548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50D025-8425-7025-780F-CA3FF6687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CDE6BC-081B-44A6-A03C-67311C4CCD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A22E75B-CB68-AE07-F708-8247FCFA52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51A7BA8-1DE7-0F39-2689-DA745A0C4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2EC8-59C6-48FF-97EF-D46F129EC554}" type="datetimeFigureOut">
              <a:rPr lang="es-CL" smtClean="0"/>
              <a:t>17-10-2024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4C4F69D-D647-B195-5BF2-0D2D2827C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5F5B018-611A-72EC-5F44-24BDF9CAE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FE01A-319B-4B87-8379-09537A3650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70715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A2D9E0-B0CA-6AE5-817E-4D0BA9E68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A399E00-9DC1-EE8E-0D8D-69627A90A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A991261-B68A-71DA-2938-77EAC43252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5B76937-1245-6BD7-4D38-D5C67D5401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0AD2F19-A67D-6981-BF90-D86A667058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F846586-F0E4-D35E-6205-79601083F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2EC8-59C6-48FF-97EF-D46F129EC554}" type="datetimeFigureOut">
              <a:rPr lang="es-CL" smtClean="0"/>
              <a:t>17-10-2024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1B93606-A7D3-C1F0-2950-A694B9C09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1540FB2-5536-5315-C018-7AA514EF6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FE01A-319B-4B87-8379-09537A3650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73611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36175A-7D6A-FA68-D436-E2D8E7209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E4EFA74-7A6B-24D2-05A3-B18E83705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2EC8-59C6-48FF-97EF-D46F129EC554}" type="datetimeFigureOut">
              <a:rPr lang="es-CL" smtClean="0"/>
              <a:t>17-10-2024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D9135A7-1726-AA1F-761D-2DCF628F1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4D13AC3-1DCC-B45C-C610-6C0678A44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FE01A-319B-4B87-8379-09537A3650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39905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BB17C61-D0C7-7823-740A-D697F6E0A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2EC8-59C6-48FF-97EF-D46F129EC554}" type="datetimeFigureOut">
              <a:rPr lang="es-CL" smtClean="0"/>
              <a:t>17-10-2024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EDACE15-E0A4-C098-AE71-8A9A3833B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9185135-EA13-B69B-7C5B-EDDEEB6B8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FE01A-319B-4B87-8379-09537A3650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561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DFE00E-97A0-019F-E23E-FA78173DA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75E4842-2707-7E87-F3D5-3941B639E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DE469A2-905B-2AE1-47B5-6426AF1ECA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2F6FBE1-A65B-8B24-D4F9-C61EBDFAB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2EC8-59C6-48FF-97EF-D46F129EC554}" type="datetimeFigureOut">
              <a:rPr lang="es-CL" smtClean="0"/>
              <a:t>17-10-2024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5D297C1-9D00-3F08-9E1E-1E77D7459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FECB0B5-B8A3-2B95-8D25-8FE1EACE2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FE01A-319B-4B87-8379-09537A3650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31823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D6275B-6BE4-989D-4C9D-E3820F760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26797CF-C857-9FD7-1A4F-118A66E261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105B917-C25D-EEC8-420C-F3BD21B187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9CE08BD-5640-0192-4B6E-6508257BF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2EC8-59C6-48FF-97EF-D46F129EC554}" type="datetimeFigureOut">
              <a:rPr lang="es-CL" smtClean="0"/>
              <a:t>17-10-2024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44D905-B018-4F75-8DE8-8D7DADD4C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AA3AF88-F6AC-1AD0-6DCA-3BC7B2609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FE01A-319B-4B87-8379-09537A3650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92188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2152A12-ACBD-CA94-21F0-01E86DD77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2D1D5CE-0919-C478-7591-23D06B606F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169ECAF-4FD2-0455-6821-CF1E587D4F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41E2EC8-59C6-48FF-97EF-D46F129EC554}" type="datetimeFigureOut">
              <a:rPr lang="es-CL" smtClean="0"/>
              <a:t>17-10-2024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5EE28BD-11A6-2F99-2EA4-F84A5C5E7C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9A5C062-048D-2F86-08D1-DEFA0AB5B5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5FE01A-319B-4B87-8379-09537A3650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48147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1" y="1092200"/>
            <a:ext cx="10131425" cy="1049867"/>
          </a:xfrm>
        </p:spPr>
        <p:txBody>
          <a:bodyPr/>
          <a:lstStyle/>
          <a:p>
            <a:r>
              <a:rPr lang="es-CL" b="1" dirty="0"/>
              <a:t> Dictado Rítmico</a:t>
            </a:r>
            <a:r>
              <a:rPr lang="es-CL" dirty="0"/>
              <a:t>  N°1</a:t>
            </a:r>
          </a:p>
        </p:txBody>
      </p:sp>
      <p:pic>
        <p:nvPicPr>
          <p:cNvPr id="4" name="Rítmico 6x8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70775" y="1202002"/>
            <a:ext cx="347663" cy="347662"/>
          </a:xfr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685801" y="3640402"/>
            <a:ext cx="10131425" cy="1049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CL" b="1" dirty="0"/>
              <a:t> Dictado Rítmico</a:t>
            </a:r>
            <a:r>
              <a:rPr lang="es-CL" dirty="0"/>
              <a:t>  N° 2</a:t>
            </a:r>
          </a:p>
        </p:txBody>
      </p:sp>
      <p:pic>
        <p:nvPicPr>
          <p:cNvPr id="3" name="dictado rítmico c.c (1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644606" y="3817672"/>
            <a:ext cx="347663" cy="34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4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3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30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</Words>
  <Application>Microsoft Office PowerPoint</Application>
  <PresentationFormat>Panorámica</PresentationFormat>
  <Paragraphs>2</Paragraphs>
  <Slides>1</Slides>
  <Notes>0</Notes>
  <HiddenSlides>0</HiddenSlides>
  <MMClips>2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Tema de Office</vt:lpstr>
      <vt:lpstr> Dictado Rítmico  N°1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Marcela Oyanedel</dc:creator>
  <cp:lastModifiedBy>Marcela Oyanedel</cp:lastModifiedBy>
  <cp:revision>1</cp:revision>
  <dcterms:created xsi:type="dcterms:W3CDTF">2024-10-17T12:54:05Z</dcterms:created>
  <dcterms:modified xsi:type="dcterms:W3CDTF">2024-10-17T12:55:21Z</dcterms:modified>
</cp:coreProperties>
</file>