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98" r:id="rId3"/>
    <p:sldId id="299" r:id="rId4"/>
    <p:sldId id="300" r:id="rId5"/>
    <p:sldId id="302" r:id="rId6"/>
    <p:sldId id="301" r:id="rId7"/>
    <p:sldId id="288" r:id="rId8"/>
    <p:sldId id="290" r:id="rId9"/>
    <p:sldId id="297" r:id="rId10"/>
    <p:sldId id="273" r:id="rId11"/>
    <p:sldId id="274" r:id="rId12"/>
    <p:sldId id="292" r:id="rId13"/>
    <p:sldId id="293" r:id="rId14"/>
    <p:sldId id="29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9/7/09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: </a:t>
            </a:r>
          </a:p>
          <a:p>
            <a:r>
              <a:rPr lang="en-US" dirty="0" err="1" smtClean="0"/>
              <a:t>Introducción</a:t>
            </a:r>
            <a:r>
              <a:rPr lang="en-US" dirty="0" smtClean="0"/>
              <a:t> al Estado </a:t>
            </a:r>
            <a:r>
              <a:rPr lang="en-US" dirty="0" err="1" smtClean="0"/>
              <a:t>Regulador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el </a:t>
            </a:r>
            <a:r>
              <a:rPr lang="en-US" dirty="0" err="1" smtClean="0"/>
              <a:t>Capitalismo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53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smtClean="0"/>
              <a:t>3 </a:t>
            </a:r>
            <a:r>
              <a:rPr lang="en-US" dirty="0" smtClean="0"/>
              <a:t>de </a:t>
            </a:r>
            <a:r>
              <a:rPr lang="en-US" dirty="0" err="1" smtClean="0"/>
              <a:t>septiembre</a:t>
            </a:r>
            <a:r>
              <a:rPr lang="en-US" dirty="0" smtClean="0"/>
              <a:t>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</a:t>
            </a:r>
            <a:r>
              <a:rPr lang="en-US" dirty="0" smtClean="0"/>
              <a:t>: la “</a:t>
            </a:r>
            <a:r>
              <a:rPr lang="en-US" dirty="0" err="1" smtClean="0"/>
              <a:t>colocalización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Varias</a:t>
            </a:r>
            <a:r>
              <a:rPr lang="en-US" dirty="0" smtClean="0"/>
              <a:t> </a:t>
            </a:r>
            <a:r>
              <a:rPr lang="en-US" dirty="0" err="1" smtClean="0"/>
              <a:t>tensiones</a:t>
            </a:r>
            <a:r>
              <a:rPr lang="en-US" dirty="0" smtClean="0"/>
              <a:t> </a:t>
            </a:r>
            <a:r>
              <a:rPr lang="en-US" dirty="0" err="1" smtClean="0"/>
              <a:t>regulatorias</a:t>
            </a:r>
            <a:endParaRPr lang="en-US" dirty="0" smtClean="0"/>
          </a:p>
          <a:p>
            <a:pPr lvl="1"/>
            <a:r>
              <a:rPr lang="en-US" dirty="0" err="1" smtClean="0"/>
              <a:t>Tensión</a:t>
            </a:r>
            <a:r>
              <a:rPr lang="en-US" dirty="0" smtClean="0"/>
              <a:t> general de la </a:t>
            </a:r>
            <a:r>
              <a:rPr lang="en-US" dirty="0" err="1" smtClean="0"/>
              <a:t>propiedad</a:t>
            </a:r>
            <a:r>
              <a:rPr lang="en-US" dirty="0" smtClean="0"/>
              <a:t>: </a:t>
            </a:r>
            <a:r>
              <a:rPr lang="en-US" dirty="0" err="1" smtClean="0"/>
              <a:t>incentivos</a:t>
            </a:r>
            <a:r>
              <a:rPr lang="en-US" dirty="0" smtClean="0"/>
              <a:t> ex ante vs. </a:t>
            </a:r>
            <a:r>
              <a:rPr lang="en-US" dirty="0" err="1" smtClean="0"/>
              <a:t>eficiencia</a:t>
            </a:r>
            <a:r>
              <a:rPr lang="en-US" dirty="0" smtClean="0"/>
              <a:t> ex post</a:t>
            </a:r>
          </a:p>
          <a:p>
            <a:pPr lvl="1"/>
            <a:r>
              <a:rPr lang="en-US" dirty="0" smtClean="0"/>
              <a:t>En particular, </a:t>
            </a:r>
            <a:r>
              <a:rPr lang="en-US" dirty="0" err="1" smtClean="0"/>
              <a:t>discusión</a:t>
            </a:r>
            <a:r>
              <a:rPr lang="en-US" dirty="0" smtClean="0"/>
              <a:t> </a:t>
            </a:r>
            <a:r>
              <a:rPr lang="en-US" dirty="0" err="1" smtClean="0"/>
              <a:t>relativa</a:t>
            </a:r>
            <a:r>
              <a:rPr lang="en-US" dirty="0" smtClean="0"/>
              <a:t> a “</a:t>
            </a:r>
            <a:r>
              <a:rPr lang="en-US" dirty="0" err="1" smtClean="0"/>
              <a:t>Facilidades</a:t>
            </a:r>
            <a:r>
              <a:rPr lang="en-US" dirty="0" smtClean="0"/>
              <a:t> </a:t>
            </a:r>
            <a:r>
              <a:rPr lang="en-US" dirty="0" err="1" smtClean="0"/>
              <a:t>esenciales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Especial </a:t>
            </a:r>
            <a:r>
              <a:rPr lang="en-US" dirty="0" err="1" smtClean="0"/>
              <a:t>dificultad</a:t>
            </a:r>
            <a:r>
              <a:rPr lang="en-US" dirty="0" smtClean="0"/>
              <a:t>: </a:t>
            </a:r>
            <a:r>
              <a:rPr lang="en-US" dirty="0" err="1" smtClean="0"/>
              <a:t>política</a:t>
            </a:r>
            <a:r>
              <a:rPr lang="en-US" dirty="0" smtClean="0"/>
              <a:t> </a:t>
            </a:r>
            <a:r>
              <a:rPr lang="en-US" dirty="0" err="1" smtClean="0"/>
              <a:t>pública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expandir</a:t>
            </a:r>
            <a:r>
              <a:rPr lang="en-US" dirty="0" smtClean="0"/>
              <a:t> la </a:t>
            </a:r>
            <a:r>
              <a:rPr lang="en-US" dirty="0" err="1" smtClean="0"/>
              <a:t>competencia</a:t>
            </a:r>
            <a:endParaRPr lang="en-US" dirty="0" smtClean="0"/>
          </a:p>
          <a:p>
            <a:pPr lvl="1"/>
            <a:r>
              <a:rPr lang="en-US" dirty="0" err="1" smtClean="0"/>
              <a:t>Medio</a:t>
            </a:r>
            <a:r>
              <a:rPr lang="en-US" dirty="0" smtClean="0"/>
              <a:t> </a:t>
            </a:r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urbanismo</a:t>
            </a:r>
            <a:r>
              <a:rPr lang="en-US" dirty="0" smtClean="0"/>
              <a:t> vs. </a:t>
            </a:r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sectorial</a:t>
            </a:r>
            <a:r>
              <a:rPr lang="en-US" dirty="0" smtClean="0"/>
              <a:t> de los </a:t>
            </a:r>
            <a:r>
              <a:rPr lang="en-US" dirty="0" err="1" smtClean="0"/>
              <a:t>celulares</a:t>
            </a:r>
            <a:endParaRPr lang="en-US" dirty="0" smtClean="0"/>
          </a:p>
          <a:p>
            <a:pPr lvl="1"/>
            <a:r>
              <a:rPr lang="en-US" dirty="0" err="1" smtClean="0"/>
              <a:t>Ver</a:t>
            </a:r>
            <a:r>
              <a:rPr lang="en-US" dirty="0" smtClean="0"/>
              <a:t> </a:t>
            </a:r>
            <a:r>
              <a:rPr lang="en-US" dirty="0" err="1" smtClean="0"/>
              <a:t>enseguida</a:t>
            </a:r>
            <a:r>
              <a:rPr lang="en-US" dirty="0" smtClean="0"/>
              <a:t> </a:t>
            </a:r>
            <a:r>
              <a:rPr lang="en-US" dirty="0" err="1" smtClean="0"/>
              <a:t>noticias</a:t>
            </a:r>
            <a:r>
              <a:rPr lang="en-US" dirty="0" smtClean="0"/>
              <a:t> del </a:t>
            </a:r>
            <a:r>
              <a:rPr lang="en-US" dirty="0" err="1" smtClean="0"/>
              <a:t>Mercurio</a:t>
            </a:r>
            <a:r>
              <a:rPr lang="en-US" dirty="0" smtClean="0"/>
              <a:t>, 27 de </a:t>
            </a:r>
            <a:r>
              <a:rPr lang="en-US" dirty="0" err="1" smtClean="0"/>
              <a:t>agosto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Movistar</a:t>
            </a:r>
            <a:r>
              <a:rPr lang="en-US" dirty="0" smtClean="0"/>
              <a:t>: no a </a:t>
            </a:r>
            <a:r>
              <a:rPr lang="en-US" dirty="0" err="1" smtClean="0"/>
              <a:t>negociación</a:t>
            </a:r>
            <a:r>
              <a:rPr lang="en-US" dirty="0" smtClean="0"/>
              <a:t> </a:t>
            </a:r>
            <a:r>
              <a:rPr lang="en-US" dirty="0" err="1" smtClean="0"/>
              <a:t>obligatoria</a:t>
            </a: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gerente</a:t>
            </a:r>
            <a:r>
              <a:rPr lang="en-US" dirty="0" smtClean="0"/>
              <a:t> de </a:t>
            </a:r>
            <a:r>
              <a:rPr lang="en-US" dirty="0" err="1" smtClean="0"/>
              <a:t>Asuntos</a:t>
            </a:r>
            <a:r>
              <a:rPr lang="en-US" dirty="0" smtClean="0"/>
              <a:t> </a:t>
            </a:r>
            <a:r>
              <a:rPr lang="en-US" dirty="0" err="1" smtClean="0"/>
              <a:t>Corporativos</a:t>
            </a:r>
            <a:r>
              <a:rPr lang="en-US" dirty="0" smtClean="0"/>
              <a:t> de </a:t>
            </a:r>
            <a:r>
              <a:rPr lang="en-US" dirty="0" err="1" smtClean="0"/>
              <a:t>Movistar</a:t>
            </a:r>
            <a:r>
              <a:rPr lang="en-US" dirty="0" smtClean="0"/>
              <a:t>, Andrés Wallis, </a:t>
            </a:r>
            <a:r>
              <a:rPr lang="en-US" dirty="0" err="1" smtClean="0"/>
              <a:t>dijo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compañía</a:t>
            </a:r>
            <a:r>
              <a:rPr lang="en-US" dirty="0" smtClean="0"/>
              <a:t> -filial de </a:t>
            </a:r>
            <a:r>
              <a:rPr lang="en-US" dirty="0" err="1" smtClean="0"/>
              <a:t>Telefónica</a:t>
            </a:r>
            <a:r>
              <a:rPr lang="en-US" dirty="0" smtClean="0"/>
              <a:t> </a:t>
            </a:r>
            <a:r>
              <a:rPr lang="en-US" dirty="0" err="1" smtClean="0"/>
              <a:t>España</a:t>
            </a:r>
            <a:r>
              <a:rPr lang="en-US" dirty="0" smtClean="0"/>
              <a:t>- </a:t>
            </a:r>
            <a:r>
              <a:rPr lang="en-US" dirty="0" err="1" smtClean="0"/>
              <a:t>respalda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gestiones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realiza</a:t>
            </a:r>
            <a:r>
              <a:rPr lang="en-US" dirty="0" smtClean="0"/>
              <a:t> la </a:t>
            </a:r>
            <a:r>
              <a:rPr lang="en-US" dirty="0" err="1" smtClean="0"/>
              <a:t>Asociación</a:t>
            </a:r>
            <a:r>
              <a:rPr lang="en-US" dirty="0" smtClean="0"/>
              <a:t> de </a:t>
            </a:r>
            <a:r>
              <a:rPr lang="en-US" dirty="0" err="1" smtClean="0"/>
              <a:t>Telefonía</a:t>
            </a:r>
            <a:r>
              <a:rPr lang="en-US" dirty="0" smtClean="0"/>
              <a:t> </a:t>
            </a:r>
            <a:r>
              <a:rPr lang="en-US" dirty="0" err="1" smtClean="0"/>
              <a:t>Móvil</a:t>
            </a:r>
            <a:r>
              <a:rPr lang="en-US" dirty="0" smtClean="0"/>
              <a:t> (</a:t>
            </a:r>
            <a:r>
              <a:rPr lang="en-US" dirty="0" err="1" smtClean="0"/>
              <a:t>Atelmo</a:t>
            </a:r>
            <a:r>
              <a:rPr lang="en-US" dirty="0" smtClean="0"/>
              <a:t>) en </a:t>
            </a:r>
            <a:r>
              <a:rPr lang="en-US" dirty="0" err="1" smtClean="0"/>
              <a:t>relación</a:t>
            </a:r>
            <a:r>
              <a:rPr lang="en-US" dirty="0" smtClean="0"/>
              <a:t> a la </a:t>
            </a:r>
            <a:r>
              <a:rPr lang="en-US" dirty="0" err="1" smtClean="0"/>
              <a:t>colocalización.El</a:t>
            </a:r>
            <a:r>
              <a:rPr lang="en-US" dirty="0" smtClean="0"/>
              <a:t> </a:t>
            </a:r>
            <a:r>
              <a:rPr lang="en-US" dirty="0" err="1" smtClean="0"/>
              <a:t>gremio</a:t>
            </a:r>
            <a:r>
              <a:rPr lang="en-US" dirty="0" smtClean="0"/>
              <a:t> -</a:t>
            </a:r>
            <a:r>
              <a:rPr lang="en-US" dirty="0" err="1" smtClean="0"/>
              <a:t>liderado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Guillermo Pickering- ha </a:t>
            </a:r>
            <a:r>
              <a:rPr lang="en-US" dirty="0" err="1" smtClean="0"/>
              <a:t>acusado</a:t>
            </a:r>
            <a:r>
              <a:rPr lang="en-US" dirty="0" smtClean="0"/>
              <a:t> de </a:t>
            </a:r>
            <a:r>
              <a:rPr lang="en-US" dirty="0" err="1" smtClean="0"/>
              <a:t>oportunismo</a:t>
            </a:r>
            <a:r>
              <a:rPr lang="en-US" dirty="0" smtClean="0"/>
              <a:t> a VTR. "No </a:t>
            </a:r>
            <a:r>
              <a:rPr lang="en-US" dirty="0" err="1" smtClean="0"/>
              <a:t>comentamos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razones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tengan</a:t>
            </a:r>
            <a:r>
              <a:rPr lang="en-US" dirty="0" smtClean="0"/>
              <a:t> </a:t>
            </a:r>
            <a:r>
              <a:rPr lang="en-US" dirty="0" err="1" smtClean="0"/>
              <a:t>nuestros</a:t>
            </a:r>
            <a:r>
              <a:rPr lang="en-US" dirty="0" smtClean="0"/>
              <a:t> </a:t>
            </a:r>
            <a:r>
              <a:rPr lang="en-US" dirty="0" err="1" smtClean="0"/>
              <a:t>competidores</a:t>
            </a:r>
            <a:r>
              <a:rPr lang="en-US" dirty="0" smtClean="0"/>
              <a:t> (</a:t>
            </a:r>
            <a:r>
              <a:rPr lang="en-US" dirty="0" err="1" smtClean="0"/>
              <a:t>Entel</a:t>
            </a:r>
            <a:r>
              <a:rPr lang="en-US" dirty="0" smtClean="0"/>
              <a:t> PCS </a:t>
            </a:r>
            <a:r>
              <a:rPr lang="en-US" dirty="0" err="1" smtClean="0"/>
              <a:t>y</a:t>
            </a:r>
            <a:r>
              <a:rPr lang="en-US" dirty="0" smtClean="0"/>
              <a:t> Claro) </a:t>
            </a:r>
            <a:r>
              <a:rPr lang="en-US" dirty="0" err="1" smtClean="0"/>
              <a:t>para</a:t>
            </a:r>
            <a:r>
              <a:rPr lang="en-US" dirty="0" smtClean="0"/>
              <a:t> defender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intereses</a:t>
            </a:r>
            <a:r>
              <a:rPr lang="en-US" dirty="0" smtClean="0"/>
              <a:t>; a </a:t>
            </a:r>
            <a:r>
              <a:rPr lang="en-US" dirty="0" err="1" smtClean="0"/>
              <a:t>Movistar</a:t>
            </a:r>
            <a:r>
              <a:rPr lang="en-US" dirty="0" smtClean="0"/>
              <a:t> lo </a:t>
            </a:r>
            <a:r>
              <a:rPr lang="en-US" dirty="0" err="1" smtClean="0"/>
              <a:t>inspira</a:t>
            </a:r>
            <a:r>
              <a:rPr lang="en-US" dirty="0" smtClean="0"/>
              <a:t> </a:t>
            </a:r>
            <a:r>
              <a:rPr lang="en-US" dirty="0" err="1" smtClean="0"/>
              <a:t>prestar</a:t>
            </a:r>
            <a:r>
              <a:rPr lang="en-US" dirty="0" smtClean="0"/>
              <a:t> </a:t>
            </a:r>
            <a:r>
              <a:rPr lang="en-US" dirty="0" err="1" smtClean="0"/>
              <a:t>servicios</a:t>
            </a:r>
            <a:r>
              <a:rPr lang="en-US" dirty="0" smtClean="0"/>
              <a:t>", </a:t>
            </a:r>
            <a:r>
              <a:rPr lang="en-US" dirty="0" err="1" smtClean="0"/>
              <a:t>dijo</a:t>
            </a:r>
            <a:r>
              <a:rPr lang="en-US" dirty="0" smtClean="0"/>
              <a:t> el </a:t>
            </a:r>
            <a:r>
              <a:rPr lang="en-US" dirty="0" err="1" smtClean="0"/>
              <a:t>ejecutivo</a:t>
            </a:r>
            <a:r>
              <a:rPr lang="en-US" dirty="0" smtClean="0"/>
              <a:t> de </a:t>
            </a:r>
            <a:r>
              <a:rPr lang="en-US" dirty="0" err="1" smtClean="0"/>
              <a:t>Movistar</a:t>
            </a:r>
            <a:r>
              <a:rPr lang="en-US" dirty="0" smtClean="0"/>
              <a:t>, el </a:t>
            </a:r>
            <a:r>
              <a:rPr lang="en-US" dirty="0" err="1" smtClean="0"/>
              <a:t>líder</a:t>
            </a:r>
            <a:r>
              <a:rPr lang="en-US" dirty="0" smtClean="0"/>
              <a:t> de la </a:t>
            </a:r>
            <a:r>
              <a:rPr lang="en-US" dirty="0" err="1" smtClean="0"/>
              <a:t>industria</a:t>
            </a:r>
            <a:r>
              <a:rPr lang="en-US" dirty="0" smtClean="0"/>
              <a:t> de </a:t>
            </a:r>
            <a:r>
              <a:rPr lang="en-US" dirty="0" err="1" smtClean="0"/>
              <a:t>telefonía</a:t>
            </a:r>
            <a:r>
              <a:rPr lang="en-US" dirty="0" smtClean="0"/>
              <a:t> </a:t>
            </a:r>
            <a:r>
              <a:rPr lang="en-US" dirty="0" err="1" smtClean="0"/>
              <a:t>celular</a:t>
            </a:r>
            <a:r>
              <a:rPr lang="en-US" dirty="0" smtClean="0"/>
              <a:t> del </a:t>
            </a:r>
            <a:r>
              <a:rPr lang="en-US" dirty="0" err="1" smtClean="0"/>
              <a:t>país</a:t>
            </a:r>
            <a:r>
              <a:rPr lang="en-US" dirty="0" smtClean="0"/>
              <a:t>, </a:t>
            </a:r>
            <a:r>
              <a:rPr lang="en-US" dirty="0" err="1" smtClean="0"/>
              <a:t>desmarcándose</a:t>
            </a:r>
            <a:r>
              <a:rPr lang="en-US" dirty="0" smtClean="0"/>
              <a:t> del </a:t>
            </a:r>
            <a:r>
              <a:rPr lang="en-US" dirty="0" err="1" smtClean="0"/>
              <a:t>resto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empresas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han</a:t>
            </a:r>
            <a:r>
              <a:rPr lang="en-US" dirty="0" smtClean="0"/>
              <a:t> </a:t>
            </a:r>
            <a:r>
              <a:rPr lang="en-US" dirty="0" err="1" smtClean="0"/>
              <a:t>sido</a:t>
            </a:r>
            <a:r>
              <a:rPr lang="en-US" dirty="0" smtClean="0"/>
              <a:t> </a:t>
            </a:r>
            <a:r>
              <a:rPr lang="en-US" dirty="0" err="1" smtClean="0"/>
              <a:t>categóricas</a:t>
            </a:r>
            <a:r>
              <a:rPr lang="en-US" dirty="0" smtClean="0"/>
              <a:t> </a:t>
            </a:r>
            <a:r>
              <a:rPr lang="en-US" dirty="0" err="1" smtClean="0"/>
              <a:t>respecto</a:t>
            </a:r>
            <a:r>
              <a:rPr lang="en-US" dirty="0" smtClean="0"/>
              <a:t> de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colocalización</a:t>
            </a:r>
            <a:r>
              <a:rPr lang="en-US" dirty="0" smtClean="0"/>
              <a:t> sea </a:t>
            </a:r>
            <a:r>
              <a:rPr lang="en-US" dirty="0" err="1" smtClean="0"/>
              <a:t>voluntaria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no </a:t>
            </a:r>
            <a:r>
              <a:rPr lang="en-US" dirty="0" err="1" smtClean="0"/>
              <a:t>obligatoria</a:t>
            </a:r>
            <a:r>
              <a:rPr lang="en-US" dirty="0" smtClean="0"/>
              <a:t>. En </a:t>
            </a:r>
            <a:r>
              <a:rPr lang="en-US" dirty="0" err="1" smtClean="0"/>
              <a:t>Movistar</a:t>
            </a:r>
            <a:r>
              <a:rPr lang="en-US" dirty="0" smtClean="0"/>
              <a:t> se </a:t>
            </a:r>
            <a:r>
              <a:rPr lang="en-US" dirty="0" err="1" smtClean="0"/>
              <a:t>abren</a:t>
            </a:r>
            <a:r>
              <a:rPr lang="en-US" dirty="0" smtClean="0"/>
              <a:t> a la </a:t>
            </a:r>
            <a:r>
              <a:rPr lang="en-US" dirty="0" err="1" smtClean="0"/>
              <a:t>colocalización</a:t>
            </a:r>
            <a:r>
              <a:rPr lang="en-US" dirty="0" smtClean="0"/>
              <a:t>, </a:t>
            </a: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sea </a:t>
            </a:r>
            <a:r>
              <a:rPr lang="en-US" dirty="0" err="1" smtClean="0"/>
              <a:t>mediante</a:t>
            </a:r>
            <a:r>
              <a:rPr lang="en-US" dirty="0" smtClean="0"/>
              <a:t> un </a:t>
            </a:r>
            <a:r>
              <a:rPr lang="en-US" dirty="0" err="1" smtClean="0"/>
              <a:t>pago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r>
              <a:rPr lang="en-US" dirty="0" smtClean="0"/>
              <a:t>. "Si </a:t>
            </a:r>
            <a:r>
              <a:rPr lang="en-US" dirty="0" err="1" smtClean="0"/>
              <a:t>llegan</a:t>
            </a:r>
            <a:r>
              <a:rPr lang="en-US" dirty="0" smtClean="0"/>
              <a:t> </a:t>
            </a:r>
            <a:r>
              <a:rPr lang="en-US" dirty="0" err="1" smtClean="0"/>
              <a:t>propuestas</a:t>
            </a:r>
            <a:r>
              <a:rPr lang="en-US" dirty="0" smtClean="0"/>
              <a:t> </a:t>
            </a:r>
            <a:r>
              <a:rPr lang="en-US" dirty="0" err="1" smtClean="0"/>
              <a:t>atractivas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aporten</a:t>
            </a:r>
            <a:r>
              <a:rPr lang="en-US" dirty="0" smtClean="0"/>
              <a:t> valor a </a:t>
            </a:r>
            <a:r>
              <a:rPr lang="en-US" dirty="0" err="1" smtClean="0"/>
              <a:t>nuestros</a:t>
            </a:r>
            <a:r>
              <a:rPr lang="en-US" dirty="0" smtClean="0"/>
              <a:t> </a:t>
            </a:r>
            <a:r>
              <a:rPr lang="en-US" dirty="0" err="1" smtClean="0"/>
              <a:t>accionistas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estudiaremos</a:t>
            </a:r>
            <a:r>
              <a:rPr lang="en-US" dirty="0" smtClean="0"/>
              <a:t> en </a:t>
            </a:r>
            <a:r>
              <a:rPr lang="en-US" dirty="0" err="1" smtClean="0"/>
              <a:t>función</a:t>
            </a:r>
            <a:r>
              <a:rPr lang="en-US" dirty="0" smtClean="0"/>
              <a:t> de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méritos</a:t>
            </a:r>
            <a:r>
              <a:rPr lang="en-US" dirty="0" smtClean="0"/>
              <a:t>; </a:t>
            </a:r>
            <a:r>
              <a:rPr lang="en-US" dirty="0" err="1" smtClean="0"/>
              <a:t>por</a:t>
            </a:r>
            <a:r>
              <a:rPr lang="en-US" dirty="0" smtClean="0"/>
              <a:t> lo </a:t>
            </a:r>
            <a:r>
              <a:rPr lang="en-US" dirty="0" err="1" smtClean="0"/>
              <a:t>mismo</a:t>
            </a:r>
            <a:r>
              <a:rPr lang="en-US" dirty="0" smtClean="0"/>
              <a:t>,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nosotros</a:t>
            </a:r>
            <a:r>
              <a:rPr lang="en-US" dirty="0" smtClean="0"/>
              <a:t> la </a:t>
            </a:r>
            <a:r>
              <a:rPr lang="en-US" dirty="0" err="1" smtClean="0"/>
              <a:t>colocalización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tema</a:t>
            </a:r>
            <a:r>
              <a:rPr lang="en-US" dirty="0" smtClean="0"/>
              <a:t> de </a:t>
            </a:r>
            <a:r>
              <a:rPr lang="en-US" dirty="0" err="1" smtClean="0"/>
              <a:t>principios</a:t>
            </a:r>
            <a:r>
              <a:rPr lang="en-US" dirty="0" smtClean="0"/>
              <a:t> </a:t>
            </a:r>
            <a:r>
              <a:rPr lang="en-US" dirty="0" err="1" smtClean="0"/>
              <a:t>sino</a:t>
            </a:r>
            <a:r>
              <a:rPr lang="en-US" dirty="0" smtClean="0"/>
              <a:t> </a:t>
            </a:r>
            <a:r>
              <a:rPr lang="en-US" dirty="0" err="1" smtClean="0"/>
              <a:t>mas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de </a:t>
            </a:r>
            <a:r>
              <a:rPr lang="en-US" dirty="0" err="1" smtClean="0"/>
              <a:t>oportunidades</a:t>
            </a:r>
            <a:r>
              <a:rPr lang="en-US" dirty="0" smtClean="0"/>
              <a:t>", </a:t>
            </a:r>
            <a:r>
              <a:rPr lang="en-US" dirty="0" err="1" smtClean="0"/>
              <a:t>aseguró</a:t>
            </a:r>
            <a:r>
              <a:rPr lang="en-US" dirty="0" smtClean="0"/>
              <a:t> el </a:t>
            </a:r>
            <a:r>
              <a:rPr lang="en-US" dirty="0" err="1" smtClean="0"/>
              <a:t>ejecutivo."Si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viene</a:t>
            </a:r>
            <a:r>
              <a:rPr lang="en-US" dirty="0" smtClean="0"/>
              <a:t> de la </a:t>
            </a:r>
            <a:r>
              <a:rPr lang="en-US" dirty="0" err="1" smtClean="0"/>
              <a:t>mano</a:t>
            </a:r>
            <a:r>
              <a:rPr lang="en-US" dirty="0" smtClean="0"/>
              <a:t> 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oportunidad</a:t>
            </a:r>
            <a:r>
              <a:rPr lang="en-US" dirty="0" smtClean="0"/>
              <a:t> de </a:t>
            </a:r>
            <a:r>
              <a:rPr lang="en-US" dirty="0" err="1" smtClean="0"/>
              <a:t>negocio</a:t>
            </a:r>
            <a:r>
              <a:rPr lang="en-US" dirty="0" smtClean="0"/>
              <a:t>, no </a:t>
            </a:r>
            <a:r>
              <a:rPr lang="en-US" dirty="0" err="1" smtClean="0"/>
              <a:t>tenemos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en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ocurra</a:t>
            </a:r>
            <a:r>
              <a:rPr lang="en-US" dirty="0" smtClean="0"/>
              <a:t>; </a:t>
            </a:r>
            <a:r>
              <a:rPr lang="en-US" dirty="0" err="1" smtClean="0"/>
              <a:t>sólo</a:t>
            </a:r>
            <a:r>
              <a:rPr lang="en-US" dirty="0" smtClean="0"/>
              <a:t> </a:t>
            </a:r>
            <a:r>
              <a:rPr lang="en-US" dirty="0" err="1" smtClean="0"/>
              <a:t>demandamos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relación</a:t>
            </a:r>
            <a:r>
              <a:rPr lang="en-US" dirty="0" smtClean="0"/>
              <a:t> </a:t>
            </a:r>
            <a:r>
              <a:rPr lang="en-US" dirty="0" err="1" smtClean="0"/>
              <a:t>simétrica</a:t>
            </a:r>
            <a:r>
              <a:rPr lang="en-US" dirty="0" smtClean="0"/>
              <a:t> entre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partes</a:t>
            </a:r>
            <a:r>
              <a:rPr lang="en-US" dirty="0" smtClean="0"/>
              <a:t> </a:t>
            </a:r>
            <a:r>
              <a:rPr lang="en-US" dirty="0" err="1" smtClean="0"/>
              <a:t>negociadoras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no </a:t>
            </a:r>
            <a:r>
              <a:rPr lang="en-US" dirty="0" err="1" smtClean="0"/>
              <a:t>negociaciones</a:t>
            </a:r>
            <a:r>
              <a:rPr lang="en-US" dirty="0" smtClean="0"/>
              <a:t> </a:t>
            </a:r>
            <a:r>
              <a:rPr lang="en-US" dirty="0" err="1" smtClean="0"/>
              <a:t>obligatorias</a:t>
            </a:r>
            <a:r>
              <a:rPr lang="en-US" dirty="0" smtClean="0"/>
              <a:t>", </a:t>
            </a:r>
            <a:r>
              <a:rPr lang="en-US" dirty="0" err="1" smtClean="0"/>
              <a:t>remarcó</a:t>
            </a:r>
            <a:r>
              <a:rPr lang="en-US" dirty="0" smtClean="0"/>
              <a:t> Wallis.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VTR: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r>
              <a:rPr lang="en-US" dirty="0" smtClean="0"/>
              <a:t> hay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barreras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instalar</a:t>
            </a:r>
            <a:r>
              <a:rPr lang="en-US" dirty="0" smtClean="0"/>
              <a:t> </a:t>
            </a:r>
            <a:r>
              <a:rPr lang="en-US" dirty="0" err="1" smtClean="0"/>
              <a:t>torres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 "Es </a:t>
            </a:r>
            <a:r>
              <a:rPr lang="en-US" dirty="0" err="1" smtClean="0"/>
              <a:t>evidente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le </a:t>
            </a:r>
            <a:r>
              <a:rPr lang="en-US" dirty="0" err="1" smtClean="0"/>
              <a:t>conviene</a:t>
            </a:r>
            <a:r>
              <a:rPr lang="en-US" dirty="0" smtClean="0"/>
              <a:t> al </a:t>
            </a:r>
            <a:r>
              <a:rPr lang="en-US" dirty="0" err="1" smtClean="0"/>
              <a:t>país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exista</a:t>
            </a:r>
            <a:r>
              <a:rPr lang="en-US" dirty="0" smtClean="0"/>
              <a:t> el </a:t>
            </a:r>
            <a:r>
              <a:rPr lang="en-US" dirty="0" err="1" smtClean="0"/>
              <a:t>menor</a:t>
            </a:r>
            <a:r>
              <a:rPr lang="en-US" dirty="0" smtClean="0"/>
              <a:t> </a:t>
            </a:r>
            <a:r>
              <a:rPr lang="en-US" dirty="0" err="1" smtClean="0"/>
              <a:t>número</a:t>
            </a:r>
            <a:r>
              <a:rPr lang="en-US" dirty="0" smtClean="0"/>
              <a:t> de </a:t>
            </a:r>
            <a:r>
              <a:rPr lang="en-US" dirty="0" err="1" smtClean="0"/>
              <a:t>torres</a:t>
            </a:r>
            <a:r>
              <a:rPr lang="en-US" dirty="0" smtClean="0"/>
              <a:t> </a:t>
            </a:r>
            <a:r>
              <a:rPr lang="en-US" dirty="0" err="1" smtClean="0"/>
              <a:t>posible</a:t>
            </a:r>
            <a:r>
              <a:rPr lang="en-US" dirty="0" smtClean="0"/>
              <a:t> </a:t>
            </a:r>
            <a:r>
              <a:rPr lang="en-US" dirty="0" err="1" smtClean="0"/>
              <a:t>mediante</a:t>
            </a:r>
            <a:r>
              <a:rPr lang="en-US" dirty="0" smtClean="0"/>
              <a:t> un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colocalización</a:t>
            </a:r>
            <a:r>
              <a:rPr lang="en-US" dirty="0" smtClean="0"/>
              <a:t> </a:t>
            </a:r>
            <a:r>
              <a:rPr lang="en-US" dirty="0" err="1" smtClean="0"/>
              <a:t>efectiva</a:t>
            </a:r>
            <a:r>
              <a:rPr lang="en-US" dirty="0" smtClean="0"/>
              <a:t>. </a:t>
            </a:r>
            <a:r>
              <a:rPr lang="en-US" dirty="0" err="1" smtClean="0"/>
              <a:t>Por</a:t>
            </a:r>
            <a:r>
              <a:rPr lang="en-US" dirty="0" smtClean="0"/>
              <a:t> lo </a:t>
            </a:r>
            <a:r>
              <a:rPr lang="en-US" dirty="0" err="1" smtClean="0"/>
              <a:t>mismo</a:t>
            </a:r>
            <a:r>
              <a:rPr lang="en-US" dirty="0" smtClean="0"/>
              <a:t>, la </a:t>
            </a:r>
            <a:r>
              <a:rPr lang="en-US" dirty="0" err="1" smtClean="0"/>
              <a:t>legislación</a:t>
            </a:r>
            <a:r>
              <a:rPr lang="en-US" dirty="0" smtClean="0"/>
              <a:t> </a:t>
            </a:r>
            <a:r>
              <a:rPr lang="en-US" dirty="0" err="1" smtClean="0"/>
              <a:t>debiera</a:t>
            </a:r>
            <a:r>
              <a:rPr lang="en-US" dirty="0" smtClean="0"/>
              <a:t> </a:t>
            </a:r>
            <a:r>
              <a:rPr lang="en-US" dirty="0" err="1" smtClean="0"/>
              <a:t>fomentar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colocalización</a:t>
            </a:r>
            <a:r>
              <a:rPr lang="en-US" dirty="0" smtClean="0"/>
              <a:t> </a:t>
            </a:r>
            <a:r>
              <a:rPr lang="en-US" dirty="0" err="1" smtClean="0"/>
              <a:t>amplia</a:t>
            </a:r>
            <a:r>
              <a:rPr lang="en-US" dirty="0" smtClean="0"/>
              <a:t>", </a:t>
            </a:r>
            <a:r>
              <a:rPr lang="en-US" dirty="0" err="1" smtClean="0"/>
              <a:t>afirma</a:t>
            </a:r>
            <a:r>
              <a:rPr lang="en-US" dirty="0" smtClean="0"/>
              <a:t> Jorge Carey, </a:t>
            </a:r>
            <a:r>
              <a:rPr lang="en-US" dirty="0" err="1" smtClean="0"/>
              <a:t>vicepresidente</a:t>
            </a:r>
            <a:r>
              <a:rPr lang="en-US" dirty="0" smtClean="0"/>
              <a:t> de </a:t>
            </a:r>
            <a:r>
              <a:rPr lang="en-US" dirty="0" err="1" smtClean="0"/>
              <a:t>Asuntos</a:t>
            </a:r>
            <a:r>
              <a:rPr lang="en-US" dirty="0" smtClean="0"/>
              <a:t> </a:t>
            </a:r>
            <a:r>
              <a:rPr lang="en-US" dirty="0" err="1" smtClean="0"/>
              <a:t>Legales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 de VTR, firma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busca</a:t>
            </a:r>
            <a:r>
              <a:rPr lang="en-US" dirty="0" smtClean="0"/>
              <a:t> </a:t>
            </a:r>
            <a:r>
              <a:rPr lang="en-US" dirty="0" err="1" smtClean="0"/>
              <a:t>ingresar</a:t>
            </a:r>
            <a:r>
              <a:rPr lang="en-US" dirty="0" smtClean="0"/>
              <a:t> al </a:t>
            </a:r>
            <a:r>
              <a:rPr lang="en-US" dirty="0" err="1" smtClean="0"/>
              <a:t>negocio</a:t>
            </a:r>
            <a:r>
              <a:rPr lang="en-US" dirty="0" smtClean="0"/>
              <a:t> de la </a:t>
            </a:r>
            <a:r>
              <a:rPr lang="en-US" dirty="0" err="1" smtClean="0"/>
              <a:t>telefonía</a:t>
            </a:r>
            <a:r>
              <a:rPr lang="en-US" dirty="0" smtClean="0"/>
              <a:t> </a:t>
            </a:r>
            <a:r>
              <a:rPr lang="en-US" dirty="0" err="1" smtClean="0"/>
              <a:t>móvil.A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juicio</a:t>
            </a:r>
            <a:r>
              <a:rPr lang="en-US" dirty="0" smtClean="0"/>
              <a:t>, "la </a:t>
            </a:r>
            <a:r>
              <a:rPr lang="en-US" dirty="0" err="1" smtClean="0"/>
              <a:t>experiencia</a:t>
            </a:r>
            <a:r>
              <a:rPr lang="en-US" dirty="0" smtClean="0"/>
              <a:t> en Chile </a:t>
            </a:r>
            <a:r>
              <a:rPr lang="en-US" dirty="0" err="1" smtClean="0"/>
              <a:t>nos</a:t>
            </a:r>
            <a:r>
              <a:rPr lang="en-US" dirty="0" smtClean="0"/>
              <a:t> ha </a:t>
            </a:r>
            <a:r>
              <a:rPr lang="en-US" dirty="0" err="1" smtClean="0"/>
              <a:t>demostrado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ha </a:t>
            </a:r>
            <a:r>
              <a:rPr lang="en-US" dirty="0" err="1" smtClean="0"/>
              <a:t>existido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disposición</a:t>
            </a:r>
            <a:r>
              <a:rPr lang="en-US" dirty="0" smtClean="0"/>
              <a:t> real de parte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empresas</a:t>
            </a:r>
            <a:r>
              <a:rPr lang="en-US" dirty="0" smtClean="0"/>
              <a:t> </a:t>
            </a:r>
            <a:r>
              <a:rPr lang="en-US" dirty="0" err="1" smtClean="0"/>
              <a:t>móviles</a:t>
            </a:r>
            <a:r>
              <a:rPr lang="en-US" dirty="0" smtClean="0"/>
              <a:t> a </a:t>
            </a:r>
            <a:r>
              <a:rPr lang="en-US" dirty="0" err="1" smtClean="0"/>
              <a:t>colocalizar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remitir</a:t>
            </a:r>
            <a:r>
              <a:rPr lang="en-US" dirty="0" smtClean="0"/>
              <a:t> al Tribunal de la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controversia</a:t>
            </a:r>
            <a:r>
              <a:rPr lang="en-US" dirty="0" smtClean="0"/>
              <a:t> </a:t>
            </a:r>
            <a:r>
              <a:rPr lang="en-US" dirty="0" err="1" smtClean="0"/>
              <a:t>respecto</a:t>
            </a:r>
            <a:r>
              <a:rPr lang="en-US" dirty="0" smtClean="0"/>
              <a:t> de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torre</a:t>
            </a:r>
            <a:r>
              <a:rPr lang="en-US" dirty="0" smtClean="0"/>
              <a:t> </a:t>
            </a:r>
            <a:r>
              <a:rPr lang="en-US" dirty="0" err="1" smtClean="0"/>
              <a:t>admite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no </a:t>
            </a:r>
            <a:r>
              <a:rPr lang="en-US" dirty="0" err="1" smtClean="0"/>
              <a:t>colocalización</a:t>
            </a:r>
            <a:r>
              <a:rPr lang="en-US" dirty="0" smtClean="0"/>
              <a:t>, en la </a:t>
            </a:r>
            <a:r>
              <a:rPr lang="en-US" dirty="0" err="1" smtClean="0"/>
              <a:t>práctica</a:t>
            </a:r>
            <a:r>
              <a:rPr lang="en-US" dirty="0" smtClean="0"/>
              <a:t> </a:t>
            </a:r>
            <a:r>
              <a:rPr lang="en-US" dirty="0" err="1" smtClean="0"/>
              <a:t>implica</a:t>
            </a:r>
            <a:r>
              <a:rPr lang="en-US" dirty="0" smtClean="0"/>
              <a:t> </a:t>
            </a:r>
            <a:r>
              <a:rPr lang="en-US" dirty="0" err="1" smtClean="0"/>
              <a:t>institucionalizar</a:t>
            </a:r>
            <a:r>
              <a:rPr lang="en-US" dirty="0" smtClean="0"/>
              <a:t> un </a:t>
            </a:r>
            <a:r>
              <a:rPr lang="en-US" dirty="0" err="1" smtClean="0"/>
              <a:t>mecanismo</a:t>
            </a:r>
            <a:r>
              <a:rPr lang="en-US" dirty="0" smtClean="0"/>
              <a:t> </a:t>
            </a:r>
            <a:r>
              <a:rPr lang="en-US" dirty="0" err="1" smtClean="0"/>
              <a:t>dilatorio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impracticable la </a:t>
            </a:r>
            <a:r>
              <a:rPr lang="en-US" dirty="0" err="1" smtClean="0"/>
              <a:t>colocalización</a:t>
            </a:r>
            <a:r>
              <a:rPr lang="en-US" dirty="0" smtClean="0"/>
              <a:t>".-¿Las </a:t>
            </a:r>
            <a:r>
              <a:rPr lang="en-US" dirty="0" err="1" smtClean="0"/>
              <a:t>torres</a:t>
            </a:r>
            <a:r>
              <a:rPr lang="en-US" dirty="0" smtClean="0"/>
              <a:t> son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barrera</a:t>
            </a:r>
            <a:r>
              <a:rPr lang="en-US" dirty="0" smtClean="0"/>
              <a:t> de </a:t>
            </a:r>
            <a:r>
              <a:rPr lang="en-US" dirty="0" err="1" smtClean="0"/>
              <a:t>entrada</a:t>
            </a:r>
            <a:r>
              <a:rPr lang="en-US" dirty="0" smtClean="0"/>
              <a:t> al </a:t>
            </a:r>
            <a:r>
              <a:rPr lang="en-US" dirty="0" err="1" smtClean="0"/>
              <a:t>negocio?"A</a:t>
            </a:r>
            <a:r>
              <a:rPr lang="en-US" dirty="0" smtClean="0"/>
              <a:t> </a:t>
            </a:r>
            <a:r>
              <a:rPr lang="en-US" dirty="0" err="1" smtClean="0"/>
              <a:t>diferencia</a:t>
            </a:r>
            <a:r>
              <a:rPr lang="en-US" dirty="0" smtClean="0"/>
              <a:t> de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ocurría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15, 10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incluso</a:t>
            </a:r>
            <a:r>
              <a:rPr lang="en-US" dirty="0" smtClean="0"/>
              <a:t> 5 </a:t>
            </a:r>
            <a:r>
              <a:rPr lang="en-US" dirty="0" err="1" smtClean="0"/>
              <a:t>años</a:t>
            </a:r>
            <a:r>
              <a:rPr lang="en-US" dirty="0" smtClean="0"/>
              <a:t>, </a:t>
            </a:r>
            <a:r>
              <a:rPr lang="en-US" dirty="0" err="1" smtClean="0"/>
              <a:t>hoy</a:t>
            </a:r>
            <a:r>
              <a:rPr lang="en-US" dirty="0" smtClean="0"/>
              <a:t> </a:t>
            </a:r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escasez</a:t>
            </a:r>
            <a:r>
              <a:rPr lang="en-US" dirty="0" smtClean="0"/>
              <a:t> de </a:t>
            </a:r>
            <a:r>
              <a:rPr lang="en-US" dirty="0" err="1" smtClean="0"/>
              <a:t>emplazamientos</a:t>
            </a:r>
            <a:r>
              <a:rPr lang="en-US" dirty="0" smtClean="0"/>
              <a:t> en </a:t>
            </a:r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lugares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mucho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resistencia</a:t>
            </a:r>
            <a:r>
              <a:rPr lang="en-US" dirty="0" smtClean="0"/>
              <a:t> de la </a:t>
            </a:r>
            <a:r>
              <a:rPr lang="en-US" dirty="0" err="1" smtClean="0"/>
              <a:t>comunidad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aceptar</a:t>
            </a:r>
            <a:r>
              <a:rPr lang="en-US" dirty="0" smtClean="0"/>
              <a:t> </a:t>
            </a:r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instalaciones</a:t>
            </a:r>
            <a:r>
              <a:rPr lang="en-US" dirty="0" smtClean="0"/>
              <a:t>. </a:t>
            </a:r>
            <a:r>
              <a:rPr lang="en-US" dirty="0" err="1" smtClean="0"/>
              <a:t>Incluso</a:t>
            </a:r>
            <a:r>
              <a:rPr lang="en-US" dirty="0" smtClean="0"/>
              <a:t>, el </a:t>
            </a:r>
            <a:r>
              <a:rPr lang="en-US" dirty="0" err="1" smtClean="0"/>
              <a:t>mismo</a:t>
            </a:r>
            <a:r>
              <a:rPr lang="en-US" dirty="0" smtClean="0"/>
              <a:t> </a:t>
            </a:r>
            <a:r>
              <a:rPr lang="en-US" dirty="0" err="1" smtClean="0"/>
              <a:t>proyecto</a:t>
            </a:r>
            <a:r>
              <a:rPr lang="en-US" dirty="0" smtClean="0"/>
              <a:t> de </a:t>
            </a:r>
            <a:r>
              <a:rPr lang="en-US" dirty="0" err="1" smtClean="0"/>
              <a:t>ley</a:t>
            </a:r>
            <a:r>
              <a:rPr lang="en-US" dirty="0" smtClean="0"/>
              <a:t> de </a:t>
            </a:r>
            <a:r>
              <a:rPr lang="en-US" dirty="0" err="1" smtClean="0"/>
              <a:t>antenas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discutiendo</a:t>
            </a:r>
            <a:r>
              <a:rPr lang="en-US" dirty="0" smtClean="0"/>
              <a:t> en el </a:t>
            </a:r>
            <a:r>
              <a:rPr lang="en-US" dirty="0" err="1" smtClean="0"/>
              <a:t>Congreso</a:t>
            </a:r>
            <a:r>
              <a:rPr lang="en-US" dirty="0" smtClean="0"/>
              <a:t> </a:t>
            </a:r>
            <a:r>
              <a:rPr lang="en-US" dirty="0" err="1" smtClean="0"/>
              <a:t>contempla</a:t>
            </a:r>
            <a:r>
              <a:rPr lang="en-US" dirty="0" smtClean="0"/>
              <a:t> </a:t>
            </a:r>
            <a:r>
              <a:rPr lang="en-US" dirty="0" err="1" smtClean="0"/>
              <a:t>exigencias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harán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levantar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nueva</a:t>
            </a:r>
            <a:r>
              <a:rPr lang="en-US" dirty="0" smtClean="0"/>
              <a:t> </a:t>
            </a:r>
            <a:r>
              <a:rPr lang="en-US" dirty="0" err="1" smtClean="0"/>
              <a:t>torre</a:t>
            </a:r>
            <a:r>
              <a:rPr lang="en-US" dirty="0" smtClean="0"/>
              <a:t>,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afectará</a:t>
            </a:r>
            <a:r>
              <a:rPr lang="en-US" dirty="0" smtClean="0"/>
              <a:t> </a:t>
            </a:r>
            <a:r>
              <a:rPr lang="en-US" dirty="0" err="1" smtClean="0"/>
              <a:t>tanto</a:t>
            </a:r>
            <a:r>
              <a:rPr lang="en-US" dirty="0" smtClean="0"/>
              <a:t> a los </a:t>
            </a:r>
            <a:r>
              <a:rPr lang="en-US" dirty="0" err="1" smtClean="0"/>
              <a:t>operadores</a:t>
            </a:r>
            <a:r>
              <a:rPr lang="en-US" dirty="0" smtClean="0"/>
              <a:t> </a:t>
            </a:r>
            <a:r>
              <a:rPr lang="en-US" dirty="0" err="1" smtClean="0"/>
              <a:t>actuales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a los </a:t>
            </a:r>
            <a:r>
              <a:rPr lang="en-US" dirty="0" err="1" smtClean="0"/>
              <a:t>entrantes</a:t>
            </a:r>
            <a:r>
              <a:rPr lang="en-US" dirty="0" smtClean="0"/>
              <a:t>".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Claro: </a:t>
            </a:r>
            <a:r>
              <a:rPr lang="en-US" dirty="0" err="1" smtClean="0"/>
              <a:t>riesgo</a:t>
            </a:r>
            <a:r>
              <a:rPr lang="en-US" dirty="0" smtClean="0"/>
              <a:t> de </a:t>
            </a:r>
            <a:r>
              <a:rPr lang="en-US" dirty="0" err="1" smtClean="0"/>
              <a:t>volver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torres</a:t>
            </a:r>
            <a:r>
              <a:rPr lang="en-US" dirty="0" smtClean="0"/>
              <a:t> </a:t>
            </a:r>
            <a:r>
              <a:rPr lang="en-US" dirty="0" err="1" smtClean="0"/>
              <a:t>gigantes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le </a:t>
            </a:r>
            <a:r>
              <a:rPr lang="en-US" dirty="0" err="1" smtClean="0"/>
              <a:t>parece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sea el Tribunal de la </a:t>
            </a:r>
            <a:r>
              <a:rPr lang="en-US" dirty="0" err="1" smtClean="0"/>
              <a:t>Competencia</a:t>
            </a:r>
            <a:r>
              <a:rPr lang="en-US" dirty="0" smtClean="0"/>
              <a:t> el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tenga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definir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haber</a:t>
            </a:r>
            <a:r>
              <a:rPr lang="en-US" dirty="0" smtClean="0"/>
              <a:t> </a:t>
            </a:r>
            <a:r>
              <a:rPr lang="en-US" dirty="0" err="1" smtClean="0"/>
              <a:t>colocalización</a:t>
            </a:r>
            <a:r>
              <a:rPr lang="en-US" dirty="0" smtClean="0"/>
              <a:t> en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torres</a:t>
            </a:r>
            <a:r>
              <a:rPr lang="en-US" dirty="0" smtClean="0"/>
              <a:t> </a:t>
            </a:r>
            <a:r>
              <a:rPr lang="en-US" dirty="0" err="1" smtClean="0"/>
              <a:t>preexistentes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 lo </a:t>
            </a:r>
            <a:r>
              <a:rPr lang="en-US" dirty="0" err="1" smtClean="0"/>
              <a:t>plantea</a:t>
            </a:r>
            <a:r>
              <a:rPr lang="en-US" dirty="0" smtClean="0"/>
              <a:t> el </a:t>
            </a:r>
            <a:r>
              <a:rPr lang="en-US" dirty="0" err="1" smtClean="0"/>
              <a:t>Gobierno?"Que</a:t>
            </a:r>
            <a:r>
              <a:rPr lang="en-US" dirty="0" smtClean="0"/>
              <a:t> se </a:t>
            </a:r>
            <a:r>
              <a:rPr lang="en-US" dirty="0" err="1" smtClean="0"/>
              <a:t>plantee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ley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a </a:t>
            </a:r>
            <a:r>
              <a:rPr lang="en-US" dirty="0" err="1" smtClean="0"/>
              <a:t>solucionar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problema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así</a:t>
            </a:r>
            <a:r>
              <a:rPr lang="en-US" dirty="0" smtClean="0"/>
              <a:t>, la </a:t>
            </a:r>
            <a:r>
              <a:rPr lang="en-US" dirty="0" err="1" smtClean="0"/>
              <a:t>facultad</a:t>
            </a:r>
            <a:r>
              <a:rPr lang="en-US" dirty="0" smtClean="0"/>
              <a:t> </a:t>
            </a:r>
            <a:r>
              <a:rPr lang="en-US" dirty="0" err="1" smtClean="0"/>
              <a:t>existe</a:t>
            </a:r>
            <a:r>
              <a:rPr lang="en-US" dirty="0" smtClean="0"/>
              <a:t>: </a:t>
            </a:r>
            <a:r>
              <a:rPr lang="en-US" dirty="0" err="1" smtClean="0"/>
              <a:t>cualquier</a:t>
            </a:r>
            <a:r>
              <a:rPr lang="en-US" dirty="0" smtClean="0"/>
              <a:t> </a:t>
            </a:r>
            <a:r>
              <a:rPr lang="en-US" dirty="0" err="1" smtClean="0"/>
              <a:t>empresa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vea</a:t>
            </a:r>
            <a:r>
              <a:rPr lang="en-US" dirty="0" smtClean="0"/>
              <a:t> </a:t>
            </a:r>
            <a:r>
              <a:rPr lang="en-US" dirty="0" err="1" smtClean="0"/>
              <a:t>vulnerado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derechos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recurrir</a:t>
            </a:r>
            <a:r>
              <a:rPr lang="en-US" dirty="0" smtClean="0"/>
              <a:t> al tribunal.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podríamos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'se ha </a:t>
            </a:r>
            <a:r>
              <a:rPr lang="en-US" dirty="0" err="1" smtClean="0"/>
              <a:t>favorecido</a:t>
            </a:r>
            <a:r>
              <a:rPr lang="en-US" dirty="0" smtClean="0"/>
              <a:t> a un </a:t>
            </a:r>
            <a:r>
              <a:rPr lang="en-US" dirty="0" err="1" smtClean="0"/>
              <a:t>determinado</a:t>
            </a:r>
            <a:r>
              <a:rPr lang="en-US" dirty="0" smtClean="0"/>
              <a:t> </a:t>
            </a:r>
            <a:r>
              <a:rPr lang="en-US" dirty="0" err="1" smtClean="0"/>
              <a:t>operador</a:t>
            </a:r>
            <a:r>
              <a:rPr lang="en-US" dirty="0" smtClean="0"/>
              <a:t> en </a:t>
            </a:r>
            <a:r>
              <a:rPr lang="en-US" dirty="0" err="1" smtClean="0"/>
              <a:t>desmedro</a:t>
            </a:r>
            <a:r>
              <a:rPr lang="en-US" dirty="0" smtClean="0"/>
              <a:t> de </a:t>
            </a:r>
            <a:r>
              <a:rPr lang="en-US" dirty="0" err="1" smtClean="0"/>
              <a:t>otro</a:t>
            </a:r>
            <a:r>
              <a:rPr lang="en-US" dirty="0" smtClean="0"/>
              <a:t>',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tuvimos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competir</a:t>
            </a:r>
            <a:r>
              <a:rPr lang="en-US" dirty="0" smtClean="0"/>
              <a:t> con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normas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estaban</a:t>
            </a:r>
            <a:r>
              <a:rPr lang="en-US" dirty="0" smtClean="0"/>
              <a:t> en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momento</a:t>
            </a:r>
            <a:r>
              <a:rPr lang="en-US" dirty="0" smtClean="0"/>
              <a:t>, </a:t>
            </a:r>
            <a:r>
              <a:rPr lang="en-US" dirty="0" err="1" smtClean="0"/>
              <a:t>desplegamos</a:t>
            </a:r>
            <a:r>
              <a:rPr lang="en-US" dirty="0" smtClean="0"/>
              <a:t> </a:t>
            </a:r>
            <a:r>
              <a:rPr lang="en-US" dirty="0" err="1" smtClean="0"/>
              <a:t>nuestra</a:t>
            </a:r>
            <a:r>
              <a:rPr lang="en-US" dirty="0" smtClean="0"/>
              <a:t> red </a:t>
            </a:r>
            <a:r>
              <a:rPr lang="en-US" dirty="0" err="1" smtClean="0"/>
              <a:t>y</a:t>
            </a:r>
            <a:r>
              <a:rPr lang="en-US" dirty="0" smtClean="0"/>
              <a:t> no </a:t>
            </a:r>
            <a:r>
              <a:rPr lang="en-US" dirty="0" err="1" smtClean="0"/>
              <a:t>tuvimos</a:t>
            </a:r>
            <a:r>
              <a:rPr lang="en-US" dirty="0" smtClean="0"/>
              <a:t> </a:t>
            </a:r>
            <a:r>
              <a:rPr lang="en-US" dirty="0" err="1" smtClean="0"/>
              <a:t>beneficios</a:t>
            </a:r>
            <a:r>
              <a:rPr lang="en-US" dirty="0" smtClean="0"/>
              <a:t>".-¿Las </a:t>
            </a:r>
            <a:r>
              <a:rPr lang="en-US" dirty="0" err="1" smtClean="0"/>
              <a:t>torres</a:t>
            </a:r>
            <a:r>
              <a:rPr lang="en-US" dirty="0" smtClean="0"/>
              <a:t> son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barrera</a:t>
            </a:r>
            <a:r>
              <a:rPr lang="en-US" dirty="0" smtClean="0"/>
              <a:t> de </a:t>
            </a:r>
            <a:r>
              <a:rPr lang="en-US" dirty="0" err="1" smtClean="0"/>
              <a:t>entrada</a:t>
            </a:r>
            <a:r>
              <a:rPr lang="en-US" dirty="0" smtClean="0"/>
              <a:t> al </a:t>
            </a:r>
            <a:r>
              <a:rPr lang="en-US" dirty="0" err="1" smtClean="0"/>
              <a:t>negocio?"No</a:t>
            </a:r>
            <a:r>
              <a:rPr lang="en-US" dirty="0" smtClean="0"/>
              <a:t>.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llegamos</a:t>
            </a:r>
            <a:r>
              <a:rPr lang="en-US" dirty="0" smtClean="0"/>
              <a:t> </a:t>
            </a:r>
            <a:r>
              <a:rPr lang="en-US" dirty="0" err="1" smtClean="0"/>
              <a:t>había</a:t>
            </a:r>
            <a:r>
              <a:rPr lang="en-US" dirty="0" smtClean="0"/>
              <a:t> dos </a:t>
            </a:r>
            <a:r>
              <a:rPr lang="en-US" dirty="0" err="1" smtClean="0"/>
              <a:t>compañías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tenían</a:t>
            </a:r>
            <a:r>
              <a:rPr lang="en-US" dirty="0" smtClean="0"/>
              <a:t> </a:t>
            </a:r>
            <a:r>
              <a:rPr lang="en-US" dirty="0" err="1" smtClean="0"/>
              <a:t>desplegada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red,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Movistar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Entel</a:t>
            </a:r>
            <a:r>
              <a:rPr lang="en-US" dirty="0" smtClean="0"/>
              <a:t> PCS. </a:t>
            </a:r>
            <a:r>
              <a:rPr lang="en-US" dirty="0" err="1" smtClean="0"/>
              <a:t>Tuvimos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poner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cantidad</a:t>
            </a:r>
            <a:r>
              <a:rPr lang="en-US" dirty="0" smtClean="0"/>
              <a:t> </a:t>
            </a:r>
            <a:r>
              <a:rPr lang="en-US" dirty="0" err="1" smtClean="0"/>
              <a:t>importante</a:t>
            </a:r>
            <a:r>
              <a:rPr lang="en-US" dirty="0" smtClean="0"/>
              <a:t> de </a:t>
            </a:r>
            <a:r>
              <a:rPr lang="en-US" dirty="0" err="1" smtClean="0"/>
              <a:t>antenas</a:t>
            </a:r>
            <a:r>
              <a:rPr lang="en-US" dirty="0" smtClean="0"/>
              <a:t>, </a:t>
            </a:r>
            <a:r>
              <a:rPr lang="en-US" dirty="0" err="1" smtClean="0"/>
              <a:t>más</a:t>
            </a:r>
            <a:r>
              <a:rPr lang="en-US" dirty="0" smtClean="0"/>
              <a:t> de mil. Es </a:t>
            </a:r>
            <a:r>
              <a:rPr lang="en-US" dirty="0" err="1" smtClean="0"/>
              <a:t>decir</a:t>
            </a:r>
            <a:r>
              <a:rPr lang="en-US" dirty="0" smtClean="0"/>
              <a:t>, </a:t>
            </a:r>
            <a:r>
              <a:rPr lang="en-US" dirty="0" err="1" smtClean="0"/>
              <a:t>hicimos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red </a:t>
            </a:r>
            <a:r>
              <a:rPr lang="en-US" dirty="0" err="1" smtClean="0"/>
              <a:t>nueva</a:t>
            </a:r>
            <a:r>
              <a:rPr lang="en-US" dirty="0" smtClean="0"/>
              <a:t> </a:t>
            </a:r>
            <a:r>
              <a:rPr lang="en-US" dirty="0" err="1" smtClean="0"/>
              <a:t>completa</a:t>
            </a:r>
            <a:r>
              <a:rPr lang="en-US" dirty="0" smtClean="0"/>
              <a:t>".-El </a:t>
            </a:r>
            <a:r>
              <a:rPr lang="en-US" dirty="0" err="1" smtClean="0"/>
              <a:t>diputado</a:t>
            </a:r>
            <a:r>
              <a:rPr lang="en-US" dirty="0" smtClean="0"/>
              <a:t> Hales dice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gran</a:t>
            </a:r>
            <a:r>
              <a:rPr lang="en-US" dirty="0" smtClean="0"/>
              <a:t> </a:t>
            </a:r>
            <a:r>
              <a:rPr lang="en-US" dirty="0" err="1" smtClean="0"/>
              <a:t>torre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bajas."Las</a:t>
            </a:r>
            <a:r>
              <a:rPr lang="en-US" dirty="0" smtClean="0"/>
              <a:t> </a:t>
            </a:r>
            <a:r>
              <a:rPr lang="en-US" dirty="0" err="1" smtClean="0"/>
              <a:t>antiguas</a:t>
            </a:r>
            <a:r>
              <a:rPr lang="en-US" dirty="0" smtClean="0"/>
              <a:t> </a:t>
            </a:r>
            <a:r>
              <a:rPr lang="en-US" dirty="0" err="1" smtClean="0"/>
              <a:t>torres</a:t>
            </a:r>
            <a:r>
              <a:rPr lang="en-US" dirty="0" smtClean="0"/>
              <a:t> </a:t>
            </a:r>
            <a:r>
              <a:rPr lang="en-US" dirty="0" err="1" smtClean="0"/>
              <a:t>miden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de 40 metros. Las </a:t>
            </a:r>
            <a:r>
              <a:rPr lang="en-US" dirty="0" err="1" smtClean="0"/>
              <a:t>nuevas</a:t>
            </a:r>
            <a:r>
              <a:rPr lang="en-US" dirty="0" smtClean="0"/>
              <a:t> no </a:t>
            </a:r>
            <a:r>
              <a:rPr lang="en-US" dirty="0" err="1" smtClean="0"/>
              <a:t>más</a:t>
            </a:r>
            <a:r>
              <a:rPr lang="en-US" dirty="0" smtClean="0"/>
              <a:t> de 23. </a:t>
            </a: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se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establecer</a:t>
            </a:r>
            <a:r>
              <a:rPr lang="en-US" dirty="0" smtClean="0"/>
              <a:t> la </a:t>
            </a:r>
            <a:r>
              <a:rPr lang="en-US" dirty="0" err="1" smtClean="0"/>
              <a:t>colocalización</a:t>
            </a:r>
            <a:r>
              <a:rPr lang="en-US" dirty="0" smtClean="0"/>
              <a:t> </a:t>
            </a:r>
            <a:r>
              <a:rPr lang="en-US" dirty="0" err="1" smtClean="0"/>
              <a:t>obligatoria</a:t>
            </a:r>
            <a:r>
              <a:rPr lang="en-US" dirty="0" smtClean="0"/>
              <a:t>, </a:t>
            </a:r>
            <a:r>
              <a:rPr lang="en-US" dirty="0" err="1" smtClean="0"/>
              <a:t>vamos</a:t>
            </a:r>
            <a:r>
              <a:rPr lang="en-US" dirty="0" smtClean="0"/>
              <a:t> a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volver</a:t>
            </a:r>
            <a:r>
              <a:rPr lang="en-US" dirty="0" smtClean="0"/>
              <a:t> a </a:t>
            </a:r>
            <a:r>
              <a:rPr lang="en-US" dirty="0" err="1" smtClean="0"/>
              <a:t>esas</a:t>
            </a:r>
            <a:r>
              <a:rPr lang="en-US" dirty="0" smtClean="0"/>
              <a:t> </a:t>
            </a:r>
            <a:r>
              <a:rPr lang="en-US" dirty="0" err="1" smtClean="0"/>
              <a:t>torres</a:t>
            </a:r>
            <a:r>
              <a:rPr lang="en-US" dirty="0" smtClean="0"/>
              <a:t> </a:t>
            </a:r>
            <a:r>
              <a:rPr lang="en-US" dirty="0" err="1" smtClean="0"/>
              <a:t>gigantes</a:t>
            </a:r>
            <a:r>
              <a:rPr lang="en-US" dirty="0" smtClean="0"/>
              <a:t>".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Entel</a:t>
            </a:r>
            <a:r>
              <a:rPr lang="en-US" dirty="0" smtClean="0"/>
              <a:t>: pone en </a:t>
            </a:r>
            <a:r>
              <a:rPr lang="en-US" dirty="0" err="1" smtClean="0"/>
              <a:t>duda</a:t>
            </a:r>
            <a:r>
              <a:rPr lang="en-US" dirty="0" smtClean="0"/>
              <a:t> </a:t>
            </a:r>
            <a:r>
              <a:rPr lang="en-US" dirty="0" err="1" smtClean="0"/>
              <a:t>derecho</a:t>
            </a:r>
            <a:r>
              <a:rPr lang="en-US" dirty="0" smtClean="0"/>
              <a:t> de </a:t>
            </a:r>
            <a:r>
              <a:rPr lang="en-US" dirty="0" err="1" smtClean="0"/>
              <a:t>propiedad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	"No </a:t>
            </a:r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ningún</a:t>
            </a:r>
            <a:r>
              <a:rPr lang="en-US" dirty="0" smtClean="0"/>
              <a:t> </a:t>
            </a:r>
            <a:r>
              <a:rPr lang="en-US" dirty="0" err="1" smtClean="0"/>
              <a:t>país</a:t>
            </a:r>
            <a:r>
              <a:rPr lang="en-US" dirty="0" smtClean="0"/>
              <a:t> en el </a:t>
            </a:r>
            <a:r>
              <a:rPr lang="en-US" dirty="0" err="1" smtClean="0"/>
              <a:t>mundo</a:t>
            </a:r>
            <a:r>
              <a:rPr lang="en-US" dirty="0" smtClean="0"/>
              <a:t> en </a:t>
            </a:r>
            <a:r>
              <a:rPr lang="en-US" dirty="0" err="1" smtClean="0"/>
              <a:t>cual</a:t>
            </a:r>
            <a:r>
              <a:rPr lang="en-US" dirty="0" smtClean="0"/>
              <a:t> se </a:t>
            </a:r>
            <a:r>
              <a:rPr lang="en-US" dirty="0" err="1" smtClean="0"/>
              <a:t>haya</a:t>
            </a:r>
            <a:r>
              <a:rPr lang="en-US" dirty="0" smtClean="0"/>
              <a:t> </a:t>
            </a:r>
            <a:r>
              <a:rPr lang="en-US" dirty="0" err="1" smtClean="0"/>
              <a:t>establecido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colocalización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aplicarse</a:t>
            </a:r>
            <a:r>
              <a:rPr lang="en-US" dirty="0" smtClean="0"/>
              <a:t> en forma </a:t>
            </a:r>
            <a:r>
              <a:rPr lang="en-US" dirty="0" err="1" smtClean="0"/>
              <a:t>obligatoria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retroactiva</a:t>
            </a:r>
            <a:r>
              <a:rPr lang="en-US" dirty="0" smtClean="0"/>
              <a:t>, </a:t>
            </a:r>
            <a:r>
              <a:rPr lang="en-US" dirty="0" err="1" smtClean="0"/>
              <a:t>pues</a:t>
            </a:r>
            <a:r>
              <a:rPr lang="en-US" dirty="0" smtClean="0"/>
              <a:t> </a:t>
            </a:r>
            <a:r>
              <a:rPr lang="en-US" dirty="0" err="1" smtClean="0"/>
              <a:t>ello</a:t>
            </a:r>
            <a:r>
              <a:rPr lang="en-US" dirty="0" smtClean="0"/>
              <a:t> </a:t>
            </a:r>
            <a:r>
              <a:rPr lang="en-US" dirty="0" err="1" smtClean="0"/>
              <a:t>vulnera</a:t>
            </a:r>
            <a:r>
              <a:rPr lang="en-US" dirty="0" smtClean="0"/>
              <a:t> los </a:t>
            </a:r>
            <a:r>
              <a:rPr lang="en-US" dirty="0" err="1" smtClean="0"/>
              <a:t>derechos</a:t>
            </a:r>
            <a:r>
              <a:rPr lang="en-US" dirty="0" smtClean="0"/>
              <a:t> </a:t>
            </a:r>
            <a:r>
              <a:rPr lang="en-US" dirty="0" err="1" smtClean="0"/>
              <a:t>adquiridos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empresas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, </a:t>
            </a:r>
            <a:r>
              <a:rPr lang="en-US" dirty="0" err="1" smtClean="0"/>
              <a:t>asumiendo</a:t>
            </a:r>
            <a:r>
              <a:rPr lang="en-US" dirty="0" smtClean="0"/>
              <a:t> </a:t>
            </a:r>
            <a:r>
              <a:rPr lang="en-US" dirty="0" err="1" smtClean="0"/>
              <a:t>riesgos</a:t>
            </a:r>
            <a:r>
              <a:rPr lang="en-US" dirty="0" smtClean="0"/>
              <a:t> en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momento</a:t>
            </a:r>
            <a:r>
              <a:rPr lang="en-US" dirty="0" smtClean="0"/>
              <a:t>, </a:t>
            </a:r>
            <a:r>
              <a:rPr lang="en-US" dirty="0" err="1" smtClean="0"/>
              <a:t>decidieron</a:t>
            </a:r>
            <a:r>
              <a:rPr lang="en-US" dirty="0" smtClean="0"/>
              <a:t> </a:t>
            </a:r>
            <a:r>
              <a:rPr lang="en-US" dirty="0" err="1" smtClean="0"/>
              <a:t>invertir</a:t>
            </a:r>
            <a:r>
              <a:rPr lang="en-US" dirty="0" smtClean="0"/>
              <a:t>", dice Manuel Araya, </a:t>
            </a:r>
            <a:r>
              <a:rPr lang="en-US" dirty="0" err="1" smtClean="0"/>
              <a:t>gerente</a:t>
            </a:r>
            <a:r>
              <a:rPr lang="en-US" dirty="0" smtClean="0"/>
              <a:t> de </a:t>
            </a:r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proyectos</a:t>
            </a:r>
            <a:r>
              <a:rPr lang="en-US" dirty="0" smtClean="0"/>
              <a:t> de </a:t>
            </a:r>
            <a:r>
              <a:rPr lang="en-US" dirty="0" err="1" smtClean="0"/>
              <a:t>Entel</a:t>
            </a:r>
            <a:r>
              <a:rPr lang="en-US" dirty="0" smtClean="0"/>
              <a:t> </a:t>
            </a:r>
            <a:r>
              <a:rPr lang="en-US" dirty="0" err="1" smtClean="0"/>
              <a:t>PCS."La</a:t>
            </a:r>
            <a:r>
              <a:rPr lang="en-US" dirty="0" smtClean="0"/>
              <a:t> </a:t>
            </a:r>
            <a:r>
              <a:rPr lang="en-US" dirty="0" err="1" smtClean="0"/>
              <a:t>colocalización</a:t>
            </a:r>
            <a:r>
              <a:rPr lang="en-US" dirty="0" smtClean="0"/>
              <a:t> </a:t>
            </a:r>
            <a:r>
              <a:rPr lang="en-US" dirty="0" err="1" smtClean="0"/>
              <a:t>obligatoria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retroactiva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inconstitucional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viola el </a:t>
            </a:r>
            <a:r>
              <a:rPr lang="en-US" dirty="0" err="1" smtClean="0"/>
              <a:t>derecho</a:t>
            </a:r>
            <a:r>
              <a:rPr lang="en-US" dirty="0" smtClean="0"/>
              <a:t> de </a:t>
            </a:r>
            <a:r>
              <a:rPr lang="en-US" dirty="0" err="1" smtClean="0"/>
              <a:t>propiedad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así</a:t>
            </a:r>
            <a:r>
              <a:rPr lang="en-US" dirty="0" smtClean="0"/>
              <a:t> lo </a:t>
            </a:r>
            <a:r>
              <a:rPr lang="en-US" dirty="0" err="1" smtClean="0"/>
              <a:t>sostienen</a:t>
            </a:r>
            <a:r>
              <a:rPr lang="en-US" dirty="0" smtClean="0"/>
              <a:t> </a:t>
            </a:r>
            <a:r>
              <a:rPr lang="en-US" dirty="0" err="1" smtClean="0"/>
              <a:t>destacados</a:t>
            </a:r>
            <a:r>
              <a:rPr lang="en-US" dirty="0" smtClean="0"/>
              <a:t> </a:t>
            </a:r>
            <a:r>
              <a:rPr lang="en-US" dirty="0" err="1" smtClean="0"/>
              <a:t>abogados</a:t>
            </a:r>
            <a:r>
              <a:rPr lang="en-US" dirty="0" smtClean="0"/>
              <a:t> </a:t>
            </a:r>
            <a:r>
              <a:rPr lang="en-US" dirty="0" err="1" smtClean="0"/>
              <a:t>expertos</a:t>
            </a:r>
            <a:r>
              <a:rPr lang="en-US" dirty="0" smtClean="0"/>
              <a:t> en la </a:t>
            </a:r>
            <a:r>
              <a:rPr lang="en-US" dirty="0" err="1" smtClean="0"/>
              <a:t>materia</a:t>
            </a:r>
            <a:r>
              <a:rPr lang="en-US" dirty="0" smtClean="0"/>
              <a:t>", </a:t>
            </a:r>
            <a:r>
              <a:rPr lang="en-US" dirty="0" err="1" smtClean="0"/>
              <a:t>agrega.-¿Qué</a:t>
            </a:r>
            <a:r>
              <a:rPr lang="en-US" dirty="0" smtClean="0"/>
              <a:t> le </a:t>
            </a:r>
            <a:r>
              <a:rPr lang="en-US" dirty="0" err="1" smtClean="0"/>
              <a:t>parece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colocalización</a:t>
            </a:r>
            <a:r>
              <a:rPr lang="en-US" dirty="0" smtClean="0"/>
              <a:t> </a:t>
            </a:r>
            <a:r>
              <a:rPr lang="en-US" dirty="0" err="1" smtClean="0"/>
              <a:t>termine</a:t>
            </a:r>
            <a:r>
              <a:rPr lang="en-US" dirty="0" smtClean="0"/>
              <a:t> </a:t>
            </a:r>
            <a:r>
              <a:rPr lang="en-US" dirty="0" err="1" smtClean="0"/>
              <a:t>siendo</a:t>
            </a:r>
            <a:r>
              <a:rPr lang="en-US" dirty="0" smtClean="0"/>
              <a:t> </a:t>
            </a:r>
            <a:r>
              <a:rPr lang="en-US" dirty="0" err="1" smtClean="0"/>
              <a:t>obligatoria?"Coincidimos</a:t>
            </a:r>
            <a:r>
              <a:rPr lang="en-US" dirty="0" smtClean="0"/>
              <a:t> con la </a:t>
            </a:r>
            <a:r>
              <a:rPr lang="en-US" dirty="0" err="1" smtClean="0"/>
              <a:t>Subsecretaría</a:t>
            </a:r>
            <a:r>
              <a:rPr lang="en-US" dirty="0" smtClean="0"/>
              <a:t> de </a:t>
            </a:r>
            <a:r>
              <a:rPr lang="en-US" dirty="0" err="1" smtClean="0"/>
              <a:t>Telecomunicaciones</a:t>
            </a:r>
            <a:r>
              <a:rPr lang="en-US" dirty="0" smtClean="0"/>
              <a:t> en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sería</a:t>
            </a:r>
            <a:r>
              <a:rPr lang="en-US" dirty="0" smtClean="0"/>
              <a:t> causal de </a:t>
            </a:r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dirty="0" err="1" smtClean="0"/>
              <a:t>desleal</a:t>
            </a:r>
            <a:r>
              <a:rPr lang="en-US" dirty="0" smtClean="0"/>
              <a:t> el </a:t>
            </a:r>
            <a:r>
              <a:rPr lang="en-US" dirty="0" err="1" smtClean="0"/>
              <a:t>permitir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empresa</a:t>
            </a:r>
            <a:r>
              <a:rPr lang="en-US" dirty="0" smtClean="0"/>
              <a:t> se le </a:t>
            </a:r>
            <a:r>
              <a:rPr lang="en-US" dirty="0" err="1" smtClean="0"/>
              <a:t>exima</a:t>
            </a:r>
            <a:r>
              <a:rPr lang="en-US" dirty="0" smtClean="0"/>
              <a:t> de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inversiones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entrar</a:t>
            </a:r>
            <a:r>
              <a:rPr lang="en-US" dirty="0" smtClean="0"/>
              <a:t> a un </a:t>
            </a:r>
            <a:r>
              <a:rPr lang="en-US" dirty="0" err="1" smtClean="0"/>
              <a:t>mercado</a:t>
            </a:r>
            <a:r>
              <a:rPr lang="en-US" dirty="0" smtClean="0"/>
              <a:t>. No se </a:t>
            </a:r>
            <a:r>
              <a:rPr lang="en-US" dirty="0" err="1" smtClean="0"/>
              <a:t>entiende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VTR no </a:t>
            </a:r>
            <a:r>
              <a:rPr lang="en-US" dirty="0" err="1" smtClean="0"/>
              <a:t>colocaliza</a:t>
            </a:r>
            <a:r>
              <a:rPr lang="en-US" dirty="0" smtClean="0"/>
              <a:t> a </a:t>
            </a:r>
            <a:r>
              <a:rPr lang="en-US" dirty="0" err="1" smtClean="0"/>
              <a:t>través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torres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</a:t>
            </a:r>
            <a:r>
              <a:rPr lang="en-US" dirty="0" err="1" smtClean="0"/>
              <a:t>posee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red de </a:t>
            </a:r>
            <a:r>
              <a:rPr lang="en-US" dirty="0" err="1" smtClean="0"/>
              <a:t>Wimax"."VTR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competir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lo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toda</a:t>
            </a:r>
            <a:r>
              <a:rPr lang="en-US" dirty="0" smtClean="0"/>
              <a:t> la </a:t>
            </a:r>
            <a:r>
              <a:rPr lang="en-US" dirty="0" err="1" smtClean="0"/>
              <a:t>industria</a:t>
            </a:r>
            <a:r>
              <a:rPr lang="en-US" dirty="0" smtClean="0"/>
              <a:t>, </a:t>
            </a:r>
            <a:r>
              <a:rPr lang="en-US" dirty="0" err="1" smtClean="0"/>
              <a:t>instalando</a:t>
            </a:r>
            <a:r>
              <a:rPr lang="en-US" dirty="0" smtClean="0"/>
              <a:t> </a:t>
            </a:r>
            <a:r>
              <a:rPr lang="en-US" dirty="0" err="1" smtClean="0"/>
              <a:t>infraestructura</a:t>
            </a:r>
            <a:r>
              <a:rPr lang="en-US" dirty="0" smtClean="0"/>
              <a:t> de </a:t>
            </a:r>
            <a:r>
              <a:rPr lang="en-US" dirty="0" err="1" smtClean="0"/>
              <a:t>menor</a:t>
            </a:r>
            <a:r>
              <a:rPr lang="en-US" dirty="0" smtClean="0"/>
              <a:t> </a:t>
            </a:r>
            <a:r>
              <a:rPr lang="en-US" dirty="0" err="1" smtClean="0"/>
              <a:t>impacto</a:t>
            </a:r>
            <a:r>
              <a:rPr lang="en-US" dirty="0" smtClean="0"/>
              <a:t> </a:t>
            </a:r>
            <a:r>
              <a:rPr lang="en-US" dirty="0" err="1" smtClean="0"/>
              <a:t>urbanístico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antenas</a:t>
            </a:r>
            <a:r>
              <a:rPr lang="en-US" dirty="0" smtClean="0"/>
              <a:t> en </a:t>
            </a:r>
            <a:r>
              <a:rPr lang="en-US" dirty="0" err="1" smtClean="0"/>
              <a:t>azoteas</a:t>
            </a:r>
            <a:r>
              <a:rPr lang="en-US" dirty="0" smtClean="0"/>
              <a:t> de los </a:t>
            </a:r>
            <a:r>
              <a:rPr lang="en-US" dirty="0" err="1" smtClean="0"/>
              <a:t>edificios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adosadas</a:t>
            </a:r>
            <a:r>
              <a:rPr lang="en-US" dirty="0" smtClean="0"/>
              <a:t> a </a:t>
            </a:r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antenas</a:t>
            </a:r>
            <a:r>
              <a:rPr lang="en-US" dirty="0" smtClean="0"/>
              <a:t> </a:t>
            </a:r>
            <a:r>
              <a:rPr lang="en-US" dirty="0" err="1" smtClean="0"/>
              <a:t>camufladas"."La</a:t>
            </a:r>
            <a:r>
              <a:rPr lang="en-US" dirty="0" smtClean="0"/>
              <a:t> </a:t>
            </a:r>
            <a:r>
              <a:rPr lang="en-US" dirty="0" err="1" smtClean="0"/>
              <a:t>tendencia</a:t>
            </a:r>
            <a:r>
              <a:rPr lang="en-US" dirty="0" smtClean="0"/>
              <a:t> </a:t>
            </a:r>
            <a:r>
              <a:rPr lang="en-US" dirty="0" err="1" smtClean="0"/>
              <a:t>debiera</a:t>
            </a:r>
            <a:r>
              <a:rPr lang="en-US" dirty="0" smtClean="0"/>
              <a:t> ser </a:t>
            </a:r>
            <a:r>
              <a:rPr lang="en-US" dirty="0" err="1" smtClean="0"/>
              <a:t>ir</a:t>
            </a:r>
            <a:r>
              <a:rPr lang="en-US" dirty="0" smtClean="0"/>
              <a:t> </a:t>
            </a:r>
            <a:r>
              <a:rPr lang="en-US" dirty="0" err="1" smtClean="0"/>
              <a:t>gradualmente</a:t>
            </a:r>
            <a:r>
              <a:rPr lang="en-US" dirty="0" smtClean="0"/>
              <a:t> </a:t>
            </a:r>
            <a:r>
              <a:rPr lang="en-US" dirty="0" err="1" smtClean="0"/>
              <a:t>eliminando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torres</a:t>
            </a:r>
            <a:r>
              <a:rPr lang="en-US" dirty="0" smtClean="0"/>
              <a:t> </a:t>
            </a:r>
            <a:r>
              <a:rPr lang="en-US" dirty="0" err="1" smtClean="0"/>
              <a:t>existentes</a:t>
            </a:r>
            <a:r>
              <a:rPr lang="en-US" dirty="0" smtClean="0"/>
              <a:t>, en la </a:t>
            </a:r>
            <a:r>
              <a:rPr lang="en-US" dirty="0" err="1" smtClean="0"/>
              <a:t>medida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sea </a:t>
            </a:r>
            <a:r>
              <a:rPr lang="en-US" dirty="0" err="1" smtClean="0"/>
              <a:t>posible</a:t>
            </a:r>
            <a:r>
              <a:rPr lang="en-US" dirty="0" smtClean="0"/>
              <a:t> </a:t>
            </a:r>
            <a:r>
              <a:rPr lang="en-US" dirty="0" err="1" smtClean="0"/>
              <a:t>técnica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económicamente</a:t>
            </a:r>
            <a:r>
              <a:rPr lang="en-US" dirty="0" smtClean="0"/>
              <a:t>. </a:t>
            </a:r>
            <a:r>
              <a:rPr lang="en-US" dirty="0" err="1" smtClean="0"/>
              <a:t>Ahí</a:t>
            </a:r>
            <a:r>
              <a:rPr lang="en-US" dirty="0" smtClean="0"/>
              <a:t> </a:t>
            </a:r>
            <a:r>
              <a:rPr lang="en-US" dirty="0" err="1" smtClean="0"/>
              <a:t>deben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los </a:t>
            </a:r>
            <a:r>
              <a:rPr lang="en-US" dirty="0" err="1" smtClean="0"/>
              <a:t>incentivos</a:t>
            </a:r>
            <a:r>
              <a:rPr lang="en-US" dirty="0" smtClean="0"/>
              <a:t>".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Temas</a:t>
            </a:r>
            <a:r>
              <a:rPr lang="en-US" dirty="0" smtClean="0"/>
              <a:t> </a:t>
            </a:r>
            <a:r>
              <a:rPr lang="en-US" dirty="0" err="1" smtClean="0"/>
              <a:t>domésticos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Evaluación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Dos controles de lectura (20%), un trabajo y su presentación a la clase (40%) y examen final (40%).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Áreas</a:t>
            </a:r>
            <a:r>
              <a:rPr lang="en-US" dirty="0" smtClean="0"/>
              <a:t> a </a:t>
            </a:r>
            <a:r>
              <a:rPr lang="en-US" dirty="0" err="1" smtClean="0"/>
              <a:t>elegir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económica</a:t>
            </a:r>
            <a:endParaRPr lang="en-US" dirty="0" smtClean="0"/>
          </a:p>
          <a:p>
            <a:pPr lvl="1"/>
            <a:r>
              <a:rPr lang="en-US" dirty="0" err="1" smtClean="0"/>
              <a:t>Telefonía</a:t>
            </a:r>
            <a:endParaRPr lang="en-US" dirty="0" smtClean="0"/>
          </a:p>
          <a:p>
            <a:pPr lvl="1"/>
            <a:r>
              <a:rPr lang="en-US" dirty="0" err="1" smtClean="0"/>
              <a:t>Electricidad</a:t>
            </a:r>
            <a:endParaRPr lang="en-US" dirty="0" smtClean="0"/>
          </a:p>
          <a:p>
            <a:pPr lvl="1"/>
            <a:r>
              <a:rPr lang="en-US" dirty="0" err="1" smtClean="0"/>
              <a:t>Infraestructura</a:t>
            </a:r>
            <a:endParaRPr lang="en-US" dirty="0" smtClean="0"/>
          </a:p>
          <a:p>
            <a:pPr lvl="1"/>
            <a:r>
              <a:rPr lang="en-US" dirty="0" err="1" smtClean="0"/>
              <a:t>Bancos</a:t>
            </a:r>
            <a:endParaRPr lang="en-US" dirty="0" smtClean="0"/>
          </a:p>
          <a:p>
            <a:pPr lvl="1"/>
            <a:r>
              <a:rPr lang="en-US" dirty="0" err="1" smtClean="0"/>
              <a:t>Otros</a:t>
            </a:r>
            <a:endParaRPr lang="en-US" dirty="0" smtClean="0"/>
          </a:p>
          <a:p>
            <a:r>
              <a:rPr lang="en-US" dirty="0" err="1" smtClean="0"/>
              <a:t>Políticas</a:t>
            </a:r>
            <a:r>
              <a:rPr lang="en-US" dirty="0" smtClean="0"/>
              <a:t> </a:t>
            </a:r>
            <a:r>
              <a:rPr lang="en-US" dirty="0" err="1" smtClean="0"/>
              <a:t>sociales</a:t>
            </a:r>
            <a:endParaRPr lang="en-US" dirty="0" smtClean="0"/>
          </a:p>
          <a:p>
            <a:pPr lvl="1"/>
            <a:r>
              <a:rPr lang="en-US" dirty="0" err="1" smtClean="0"/>
              <a:t>Isapres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AFPs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naturales</a:t>
            </a:r>
            <a:endParaRPr lang="en-US" dirty="0" smtClean="0"/>
          </a:p>
          <a:p>
            <a:pPr lvl="1"/>
            <a:r>
              <a:rPr lang="en-US" dirty="0" err="1" smtClean="0"/>
              <a:t>Minería</a:t>
            </a:r>
            <a:endParaRPr lang="en-US" dirty="0" smtClean="0"/>
          </a:p>
          <a:p>
            <a:pPr lvl="1"/>
            <a:r>
              <a:rPr lang="en-US" dirty="0" err="1" smtClean="0"/>
              <a:t>Pesca</a:t>
            </a:r>
            <a:endParaRPr lang="en-US" dirty="0" smtClean="0"/>
          </a:p>
          <a:p>
            <a:pPr lvl="1"/>
            <a:r>
              <a:rPr lang="en-US" dirty="0" err="1" smtClean="0"/>
              <a:t>Aguas</a:t>
            </a:r>
            <a:endParaRPr lang="en-US" dirty="0" smtClean="0"/>
          </a:p>
          <a:p>
            <a:pPr lvl="1"/>
            <a:r>
              <a:rPr lang="en-US" dirty="0" err="1" smtClean="0"/>
              <a:t>Medio</a:t>
            </a:r>
            <a:r>
              <a:rPr lang="en-US" dirty="0" smtClean="0"/>
              <a:t> </a:t>
            </a:r>
            <a:r>
              <a:rPr lang="en-US" dirty="0" err="1" smtClean="0"/>
              <a:t>ambiente</a:t>
            </a:r>
            <a:endParaRPr lang="en-US" dirty="0" smtClean="0"/>
          </a:p>
          <a:p>
            <a:pPr lvl="1"/>
            <a:r>
              <a:rPr lang="en-US" dirty="0" err="1" smtClean="0"/>
              <a:t>Bosques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hoy</a:t>
            </a:r>
            <a:r>
              <a:rPr lang="en-US" dirty="0" smtClean="0"/>
              <a:t>: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imágenes</a:t>
            </a:r>
            <a:r>
              <a:rPr lang="en-US" dirty="0" smtClean="0"/>
              <a:t> </a:t>
            </a:r>
            <a:r>
              <a:rPr lang="en-US" dirty="0" err="1" smtClean="0"/>
              <a:t>impresionistas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</a:t>
            </a:r>
            <a:r>
              <a:rPr lang="en-US" dirty="0" err="1" smtClean="0"/>
              <a:t>ás</a:t>
            </a:r>
            <a:r>
              <a:rPr lang="en-US" dirty="0" smtClean="0"/>
              <a:t> </a:t>
            </a:r>
            <a:r>
              <a:rPr lang="en-US" dirty="0" err="1" smtClean="0"/>
              <a:t>Pragmatismo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Tensión</a:t>
            </a:r>
            <a:r>
              <a:rPr lang="en-US" dirty="0" smtClean="0"/>
              <a:t> </a:t>
            </a:r>
            <a:r>
              <a:rPr lang="en-US" dirty="0" err="1" smtClean="0"/>
              <a:t>justicia</a:t>
            </a:r>
            <a:r>
              <a:rPr lang="en-US" dirty="0" smtClean="0"/>
              <a:t> vs. </a:t>
            </a:r>
            <a:r>
              <a:rPr lang="en-US" dirty="0" err="1" smtClean="0"/>
              <a:t>eficiencia</a:t>
            </a:r>
            <a:endParaRPr lang="en-US" dirty="0" smtClean="0"/>
          </a:p>
          <a:p>
            <a:pPr lvl="1"/>
            <a:r>
              <a:rPr lang="en-US" sz="2400" dirty="0" err="1" smtClean="0"/>
              <a:t>Ejemplo</a:t>
            </a:r>
            <a:r>
              <a:rPr lang="en-US" sz="2400" dirty="0" smtClean="0"/>
              <a:t>: </a:t>
            </a:r>
            <a:r>
              <a:rPr lang="en-US" sz="2400" dirty="0" err="1" smtClean="0"/>
              <a:t>libre</a:t>
            </a:r>
            <a:r>
              <a:rPr lang="en-US" sz="2400" dirty="0" smtClean="0"/>
              <a:t> </a:t>
            </a:r>
            <a:r>
              <a:rPr lang="en-US" sz="2400" dirty="0" err="1" smtClean="0"/>
              <a:t>competencia</a:t>
            </a:r>
            <a:r>
              <a:rPr lang="en-US" sz="2400" dirty="0" smtClean="0"/>
              <a:t> </a:t>
            </a:r>
            <a:r>
              <a:rPr lang="en-US" sz="2400" dirty="0" err="1" smtClean="0"/>
              <a:t>y</a:t>
            </a:r>
            <a:r>
              <a:rPr lang="en-US" sz="2400" dirty="0" smtClean="0"/>
              <a:t> </a:t>
            </a:r>
            <a:r>
              <a:rPr lang="en-US" sz="2400" dirty="0" err="1" smtClean="0"/>
              <a:t>cómo</a:t>
            </a:r>
            <a:r>
              <a:rPr lang="en-US" sz="2400" dirty="0" smtClean="0"/>
              <a:t> </a:t>
            </a:r>
            <a:r>
              <a:rPr lang="en-US" sz="2400" dirty="0" err="1" smtClean="0"/>
              <a:t>distinguir</a:t>
            </a:r>
            <a:r>
              <a:rPr lang="en-US" sz="2400" dirty="0" smtClean="0"/>
              <a:t> </a:t>
            </a:r>
            <a:r>
              <a:rPr lang="en-US" sz="2400" dirty="0" err="1" smtClean="0"/>
              <a:t>paralelismo</a:t>
            </a:r>
            <a:r>
              <a:rPr lang="en-US" sz="2400" dirty="0" smtClean="0"/>
              <a:t> </a:t>
            </a:r>
            <a:r>
              <a:rPr lang="en-US" sz="2400" dirty="0" err="1" smtClean="0"/>
              <a:t>consciente</a:t>
            </a:r>
            <a:r>
              <a:rPr lang="en-US" sz="2400" dirty="0" smtClean="0"/>
              <a:t> de </a:t>
            </a:r>
            <a:r>
              <a:rPr lang="en-US" sz="2400" dirty="0" err="1" smtClean="0"/>
              <a:t>acuerdos</a:t>
            </a:r>
            <a:r>
              <a:rPr lang="en-US" sz="2400" dirty="0" smtClean="0"/>
              <a:t> </a:t>
            </a:r>
            <a:r>
              <a:rPr lang="en-US" sz="2400" dirty="0" err="1" smtClean="0"/>
              <a:t>tácitos</a:t>
            </a:r>
            <a:endParaRPr lang="en-US" sz="2400" dirty="0" smtClean="0"/>
          </a:p>
          <a:p>
            <a:pPr lvl="1"/>
            <a:r>
              <a:rPr lang="en-US" sz="2000" dirty="0" err="1" smtClean="0"/>
              <a:t>Hipótesis</a:t>
            </a:r>
            <a:r>
              <a:rPr lang="en-US" sz="2000" dirty="0" smtClean="0"/>
              <a:t> </a:t>
            </a:r>
            <a:r>
              <a:rPr lang="en-US" sz="2000" dirty="0" err="1" smtClean="0"/>
              <a:t>nula</a:t>
            </a:r>
            <a:r>
              <a:rPr lang="en-US" sz="2000" dirty="0" smtClean="0"/>
              <a:t>: </a:t>
            </a:r>
            <a:r>
              <a:rPr lang="en-US" sz="2000" dirty="0" err="1" smtClean="0"/>
              <a:t>firmas</a:t>
            </a:r>
            <a:r>
              <a:rPr lang="en-US" sz="2000" dirty="0" smtClean="0"/>
              <a:t> son no-</a:t>
            </a:r>
            <a:r>
              <a:rPr lang="en-US" sz="2000" dirty="0" err="1" smtClean="0"/>
              <a:t>culpables</a:t>
            </a:r>
            <a:r>
              <a:rPr lang="en-US" sz="2000" dirty="0" smtClean="0"/>
              <a:t> (</a:t>
            </a:r>
            <a:r>
              <a:rPr lang="en-US" sz="2000" dirty="0" err="1" smtClean="0"/>
              <a:t>estamos</a:t>
            </a:r>
            <a:r>
              <a:rPr lang="en-US" sz="2000" dirty="0" smtClean="0"/>
              <a:t> </a:t>
            </a:r>
            <a:r>
              <a:rPr lang="en-US" sz="2000" dirty="0" err="1" smtClean="0"/>
              <a:t>testeando</a:t>
            </a:r>
            <a:r>
              <a:rPr lang="en-US" sz="2000" dirty="0" smtClean="0"/>
              <a:t> culpable-no culpable)</a:t>
            </a:r>
          </a:p>
          <a:p>
            <a:pPr lvl="2"/>
            <a:r>
              <a:rPr lang="en-US" sz="1600" dirty="0" smtClean="0"/>
              <a:t>Si </a:t>
            </a:r>
            <a:r>
              <a:rPr lang="en-US" sz="1600" dirty="0" err="1" smtClean="0"/>
              <a:t>rechazamos</a:t>
            </a:r>
            <a:r>
              <a:rPr lang="en-US" sz="1600" dirty="0" smtClean="0"/>
              <a:t> la </a:t>
            </a:r>
            <a:r>
              <a:rPr lang="en-US" sz="1600" dirty="0" err="1" smtClean="0"/>
              <a:t>hipótesis</a:t>
            </a:r>
            <a:r>
              <a:rPr lang="en-US" sz="1600" dirty="0" smtClean="0"/>
              <a:t> </a:t>
            </a:r>
            <a:r>
              <a:rPr lang="en-US" sz="1600" dirty="0" err="1" smtClean="0"/>
              <a:t>nula</a:t>
            </a:r>
            <a:r>
              <a:rPr lang="en-US" sz="1600" dirty="0" smtClean="0"/>
              <a:t> (no-culpable, </a:t>
            </a:r>
            <a:r>
              <a:rPr lang="en-US" sz="1600" dirty="0" err="1" smtClean="0"/>
              <a:t>que</a:t>
            </a:r>
            <a:r>
              <a:rPr lang="en-US" sz="1600" dirty="0" smtClean="0"/>
              <a:t> se presume </a:t>
            </a:r>
            <a:r>
              <a:rPr lang="en-US" sz="1600" dirty="0" err="1" smtClean="0"/>
              <a:t>verdadera</a:t>
            </a:r>
            <a:r>
              <a:rPr lang="en-US" sz="1600" dirty="0" smtClean="0"/>
              <a:t>), </a:t>
            </a:r>
            <a:r>
              <a:rPr lang="en-US" sz="1600" dirty="0" err="1" smtClean="0"/>
              <a:t>entonces</a:t>
            </a:r>
            <a:r>
              <a:rPr lang="en-US" sz="1600" dirty="0" smtClean="0"/>
              <a:t> </a:t>
            </a:r>
            <a:r>
              <a:rPr lang="en-US" sz="1600" dirty="0" err="1" smtClean="0"/>
              <a:t>concluimos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</a:t>
            </a:r>
            <a:r>
              <a:rPr lang="en-US" sz="1600" dirty="0" err="1" smtClean="0"/>
              <a:t>las</a:t>
            </a:r>
            <a:r>
              <a:rPr lang="en-US" sz="1600" dirty="0" smtClean="0"/>
              <a:t> </a:t>
            </a:r>
            <a:r>
              <a:rPr lang="en-US" sz="1600" dirty="0" err="1" smtClean="0"/>
              <a:t>firmas</a:t>
            </a:r>
            <a:r>
              <a:rPr lang="en-US" sz="1600" dirty="0" smtClean="0"/>
              <a:t> son </a:t>
            </a:r>
            <a:r>
              <a:rPr lang="en-US" sz="1600" dirty="0" err="1" smtClean="0"/>
              <a:t>culpables</a:t>
            </a:r>
            <a:r>
              <a:rPr lang="en-US" sz="1600" dirty="0" smtClean="0"/>
              <a:t>. Si no </a:t>
            </a:r>
            <a:r>
              <a:rPr lang="en-US" sz="1600" dirty="0" err="1" smtClean="0"/>
              <a:t>rechazamos</a:t>
            </a:r>
            <a:r>
              <a:rPr lang="en-US" sz="1600" dirty="0" smtClean="0"/>
              <a:t>, </a:t>
            </a:r>
            <a:r>
              <a:rPr lang="en-US" sz="1600" dirty="0" err="1" smtClean="0"/>
              <a:t>entonces</a:t>
            </a:r>
            <a:r>
              <a:rPr lang="en-US" sz="1600" dirty="0" smtClean="0"/>
              <a:t> </a:t>
            </a:r>
            <a:r>
              <a:rPr lang="en-US" sz="1600" dirty="0" err="1" smtClean="0"/>
              <a:t>concluimos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son </a:t>
            </a:r>
            <a:r>
              <a:rPr lang="en-US" sz="1600" dirty="0" err="1" smtClean="0"/>
              <a:t>inocentes</a:t>
            </a:r>
            <a:r>
              <a:rPr lang="en-US" sz="1600" dirty="0" smtClean="0"/>
              <a:t>.</a:t>
            </a:r>
          </a:p>
          <a:p>
            <a:pPr lvl="2"/>
            <a:r>
              <a:rPr lang="en-US" sz="1600" dirty="0" smtClean="0"/>
              <a:t>Error </a:t>
            </a:r>
            <a:r>
              <a:rPr lang="en-US" sz="1600" dirty="0" err="1" smtClean="0"/>
              <a:t>Tipo</a:t>
            </a:r>
            <a:r>
              <a:rPr lang="en-US" sz="1600" dirty="0" smtClean="0"/>
              <a:t> I </a:t>
            </a:r>
            <a:r>
              <a:rPr lang="en-US" sz="1600" dirty="0" err="1" smtClean="0"/>
              <a:t>o</a:t>
            </a:r>
            <a:r>
              <a:rPr lang="en-US" sz="1600" dirty="0" smtClean="0"/>
              <a:t> </a:t>
            </a:r>
            <a:r>
              <a:rPr lang="en-US" sz="1600" dirty="0" err="1" smtClean="0"/>
              <a:t>Falso</a:t>
            </a:r>
            <a:r>
              <a:rPr lang="en-US" sz="1600" dirty="0" smtClean="0"/>
              <a:t> </a:t>
            </a:r>
            <a:r>
              <a:rPr lang="en-US" sz="1600" dirty="0" err="1" smtClean="0"/>
              <a:t>positivo</a:t>
            </a:r>
            <a:r>
              <a:rPr lang="en-US" sz="1600" dirty="0" smtClean="0"/>
              <a:t>: </a:t>
            </a:r>
            <a:r>
              <a:rPr lang="en-US" sz="1600" dirty="0" err="1" smtClean="0"/>
              <a:t>rechazamos</a:t>
            </a:r>
            <a:r>
              <a:rPr lang="en-US" sz="1600" dirty="0" smtClean="0"/>
              <a:t> la </a:t>
            </a:r>
            <a:r>
              <a:rPr lang="en-US" sz="1600" dirty="0" err="1" smtClean="0"/>
              <a:t>hipótesis</a:t>
            </a:r>
            <a:r>
              <a:rPr lang="en-US" sz="1600" dirty="0" smtClean="0"/>
              <a:t> </a:t>
            </a:r>
            <a:r>
              <a:rPr lang="en-US" sz="1600" dirty="0" err="1" smtClean="0"/>
              <a:t>nula</a:t>
            </a:r>
            <a:r>
              <a:rPr lang="en-US" sz="1600" dirty="0" smtClean="0"/>
              <a:t>, </a:t>
            </a:r>
            <a:r>
              <a:rPr lang="en-US" sz="1600" dirty="0" err="1" smtClean="0"/>
              <a:t>cuando</a:t>
            </a:r>
            <a:r>
              <a:rPr lang="en-US" sz="1600" dirty="0" smtClean="0"/>
              <a:t> en </a:t>
            </a:r>
            <a:r>
              <a:rPr lang="en-US" sz="1600" dirty="0" err="1" smtClean="0"/>
              <a:t>realidad</a:t>
            </a:r>
            <a:r>
              <a:rPr lang="en-US" sz="1600" dirty="0" smtClean="0"/>
              <a:t> era lo </a:t>
            </a:r>
            <a:r>
              <a:rPr lang="en-US" sz="1600" dirty="0" err="1" smtClean="0"/>
              <a:t>cierto</a:t>
            </a:r>
            <a:r>
              <a:rPr lang="en-US" sz="1600" dirty="0" smtClean="0"/>
              <a:t>; en </a:t>
            </a:r>
            <a:r>
              <a:rPr lang="en-US" sz="1600" dirty="0" err="1" smtClean="0"/>
              <a:t>este</a:t>
            </a:r>
            <a:r>
              <a:rPr lang="en-US" sz="1600" dirty="0" smtClean="0"/>
              <a:t> </a:t>
            </a:r>
            <a:r>
              <a:rPr lang="en-US" sz="1600" dirty="0" err="1" smtClean="0"/>
              <a:t>caso</a:t>
            </a:r>
            <a:r>
              <a:rPr lang="en-US" sz="1600" dirty="0" smtClean="0"/>
              <a:t>, </a:t>
            </a:r>
            <a:r>
              <a:rPr lang="en-US" sz="1600" dirty="0" err="1" smtClean="0"/>
              <a:t>castigamos</a:t>
            </a:r>
            <a:r>
              <a:rPr lang="en-US" sz="1600" dirty="0" smtClean="0"/>
              <a:t> al </a:t>
            </a:r>
            <a:r>
              <a:rPr lang="en-US" sz="1600" dirty="0" err="1" smtClean="0"/>
              <a:t>inocente</a:t>
            </a:r>
            <a:endParaRPr lang="en-US" sz="1600" dirty="0" smtClean="0"/>
          </a:p>
          <a:p>
            <a:pPr lvl="2"/>
            <a:r>
              <a:rPr lang="en-US" sz="1600" dirty="0" smtClean="0"/>
              <a:t>Error </a:t>
            </a:r>
            <a:r>
              <a:rPr lang="en-US" sz="1600" dirty="0" err="1" smtClean="0"/>
              <a:t>Tipo</a:t>
            </a:r>
            <a:r>
              <a:rPr lang="en-US" sz="1600" dirty="0" smtClean="0"/>
              <a:t> II </a:t>
            </a:r>
            <a:r>
              <a:rPr lang="en-US" sz="1600" dirty="0" err="1" smtClean="0"/>
              <a:t>o</a:t>
            </a:r>
            <a:r>
              <a:rPr lang="en-US" sz="1600" dirty="0" smtClean="0"/>
              <a:t> </a:t>
            </a:r>
            <a:r>
              <a:rPr lang="en-US" sz="1600" dirty="0" err="1" smtClean="0"/>
              <a:t>Falso</a:t>
            </a:r>
            <a:r>
              <a:rPr lang="en-US" sz="1600" dirty="0" smtClean="0"/>
              <a:t> </a:t>
            </a:r>
            <a:r>
              <a:rPr lang="en-US" sz="1600" dirty="0" err="1" smtClean="0"/>
              <a:t>negativo</a:t>
            </a:r>
            <a:r>
              <a:rPr lang="en-US" sz="1600" dirty="0" smtClean="0"/>
              <a:t>: no </a:t>
            </a:r>
            <a:r>
              <a:rPr lang="en-US" sz="1600" dirty="0" err="1" smtClean="0"/>
              <a:t>rechazamos</a:t>
            </a:r>
            <a:r>
              <a:rPr lang="en-US" sz="1600" dirty="0" smtClean="0"/>
              <a:t> la </a:t>
            </a:r>
            <a:r>
              <a:rPr lang="en-US" sz="1600" dirty="0" err="1" smtClean="0"/>
              <a:t>hipótesis</a:t>
            </a:r>
            <a:r>
              <a:rPr lang="en-US" sz="1600" dirty="0" smtClean="0"/>
              <a:t> </a:t>
            </a:r>
            <a:r>
              <a:rPr lang="en-US" sz="1600" dirty="0" err="1" smtClean="0"/>
              <a:t>nula</a:t>
            </a:r>
            <a:r>
              <a:rPr lang="en-US" sz="1600" dirty="0" smtClean="0"/>
              <a:t>, </a:t>
            </a:r>
            <a:r>
              <a:rPr lang="en-US" sz="1600" dirty="0" err="1" smtClean="0"/>
              <a:t>cuando</a:t>
            </a:r>
            <a:r>
              <a:rPr lang="en-US" sz="1600" dirty="0" smtClean="0"/>
              <a:t> en </a:t>
            </a:r>
            <a:r>
              <a:rPr lang="en-US" sz="1600" dirty="0" err="1" smtClean="0"/>
              <a:t>realidad</a:t>
            </a:r>
            <a:r>
              <a:rPr lang="en-US" sz="1600" dirty="0" smtClean="0"/>
              <a:t>  la </a:t>
            </a:r>
            <a:r>
              <a:rPr lang="en-US" sz="1600" dirty="0" err="1" smtClean="0"/>
              <a:t>hipótesis</a:t>
            </a:r>
            <a:r>
              <a:rPr lang="en-US" sz="1600" dirty="0" smtClean="0"/>
              <a:t> </a:t>
            </a:r>
            <a:r>
              <a:rPr lang="en-US" sz="1600" dirty="0" err="1" smtClean="0"/>
              <a:t>nula</a:t>
            </a:r>
            <a:r>
              <a:rPr lang="en-US" sz="1600" dirty="0" smtClean="0"/>
              <a:t> era </a:t>
            </a:r>
            <a:r>
              <a:rPr lang="en-US" sz="1600" dirty="0" err="1" smtClean="0"/>
              <a:t>falsa</a:t>
            </a:r>
            <a:r>
              <a:rPr lang="en-US" sz="1600" dirty="0" smtClean="0"/>
              <a:t>; en </a:t>
            </a:r>
            <a:r>
              <a:rPr lang="en-US" sz="1600" dirty="0" err="1" smtClean="0"/>
              <a:t>este</a:t>
            </a:r>
            <a:r>
              <a:rPr lang="en-US" sz="1600" dirty="0" smtClean="0"/>
              <a:t> </a:t>
            </a:r>
            <a:r>
              <a:rPr lang="en-US" sz="1600" dirty="0" err="1" smtClean="0"/>
              <a:t>caso</a:t>
            </a:r>
            <a:r>
              <a:rPr lang="en-US" sz="1600" dirty="0" smtClean="0"/>
              <a:t>, </a:t>
            </a:r>
            <a:r>
              <a:rPr lang="en-US" sz="1600" dirty="0" err="1" smtClean="0"/>
              <a:t>castigamos</a:t>
            </a:r>
            <a:r>
              <a:rPr lang="en-US" sz="1600" dirty="0" smtClean="0"/>
              <a:t> al </a:t>
            </a:r>
            <a:r>
              <a:rPr lang="en-US" sz="1600" dirty="0" err="1" smtClean="0"/>
              <a:t>que</a:t>
            </a:r>
            <a:r>
              <a:rPr lang="en-US" sz="1600" dirty="0" smtClean="0"/>
              <a:t> en </a:t>
            </a:r>
            <a:r>
              <a:rPr lang="en-US" sz="1600" dirty="0" err="1" smtClean="0"/>
              <a:t>verdad</a:t>
            </a:r>
            <a:r>
              <a:rPr lang="en-US" sz="1600" dirty="0" smtClean="0"/>
              <a:t> era culpable.</a:t>
            </a:r>
          </a:p>
          <a:p>
            <a:pPr lvl="2"/>
            <a:r>
              <a:rPr lang="en-US" sz="1600" dirty="0" err="1" smtClean="0"/>
              <a:t>Por</a:t>
            </a:r>
            <a:r>
              <a:rPr lang="en-US" sz="1600" dirty="0" smtClean="0"/>
              <a:t> </a:t>
            </a:r>
            <a:r>
              <a:rPr lang="en-US" sz="1600" dirty="0" err="1" smtClean="0"/>
              <a:t>razones</a:t>
            </a:r>
            <a:r>
              <a:rPr lang="en-US" sz="1600" dirty="0" smtClean="0"/>
              <a:t> de </a:t>
            </a:r>
            <a:r>
              <a:rPr lang="en-US" sz="1600" dirty="0" err="1" smtClean="0"/>
              <a:t>justicia</a:t>
            </a:r>
            <a:r>
              <a:rPr lang="en-US" sz="1600" dirty="0" smtClean="0"/>
              <a:t>, </a:t>
            </a:r>
            <a:r>
              <a:rPr lang="en-US" sz="1600" dirty="0" err="1" smtClean="0"/>
              <a:t>tenemos</a:t>
            </a:r>
            <a:r>
              <a:rPr lang="en-US" sz="1600" dirty="0" smtClean="0"/>
              <a:t> especial </a:t>
            </a:r>
            <a:r>
              <a:rPr lang="en-US" sz="1600" dirty="0" err="1" smtClean="0"/>
              <a:t>cuidado</a:t>
            </a:r>
            <a:r>
              <a:rPr lang="en-US" sz="1600" dirty="0" smtClean="0"/>
              <a:t> con los </a:t>
            </a:r>
            <a:r>
              <a:rPr lang="en-US" sz="1600" dirty="0" err="1" smtClean="0"/>
              <a:t>errores</a:t>
            </a:r>
            <a:r>
              <a:rPr lang="en-US" sz="1600" dirty="0" smtClean="0"/>
              <a:t> de </a:t>
            </a:r>
            <a:r>
              <a:rPr lang="en-US" sz="1600" dirty="0" err="1" smtClean="0"/>
              <a:t>Tipo</a:t>
            </a:r>
            <a:r>
              <a:rPr lang="en-US" sz="1600" dirty="0" smtClean="0"/>
              <a:t> I. </a:t>
            </a:r>
            <a:r>
              <a:rPr lang="en-US" sz="1600" b="1" dirty="0" err="1" smtClean="0"/>
              <a:t>Pero</a:t>
            </a:r>
            <a:r>
              <a:rPr lang="en-US" sz="1600" b="1" dirty="0" smtClean="0"/>
              <a:t> hay un trade-off entre </a:t>
            </a:r>
            <a:r>
              <a:rPr lang="en-US" sz="1600" b="1" dirty="0" err="1" smtClean="0"/>
              <a:t>errores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Tipo</a:t>
            </a:r>
            <a:r>
              <a:rPr lang="en-US" sz="1600" b="1" dirty="0" smtClean="0"/>
              <a:t> I </a:t>
            </a:r>
            <a:r>
              <a:rPr lang="en-US" sz="1600" b="1" dirty="0" err="1" smtClean="0"/>
              <a:t>y</a:t>
            </a:r>
            <a:r>
              <a:rPr lang="en-US" sz="1600" b="1" dirty="0" smtClean="0"/>
              <a:t> II.</a:t>
            </a:r>
            <a:endParaRPr lang="en-US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Realidad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MERCADO </a:t>
            </a:r>
            <a:r>
              <a:rPr lang="en-US" dirty="0" err="1" smtClean="0"/>
              <a:t>y</a:t>
            </a:r>
            <a:r>
              <a:rPr lang="en-US" dirty="0" smtClean="0"/>
              <a:t> DESRREGULACIÓN </a:t>
            </a:r>
            <a:r>
              <a:rPr lang="en-US" dirty="0" err="1" smtClean="0"/>
              <a:t>pueden</a:t>
            </a:r>
            <a:r>
              <a:rPr lang="en-US" dirty="0" smtClean="0"/>
              <a:t> ser en </a:t>
            </a:r>
            <a:r>
              <a:rPr lang="en-US" dirty="0" err="1" smtClean="0"/>
              <a:t>realidad</a:t>
            </a:r>
            <a:r>
              <a:rPr lang="en-US" dirty="0" smtClean="0"/>
              <a:t> </a:t>
            </a:r>
            <a:r>
              <a:rPr lang="en-US" dirty="0" err="1" smtClean="0"/>
              <a:t>excusas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justificar</a:t>
            </a:r>
            <a:r>
              <a:rPr lang="en-US" dirty="0" smtClean="0"/>
              <a:t> CARTELES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REGULACION </a:t>
            </a:r>
            <a:r>
              <a:rPr lang="en-US" dirty="0" err="1" smtClean="0"/>
              <a:t>puede</a:t>
            </a:r>
            <a:r>
              <a:rPr lang="en-US" dirty="0" smtClean="0"/>
              <a:t> ser en </a:t>
            </a:r>
            <a:r>
              <a:rPr lang="en-US" dirty="0" err="1" smtClean="0"/>
              <a:t>realidad</a:t>
            </a:r>
            <a:r>
              <a:rPr lang="en-US" dirty="0" smtClean="0"/>
              <a:t> CAPTURA del REGULADOR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REGULACION </a:t>
            </a:r>
            <a:r>
              <a:rPr lang="en-US" dirty="0" err="1" smtClean="0"/>
              <a:t>puede</a:t>
            </a:r>
            <a:r>
              <a:rPr lang="en-US" dirty="0" smtClean="0"/>
              <a:t> no </a:t>
            </a:r>
            <a:r>
              <a:rPr lang="en-US" dirty="0" err="1" smtClean="0"/>
              <a:t>significar</a:t>
            </a:r>
            <a:r>
              <a:rPr lang="en-US" dirty="0" smtClean="0"/>
              <a:t> nada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fácilmente</a:t>
            </a:r>
            <a:r>
              <a:rPr lang="en-US" dirty="0" smtClean="0"/>
              <a:t> </a:t>
            </a:r>
            <a:r>
              <a:rPr lang="en-US" dirty="0" err="1" smtClean="0"/>
              <a:t>eludible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dimensiones</a:t>
            </a:r>
            <a:r>
              <a:rPr lang="en-US" dirty="0" smtClean="0"/>
              <a:t> </a:t>
            </a:r>
            <a:r>
              <a:rPr lang="en-US" dirty="0" err="1" smtClean="0"/>
              <a:t>esenciales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dimensiones</a:t>
            </a:r>
            <a:r>
              <a:rPr lang="en-US" dirty="0" smtClean="0"/>
              <a:t> de </a:t>
            </a:r>
            <a:r>
              <a:rPr lang="en-US" dirty="0" err="1" smtClean="0"/>
              <a:t>toda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 (en </a:t>
            </a:r>
            <a:r>
              <a:rPr lang="en-US" dirty="0" err="1" smtClean="0"/>
              <a:t>sentido</a:t>
            </a:r>
            <a:r>
              <a:rPr lang="en-US" dirty="0" smtClean="0"/>
              <a:t> </a:t>
            </a:r>
            <a:r>
              <a:rPr lang="en-US" dirty="0" err="1" smtClean="0"/>
              <a:t>amplio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Establecimiento</a:t>
            </a:r>
            <a:r>
              <a:rPr lang="en-US" dirty="0" smtClean="0"/>
              <a:t> de </a:t>
            </a:r>
            <a:r>
              <a:rPr lang="en-US" dirty="0" err="1" smtClean="0"/>
              <a:t>estándares</a:t>
            </a:r>
            <a:endParaRPr lang="en-US" dirty="0" smtClean="0"/>
          </a:p>
          <a:p>
            <a:pPr lvl="1"/>
            <a:r>
              <a:rPr lang="en-US" dirty="0" err="1" smtClean="0"/>
              <a:t>Monitoreo</a:t>
            </a:r>
            <a:endParaRPr lang="en-US" dirty="0" smtClean="0"/>
          </a:p>
          <a:p>
            <a:pPr lvl="1"/>
            <a:r>
              <a:rPr lang="en-US" i="1" dirty="0" smtClean="0"/>
              <a:t>Enforcement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espera</a:t>
            </a:r>
            <a:r>
              <a:rPr lang="en-US" dirty="0" smtClean="0"/>
              <a:t> el </a:t>
            </a:r>
            <a:r>
              <a:rPr lang="en-US" dirty="0" err="1" smtClean="0"/>
              <a:t>profesor</a:t>
            </a:r>
            <a:r>
              <a:rPr lang="en-US" dirty="0" smtClean="0"/>
              <a:t> de los </a:t>
            </a:r>
            <a:r>
              <a:rPr lang="en-US" dirty="0" err="1" smtClean="0"/>
              <a:t>alumnos</a:t>
            </a:r>
            <a:r>
              <a:rPr lang="en-US" dirty="0" smtClean="0"/>
              <a:t> al final del </a:t>
            </a:r>
            <a:r>
              <a:rPr lang="en-US" dirty="0" err="1" smtClean="0"/>
              <a:t>curso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entiendan</a:t>
            </a:r>
            <a:r>
              <a:rPr lang="en-US" dirty="0" smtClean="0"/>
              <a:t> los </a:t>
            </a:r>
            <a:r>
              <a:rPr lang="en-US" dirty="0" err="1" smtClean="0"/>
              <a:t>sistemas</a:t>
            </a:r>
            <a:r>
              <a:rPr lang="en-US" dirty="0" smtClean="0"/>
              <a:t> </a:t>
            </a:r>
            <a:r>
              <a:rPr lang="en-US" dirty="0" err="1" smtClean="0"/>
              <a:t>regulatorios</a:t>
            </a:r>
            <a:endParaRPr lang="en-US" dirty="0" smtClean="0"/>
          </a:p>
          <a:p>
            <a:pPr lvl="1"/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institutionales</a:t>
            </a:r>
            <a:endParaRPr lang="en-US" dirty="0" smtClean="0"/>
          </a:p>
          <a:p>
            <a:pPr lvl="1"/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operacionales</a:t>
            </a:r>
            <a:endParaRPr lang="en-US" dirty="0" smtClean="0"/>
          </a:p>
          <a:p>
            <a:pPr lvl="1"/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legales</a:t>
            </a:r>
            <a:endParaRPr lang="en-US" dirty="0" smtClean="0"/>
          </a:p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entiendan</a:t>
            </a:r>
            <a:r>
              <a:rPr lang="en-US" dirty="0" smtClean="0"/>
              <a:t> los </a:t>
            </a:r>
            <a:r>
              <a:rPr lang="en-US" dirty="0" err="1" smtClean="0"/>
              <a:t>errores</a:t>
            </a:r>
            <a:r>
              <a:rPr lang="en-US" dirty="0" smtClean="0"/>
              <a:t> en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incurren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autoridades</a:t>
            </a:r>
            <a:endParaRPr lang="en-US" dirty="0" smtClean="0"/>
          </a:p>
          <a:p>
            <a:pPr lvl="1"/>
            <a:r>
              <a:rPr lang="en-US" dirty="0" err="1" smtClean="0"/>
              <a:t>Fallo</a:t>
            </a:r>
            <a:r>
              <a:rPr lang="en-US" dirty="0" smtClean="0"/>
              <a:t> </a:t>
            </a:r>
            <a:r>
              <a:rPr lang="en-US" dirty="0" err="1" smtClean="0"/>
              <a:t>Isapres</a:t>
            </a:r>
            <a:endParaRPr lang="en-US" dirty="0" smtClean="0"/>
          </a:p>
          <a:p>
            <a:pPr lvl="1"/>
            <a:r>
              <a:rPr lang="en-US" dirty="0" err="1" smtClean="0"/>
              <a:t>Fallo</a:t>
            </a:r>
            <a:r>
              <a:rPr lang="en-US" dirty="0" smtClean="0"/>
              <a:t> </a:t>
            </a:r>
            <a:r>
              <a:rPr lang="en-US" dirty="0" err="1" smtClean="0"/>
              <a:t>Píldora</a:t>
            </a:r>
            <a:r>
              <a:rPr lang="en-US" dirty="0" smtClean="0"/>
              <a:t> del </a:t>
            </a:r>
            <a:r>
              <a:rPr lang="en-US" dirty="0" err="1" smtClean="0"/>
              <a:t>Día</a:t>
            </a:r>
            <a:r>
              <a:rPr lang="en-US" dirty="0" smtClean="0"/>
              <a:t> </a:t>
            </a:r>
            <a:r>
              <a:rPr lang="en-US" dirty="0" err="1" smtClean="0"/>
              <a:t>Después</a:t>
            </a:r>
            <a:endParaRPr lang="en-US" dirty="0" smtClean="0"/>
          </a:p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entienda</a:t>
            </a:r>
            <a:r>
              <a:rPr lang="en-US" dirty="0" smtClean="0"/>
              <a:t> </a:t>
            </a:r>
            <a:r>
              <a:rPr lang="en-US" dirty="0" err="1" smtClean="0"/>
              <a:t>procesos</a:t>
            </a:r>
            <a:r>
              <a:rPr lang="en-US" dirty="0" smtClean="0"/>
              <a:t> en </a:t>
            </a:r>
            <a:r>
              <a:rPr lang="en-US" dirty="0" err="1" smtClean="0"/>
              <a:t>curso</a:t>
            </a:r>
            <a:endParaRPr lang="en-US" dirty="0" smtClean="0"/>
          </a:p>
          <a:p>
            <a:pPr lvl="1"/>
            <a:r>
              <a:rPr lang="en-US" dirty="0" err="1" smtClean="0"/>
              <a:t>Colocalización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556</TotalTime>
  <Words>1304</Words>
  <Application>Microsoft Macintosh PowerPoint</Application>
  <PresentationFormat>On-screen Show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Module</vt:lpstr>
      <vt:lpstr>Nuevas Formas de Intervención Administrativa</vt:lpstr>
      <vt:lpstr>Temas domésticos</vt:lpstr>
      <vt:lpstr>Evaluación</vt:lpstr>
      <vt:lpstr>Áreas a elegir</vt:lpstr>
      <vt:lpstr>Clase de hoy: más imágenes impresionistas…</vt:lpstr>
      <vt:lpstr>Más Pragmatismo…</vt:lpstr>
      <vt:lpstr>La Realidad…</vt:lpstr>
      <vt:lpstr>Tres dimensiones esenciales</vt:lpstr>
      <vt:lpstr>Qué espera el profesor de los alumnos al final del curso</vt:lpstr>
      <vt:lpstr>Ejemplo: la “colocalización”</vt:lpstr>
      <vt:lpstr>Movistar: no a negociación obligatoria </vt:lpstr>
      <vt:lpstr>VTR: cada vez hay más barreras para instalar torres</vt:lpstr>
      <vt:lpstr>Claro: riesgo de volver a las torres gigantes</vt:lpstr>
      <vt:lpstr>Entel: pone en duda derecho de propiedad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Santiago Montt</cp:lastModifiedBy>
  <cp:revision>18</cp:revision>
  <dcterms:created xsi:type="dcterms:W3CDTF">2009-09-08T03:30:46Z</dcterms:created>
  <dcterms:modified xsi:type="dcterms:W3CDTF">2009-09-08T03:41:53Z</dcterms:modified>
</cp:coreProperties>
</file>