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5" r:id="rId3"/>
    <p:sldId id="276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9" autoAdjust="0"/>
    <p:restoredTop sz="94660"/>
  </p:normalViewPr>
  <p:slideViewPr>
    <p:cSldViewPr>
      <p:cViewPr>
        <p:scale>
          <a:sx n="118" d="100"/>
          <a:sy n="118" d="100"/>
        </p:scale>
        <p:origin x="-148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F3A31-28BE-4EBD-96C1-6DC4103633EC}" type="datetimeFigureOut">
              <a:rPr lang="es-CL" smtClean="0"/>
              <a:t>03-04-2017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535D4F-59A4-4176-AA93-6C85DACEAC5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3682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03/04/2017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03/04/2017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03/04/2017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03/04/2017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03/04/2017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03/04/2017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03/04/2017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03/04/2017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03/04/2017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03/04/2017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03/04/2017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03/04/2017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Marco regulatorio vigente de ética profesional en Chile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600" dirty="0" smtClean="0"/>
              <a:t>Línea del </a:t>
            </a:r>
            <a:r>
              <a:rPr lang="es-CL" sz="3600" dirty="0" smtClean="0"/>
              <a:t>tiempo y entramado normativo</a:t>
            </a:r>
            <a:endParaRPr lang="es-CL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>
              <a:buNone/>
            </a:pPr>
            <a:endParaRPr lang="es-ES" sz="2400" dirty="0" smtClean="0"/>
          </a:p>
          <a:p>
            <a:pPr>
              <a:buNone/>
            </a:pPr>
            <a:endParaRPr lang="es-ES" sz="2400" dirty="0"/>
          </a:p>
          <a:p>
            <a:pPr>
              <a:buNone/>
            </a:pPr>
            <a:r>
              <a:rPr lang="es-ES" sz="2400" dirty="0" smtClean="0"/>
              <a:t>(1928) Ley 4.409</a:t>
            </a:r>
            <a:endParaRPr lang="es-CL" sz="2400" dirty="0" smtClean="0"/>
          </a:p>
          <a:p>
            <a:pPr>
              <a:buNone/>
            </a:pPr>
            <a:r>
              <a:rPr lang="es-CL" sz="2400" dirty="0" smtClean="0"/>
              <a:t>(1981) D.L. </a:t>
            </a:r>
            <a:r>
              <a:rPr lang="es-CL" sz="2400" dirty="0" smtClean="0"/>
              <a:t>3621</a:t>
            </a:r>
          </a:p>
          <a:p>
            <a:pPr>
              <a:buNone/>
            </a:pPr>
            <a:r>
              <a:rPr lang="es-ES" sz="2400" dirty="0" smtClean="0"/>
              <a:t>(1988) Caso </a:t>
            </a:r>
            <a:r>
              <a:rPr lang="es-ES" sz="2400" i="1" dirty="0" err="1" smtClean="0"/>
              <a:t>Bernstein</a:t>
            </a:r>
            <a:r>
              <a:rPr lang="es-ES" sz="2400" i="1" dirty="0" smtClean="0"/>
              <a:t> con </a:t>
            </a:r>
            <a:r>
              <a:rPr lang="es-ES" sz="2400" i="1" dirty="0" err="1" smtClean="0"/>
              <a:t>Albónico</a:t>
            </a:r>
            <a:endParaRPr lang="es-CL" sz="2400" i="1" dirty="0" smtClean="0"/>
          </a:p>
          <a:p>
            <a:pPr>
              <a:buNone/>
            </a:pPr>
            <a:r>
              <a:rPr lang="es-CL" sz="2400" dirty="0" smtClean="0"/>
              <a:t>(2005) Reforma al art. 19 n° </a:t>
            </a:r>
            <a:r>
              <a:rPr lang="es-CL" sz="2400" dirty="0" smtClean="0"/>
              <a:t>16</a:t>
            </a:r>
          </a:p>
          <a:p>
            <a:pPr>
              <a:buNone/>
            </a:pPr>
            <a:r>
              <a:rPr lang="es-ES" sz="2400" dirty="0" smtClean="0"/>
              <a:t>(2007) Caso </a:t>
            </a:r>
            <a:r>
              <a:rPr lang="es-ES" sz="2400" i="1" dirty="0" smtClean="0"/>
              <a:t>Clínica Las Condes con Meza</a:t>
            </a:r>
            <a:endParaRPr lang="es-CL" sz="2400" i="1" dirty="0" smtClean="0"/>
          </a:p>
          <a:p>
            <a:pPr>
              <a:buNone/>
            </a:pPr>
            <a:r>
              <a:rPr lang="es-CL" sz="2400" dirty="0" smtClean="0"/>
              <a:t>(2009) Proyecto </a:t>
            </a:r>
            <a:r>
              <a:rPr lang="es-CL" sz="2400" dirty="0" smtClean="0"/>
              <a:t>de ley de Colegios Profesionales</a:t>
            </a:r>
            <a:endParaRPr lang="es-CL" sz="2400" dirty="0" smtClean="0"/>
          </a:p>
          <a:p>
            <a:pPr>
              <a:buNone/>
            </a:pPr>
            <a:r>
              <a:rPr lang="es-CL" sz="2400" dirty="0" smtClean="0"/>
              <a:t>(2011) Nuevo </a:t>
            </a:r>
            <a:r>
              <a:rPr lang="es-CL" sz="2400" dirty="0" smtClean="0"/>
              <a:t>Código </a:t>
            </a:r>
            <a:r>
              <a:rPr lang="es-CL" sz="2400" dirty="0" smtClean="0"/>
              <a:t>de </a:t>
            </a:r>
            <a:r>
              <a:rPr lang="es-CL" sz="2400" dirty="0" smtClean="0"/>
              <a:t>Ética Profesional del Colegio de Abogados de Chile </a:t>
            </a:r>
            <a:endParaRPr lang="es-CL" sz="2400" dirty="0" smtClean="0"/>
          </a:p>
          <a:p>
            <a:pPr>
              <a:buNone/>
            </a:pPr>
            <a:r>
              <a:rPr lang="es-CL" sz="2400" dirty="0" smtClean="0"/>
              <a:t>(2012) Fallo Corte Suprema 28 de Noviembre de 2012 (Rol 2582-2012) 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121020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regunta - lsierra@cepchile.cl - Centro de Estudios Públicos Mail - Google Chrom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5181"/>
            <a:ext cx="9144000" cy="498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54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90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Marco regulatorio vigente de ética profesional en Chile</vt:lpstr>
      <vt:lpstr>Línea del tiempo y entramado normativo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Marco regulatorio vigente de ética profesional en Chile</dc:title>
  <dc:creator>Ayudantes</dc:creator>
  <cp:lastModifiedBy>Lucas Sierra</cp:lastModifiedBy>
  <cp:revision>13</cp:revision>
  <dcterms:created xsi:type="dcterms:W3CDTF">2015-03-31T23:26:15Z</dcterms:created>
  <dcterms:modified xsi:type="dcterms:W3CDTF">2017-04-03T22:09:55Z</dcterms:modified>
</cp:coreProperties>
</file>