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4" name="Google Shape;131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c33250489b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4" name="Google Shape;1374;gc33250489b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gc72ba98ae8_1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9" name="Google Shape;1379;gc72ba98ae8_1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gc72ba98ae8_1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5" name="Google Shape;1385;gc72ba98ae8_1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c72ba98ae8_1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c72ba98ae8_1_6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gc72ba98ae8_1_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9" name="Google Shape;1399;gc72ba98ae8_1_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2" name="Google Shape;1322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8" name="Google Shape;1328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4" name="Google Shape;1334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Google Shape;1340;g11f49b812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1" name="Google Shape;1341;g11f49b812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gc33250489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7" name="Google Shape;1347;gc33250489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5" name="Google Shape;1355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c6a01074ef_0_21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c6a01074ef_0_21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c6a01074ef_0_21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8" name="Google Shape;1368;gc6a01074ef_0_21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/>
          <p:nvPr/>
        </p:nvSpPr>
        <p:spPr>
          <a:xfrm rot="-3415034" flipH="1">
            <a:off x="5360216" y="729047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"/>
          <p:cNvSpPr/>
          <p:nvPr/>
        </p:nvSpPr>
        <p:spPr>
          <a:xfrm rot="5400000">
            <a:off x="-1253772" y="2378259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" name="Google Shape;170;p11"/>
          <p:cNvGrpSpPr/>
          <p:nvPr/>
        </p:nvGrpSpPr>
        <p:grpSpPr>
          <a:xfrm rot="10800000" flipH="1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71" name="Google Shape;171;p1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11"/>
          <p:cNvSpPr/>
          <p:nvPr/>
        </p:nvSpPr>
        <p:spPr>
          <a:xfrm>
            <a:off x="1661788" y="1441452"/>
            <a:ext cx="1434654" cy="1265482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"/>
          <p:cNvSpPr txBox="1">
            <a:spLocks noGrp="1"/>
          </p:cNvSpPr>
          <p:nvPr>
            <p:ph type="title" hasCustomPrompt="1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7" name="Google Shape;207;p11"/>
          <p:cNvSpPr txBox="1">
            <a:spLocks noGrp="1"/>
          </p:cNvSpPr>
          <p:nvPr>
            <p:ph type="body" idx="1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rId2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rId2" action="ppaction://hlinksldjump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6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"/>
          <p:cNvSpPr txBox="1">
            <a:spLocks noGrp="1"/>
          </p:cNvSpPr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33" name="Google Shape;233;p14"/>
          <p:cNvSpPr txBox="1">
            <a:spLocks noGrp="1"/>
          </p:cNvSpPr>
          <p:nvPr>
            <p:ph type="subTitle" idx="1"/>
          </p:nvPr>
        </p:nvSpPr>
        <p:spPr>
          <a:xfrm flipH="1">
            <a:off x="3275625" y="1728850"/>
            <a:ext cx="4575000" cy="11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4"/>
          <p:cNvSpPr/>
          <p:nvPr/>
        </p:nvSpPr>
        <p:spPr>
          <a:xfrm rot="-3415034" flipH="1">
            <a:off x="6361616" y="308997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4"/>
          <p:cNvSpPr/>
          <p:nvPr/>
        </p:nvSpPr>
        <p:spPr>
          <a:xfrm rot="1848056">
            <a:off x="2372175" y="2639561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" name="Google Shape;236;p14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237" name="Google Shape;237;p14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14"/>
          <p:cNvSpPr/>
          <p:nvPr/>
        </p:nvSpPr>
        <p:spPr>
          <a:xfrm rot="-7977677">
            <a:off x="1649745" y="498156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"/>
          <p:cNvSpPr/>
          <p:nvPr/>
        </p:nvSpPr>
        <p:spPr>
          <a:xfrm>
            <a:off x="7092213" y="3598577"/>
            <a:ext cx="1434654" cy="1265482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24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/>
          <p:nvPr/>
        </p:nvSpPr>
        <p:spPr>
          <a:xfrm rot="2465585" flipH="1">
            <a:off x="-2193957" y="2702195"/>
            <a:ext cx="4267802" cy="2625668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5"/>
          <p:cNvSpPr/>
          <p:nvPr/>
        </p:nvSpPr>
        <p:spPr>
          <a:xfrm rot="-6430284" flipH="1">
            <a:off x="6992855" y="-1008460"/>
            <a:ext cx="3967958" cy="3604468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-458900" y="-740250"/>
            <a:ext cx="2037008" cy="2154203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"/>
          <p:cNvSpPr txBox="1">
            <a:spLocks noGrp="1"/>
          </p:cNvSpPr>
          <p:nvPr>
            <p:ph type="subTitle" idx="1"/>
          </p:nvPr>
        </p:nvSpPr>
        <p:spPr>
          <a:xfrm>
            <a:off x="628701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5"/>
          <p:cNvSpPr txBox="1">
            <a:spLocks noGrp="1"/>
          </p:cNvSpPr>
          <p:nvPr>
            <p:ph type="subTitle" idx="2"/>
          </p:nvPr>
        </p:nvSpPr>
        <p:spPr>
          <a:xfrm>
            <a:off x="3488100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15"/>
          <p:cNvSpPr txBox="1">
            <a:spLocks noGrp="1"/>
          </p:cNvSpPr>
          <p:nvPr>
            <p:ph type="subTitle" idx="3"/>
          </p:nvPr>
        </p:nvSpPr>
        <p:spPr>
          <a:xfrm>
            <a:off x="628700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5"/>
          <p:cNvSpPr txBox="1">
            <a:spLocks noGrp="1"/>
          </p:cNvSpPr>
          <p:nvPr>
            <p:ph type="subTitle" idx="4"/>
          </p:nvPr>
        </p:nvSpPr>
        <p:spPr>
          <a:xfrm>
            <a:off x="3488100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title" hasCustomPrompt="1"/>
          </p:nvPr>
        </p:nvSpPr>
        <p:spPr>
          <a:xfrm>
            <a:off x="628699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2" name="Google Shape;272;p15"/>
          <p:cNvSpPr txBox="1">
            <a:spLocks noGrp="1"/>
          </p:cNvSpPr>
          <p:nvPr>
            <p:ph type="title" idx="5" hasCustomPrompt="1"/>
          </p:nvPr>
        </p:nvSpPr>
        <p:spPr>
          <a:xfrm>
            <a:off x="3456213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3" name="Google Shape;273;p15"/>
          <p:cNvSpPr txBox="1">
            <a:spLocks noGrp="1"/>
          </p:cNvSpPr>
          <p:nvPr>
            <p:ph type="subTitle" idx="6"/>
          </p:nvPr>
        </p:nvSpPr>
        <p:spPr>
          <a:xfrm>
            <a:off x="6347500" y="3181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5"/>
          <p:cNvSpPr txBox="1">
            <a:spLocks noGrp="1"/>
          </p:cNvSpPr>
          <p:nvPr>
            <p:ph type="subTitle" idx="7"/>
          </p:nvPr>
        </p:nvSpPr>
        <p:spPr>
          <a:xfrm>
            <a:off x="6347488" y="36497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title" idx="8" hasCustomPrompt="1"/>
          </p:nvPr>
        </p:nvSpPr>
        <p:spPr>
          <a:xfrm>
            <a:off x="6347501" y="1464438"/>
            <a:ext cx="2167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6" name="Google Shape;276;p15"/>
          <p:cNvSpPr txBox="1">
            <a:spLocks noGrp="1"/>
          </p:cNvSpPr>
          <p:nvPr>
            <p:ph type="title" idx="9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25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"/>
          <p:cNvSpPr/>
          <p:nvPr/>
        </p:nvSpPr>
        <p:spPr>
          <a:xfrm rot="672094">
            <a:off x="5584289" y="5626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6"/>
          <p:cNvSpPr/>
          <p:nvPr/>
        </p:nvSpPr>
        <p:spPr>
          <a:xfrm rot="3414914">
            <a:off x="-1520563" y="790995"/>
            <a:ext cx="3987256" cy="3391668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 rot="10800000" flipH="1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281" name="Google Shape;281;p1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5" name="Google Shape;315;p16"/>
          <p:cNvSpPr/>
          <p:nvPr/>
        </p:nvSpPr>
        <p:spPr>
          <a:xfrm rot="1095657">
            <a:off x="1778030" y="3865579"/>
            <a:ext cx="1021004" cy="1333445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6"/>
          <p:cNvSpPr txBox="1">
            <a:spLocks noGrp="1"/>
          </p:cNvSpPr>
          <p:nvPr>
            <p:ph type="subTitle" idx="1"/>
          </p:nvPr>
        </p:nvSpPr>
        <p:spPr>
          <a:xfrm>
            <a:off x="2718750" y="1540138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16"/>
          <p:cNvSpPr txBox="1">
            <a:spLocks noGrp="1"/>
          </p:cNvSpPr>
          <p:nvPr>
            <p:ph type="title" hasCustomPrompt="1"/>
          </p:nvPr>
        </p:nvSpPr>
        <p:spPr>
          <a:xfrm>
            <a:off x="2718750" y="967438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18" name="Google Shape;318;p16"/>
          <p:cNvSpPr txBox="1">
            <a:spLocks noGrp="1"/>
          </p:cNvSpPr>
          <p:nvPr>
            <p:ph type="subTitle" idx="2"/>
          </p:nvPr>
        </p:nvSpPr>
        <p:spPr>
          <a:xfrm>
            <a:off x="2718750" y="26736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16"/>
          <p:cNvSpPr txBox="1">
            <a:spLocks noGrp="1"/>
          </p:cNvSpPr>
          <p:nvPr>
            <p:ph type="title" idx="3" hasCustomPrompt="1"/>
          </p:nvPr>
        </p:nvSpPr>
        <p:spPr>
          <a:xfrm>
            <a:off x="2718750" y="210093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20" name="Google Shape;320;p16"/>
          <p:cNvSpPr txBox="1">
            <a:spLocks noGrp="1"/>
          </p:cNvSpPr>
          <p:nvPr>
            <p:ph type="subTitle" idx="4"/>
          </p:nvPr>
        </p:nvSpPr>
        <p:spPr>
          <a:xfrm>
            <a:off x="2718750" y="38071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6"/>
          <p:cNvSpPr txBox="1">
            <a:spLocks noGrp="1"/>
          </p:cNvSpPr>
          <p:nvPr>
            <p:ph type="title" idx="5" hasCustomPrompt="1"/>
          </p:nvPr>
        </p:nvSpPr>
        <p:spPr>
          <a:xfrm>
            <a:off x="2718750" y="3234463"/>
            <a:ext cx="370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22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"/>
          <p:cNvSpPr/>
          <p:nvPr/>
        </p:nvSpPr>
        <p:spPr>
          <a:xfrm rot="-1781954">
            <a:off x="6294084" y="45611"/>
            <a:ext cx="4658414" cy="476516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7"/>
          <p:cNvSpPr/>
          <p:nvPr/>
        </p:nvSpPr>
        <p:spPr>
          <a:xfrm>
            <a:off x="6619750" y="1260100"/>
            <a:ext cx="1269687" cy="165822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7"/>
          <p:cNvSpPr/>
          <p:nvPr/>
        </p:nvSpPr>
        <p:spPr>
          <a:xfrm rot="1145765" flipH="1">
            <a:off x="-1426013" y="-803761"/>
            <a:ext cx="3397353" cy="3383266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7" name="Google Shape;327;p17"/>
          <p:cNvSpPr txBox="1">
            <a:spLocks noGrp="1"/>
          </p:cNvSpPr>
          <p:nvPr>
            <p:ph type="subTitle" idx="1"/>
          </p:nvPr>
        </p:nvSpPr>
        <p:spPr>
          <a:xfrm>
            <a:off x="897675" y="1577850"/>
            <a:ext cx="4809300" cy="24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328" name="Google Shape;328;p17"/>
          <p:cNvGrpSpPr/>
          <p:nvPr/>
        </p:nvGrpSpPr>
        <p:grpSpPr>
          <a:xfrm rot="10800000" flipH="1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329" name="Google Shape;329;p1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32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/>
          <p:nvPr/>
        </p:nvSpPr>
        <p:spPr>
          <a:xfrm rot="-1690000">
            <a:off x="4770052" y="3432202"/>
            <a:ext cx="4311133" cy="265232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8"/>
          <p:cNvSpPr/>
          <p:nvPr/>
        </p:nvSpPr>
        <p:spPr>
          <a:xfrm rot="-8976185">
            <a:off x="-892229" y="695729"/>
            <a:ext cx="3210901" cy="3197587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6" name="Google Shape;366;p18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367" name="Google Shape;367;p1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18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1" name="Google Shape;401;p18"/>
          <p:cNvSpPr txBox="1">
            <a:spLocks noGrp="1"/>
          </p:cNvSpPr>
          <p:nvPr>
            <p:ph type="subTitle" idx="1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CUSTOM_23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>
            <a:spLocks noGrp="1"/>
          </p:cNvSpPr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subTitle" idx="1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444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445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9" name="Google Shape;469;p20"/>
          <p:cNvSpPr/>
          <p:nvPr/>
        </p:nvSpPr>
        <p:spPr>
          <a:xfrm rot="-5035031" flipH="1">
            <a:off x="4206940" y="751857"/>
            <a:ext cx="7221377" cy="444298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USTOM_27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1"/>
          <p:cNvSpPr/>
          <p:nvPr/>
        </p:nvSpPr>
        <p:spPr>
          <a:xfrm rot="-1408952">
            <a:off x="7039333" y="962822"/>
            <a:ext cx="3561578" cy="4437854"/>
          </a:xfrm>
          <a:custGeom>
            <a:avLst/>
            <a:gdLst/>
            <a:ahLst/>
            <a:cxn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21"/>
          <p:cNvSpPr/>
          <p:nvPr/>
        </p:nvSpPr>
        <p:spPr>
          <a:xfrm rot="5400000" flipH="1">
            <a:off x="-1331519" y="-591459"/>
            <a:ext cx="5570538" cy="3629454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1"/>
          <p:cNvSpPr/>
          <p:nvPr/>
        </p:nvSpPr>
        <p:spPr>
          <a:xfrm rot="-7977677">
            <a:off x="1465320" y="345459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6" name="Google Shape;476;p21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477" name="Google Shape;477;p2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1" name="Google Shape;511;p21"/>
          <p:cNvSpPr txBox="1">
            <a:spLocks noGrp="1"/>
          </p:cNvSpPr>
          <p:nvPr>
            <p:ph type="title"/>
          </p:nvPr>
        </p:nvSpPr>
        <p:spPr>
          <a:xfrm>
            <a:off x="2690725" y="1505725"/>
            <a:ext cx="3858900" cy="11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2" name="Google Shape;512;p21"/>
          <p:cNvSpPr txBox="1">
            <a:spLocks noGrp="1"/>
          </p:cNvSpPr>
          <p:nvPr>
            <p:ph type="subTitle" idx="1"/>
          </p:nvPr>
        </p:nvSpPr>
        <p:spPr>
          <a:xfrm>
            <a:off x="2690725" y="2725750"/>
            <a:ext cx="38589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33"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2"/>
          <p:cNvSpPr/>
          <p:nvPr/>
        </p:nvSpPr>
        <p:spPr>
          <a:xfrm rot="-5620610">
            <a:off x="7759237" y="345401"/>
            <a:ext cx="3242370" cy="3111144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2"/>
          <p:cNvSpPr/>
          <p:nvPr/>
        </p:nvSpPr>
        <p:spPr>
          <a:xfrm rot="-5400000" flipH="1">
            <a:off x="-700258" y="2716121"/>
            <a:ext cx="3397312" cy="3383225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2"/>
          <p:cNvSpPr/>
          <p:nvPr/>
        </p:nvSpPr>
        <p:spPr>
          <a:xfrm rot="1891771" flipH="1">
            <a:off x="3633391" y="3134640"/>
            <a:ext cx="2182046" cy="3720269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8" name="Google Shape;518;p22"/>
          <p:cNvSpPr txBox="1">
            <a:spLocks noGrp="1"/>
          </p:cNvSpPr>
          <p:nvPr>
            <p:ph type="subTitle" idx="1"/>
          </p:nvPr>
        </p:nvSpPr>
        <p:spPr>
          <a:xfrm>
            <a:off x="5403875" y="13335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9" name="Google Shape;519;p22"/>
          <p:cNvSpPr txBox="1">
            <a:spLocks noGrp="1"/>
          </p:cNvSpPr>
          <p:nvPr>
            <p:ph type="subTitle" idx="2"/>
          </p:nvPr>
        </p:nvSpPr>
        <p:spPr>
          <a:xfrm>
            <a:off x="5403875" y="285297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0" name="Google Shape;520;p22"/>
          <p:cNvSpPr txBox="1">
            <a:spLocks noGrp="1"/>
          </p:cNvSpPr>
          <p:nvPr>
            <p:ph type="subTitle" idx="3"/>
          </p:nvPr>
        </p:nvSpPr>
        <p:spPr>
          <a:xfrm>
            <a:off x="5403875" y="1839280"/>
            <a:ext cx="2167800" cy="8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22"/>
          <p:cNvSpPr txBox="1">
            <a:spLocks noGrp="1"/>
          </p:cNvSpPr>
          <p:nvPr>
            <p:ph type="subTitle" idx="4"/>
          </p:nvPr>
        </p:nvSpPr>
        <p:spPr>
          <a:xfrm>
            <a:off x="5403875" y="3358730"/>
            <a:ext cx="2167800" cy="8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8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3"/>
          <p:cNvSpPr/>
          <p:nvPr/>
        </p:nvSpPr>
        <p:spPr>
          <a:xfrm rot="5035045">
            <a:off x="-2322768" y="2876704"/>
            <a:ext cx="5262855" cy="323795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4" name="Google Shape;524;p23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525" name="Google Shape;525;p2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9" name="Google Shape;559;p23"/>
          <p:cNvSpPr/>
          <p:nvPr/>
        </p:nvSpPr>
        <p:spPr>
          <a:xfrm rot="-4280482">
            <a:off x="6793782" y="-1466885"/>
            <a:ext cx="3375483" cy="5024332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23"/>
          <p:cNvSpPr/>
          <p:nvPr/>
        </p:nvSpPr>
        <p:spPr>
          <a:xfrm rot="-7977677">
            <a:off x="5123145" y="405614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2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62" name="Google Shape;562;p23"/>
          <p:cNvSpPr txBox="1">
            <a:spLocks noGrp="1"/>
          </p:cNvSpPr>
          <p:nvPr>
            <p:ph type="subTitle" idx="1"/>
          </p:nvPr>
        </p:nvSpPr>
        <p:spPr>
          <a:xfrm>
            <a:off x="71325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3" name="Google Shape;563;p23"/>
          <p:cNvSpPr txBox="1">
            <a:spLocks noGrp="1"/>
          </p:cNvSpPr>
          <p:nvPr>
            <p:ph type="subTitle" idx="2"/>
          </p:nvPr>
        </p:nvSpPr>
        <p:spPr>
          <a:xfrm>
            <a:off x="348810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4" name="Google Shape;564;p23"/>
          <p:cNvSpPr txBox="1">
            <a:spLocks noGrp="1"/>
          </p:cNvSpPr>
          <p:nvPr>
            <p:ph type="subTitle" idx="3"/>
          </p:nvPr>
        </p:nvSpPr>
        <p:spPr>
          <a:xfrm>
            <a:off x="71325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5" name="Google Shape;565;p23"/>
          <p:cNvSpPr txBox="1">
            <a:spLocks noGrp="1"/>
          </p:cNvSpPr>
          <p:nvPr>
            <p:ph type="subTitle" idx="4"/>
          </p:nvPr>
        </p:nvSpPr>
        <p:spPr>
          <a:xfrm>
            <a:off x="348810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23"/>
          <p:cNvSpPr txBox="1">
            <a:spLocks noGrp="1"/>
          </p:cNvSpPr>
          <p:nvPr>
            <p:ph type="subTitle" idx="5"/>
          </p:nvPr>
        </p:nvSpPr>
        <p:spPr>
          <a:xfrm>
            <a:off x="6262950" y="2661125"/>
            <a:ext cx="21678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7" name="Google Shape;567;p23"/>
          <p:cNvSpPr txBox="1">
            <a:spLocks noGrp="1"/>
          </p:cNvSpPr>
          <p:nvPr>
            <p:ph type="subTitle" idx="6"/>
          </p:nvPr>
        </p:nvSpPr>
        <p:spPr>
          <a:xfrm>
            <a:off x="6262950" y="3128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0"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4"/>
          <p:cNvSpPr/>
          <p:nvPr/>
        </p:nvSpPr>
        <p:spPr>
          <a:xfrm rot="-7977680">
            <a:off x="2936026" y="3869950"/>
            <a:ext cx="2430109" cy="2331757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0" name="Google Shape;570;p24"/>
          <p:cNvGrpSpPr/>
          <p:nvPr/>
        </p:nvGrpSpPr>
        <p:grpSpPr>
          <a:xfrm rot="10800000" flipH="1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571" name="Google Shape;571;p2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5" name="Google Shape;605;p24"/>
          <p:cNvSpPr/>
          <p:nvPr/>
        </p:nvSpPr>
        <p:spPr>
          <a:xfrm rot="135969" flipH="1">
            <a:off x="-993079" y="-957313"/>
            <a:ext cx="3397316" cy="338322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7" name="Google Shape;607;p24"/>
          <p:cNvSpPr txBox="1">
            <a:spLocks noGrp="1"/>
          </p:cNvSpPr>
          <p:nvPr>
            <p:ph type="subTitle" idx="1"/>
          </p:nvPr>
        </p:nvSpPr>
        <p:spPr>
          <a:xfrm>
            <a:off x="2214975" y="17670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24"/>
          <p:cNvSpPr txBox="1">
            <a:spLocks noGrp="1"/>
          </p:cNvSpPr>
          <p:nvPr>
            <p:ph type="subTitle" idx="2"/>
          </p:nvPr>
        </p:nvSpPr>
        <p:spPr>
          <a:xfrm>
            <a:off x="4761225" y="17670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24"/>
          <p:cNvSpPr txBox="1">
            <a:spLocks noGrp="1"/>
          </p:cNvSpPr>
          <p:nvPr>
            <p:ph type="subTitle" idx="3"/>
          </p:nvPr>
        </p:nvSpPr>
        <p:spPr>
          <a:xfrm>
            <a:off x="2214975" y="2141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24"/>
          <p:cNvSpPr txBox="1">
            <a:spLocks noGrp="1"/>
          </p:cNvSpPr>
          <p:nvPr>
            <p:ph type="subTitle" idx="4"/>
          </p:nvPr>
        </p:nvSpPr>
        <p:spPr>
          <a:xfrm>
            <a:off x="4761225" y="214186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24"/>
          <p:cNvSpPr txBox="1">
            <a:spLocks noGrp="1"/>
          </p:cNvSpPr>
          <p:nvPr>
            <p:ph type="subTitle" idx="5"/>
          </p:nvPr>
        </p:nvSpPr>
        <p:spPr>
          <a:xfrm>
            <a:off x="2214975" y="30653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24"/>
          <p:cNvSpPr txBox="1">
            <a:spLocks noGrp="1"/>
          </p:cNvSpPr>
          <p:nvPr>
            <p:ph type="subTitle" idx="6"/>
          </p:nvPr>
        </p:nvSpPr>
        <p:spPr>
          <a:xfrm>
            <a:off x="4761225" y="3065375"/>
            <a:ext cx="2167800" cy="36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3" name="Google Shape;613;p24"/>
          <p:cNvSpPr txBox="1">
            <a:spLocks noGrp="1"/>
          </p:cNvSpPr>
          <p:nvPr>
            <p:ph type="subTitle" idx="7"/>
          </p:nvPr>
        </p:nvSpPr>
        <p:spPr>
          <a:xfrm>
            <a:off x="2214975" y="34401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4" name="Google Shape;614;p24"/>
          <p:cNvSpPr txBox="1">
            <a:spLocks noGrp="1"/>
          </p:cNvSpPr>
          <p:nvPr>
            <p:ph type="subTitle" idx="8"/>
          </p:nvPr>
        </p:nvSpPr>
        <p:spPr>
          <a:xfrm>
            <a:off x="4761225" y="3440113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5" name="Google Shape;615;p24"/>
          <p:cNvSpPr/>
          <p:nvPr/>
        </p:nvSpPr>
        <p:spPr>
          <a:xfrm rot="-5035048" flipH="1">
            <a:off x="5373790" y="594172"/>
            <a:ext cx="6829100" cy="4201641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9"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25"/>
          <p:cNvSpPr/>
          <p:nvPr/>
        </p:nvSpPr>
        <p:spPr>
          <a:xfrm>
            <a:off x="4487750" y="727477"/>
            <a:ext cx="6559985" cy="5236281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5"/>
          <p:cNvSpPr/>
          <p:nvPr/>
        </p:nvSpPr>
        <p:spPr>
          <a:xfrm rot="5400000">
            <a:off x="-2563625" y="1125983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5"/>
          <p:cNvSpPr/>
          <p:nvPr/>
        </p:nvSpPr>
        <p:spPr>
          <a:xfrm rot="-7977677">
            <a:off x="635395" y="-298381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21" name="Google Shape;621;p25"/>
          <p:cNvSpPr txBox="1">
            <a:spLocks noGrp="1"/>
          </p:cNvSpPr>
          <p:nvPr>
            <p:ph type="subTitle" idx="1"/>
          </p:nvPr>
        </p:nvSpPr>
        <p:spPr>
          <a:xfrm>
            <a:off x="109425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2" name="Google Shape;622;p25"/>
          <p:cNvSpPr txBox="1">
            <a:spLocks noGrp="1"/>
          </p:cNvSpPr>
          <p:nvPr>
            <p:ph type="subTitle" idx="2"/>
          </p:nvPr>
        </p:nvSpPr>
        <p:spPr>
          <a:xfrm>
            <a:off x="348810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3"/>
          </p:nvPr>
        </p:nvSpPr>
        <p:spPr>
          <a:xfrm>
            <a:off x="109425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4"/>
          </p:nvPr>
        </p:nvSpPr>
        <p:spPr>
          <a:xfrm>
            <a:off x="348810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5"/>
          </p:nvPr>
        </p:nvSpPr>
        <p:spPr>
          <a:xfrm>
            <a:off x="5881950" y="1652438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25"/>
          <p:cNvSpPr txBox="1">
            <a:spLocks noGrp="1"/>
          </p:cNvSpPr>
          <p:nvPr>
            <p:ph type="subTitle" idx="6"/>
          </p:nvPr>
        </p:nvSpPr>
        <p:spPr>
          <a:xfrm>
            <a:off x="5881950" y="204385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7" name="Google Shape;627;p25"/>
          <p:cNvSpPr txBox="1">
            <a:spLocks noGrp="1"/>
          </p:cNvSpPr>
          <p:nvPr>
            <p:ph type="subTitle" idx="7"/>
          </p:nvPr>
        </p:nvSpPr>
        <p:spPr>
          <a:xfrm>
            <a:off x="109425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8" name="Google Shape;628;p25"/>
          <p:cNvSpPr txBox="1">
            <a:spLocks noGrp="1"/>
          </p:cNvSpPr>
          <p:nvPr>
            <p:ph type="subTitle" idx="8"/>
          </p:nvPr>
        </p:nvSpPr>
        <p:spPr>
          <a:xfrm>
            <a:off x="348810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9" name="Google Shape;629;p25"/>
          <p:cNvSpPr txBox="1">
            <a:spLocks noGrp="1"/>
          </p:cNvSpPr>
          <p:nvPr>
            <p:ph type="subTitle" idx="9"/>
          </p:nvPr>
        </p:nvSpPr>
        <p:spPr>
          <a:xfrm>
            <a:off x="109425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0" name="Google Shape;630;p25"/>
          <p:cNvSpPr txBox="1">
            <a:spLocks noGrp="1"/>
          </p:cNvSpPr>
          <p:nvPr>
            <p:ph type="subTitle" idx="13"/>
          </p:nvPr>
        </p:nvSpPr>
        <p:spPr>
          <a:xfrm>
            <a:off x="348810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1" name="Google Shape;631;p25"/>
          <p:cNvSpPr txBox="1">
            <a:spLocks noGrp="1"/>
          </p:cNvSpPr>
          <p:nvPr>
            <p:ph type="subTitle" idx="14"/>
          </p:nvPr>
        </p:nvSpPr>
        <p:spPr>
          <a:xfrm>
            <a:off x="5881950" y="2989363"/>
            <a:ext cx="2167800" cy="3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25"/>
          <p:cNvSpPr txBox="1">
            <a:spLocks noGrp="1"/>
          </p:cNvSpPr>
          <p:nvPr>
            <p:ph type="subTitle" idx="15"/>
          </p:nvPr>
        </p:nvSpPr>
        <p:spPr>
          <a:xfrm>
            <a:off x="5881950" y="3380900"/>
            <a:ext cx="2167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26"/>
          <p:cNvSpPr/>
          <p:nvPr/>
        </p:nvSpPr>
        <p:spPr>
          <a:xfrm rot="-8234214" flipH="1">
            <a:off x="6462164" y="-167221"/>
            <a:ext cx="4162685" cy="256099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6"/>
          <p:cNvSpPr/>
          <p:nvPr/>
        </p:nvSpPr>
        <p:spPr>
          <a:xfrm rot="672094">
            <a:off x="-1833836" y="1849763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6"/>
          <p:cNvSpPr/>
          <p:nvPr/>
        </p:nvSpPr>
        <p:spPr>
          <a:xfrm>
            <a:off x="8042975" y="3533675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7"/>
          <p:cNvSpPr/>
          <p:nvPr/>
        </p:nvSpPr>
        <p:spPr>
          <a:xfrm rot="-2505069" flipH="1">
            <a:off x="6267646" y="1159768"/>
            <a:ext cx="4436783" cy="371422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7"/>
          <p:cNvSpPr/>
          <p:nvPr/>
        </p:nvSpPr>
        <p:spPr>
          <a:xfrm rot="3781174">
            <a:off x="-1644519" y="1806437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27"/>
          <p:cNvGrpSpPr/>
          <p:nvPr/>
        </p:nvGrpSpPr>
        <p:grpSpPr>
          <a:xfrm rot="10800000" flipH="1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642" name="Google Shape;642;p2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6" name="Google Shape;676;p2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4"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8"/>
          <p:cNvSpPr/>
          <p:nvPr/>
        </p:nvSpPr>
        <p:spPr>
          <a:xfrm rot="5400000">
            <a:off x="-897085" y="455393"/>
            <a:ext cx="4906632" cy="4469596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28"/>
          <p:cNvSpPr/>
          <p:nvPr/>
        </p:nvSpPr>
        <p:spPr>
          <a:xfrm rot="4271990">
            <a:off x="6861805" y="3034227"/>
            <a:ext cx="3403945" cy="338983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28"/>
          <p:cNvSpPr/>
          <p:nvPr/>
        </p:nvSpPr>
        <p:spPr>
          <a:xfrm>
            <a:off x="7014776" y="357427"/>
            <a:ext cx="801658" cy="707098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2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5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 rot="8100090">
            <a:off x="-1277624" y="-498533"/>
            <a:ext cx="4047120" cy="248996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29"/>
          <p:cNvSpPr/>
          <p:nvPr/>
        </p:nvSpPr>
        <p:spPr>
          <a:xfrm rot="-2262480" flipH="1">
            <a:off x="5470609" y="3669962"/>
            <a:ext cx="4913469" cy="302290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2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86" name="Google Shape;686;p29"/>
          <p:cNvSpPr/>
          <p:nvPr/>
        </p:nvSpPr>
        <p:spPr>
          <a:xfrm rot="-7977666">
            <a:off x="7581866" y="924182"/>
            <a:ext cx="1233331" cy="1183416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6"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30"/>
          <p:cNvSpPr/>
          <p:nvPr/>
        </p:nvSpPr>
        <p:spPr>
          <a:xfrm rot="5575585">
            <a:off x="-1934287" y="-969252"/>
            <a:ext cx="4436755" cy="371424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30"/>
          <p:cNvSpPr/>
          <p:nvPr/>
        </p:nvSpPr>
        <p:spPr>
          <a:xfrm>
            <a:off x="4971452" y="887873"/>
            <a:ext cx="5492180" cy="3689245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30"/>
          <p:cNvSpPr/>
          <p:nvPr/>
        </p:nvSpPr>
        <p:spPr>
          <a:xfrm rot="-7977666">
            <a:off x="3954029" y="4656032"/>
            <a:ext cx="1233331" cy="1183416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30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8"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31"/>
          <p:cNvSpPr/>
          <p:nvPr/>
        </p:nvSpPr>
        <p:spPr>
          <a:xfrm rot="912733" flipH="1">
            <a:off x="-1572654" y="597947"/>
            <a:ext cx="3253667" cy="548082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31"/>
          <p:cNvSpPr/>
          <p:nvPr/>
        </p:nvSpPr>
        <p:spPr>
          <a:xfrm rot="-482288">
            <a:off x="6784912" y="-733687"/>
            <a:ext cx="3654738" cy="363958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31"/>
          <p:cNvSpPr/>
          <p:nvPr/>
        </p:nvSpPr>
        <p:spPr>
          <a:xfrm rot="3320924">
            <a:off x="8443534" y="3822428"/>
            <a:ext cx="1269688" cy="1658230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31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20"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2"/>
          <p:cNvSpPr/>
          <p:nvPr/>
        </p:nvSpPr>
        <p:spPr>
          <a:xfrm rot="-5620610">
            <a:off x="8235762" y="2503251"/>
            <a:ext cx="3242370" cy="3111144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2"/>
          <p:cNvSpPr/>
          <p:nvPr/>
        </p:nvSpPr>
        <p:spPr>
          <a:xfrm rot="-595142" flipH="1">
            <a:off x="-1233073" y="-485172"/>
            <a:ext cx="3397327" cy="3383240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32"/>
          <p:cNvSpPr/>
          <p:nvPr/>
        </p:nvSpPr>
        <p:spPr>
          <a:xfrm rot="-7977683">
            <a:off x="6409699" y="-2923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3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CUSTOM_21"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33"/>
          <p:cNvSpPr/>
          <p:nvPr/>
        </p:nvSpPr>
        <p:spPr>
          <a:xfrm rot="-5400000" flipH="1">
            <a:off x="5697375" y="631183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3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705" name="Google Shape;705;p33"/>
          <p:cNvGrpSpPr/>
          <p:nvPr/>
        </p:nvGrpSpPr>
        <p:grpSpPr>
          <a:xfrm rot="10800000" flipH="1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706" name="Google Shape;706;p3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34"/>
          <p:cNvSpPr/>
          <p:nvPr/>
        </p:nvSpPr>
        <p:spPr>
          <a:xfrm rot="10800000" flipH="1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4" name="Google Shape;744;p34"/>
          <p:cNvGrpSpPr/>
          <p:nvPr/>
        </p:nvGrpSpPr>
        <p:grpSpPr>
          <a:xfrm rot="10800000" flipH="1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745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9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4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1" name="Google Shape;781;p34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5"/>
          <p:cNvSpPr/>
          <p:nvPr/>
        </p:nvSpPr>
        <p:spPr>
          <a:xfrm rot="-7977683">
            <a:off x="1484724" y="15164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35"/>
          <p:cNvSpPr/>
          <p:nvPr/>
        </p:nvSpPr>
        <p:spPr>
          <a:xfrm rot="288619" flipH="1">
            <a:off x="-1415244" y="1158707"/>
            <a:ext cx="4829256" cy="4940052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35"/>
          <p:cNvSpPr/>
          <p:nvPr/>
        </p:nvSpPr>
        <p:spPr>
          <a:xfrm rot="-8533595">
            <a:off x="7105388" y="-706575"/>
            <a:ext cx="1938828" cy="330559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35"/>
          <p:cNvSpPr/>
          <p:nvPr/>
        </p:nvSpPr>
        <p:spPr>
          <a:xfrm>
            <a:off x="6970750" y="2154714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7" name="Google Shape;787;p35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788" name="Google Shape;788;p3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2" name="Google Shape;822;p35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3" name="Google Shape;823;p35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13"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36"/>
          <p:cNvSpPr/>
          <p:nvPr/>
        </p:nvSpPr>
        <p:spPr>
          <a:xfrm rot="-5716269">
            <a:off x="3090772" y="121523"/>
            <a:ext cx="3242308" cy="5108995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6" name="Google Shape;826;p36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827" name="Google Shape;827;p36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1" name="Google Shape;851;p36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52" name="Google Shape;852;p36"/>
          <p:cNvSpPr txBox="1">
            <a:spLocks noGrp="1"/>
          </p:cNvSpPr>
          <p:nvPr>
            <p:ph type="title" idx="2" hasCustomPrompt="1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3" name="Google Shape;853;p36"/>
          <p:cNvSpPr/>
          <p:nvPr/>
        </p:nvSpPr>
        <p:spPr>
          <a:xfrm flipH="1">
            <a:off x="6154471" y="760963"/>
            <a:ext cx="1269687" cy="165822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36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5" name="Google Shape;855;p36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856" name="Google Shape;856;p3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37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7"/>
          <p:cNvSpPr/>
          <p:nvPr/>
        </p:nvSpPr>
        <p:spPr>
          <a:xfrm rot="3781224">
            <a:off x="-1829431" y="2502688"/>
            <a:ext cx="6147391" cy="3782042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7"/>
          <p:cNvSpPr/>
          <p:nvPr/>
        </p:nvSpPr>
        <p:spPr>
          <a:xfrm rot="-1693254" flipH="1">
            <a:off x="7048898" y="1570932"/>
            <a:ext cx="2436429" cy="4153979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7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95" name="Google Shape;895;p37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896" name="Google Shape;896;p37"/>
          <p:cNvGrpSpPr/>
          <p:nvPr/>
        </p:nvGrpSpPr>
        <p:grpSpPr>
          <a:xfrm rot="10800000" flipH="1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897" name="Google Shape;897;p3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CUSTOM_19"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38"/>
          <p:cNvSpPr/>
          <p:nvPr/>
        </p:nvSpPr>
        <p:spPr>
          <a:xfrm rot="199611" flipH="1">
            <a:off x="-1222385" y="1111794"/>
            <a:ext cx="4658395" cy="476529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38"/>
          <p:cNvSpPr/>
          <p:nvPr/>
        </p:nvSpPr>
        <p:spPr>
          <a:xfrm rot="-5035045" flipH="1">
            <a:off x="5862077" y="-226971"/>
            <a:ext cx="5262855" cy="323795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38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38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936" name="Google Shape;936;p3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0" name="Google Shape;970;p38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71" name="Google Shape;971;p38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32_2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6" name="Google Shape;976;p39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_1"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40"/>
          <p:cNvSpPr/>
          <p:nvPr/>
        </p:nvSpPr>
        <p:spPr>
          <a:xfrm rot="-5620636">
            <a:off x="7260268" y="484121"/>
            <a:ext cx="2991681" cy="287060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40"/>
          <p:cNvSpPr/>
          <p:nvPr/>
        </p:nvSpPr>
        <p:spPr>
          <a:xfrm rot="135969" flipH="1">
            <a:off x="-1259479" y="-732013"/>
            <a:ext cx="3397316" cy="338322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40"/>
          <p:cNvSpPr/>
          <p:nvPr/>
        </p:nvSpPr>
        <p:spPr>
          <a:xfrm rot="10800000">
            <a:off x="7259653" y="392543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1" name="Google Shape;981;p40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982" name="Google Shape;982;p4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6" name="Google Shape;1016;p40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17" name="Google Shape;1017;p40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avLst/>
            <a:gdLst/>
            <a:ahLst/>
            <a:cxnLst/>
            <a:rect l="l" t="t" r="r" b="b"/>
            <a:pathLst>
              <a:path w="305584" h="121664" extrusionOk="0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1101975" y="2260925"/>
            <a:ext cx="29544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body" idx="2"/>
          </p:nvPr>
        </p:nvSpPr>
        <p:spPr>
          <a:xfrm>
            <a:off x="5071000" y="2260925"/>
            <a:ext cx="29544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subTitle" idx="3"/>
          </p:nvPr>
        </p:nvSpPr>
        <p:spPr>
          <a:xfrm>
            <a:off x="1118600" y="1666100"/>
            <a:ext cx="29544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subTitle" idx="4"/>
          </p:nvPr>
        </p:nvSpPr>
        <p:spPr>
          <a:xfrm>
            <a:off x="5071000" y="1666100"/>
            <a:ext cx="29544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"/>
          <p:cNvSpPr/>
          <p:nvPr/>
        </p:nvSpPr>
        <p:spPr>
          <a:xfrm rot="-1390808" flipH="1">
            <a:off x="4052075" y="2819900"/>
            <a:ext cx="1938821" cy="3305584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2"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41"/>
          <p:cNvSpPr/>
          <p:nvPr/>
        </p:nvSpPr>
        <p:spPr>
          <a:xfrm rot="-455554">
            <a:off x="6637849" y="-126684"/>
            <a:ext cx="3253668" cy="548076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41"/>
          <p:cNvSpPr/>
          <p:nvPr/>
        </p:nvSpPr>
        <p:spPr>
          <a:xfrm rot="-7977677">
            <a:off x="5635995" y="1509394"/>
            <a:ext cx="1601627" cy="1536805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41"/>
          <p:cNvSpPr/>
          <p:nvPr/>
        </p:nvSpPr>
        <p:spPr>
          <a:xfrm rot="8880872">
            <a:off x="-2066784" y="-214836"/>
            <a:ext cx="4047011" cy="2490084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41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23" name="Google Shape;1023;p41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 b="1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4"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42"/>
          <p:cNvSpPr/>
          <p:nvPr/>
        </p:nvSpPr>
        <p:spPr>
          <a:xfrm rot="-4971949">
            <a:off x="-1978224" y="-993266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6" name="Google Shape;1026;p42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1027" name="Google Shape;1027;p42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2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2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2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2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2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2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2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2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2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2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2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2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2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2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2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2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2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2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2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2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2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2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1" name="Google Shape;1051;p42"/>
          <p:cNvSpPr/>
          <p:nvPr/>
        </p:nvSpPr>
        <p:spPr>
          <a:xfrm rot="250550" flipH="1">
            <a:off x="838717" y="3110207"/>
            <a:ext cx="5950574" cy="36610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42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3" name="Google Shape;1053;p42"/>
          <p:cNvSpPr txBox="1">
            <a:spLocks noGrp="1"/>
          </p:cNvSpPr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35"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oogle Shape;1055;p43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1056" name="Google Shape;1056;p4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0" name="Google Shape;1090;p43"/>
          <p:cNvSpPr/>
          <p:nvPr/>
        </p:nvSpPr>
        <p:spPr>
          <a:xfrm rot="-919010">
            <a:off x="6732142" y="-371518"/>
            <a:ext cx="3397275" cy="3383189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43"/>
          <p:cNvSpPr/>
          <p:nvPr/>
        </p:nvSpPr>
        <p:spPr>
          <a:xfrm rot="-5620636">
            <a:off x="-1100482" y="1591409"/>
            <a:ext cx="2991681" cy="287060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43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3" name="Google Shape;1093;p43"/>
          <p:cNvSpPr txBox="1">
            <a:spLocks noGrp="1"/>
          </p:cNvSpPr>
          <p:nvPr>
            <p:ph type="subTitle" idx="1"/>
          </p:nvPr>
        </p:nvSpPr>
        <p:spPr>
          <a:xfrm>
            <a:off x="502817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36"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44"/>
          <p:cNvSpPr/>
          <p:nvPr/>
        </p:nvSpPr>
        <p:spPr>
          <a:xfrm>
            <a:off x="4260425" y="1957095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44"/>
          <p:cNvSpPr/>
          <p:nvPr/>
        </p:nvSpPr>
        <p:spPr>
          <a:xfrm rot="-4971949">
            <a:off x="6653151" y="1865359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44"/>
          <p:cNvSpPr/>
          <p:nvPr/>
        </p:nvSpPr>
        <p:spPr>
          <a:xfrm rot="7019959" flipH="1">
            <a:off x="-962151" y="-1327476"/>
            <a:ext cx="4047102" cy="2490011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44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9" name="Google Shape;1099;p44"/>
          <p:cNvSpPr txBox="1">
            <a:spLocks noGrp="1"/>
          </p:cNvSpPr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37_1"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45"/>
          <p:cNvSpPr/>
          <p:nvPr/>
        </p:nvSpPr>
        <p:spPr>
          <a:xfrm rot="-4971949">
            <a:off x="6499451" y="687059"/>
            <a:ext cx="4547689" cy="4131091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45"/>
          <p:cNvSpPr/>
          <p:nvPr/>
        </p:nvSpPr>
        <p:spPr>
          <a:xfrm rot="9475593">
            <a:off x="-1974698" y="-446077"/>
            <a:ext cx="4047145" cy="2489949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45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4" name="Google Shape;1104;p45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62643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37"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46"/>
          <p:cNvSpPr/>
          <p:nvPr/>
        </p:nvSpPr>
        <p:spPr>
          <a:xfrm rot="-5400000" flipH="1">
            <a:off x="6051628" y="169178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46"/>
          <p:cNvSpPr/>
          <p:nvPr/>
        </p:nvSpPr>
        <p:spPr>
          <a:xfrm>
            <a:off x="-749900" y="3073920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8" name="Google Shape;1108;p46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1109" name="Google Shape;1109;p4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46"/>
          <p:cNvSpPr txBox="1">
            <a:spLocks noGrp="1"/>
          </p:cNvSpPr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4" name="Google Shape;1144;p46"/>
          <p:cNvSpPr txBox="1">
            <a:spLocks noGrp="1"/>
          </p:cNvSpPr>
          <p:nvPr>
            <p:ph type="subTitle" idx="1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1"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47"/>
          <p:cNvSpPr/>
          <p:nvPr/>
        </p:nvSpPr>
        <p:spPr>
          <a:xfrm rot="5716307" flipH="1">
            <a:off x="3128709" y="-17350"/>
            <a:ext cx="3009510" cy="5911593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47"/>
          <p:cNvSpPr/>
          <p:nvPr/>
        </p:nvSpPr>
        <p:spPr>
          <a:xfrm rot="-1408952">
            <a:off x="7059833" y="-1532053"/>
            <a:ext cx="3561578" cy="4437854"/>
          </a:xfrm>
          <a:custGeom>
            <a:avLst/>
            <a:gdLst/>
            <a:ahLst/>
            <a:cxn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47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9" name="Google Shape;1149;p47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150" name="Google Shape;1150;p4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4" name="Google Shape;1184;p47"/>
          <p:cNvSpPr/>
          <p:nvPr/>
        </p:nvSpPr>
        <p:spPr>
          <a:xfrm rot="8100000">
            <a:off x="371399" y="-115041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47"/>
          <p:cNvSpPr txBox="1">
            <a:spLocks noGrp="1"/>
          </p:cNvSpPr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86" name="Google Shape;1186;p47"/>
          <p:cNvSpPr txBox="1">
            <a:spLocks noGrp="1"/>
          </p:cNvSpPr>
          <p:nvPr>
            <p:ph type="subTitle" idx="1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1187" name="Google Shape;1187;p47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8"/>
          <p:cNvSpPr/>
          <p:nvPr/>
        </p:nvSpPr>
        <p:spPr>
          <a:xfrm rot="288678" flipH="1">
            <a:off x="-1270417" y="553336"/>
            <a:ext cx="4658411" cy="476518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48"/>
          <p:cNvSpPr/>
          <p:nvPr/>
        </p:nvSpPr>
        <p:spPr>
          <a:xfrm>
            <a:off x="1334050" y="1127073"/>
            <a:ext cx="1522302" cy="1342795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1" name="Google Shape;1191;p48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192" name="Google Shape;1192;p4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5" name="Google Shape;1225;p48"/>
          <p:cNvSpPr/>
          <p:nvPr/>
        </p:nvSpPr>
        <p:spPr>
          <a:xfrm rot="-1848056" flipH="1">
            <a:off x="7756025" y="2517986"/>
            <a:ext cx="1938888" cy="3305698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228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2" name="Google Shape;1252;p49"/>
          <p:cNvSpPr/>
          <p:nvPr/>
        </p:nvSpPr>
        <p:spPr>
          <a:xfrm rot="-3415034" flipH="1">
            <a:off x="5349941" y="647072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"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6" name="Google Shape;1256;p50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257" name="Google Shape;1257;p50"/>
            <p:cNvSpPr/>
            <p:nvPr/>
          </p:nvSpPr>
          <p:spPr>
            <a:xfrm>
              <a:off x="616550" y="744600"/>
              <a:ext cx="936200" cy="893025"/>
            </a:xfrm>
            <a:custGeom>
              <a:avLst/>
              <a:gdLst/>
              <a:ahLst/>
              <a:cxnLst/>
              <a:rect l="l" t="t" r="r" b="b"/>
              <a:pathLst>
                <a:path w="37448" h="35721" extrusionOk="0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0"/>
            <p:cNvSpPr/>
            <p:nvPr/>
          </p:nvSpPr>
          <p:spPr>
            <a:xfrm>
              <a:off x="1118825" y="951075"/>
              <a:ext cx="191525" cy="163425"/>
            </a:xfrm>
            <a:custGeom>
              <a:avLst/>
              <a:gdLst/>
              <a:ahLst/>
              <a:cxnLst/>
              <a:rect l="l" t="t" r="r" b="b"/>
              <a:pathLst>
                <a:path w="7661" h="6537" extrusionOk="0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0"/>
            <p:cNvSpPr/>
            <p:nvPr/>
          </p:nvSpPr>
          <p:spPr>
            <a:xfrm>
              <a:off x="1078550" y="994400"/>
              <a:ext cx="190750" cy="164750"/>
            </a:xfrm>
            <a:custGeom>
              <a:avLst/>
              <a:gdLst/>
              <a:ahLst/>
              <a:cxnLst/>
              <a:rect l="l" t="t" r="r" b="b"/>
              <a:pathLst>
                <a:path w="7630" h="6590" extrusionOk="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0"/>
            <p:cNvSpPr/>
            <p:nvPr/>
          </p:nvSpPr>
          <p:spPr>
            <a:xfrm>
              <a:off x="1041325" y="1033375"/>
              <a:ext cx="196075" cy="159975"/>
            </a:xfrm>
            <a:custGeom>
              <a:avLst/>
              <a:gdLst/>
              <a:ahLst/>
              <a:cxnLst/>
              <a:rect l="l" t="t" r="r" b="b"/>
              <a:pathLst>
                <a:path w="7843" h="6399" extrusionOk="0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0"/>
            <p:cNvSpPr/>
            <p:nvPr/>
          </p:nvSpPr>
          <p:spPr>
            <a:xfrm>
              <a:off x="1007125" y="1070750"/>
              <a:ext cx="186950" cy="159825"/>
            </a:xfrm>
            <a:custGeom>
              <a:avLst/>
              <a:gdLst/>
              <a:ahLst/>
              <a:cxnLst/>
              <a:rect l="l" t="t" r="r" b="b"/>
              <a:pathLst>
                <a:path w="7478" h="6393" extrusionOk="0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2" name="Google Shape;1262;p50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263" name="Google Shape;1263;p5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7" name="Google Shape;1297;p50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298" name="Google Shape;1298;p50"/>
            <p:cNvSpPr/>
            <p:nvPr/>
          </p:nvSpPr>
          <p:spPr>
            <a:xfrm>
              <a:off x="7384410" y="1684347"/>
              <a:ext cx="437511" cy="516459"/>
            </a:xfrm>
            <a:custGeom>
              <a:avLst/>
              <a:gdLst/>
              <a:ahLst/>
              <a:cxnLst/>
              <a:rect l="l" t="t" r="r" b="b"/>
              <a:pathLst>
                <a:path w="8490" h="10022" extrusionOk="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0"/>
            <p:cNvSpPr/>
            <p:nvPr/>
          </p:nvSpPr>
          <p:spPr>
            <a:xfrm>
              <a:off x="6078061" y="2151644"/>
              <a:ext cx="1448939" cy="1810543"/>
            </a:xfrm>
            <a:custGeom>
              <a:avLst/>
              <a:gdLst/>
              <a:ahLst/>
              <a:cxnLst/>
              <a:rect l="l" t="t" r="r" b="b"/>
              <a:pathLst>
                <a:path w="28117" h="35134" extrusionOk="0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0" name="Google Shape;1300;p50"/>
          <p:cNvSpPr/>
          <p:nvPr/>
        </p:nvSpPr>
        <p:spPr>
          <a:xfrm rot="5400000">
            <a:off x="-1836150" y="1175258"/>
            <a:ext cx="4913539" cy="302294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50"/>
          <p:cNvSpPr/>
          <p:nvPr/>
        </p:nvSpPr>
        <p:spPr>
          <a:xfrm rot="-7977683">
            <a:off x="2160949" y="316425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50"/>
          <p:cNvSpPr/>
          <p:nvPr/>
        </p:nvSpPr>
        <p:spPr>
          <a:xfrm rot="4742319" flipH="1">
            <a:off x="6790763" y="-645967"/>
            <a:ext cx="3210858" cy="319754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51"/>
          <p:cNvSpPr/>
          <p:nvPr/>
        </p:nvSpPr>
        <p:spPr>
          <a:xfrm rot="288619" flipH="1">
            <a:off x="-1653681" y="1325314"/>
            <a:ext cx="4829256" cy="4097619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51"/>
          <p:cNvSpPr/>
          <p:nvPr/>
        </p:nvSpPr>
        <p:spPr>
          <a:xfrm>
            <a:off x="7777725" y="671438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51"/>
          <p:cNvSpPr/>
          <p:nvPr/>
        </p:nvSpPr>
        <p:spPr>
          <a:xfrm rot="8226410">
            <a:off x="757957" y="-908700"/>
            <a:ext cx="1938898" cy="330571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7" name="Google Shape;1307;p51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308" name="Google Shape;1308;p51"/>
            <p:cNvSpPr/>
            <p:nvPr/>
          </p:nvSpPr>
          <p:spPr>
            <a:xfrm>
              <a:off x="5754175" y="4953250"/>
              <a:ext cx="70700" cy="86850"/>
            </a:xfrm>
            <a:custGeom>
              <a:avLst/>
              <a:gdLst/>
              <a:ahLst/>
              <a:cxnLst/>
              <a:rect l="l" t="t" r="r" b="b"/>
              <a:pathLst>
                <a:path w="2828" h="3474" extrusionOk="0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1"/>
            <p:cNvSpPr/>
            <p:nvPr/>
          </p:nvSpPr>
          <p:spPr>
            <a:xfrm>
              <a:off x="5768600" y="4780750"/>
              <a:ext cx="193050" cy="209925"/>
            </a:xfrm>
            <a:custGeom>
              <a:avLst/>
              <a:gdLst/>
              <a:ahLst/>
              <a:cxnLst/>
              <a:rect l="l" t="t" r="r" b="b"/>
              <a:pathLst>
                <a:path w="7722" h="8397" extrusionOk="0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1"/>
            <p:cNvSpPr/>
            <p:nvPr/>
          </p:nvSpPr>
          <p:spPr>
            <a:xfrm>
              <a:off x="5795200" y="4343050"/>
              <a:ext cx="389100" cy="516000"/>
            </a:xfrm>
            <a:custGeom>
              <a:avLst/>
              <a:gdLst/>
              <a:ahLst/>
              <a:cxnLst/>
              <a:rect l="l" t="t" r="r" b="b"/>
              <a:pathLst>
                <a:path w="15564" h="20640" extrusionOk="0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1"/>
            <p:cNvSpPr/>
            <p:nvPr/>
          </p:nvSpPr>
          <p:spPr>
            <a:xfrm>
              <a:off x="6003425" y="3922575"/>
              <a:ext cx="433150" cy="579525"/>
            </a:xfrm>
            <a:custGeom>
              <a:avLst/>
              <a:gdLst/>
              <a:ahLst/>
              <a:cxnLst/>
              <a:rect l="l" t="t" r="r" b="b"/>
              <a:pathLst>
                <a:path w="17326" h="23181" extrusionOk="0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>
            <a:endParaRPr/>
          </a:p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/>
          <p:nvPr/>
        </p:nvSpPr>
        <p:spPr>
          <a:xfrm rot="-1855510" flipH="1">
            <a:off x="2277590" y="3269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"/>
          <p:cNvSpPr/>
          <p:nvPr/>
        </p:nvSpPr>
        <p:spPr>
          <a:xfrm rot="-458900">
            <a:off x="-1050010" y="1201201"/>
            <a:ext cx="3369322" cy="3877052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"/>
          <p:cNvSpPr/>
          <p:nvPr/>
        </p:nvSpPr>
        <p:spPr>
          <a:xfrm rot="-5776221" flipH="1">
            <a:off x="5743624" y="-1186688"/>
            <a:ext cx="4752751" cy="4346457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"/>
          <p:cNvSpPr/>
          <p:nvPr/>
        </p:nvSpPr>
        <p:spPr>
          <a:xfrm rot="8329862" flipH="1">
            <a:off x="3226188" y="-1327516"/>
            <a:ext cx="2044712" cy="3486061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"/>
          <p:cNvSpPr/>
          <p:nvPr/>
        </p:nvSpPr>
        <p:spPr>
          <a:xfrm>
            <a:off x="7018450" y="3331851"/>
            <a:ext cx="1020984" cy="1333420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"/>
          <p:cNvSpPr txBox="1">
            <a:spLocks noGrp="1"/>
          </p:cNvSpPr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/>
          <p:nvPr/>
        </p:nvSpPr>
        <p:spPr>
          <a:xfrm>
            <a:off x="763275" y="799200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6926300" y="-86950"/>
            <a:ext cx="4030804" cy="5999550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112700" y="3113038"/>
            <a:ext cx="1938817" cy="3305577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0A299">
              <a:alpha val="553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"/>
          <p:cNvSpPr txBox="1">
            <a:spLocks noGrp="1"/>
          </p:cNvSpPr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  <p:sp>
        <p:nvSpPr>
          <p:cNvPr id="164" name="Google Shape;164;p10"/>
          <p:cNvSpPr/>
          <p:nvPr/>
        </p:nvSpPr>
        <p:spPr>
          <a:xfrm rot="7018826" flipH="1">
            <a:off x="2857318" y="-764238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"/>
          <p:cNvSpPr/>
          <p:nvPr/>
        </p:nvSpPr>
        <p:spPr>
          <a:xfrm rot="-8259636" flipH="1">
            <a:off x="4411264" y="3000624"/>
            <a:ext cx="3210911" cy="3197598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"/>
          <p:cNvSpPr/>
          <p:nvPr/>
        </p:nvSpPr>
        <p:spPr>
          <a:xfrm>
            <a:off x="2285225" y="3225607"/>
            <a:ext cx="1419128" cy="12517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p52"/>
          <p:cNvSpPr txBox="1">
            <a:spLocks noGrp="1"/>
          </p:cNvSpPr>
          <p:nvPr>
            <p:ph type="ctrTitle"/>
          </p:nvPr>
        </p:nvSpPr>
        <p:spPr>
          <a:xfrm>
            <a:off x="1283094" y="484275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Modelos Económicos 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317" name="Google Shape;1317;p52"/>
          <p:cNvSpPr txBox="1">
            <a:spLocks noGrp="1"/>
          </p:cNvSpPr>
          <p:nvPr>
            <p:ph type="subTitle" idx="1"/>
          </p:nvPr>
        </p:nvSpPr>
        <p:spPr>
          <a:xfrm>
            <a:off x="1283100" y="253687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dirty="0">
                <a:latin typeface="+mn-lt"/>
              </a:rPr>
              <a:t>Diagrama de Flujo CIrcular y Frontera de las Posibilidades de Producción</a:t>
            </a:r>
            <a:endParaRPr sz="2100" dirty="0">
              <a:latin typeface="+mn-lt"/>
            </a:endParaRPr>
          </a:p>
        </p:txBody>
      </p:sp>
      <p:sp>
        <p:nvSpPr>
          <p:cNvPr id="1318" name="Google Shape;1318;p52"/>
          <p:cNvSpPr txBox="1"/>
          <p:nvPr/>
        </p:nvSpPr>
        <p:spPr>
          <a:xfrm>
            <a:off x="2236044" y="3664325"/>
            <a:ext cx="4671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+mn-lt"/>
                <a:ea typeface="Manjari"/>
                <a:cs typeface="Manjari"/>
                <a:sym typeface="Manjari"/>
              </a:rPr>
              <a:t>Clemente Morales</a:t>
            </a:r>
            <a:endParaRPr sz="1200" dirty="0">
              <a:latin typeface="+mn-lt"/>
              <a:ea typeface="Manjari"/>
              <a:cs typeface="Manjari"/>
              <a:sym typeface="Manjari"/>
            </a:endParaRPr>
          </a:p>
        </p:txBody>
      </p:sp>
      <p:sp>
        <p:nvSpPr>
          <p:cNvPr id="1319" name="Google Shape;1319;p52"/>
          <p:cNvSpPr txBox="1"/>
          <p:nvPr/>
        </p:nvSpPr>
        <p:spPr>
          <a:xfrm>
            <a:off x="2236050" y="3279425"/>
            <a:ext cx="4671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+mn-lt"/>
                <a:ea typeface="Manjari"/>
                <a:cs typeface="Manjari"/>
                <a:sym typeface="Manjari"/>
              </a:rPr>
              <a:t>Introducción a la Economía 1er Semestre 2022</a:t>
            </a:r>
            <a:endParaRPr sz="1200" dirty="0">
              <a:latin typeface="+mn-lt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6" name="Google Shape;1376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200" y="152400"/>
            <a:ext cx="645160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62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Ejercicios</a:t>
            </a:r>
            <a:endParaRPr/>
          </a:p>
        </p:txBody>
      </p:sp>
      <p:pic>
        <p:nvPicPr>
          <p:cNvPr id="1382" name="Google Shape;1382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1988" y="1207125"/>
            <a:ext cx="3740026" cy="326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6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Ejercicios</a:t>
            </a:r>
            <a:endParaRPr/>
          </a:p>
        </p:txBody>
      </p:sp>
      <p:sp>
        <p:nvSpPr>
          <p:cNvPr id="1388" name="Google Shape;1388;p63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Ejercicio N°1: 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Si la facultad me estaría pagando por hacer estar ayudantía, ¿En qué posición del flujo circular me encontraría?, y si ¿ustedes me estarían pagando por hacerles clase?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Ejercicio N°2: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latin typeface="+mn-lt"/>
              </a:rPr>
              <a:t>¿Qué mercado está presente en un mall?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p6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Ejercicios</a:t>
            </a:r>
            <a:endParaRPr dirty="0"/>
          </a:p>
        </p:txBody>
      </p:sp>
      <p:sp>
        <p:nvSpPr>
          <p:cNvPr id="1394" name="Google Shape;1394;p64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13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Ejercicio N°3: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¿Qué pasaría en el gráfico si un invento tecnológico nos permite hacer computadores más fácilmente?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395" name="Google Shape;1395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1625" y="2224750"/>
            <a:ext cx="3552374" cy="2918749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64"/>
          <p:cNvSpPr txBox="1"/>
          <p:nvPr/>
        </p:nvSpPr>
        <p:spPr>
          <a:xfrm>
            <a:off x="713250" y="2737325"/>
            <a:ext cx="4806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2"/>
                </a:solidFill>
                <a:latin typeface="+mn-lt"/>
                <a:ea typeface="Manjari"/>
                <a:cs typeface="Manjari"/>
                <a:sym typeface="Manjari"/>
              </a:rPr>
              <a:t>Ejercicio N°4:</a:t>
            </a:r>
            <a:endParaRPr sz="1600" dirty="0">
              <a:solidFill>
                <a:schemeClr val="accent2"/>
              </a:solidFill>
              <a:latin typeface="+mn-lt"/>
              <a:ea typeface="Manjari"/>
              <a:cs typeface="Manjari"/>
              <a:sym typeface="Manja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2"/>
                </a:solidFill>
                <a:latin typeface="+mn-lt"/>
                <a:ea typeface="Manjari"/>
                <a:cs typeface="Manjari"/>
                <a:sym typeface="Manjari"/>
              </a:rPr>
              <a:t>¿Cuál es el costo de oportunidad de pasar del punto D al punto C?</a:t>
            </a:r>
            <a:endParaRPr sz="1600" dirty="0">
              <a:solidFill>
                <a:schemeClr val="accent2"/>
              </a:solidFill>
              <a:latin typeface="+mn-lt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6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Dudas, Preguntas, Consultas, Sugerencias, Comentarios, Reclamos, Etc?</a:t>
            </a:r>
            <a:endParaRPr dirty="0"/>
          </a:p>
        </p:txBody>
      </p:sp>
      <p:pic>
        <p:nvPicPr>
          <p:cNvPr id="1402" name="Google Shape;1402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5888" y="1104775"/>
            <a:ext cx="5032233" cy="377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p53"/>
          <p:cNvSpPr txBox="1">
            <a:spLocks noGrp="1"/>
          </p:cNvSpPr>
          <p:nvPr>
            <p:ph type="subTitle" idx="4294967295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+mn-lt"/>
              </a:rPr>
              <a:t>Los modelos económicos se usan para facilitar el aprendizaje y entendimiento de diversos aspectos de la economía.</a:t>
            </a:r>
            <a:endParaRPr sz="20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+mn-lt"/>
              </a:rPr>
              <a:t>Aquí veremos el Diagrama de Flujo Circular el cual es un diagrama que busca explicar cómo se organiza la economía y cómo los diferentes actores de esta interactúan entre ellas.</a:t>
            </a:r>
            <a:endParaRPr sz="20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+mn-lt"/>
              </a:rPr>
              <a:t>El segundo será la Frontera de Posibilidades de Producción, este modelo intenta demostrar las opciones de producción que se tiene entre dos bienes.</a:t>
            </a:r>
            <a:endParaRPr sz="2000" dirty="0">
              <a:latin typeface="+mn-lt"/>
            </a:endParaRPr>
          </a:p>
        </p:txBody>
      </p:sp>
      <p:sp>
        <p:nvSpPr>
          <p:cNvPr id="1325" name="Google Shape;1325;p5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Modelos Económicos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Google Shape;1330;p5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Diagrama de Flujo Circular</a:t>
            </a:r>
            <a:endParaRPr dirty="0"/>
          </a:p>
        </p:txBody>
      </p:sp>
      <p:sp>
        <p:nvSpPr>
          <p:cNvPr id="1331" name="Google Shape;1331;p54"/>
          <p:cNvSpPr txBox="1"/>
          <p:nvPr/>
        </p:nvSpPr>
        <p:spPr>
          <a:xfrm>
            <a:off x="1140575" y="2094450"/>
            <a:ext cx="70194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Dentro de una economía actúan diversos actores entre sí, en este diagrama se incluye a las: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Manjari"/>
              <a:ea typeface="Manjari"/>
              <a:cs typeface="Manjari"/>
              <a:sym typeface="Manja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Empresas: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njari"/>
              <a:buChar char="●"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Producen y venden bienes y servicios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njari"/>
              <a:buChar char="●"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Contratan y utilizan los factores de la producción.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Familias: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njari"/>
              <a:buChar char="●"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Compran y consumen bienes y servicios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njari"/>
              <a:buChar char="●"/>
            </a:pPr>
            <a:r>
              <a:rPr lang="en" sz="1800" dirty="0">
                <a:latin typeface="+mn-lt"/>
                <a:ea typeface="Manjari"/>
                <a:cs typeface="Manjari"/>
                <a:sym typeface="Manjari"/>
              </a:rPr>
              <a:t>Son las propietarias y vendedoras de los factores de producción</a:t>
            </a:r>
            <a:endParaRPr sz="1800" dirty="0">
              <a:latin typeface="+mn-lt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Diagrama de Flujo Circular</a:t>
            </a:r>
            <a:endParaRPr/>
          </a:p>
        </p:txBody>
      </p:sp>
      <p:sp>
        <p:nvSpPr>
          <p:cNvPr id="1337" name="Google Shape;1337;p55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/>
                </a:solidFill>
                <a:latin typeface="+mn-lt"/>
              </a:rPr>
              <a:t>Estos dos actores interactúan en dos tipos de mercados:</a:t>
            </a:r>
            <a:endParaRPr sz="1800" dirty="0">
              <a:solidFill>
                <a:schemeClr val="accent2"/>
              </a:solidFill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2"/>
                </a:solidFill>
                <a:latin typeface="+mn-lt"/>
              </a:rPr>
              <a:t>Mercado de Bienes y Servicios:</a:t>
            </a:r>
            <a:endParaRPr sz="1800" b="1" dirty="0">
              <a:solidFill>
                <a:schemeClr val="accent2"/>
              </a:solidFill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" sz="1800" dirty="0">
                <a:solidFill>
                  <a:schemeClr val="accent2"/>
                </a:solidFill>
                <a:latin typeface="+mn-lt"/>
              </a:rPr>
              <a:t>Las familias son los compradores y las empresas los vendedores, aquí las familias compran lo que las empresas producen.</a:t>
            </a:r>
            <a:endParaRPr sz="1800" dirty="0">
              <a:solidFill>
                <a:schemeClr val="accent2"/>
              </a:solidFill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2"/>
                </a:solidFill>
                <a:latin typeface="+mn-lt"/>
              </a:rPr>
              <a:t>Mercado de Factores de Producción:</a:t>
            </a:r>
            <a:endParaRPr sz="1800" b="1" dirty="0">
              <a:solidFill>
                <a:schemeClr val="accent2"/>
              </a:solidFill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" sz="1800" dirty="0">
                <a:solidFill>
                  <a:schemeClr val="accent2"/>
                </a:solidFill>
                <a:latin typeface="+mn-lt"/>
              </a:rPr>
              <a:t>Las familias son los vendedores y las empresas los compradores, las empresas contratan y utilizan los factores de producción de las familias.</a:t>
            </a:r>
            <a:endParaRPr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38" name="Google Shape;1338;p55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Diagrama de Flujo Circular</a:t>
            </a:r>
            <a:endParaRPr/>
          </a:p>
        </p:txBody>
      </p:sp>
      <p:sp>
        <p:nvSpPr>
          <p:cNvPr id="1344" name="Google Shape;1344;p56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2"/>
                </a:solidFill>
                <a:latin typeface="+mn-lt"/>
              </a:rPr>
              <a:t>Factores de Producción:</a:t>
            </a:r>
            <a:endParaRPr b="1" dirty="0">
              <a:solidFill>
                <a:schemeClr val="accent2"/>
              </a:solidFill>
              <a:latin typeface="+mn-lt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</a:pPr>
            <a:r>
              <a:rPr lang="en" dirty="0">
                <a:solidFill>
                  <a:schemeClr val="accent2"/>
                </a:solidFill>
                <a:latin typeface="+mn-lt"/>
              </a:rPr>
              <a:t>Los factores de producción son los medios utilizados por las empresas para producir bienes y servicios.</a:t>
            </a:r>
            <a:endParaRPr dirty="0">
              <a:solidFill>
                <a:schemeClr val="accent2"/>
              </a:solidFill>
              <a:latin typeface="+mn-lt"/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  <a:latin typeface="+mn-lt"/>
              </a:rPr>
              <a:t>Estos son:</a:t>
            </a:r>
            <a:endParaRPr dirty="0">
              <a:solidFill>
                <a:schemeClr val="accent2"/>
              </a:solidFill>
              <a:latin typeface="+mn-lt"/>
            </a:endParaRPr>
          </a:p>
          <a:p>
            <a:pPr marL="914400" lvl="1" indent="-3175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" dirty="0">
                <a:latin typeface="+mn-lt"/>
              </a:rPr>
              <a:t>Tierra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>
                <a:latin typeface="+mn-lt"/>
              </a:rPr>
              <a:t>Trabajo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>
                <a:latin typeface="+mn-lt"/>
              </a:rPr>
              <a:t>Capital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57"/>
          <p:cNvSpPr txBox="1">
            <a:spLocks noGrp="1"/>
          </p:cNvSpPr>
          <p:nvPr>
            <p:ph type="title" idx="4294967295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0" name="Google Shape;1350;p57"/>
          <p:cNvSpPr txBox="1">
            <a:spLocks noGrp="1"/>
          </p:cNvSpPr>
          <p:nvPr>
            <p:ph type="subTitle" idx="4294967295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+mj-lt"/>
            </a:endParaRPr>
          </a:p>
        </p:txBody>
      </p:sp>
      <p:sp>
        <p:nvSpPr>
          <p:cNvPr id="1351" name="Google Shape;1351;p57"/>
          <p:cNvSpPr/>
          <p:nvPr/>
        </p:nvSpPr>
        <p:spPr>
          <a:xfrm>
            <a:off x="3881688" y="3991450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DBE0403E-E3FE-4323-A7CA-A84CABFB2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740" y="0"/>
            <a:ext cx="5918292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5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Frontera de Posibilidades de Producción</a:t>
            </a:r>
            <a:endParaRPr/>
          </a:p>
        </p:txBody>
      </p:sp>
      <p:sp>
        <p:nvSpPr>
          <p:cNvPr id="1358" name="Google Shape;1358;p58"/>
          <p:cNvSpPr txBox="1">
            <a:spLocks noGrp="1"/>
          </p:cNvSpPr>
          <p:nvPr>
            <p:ph type="subTitle" idx="4294967295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+mn-lt"/>
              </a:rPr>
              <a:t>La Frontera de Posibilidades de Producción es un gráfico que muestra las diferentes combinaciones de producción que la economía en cuestión puede producir dado los factores de producción y la producción existente.</a:t>
            </a:r>
            <a:endParaRPr dirty="0">
              <a:latin typeface="+mn-lt"/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+mn-lt"/>
              </a:rPr>
              <a:t>Ej: Si tengo 1 litro de agua hirviendo puede decidir si hacer 5 tazas de té, 5 tazas de café o cualquier combinación entre medio (4:1, 3:2).</a:t>
            </a:r>
            <a:endParaRPr dirty="0">
              <a:latin typeface="+mn-lt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59"/>
          <p:cNvSpPr txBox="1">
            <a:spLocks noGrp="1"/>
          </p:cNvSpPr>
          <p:nvPr>
            <p:ph type="title" idx="4294967295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Frontera de Posibilidades de Producción</a:t>
            </a:r>
            <a:endParaRPr/>
          </a:p>
        </p:txBody>
      </p:sp>
      <p:pic>
        <p:nvPicPr>
          <p:cNvPr id="1364" name="Google Shape;1364;p59"/>
          <p:cNvPicPr preferRelativeResize="0"/>
          <p:nvPr/>
        </p:nvPicPr>
        <p:blipFill rotWithShape="1">
          <a:blip r:embed="rId3">
            <a:alphaModFix/>
          </a:blip>
          <a:srcRect r="980" b="25705"/>
          <a:stretch/>
        </p:blipFill>
        <p:spPr>
          <a:xfrm>
            <a:off x="4304525" y="1678025"/>
            <a:ext cx="4119301" cy="255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5" name="Google Shape;1365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300" y="1633125"/>
            <a:ext cx="3576887" cy="2550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Google Shape;1370;p60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Frontera de Posibilidades de Producción</a:t>
            </a:r>
            <a:endParaRPr/>
          </a:p>
        </p:txBody>
      </p:sp>
      <p:sp>
        <p:nvSpPr>
          <p:cNvPr id="1371" name="Google Shape;1371;p60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n-lt"/>
              </a:rPr>
              <a:t>La FPP nos demuestra diversos conceptos relevantes</a:t>
            </a:r>
            <a:endParaRPr dirty="0">
              <a:latin typeface="+mn-lt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SzPts val="850"/>
              <a:buChar char="●"/>
            </a:pPr>
            <a:r>
              <a:rPr lang="en" sz="1400" dirty="0">
                <a:latin typeface="+mn-lt"/>
              </a:rPr>
              <a:t>Escasez</a:t>
            </a:r>
            <a:endParaRPr sz="1400" dirty="0">
              <a:latin typeface="+mn-l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400" dirty="0">
                <a:latin typeface="+mn-lt"/>
              </a:rPr>
              <a:t>Falta de recursos para satisfacer necesidades.</a:t>
            </a:r>
            <a:endParaRPr sz="1400" dirty="0">
              <a:latin typeface="+mn-l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endParaRPr sz="1400" dirty="0">
              <a:latin typeface="+mn-lt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SzPts val="850"/>
              <a:buChar char="●"/>
            </a:pPr>
            <a:r>
              <a:rPr lang="en" sz="1400" dirty="0">
                <a:latin typeface="+mn-lt"/>
              </a:rPr>
              <a:t>Eficiencia</a:t>
            </a:r>
            <a:endParaRPr sz="1400" dirty="0">
              <a:latin typeface="+mn-l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400" dirty="0">
                <a:latin typeface="+mn-lt"/>
              </a:rPr>
              <a:t>Que tan bien el sistema utiliza los recursos a fin de satisfacer necesidades.</a:t>
            </a:r>
            <a:endParaRPr sz="1400" dirty="0">
              <a:latin typeface="+mn-l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endParaRPr sz="1400" dirty="0">
              <a:latin typeface="+mn-lt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SzPts val="850"/>
              <a:buChar char="●"/>
            </a:pPr>
            <a:r>
              <a:rPr lang="en" sz="1400" dirty="0">
                <a:latin typeface="+mn-lt"/>
              </a:rPr>
              <a:t>Disyuntivas</a:t>
            </a:r>
            <a:endParaRPr sz="1400" dirty="0">
              <a:latin typeface="+mn-l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sz="1400" dirty="0">
                <a:latin typeface="+mn-lt"/>
              </a:rPr>
              <a:t>Es el valor de aquello a lo que se renuncia al hacer una elección</a:t>
            </a:r>
            <a:endParaRPr sz="1400"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endParaRPr sz="1400" dirty="0">
              <a:latin typeface="+mn-lt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SzPts val="850"/>
              <a:buChar char="●"/>
            </a:pPr>
            <a:r>
              <a:rPr lang="en" sz="1400" dirty="0">
                <a:latin typeface="+mn-lt"/>
              </a:rPr>
              <a:t>Costo de Oportunidad</a:t>
            </a:r>
            <a:endParaRPr sz="1400"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 dirty="0">
                <a:latin typeface="+mn-lt"/>
              </a:rPr>
              <a:t>El costo de la alternativa a la renunciamos cuando tomamos una decisión.</a:t>
            </a:r>
            <a:endParaRPr sz="1400"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endParaRPr sz="1400" dirty="0">
              <a:latin typeface="+mn-lt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SzPts val="850"/>
              <a:buChar char="●"/>
            </a:pPr>
            <a:r>
              <a:rPr lang="en" sz="1400" dirty="0">
                <a:latin typeface="+mn-lt"/>
              </a:rPr>
              <a:t>Crecimiento Económico</a:t>
            </a:r>
            <a:endParaRPr sz="1400"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 dirty="0">
                <a:latin typeface="+mn-lt"/>
              </a:rPr>
              <a:t>Incremento en producción de bienes</a:t>
            </a:r>
            <a:endParaRPr sz="1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519</Words>
  <Application>Microsoft Office PowerPoint</Application>
  <PresentationFormat>On-screen Show (16:9)</PresentationFormat>
  <Paragraphs>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Roboto Condensed Light</vt:lpstr>
      <vt:lpstr>Anaheim</vt:lpstr>
      <vt:lpstr>Hammersmith One</vt:lpstr>
      <vt:lpstr>Ubuntu</vt:lpstr>
      <vt:lpstr>Manjari</vt:lpstr>
      <vt:lpstr>Arial</vt:lpstr>
      <vt:lpstr>Nunito</vt:lpstr>
      <vt:lpstr>Elegant Education Pack for Students by Slidesgo</vt:lpstr>
      <vt:lpstr>Modelos Económicos </vt:lpstr>
      <vt:lpstr>Modelos Económicos</vt:lpstr>
      <vt:lpstr>Diagrama de Flujo Circular</vt:lpstr>
      <vt:lpstr>Diagrama de Flujo Circular</vt:lpstr>
      <vt:lpstr>Diagrama de Flujo Circular</vt:lpstr>
      <vt:lpstr>PowerPoint Presentation</vt:lpstr>
      <vt:lpstr> Frontera de Posibilidades de Producción</vt:lpstr>
      <vt:lpstr>Frontera de Posibilidades de Producción</vt:lpstr>
      <vt:lpstr>Frontera de Posibilidades de Producción</vt:lpstr>
      <vt:lpstr>PowerPoint Presentation</vt:lpstr>
      <vt:lpstr>Ejercicios</vt:lpstr>
      <vt:lpstr>Ejercicios</vt:lpstr>
      <vt:lpstr>Ejercicios</vt:lpstr>
      <vt:lpstr>Dudas, Preguntas, Consultas, Sugerencias, Comentarios, Reclamos, Etc?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Económicos </dc:title>
  <cp:lastModifiedBy>Clemente Morales</cp:lastModifiedBy>
  <cp:revision>3</cp:revision>
  <dcterms:modified xsi:type="dcterms:W3CDTF">2022-03-28T22:39:02Z</dcterms:modified>
</cp:coreProperties>
</file>