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Bebas Neue"/>
      <p:regular r:id="rId29"/>
    </p:embeddedFont>
    <p:embeddedFont>
      <p:font typeface="Jua"/>
      <p:regular r:id="rId30"/>
    </p:embeddedFont>
    <p:embeddedFont>
      <p:font typeface="Quicksand"/>
      <p:regular r:id="rId31"/>
      <p:bold r:id="rId32"/>
    </p:embeddedFont>
    <p:embeddedFont>
      <p:font typeface="PT Sans"/>
      <p:regular r:id="rId33"/>
      <p:bold r:id="rId34"/>
      <p:italic r:id="rId35"/>
      <p:boldItalic r:id="rId36"/>
    </p:embeddedFont>
    <p:embeddedFont>
      <p:font typeface="Quicksand Medium"/>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Felipe Ignacio Contardo Cortes"/>
  <p:cmAuthor clrIdx="1" id="1" initials="" lastIdx="1" name="Vicente Felipe Diaz Galleguillo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ebas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icksand-regular.fntdata"/><Relationship Id="rId30" Type="http://schemas.openxmlformats.org/officeDocument/2006/relationships/font" Target="fonts/Jua-regular.fntdata"/><Relationship Id="rId11" Type="http://schemas.openxmlformats.org/officeDocument/2006/relationships/slide" Target="slides/slide5.xml"/><Relationship Id="rId33" Type="http://schemas.openxmlformats.org/officeDocument/2006/relationships/font" Target="fonts/PTSans-regular.fntdata"/><Relationship Id="rId10" Type="http://schemas.openxmlformats.org/officeDocument/2006/relationships/slide" Target="slides/slide4.xml"/><Relationship Id="rId32" Type="http://schemas.openxmlformats.org/officeDocument/2006/relationships/font" Target="fonts/Quicksand-bold.fntdata"/><Relationship Id="rId13" Type="http://schemas.openxmlformats.org/officeDocument/2006/relationships/slide" Target="slides/slide7.xml"/><Relationship Id="rId35" Type="http://schemas.openxmlformats.org/officeDocument/2006/relationships/font" Target="fonts/PTSans-italic.fntdata"/><Relationship Id="rId12" Type="http://schemas.openxmlformats.org/officeDocument/2006/relationships/slide" Target="slides/slide6.xml"/><Relationship Id="rId34" Type="http://schemas.openxmlformats.org/officeDocument/2006/relationships/font" Target="fonts/PTSans-bold.fntdata"/><Relationship Id="rId15" Type="http://schemas.openxmlformats.org/officeDocument/2006/relationships/slide" Target="slides/slide9.xml"/><Relationship Id="rId37" Type="http://schemas.openxmlformats.org/officeDocument/2006/relationships/font" Target="fonts/QuicksandMedium-regular.fntdata"/><Relationship Id="rId14" Type="http://schemas.openxmlformats.org/officeDocument/2006/relationships/slide" Target="slides/slide8.xml"/><Relationship Id="rId36" Type="http://schemas.openxmlformats.org/officeDocument/2006/relationships/font" Target="fonts/PTSans-bold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QuicksandMedium-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08T13:12:34.770">
    <p:pos x="476" y="444"/>
    <p:text>Buscar link. Agregar fecha y fuente.</p:text>
  </p:cm>
  <p:cm authorId="0" idx="2" dt="2022-11-08T13:12:34.770">
    <p:pos x="476" y="444"/>
    <p:text>Poner más ejemplos.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1-08T11:44:15.663">
    <p:pos x="387" y="1028"/>
    <p:text>¿Cuál es la relación con el principio de unidad de corriente?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11-08T14:18:06.024">
    <p:pos x="431" y="1397"/>
    <p:text>Parte I: Análisis Jurisprudencial (xx puntos): Realiza en un máximo de dos planas un análisis jurisprudencial exponiendo al menos un caso vinculado a tu tema asignado. Debes indicar al menos a las partes, el rol, tribunal, acción utilizada, principales hechos de la controversia y párrafos relevantes (xx puntos). Asimismo, es necesario exponer un comentario personal que incluya un análisis crítico, ya sea de lo sentenciado, del vínculo con el contenido del capítulo, de la estrategia jurídica, o el que se estime relevante (xx puntos).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11-08T15:12:41.143">
    <p:pos x="693" y="2572"/>
    <p:text>Resuelve solicitud de cambio de punto de captación de Agrícola Norteandino Ltda</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11-08T14:41:56.988">
    <p:pos x="540" y="2426"/>
    <p:text>Indicado por reclamante.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Unirse a la reunión Zoom</a:t>
            </a:r>
            <a:endParaRPr/>
          </a:p>
          <a:p>
            <a:pPr indent="0" lvl="0" marL="0" rtl="0" algn="l">
              <a:spcBef>
                <a:spcPts val="0"/>
              </a:spcBef>
              <a:spcAft>
                <a:spcPts val="0"/>
              </a:spcAft>
              <a:buNone/>
            </a:pPr>
            <a:r>
              <a:rPr lang="en"/>
              <a:t>https://us05web.zoom.us/j/82560118065?pwd=aEI5U2RSdEI0RjBuaEEzTE5Gd0FNQT09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de reunión: 825 6011 8065</a:t>
            </a:r>
            <a:endParaRPr/>
          </a:p>
          <a:p>
            <a:pPr indent="0" lvl="0" marL="0" rtl="0" algn="l">
              <a:spcBef>
                <a:spcPts val="0"/>
              </a:spcBef>
              <a:spcAft>
                <a:spcPts val="0"/>
              </a:spcAft>
              <a:buNone/>
            </a:pPr>
            <a:r>
              <a:rPr lang="en"/>
              <a:t>Código de acceso: R4e3bE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d5260bdd8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d5260bdd8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06bfee995c_0_2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06bfee995c_0_2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88336e19fa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88336e19fa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88336e19fa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88336e19fa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Esta regla de excepción, contempla dos hipótesis de seccionamiento. La primera, que dice relación con la creación o constitución de juntas de vigilancia en secciones de río, de manera previa a la promulgación del Código de Aguas en el año 1981, como mecanismos para otorgar certeza jurídica a dichos organismos, que en algunos casos en donde se constituyen juntas hacia principios del siglo XX.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La segunda hipótesis, contenida en el inciso segundo, faculta a las juntas de vigilancia a constituirse en secciones de una misma cuenca, para el solo efecto de administrar las aguas. De tal manera, la regla excepcional se vuelve una regla general al ser una facultad de las juntas de vigilancia el constituirse en secciones de forma independiente.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88336e19fa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88336e19fa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Esta regla de excepción, contempla dos hipótesis de seccionamiento. La primera, que dice relación con la creación o constitución de juntas de vigilancia en secciones de río, de manera previa a la promulgación del Código de Aguas en el año 1981, como mecanismos para otorgar certeza jurídica a dichos organismos, que en algunos casos en donde se constituyen juntas hacia principios del siglo XX.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 segunda hipótesis, contenida en el inciso segundo, faculta a las juntas de vigilancia a constituirse en secciones de una misma cuenca, para el solo efecto de administrar las aguas. De tal manera, la regla excepcional se vuelve una regla general al ser una facultad de las juntas de vigilancia el constituirse en secciones de forma independiente.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88336e19fa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88336e19fa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54dda1946d_4_2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54dda1946d_4_2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88336e19fa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88336e19fa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88336e19fa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88336e19fa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8336e19fa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88336e19fa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88336e19fa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88336e19fa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883fce547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883fce54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54dda1946d_4_2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54dda1946d_4_2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85fb0f244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85fb0f244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85fb0f244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85fb0f244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85fb0f244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85fb0f244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85fb0f244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85fb0f244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Esto en función de los distintos efectos que pueden tener las decisiones adoptadas por quienes utilizan las aguas en la parte alta de la cuenca, respecto de aquellas personas que acceden y usan las aguas en otros lugares de la cuenca, que </a:t>
            </a:r>
            <a:r>
              <a:rPr b="1" lang="en"/>
              <a:t>se pueden encontrar en una situación desmejorada en cuanto a la calidad o disponibilidad de las aguas.</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88336e19fa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88336e19fa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 Id="rId3" Type="http://schemas.openxmlformats.org/officeDocument/2006/relationships/image" Target="../media/image2.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51475" y="7100"/>
            <a:ext cx="9433400" cy="5136401"/>
            <a:chOff x="-51475" y="7100"/>
            <a:chExt cx="9433400" cy="5136401"/>
          </a:xfrm>
        </p:grpSpPr>
        <p:pic>
          <p:nvPicPr>
            <p:cNvPr id="10" name="Google Shape;10;p2"/>
            <p:cNvPicPr preferRelativeResize="0"/>
            <p:nvPr/>
          </p:nvPicPr>
          <p:blipFill rotWithShape="1">
            <a:blip r:embed="rId2">
              <a:alphaModFix/>
            </a:blip>
            <a:srcRect b="40726" l="31982" r="0" t="0"/>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b="0" l="0" r="21935" t="-3820"/>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b="21795" l="19620" r="0" t="0"/>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p:nvPr>
            <p:ph type="ctrTitle"/>
          </p:nvPr>
        </p:nvSpPr>
        <p:spPr>
          <a:xfrm>
            <a:off x="1811800" y="1086100"/>
            <a:ext cx="5520300" cy="24366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rgbClr val="191919"/>
              </a:buClr>
              <a:buSzPts val="5200"/>
              <a:buNone/>
              <a:defRPr sz="9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5" name="Google Shape;15;p2"/>
          <p:cNvSpPr txBox="1"/>
          <p:nvPr>
            <p:ph idx="1" type="subTitle"/>
          </p:nvPr>
        </p:nvSpPr>
        <p:spPr>
          <a:xfrm>
            <a:off x="2205575" y="3369025"/>
            <a:ext cx="51726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b="20917" l="7097" r="0" t="0"/>
          <a:stretch/>
        </p:blipFill>
        <p:spPr>
          <a:xfrm>
            <a:off x="0" y="0"/>
            <a:ext cx="9144000" cy="5143501"/>
          </a:xfrm>
          <a:prstGeom prst="rect">
            <a:avLst/>
          </a:prstGeom>
          <a:noFill/>
          <a:ln>
            <a:noFill/>
          </a:ln>
        </p:spPr>
      </p:pic>
      <p:pic>
        <p:nvPicPr>
          <p:cNvPr id="66" name="Google Shape;66;p11"/>
          <p:cNvPicPr preferRelativeResize="0"/>
          <p:nvPr/>
        </p:nvPicPr>
        <p:blipFill rotWithShape="1">
          <a:blip r:embed="rId3">
            <a:alphaModFix/>
          </a:blip>
          <a:srcRect b="0" l="0" r="3753" t="0"/>
          <a:stretch/>
        </p:blipFill>
        <p:spPr>
          <a:xfrm>
            <a:off x="404975" y="712025"/>
            <a:ext cx="8739026" cy="3533100"/>
          </a:xfrm>
          <a:prstGeom prst="rect">
            <a:avLst/>
          </a:prstGeom>
          <a:noFill/>
          <a:ln>
            <a:noFill/>
          </a:ln>
        </p:spPr>
      </p:pic>
      <p:pic>
        <p:nvPicPr>
          <p:cNvPr id="67" name="Google Shape;67;p11"/>
          <p:cNvPicPr preferRelativeResize="0"/>
          <p:nvPr/>
        </p:nvPicPr>
        <p:blipFill rotWithShape="1">
          <a:blip r:embed="rId4">
            <a:alphaModFix/>
          </a:blip>
          <a:srcRect b="-6655" l="-3993" r="14251" t="0"/>
          <a:stretch/>
        </p:blipFill>
        <p:spPr>
          <a:xfrm flipH="1">
            <a:off x="0" y="-260025"/>
            <a:ext cx="4369500" cy="3636100"/>
          </a:xfrm>
          <a:prstGeom prst="rect">
            <a:avLst/>
          </a:prstGeom>
          <a:noFill/>
          <a:ln>
            <a:noFill/>
          </a:ln>
        </p:spPr>
      </p:pic>
      <p:pic>
        <p:nvPicPr>
          <p:cNvPr id="68" name="Google Shape;68;p11"/>
          <p:cNvPicPr preferRelativeResize="0"/>
          <p:nvPr/>
        </p:nvPicPr>
        <p:blipFill rotWithShape="1">
          <a:blip r:embed="rId3">
            <a:alphaModFix/>
          </a:blip>
          <a:srcRect b="0" l="0" r="3753" t="0"/>
          <a:stretch/>
        </p:blipFill>
        <p:spPr>
          <a:xfrm>
            <a:off x="5682276" y="3793575"/>
            <a:ext cx="2953374" cy="1194025"/>
          </a:xfrm>
          <a:prstGeom prst="rect">
            <a:avLst/>
          </a:prstGeom>
          <a:noFill/>
          <a:ln>
            <a:noFill/>
          </a:ln>
        </p:spPr>
      </p:pic>
      <p:sp>
        <p:nvSpPr>
          <p:cNvPr id="69" name="Google Shape;69;p11"/>
          <p:cNvSpPr txBox="1"/>
          <p:nvPr>
            <p:ph hasCustomPrompt="1" type="title"/>
          </p:nvPr>
        </p:nvSpPr>
        <p:spPr>
          <a:xfrm>
            <a:off x="1284000" y="1925500"/>
            <a:ext cx="6576000" cy="978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p:nvPr>
            <p:ph idx="1" type="subTitle"/>
          </p:nvPr>
        </p:nvSpPr>
        <p:spPr>
          <a:xfrm>
            <a:off x="1284000" y="28018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2" name="Shape 72"/>
        <p:cNvGrpSpPr/>
        <p:nvPr/>
      </p:nvGrpSpPr>
      <p:grpSpPr>
        <a:xfrm>
          <a:off x="0" y="0"/>
          <a:ext cx="0" cy="0"/>
          <a:chOff x="0" y="0"/>
          <a:chExt cx="0" cy="0"/>
        </a:xfrm>
      </p:grpSpPr>
      <p:pic>
        <p:nvPicPr>
          <p:cNvPr id="73" name="Google Shape;73;p13"/>
          <p:cNvPicPr preferRelativeResize="0"/>
          <p:nvPr/>
        </p:nvPicPr>
        <p:blipFill rotWithShape="1">
          <a:blip r:embed="rId2">
            <a:alphaModFix/>
          </a:blip>
          <a:srcRect b="33932" l="22221" r="0" t="0"/>
          <a:stretch/>
        </p:blipFill>
        <p:spPr>
          <a:xfrm rot="10800000">
            <a:off x="-1" y="1"/>
            <a:ext cx="9160276" cy="5141849"/>
          </a:xfrm>
          <a:prstGeom prst="rect">
            <a:avLst/>
          </a:prstGeom>
          <a:noFill/>
          <a:ln>
            <a:noFill/>
          </a:ln>
        </p:spPr>
      </p:pic>
      <p:sp>
        <p:nvSpPr>
          <p:cNvPr id="74" name="Google Shape;74;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 name="Google Shape;75;p13"/>
          <p:cNvSpPr txBox="1"/>
          <p:nvPr>
            <p:ph idx="2" type="title"/>
          </p:nvPr>
        </p:nvSpPr>
        <p:spPr>
          <a:xfrm>
            <a:off x="720000" y="1924575"/>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 name="Google Shape;76;p13"/>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 name="Google Shape;77;p13"/>
          <p:cNvSpPr txBox="1"/>
          <p:nvPr>
            <p:ph idx="3" type="title"/>
          </p:nvPr>
        </p:nvSpPr>
        <p:spPr>
          <a:xfrm>
            <a:off x="3419271" y="1924575"/>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8" name="Google Shape;78;p13"/>
          <p:cNvSpPr txBox="1"/>
          <p:nvPr>
            <p:ph idx="4"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 name="Google Shape;79;p13"/>
          <p:cNvSpPr txBox="1"/>
          <p:nvPr>
            <p:ph idx="5" type="title"/>
          </p:nvPr>
        </p:nvSpPr>
        <p:spPr>
          <a:xfrm>
            <a:off x="720000" y="3738900"/>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 name="Google Shape;80;p13"/>
          <p:cNvSpPr txBox="1"/>
          <p:nvPr>
            <p:ph idx="6" type="subTitle"/>
          </p:nvPr>
        </p:nvSpPr>
        <p:spPr>
          <a:xfrm>
            <a:off x="720000" y="4083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1" name="Google Shape;81;p13"/>
          <p:cNvSpPr txBox="1"/>
          <p:nvPr>
            <p:ph idx="7" type="title"/>
          </p:nvPr>
        </p:nvSpPr>
        <p:spPr>
          <a:xfrm>
            <a:off x="3419271" y="3738900"/>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 name="Google Shape;82;p13"/>
          <p:cNvSpPr txBox="1"/>
          <p:nvPr>
            <p:ph idx="8" type="subTitle"/>
          </p:nvPr>
        </p:nvSpPr>
        <p:spPr>
          <a:xfrm>
            <a:off x="3419269" y="4083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 name="Google Shape;83;p13"/>
          <p:cNvSpPr txBox="1"/>
          <p:nvPr>
            <p:ph idx="9" type="title"/>
          </p:nvPr>
        </p:nvSpPr>
        <p:spPr>
          <a:xfrm>
            <a:off x="6118549" y="1924575"/>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4" name="Google Shape;84;p13"/>
          <p:cNvSpPr txBox="1"/>
          <p:nvPr>
            <p:ph idx="13"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5" name="Google Shape;85;p13"/>
          <p:cNvSpPr txBox="1"/>
          <p:nvPr>
            <p:ph idx="14" type="title"/>
          </p:nvPr>
        </p:nvSpPr>
        <p:spPr>
          <a:xfrm>
            <a:off x="6118550" y="3738900"/>
            <a:ext cx="2305500" cy="349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6" name="Google Shape;86;p13"/>
          <p:cNvSpPr txBox="1"/>
          <p:nvPr>
            <p:ph idx="15" type="subTitle"/>
          </p:nvPr>
        </p:nvSpPr>
        <p:spPr>
          <a:xfrm>
            <a:off x="6118545" y="4083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 name="Google Shape;87;p13"/>
          <p:cNvSpPr txBox="1"/>
          <p:nvPr>
            <p:ph hasCustomPrompt="1" idx="16" type="title"/>
          </p:nvPr>
        </p:nvSpPr>
        <p:spPr>
          <a:xfrm>
            <a:off x="1505400" y="1420983"/>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hasCustomPrompt="1" idx="17" type="title"/>
          </p:nvPr>
        </p:nvSpPr>
        <p:spPr>
          <a:xfrm>
            <a:off x="1505400" y="3235391"/>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p:nvPr>
            <p:ph hasCustomPrompt="1" idx="18" type="title"/>
          </p:nvPr>
        </p:nvSpPr>
        <p:spPr>
          <a:xfrm>
            <a:off x="4204669" y="1420983"/>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p:nvPr>
            <p:ph hasCustomPrompt="1" idx="19" type="title"/>
          </p:nvPr>
        </p:nvSpPr>
        <p:spPr>
          <a:xfrm>
            <a:off x="4204669" y="3235391"/>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p:nvPr>
            <p:ph hasCustomPrompt="1" idx="20" type="title"/>
          </p:nvPr>
        </p:nvSpPr>
        <p:spPr>
          <a:xfrm>
            <a:off x="6903945" y="1420983"/>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p:nvPr>
            <p:ph hasCustomPrompt="1" idx="21" type="title"/>
          </p:nvPr>
        </p:nvSpPr>
        <p:spPr>
          <a:xfrm>
            <a:off x="6903945" y="3235391"/>
            <a:ext cx="734700" cy="44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sp>
        <p:nvSpPr>
          <p:cNvPr id="95" name="Google Shape;95;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2">
            <a:alphaModFix amt="83000"/>
          </a:blip>
          <a:srcRect b="29458" l="7097" r="0" t="0"/>
          <a:stretch/>
        </p:blipFill>
        <p:spPr>
          <a:xfrm>
            <a:off x="0" y="609600"/>
            <a:ext cx="9144000" cy="4587674"/>
          </a:xfrm>
          <a:prstGeom prst="rect">
            <a:avLst/>
          </a:prstGeom>
          <a:noFill/>
          <a:ln>
            <a:noFill/>
          </a:ln>
        </p:spPr>
      </p:pic>
      <p:pic>
        <p:nvPicPr>
          <p:cNvPr id="98" name="Google Shape;98;p15"/>
          <p:cNvPicPr preferRelativeResize="0"/>
          <p:nvPr/>
        </p:nvPicPr>
        <p:blipFill rotWithShape="1">
          <a:blip r:embed="rId3">
            <a:alphaModFix/>
          </a:blip>
          <a:srcRect b="0" l="0" r="24975" t="0"/>
          <a:stretch/>
        </p:blipFill>
        <p:spPr>
          <a:xfrm>
            <a:off x="7896000" y="2824275"/>
            <a:ext cx="1289401" cy="664050"/>
          </a:xfrm>
          <a:prstGeom prst="rect">
            <a:avLst/>
          </a:prstGeom>
          <a:noFill/>
          <a:ln>
            <a:noFill/>
          </a:ln>
        </p:spPr>
      </p:pic>
      <p:pic>
        <p:nvPicPr>
          <p:cNvPr id="99" name="Google Shape;99;p15"/>
          <p:cNvPicPr preferRelativeResize="0"/>
          <p:nvPr/>
        </p:nvPicPr>
        <p:blipFill rotWithShape="1">
          <a:blip r:embed="rId3">
            <a:alphaModFix/>
          </a:blip>
          <a:srcRect b="0" l="36008" r="0" t="0"/>
          <a:stretch/>
        </p:blipFill>
        <p:spPr>
          <a:xfrm>
            <a:off x="-9525" y="445025"/>
            <a:ext cx="1099799" cy="664050"/>
          </a:xfrm>
          <a:prstGeom prst="rect">
            <a:avLst/>
          </a:prstGeom>
          <a:noFill/>
          <a:ln>
            <a:noFill/>
          </a:ln>
        </p:spPr>
      </p:pic>
      <p:sp>
        <p:nvSpPr>
          <p:cNvPr id="100" name="Google Shape;100;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b="41235" l="7097" r="0" t="0"/>
          <a:stretch/>
        </p:blipFill>
        <p:spPr>
          <a:xfrm rot="10800000">
            <a:off x="0" y="16600"/>
            <a:ext cx="8923326" cy="3729750"/>
          </a:xfrm>
          <a:prstGeom prst="rect">
            <a:avLst/>
          </a:prstGeom>
          <a:noFill/>
          <a:ln>
            <a:noFill/>
          </a:ln>
        </p:spPr>
      </p:pic>
      <p:grpSp>
        <p:nvGrpSpPr>
          <p:cNvPr id="103" name="Google Shape;103;p16"/>
          <p:cNvGrpSpPr/>
          <p:nvPr/>
        </p:nvGrpSpPr>
        <p:grpSpPr>
          <a:xfrm>
            <a:off x="0" y="3536219"/>
            <a:ext cx="9144048" cy="1607386"/>
            <a:chOff x="0" y="3365025"/>
            <a:chExt cx="9435609" cy="1778476"/>
          </a:xfrm>
        </p:grpSpPr>
        <p:pic>
          <p:nvPicPr>
            <p:cNvPr id="104" name="Google Shape;104;p16"/>
            <p:cNvPicPr preferRelativeResize="0"/>
            <p:nvPr/>
          </p:nvPicPr>
          <p:blipFill rotWithShape="1">
            <a:blip r:embed="rId3">
              <a:alphaModFix/>
            </a:blip>
            <a:srcRect b="58962" l="11612" r="7800" t="0"/>
            <a:stretch/>
          </p:blipFill>
          <p:spPr>
            <a:xfrm>
              <a:off x="0" y="3365025"/>
              <a:ext cx="4757451" cy="1778476"/>
            </a:xfrm>
            <a:prstGeom prst="rect">
              <a:avLst/>
            </a:prstGeom>
            <a:noFill/>
            <a:ln>
              <a:noFill/>
            </a:ln>
          </p:spPr>
        </p:pic>
        <p:pic>
          <p:nvPicPr>
            <p:cNvPr id="105" name="Google Shape;105;p16"/>
            <p:cNvPicPr preferRelativeResize="0"/>
            <p:nvPr/>
          </p:nvPicPr>
          <p:blipFill rotWithShape="1">
            <a:blip r:embed="rId3">
              <a:alphaModFix/>
            </a:blip>
            <a:srcRect b="58962" l="11612" r="7800" t="0"/>
            <a:stretch/>
          </p:blipFill>
          <p:spPr>
            <a:xfrm flipH="1">
              <a:off x="4678158" y="3365025"/>
              <a:ext cx="4757451" cy="1778476"/>
            </a:xfrm>
            <a:prstGeom prst="rect">
              <a:avLst/>
            </a:prstGeom>
            <a:noFill/>
            <a:ln>
              <a:noFill/>
            </a:ln>
          </p:spPr>
        </p:pic>
      </p:grpSp>
      <p:sp>
        <p:nvSpPr>
          <p:cNvPr id="106" name="Google Shape;106;p16"/>
          <p:cNvSpPr txBox="1"/>
          <p:nvPr>
            <p:ph type="title"/>
          </p:nvPr>
        </p:nvSpPr>
        <p:spPr>
          <a:xfrm>
            <a:off x="1862250" y="2250500"/>
            <a:ext cx="5419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16"/>
          <p:cNvSpPr txBox="1"/>
          <p:nvPr>
            <p:ph hasCustomPrompt="1" idx="2" type="title"/>
          </p:nvPr>
        </p:nvSpPr>
        <p:spPr>
          <a:xfrm>
            <a:off x="2433925" y="1132675"/>
            <a:ext cx="14073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8" name="Google Shape;108;p16"/>
          <p:cNvSpPr txBox="1"/>
          <p:nvPr>
            <p:ph idx="1" type="subTitle"/>
          </p:nvPr>
        </p:nvSpPr>
        <p:spPr>
          <a:xfrm>
            <a:off x="2038200" y="3003225"/>
            <a:ext cx="5067600" cy="42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spTree>
      <p:nvGrpSpPr>
        <p:cNvPr id="109" name="Shape 109"/>
        <p:cNvGrpSpPr/>
        <p:nvPr/>
      </p:nvGrpSpPr>
      <p:grpSpPr>
        <a:xfrm>
          <a:off x="0" y="0"/>
          <a:ext cx="0" cy="0"/>
          <a:chOff x="0" y="0"/>
          <a:chExt cx="0" cy="0"/>
        </a:xfrm>
      </p:grpSpPr>
      <p:grpSp>
        <p:nvGrpSpPr>
          <p:cNvPr id="110" name="Google Shape;110;p17"/>
          <p:cNvGrpSpPr/>
          <p:nvPr/>
        </p:nvGrpSpPr>
        <p:grpSpPr>
          <a:xfrm>
            <a:off x="0" y="0"/>
            <a:ext cx="9144000" cy="5166675"/>
            <a:chOff x="0" y="0"/>
            <a:chExt cx="9144000" cy="5166675"/>
          </a:xfrm>
        </p:grpSpPr>
        <p:pic>
          <p:nvPicPr>
            <p:cNvPr id="111" name="Google Shape;111;p17"/>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pic>
          <p:nvPicPr>
            <p:cNvPr id="112" name="Google Shape;112;p17"/>
            <p:cNvPicPr preferRelativeResize="0"/>
            <p:nvPr/>
          </p:nvPicPr>
          <p:blipFill rotWithShape="1">
            <a:blip r:embed="rId3">
              <a:alphaModFix/>
            </a:blip>
            <a:srcRect b="37031" l="34925" r="0" t="0"/>
            <a:stretch/>
          </p:blipFill>
          <p:spPr>
            <a:xfrm flipH="1">
              <a:off x="5013200" y="3841425"/>
              <a:ext cx="4130801" cy="1325250"/>
            </a:xfrm>
            <a:prstGeom prst="rect">
              <a:avLst/>
            </a:prstGeom>
            <a:noFill/>
            <a:ln>
              <a:noFill/>
            </a:ln>
          </p:spPr>
        </p:pic>
      </p:grpSp>
      <p:sp>
        <p:nvSpPr>
          <p:cNvPr id="113" name="Google Shape;113;p17"/>
          <p:cNvSpPr txBox="1"/>
          <p:nvPr>
            <p:ph type="title"/>
          </p:nvPr>
        </p:nvSpPr>
        <p:spPr>
          <a:xfrm>
            <a:off x="732550" y="2707700"/>
            <a:ext cx="5419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4" name="Google Shape;114;p17"/>
          <p:cNvSpPr txBox="1"/>
          <p:nvPr>
            <p:ph hasCustomPrompt="1" idx="2" type="title"/>
          </p:nvPr>
        </p:nvSpPr>
        <p:spPr>
          <a:xfrm>
            <a:off x="1062325" y="1589875"/>
            <a:ext cx="14073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5" name="Google Shape;115;p17"/>
          <p:cNvSpPr txBox="1"/>
          <p:nvPr>
            <p:ph idx="1" type="subTitle"/>
          </p:nvPr>
        </p:nvSpPr>
        <p:spPr>
          <a:xfrm>
            <a:off x="908525" y="3460425"/>
            <a:ext cx="5067600" cy="42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16" name="Shape 116"/>
        <p:cNvGrpSpPr/>
        <p:nvPr/>
      </p:nvGrpSpPr>
      <p:grpSpPr>
        <a:xfrm>
          <a:off x="0" y="0"/>
          <a:ext cx="0" cy="0"/>
          <a:chOff x="0" y="0"/>
          <a:chExt cx="0" cy="0"/>
        </a:xfrm>
      </p:grpSpPr>
      <p:grpSp>
        <p:nvGrpSpPr>
          <p:cNvPr id="117" name="Google Shape;117;p18"/>
          <p:cNvGrpSpPr/>
          <p:nvPr/>
        </p:nvGrpSpPr>
        <p:grpSpPr>
          <a:xfrm>
            <a:off x="-214625" y="0"/>
            <a:ext cx="9730125" cy="5163082"/>
            <a:chOff x="-214625" y="0"/>
            <a:chExt cx="9730125" cy="5163082"/>
          </a:xfrm>
        </p:grpSpPr>
        <p:pic>
          <p:nvPicPr>
            <p:cNvPr id="118" name="Google Shape;118;p18"/>
            <p:cNvPicPr preferRelativeResize="0"/>
            <p:nvPr/>
          </p:nvPicPr>
          <p:blipFill rotWithShape="1">
            <a:blip r:embed="rId2">
              <a:alphaModFix/>
            </a:blip>
            <a:srcRect b="20917" l="7097" r="0" t="0"/>
            <a:stretch/>
          </p:blipFill>
          <p:spPr>
            <a:xfrm>
              <a:off x="0" y="0"/>
              <a:ext cx="9144000" cy="5143501"/>
            </a:xfrm>
            <a:prstGeom prst="rect">
              <a:avLst/>
            </a:prstGeom>
            <a:noFill/>
            <a:ln>
              <a:noFill/>
            </a:ln>
          </p:spPr>
        </p:pic>
        <p:pic>
          <p:nvPicPr>
            <p:cNvPr id="119" name="Google Shape;119;p18"/>
            <p:cNvPicPr preferRelativeResize="0"/>
            <p:nvPr/>
          </p:nvPicPr>
          <p:blipFill rotWithShape="1">
            <a:blip r:embed="rId3">
              <a:alphaModFix/>
            </a:blip>
            <a:srcRect b="32628" l="0" r="0" t="0"/>
            <a:stretch/>
          </p:blipFill>
          <p:spPr>
            <a:xfrm>
              <a:off x="-214625" y="3530632"/>
              <a:ext cx="9730125" cy="1632450"/>
            </a:xfrm>
            <a:prstGeom prst="rect">
              <a:avLst/>
            </a:prstGeom>
            <a:noFill/>
            <a:ln>
              <a:noFill/>
            </a:ln>
          </p:spPr>
        </p:pic>
        <p:pic>
          <p:nvPicPr>
            <p:cNvPr id="120" name="Google Shape;120;p18"/>
            <p:cNvPicPr preferRelativeResize="0"/>
            <p:nvPr/>
          </p:nvPicPr>
          <p:blipFill rotWithShape="1">
            <a:blip r:embed="rId4">
              <a:alphaModFix/>
            </a:blip>
            <a:srcRect b="0" l="34335" r="0" t="0"/>
            <a:stretch/>
          </p:blipFill>
          <p:spPr>
            <a:xfrm>
              <a:off x="252100" y="22475"/>
              <a:ext cx="2957373" cy="1878500"/>
            </a:xfrm>
            <a:prstGeom prst="rect">
              <a:avLst/>
            </a:prstGeom>
            <a:noFill/>
            <a:ln>
              <a:noFill/>
            </a:ln>
          </p:spPr>
        </p:pic>
      </p:grpSp>
      <p:sp>
        <p:nvSpPr>
          <p:cNvPr id="121" name="Google Shape;121;p18"/>
          <p:cNvSpPr txBox="1"/>
          <p:nvPr>
            <p:ph type="title"/>
          </p:nvPr>
        </p:nvSpPr>
        <p:spPr>
          <a:xfrm>
            <a:off x="1450650" y="1009700"/>
            <a:ext cx="6242700" cy="140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1400">
                <a:solidFill>
                  <a:schemeClr val="dk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22" name="Google Shape;122;p18"/>
          <p:cNvSpPr txBox="1"/>
          <p:nvPr>
            <p:ph idx="1" type="subTitle"/>
          </p:nvPr>
        </p:nvSpPr>
        <p:spPr>
          <a:xfrm>
            <a:off x="2158550" y="2239100"/>
            <a:ext cx="4872900" cy="80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2">
            <a:alphaModFix/>
          </a:blip>
          <a:srcRect b="20916" l="36098" r="0" t="24685"/>
          <a:stretch/>
        </p:blipFill>
        <p:spPr>
          <a:xfrm>
            <a:off x="0" y="0"/>
            <a:ext cx="9144000" cy="5143501"/>
          </a:xfrm>
          <a:prstGeom prst="rect">
            <a:avLst/>
          </a:prstGeom>
          <a:noFill/>
          <a:ln>
            <a:noFill/>
          </a:ln>
        </p:spPr>
      </p:pic>
      <p:sp>
        <p:nvSpPr>
          <p:cNvPr id="125" name="Google Shape;125;p19"/>
          <p:cNvSpPr txBox="1"/>
          <p:nvPr>
            <p:ph type="title"/>
          </p:nvPr>
        </p:nvSpPr>
        <p:spPr>
          <a:xfrm>
            <a:off x="1281375" y="2947888"/>
            <a:ext cx="4360200" cy="5319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solidFill>
                  <a:schemeClr val="dk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6" name="Google Shape;126;p19"/>
          <p:cNvSpPr txBox="1"/>
          <p:nvPr>
            <p:ph idx="1" type="subTitle"/>
          </p:nvPr>
        </p:nvSpPr>
        <p:spPr>
          <a:xfrm>
            <a:off x="1281375" y="983275"/>
            <a:ext cx="6178800" cy="18540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7" name="Shape 127"/>
        <p:cNvGrpSpPr/>
        <p:nvPr/>
      </p:nvGrpSpPr>
      <p:grpSpPr>
        <a:xfrm>
          <a:off x="0" y="0"/>
          <a:ext cx="0" cy="0"/>
          <a:chOff x="0" y="0"/>
          <a:chExt cx="0" cy="0"/>
        </a:xfrm>
      </p:grpSpPr>
      <p:pic>
        <p:nvPicPr>
          <p:cNvPr id="128" name="Google Shape;128;p20"/>
          <p:cNvPicPr preferRelativeResize="0"/>
          <p:nvPr/>
        </p:nvPicPr>
        <p:blipFill rotWithShape="1">
          <a:blip r:embed="rId2">
            <a:alphaModFix/>
          </a:blip>
          <a:srcRect b="20917" l="7097" r="0" t="0"/>
          <a:stretch/>
        </p:blipFill>
        <p:spPr>
          <a:xfrm>
            <a:off x="0" y="0"/>
            <a:ext cx="9144000" cy="5143501"/>
          </a:xfrm>
          <a:prstGeom prst="rect">
            <a:avLst/>
          </a:prstGeom>
          <a:noFill/>
          <a:ln>
            <a:noFill/>
          </a:ln>
        </p:spPr>
      </p:pic>
      <p:sp>
        <p:nvSpPr>
          <p:cNvPr id="129" name="Google Shape;129;p20"/>
          <p:cNvSpPr txBox="1"/>
          <p:nvPr>
            <p:ph type="title"/>
          </p:nvPr>
        </p:nvSpPr>
        <p:spPr>
          <a:xfrm>
            <a:off x="720000" y="1745250"/>
            <a:ext cx="3233100" cy="572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0" name="Google Shape;130;p20"/>
          <p:cNvSpPr txBox="1"/>
          <p:nvPr>
            <p:ph idx="1" type="subTitle"/>
          </p:nvPr>
        </p:nvSpPr>
        <p:spPr>
          <a:xfrm>
            <a:off x="720000" y="2317950"/>
            <a:ext cx="2575500" cy="10803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pic>
        <p:nvPicPr>
          <p:cNvPr id="18" name="Google Shape;18;p3"/>
          <p:cNvPicPr preferRelativeResize="0"/>
          <p:nvPr/>
        </p:nvPicPr>
        <p:blipFill rotWithShape="1">
          <a:blip r:embed="rId3">
            <a:alphaModFix/>
          </a:blip>
          <a:srcRect b="69268" l="13577" r="0" t="0"/>
          <a:stretch/>
        </p:blipFill>
        <p:spPr>
          <a:xfrm>
            <a:off x="-47550" y="4211850"/>
            <a:ext cx="7902848" cy="931651"/>
          </a:xfrm>
          <a:prstGeom prst="rect">
            <a:avLst/>
          </a:prstGeom>
          <a:noFill/>
          <a:ln>
            <a:noFill/>
          </a:ln>
        </p:spPr>
      </p:pic>
      <p:pic>
        <p:nvPicPr>
          <p:cNvPr id="19" name="Google Shape;19;p3"/>
          <p:cNvPicPr preferRelativeResize="0"/>
          <p:nvPr/>
        </p:nvPicPr>
        <p:blipFill rotWithShape="1">
          <a:blip r:embed="rId4">
            <a:alphaModFix/>
          </a:blip>
          <a:srcRect b="0" l="0" r="40387" t="0"/>
          <a:stretch/>
        </p:blipFill>
        <p:spPr>
          <a:xfrm>
            <a:off x="6925300" y="2507825"/>
            <a:ext cx="2218701" cy="1438100"/>
          </a:xfrm>
          <a:prstGeom prst="rect">
            <a:avLst/>
          </a:prstGeom>
          <a:noFill/>
          <a:ln>
            <a:noFill/>
          </a:ln>
        </p:spPr>
      </p:pic>
      <p:sp>
        <p:nvSpPr>
          <p:cNvPr id="20" name="Google Shape;20;p3"/>
          <p:cNvSpPr txBox="1"/>
          <p:nvPr>
            <p:ph type="title"/>
          </p:nvPr>
        </p:nvSpPr>
        <p:spPr>
          <a:xfrm>
            <a:off x="1862225" y="2150850"/>
            <a:ext cx="54195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hasCustomPrompt="1" idx="2" type="title"/>
          </p:nvPr>
        </p:nvSpPr>
        <p:spPr>
          <a:xfrm flipH="1">
            <a:off x="5518001" y="1033025"/>
            <a:ext cx="14073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 name="Google Shape;22;p3"/>
          <p:cNvSpPr txBox="1"/>
          <p:nvPr>
            <p:ph idx="1" type="subTitle"/>
          </p:nvPr>
        </p:nvSpPr>
        <p:spPr>
          <a:xfrm>
            <a:off x="2038200" y="2903575"/>
            <a:ext cx="5067600" cy="42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sp>
        <p:nvSpPr>
          <p:cNvPr id="133" name="Google Shape;133;p21"/>
          <p:cNvSpPr txBox="1"/>
          <p:nvPr>
            <p:ph type="title"/>
          </p:nvPr>
        </p:nvSpPr>
        <p:spPr>
          <a:xfrm>
            <a:off x="5553850" y="1745250"/>
            <a:ext cx="26304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4" name="Google Shape;134;p21"/>
          <p:cNvSpPr txBox="1"/>
          <p:nvPr>
            <p:ph idx="1" type="subTitle"/>
          </p:nvPr>
        </p:nvSpPr>
        <p:spPr>
          <a:xfrm>
            <a:off x="5553975" y="231795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5" name="Shape 135"/>
        <p:cNvGrpSpPr/>
        <p:nvPr/>
      </p:nvGrpSpPr>
      <p:grpSpPr>
        <a:xfrm>
          <a:off x="0" y="0"/>
          <a:ext cx="0" cy="0"/>
          <a:chOff x="0" y="0"/>
          <a:chExt cx="0" cy="0"/>
        </a:xfrm>
      </p:grpSpPr>
      <p:grpSp>
        <p:nvGrpSpPr>
          <p:cNvPr id="136" name="Google Shape;136;p22"/>
          <p:cNvGrpSpPr/>
          <p:nvPr/>
        </p:nvGrpSpPr>
        <p:grpSpPr>
          <a:xfrm>
            <a:off x="-1" y="0"/>
            <a:ext cx="9144002" cy="5143501"/>
            <a:chOff x="-1" y="0"/>
            <a:chExt cx="9144002" cy="5143501"/>
          </a:xfrm>
        </p:grpSpPr>
        <p:pic>
          <p:nvPicPr>
            <p:cNvPr id="137" name="Google Shape;137;p22"/>
            <p:cNvPicPr preferRelativeResize="0"/>
            <p:nvPr/>
          </p:nvPicPr>
          <p:blipFill rotWithShape="1">
            <a:blip r:embed="rId2">
              <a:alphaModFix/>
            </a:blip>
            <a:srcRect b="20917" l="7097" r="0" t="0"/>
            <a:stretch/>
          </p:blipFill>
          <p:spPr>
            <a:xfrm>
              <a:off x="0" y="0"/>
              <a:ext cx="9144000" cy="5143501"/>
            </a:xfrm>
            <a:prstGeom prst="rect">
              <a:avLst/>
            </a:prstGeom>
            <a:noFill/>
            <a:ln>
              <a:noFill/>
            </a:ln>
          </p:spPr>
        </p:pic>
        <p:pic>
          <p:nvPicPr>
            <p:cNvPr id="138" name="Google Shape;138;p22"/>
            <p:cNvPicPr preferRelativeResize="0"/>
            <p:nvPr/>
          </p:nvPicPr>
          <p:blipFill rotWithShape="1">
            <a:blip r:embed="rId3">
              <a:alphaModFix/>
            </a:blip>
            <a:srcRect b="0" l="0" r="9477" t="0"/>
            <a:stretch/>
          </p:blipFill>
          <p:spPr>
            <a:xfrm flipH="1">
              <a:off x="-1" y="1367850"/>
              <a:ext cx="4503776" cy="2083075"/>
            </a:xfrm>
            <a:prstGeom prst="rect">
              <a:avLst/>
            </a:prstGeom>
            <a:noFill/>
            <a:ln>
              <a:noFill/>
            </a:ln>
          </p:spPr>
        </p:pic>
        <p:pic>
          <p:nvPicPr>
            <p:cNvPr id="139" name="Google Shape;139;p22"/>
            <p:cNvPicPr preferRelativeResize="0"/>
            <p:nvPr/>
          </p:nvPicPr>
          <p:blipFill rotWithShape="1">
            <a:blip r:embed="rId4">
              <a:alphaModFix/>
            </a:blip>
            <a:srcRect b="17965" l="37857" r="7497" t="0"/>
            <a:stretch/>
          </p:blipFill>
          <p:spPr>
            <a:xfrm>
              <a:off x="4147450" y="1883150"/>
              <a:ext cx="4996551" cy="3260349"/>
            </a:xfrm>
            <a:prstGeom prst="rect">
              <a:avLst/>
            </a:prstGeom>
            <a:noFill/>
            <a:ln>
              <a:noFill/>
            </a:ln>
          </p:spPr>
        </p:pic>
        <p:pic>
          <p:nvPicPr>
            <p:cNvPr id="140" name="Google Shape;140;p22"/>
            <p:cNvPicPr preferRelativeResize="0"/>
            <p:nvPr/>
          </p:nvPicPr>
          <p:blipFill rotWithShape="1">
            <a:blip r:embed="rId5">
              <a:alphaModFix/>
            </a:blip>
            <a:srcRect b="24947" l="0" r="14251" t="0"/>
            <a:stretch/>
          </p:blipFill>
          <p:spPr>
            <a:xfrm>
              <a:off x="5976950" y="630925"/>
              <a:ext cx="3167049" cy="1940825"/>
            </a:xfrm>
            <a:prstGeom prst="rect">
              <a:avLst/>
            </a:prstGeom>
            <a:noFill/>
            <a:ln>
              <a:noFill/>
            </a:ln>
          </p:spPr>
        </p:pic>
      </p:grpSp>
      <p:sp>
        <p:nvSpPr>
          <p:cNvPr id="141" name="Google Shape;141;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2" name="Google Shape;142;p22"/>
          <p:cNvSpPr txBox="1"/>
          <p:nvPr>
            <p:ph idx="2" type="title"/>
          </p:nvPr>
        </p:nvSpPr>
        <p:spPr>
          <a:xfrm>
            <a:off x="1250525" y="1802450"/>
            <a:ext cx="2505600" cy="41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3" name="Google Shape;143;p22"/>
          <p:cNvSpPr txBox="1"/>
          <p:nvPr>
            <p:ph idx="3" type="title"/>
          </p:nvPr>
        </p:nvSpPr>
        <p:spPr>
          <a:xfrm>
            <a:off x="5304250" y="2564475"/>
            <a:ext cx="2505600" cy="41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4" name="Google Shape;144;p22"/>
          <p:cNvSpPr txBox="1"/>
          <p:nvPr>
            <p:ph idx="1" type="subTitle"/>
          </p:nvPr>
        </p:nvSpPr>
        <p:spPr>
          <a:xfrm>
            <a:off x="5304250" y="2980825"/>
            <a:ext cx="2505600" cy="83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5" name="Google Shape;145;p22"/>
          <p:cNvSpPr txBox="1"/>
          <p:nvPr>
            <p:ph idx="4" type="subTitle"/>
          </p:nvPr>
        </p:nvSpPr>
        <p:spPr>
          <a:xfrm>
            <a:off x="1250526" y="2216725"/>
            <a:ext cx="2505600" cy="832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46" name="Shape 146"/>
        <p:cNvGrpSpPr/>
        <p:nvPr/>
      </p:nvGrpSpPr>
      <p:grpSpPr>
        <a:xfrm>
          <a:off x="0" y="0"/>
          <a:ext cx="0" cy="0"/>
          <a:chOff x="0" y="0"/>
          <a:chExt cx="0" cy="0"/>
        </a:xfrm>
      </p:grpSpPr>
      <p:pic>
        <p:nvPicPr>
          <p:cNvPr id="147" name="Google Shape;147;p23"/>
          <p:cNvPicPr preferRelativeResize="0"/>
          <p:nvPr/>
        </p:nvPicPr>
        <p:blipFill>
          <a:blip r:embed="rId2">
            <a:alphaModFix/>
          </a:blip>
          <a:stretch>
            <a:fillRect/>
          </a:stretch>
        </p:blipFill>
        <p:spPr>
          <a:xfrm>
            <a:off x="436350" y="248399"/>
            <a:ext cx="1991100" cy="769325"/>
          </a:xfrm>
          <a:prstGeom prst="rect">
            <a:avLst/>
          </a:prstGeom>
          <a:noFill/>
          <a:ln>
            <a:noFill/>
          </a:ln>
        </p:spPr>
      </p:pic>
      <p:pic>
        <p:nvPicPr>
          <p:cNvPr id="148" name="Google Shape;148;p23"/>
          <p:cNvPicPr preferRelativeResize="0"/>
          <p:nvPr/>
        </p:nvPicPr>
        <p:blipFill rotWithShape="1">
          <a:blip r:embed="rId3">
            <a:alphaModFix/>
          </a:blip>
          <a:srcRect b="20917" l="7097" r="0" t="0"/>
          <a:stretch/>
        </p:blipFill>
        <p:spPr>
          <a:xfrm>
            <a:off x="0" y="0"/>
            <a:ext cx="9144000" cy="5143501"/>
          </a:xfrm>
          <a:prstGeom prst="rect">
            <a:avLst/>
          </a:prstGeom>
          <a:noFill/>
          <a:ln>
            <a:noFill/>
          </a:ln>
        </p:spPr>
      </p:pic>
      <p:sp>
        <p:nvSpPr>
          <p:cNvPr id="149" name="Google Shape;14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0" name="Google Shape;150;p23"/>
          <p:cNvSpPr txBox="1"/>
          <p:nvPr>
            <p:ph idx="1" type="subTitle"/>
          </p:nvPr>
        </p:nvSpPr>
        <p:spPr>
          <a:xfrm>
            <a:off x="4845050" y="1198300"/>
            <a:ext cx="3388500" cy="3401700"/>
          </a:xfrm>
          <a:prstGeom prst="rect">
            <a:avLst/>
          </a:prstGeom>
        </p:spPr>
        <p:txBody>
          <a:bodyPr anchorCtr="0" anchor="t" bIns="91425" lIns="91425" spcFirstLastPara="1" rIns="91425" wrap="square" tIns="91425">
            <a:noAutofit/>
          </a:bodyPr>
          <a:lstStyle>
            <a:lvl1pPr lvl="0" rtl="0" algn="l">
              <a:spcBef>
                <a:spcPts val="300"/>
              </a:spcBef>
              <a:spcAft>
                <a:spcPts val="0"/>
              </a:spcAft>
              <a:buClr>
                <a:schemeClr val="dk2"/>
              </a:buClr>
              <a:buSzPts val="1400"/>
              <a:buFont typeface="Nunito Light"/>
              <a:buChar char="●"/>
              <a:defRPr b="0" sz="1400"/>
            </a:lvl1pPr>
            <a:lvl2pPr lvl="1" rtl="0" algn="l">
              <a:lnSpc>
                <a:spcPct val="100000"/>
              </a:lnSpc>
              <a:spcBef>
                <a:spcPts val="0"/>
              </a:spcBef>
              <a:spcAft>
                <a:spcPts val="0"/>
              </a:spcAft>
              <a:buClr>
                <a:schemeClr val="accent2"/>
              </a:buClr>
              <a:buSzPts val="1400"/>
              <a:buFont typeface="Nunito Light"/>
              <a:buChar char="○"/>
              <a:defRPr sz="2800"/>
            </a:lvl2pPr>
            <a:lvl3pPr lvl="2" rtl="0" algn="l">
              <a:lnSpc>
                <a:spcPct val="100000"/>
              </a:lnSpc>
              <a:spcBef>
                <a:spcPts val="0"/>
              </a:spcBef>
              <a:spcAft>
                <a:spcPts val="0"/>
              </a:spcAft>
              <a:buClr>
                <a:schemeClr val="accent2"/>
              </a:buClr>
              <a:buSzPts val="1400"/>
              <a:buFont typeface="Nunito Light"/>
              <a:buChar char="■"/>
              <a:defRPr sz="2800"/>
            </a:lvl3pPr>
            <a:lvl4pPr lvl="3" rtl="0" algn="l">
              <a:lnSpc>
                <a:spcPct val="100000"/>
              </a:lnSpc>
              <a:spcBef>
                <a:spcPts val="0"/>
              </a:spcBef>
              <a:spcAft>
                <a:spcPts val="0"/>
              </a:spcAft>
              <a:buClr>
                <a:schemeClr val="accent2"/>
              </a:buClr>
              <a:buSzPts val="1400"/>
              <a:buFont typeface="Nunito Light"/>
              <a:buChar char="●"/>
              <a:defRPr sz="2800"/>
            </a:lvl4pPr>
            <a:lvl5pPr lvl="4" rtl="0" algn="l">
              <a:lnSpc>
                <a:spcPct val="100000"/>
              </a:lnSpc>
              <a:spcBef>
                <a:spcPts val="0"/>
              </a:spcBef>
              <a:spcAft>
                <a:spcPts val="0"/>
              </a:spcAft>
              <a:buClr>
                <a:srgbClr val="434343"/>
              </a:buClr>
              <a:buSzPts val="1400"/>
              <a:buFont typeface="Nunito Light"/>
              <a:buChar char="○"/>
              <a:defRPr sz="2800"/>
            </a:lvl5pPr>
            <a:lvl6pPr lvl="5" rtl="0" algn="l">
              <a:lnSpc>
                <a:spcPct val="100000"/>
              </a:lnSpc>
              <a:spcBef>
                <a:spcPts val="0"/>
              </a:spcBef>
              <a:spcAft>
                <a:spcPts val="0"/>
              </a:spcAft>
              <a:buClr>
                <a:srgbClr val="434343"/>
              </a:buClr>
              <a:buSzPts val="1400"/>
              <a:buFont typeface="Nunito Light"/>
              <a:buChar char="■"/>
              <a:defRPr sz="2800"/>
            </a:lvl6pPr>
            <a:lvl7pPr lvl="6" rtl="0" algn="l">
              <a:lnSpc>
                <a:spcPct val="100000"/>
              </a:lnSpc>
              <a:spcBef>
                <a:spcPts val="0"/>
              </a:spcBef>
              <a:spcAft>
                <a:spcPts val="0"/>
              </a:spcAft>
              <a:buClr>
                <a:srgbClr val="434343"/>
              </a:buClr>
              <a:buSzPts val="1400"/>
              <a:buFont typeface="Nunito Light"/>
              <a:buChar char="●"/>
              <a:defRPr sz="2800"/>
            </a:lvl7pPr>
            <a:lvl8pPr lvl="7" rtl="0" algn="l">
              <a:lnSpc>
                <a:spcPct val="100000"/>
              </a:lnSpc>
              <a:spcBef>
                <a:spcPts val="0"/>
              </a:spcBef>
              <a:spcAft>
                <a:spcPts val="0"/>
              </a:spcAft>
              <a:buClr>
                <a:srgbClr val="434343"/>
              </a:buClr>
              <a:buSzPts val="1400"/>
              <a:buFont typeface="Nunito Light"/>
              <a:buChar char="○"/>
              <a:defRPr sz="2800"/>
            </a:lvl8pPr>
            <a:lvl9pPr lvl="8" rtl="0" algn="l">
              <a:lnSpc>
                <a:spcPct val="100000"/>
              </a:lnSpc>
              <a:spcBef>
                <a:spcPts val="0"/>
              </a:spcBef>
              <a:spcAft>
                <a:spcPts val="0"/>
              </a:spcAft>
              <a:buClr>
                <a:srgbClr val="434343"/>
              </a:buClr>
              <a:buSzPts val="1400"/>
              <a:buFont typeface="Nunito Light"/>
              <a:buChar char="■"/>
              <a:defRPr sz="2800"/>
            </a:lvl9pPr>
          </a:lstStyle>
          <a:p/>
        </p:txBody>
      </p:sp>
      <p:sp>
        <p:nvSpPr>
          <p:cNvPr id="151" name="Google Shape;151;p23"/>
          <p:cNvSpPr txBox="1"/>
          <p:nvPr>
            <p:ph idx="2" type="subTitle"/>
          </p:nvPr>
        </p:nvSpPr>
        <p:spPr>
          <a:xfrm>
            <a:off x="910450" y="1198300"/>
            <a:ext cx="3392400" cy="34104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800"/>
              <a:buFont typeface="Nunito Light"/>
              <a:buChar char="●"/>
              <a:defRPr b="0" sz="1400"/>
            </a:lvl1pPr>
            <a:lvl2pPr lvl="1" rtl="0" algn="l">
              <a:lnSpc>
                <a:spcPct val="100000"/>
              </a:lnSpc>
              <a:spcBef>
                <a:spcPts val="0"/>
              </a:spcBef>
              <a:spcAft>
                <a:spcPts val="0"/>
              </a:spcAft>
              <a:buClr>
                <a:schemeClr val="accent2"/>
              </a:buClr>
              <a:buSzPts val="1400"/>
              <a:buFont typeface="Nunito Light"/>
              <a:buChar char="○"/>
              <a:defRPr sz="2800"/>
            </a:lvl2pPr>
            <a:lvl3pPr lvl="2" rtl="0" algn="l">
              <a:lnSpc>
                <a:spcPct val="100000"/>
              </a:lnSpc>
              <a:spcBef>
                <a:spcPts val="0"/>
              </a:spcBef>
              <a:spcAft>
                <a:spcPts val="0"/>
              </a:spcAft>
              <a:buClr>
                <a:schemeClr val="accent2"/>
              </a:buClr>
              <a:buSzPts val="1400"/>
              <a:buFont typeface="Nunito Light"/>
              <a:buChar char="■"/>
              <a:defRPr sz="2800"/>
            </a:lvl3pPr>
            <a:lvl4pPr lvl="3" rtl="0" algn="l">
              <a:lnSpc>
                <a:spcPct val="100000"/>
              </a:lnSpc>
              <a:spcBef>
                <a:spcPts val="0"/>
              </a:spcBef>
              <a:spcAft>
                <a:spcPts val="0"/>
              </a:spcAft>
              <a:buClr>
                <a:schemeClr val="accent2"/>
              </a:buClr>
              <a:buSzPts val="1400"/>
              <a:buFont typeface="Nunito Light"/>
              <a:buChar char="●"/>
              <a:defRPr sz="2800"/>
            </a:lvl4pPr>
            <a:lvl5pPr lvl="4" rtl="0" algn="l">
              <a:lnSpc>
                <a:spcPct val="100000"/>
              </a:lnSpc>
              <a:spcBef>
                <a:spcPts val="0"/>
              </a:spcBef>
              <a:spcAft>
                <a:spcPts val="0"/>
              </a:spcAft>
              <a:buClr>
                <a:srgbClr val="434343"/>
              </a:buClr>
              <a:buSzPts val="1400"/>
              <a:buFont typeface="Nunito Light"/>
              <a:buChar char="○"/>
              <a:defRPr sz="2800"/>
            </a:lvl5pPr>
            <a:lvl6pPr lvl="5" rtl="0" algn="l">
              <a:lnSpc>
                <a:spcPct val="100000"/>
              </a:lnSpc>
              <a:spcBef>
                <a:spcPts val="0"/>
              </a:spcBef>
              <a:spcAft>
                <a:spcPts val="0"/>
              </a:spcAft>
              <a:buClr>
                <a:srgbClr val="434343"/>
              </a:buClr>
              <a:buSzPts val="1400"/>
              <a:buFont typeface="Nunito Light"/>
              <a:buChar char="■"/>
              <a:defRPr sz="2800"/>
            </a:lvl6pPr>
            <a:lvl7pPr lvl="6" rtl="0" algn="l">
              <a:lnSpc>
                <a:spcPct val="100000"/>
              </a:lnSpc>
              <a:spcBef>
                <a:spcPts val="0"/>
              </a:spcBef>
              <a:spcAft>
                <a:spcPts val="0"/>
              </a:spcAft>
              <a:buClr>
                <a:srgbClr val="434343"/>
              </a:buClr>
              <a:buSzPts val="1400"/>
              <a:buFont typeface="Nunito Light"/>
              <a:buChar char="●"/>
              <a:defRPr sz="2800"/>
            </a:lvl7pPr>
            <a:lvl8pPr lvl="7" rtl="0" algn="l">
              <a:lnSpc>
                <a:spcPct val="100000"/>
              </a:lnSpc>
              <a:spcBef>
                <a:spcPts val="0"/>
              </a:spcBef>
              <a:spcAft>
                <a:spcPts val="0"/>
              </a:spcAft>
              <a:buClr>
                <a:srgbClr val="434343"/>
              </a:buClr>
              <a:buSzPts val="1400"/>
              <a:buFont typeface="Nunito Light"/>
              <a:buChar char="○"/>
              <a:defRPr sz="2800"/>
            </a:lvl8pPr>
            <a:lvl9pPr lvl="8" rtl="0" algn="l">
              <a:lnSpc>
                <a:spcPct val="100000"/>
              </a:lnSpc>
              <a:spcBef>
                <a:spcPts val="0"/>
              </a:spcBef>
              <a:spcAft>
                <a:spcPts val="0"/>
              </a:spcAft>
              <a:buClr>
                <a:srgbClr val="434343"/>
              </a:buClr>
              <a:buSzPts val="1400"/>
              <a:buFont typeface="Nunito Light"/>
              <a:buChar char="■"/>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2" name="Shape 152"/>
        <p:cNvGrpSpPr/>
        <p:nvPr/>
      </p:nvGrpSpPr>
      <p:grpSpPr>
        <a:xfrm>
          <a:off x="0" y="0"/>
          <a:ext cx="0" cy="0"/>
          <a:chOff x="0" y="0"/>
          <a:chExt cx="0" cy="0"/>
        </a:xfrm>
      </p:grpSpPr>
      <p:grpSp>
        <p:nvGrpSpPr>
          <p:cNvPr id="153" name="Google Shape;153;p24"/>
          <p:cNvGrpSpPr/>
          <p:nvPr/>
        </p:nvGrpSpPr>
        <p:grpSpPr>
          <a:xfrm>
            <a:off x="0" y="0"/>
            <a:ext cx="9144000" cy="5143501"/>
            <a:chOff x="0" y="0"/>
            <a:chExt cx="9144000" cy="5143501"/>
          </a:xfrm>
        </p:grpSpPr>
        <p:pic>
          <p:nvPicPr>
            <p:cNvPr id="154" name="Google Shape;154;p24"/>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pic>
          <p:nvPicPr>
            <p:cNvPr id="155" name="Google Shape;155;p24"/>
            <p:cNvPicPr preferRelativeResize="0"/>
            <p:nvPr/>
          </p:nvPicPr>
          <p:blipFill rotWithShape="1">
            <a:blip r:embed="rId3">
              <a:alphaModFix/>
            </a:blip>
            <a:srcRect b="34145" l="16317" r="0" t="0"/>
            <a:stretch/>
          </p:blipFill>
          <p:spPr>
            <a:xfrm>
              <a:off x="0" y="3757550"/>
              <a:ext cx="5312123" cy="1385949"/>
            </a:xfrm>
            <a:prstGeom prst="rect">
              <a:avLst/>
            </a:prstGeom>
            <a:noFill/>
            <a:ln>
              <a:noFill/>
            </a:ln>
          </p:spPr>
        </p:pic>
        <p:pic>
          <p:nvPicPr>
            <p:cNvPr id="156" name="Google Shape;156;p24"/>
            <p:cNvPicPr preferRelativeResize="0"/>
            <p:nvPr/>
          </p:nvPicPr>
          <p:blipFill>
            <a:blip r:embed="rId4">
              <a:alphaModFix/>
            </a:blip>
            <a:stretch>
              <a:fillRect/>
            </a:stretch>
          </p:blipFill>
          <p:spPr>
            <a:xfrm>
              <a:off x="3515044" y="4109982"/>
              <a:ext cx="1392175" cy="998875"/>
            </a:xfrm>
            <a:prstGeom prst="rect">
              <a:avLst/>
            </a:prstGeom>
            <a:noFill/>
            <a:ln>
              <a:noFill/>
            </a:ln>
          </p:spPr>
        </p:pic>
        <p:pic>
          <p:nvPicPr>
            <p:cNvPr id="157" name="Google Shape;157;p24"/>
            <p:cNvPicPr preferRelativeResize="0"/>
            <p:nvPr/>
          </p:nvPicPr>
          <p:blipFill rotWithShape="1">
            <a:blip r:embed="rId3">
              <a:alphaModFix/>
            </a:blip>
            <a:srcRect b="50891" l="50204" r="0" t="0"/>
            <a:stretch/>
          </p:blipFill>
          <p:spPr>
            <a:xfrm flipH="1">
              <a:off x="5982999" y="4109975"/>
              <a:ext cx="3161001" cy="1033525"/>
            </a:xfrm>
            <a:prstGeom prst="rect">
              <a:avLst/>
            </a:prstGeom>
            <a:noFill/>
            <a:ln>
              <a:noFill/>
            </a:ln>
          </p:spPr>
        </p:pic>
        <p:pic>
          <p:nvPicPr>
            <p:cNvPr id="158" name="Google Shape;158;p24"/>
            <p:cNvPicPr preferRelativeResize="0"/>
            <p:nvPr/>
          </p:nvPicPr>
          <p:blipFill>
            <a:blip r:embed="rId5">
              <a:alphaModFix/>
            </a:blip>
            <a:stretch>
              <a:fillRect/>
            </a:stretch>
          </p:blipFill>
          <p:spPr>
            <a:xfrm>
              <a:off x="7159465" y="3973475"/>
              <a:ext cx="618909" cy="798600"/>
            </a:xfrm>
            <a:prstGeom prst="rect">
              <a:avLst/>
            </a:prstGeom>
            <a:noFill/>
            <a:ln>
              <a:noFill/>
            </a:ln>
          </p:spPr>
        </p:pic>
        <p:pic>
          <p:nvPicPr>
            <p:cNvPr id="159" name="Google Shape;159;p24"/>
            <p:cNvPicPr preferRelativeResize="0"/>
            <p:nvPr/>
          </p:nvPicPr>
          <p:blipFill>
            <a:blip r:embed="rId6">
              <a:alphaModFix/>
            </a:blip>
            <a:stretch>
              <a:fillRect/>
            </a:stretch>
          </p:blipFill>
          <p:spPr>
            <a:xfrm>
              <a:off x="339325" y="3252938"/>
              <a:ext cx="618900" cy="780833"/>
            </a:xfrm>
            <a:prstGeom prst="rect">
              <a:avLst/>
            </a:prstGeom>
            <a:noFill/>
            <a:ln>
              <a:noFill/>
            </a:ln>
          </p:spPr>
        </p:pic>
      </p:grpSp>
      <p:sp>
        <p:nvSpPr>
          <p:cNvPr id="160" name="Google Shape;160;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1" name="Google Shape;161;p24"/>
          <p:cNvSpPr txBox="1"/>
          <p:nvPr>
            <p:ph idx="2" type="title"/>
          </p:nvPr>
        </p:nvSpPr>
        <p:spPr>
          <a:xfrm>
            <a:off x="805825" y="1964288"/>
            <a:ext cx="2342700" cy="34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2" name="Google Shape;162;p24"/>
          <p:cNvSpPr txBox="1"/>
          <p:nvPr>
            <p:ph idx="1" type="subTitle"/>
          </p:nvPr>
        </p:nvSpPr>
        <p:spPr>
          <a:xfrm>
            <a:off x="805816" y="2265325"/>
            <a:ext cx="2342700" cy="79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3" name="Google Shape;163;p24"/>
          <p:cNvSpPr txBox="1"/>
          <p:nvPr>
            <p:ph idx="3" type="title"/>
          </p:nvPr>
        </p:nvSpPr>
        <p:spPr>
          <a:xfrm>
            <a:off x="3395303" y="1964288"/>
            <a:ext cx="2340900" cy="34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 name="Google Shape;164;p24"/>
          <p:cNvSpPr txBox="1"/>
          <p:nvPr>
            <p:ph idx="4" type="subTitle"/>
          </p:nvPr>
        </p:nvSpPr>
        <p:spPr>
          <a:xfrm>
            <a:off x="3395304" y="2265325"/>
            <a:ext cx="2340900" cy="79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5" name="Google Shape;165;p24"/>
          <p:cNvSpPr txBox="1"/>
          <p:nvPr>
            <p:ph idx="5" type="title"/>
          </p:nvPr>
        </p:nvSpPr>
        <p:spPr>
          <a:xfrm>
            <a:off x="5982981" y="1964288"/>
            <a:ext cx="2340900" cy="34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6" name="Google Shape;166;p24"/>
          <p:cNvSpPr txBox="1"/>
          <p:nvPr>
            <p:ph idx="6" type="subTitle"/>
          </p:nvPr>
        </p:nvSpPr>
        <p:spPr>
          <a:xfrm>
            <a:off x="5982991" y="2265325"/>
            <a:ext cx="2340900" cy="79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b="20916" l="36098" r="0" t="24685"/>
          <a:stretch/>
        </p:blipFill>
        <p:spPr>
          <a:xfrm>
            <a:off x="0" y="0"/>
            <a:ext cx="9144000" cy="5143501"/>
          </a:xfrm>
          <a:prstGeom prst="rect">
            <a:avLst/>
          </a:prstGeom>
          <a:noFill/>
          <a:ln>
            <a:noFill/>
          </a:ln>
        </p:spPr>
      </p:pic>
      <p:sp>
        <p:nvSpPr>
          <p:cNvPr id="169" name="Google Shape;16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0" name="Google Shape;170;p25"/>
          <p:cNvSpPr txBox="1"/>
          <p:nvPr>
            <p:ph idx="2" type="title"/>
          </p:nvPr>
        </p:nvSpPr>
        <p:spPr>
          <a:xfrm>
            <a:off x="1128325" y="2032413"/>
            <a:ext cx="2055600" cy="30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1" name="Google Shape;171;p25"/>
          <p:cNvSpPr txBox="1"/>
          <p:nvPr>
            <p:ph idx="1" type="subTitle"/>
          </p:nvPr>
        </p:nvSpPr>
        <p:spPr>
          <a:xfrm>
            <a:off x="1128325" y="2280975"/>
            <a:ext cx="20556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 name="Google Shape;172;p25"/>
          <p:cNvSpPr txBox="1"/>
          <p:nvPr>
            <p:ph idx="3" type="title"/>
          </p:nvPr>
        </p:nvSpPr>
        <p:spPr>
          <a:xfrm>
            <a:off x="4436077" y="2032413"/>
            <a:ext cx="2055600" cy="30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3" name="Google Shape;173;p25"/>
          <p:cNvSpPr txBox="1"/>
          <p:nvPr>
            <p:ph idx="4" type="subTitle"/>
          </p:nvPr>
        </p:nvSpPr>
        <p:spPr>
          <a:xfrm>
            <a:off x="4436074" y="2280975"/>
            <a:ext cx="20556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4" name="Google Shape;174;p25"/>
          <p:cNvSpPr txBox="1"/>
          <p:nvPr>
            <p:ph idx="5" type="title"/>
          </p:nvPr>
        </p:nvSpPr>
        <p:spPr>
          <a:xfrm>
            <a:off x="2652325" y="3389600"/>
            <a:ext cx="2055600" cy="30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 name="Google Shape;175;p25"/>
          <p:cNvSpPr txBox="1"/>
          <p:nvPr>
            <p:ph idx="6" type="subTitle"/>
          </p:nvPr>
        </p:nvSpPr>
        <p:spPr>
          <a:xfrm>
            <a:off x="2652325" y="3638175"/>
            <a:ext cx="20556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6" name="Google Shape;176;p25"/>
          <p:cNvSpPr txBox="1"/>
          <p:nvPr>
            <p:ph idx="7" type="title"/>
          </p:nvPr>
        </p:nvSpPr>
        <p:spPr>
          <a:xfrm>
            <a:off x="5960075" y="3389600"/>
            <a:ext cx="2055600" cy="30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7" name="Google Shape;177;p25"/>
          <p:cNvSpPr txBox="1"/>
          <p:nvPr>
            <p:ph idx="8" type="subTitle"/>
          </p:nvPr>
        </p:nvSpPr>
        <p:spPr>
          <a:xfrm>
            <a:off x="5960074" y="3638175"/>
            <a:ext cx="20556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25"/>
          <p:cNvGrpSpPr/>
          <p:nvPr/>
        </p:nvGrpSpPr>
        <p:grpSpPr>
          <a:xfrm>
            <a:off x="0" y="4522825"/>
            <a:ext cx="9144001" cy="665400"/>
            <a:chOff x="0" y="4522825"/>
            <a:chExt cx="9144001" cy="665400"/>
          </a:xfrm>
        </p:grpSpPr>
        <p:pic>
          <p:nvPicPr>
            <p:cNvPr id="179" name="Google Shape;179;p25"/>
            <p:cNvPicPr preferRelativeResize="0"/>
            <p:nvPr/>
          </p:nvPicPr>
          <p:blipFill rotWithShape="1">
            <a:blip r:embed="rId3">
              <a:alphaModFix/>
            </a:blip>
            <a:srcRect b="75124" l="5761" r="7994" t="0"/>
            <a:stretch/>
          </p:blipFill>
          <p:spPr>
            <a:xfrm>
              <a:off x="0" y="4522825"/>
              <a:ext cx="4572001" cy="665400"/>
            </a:xfrm>
            <a:prstGeom prst="rect">
              <a:avLst/>
            </a:prstGeom>
            <a:noFill/>
            <a:ln>
              <a:noFill/>
            </a:ln>
          </p:spPr>
        </p:pic>
        <p:pic>
          <p:nvPicPr>
            <p:cNvPr id="180" name="Google Shape;180;p25"/>
            <p:cNvPicPr preferRelativeResize="0"/>
            <p:nvPr/>
          </p:nvPicPr>
          <p:blipFill rotWithShape="1">
            <a:blip r:embed="rId3">
              <a:alphaModFix/>
            </a:blip>
            <a:srcRect b="75124" l="5761" r="7994" t="0"/>
            <a:stretch/>
          </p:blipFill>
          <p:spPr>
            <a:xfrm flipH="1">
              <a:off x="4572000" y="4522825"/>
              <a:ext cx="4572001" cy="665400"/>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81" name="Shape 181"/>
        <p:cNvGrpSpPr/>
        <p:nvPr/>
      </p:nvGrpSpPr>
      <p:grpSpPr>
        <a:xfrm>
          <a:off x="0" y="0"/>
          <a:ext cx="0" cy="0"/>
          <a:chOff x="0" y="0"/>
          <a:chExt cx="0" cy="0"/>
        </a:xfrm>
      </p:grpSpPr>
      <p:pic>
        <p:nvPicPr>
          <p:cNvPr id="182" name="Google Shape;182;p26"/>
          <p:cNvPicPr preferRelativeResize="0"/>
          <p:nvPr/>
        </p:nvPicPr>
        <p:blipFill rotWithShape="1">
          <a:blip r:embed="rId2">
            <a:alphaModFix/>
          </a:blip>
          <a:srcRect b="20916" l="36098" r="0" t="24685"/>
          <a:stretch/>
        </p:blipFill>
        <p:spPr>
          <a:xfrm>
            <a:off x="0" y="0"/>
            <a:ext cx="9144000" cy="5143501"/>
          </a:xfrm>
          <a:prstGeom prst="rect">
            <a:avLst/>
          </a:prstGeom>
          <a:noFill/>
          <a:ln>
            <a:noFill/>
          </a:ln>
        </p:spPr>
      </p:pic>
      <p:grpSp>
        <p:nvGrpSpPr>
          <p:cNvPr id="183" name="Google Shape;183;p26"/>
          <p:cNvGrpSpPr/>
          <p:nvPr/>
        </p:nvGrpSpPr>
        <p:grpSpPr>
          <a:xfrm>
            <a:off x="0" y="4703650"/>
            <a:ext cx="9144000" cy="572700"/>
            <a:chOff x="105342" y="4522836"/>
            <a:chExt cx="9038253" cy="665389"/>
          </a:xfrm>
        </p:grpSpPr>
        <p:pic>
          <p:nvPicPr>
            <p:cNvPr id="184" name="Google Shape;184;p26"/>
            <p:cNvPicPr preferRelativeResize="0"/>
            <p:nvPr/>
          </p:nvPicPr>
          <p:blipFill rotWithShape="1">
            <a:blip r:embed="rId3">
              <a:alphaModFix/>
            </a:blip>
            <a:srcRect b="75125" l="7751" r="7987" t="0"/>
            <a:stretch/>
          </p:blipFill>
          <p:spPr>
            <a:xfrm>
              <a:off x="105342" y="4522836"/>
              <a:ext cx="4466665" cy="665389"/>
            </a:xfrm>
            <a:prstGeom prst="rect">
              <a:avLst/>
            </a:prstGeom>
            <a:noFill/>
            <a:ln>
              <a:noFill/>
            </a:ln>
          </p:spPr>
        </p:pic>
        <p:pic>
          <p:nvPicPr>
            <p:cNvPr id="185" name="Google Shape;185;p26"/>
            <p:cNvPicPr preferRelativeResize="0"/>
            <p:nvPr/>
          </p:nvPicPr>
          <p:blipFill rotWithShape="1">
            <a:blip r:embed="rId3">
              <a:alphaModFix/>
            </a:blip>
            <a:srcRect b="75125" l="8750" r="7992" t="0"/>
            <a:stretch/>
          </p:blipFill>
          <p:spPr>
            <a:xfrm flipH="1">
              <a:off x="4572009" y="4522836"/>
              <a:ext cx="4571586" cy="665389"/>
            </a:xfrm>
            <a:prstGeom prst="rect">
              <a:avLst/>
            </a:prstGeom>
            <a:noFill/>
            <a:ln>
              <a:noFill/>
            </a:ln>
          </p:spPr>
        </p:pic>
      </p:grpSp>
      <p:sp>
        <p:nvSpPr>
          <p:cNvPr id="186" name="Google Shape;186;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7" name="Google Shape;187;p26"/>
          <p:cNvSpPr txBox="1"/>
          <p:nvPr>
            <p:ph idx="2" type="title"/>
          </p:nvPr>
        </p:nvSpPr>
        <p:spPr>
          <a:xfrm>
            <a:off x="1101175" y="217115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26"/>
          <p:cNvSpPr txBox="1"/>
          <p:nvPr>
            <p:ph idx="1" type="subTitle"/>
          </p:nvPr>
        </p:nvSpPr>
        <p:spPr>
          <a:xfrm>
            <a:off x="1101175" y="24979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89" name="Google Shape;189;p26"/>
          <p:cNvSpPr txBox="1"/>
          <p:nvPr>
            <p:ph idx="3" type="title"/>
          </p:nvPr>
        </p:nvSpPr>
        <p:spPr>
          <a:xfrm>
            <a:off x="3578948" y="217115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26"/>
          <p:cNvSpPr txBox="1"/>
          <p:nvPr>
            <p:ph idx="4" type="subTitle"/>
          </p:nvPr>
        </p:nvSpPr>
        <p:spPr>
          <a:xfrm>
            <a:off x="3578948" y="24979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1" name="Google Shape;191;p26"/>
          <p:cNvSpPr txBox="1"/>
          <p:nvPr>
            <p:ph idx="5" type="title"/>
          </p:nvPr>
        </p:nvSpPr>
        <p:spPr>
          <a:xfrm>
            <a:off x="1101175" y="375690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26"/>
          <p:cNvSpPr txBox="1"/>
          <p:nvPr>
            <p:ph idx="6" type="subTitle"/>
          </p:nvPr>
        </p:nvSpPr>
        <p:spPr>
          <a:xfrm>
            <a:off x="1101175" y="4083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3" name="Google Shape;193;p26"/>
          <p:cNvSpPr txBox="1"/>
          <p:nvPr>
            <p:ph idx="7" type="title"/>
          </p:nvPr>
        </p:nvSpPr>
        <p:spPr>
          <a:xfrm>
            <a:off x="3578948" y="375690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4" name="Google Shape;194;p26"/>
          <p:cNvSpPr txBox="1"/>
          <p:nvPr>
            <p:ph idx="8" type="subTitle"/>
          </p:nvPr>
        </p:nvSpPr>
        <p:spPr>
          <a:xfrm>
            <a:off x="3578948" y="4083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5" name="Google Shape;195;p26"/>
          <p:cNvSpPr txBox="1"/>
          <p:nvPr>
            <p:ph idx="9" type="title"/>
          </p:nvPr>
        </p:nvSpPr>
        <p:spPr>
          <a:xfrm>
            <a:off x="6056726" y="217115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6" name="Google Shape;196;p26"/>
          <p:cNvSpPr txBox="1"/>
          <p:nvPr>
            <p:ph idx="13" type="subTitle"/>
          </p:nvPr>
        </p:nvSpPr>
        <p:spPr>
          <a:xfrm>
            <a:off x="6056726" y="24979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7" name="Google Shape;197;p26"/>
          <p:cNvSpPr txBox="1"/>
          <p:nvPr>
            <p:ph idx="14" type="title"/>
          </p:nvPr>
        </p:nvSpPr>
        <p:spPr>
          <a:xfrm>
            <a:off x="6056726" y="3756900"/>
            <a:ext cx="1986000" cy="3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8" name="Google Shape;198;p26"/>
          <p:cNvSpPr txBox="1"/>
          <p:nvPr>
            <p:ph idx="15" type="subTitle"/>
          </p:nvPr>
        </p:nvSpPr>
        <p:spPr>
          <a:xfrm>
            <a:off x="6056726" y="4083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99" name="Shape 199"/>
        <p:cNvGrpSpPr/>
        <p:nvPr/>
      </p:nvGrpSpPr>
      <p:grpSpPr>
        <a:xfrm>
          <a:off x="0" y="0"/>
          <a:ext cx="0" cy="0"/>
          <a:chOff x="0" y="0"/>
          <a:chExt cx="0" cy="0"/>
        </a:xfrm>
      </p:grpSpPr>
      <p:pic>
        <p:nvPicPr>
          <p:cNvPr id="200" name="Google Shape;200;p27"/>
          <p:cNvPicPr preferRelativeResize="0"/>
          <p:nvPr/>
        </p:nvPicPr>
        <p:blipFill rotWithShape="1">
          <a:blip r:embed="rId2">
            <a:alphaModFix/>
          </a:blip>
          <a:srcRect b="20917" l="7097" r="0" t="0"/>
          <a:stretch/>
        </p:blipFill>
        <p:spPr>
          <a:xfrm>
            <a:off x="0" y="0"/>
            <a:ext cx="9144000" cy="5143501"/>
          </a:xfrm>
          <a:prstGeom prst="rect">
            <a:avLst/>
          </a:prstGeom>
          <a:noFill/>
          <a:ln>
            <a:noFill/>
          </a:ln>
        </p:spPr>
      </p:pic>
      <p:pic>
        <p:nvPicPr>
          <p:cNvPr id="201" name="Google Shape;201;p27"/>
          <p:cNvPicPr preferRelativeResize="0"/>
          <p:nvPr/>
        </p:nvPicPr>
        <p:blipFill>
          <a:blip r:embed="rId3">
            <a:alphaModFix/>
          </a:blip>
          <a:stretch>
            <a:fillRect/>
          </a:stretch>
        </p:blipFill>
        <p:spPr>
          <a:xfrm>
            <a:off x="6623711" y="539500"/>
            <a:ext cx="2009564" cy="1108725"/>
          </a:xfrm>
          <a:prstGeom prst="rect">
            <a:avLst/>
          </a:prstGeom>
          <a:noFill/>
          <a:ln>
            <a:noFill/>
          </a:ln>
        </p:spPr>
      </p:pic>
      <p:sp>
        <p:nvSpPr>
          <p:cNvPr id="202" name="Google Shape;202;p27"/>
          <p:cNvSpPr txBox="1"/>
          <p:nvPr>
            <p:ph hasCustomPrompt="1" type="title"/>
          </p:nvPr>
        </p:nvSpPr>
        <p:spPr>
          <a:xfrm>
            <a:off x="806225" y="830075"/>
            <a:ext cx="3846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03" name="Google Shape;203;p27"/>
          <p:cNvSpPr txBox="1"/>
          <p:nvPr>
            <p:ph idx="1" type="subTitle"/>
          </p:nvPr>
        </p:nvSpPr>
        <p:spPr>
          <a:xfrm>
            <a:off x="806225" y="1548025"/>
            <a:ext cx="3846300" cy="32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4" name="Google Shape;204;p27"/>
          <p:cNvSpPr txBox="1"/>
          <p:nvPr>
            <p:ph hasCustomPrompt="1" idx="2" type="title"/>
          </p:nvPr>
        </p:nvSpPr>
        <p:spPr>
          <a:xfrm>
            <a:off x="4461775" y="1866995"/>
            <a:ext cx="3846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05" name="Google Shape;205;p27"/>
          <p:cNvSpPr txBox="1"/>
          <p:nvPr>
            <p:ph idx="3" type="subTitle"/>
          </p:nvPr>
        </p:nvSpPr>
        <p:spPr>
          <a:xfrm>
            <a:off x="4461775" y="2590891"/>
            <a:ext cx="3846300" cy="32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6" name="Google Shape;206;p27"/>
          <p:cNvSpPr txBox="1"/>
          <p:nvPr>
            <p:ph hasCustomPrompt="1" idx="4" type="title"/>
          </p:nvPr>
        </p:nvSpPr>
        <p:spPr>
          <a:xfrm>
            <a:off x="2113300" y="3295564"/>
            <a:ext cx="38463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07" name="Google Shape;207;p27"/>
          <p:cNvSpPr txBox="1"/>
          <p:nvPr>
            <p:ph idx="5" type="subTitle"/>
          </p:nvPr>
        </p:nvSpPr>
        <p:spPr>
          <a:xfrm>
            <a:off x="1094200" y="4017018"/>
            <a:ext cx="5884500" cy="32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208" name="Shape 208"/>
        <p:cNvGrpSpPr/>
        <p:nvPr/>
      </p:nvGrpSpPr>
      <p:grpSpPr>
        <a:xfrm>
          <a:off x="0" y="0"/>
          <a:ext cx="0" cy="0"/>
          <a:chOff x="0" y="0"/>
          <a:chExt cx="0" cy="0"/>
        </a:xfrm>
      </p:grpSpPr>
      <p:pic>
        <p:nvPicPr>
          <p:cNvPr id="209" name="Google Shape;209;p28"/>
          <p:cNvPicPr preferRelativeResize="0"/>
          <p:nvPr/>
        </p:nvPicPr>
        <p:blipFill rotWithShape="1">
          <a:blip r:embed="rId2">
            <a:alphaModFix/>
          </a:blip>
          <a:srcRect b="45001" l="7097" r="0" t="2708"/>
          <a:stretch/>
        </p:blipFill>
        <p:spPr>
          <a:xfrm>
            <a:off x="1244675" y="2205475"/>
            <a:ext cx="7899326" cy="2938025"/>
          </a:xfrm>
          <a:prstGeom prst="rect">
            <a:avLst/>
          </a:prstGeom>
          <a:noFill/>
          <a:ln>
            <a:noFill/>
          </a:ln>
        </p:spPr>
      </p:pic>
      <p:pic>
        <p:nvPicPr>
          <p:cNvPr id="210" name="Google Shape;210;p28"/>
          <p:cNvPicPr preferRelativeResize="0"/>
          <p:nvPr/>
        </p:nvPicPr>
        <p:blipFill rotWithShape="1">
          <a:blip r:embed="rId3">
            <a:alphaModFix/>
          </a:blip>
          <a:srcRect b="0" l="41110" r="0" t="0"/>
          <a:stretch/>
        </p:blipFill>
        <p:spPr>
          <a:xfrm>
            <a:off x="4" y="713825"/>
            <a:ext cx="1935925" cy="1270200"/>
          </a:xfrm>
          <a:prstGeom prst="rect">
            <a:avLst/>
          </a:prstGeom>
          <a:noFill/>
          <a:ln>
            <a:noFill/>
          </a:ln>
        </p:spPr>
      </p:pic>
      <p:pic>
        <p:nvPicPr>
          <p:cNvPr id="211" name="Google Shape;211;p28"/>
          <p:cNvPicPr preferRelativeResize="0"/>
          <p:nvPr/>
        </p:nvPicPr>
        <p:blipFill rotWithShape="1">
          <a:blip r:embed="rId4">
            <a:alphaModFix/>
          </a:blip>
          <a:srcRect b="24023" l="0" r="0" t="0"/>
          <a:stretch/>
        </p:blipFill>
        <p:spPr>
          <a:xfrm flipH="1">
            <a:off x="-446413" y="-168650"/>
            <a:ext cx="3339750" cy="1776750"/>
          </a:xfrm>
          <a:prstGeom prst="rect">
            <a:avLst/>
          </a:prstGeom>
          <a:noFill/>
          <a:ln>
            <a:noFill/>
          </a:ln>
        </p:spPr>
      </p:pic>
      <p:pic>
        <p:nvPicPr>
          <p:cNvPr id="212" name="Google Shape;212;p28"/>
          <p:cNvPicPr preferRelativeResize="0"/>
          <p:nvPr/>
        </p:nvPicPr>
        <p:blipFill>
          <a:blip r:embed="rId3">
            <a:alphaModFix/>
          </a:blip>
          <a:stretch>
            <a:fillRect/>
          </a:stretch>
        </p:blipFill>
        <p:spPr>
          <a:xfrm>
            <a:off x="7005931" y="3774089"/>
            <a:ext cx="2849674" cy="1101075"/>
          </a:xfrm>
          <a:prstGeom prst="rect">
            <a:avLst/>
          </a:prstGeom>
          <a:noFill/>
          <a:ln>
            <a:noFill/>
          </a:ln>
        </p:spPr>
      </p:pic>
      <p:sp>
        <p:nvSpPr>
          <p:cNvPr id="213" name="Google Shape;213;p28"/>
          <p:cNvSpPr txBox="1"/>
          <p:nvPr>
            <p:ph type="title"/>
          </p:nvPr>
        </p:nvSpPr>
        <p:spPr>
          <a:xfrm>
            <a:off x="1024800" y="631037"/>
            <a:ext cx="4294800" cy="8730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sz="7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28"/>
          <p:cNvSpPr txBox="1"/>
          <p:nvPr>
            <p:ph idx="1" type="subTitle"/>
          </p:nvPr>
        </p:nvSpPr>
        <p:spPr>
          <a:xfrm>
            <a:off x="1177200" y="1661750"/>
            <a:ext cx="3434700" cy="14265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5" name="Google Shape;215;p28"/>
          <p:cNvSpPr txBox="1"/>
          <p:nvPr/>
        </p:nvSpPr>
        <p:spPr>
          <a:xfrm>
            <a:off x="1177200" y="3818050"/>
            <a:ext cx="4582500" cy="551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300"/>
              </a:spcBef>
              <a:spcAft>
                <a:spcPts val="0"/>
              </a:spcAft>
              <a:buNone/>
            </a:pPr>
            <a:r>
              <a:rPr lang="en" sz="1000">
                <a:solidFill>
                  <a:schemeClr val="dk1"/>
                </a:solidFill>
                <a:latin typeface="Quicksand Medium"/>
                <a:ea typeface="Quicksand Medium"/>
                <a:cs typeface="Quicksand Medium"/>
                <a:sym typeface="Quicksand Medium"/>
              </a:rPr>
              <a:t>CREDITS: This presentation template was created </a:t>
            </a:r>
            <a:r>
              <a:rPr b="1" lang="en" sz="1000">
                <a:solidFill>
                  <a:schemeClr val="dk1"/>
                </a:solidFill>
                <a:latin typeface="Quicksand"/>
                <a:ea typeface="Quicksand"/>
                <a:cs typeface="Quicksand"/>
                <a:sym typeface="Quicksand"/>
              </a:rPr>
              <a:t>by </a:t>
            </a:r>
            <a:r>
              <a:rPr b="1" lang="en" sz="1000">
                <a:solidFill>
                  <a:schemeClr val="dk1"/>
                </a:solidFill>
                <a:uFill>
                  <a:noFill/>
                </a:uFill>
                <a:latin typeface="Quicksand"/>
                <a:ea typeface="Quicksand"/>
                <a:cs typeface="Quicksand"/>
                <a:sym typeface="Quicksand"/>
                <a:hlinkClick r:id="rId5">
                  <a:extLst>
                    <a:ext uri="{A12FA001-AC4F-418D-AE19-62706E023703}">
                      <ahyp:hlinkClr val="tx"/>
                    </a:ext>
                  </a:extLst>
                </a:hlinkClick>
              </a:rPr>
              <a:t>Slidesgo</a:t>
            </a:r>
            <a:r>
              <a:rPr lang="en" sz="1000">
                <a:solidFill>
                  <a:schemeClr val="dk1"/>
                </a:solidFill>
                <a:latin typeface="Quicksand Medium"/>
                <a:ea typeface="Quicksand Medium"/>
                <a:cs typeface="Quicksand Medium"/>
                <a:sym typeface="Quicksand Medium"/>
              </a:rPr>
              <a:t>, and includes icons </a:t>
            </a:r>
            <a:r>
              <a:rPr b="1" lang="en" sz="1000">
                <a:solidFill>
                  <a:schemeClr val="dk1"/>
                </a:solidFill>
                <a:latin typeface="Quicksand"/>
                <a:ea typeface="Quicksand"/>
                <a:cs typeface="Quicksand"/>
                <a:sym typeface="Quicksand"/>
              </a:rPr>
              <a:t>by </a:t>
            </a:r>
            <a:r>
              <a:rPr b="1" lang="en" sz="1000">
                <a:solidFill>
                  <a:schemeClr val="dk1"/>
                </a:solidFill>
                <a:uFill>
                  <a:noFill/>
                </a:uFill>
                <a:latin typeface="Quicksand"/>
                <a:ea typeface="Quicksand"/>
                <a:cs typeface="Quicksand"/>
                <a:sym typeface="Quicksand"/>
                <a:hlinkClick r:id="rId6">
                  <a:extLst>
                    <a:ext uri="{A12FA001-AC4F-418D-AE19-62706E023703}">
                      <ahyp:hlinkClr val="tx"/>
                    </a:ext>
                  </a:extLst>
                </a:hlinkClick>
              </a:rPr>
              <a:t>Flaticon</a:t>
            </a:r>
            <a:r>
              <a:rPr lang="en" sz="1000">
                <a:solidFill>
                  <a:schemeClr val="dk1"/>
                </a:solidFill>
                <a:latin typeface="Quicksand Medium"/>
                <a:ea typeface="Quicksand Medium"/>
                <a:cs typeface="Quicksand Medium"/>
                <a:sym typeface="Quicksand Medium"/>
              </a:rPr>
              <a:t>, and infographics &amp; images</a:t>
            </a:r>
            <a:r>
              <a:rPr b="1" lang="en" sz="1000">
                <a:solidFill>
                  <a:schemeClr val="dk1"/>
                </a:solidFill>
                <a:latin typeface="Quicksand"/>
                <a:ea typeface="Quicksand"/>
                <a:cs typeface="Quicksand"/>
                <a:sym typeface="Quicksand"/>
              </a:rPr>
              <a:t> by </a:t>
            </a:r>
            <a:r>
              <a:rPr b="1" lang="en" sz="1000">
                <a:solidFill>
                  <a:schemeClr val="dk1"/>
                </a:solidFill>
                <a:uFill>
                  <a:noFill/>
                </a:uFill>
                <a:latin typeface="Quicksand"/>
                <a:ea typeface="Quicksand"/>
                <a:cs typeface="Quicksand"/>
                <a:sym typeface="Quicksand"/>
                <a:hlinkClick r:id="rId7">
                  <a:extLst>
                    <a:ext uri="{A12FA001-AC4F-418D-AE19-62706E023703}">
                      <ahyp:hlinkClr val="tx"/>
                    </a:ext>
                  </a:extLst>
                </a:hlinkClick>
              </a:rPr>
              <a:t>Freepik</a:t>
            </a:r>
            <a:endParaRPr b="1" sz="1000">
              <a:solidFill>
                <a:schemeClr val="dk1"/>
              </a:solidFill>
              <a:latin typeface="Quicksand"/>
              <a:ea typeface="Quicksand"/>
              <a:cs typeface="Quicksand"/>
              <a:sym typeface="Quicksan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6"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8" name="Shape 218"/>
        <p:cNvGrpSpPr/>
        <p:nvPr/>
      </p:nvGrpSpPr>
      <p:grpSpPr>
        <a:xfrm>
          <a:off x="0" y="0"/>
          <a:ext cx="0" cy="0"/>
          <a:chOff x="0" y="0"/>
          <a:chExt cx="0" cy="0"/>
        </a:xfrm>
      </p:grpSpPr>
      <p:pic>
        <p:nvPicPr>
          <p:cNvPr id="219" name="Google Shape;219;p30"/>
          <p:cNvPicPr preferRelativeResize="0"/>
          <p:nvPr/>
        </p:nvPicPr>
        <p:blipFill rotWithShape="1">
          <a:blip r:embed="rId2">
            <a:alphaModFix/>
          </a:blip>
          <a:srcRect b="20916" l="36098" r="0" t="24685"/>
          <a:stretch/>
        </p:blipFill>
        <p:spPr>
          <a:xfrm>
            <a:off x="0" y="0"/>
            <a:ext cx="9144000" cy="5143501"/>
          </a:xfrm>
          <a:prstGeom prst="rect">
            <a:avLst/>
          </a:prstGeom>
          <a:noFill/>
          <a:ln>
            <a:noFill/>
          </a:ln>
        </p:spPr>
      </p:pic>
      <p:grpSp>
        <p:nvGrpSpPr>
          <p:cNvPr id="220" name="Google Shape;220;p30"/>
          <p:cNvGrpSpPr/>
          <p:nvPr/>
        </p:nvGrpSpPr>
        <p:grpSpPr>
          <a:xfrm>
            <a:off x="0" y="4522825"/>
            <a:ext cx="9144001" cy="665400"/>
            <a:chOff x="0" y="4522825"/>
            <a:chExt cx="9144001" cy="665400"/>
          </a:xfrm>
        </p:grpSpPr>
        <p:pic>
          <p:nvPicPr>
            <p:cNvPr id="221" name="Google Shape;221;p30"/>
            <p:cNvPicPr preferRelativeResize="0"/>
            <p:nvPr/>
          </p:nvPicPr>
          <p:blipFill rotWithShape="1">
            <a:blip r:embed="rId3">
              <a:alphaModFix/>
            </a:blip>
            <a:srcRect b="75124" l="5761" r="7994" t="0"/>
            <a:stretch/>
          </p:blipFill>
          <p:spPr>
            <a:xfrm>
              <a:off x="0" y="4522825"/>
              <a:ext cx="4572001" cy="665400"/>
            </a:xfrm>
            <a:prstGeom prst="rect">
              <a:avLst/>
            </a:prstGeom>
            <a:noFill/>
            <a:ln>
              <a:noFill/>
            </a:ln>
          </p:spPr>
        </p:pic>
        <p:pic>
          <p:nvPicPr>
            <p:cNvPr id="222" name="Google Shape;222;p30"/>
            <p:cNvPicPr preferRelativeResize="0"/>
            <p:nvPr/>
          </p:nvPicPr>
          <p:blipFill rotWithShape="1">
            <a:blip r:embed="rId3">
              <a:alphaModFix/>
            </a:blip>
            <a:srcRect b="75124" l="5761" r="7994" t="0"/>
            <a:stretch/>
          </p:blipFill>
          <p:spPr>
            <a:xfrm flipH="1">
              <a:off x="4572000" y="4522825"/>
              <a:ext cx="4572001" cy="6654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pic>
        <p:nvPicPr>
          <p:cNvPr id="25" name="Google Shape;25;p4"/>
          <p:cNvPicPr preferRelativeResize="0"/>
          <p:nvPr/>
        </p:nvPicPr>
        <p:blipFill rotWithShape="1">
          <a:blip r:embed="rId3">
            <a:alphaModFix/>
          </a:blip>
          <a:srcRect b="27995" l="0" r="0" t="0"/>
          <a:stretch/>
        </p:blipFill>
        <p:spPr>
          <a:xfrm>
            <a:off x="6219550" y="83025"/>
            <a:ext cx="2750174" cy="1386551"/>
          </a:xfrm>
          <a:prstGeom prst="rect">
            <a:avLst/>
          </a:prstGeom>
          <a:noFill/>
          <a:ln>
            <a:noFill/>
          </a:ln>
        </p:spPr>
      </p:pic>
      <p:pic>
        <p:nvPicPr>
          <p:cNvPr id="26" name="Google Shape;26;p4"/>
          <p:cNvPicPr preferRelativeResize="0"/>
          <p:nvPr/>
        </p:nvPicPr>
        <p:blipFill rotWithShape="1">
          <a:blip r:embed="rId4">
            <a:alphaModFix/>
          </a:blip>
          <a:srcRect b="0" l="0" r="26761" t="0"/>
          <a:stretch/>
        </p:blipFill>
        <p:spPr>
          <a:xfrm flipH="1">
            <a:off x="0" y="3165225"/>
            <a:ext cx="1097525" cy="826800"/>
          </a:xfrm>
          <a:prstGeom prst="rect">
            <a:avLst/>
          </a:prstGeom>
          <a:noFill/>
          <a:ln>
            <a:noFill/>
          </a:ln>
        </p:spPr>
      </p:pic>
      <p:sp>
        <p:nvSpPr>
          <p:cNvPr id="27" name="Google Shape;27;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dk2"/>
              </a:buClr>
              <a:buSzPts val="1200"/>
              <a:buAutoNum type="arabicPeriod"/>
              <a:defRPr sz="1200">
                <a:solidFill>
                  <a:srgbClr val="434343"/>
                </a:solidFill>
              </a:defRPr>
            </a:lvl1pPr>
            <a:lvl2pPr indent="-304800" lvl="1" marL="914400" rtl="0" algn="l">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gn="l">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gn="l">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gn="l">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gn="l">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gn="l">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gn="l">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gn="l">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223" name="Shape 223"/>
        <p:cNvGrpSpPr/>
        <p:nvPr/>
      </p:nvGrpSpPr>
      <p:grpSpPr>
        <a:xfrm>
          <a:off x="0" y="0"/>
          <a:ext cx="0" cy="0"/>
          <a:chOff x="0" y="0"/>
          <a:chExt cx="0" cy="0"/>
        </a:xfrm>
      </p:grpSpPr>
      <p:pic>
        <p:nvPicPr>
          <p:cNvPr id="224" name="Google Shape;224;p31"/>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pic>
        <p:nvPicPr>
          <p:cNvPr id="225" name="Google Shape;225;p31"/>
          <p:cNvPicPr preferRelativeResize="0"/>
          <p:nvPr/>
        </p:nvPicPr>
        <p:blipFill rotWithShape="1">
          <a:blip r:embed="rId3">
            <a:alphaModFix/>
          </a:blip>
          <a:srcRect b="69268" l="13577" r="0" t="0"/>
          <a:stretch/>
        </p:blipFill>
        <p:spPr>
          <a:xfrm>
            <a:off x="-47550" y="4211850"/>
            <a:ext cx="7902848" cy="9316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36876" l="18580" r="0" t="0"/>
          <a:stretch/>
        </p:blipFill>
        <p:spPr>
          <a:xfrm rot="10800000">
            <a:off x="0" y="0"/>
            <a:ext cx="6500975" cy="3330425"/>
          </a:xfrm>
          <a:prstGeom prst="rect">
            <a:avLst/>
          </a:prstGeom>
          <a:noFill/>
          <a:ln>
            <a:noFill/>
          </a:ln>
        </p:spPr>
      </p:pic>
      <p:sp>
        <p:nvSpPr>
          <p:cNvPr id="31" name="Google Shape;31;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5"/>
          <p:cNvSpPr txBox="1"/>
          <p:nvPr>
            <p:ph idx="2" type="title"/>
          </p:nvPr>
        </p:nvSpPr>
        <p:spPr>
          <a:xfrm>
            <a:off x="1464625" y="3251398"/>
            <a:ext cx="2742600" cy="29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 name="Google Shape;33;p5"/>
          <p:cNvSpPr txBox="1"/>
          <p:nvPr>
            <p:ph idx="3" type="title"/>
          </p:nvPr>
        </p:nvSpPr>
        <p:spPr>
          <a:xfrm>
            <a:off x="4936785" y="3251398"/>
            <a:ext cx="2742600" cy="29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 name="Google Shape;34;p5"/>
          <p:cNvSpPr txBox="1"/>
          <p:nvPr>
            <p:ph idx="1" type="subTitle"/>
          </p:nvPr>
        </p:nvSpPr>
        <p:spPr>
          <a:xfrm>
            <a:off x="5055284" y="38373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 name="Google Shape;35;p5"/>
          <p:cNvSpPr txBox="1"/>
          <p:nvPr>
            <p:ph idx="4" type="subTitle"/>
          </p:nvPr>
        </p:nvSpPr>
        <p:spPr>
          <a:xfrm>
            <a:off x="1583300" y="38373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36" name="Google Shape;36;p5"/>
          <p:cNvPicPr preferRelativeResize="0"/>
          <p:nvPr/>
        </p:nvPicPr>
        <p:blipFill>
          <a:blip r:embed="rId3">
            <a:alphaModFix/>
          </a:blip>
          <a:stretch>
            <a:fillRect/>
          </a:stretch>
        </p:blipFill>
        <p:spPr>
          <a:xfrm>
            <a:off x="7872250" y="1528050"/>
            <a:ext cx="1830374" cy="707222"/>
          </a:xfrm>
          <a:prstGeom prst="rect">
            <a:avLst/>
          </a:prstGeom>
          <a:noFill/>
          <a:ln>
            <a:noFill/>
          </a:ln>
        </p:spPr>
      </p:pic>
      <p:pic>
        <p:nvPicPr>
          <p:cNvPr id="37" name="Google Shape;37;p5"/>
          <p:cNvPicPr preferRelativeResize="0"/>
          <p:nvPr/>
        </p:nvPicPr>
        <p:blipFill>
          <a:blip r:embed="rId3">
            <a:alphaModFix/>
          </a:blip>
          <a:stretch>
            <a:fillRect/>
          </a:stretch>
        </p:blipFill>
        <p:spPr>
          <a:xfrm>
            <a:off x="-482475" y="445025"/>
            <a:ext cx="1830374" cy="7072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grpSp>
        <p:nvGrpSpPr>
          <p:cNvPr id="39" name="Google Shape;39;p6"/>
          <p:cNvGrpSpPr/>
          <p:nvPr/>
        </p:nvGrpSpPr>
        <p:grpSpPr>
          <a:xfrm>
            <a:off x="7" y="-21886"/>
            <a:ext cx="9135076" cy="2238026"/>
            <a:chOff x="7" y="-21886"/>
            <a:chExt cx="9135076" cy="2238026"/>
          </a:xfrm>
        </p:grpSpPr>
        <p:pic>
          <p:nvPicPr>
            <p:cNvPr id="40" name="Google Shape;40;p6"/>
            <p:cNvPicPr preferRelativeResize="0"/>
            <p:nvPr/>
          </p:nvPicPr>
          <p:blipFill rotWithShape="1">
            <a:blip r:embed="rId2">
              <a:alphaModFix amt="61000"/>
            </a:blip>
            <a:srcRect b="36126" l="16922" r="0" t="0"/>
            <a:stretch/>
          </p:blipFill>
          <p:spPr>
            <a:xfrm rot="10800000">
              <a:off x="7" y="-21886"/>
              <a:ext cx="4405051" cy="2238026"/>
            </a:xfrm>
            <a:prstGeom prst="rect">
              <a:avLst/>
            </a:prstGeom>
            <a:noFill/>
            <a:ln>
              <a:noFill/>
            </a:ln>
          </p:spPr>
        </p:pic>
        <p:pic>
          <p:nvPicPr>
            <p:cNvPr id="41" name="Google Shape;41;p6"/>
            <p:cNvPicPr preferRelativeResize="0"/>
            <p:nvPr/>
          </p:nvPicPr>
          <p:blipFill rotWithShape="1">
            <a:blip r:embed="rId2">
              <a:alphaModFix amt="61000"/>
            </a:blip>
            <a:srcRect b="36126" l="16922" r="0" t="0"/>
            <a:stretch/>
          </p:blipFill>
          <p:spPr>
            <a:xfrm flipH="1" rot="10800000">
              <a:off x="4730032" y="-21886"/>
              <a:ext cx="4405051" cy="2238026"/>
            </a:xfrm>
            <a:prstGeom prst="rect">
              <a:avLst/>
            </a:prstGeom>
            <a:noFill/>
            <a:ln>
              <a:noFill/>
            </a:ln>
          </p:spPr>
        </p:pic>
      </p:grpSp>
      <p:sp>
        <p:nvSpPr>
          <p:cNvPr id="42" name="Google Shape;42;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b="20917" l="7097" r="0" t="0"/>
          <a:stretch/>
        </p:blipFill>
        <p:spPr>
          <a:xfrm flipH="1">
            <a:off x="0" y="0"/>
            <a:ext cx="9144000" cy="5143501"/>
          </a:xfrm>
          <a:prstGeom prst="rect">
            <a:avLst/>
          </a:prstGeom>
          <a:noFill/>
          <a:ln>
            <a:noFill/>
          </a:ln>
        </p:spPr>
      </p:pic>
      <p:sp>
        <p:nvSpPr>
          <p:cNvPr id="45" name="Google Shape;45;p7"/>
          <p:cNvSpPr txBox="1"/>
          <p:nvPr>
            <p:ph type="title"/>
          </p:nvPr>
        </p:nvSpPr>
        <p:spPr>
          <a:xfrm>
            <a:off x="720000" y="888204"/>
            <a:ext cx="50526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 name="Google Shape;46;p7"/>
          <p:cNvSpPr txBox="1"/>
          <p:nvPr>
            <p:ph idx="1" type="subTitle"/>
          </p:nvPr>
        </p:nvSpPr>
        <p:spPr>
          <a:xfrm>
            <a:off x="720000" y="1762354"/>
            <a:ext cx="4565700" cy="25212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pic>
        <p:nvPicPr>
          <p:cNvPr id="48" name="Google Shape;48;p8"/>
          <p:cNvPicPr preferRelativeResize="0"/>
          <p:nvPr/>
        </p:nvPicPr>
        <p:blipFill rotWithShape="1">
          <a:blip r:embed="rId2">
            <a:alphaModFix amt="74000"/>
          </a:blip>
          <a:srcRect b="29184" l="-29600" r="0" t="-39523"/>
          <a:stretch/>
        </p:blipFill>
        <p:spPr>
          <a:xfrm rot="10800000">
            <a:off x="0" y="0"/>
            <a:ext cx="9144000" cy="5143501"/>
          </a:xfrm>
          <a:prstGeom prst="rect">
            <a:avLst/>
          </a:prstGeom>
          <a:noFill/>
          <a:ln>
            <a:noFill/>
          </a:ln>
        </p:spPr>
      </p:pic>
      <p:pic>
        <p:nvPicPr>
          <p:cNvPr id="49" name="Google Shape;49;p8"/>
          <p:cNvPicPr preferRelativeResize="0"/>
          <p:nvPr/>
        </p:nvPicPr>
        <p:blipFill rotWithShape="1">
          <a:blip r:embed="rId3">
            <a:alphaModFix/>
          </a:blip>
          <a:srcRect b="0" l="3642" r="0" t="2400"/>
          <a:stretch/>
        </p:blipFill>
        <p:spPr>
          <a:xfrm>
            <a:off x="0" y="0"/>
            <a:ext cx="8441124" cy="3570200"/>
          </a:xfrm>
          <a:prstGeom prst="rect">
            <a:avLst/>
          </a:prstGeom>
          <a:noFill/>
          <a:ln>
            <a:noFill/>
          </a:ln>
        </p:spPr>
      </p:pic>
      <p:pic>
        <p:nvPicPr>
          <p:cNvPr id="50" name="Google Shape;50;p8"/>
          <p:cNvPicPr preferRelativeResize="0"/>
          <p:nvPr/>
        </p:nvPicPr>
        <p:blipFill rotWithShape="1">
          <a:blip r:embed="rId4">
            <a:alphaModFix/>
          </a:blip>
          <a:srcRect b="26226" l="1167" r="3148" t="0"/>
          <a:stretch/>
        </p:blipFill>
        <p:spPr>
          <a:xfrm flipH="1">
            <a:off x="3" y="3387875"/>
            <a:ext cx="9143997" cy="1755625"/>
          </a:xfrm>
          <a:prstGeom prst="rect">
            <a:avLst/>
          </a:prstGeom>
          <a:noFill/>
          <a:ln>
            <a:noFill/>
          </a:ln>
        </p:spPr>
      </p:pic>
      <p:pic>
        <p:nvPicPr>
          <p:cNvPr id="51" name="Google Shape;51;p8"/>
          <p:cNvPicPr preferRelativeResize="0"/>
          <p:nvPr/>
        </p:nvPicPr>
        <p:blipFill>
          <a:blip r:embed="rId5">
            <a:alphaModFix/>
          </a:blip>
          <a:stretch>
            <a:fillRect/>
          </a:stretch>
        </p:blipFill>
        <p:spPr>
          <a:xfrm>
            <a:off x="5609675" y="0"/>
            <a:ext cx="3257224" cy="2280674"/>
          </a:xfrm>
          <a:prstGeom prst="rect">
            <a:avLst/>
          </a:prstGeom>
          <a:noFill/>
          <a:ln>
            <a:noFill/>
          </a:ln>
        </p:spPr>
      </p:pic>
      <p:sp>
        <p:nvSpPr>
          <p:cNvPr id="52" name="Google Shape;52;p8"/>
          <p:cNvSpPr txBox="1"/>
          <p:nvPr>
            <p:ph type="title"/>
          </p:nvPr>
        </p:nvSpPr>
        <p:spPr>
          <a:xfrm>
            <a:off x="821100" y="779575"/>
            <a:ext cx="5520600" cy="2060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b="20916" l="36098" r="0" t="24685"/>
          <a:stretch/>
        </p:blipFill>
        <p:spPr>
          <a:xfrm rot="10800000">
            <a:off x="0" y="0"/>
            <a:ext cx="9144000" cy="5143501"/>
          </a:xfrm>
          <a:prstGeom prst="rect">
            <a:avLst/>
          </a:prstGeom>
          <a:noFill/>
          <a:ln>
            <a:noFill/>
          </a:ln>
        </p:spPr>
      </p:pic>
      <p:pic>
        <p:nvPicPr>
          <p:cNvPr id="55" name="Google Shape;55;p9"/>
          <p:cNvPicPr preferRelativeResize="0"/>
          <p:nvPr/>
        </p:nvPicPr>
        <p:blipFill rotWithShape="1">
          <a:blip r:embed="rId3">
            <a:alphaModFix/>
          </a:blip>
          <a:srcRect b="0" l="-4405" r="0" t="2400"/>
          <a:stretch/>
        </p:blipFill>
        <p:spPr>
          <a:xfrm flipH="1">
            <a:off x="-575099" y="4212250"/>
            <a:ext cx="2030549" cy="792650"/>
          </a:xfrm>
          <a:prstGeom prst="rect">
            <a:avLst/>
          </a:prstGeom>
          <a:noFill/>
          <a:ln>
            <a:noFill/>
          </a:ln>
        </p:spPr>
      </p:pic>
      <p:sp>
        <p:nvSpPr>
          <p:cNvPr id="56" name="Google Shape;56;p9"/>
          <p:cNvSpPr txBox="1"/>
          <p:nvPr>
            <p:ph type="title"/>
          </p:nvPr>
        </p:nvSpPr>
        <p:spPr>
          <a:xfrm>
            <a:off x="720000" y="880125"/>
            <a:ext cx="3298500" cy="2095200"/>
          </a:xfrm>
          <a:prstGeom prst="rect">
            <a:avLst/>
          </a:prstGeom>
        </p:spPr>
        <p:txBody>
          <a:bodyPr anchorCtr="0" anchor="b" bIns="91425" lIns="91425" spcFirstLastPara="1" rIns="91425" wrap="square" tIns="91425">
            <a:noAutofit/>
          </a:bodyPr>
          <a:lstStyle>
            <a:lvl1pPr lvl="0" rtl="0" algn="l">
              <a:lnSpc>
                <a:spcPct val="8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 name="Google Shape;57;p9"/>
          <p:cNvSpPr txBox="1"/>
          <p:nvPr>
            <p:ph idx="1" type="subTitle"/>
          </p:nvPr>
        </p:nvSpPr>
        <p:spPr>
          <a:xfrm>
            <a:off x="720000" y="2975400"/>
            <a:ext cx="3298500" cy="12384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0"/>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700">
                <a:solidFill>
                  <a:schemeClr val="dk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pic>
        <p:nvPicPr>
          <p:cNvPr id="60" name="Google Shape;60;p10"/>
          <p:cNvPicPr preferRelativeResize="0"/>
          <p:nvPr/>
        </p:nvPicPr>
        <p:blipFill>
          <a:blip r:embed="rId2">
            <a:alphaModFix amt="63000"/>
          </a:blip>
          <a:stretch>
            <a:fillRect/>
          </a:stretch>
        </p:blipFill>
        <p:spPr>
          <a:xfrm>
            <a:off x="7218225" y="289275"/>
            <a:ext cx="2084125" cy="805275"/>
          </a:xfrm>
          <a:prstGeom prst="rect">
            <a:avLst/>
          </a:prstGeom>
          <a:noFill/>
          <a:ln>
            <a:noFill/>
          </a:ln>
        </p:spPr>
      </p:pic>
      <p:pic>
        <p:nvPicPr>
          <p:cNvPr id="61" name="Google Shape;61;p10"/>
          <p:cNvPicPr preferRelativeResize="0"/>
          <p:nvPr/>
        </p:nvPicPr>
        <p:blipFill rotWithShape="1">
          <a:blip r:embed="rId3">
            <a:alphaModFix/>
          </a:blip>
          <a:srcRect b="25518" l="0" r="4479" t="14507"/>
          <a:stretch/>
        </p:blipFill>
        <p:spPr>
          <a:xfrm flipH="1">
            <a:off x="1" y="0"/>
            <a:ext cx="2789799" cy="1226425"/>
          </a:xfrm>
          <a:prstGeom prst="rect">
            <a:avLst/>
          </a:prstGeom>
          <a:noFill/>
          <a:ln>
            <a:noFill/>
          </a:ln>
        </p:spPr>
      </p:pic>
      <p:pic>
        <p:nvPicPr>
          <p:cNvPr id="62" name="Google Shape;62;p10"/>
          <p:cNvPicPr preferRelativeResize="0"/>
          <p:nvPr/>
        </p:nvPicPr>
        <p:blipFill>
          <a:blip r:embed="rId4">
            <a:alphaModFix/>
          </a:blip>
          <a:stretch>
            <a:fillRect/>
          </a:stretch>
        </p:blipFill>
        <p:spPr>
          <a:xfrm>
            <a:off x="6884200" y="184912"/>
            <a:ext cx="1285375" cy="709175"/>
          </a:xfrm>
          <a:prstGeom prst="rect">
            <a:avLst/>
          </a:prstGeom>
          <a:noFill/>
          <a:ln>
            <a:noFill/>
          </a:ln>
        </p:spPr>
      </p:pic>
      <p:pic>
        <p:nvPicPr>
          <p:cNvPr id="63" name="Google Shape;63;p10"/>
          <p:cNvPicPr preferRelativeResize="0"/>
          <p:nvPr/>
        </p:nvPicPr>
        <p:blipFill rotWithShape="1">
          <a:blip r:embed="rId2">
            <a:alphaModFix amt="78000"/>
          </a:blip>
          <a:srcRect b="0" l="0" r="0" t="0"/>
          <a:stretch/>
        </p:blipFill>
        <p:spPr>
          <a:xfrm flipH="1">
            <a:off x="4044250" y="630895"/>
            <a:ext cx="946775" cy="365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B4F5FC"/>
            </a:gs>
            <a:gs pos="100000">
              <a:srgbClr val="4DE5F4"/>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indent="-317500" lvl="1" marL="9144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indent="-317500" lvl="2" marL="13716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indent="-317500" lvl="3" marL="18288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indent="-317500" lvl="4" marL="22860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indent="-317500" lvl="5" marL="27432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indent="-317500" lvl="6" marL="32004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indent="-317500" lvl="7" marL="36576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indent="-317500" lvl="8" marL="4114800" algn="ctr">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43.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23.png"/><Relationship Id="rId7" Type="http://schemas.openxmlformats.org/officeDocument/2006/relationships/image" Target="../media/image9.png"/><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comments" Target="../comments/comment5.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9.png"/><Relationship Id="rId7"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52.png"/><Relationship Id="rId6" Type="http://schemas.openxmlformats.org/officeDocument/2006/relationships/image" Target="../media/image25.png"/><Relationship Id="rId7" Type="http://schemas.openxmlformats.org/officeDocument/2006/relationships/image" Target="../media/image37.pn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4F5FC"/>
            </a:gs>
            <a:gs pos="100000">
              <a:srgbClr val="4DE5F4"/>
            </a:gs>
          </a:gsLst>
          <a:lin ang="5400012" scaled="0"/>
        </a:gradFill>
      </p:bgPr>
    </p:bg>
    <p:spTree>
      <p:nvGrpSpPr>
        <p:cNvPr id="229" name="Shape 229"/>
        <p:cNvGrpSpPr/>
        <p:nvPr/>
      </p:nvGrpSpPr>
      <p:grpSpPr>
        <a:xfrm>
          <a:off x="0" y="0"/>
          <a:ext cx="0" cy="0"/>
          <a:chOff x="0" y="0"/>
          <a:chExt cx="0" cy="0"/>
        </a:xfrm>
      </p:grpSpPr>
      <p:sp>
        <p:nvSpPr>
          <p:cNvPr id="230" name="Google Shape;230;p32"/>
          <p:cNvSpPr txBox="1"/>
          <p:nvPr>
            <p:ph type="ctrTitle"/>
          </p:nvPr>
        </p:nvSpPr>
        <p:spPr>
          <a:xfrm>
            <a:off x="2531538" y="1234825"/>
            <a:ext cx="4080900" cy="255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latin typeface="Quicksand"/>
                <a:ea typeface="Quicksand"/>
                <a:cs typeface="Quicksand"/>
                <a:sym typeface="Quicksand"/>
              </a:rPr>
              <a:t>Ayudantía Derecho de Aguas:</a:t>
            </a:r>
            <a:endParaRPr b="1" sz="3100">
              <a:latin typeface="Quicksand"/>
              <a:ea typeface="Quicksand"/>
              <a:cs typeface="Quicksand"/>
              <a:sym typeface="Quicksand"/>
            </a:endParaRPr>
          </a:p>
          <a:p>
            <a:pPr indent="0" lvl="0" marL="0" rtl="0" algn="ctr">
              <a:spcBef>
                <a:spcPts val="0"/>
              </a:spcBef>
              <a:spcAft>
                <a:spcPts val="0"/>
              </a:spcAft>
              <a:buNone/>
            </a:pPr>
            <a:r>
              <a:t/>
            </a:r>
            <a:endParaRPr b="1" sz="3100">
              <a:latin typeface="Quicksand"/>
              <a:ea typeface="Quicksand"/>
              <a:cs typeface="Quicksand"/>
              <a:sym typeface="Quicksand"/>
            </a:endParaRPr>
          </a:p>
          <a:p>
            <a:pPr indent="0" lvl="0" marL="0" rtl="0" algn="ctr">
              <a:spcBef>
                <a:spcPts val="0"/>
              </a:spcBef>
              <a:spcAft>
                <a:spcPts val="0"/>
              </a:spcAft>
              <a:buNone/>
            </a:pPr>
            <a:r>
              <a:rPr b="1" lang="en" sz="3800">
                <a:solidFill>
                  <a:srgbClr val="303F8F"/>
                </a:solidFill>
                <a:latin typeface="Quicksand"/>
                <a:ea typeface="Quicksand"/>
                <a:cs typeface="Quicksand"/>
                <a:sym typeface="Quicksand"/>
              </a:rPr>
              <a:t>Principio de Unidad de Corrientes </a:t>
            </a:r>
            <a:endParaRPr b="1" sz="3200">
              <a:solidFill>
                <a:srgbClr val="436994"/>
              </a:solidFill>
              <a:latin typeface="Quicksand"/>
              <a:ea typeface="Quicksand"/>
              <a:cs typeface="Quicksand"/>
              <a:sym typeface="Quicksand"/>
            </a:endParaRPr>
          </a:p>
        </p:txBody>
      </p:sp>
      <p:pic>
        <p:nvPicPr>
          <p:cNvPr id="231" name="Google Shape;231;p32"/>
          <p:cNvPicPr preferRelativeResize="0"/>
          <p:nvPr/>
        </p:nvPicPr>
        <p:blipFill rotWithShape="1">
          <a:blip r:embed="rId3">
            <a:alphaModFix/>
          </a:blip>
          <a:srcRect b="30608" l="0" r="62493" t="0"/>
          <a:stretch/>
        </p:blipFill>
        <p:spPr>
          <a:xfrm>
            <a:off x="6475925" y="153700"/>
            <a:ext cx="2509350" cy="1936483"/>
          </a:xfrm>
          <a:prstGeom prst="rect">
            <a:avLst/>
          </a:prstGeom>
          <a:noFill/>
          <a:ln>
            <a:noFill/>
          </a:ln>
        </p:spPr>
      </p:pic>
      <p:sp>
        <p:nvSpPr>
          <p:cNvPr id="232" name="Google Shape;232;p32"/>
          <p:cNvSpPr txBox="1"/>
          <p:nvPr/>
        </p:nvSpPr>
        <p:spPr>
          <a:xfrm>
            <a:off x="5838275" y="4356100"/>
            <a:ext cx="3147000" cy="6918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b="1" lang="en" sz="1600">
                <a:solidFill>
                  <a:schemeClr val="dk2"/>
                </a:solidFill>
                <a:latin typeface="Quicksand"/>
                <a:ea typeface="Quicksand"/>
                <a:cs typeface="Quicksand"/>
                <a:sym typeface="Quicksand"/>
              </a:rPr>
              <a:t>Felipe Contardo Cortés y Vicente Díaz Galleguillos</a:t>
            </a:r>
            <a:endParaRPr b="1" sz="1600">
              <a:solidFill>
                <a:schemeClr val="dk2"/>
              </a:solidFill>
              <a:latin typeface="Quicksand"/>
              <a:ea typeface="Quicksand"/>
              <a:cs typeface="Quicksand"/>
              <a:sym typeface="Quicksand"/>
            </a:endParaRPr>
          </a:p>
        </p:txBody>
      </p:sp>
      <p:pic>
        <p:nvPicPr>
          <p:cNvPr id="233" name="Google Shape;233;p32"/>
          <p:cNvPicPr preferRelativeResize="0"/>
          <p:nvPr/>
        </p:nvPicPr>
        <p:blipFill>
          <a:blip r:embed="rId4">
            <a:alphaModFix/>
          </a:blip>
          <a:stretch>
            <a:fillRect/>
          </a:stretch>
        </p:blipFill>
        <p:spPr>
          <a:xfrm>
            <a:off x="3702275" y="90225"/>
            <a:ext cx="1739425" cy="95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idx="2" type="title"/>
          </p:nvPr>
        </p:nvSpPr>
        <p:spPr>
          <a:xfrm>
            <a:off x="1248925" y="2991788"/>
            <a:ext cx="2374200" cy="6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Elementos de la Naturaleza</a:t>
            </a:r>
            <a:endParaRPr b="1">
              <a:latin typeface="Quicksand"/>
              <a:ea typeface="Quicksand"/>
              <a:cs typeface="Quicksand"/>
              <a:sym typeface="Quicksand"/>
            </a:endParaRPr>
          </a:p>
        </p:txBody>
      </p:sp>
      <p:sp>
        <p:nvSpPr>
          <p:cNvPr id="303" name="Google Shape;303;p41"/>
          <p:cNvSpPr txBox="1"/>
          <p:nvPr>
            <p:ph idx="1" type="subTitle"/>
          </p:nvPr>
        </p:nvSpPr>
        <p:spPr>
          <a:xfrm>
            <a:off x="1408225" y="3596925"/>
            <a:ext cx="2055600" cy="93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Consideración diferenciada respecto de impactos, títulos de uso, etc.</a:t>
            </a:r>
            <a:endParaRPr/>
          </a:p>
        </p:txBody>
      </p:sp>
      <p:sp>
        <p:nvSpPr>
          <p:cNvPr id="304" name="Google Shape;304;p41"/>
          <p:cNvSpPr txBox="1"/>
          <p:nvPr>
            <p:ph idx="4" type="subTitle"/>
          </p:nvPr>
        </p:nvSpPr>
        <p:spPr>
          <a:xfrm>
            <a:off x="6049474" y="3733575"/>
            <a:ext cx="2055600" cy="66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 se integra la relación existente entre ellas.</a:t>
            </a:r>
            <a:endParaRPr/>
          </a:p>
        </p:txBody>
      </p:sp>
      <p:sp>
        <p:nvSpPr>
          <p:cNvPr id="305" name="Google Shape;305;p41"/>
          <p:cNvSpPr txBox="1"/>
          <p:nvPr>
            <p:ph idx="5" type="title"/>
          </p:nvPr>
        </p:nvSpPr>
        <p:spPr>
          <a:xfrm>
            <a:off x="3660213" y="2873599"/>
            <a:ext cx="2055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Aguas superficiales y subterráneas</a:t>
            </a:r>
            <a:endParaRPr b="1">
              <a:latin typeface="Quicksand"/>
              <a:ea typeface="Quicksand"/>
              <a:cs typeface="Quicksand"/>
              <a:sym typeface="Quicksand"/>
            </a:endParaRPr>
          </a:p>
        </p:txBody>
      </p:sp>
      <p:grpSp>
        <p:nvGrpSpPr>
          <p:cNvPr id="306" name="Google Shape;306;p41"/>
          <p:cNvGrpSpPr/>
          <p:nvPr/>
        </p:nvGrpSpPr>
        <p:grpSpPr>
          <a:xfrm>
            <a:off x="4176712" y="2224783"/>
            <a:ext cx="438144" cy="404331"/>
            <a:chOff x="1879312" y="1908020"/>
            <a:chExt cx="438144" cy="404331"/>
          </a:xfrm>
        </p:grpSpPr>
        <p:sp>
          <p:nvSpPr>
            <p:cNvPr id="307" name="Google Shape;307;p41"/>
            <p:cNvSpPr/>
            <p:nvPr/>
          </p:nvSpPr>
          <p:spPr>
            <a:xfrm>
              <a:off x="1884355" y="1908020"/>
              <a:ext cx="225891" cy="91387"/>
            </a:xfrm>
            <a:custGeom>
              <a:rect b="b" l="l" r="r" t="t"/>
              <a:pathLst>
                <a:path extrusionOk="0" h="2573" w="6360">
                  <a:moveTo>
                    <a:pt x="1835" y="0"/>
                  </a:moveTo>
                  <a:cubicBezTo>
                    <a:pt x="1787" y="0"/>
                    <a:pt x="1620" y="72"/>
                    <a:pt x="1454" y="191"/>
                  </a:cubicBezTo>
                  <a:cubicBezTo>
                    <a:pt x="1120" y="381"/>
                    <a:pt x="620" y="738"/>
                    <a:pt x="287" y="1024"/>
                  </a:cubicBezTo>
                  <a:cubicBezTo>
                    <a:pt x="144" y="1143"/>
                    <a:pt x="25" y="1286"/>
                    <a:pt x="1" y="1334"/>
                  </a:cubicBezTo>
                  <a:lnTo>
                    <a:pt x="739" y="2572"/>
                  </a:lnTo>
                  <a:lnTo>
                    <a:pt x="6359" y="1977"/>
                  </a:lnTo>
                  <a:cubicBezTo>
                    <a:pt x="6359" y="1977"/>
                    <a:pt x="5002" y="738"/>
                    <a:pt x="4692" y="715"/>
                  </a:cubicBezTo>
                  <a:cubicBezTo>
                    <a:pt x="4454" y="715"/>
                    <a:pt x="4192" y="929"/>
                    <a:pt x="4049" y="1072"/>
                  </a:cubicBezTo>
                  <a:cubicBezTo>
                    <a:pt x="4008" y="1113"/>
                    <a:pt x="3950" y="1139"/>
                    <a:pt x="3900" y="1139"/>
                  </a:cubicBezTo>
                  <a:cubicBezTo>
                    <a:pt x="3864" y="1139"/>
                    <a:pt x="3831" y="1125"/>
                    <a:pt x="3811" y="1096"/>
                  </a:cubicBezTo>
                  <a:cubicBezTo>
                    <a:pt x="3383" y="834"/>
                    <a:pt x="2144" y="0"/>
                    <a:pt x="1835" y="0"/>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1"/>
            <p:cNvSpPr/>
            <p:nvPr/>
          </p:nvSpPr>
          <p:spPr>
            <a:xfrm>
              <a:off x="2037471" y="1933380"/>
              <a:ext cx="72775" cy="46563"/>
            </a:xfrm>
            <a:custGeom>
              <a:rect b="b" l="l" r="r" t="t"/>
              <a:pathLst>
                <a:path extrusionOk="0" h="1311" w="2049">
                  <a:moveTo>
                    <a:pt x="358" y="1"/>
                  </a:moveTo>
                  <a:cubicBezTo>
                    <a:pt x="238" y="1"/>
                    <a:pt x="119" y="72"/>
                    <a:pt x="0" y="120"/>
                  </a:cubicBezTo>
                  <a:cubicBezTo>
                    <a:pt x="405" y="358"/>
                    <a:pt x="1167" y="1048"/>
                    <a:pt x="1477" y="1310"/>
                  </a:cubicBezTo>
                  <a:lnTo>
                    <a:pt x="2048" y="1263"/>
                  </a:lnTo>
                  <a:cubicBezTo>
                    <a:pt x="2048" y="1263"/>
                    <a:pt x="691" y="24"/>
                    <a:pt x="358"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1"/>
            <p:cNvSpPr/>
            <p:nvPr/>
          </p:nvSpPr>
          <p:spPr>
            <a:xfrm>
              <a:off x="1934257" y="1908837"/>
              <a:ext cx="92239" cy="49369"/>
            </a:xfrm>
            <a:custGeom>
              <a:rect b="b" l="l" r="r" t="t"/>
              <a:pathLst>
                <a:path extrusionOk="0" h="1390" w="2597">
                  <a:moveTo>
                    <a:pt x="2597" y="1049"/>
                  </a:moveTo>
                  <a:lnTo>
                    <a:pt x="2570" y="1078"/>
                  </a:lnTo>
                  <a:lnTo>
                    <a:pt x="2570" y="1078"/>
                  </a:lnTo>
                  <a:cubicBezTo>
                    <a:pt x="2580" y="1070"/>
                    <a:pt x="2589" y="1060"/>
                    <a:pt x="2597" y="1049"/>
                  </a:cubicBezTo>
                  <a:close/>
                  <a:moveTo>
                    <a:pt x="406" y="1"/>
                  </a:moveTo>
                  <a:cubicBezTo>
                    <a:pt x="334" y="1"/>
                    <a:pt x="191" y="72"/>
                    <a:pt x="1" y="191"/>
                  </a:cubicBezTo>
                  <a:cubicBezTo>
                    <a:pt x="358" y="191"/>
                    <a:pt x="1644" y="1049"/>
                    <a:pt x="2097" y="1358"/>
                  </a:cubicBezTo>
                  <a:cubicBezTo>
                    <a:pt x="2136" y="1378"/>
                    <a:pt x="2180" y="1390"/>
                    <a:pt x="2220" y="1390"/>
                  </a:cubicBezTo>
                  <a:cubicBezTo>
                    <a:pt x="2278" y="1390"/>
                    <a:pt x="2331" y="1366"/>
                    <a:pt x="2359" y="1311"/>
                  </a:cubicBezTo>
                  <a:lnTo>
                    <a:pt x="2570" y="1078"/>
                  </a:lnTo>
                  <a:lnTo>
                    <a:pt x="2570" y="1078"/>
                  </a:lnTo>
                  <a:cubicBezTo>
                    <a:pt x="2518" y="1120"/>
                    <a:pt x="2438" y="1120"/>
                    <a:pt x="2359" y="1120"/>
                  </a:cubicBezTo>
                  <a:cubicBezTo>
                    <a:pt x="1954" y="834"/>
                    <a:pt x="692" y="1"/>
                    <a:pt x="406"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1"/>
            <p:cNvSpPr/>
            <p:nvPr/>
          </p:nvSpPr>
          <p:spPr>
            <a:xfrm>
              <a:off x="1969810" y="1979055"/>
              <a:ext cx="257147" cy="333296"/>
            </a:xfrm>
            <a:custGeom>
              <a:rect b="b" l="l" r="r" t="t"/>
              <a:pathLst>
                <a:path extrusionOk="0" h="9384" w="7240">
                  <a:moveTo>
                    <a:pt x="3953" y="0"/>
                  </a:moveTo>
                  <a:lnTo>
                    <a:pt x="0" y="3215"/>
                  </a:lnTo>
                  <a:lnTo>
                    <a:pt x="215" y="9383"/>
                  </a:lnTo>
                  <a:lnTo>
                    <a:pt x="4144" y="9383"/>
                  </a:lnTo>
                  <a:lnTo>
                    <a:pt x="7240" y="3692"/>
                  </a:lnTo>
                  <a:lnTo>
                    <a:pt x="5049" y="0"/>
                  </a:ln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
            <p:cNvSpPr/>
            <p:nvPr/>
          </p:nvSpPr>
          <p:spPr>
            <a:xfrm>
              <a:off x="2083147" y="1976534"/>
              <a:ext cx="143810" cy="334113"/>
            </a:xfrm>
            <a:custGeom>
              <a:rect b="b" l="l" r="r" t="t"/>
              <a:pathLst>
                <a:path extrusionOk="0" h="9407" w="4049">
                  <a:moveTo>
                    <a:pt x="4049" y="0"/>
                  </a:moveTo>
                  <a:lnTo>
                    <a:pt x="1905" y="71"/>
                  </a:lnTo>
                  <a:lnTo>
                    <a:pt x="1358" y="71"/>
                  </a:lnTo>
                  <a:cubicBezTo>
                    <a:pt x="1358" y="71"/>
                    <a:pt x="429" y="1000"/>
                    <a:pt x="477" y="1381"/>
                  </a:cubicBezTo>
                  <a:lnTo>
                    <a:pt x="477" y="2096"/>
                  </a:lnTo>
                  <a:cubicBezTo>
                    <a:pt x="477" y="2191"/>
                    <a:pt x="548" y="2262"/>
                    <a:pt x="643" y="2262"/>
                  </a:cubicBezTo>
                  <a:cubicBezTo>
                    <a:pt x="749" y="2262"/>
                    <a:pt x="897" y="2272"/>
                    <a:pt x="1069" y="2272"/>
                  </a:cubicBezTo>
                  <a:cubicBezTo>
                    <a:pt x="1284" y="2272"/>
                    <a:pt x="1535" y="2257"/>
                    <a:pt x="1786" y="2191"/>
                  </a:cubicBezTo>
                  <a:lnTo>
                    <a:pt x="1786" y="2191"/>
                  </a:lnTo>
                  <a:cubicBezTo>
                    <a:pt x="1477" y="2715"/>
                    <a:pt x="500" y="3453"/>
                    <a:pt x="524" y="3929"/>
                  </a:cubicBezTo>
                  <a:lnTo>
                    <a:pt x="524" y="4739"/>
                  </a:lnTo>
                  <a:cubicBezTo>
                    <a:pt x="524" y="4858"/>
                    <a:pt x="619" y="4930"/>
                    <a:pt x="715" y="4953"/>
                  </a:cubicBezTo>
                  <a:cubicBezTo>
                    <a:pt x="858" y="4977"/>
                    <a:pt x="1143" y="5001"/>
                    <a:pt x="1453" y="5001"/>
                  </a:cubicBezTo>
                  <a:cubicBezTo>
                    <a:pt x="1810" y="5001"/>
                    <a:pt x="2072" y="5120"/>
                    <a:pt x="2263" y="5239"/>
                  </a:cubicBezTo>
                  <a:cubicBezTo>
                    <a:pt x="1786" y="6311"/>
                    <a:pt x="0" y="8168"/>
                    <a:pt x="405" y="9407"/>
                  </a:cubicBezTo>
                  <a:lnTo>
                    <a:pt x="4049" y="9407"/>
                  </a:lnTo>
                  <a:lnTo>
                    <a:pt x="4049" y="0"/>
                  </a:ln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1"/>
            <p:cNvSpPr/>
            <p:nvPr/>
          </p:nvSpPr>
          <p:spPr>
            <a:xfrm>
              <a:off x="1943563" y="2172732"/>
              <a:ext cx="127756" cy="139619"/>
            </a:xfrm>
            <a:custGeom>
              <a:rect b="b" l="l" r="r" t="t"/>
              <a:pathLst>
                <a:path extrusionOk="0" h="3931" w="3597">
                  <a:moveTo>
                    <a:pt x="3597" y="1"/>
                  </a:moveTo>
                  <a:lnTo>
                    <a:pt x="1" y="2382"/>
                  </a:lnTo>
                  <a:lnTo>
                    <a:pt x="168" y="3930"/>
                  </a:lnTo>
                  <a:lnTo>
                    <a:pt x="906" y="3930"/>
                  </a:lnTo>
                  <a:cubicBezTo>
                    <a:pt x="1430" y="2787"/>
                    <a:pt x="2978" y="1716"/>
                    <a:pt x="3454" y="1382"/>
                  </a:cubicBezTo>
                  <a:cubicBezTo>
                    <a:pt x="3525" y="1335"/>
                    <a:pt x="3597" y="1239"/>
                    <a:pt x="3597" y="1120"/>
                  </a:cubicBezTo>
                  <a:lnTo>
                    <a:pt x="3597" y="1"/>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1"/>
            <p:cNvSpPr/>
            <p:nvPr/>
          </p:nvSpPr>
          <p:spPr>
            <a:xfrm>
              <a:off x="1979933" y="2071259"/>
              <a:ext cx="104919" cy="91387"/>
            </a:xfrm>
            <a:custGeom>
              <a:rect b="b" l="l" r="r" t="t"/>
              <a:pathLst>
                <a:path extrusionOk="0" h="2573" w="2954">
                  <a:moveTo>
                    <a:pt x="2954" y="0"/>
                  </a:moveTo>
                  <a:lnTo>
                    <a:pt x="1" y="2358"/>
                  </a:lnTo>
                  <a:lnTo>
                    <a:pt x="1192" y="2572"/>
                  </a:lnTo>
                  <a:lnTo>
                    <a:pt x="2835" y="1262"/>
                  </a:lnTo>
                  <a:cubicBezTo>
                    <a:pt x="2906" y="1215"/>
                    <a:pt x="2954" y="1096"/>
                    <a:pt x="2954" y="1000"/>
                  </a:cubicBezTo>
                  <a:lnTo>
                    <a:pt x="2954"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1"/>
            <p:cNvSpPr/>
            <p:nvPr/>
          </p:nvSpPr>
          <p:spPr>
            <a:xfrm>
              <a:off x="1990091" y="1978203"/>
              <a:ext cx="120156" cy="93091"/>
            </a:xfrm>
            <a:custGeom>
              <a:rect b="b" l="l" r="r" t="t"/>
              <a:pathLst>
                <a:path extrusionOk="0" h="2621" w="3383">
                  <a:moveTo>
                    <a:pt x="3382" y="1"/>
                  </a:moveTo>
                  <a:cubicBezTo>
                    <a:pt x="3382" y="1"/>
                    <a:pt x="25" y="1668"/>
                    <a:pt x="1" y="1668"/>
                  </a:cubicBezTo>
                  <a:lnTo>
                    <a:pt x="977" y="2620"/>
                  </a:lnTo>
                  <a:lnTo>
                    <a:pt x="1453" y="2406"/>
                  </a:lnTo>
                  <a:cubicBezTo>
                    <a:pt x="1692" y="2406"/>
                    <a:pt x="1930" y="2215"/>
                    <a:pt x="2025" y="2025"/>
                  </a:cubicBezTo>
                  <a:cubicBezTo>
                    <a:pt x="2430" y="1144"/>
                    <a:pt x="3359" y="24"/>
                    <a:pt x="3382" y="1"/>
                  </a:cubicBez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1"/>
            <p:cNvSpPr/>
            <p:nvPr/>
          </p:nvSpPr>
          <p:spPr>
            <a:xfrm>
              <a:off x="1879312" y="1957070"/>
              <a:ext cx="230082" cy="355282"/>
            </a:xfrm>
            <a:custGeom>
              <a:rect b="b" l="l" r="r" t="t"/>
              <a:pathLst>
                <a:path extrusionOk="0" h="10003" w="6478">
                  <a:moveTo>
                    <a:pt x="95" y="0"/>
                  </a:moveTo>
                  <a:cubicBezTo>
                    <a:pt x="95" y="24"/>
                    <a:pt x="71" y="48"/>
                    <a:pt x="71" y="72"/>
                  </a:cubicBezTo>
                  <a:cubicBezTo>
                    <a:pt x="0" y="191"/>
                    <a:pt x="0" y="310"/>
                    <a:pt x="0" y="310"/>
                  </a:cubicBezTo>
                  <a:lnTo>
                    <a:pt x="0" y="9717"/>
                  </a:lnTo>
                  <a:cubicBezTo>
                    <a:pt x="0" y="9883"/>
                    <a:pt x="119" y="10002"/>
                    <a:pt x="286" y="10002"/>
                  </a:cubicBezTo>
                  <a:lnTo>
                    <a:pt x="1953" y="10002"/>
                  </a:lnTo>
                  <a:cubicBezTo>
                    <a:pt x="2334" y="7883"/>
                    <a:pt x="5882" y="6716"/>
                    <a:pt x="5334" y="5859"/>
                  </a:cubicBezTo>
                  <a:cubicBezTo>
                    <a:pt x="5245" y="5700"/>
                    <a:pt x="5084" y="5651"/>
                    <a:pt x="4897" y="5651"/>
                  </a:cubicBezTo>
                  <a:cubicBezTo>
                    <a:pt x="4602" y="5651"/>
                    <a:pt x="4240" y="5772"/>
                    <a:pt x="3979" y="5772"/>
                  </a:cubicBezTo>
                  <a:cubicBezTo>
                    <a:pt x="3835" y="5772"/>
                    <a:pt x="3722" y="5735"/>
                    <a:pt x="3667" y="5621"/>
                  </a:cubicBezTo>
                  <a:cubicBezTo>
                    <a:pt x="3286" y="4787"/>
                    <a:pt x="6144" y="3858"/>
                    <a:pt x="5739" y="3001"/>
                  </a:cubicBezTo>
                  <a:cubicBezTo>
                    <a:pt x="5699" y="2926"/>
                    <a:pt x="5613" y="2900"/>
                    <a:pt x="5502" y="2900"/>
                  </a:cubicBezTo>
                  <a:cubicBezTo>
                    <a:pt x="5257" y="2900"/>
                    <a:pt x="4887" y="3024"/>
                    <a:pt x="4606" y="3024"/>
                  </a:cubicBezTo>
                  <a:cubicBezTo>
                    <a:pt x="4404" y="3024"/>
                    <a:pt x="4247" y="2960"/>
                    <a:pt x="4215" y="2739"/>
                  </a:cubicBezTo>
                  <a:cubicBezTo>
                    <a:pt x="4144" y="2048"/>
                    <a:pt x="6477" y="596"/>
                    <a:pt x="6478" y="596"/>
                  </a:cubicBezTo>
                  <a:lnTo>
                    <a:pt x="6478" y="596"/>
                  </a:lnTo>
                  <a:cubicBezTo>
                    <a:pt x="6430" y="608"/>
                    <a:pt x="5882" y="643"/>
                    <a:pt x="5189" y="643"/>
                  </a:cubicBezTo>
                  <a:cubicBezTo>
                    <a:pt x="4495" y="643"/>
                    <a:pt x="3656" y="608"/>
                    <a:pt x="3024" y="477"/>
                  </a:cubicBezTo>
                  <a:cubicBezTo>
                    <a:pt x="1524" y="191"/>
                    <a:pt x="429" y="24"/>
                    <a:pt x="95" y="0"/>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1"/>
            <p:cNvSpPr/>
            <p:nvPr/>
          </p:nvSpPr>
          <p:spPr>
            <a:xfrm>
              <a:off x="2118664" y="2025583"/>
              <a:ext cx="60096" cy="31646"/>
            </a:xfrm>
            <a:custGeom>
              <a:rect b="b" l="l" r="r" t="t"/>
              <a:pathLst>
                <a:path extrusionOk="0" h="891" w="1692">
                  <a:moveTo>
                    <a:pt x="1" y="0"/>
                  </a:moveTo>
                  <a:lnTo>
                    <a:pt x="1" y="715"/>
                  </a:lnTo>
                  <a:cubicBezTo>
                    <a:pt x="1" y="810"/>
                    <a:pt x="96" y="881"/>
                    <a:pt x="191" y="881"/>
                  </a:cubicBezTo>
                  <a:cubicBezTo>
                    <a:pt x="297" y="881"/>
                    <a:pt x="440" y="891"/>
                    <a:pt x="607" y="891"/>
                  </a:cubicBezTo>
                  <a:cubicBezTo>
                    <a:pt x="815" y="891"/>
                    <a:pt x="1059" y="876"/>
                    <a:pt x="1310" y="810"/>
                  </a:cubicBezTo>
                  <a:lnTo>
                    <a:pt x="1691" y="167"/>
                  </a:lnTo>
                  <a:lnTo>
                    <a:pt x="1"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1"/>
            <p:cNvSpPr/>
            <p:nvPr/>
          </p:nvSpPr>
          <p:spPr>
            <a:xfrm>
              <a:off x="2121186" y="2116082"/>
              <a:ext cx="82081" cy="46563"/>
            </a:xfrm>
            <a:custGeom>
              <a:rect b="b" l="l" r="r" t="t"/>
              <a:pathLst>
                <a:path extrusionOk="0" h="1311" w="2311">
                  <a:moveTo>
                    <a:pt x="1" y="0"/>
                  </a:moveTo>
                  <a:lnTo>
                    <a:pt x="1" y="810"/>
                  </a:lnTo>
                  <a:cubicBezTo>
                    <a:pt x="1" y="929"/>
                    <a:pt x="72" y="1001"/>
                    <a:pt x="168" y="1024"/>
                  </a:cubicBezTo>
                  <a:cubicBezTo>
                    <a:pt x="311" y="1048"/>
                    <a:pt x="620" y="1072"/>
                    <a:pt x="906" y="1072"/>
                  </a:cubicBezTo>
                  <a:cubicBezTo>
                    <a:pt x="1263" y="1072"/>
                    <a:pt x="1549" y="1191"/>
                    <a:pt x="1716" y="1310"/>
                  </a:cubicBezTo>
                  <a:lnTo>
                    <a:pt x="2311" y="310"/>
                  </a:lnTo>
                  <a:lnTo>
                    <a:pt x="1"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1"/>
            <p:cNvSpPr/>
            <p:nvPr/>
          </p:nvSpPr>
          <p:spPr>
            <a:xfrm>
              <a:off x="2097531" y="1945740"/>
              <a:ext cx="219924" cy="366612"/>
            </a:xfrm>
            <a:custGeom>
              <a:rect b="b" l="l" r="r" t="t"/>
              <a:pathLst>
                <a:path extrusionOk="0" h="10322" w="6192">
                  <a:moveTo>
                    <a:pt x="5892" y="1"/>
                  </a:moveTo>
                  <a:cubicBezTo>
                    <a:pt x="5866" y="1"/>
                    <a:pt x="5839" y="4"/>
                    <a:pt x="5811" y="10"/>
                  </a:cubicBezTo>
                  <a:lnTo>
                    <a:pt x="1453" y="938"/>
                  </a:lnTo>
                  <a:cubicBezTo>
                    <a:pt x="1453" y="938"/>
                    <a:pt x="357" y="2082"/>
                    <a:pt x="619" y="2367"/>
                  </a:cubicBezTo>
                  <a:cubicBezTo>
                    <a:pt x="708" y="2449"/>
                    <a:pt x="833" y="2470"/>
                    <a:pt x="973" y="2470"/>
                  </a:cubicBezTo>
                  <a:cubicBezTo>
                    <a:pt x="1126" y="2470"/>
                    <a:pt x="1297" y="2445"/>
                    <a:pt x="1454" y="2445"/>
                  </a:cubicBezTo>
                  <a:cubicBezTo>
                    <a:pt x="1655" y="2445"/>
                    <a:pt x="1834" y="2486"/>
                    <a:pt x="1929" y="2677"/>
                  </a:cubicBezTo>
                  <a:cubicBezTo>
                    <a:pt x="2239" y="3248"/>
                    <a:pt x="476" y="4320"/>
                    <a:pt x="691" y="4915"/>
                  </a:cubicBezTo>
                  <a:cubicBezTo>
                    <a:pt x="834" y="5297"/>
                    <a:pt x="2239" y="4892"/>
                    <a:pt x="2477" y="5511"/>
                  </a:cubicBezTo>
                  <a:cubicBezTo>
                    <a:pt x="2763" y="6392"/>
                    <a:pt x="0" y="8773"/>
                    <a:pt x="500" y="10321"/>
                  </a:cubicBezTo>
                  <a:lnTo>
                    <a:pt x="3191" y="10321"/>
                  </a:lnTo>
                  <a:lnTo>
                    <a:pt x="6192" y="7345"/>
                  </a:lnTo>
                  <a:lnTo>
                    <a:pt x="6192" y="319"/>
                  </a:lnTo>
                  <a:cubicBezTo>
                    <a:pt x="6192" y="133"/>
                    <a:pt x="6066" y="1"/>
                    <a:pt x="5892"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1"/>
            <p:cNvSpPr/>
            <p:nvPr/>
          </p:nvSpPr>
          <p:spPr>
            <a:xfrm>
              <a:off x="2294582" y="1945136"/>
              <a:ext cx="22873" cy="279239"/>
            </a:xfrm>
            <a:custGeom>
              <a:rect b="b" l="l" r="r" t="t"/>
              <a:pathLst>
                <a:path extrusionOk="0" h="7862" w="644">
                  <a:moveTo>
                    <a:pt x="309" y="0"/>
                  </a:moveTo>
                  <a:cubicBezTo>
                    <a:pt x="294" y="0"/>
                    <a:pt x="279" y="1"/>
                    <a:pt x="263" y="3"/>
                  </a:cubicBezTo>
                  <a:lnTo>
                    <a:pt x="1" y="51"/>
                  </a:lnTo>
                  <a:cubicBezTo>
                    <a:pt x="49" y="122"/>
                    <a:pt x="120" y="193"/>
                    <a:pt x="120" y="313"/>
                  </a:cubicBezTo>
                  <a:lnTo>
                    <a:pt x="120" y="7862"/>
                  </a:lnTo>
                  <a:lnTo>
                    <a:pt x="644" y="7362"/>
                  </a:lnTo>
                  <a:lnTo>
                    <a:pt x="644" y="336"/>
                  </a:lnTo>
                  <a:cubicBezTo>
                    <a:pt x="644" y="138"/>
                    <a:pt x="501" y="0"/>
                    <a:pt x="309"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1"/>
            <p:cNvSpPr/>
            <p:nvPr/>
          </p:nvSpPr>
          <p:spPr>
            <a:xfrm>
              <a:off x="1905524" y="2171063"/>
              <a:ext cx="48233" cy="33848"/>
            </a:xfrm>
            <a:custGeom>
              <a:rect b="b" l="l" r="r" t="t"/>
              <a:pathLst>
                <a:path extrusionOk="0" h="953" w="1358">
                  <a:moveTo>
                    <a:pt x="191" y="0"/>
                  </a:moveTo>
                  <a:cubicBezTo>
                    <a:pt x="72" y="0"/>
                    <a:pt x="0" y="96"/>
                    <a:pt x="0" y="215"/>
                  </a:cubicBezTo>
                  <a:lnTo>
                    <a:pt x="0" y="715"/>
                  </a:lnTo>
                  <a:cubicBezTo>
                    <a:pt x="0" y="881"/>
                    <a:pt x="72" y="953"/>
                    <a:pt x="215" y="953"/>
                  </a:cubicBezTo>
                  <a:lnTo>
                    <a:pt x="1096" y="953"/>
                  </a:lnTo>
                  <a:cubicBezTo>
                    <a:pt x="1262" y="953"/>
                    <a:pt x="1358" y="786"/>
                    <a:pt x="1286" y="643"/>
                  </a:cubicBezTo>
                  <a:lnTo>
                    <a:pt x="1048" y="119"/>
                  </a:lnTo>
                  <a:cubicBezTo>
                    <a:pt x="1024" y="48"/>
                    <a:pt x="929" y="0"/>
                    <a:pt x="858" y="0"/>
                  </a:cubicBez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1"/>
            <p:cNvSpPr/>
            <p:nvPr/>
          </p:nvSpPr>
          <p:spPr>
            <a:xfrm>
              <a:off x="1919908" y="2172732"/>
              <a:ext cx="33848" cy="33884"/>
            </a:xfrm>
            <a:custGeom>
              <a:rect b="b" l="l" r="r" t="t"/>
              <a:pathLst>
                <a:path extrusionOk="0" h="954" w="953">
                  <a:moveTo>
                    <a:pt x="0" y="1"/>
                  </a:moveTo>
                  <a:cubicBezTo>
                    <a:pt x="95" y="1"/>
                    <a:pt x="143" y="49"/>
                    <a:pt x="214" y="120"/>
                  </a:cubicBezTo>
                  <a:lnTo>
                    <a:pt x="453" y="620"/>
                  </a:lnTo>
                  <a:cubicBezTo>
                    <a:pt x="500" y="763"/>
                    <a:pt x="429" y="954"/>
                    <a:pt x="238" y="954"/>
                  </a:cubicBezTo>
                  <a:lnTo>
                    <a:pt x="691" y="954"/>
                  </a:lnTo>
                  <a:cubicBezTo>
                    <a:pt x="834" y="906"/>
                    <a:pt x="953" y="763"/>
                    <a:pt x="905" y="620"/>
                  </a:cubicBezTo>
                  <a:lnTo>
                    <a:pt x="667" y="120"/>
                  </a:lnTo>
                  <a:cubicBezTo>
                    <a:pt x="619" y="25"/>
                    <a:pt x="548" y="1"/>
                    <a:pt x="453" y="1"/>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1"/>
            <p:cNvSpPr/>
            <p:nvPr/>
          </p:nvSpPr>
          <p:spPr>
            <a:xfrm>
              <a:off x="2199857" y="2204876"/>
              <a:ext cx="117598" cy="105771"/>
            </a:xfrm>
            <a:custGeom>
              <a:rect b="b" l="l" r="r" t="t"/>
              <a:pathLst>
                <a:path extrusionOk="0" h="2978" w="3311">
                  <a:moveTo>
                    <a:pt x="3311" y="1"/>
                  </a:moveTo>
                  <a:lnTo>
                    <a:pt x="2549" y="120"/>
                  </a:lnTo>
                  <a:cubicBezTo>
                    <a:pt x="2382" y="168"/>
                    <a:pt x="2263" y="239"/>
                    <a:pt x="2192" y="358"/>
                  </a:cubicBezTo>
                  <a:lnTo>
                    <a:pt x="1668" y="1239"/>
                  </a:lnTo>
                  <a:lnTo>
                    <a:pt x="1668" y="1263"/>
                  </a:lnTo>
                  <a:cubicBezTo>
                    <a:pt x="1620" y="1382"/>
                    <a:pt x="1501" y="1430"/>
                    <a:pt x="1382" y="1430"/>
                  </a:cubicBezTo>
                  <a:lnTo>
                    <a:pt x="953" y="1430"/>
                  </a:lnTo>
                  <a:cubicBezTo>
                    <a:pt x="763" y="1430"/>
                    <a:pt x="572" y="1549"/>
                    <a:pt x="477" y="1739"/>
                  </a:cubicBezTo>
                  <a:lnTo>
                    <a:pt x="96" y="2597"/>
                  </a:lnTo>
                  <a:cubicBezTo>
                    <a:pt x="1" y="2787"/>
                    <a:pt x="120" y="2978"/>
                    <a:pt x="334" y="2978"/>
                  </a:cubicBezTo>
                  <a:lnTo>
                    <a:pt x="3049" y="2978"/>
                  </a:lnTo>
                  <a:cubicBezTo>
                    <a:pt x="3192" y="2978"/>
                    <a:pt x="3311" y="2859"/>
                    <a:pt x="3311" y="2716"/>
                  </a:cubicBezTo>
                  <a:lnTo>
                    <a:pt x="3311" y="1"/>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
            <p:cNvSpPr/>
            <p:nvPr/>
          </p:nvSpPr>
          <p:spPr>
            <a:xfrm>
              <a:off x="2288686" y="2204876"/>
              <a:ext cx="28769" cy="105771"/>
            </a:xfrm>
            <a:custGeom>
              <a:rect b="b" l="l" r="r" t="t"/>
              <a:pathLst>
                <a:path extrusionOk="0" h="2978" w="810">
                  <a:moveTo>
                    <a:pt x="810" y="1"/>
                  </a:moveTo>
                  <a:lnTo>
                    <a:pt x="286" y="96"/>
                  </a:lnTo>
                  <a:lnTo>
                    <a:pt x="286" y="2716"/>
                  </a:lnTo>
                  <a:cubicBezTo>
                    <a:pt x="286" y="2859"/>
                    <a:pt x="167" y="2978"/>
                    <a:pt x="0" y="2978"/>
                  </a:cubicBezTo>
                  <a:lnTo>
                    <a:pt x="548" y="2978"/>
                  </a:lnTo>
                  <a:cubicBezTo>
                    <a:pt x="691" y="2978"/>
                    <a:pt x="810" y="2859"/>
                    <a:pt x="810" y="2716"/>
                  </a:cubicBezTo>
                  <a:lnTo>
                    <a:pt x="810" y="1"/>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1"/>
            <p:cNvSpPr/>
            <p:nvPr/>
          </p:nvSpPr>
          <p:spPr>
            <a:xfrm>
              <a:off x="2248090" y="2247177"/>
              <a:ext cx="22873" cy="27100"/>
            </a:xfrm>
            <a:custGeom>
              <a:rect b="b" l="l" r="r" t="t"/>
              <a:pathLst>
                <a:path extrusionOk="0" h="763" w="644">
                  <a:moveTo>
                    <a:pt x="286" y="1"/>
                  </a:moveTo>
                  <a:lnTo>
                    <a:pt x="286" y="48"/>
                  </a:lnTo>
                  <a:cubicBezTo>
                    <a:pt x="238" y="167"/>
                    <a:pt x="119" y="215"/>
                    <a:pt x="0" y="215"/>
                  </a:cubicBezTo>
                  <a:lnTo>
                    <a:pt x="286" y="667"/>
                  </a:lnTo>
                  <a:cubicBezTo>
                    <a:pt x="310" y="715"/>
                    <a:pt x="381" y="763"/>
                    <a:pt x="429" y="763"/>
                  </a:cubicBezTo>
                  <a:cubicBezTo>
                    <a:pt x="476" y="763"/>
                    <a:pt x="500" y="763"/>
                    <a:pt x="524" y="715"/>
                  </a:cubicBezTo>
                  <a:cubicBezTo>
                    <a:pt x="619" y="667"/>
                    <a:pt x="643" y="548"/>
                    <a:pt x="595" y="429"/>
                  </a:cubicBezTo>
                  <a:lnTo>
                    <a:pt x="286" y="1"/>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1"/>
            <p:cNvSpPr/>
            <p:nvPr/>
          </p:nvSpPr>
          <p:spPr>
            <a:xfrm>
              <a:off x="2243863" y="2088165"/>
              <a:ext cx="73592" cy="42337"/>
            </a:xfrm>
            <a:custGeom>
              <a:rect b="b" l="l" r="r" t="t"/>
              <a:pathLst>
                <a:path extrusionOk="0" h="1192" w="2072">
                  <a:moveTo>
                    <a:pt x="2072" y="1"/>
                  </a:moveTo>
                  <a:cubicBezTo>
                    <a:pt x="1739" y="1"/>
                    <a:pt x="1334" y="143"/>
                    <a:pt x="762" y="382"/>
                  </a:cubicBezTo>
                  <a:cubicBezTo>
                    <a:pt x="381" y="620"/>
                    <a:pt x="72" y="834"/>
                    <a:pt x="72" y="834"/>
                  </a:cubicBezTo>
                  <a:cubicBezTo>
                    <a:pt x="24" y="882"/>
                    <a:pt x="0" y="1001"/>
                    <a:pt x="48" y="1096"/>
                  </a:cubicBezTo>
                  <a:cubicBezTo>
                    <a:pt x="72" y="1144"/>
                    <a:pt x="143" y="1191"/>
                    <a:pt x="191" y="1191"/>
                  </a:cubicBezTo>
                  <a:cubicBezTo>
                    <a:pt x="262" y="1191"/>
                    <a:pt x="286" y="1191"/>
                    <a:pt x="310" y="1144"/>
                  </a:cubicBezTo>
                  <a:cubicBezTo>
                    <a:pt x="619" y="953"/>
                    <a:pt x="1548" y="358"/>
                    <a:pt x="2072" y="358"/>
                  </a:cubicBezTo>
                  <a:lnTo>
                    <a:pt x="2072" y="1"/>
                  </a:ln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1"/>
            <p:cNvSpPr/>
            <p:nvPr/>
          </p:nvSpPr>
          <p:spPr>
            <a:xfrm>
              <a:off x="1943563" y="2006795"/>
              <a:ext cx="34736" cy="19677"/>
            </a:xfrm>
            <a:custGeom>
              <a:rect b="b" l="l" r="r" t="t"/>
              <a:pathLst>
                <a:path extrusionOk="0" h="554" w="978">
                  <a:moveTo>
                    <a:pt x="217" y="1"/>
                  </a:moveTo>
                  <a:cubicBezTo>
                    <a:pt x="120" y="1"/>
                    <a:pt x="45" y="66"/>
                    <a:pt x="25" y="148"/>
                  </a:cubicBezTo>
                  <a:cubicBezTo>
                    <a:pt x="1" y="267"/>
                    <a:pt x="49" y="339"/>
                    <a:pt x="144" y="386"/>
                  </a:cubicBezTo>
                  <a:cubicBezTo>
                    <a:pt x="358" y="434"/>
                    <a:pt x="525" y="505"/>
                    <a:pt x="668" y="553"/>
                  </a:cubicBezTo>
                  <a:lnTo>
                    <a:pt x="739" y="553"/>
                  </a:lnTo>
                  <a:cubicBezTo>
                    <a:pt x="787" y="553"/>
                    <a:pt x="858" y="529"/>
                    <a:pt x="954" y="434"/>
                  </a:cubicBezTo>
                  <a:cubicBezTo>
                    <a:pt x="977" y="339"/>
                    <a:pt x="906" y="220"/>
                    <a:pt x="834" y="196"/>
                  </a:cubicBezTo>
                  <a:cubicBezTo>
                    <a:pt x="644" y="148"/>
                    <a:pt x="477" y="77"/>
                    <a:pt x="263" y="5"/>
                  </a:cubicBezTo>
                  <a:cubicBezTo>
                    <a:pt x="247" y="2"/>
                    <a:pt x="232" y="1"/>
                    <a:pt x="217" y="1"/>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1"/>
            <p:cNvSpPr/>
            <p:nvPr/>
          </p:nvSpPr>
          <p:spPr>
            <a:xfrm>
              <a:off x="1880981" y="1993440"/>
              <a:ext cx="45711" cy="20316"/>
            </a:xfrm>
            <a:custGeom>
              <a:rect b="b" l="l" r="r" t="t"/>
              <a:pathLst>
                <a:path extrusionOk="0" h="572" w="1287">
                  <a:moveTo>
                    <a:pt x="1" y="0"/>
                  </a:moveTo>
                  <a:lnTo>
                    <a:pt x="1" y="405"/>
                  </a:lnTo>
                  <a:cubicBezTo>
                    <a:pt x="96" y="429"/>
                    <a:pt x="525" y="477"/>
                    <a:pt x="1072" y="572"/>
                  </a:cubicBezTo>
                  <a:lnTo>
                    <a:pt x="1096" y="572"/>
                  </a:lnTo>
                  <a:cubicBezTo>
                    <a:pt x="1191" y="572"/>
                    <a:pt x="1239" y="524"/>
                    <a:pt x="1287" y="429"/>
                  </a:cubicBezTo>
                  <a:cubicBezTo>
                    <a:pt x="1287" y="310"/>
                    <a:pt x="1215" y="215"/>
                    <a:pt x="1168" y="191"/>
                  </a:cubicBezTo>
                  <a:cubicBezTo>
                    <a:pt x="525" y="72"/>
                    <a:pt x="48" y="0"/>
                    <a:pt x="24"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8" name="Google Shape;328;p41"/>
          <p:cNvPicPr preferRelativeResize="0"/>
          <p:nvPr/>
        </p:nvPicPr>
        <p:blipFill>
          <a:blip r:embed="rId3">
            <a:alphaModFix/>
          </a:blip>
          <a:stretch>
            <a:fillRect/>
          </a:stretch>
        </p:blipFill>
        <p:spPr>
          <a:xfrm>
            <a:off x="7078727" y="1285172"/>
            <a:ext cx="2632626" cy="1017150"/>
          </a:xfrm>
          <a:prstGeom prst="rect">
            <a:avLst/>
          </a:prstGeom>
          <a:noFill/>
          <a:ln>
            <a:noFill/>
          </a:ln>
        </p:spPr>
      </p:pic>
      <p:grpSp>
        <p:nvGrpSpPr>
          <p:cNvPr id="329" name="Google Shape;329;p41"/>
          <p:cNvGrpSpPr/>
          <p:nvPr/>
        </p:nvGrpSpPr>
        <p:grpSpPr>
          <a:xfrm>
            <a:off x="2223277" y="2554541"/>
            <a:ext cx="425500" cy="437256"/>
            <a:chOff x="1193327" y="1887491"/>
            <a:chExt cx="425500" cy="437256"/>
          </a:xfrm>
        </p:grpSpPr>
        <p:sp>
          <p:nvSpPr>
            <p:cNvPr id="330" name="Google Shape;330;p41"/>
            <p:cNvSpPr/>
            <p:nvPr/>
          </p:nvSpPr>
          <p:spPr>
            <a:xfrm>
              <a:off x="1398867" y="2029810"/>
              <a:ext cx="12715" cy="43154"/>
            </a:xfrm>
            <a:custGeom>
              <a:rect b="b" l="l" r="r" t="t"/>
              <a:pathLst>
                <a:path extrusionOk="0" h="1215" w="358">
                  <a:moveTo>
                    <a:pt x="167" y="0"/>
                  </a:moveTo>
                  <a:cubicBezTo>
                    <a:pt x="96" y="0"/>
                    <a:pt x="0" y="96"/>
                    <a:pt x="0" y="167"/>
                  </a:cubicBezTo>
                  <a:lnTo>
                    <a:pt x="0" y="1048"/>
                  </a:lnTo>
                  <a:cubicBezTo>
                    <a:pt x="0" y="1120"/>
                    <a:pt x="96" y="1215"/>
                    <a:pt x="167" y="1215"/>
                  </a:cubicBezTo>
                  <a:cubicBezTo>
                    <a:pt x="286" y="1215"/>
                    <a:pt x="358" y="1120"/>
                    <a:pt x="358" y="1048"/>
                  </a:cubicBezTo>
                  <a:lnTo>
                    <a:pt x="358" y="167"/>
                  </a:lnTo>
                  <a:cubicBezTo>
                    <a:pt x="358" y="96"/>
                    <a:pt x="262" y="0"/>
                    <a:pt x="167" y="0"/>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1"/>
            <p:cNvSpPr/>
            <p:nvPr/>
          </p:nvSpPr>
          <p:spPr>
            <a:xfrm>
              <a:off x="1480912" y="2144851"/>
              <a:ext cx="114224" cy="106588"/>
            </a:xfrm>
            <a:custGeom>
              <a:rect b="b" l="l" r="r" t="t"/>
              <a:pathLst>
                <a:path extrusionOk="0" h="3001" w="3216">
                  <a:moveTo>
                    <a:pt x="3215" y="0"/>
                  </a:moveTo>
                  <a:lnTo>
                    <a:pt x="1715" y="24"/>
                  </a:lnTo>
                  <a:cubicBezTo>
                    <a:pt x="1548" y="24"/>
                    <a:pt x="1405" y="119"/>
                    <a:pt x="1358" y="262"/>
                  </a:cubicBezTo>
                  <a:lnTo>
                    <a:pt x="953" y="1215"/>
                  </a:lnTo>
                  <a:cubicBezTo>
                    <a:pt x="929" y="1310"/>
                    <a:pt x="834" y="1358"/>
                    <a:pt x="762" y="1405"/>
                  </a:cubicBezTo>
                  <a:lnTo>
                    <a:pt x="572" y="1429"/>
                  </a:lnTo>
                  <a:lnTo>
                    <a:pt x="310" y="1477"/>
                  </a:lnTo>
                  <a:cubicBezTo>
                    <a:pt x="119" y="1524"/>
                    <a:pt x="0" y="1667"/>
                    <a:pt x="0" y="1834"/>
                  </a:cubicBezTo>
                  <a:lnTo>
                    <a:pt x="0" y="2763"/>
                  </a:lnTo>
                  <a:cubicBezTo>
                    <a:pt x="0" y="2882"/>
                    <a:pt x="96" y="3001"/>
                    <a:pt x="239" y="3001"/>
                  </a:cubicBezTo>
                  <a:lnTo>
                    <a:pt x="2191" y="3001"/>
                  </a:lnTo>
                  <a:lnTo>
                    <a:pt x="3025" y="1786"/>
                  </a:lnTo>
                  <a:lnTo>
                    <a:pt x="3215"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1"/>
            <p:cNvSpPr/>
            <p:nvPr/>
          </p:nvSpPr>
          <p:spPr>
            <a:xfrm>
              <a:off x="1576490" y="2144851"/>
              <a:ext cx="42337" cy="106588"/>
            </a:xfrm>
            <a:custGeom>
              <a:rect b="b" l="l" r="r" t="t"/>
              <a:pathLst>
                <a:path extrusionOk="0" h="3001" w="1192">
                  <a:moveTo>
                    <a:pt x="0" y="0"/>
                  </a:moveTo>
                  <a:cubicBezTo>
                    <a:pt x="167" y="0"/>
                    <a:pt x="358" y="143"/>
                    <a:pt x="381" y="334"/>
                  </a:cubicBezTo>
                  <a:lnTo>
                    <a:pt x="643" y="2739"/>
                  </a:lnTo>
                  <a:cubicBezTo>
                    <a:pt x="691" y="2882"/>
                    <a:pt x="548" y="3001"/>
                    <a:pt x="405" y="3001"/>
                  </a:cubicBezTo>
                  <a:lnTo>
                    <a:pt x="953" y="3001"/>
                  </a:lnTo>
                  <a:cubicBezTo>
                    <a:pt x="1072" y="3001"/>
                    <a:pt x="1191" y="2882"/>
                    <a:pt x="1191" y="2739"/>
                  </a:cubicBezTo>
                  <a:lnTo>
                    <a:pt x="929" y="334"/>
                  </a:lnTo>
                  <a:cubicBezTo>
                    <a:pt x="882" y="143"/>
                    <a:pt x="739" y="0"/>
                    <a:pt x="524" y="0"/>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
            <p:cNvSpPr/>
            <p:nvPr/>
          </p:nvSpPr>
          <p:spPr>
            <a:xfrm>
              <a:off x="1557026" y="2144851"/>
              <a:ext cx="61800" cy="106588"/>
            </a:xfrm>
            <a:custGeom>
              <a:rect b="b" l="l" r="r" t="t"/>
              <a:pathLst>
                <a:path extrusionOk="0" h="3001" w="1740">
                  <a:moveTo>
                    <a:pt x="1072" y="0"/>
                  </a:moveTo>
                  <a:lnTo>
                    <a:pt x="572" y="715"/>
                  </a:lnTo>
                  <a:cubicBezTo>
                    <a:pt x="453" y="857"/>
                    <a:pt x="358" y="1048"/>
                    <a:pt x="334" y="1262"/>
                  </a:cubicBezTo>
                  <a:lnTo>
                    <a:pt x="1" y="3001"/>
                  </a:lnTo>
                  <a:lnTo>
                    <a:pt x="1477" y="3001"/>
                  </a:lnTo>
                  <a:cubicBezTo>
                    <a:pt x="1620" y="3001"/>
                    <a:pt x="1739" y="2882"/>
                    <a:pt x="1739" y="2739"/>
                  </a:cubicBezTo>
                  <a:lnTo>
                    <a:pt x="1477" y="334"/>
                  </a:lnTo>
                  <a:cubicBezTo>
                    <a:pt x="1430" y="143"/>
                    <a:pt x="1263" y="0"/>
                    <a:pt x="1072" y="0"/>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1"/>
            <p:cNvSpPr/>
            <p:nvPr/>
          </p:nvSpPr>
          <p:spPr>
            <a:xfrm>
              <a:off x="1589169" y="2144851"/>
              <a:ext cx="29657" cy="107440"/>
            </a:xfrm>
            <a:custGeom>
              <a:rect b="b" l="l" r="r" t="t"/>
              <a:pathLst>
                <a:path extrusionOk="0" h="3025" w="835">
                  <a:moveTo>
                    <a:pt x="167" y="0"/>
                  </a:moveTo>
                  <a:lnTo>
                    <a:pt x="1" y="262"/>
                  </a:lnTo>
                  <a:cubicBezTo>
                    <a:pt x="1" y="286"/>
                    <a:pt x="24" y="334"/>
                    <a:pt x="24" y="357"/>
                  </a:cubicBezTo>
                  <a:lnTo>
                    <a:pt x="286" y="2763"/>
                  </a:lnTo>
                  <a:cubicBezTo>
                    <a:pt x="334" y="2929"/>
                    <a:pt x="191" y="3025"/>
                    <a:pt x="48" y="3025"/>
                  </a:cubicBezTo>
                  <a:lnTo>
                    <a:pt x="596" y="3025"/>
                  </a:lnTo>
                  <a:cubicBezTo>
                    <a:pt x="715" y="3001"/>
                    <a:pt x="834" y="2882"/>
                    <a:pt x="834" y="2739"/>
                  </a:cubicBezTo>
                  <a:lnTo>
                    <a:pt x="572" y="334"/>
                  </a:lnTo>
                  <a:cubicBezTo>
                    <a:pt x="525" y="143"/>
                    <a:pt x="382" y="0"/>
                    <a:pt x="167"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1"/>
            <p:cNvSpPr/>
            <p:nvPr/>
          </p:nvSpPr>
          <p:spPr>
            <a:xfrm>
              <a:off x="1200928" y="1962469"/>
              <a:ext cx="106624" cy="140969"/>
            </a:xfrm>
            <a:custGeom>
              <a:rect b="b" l="l" r="r" t="t"/>
              <a:pathLst>
                <a:path extrusionOk="0" h="3969" w="3002">
                  <a:moveTo>
                    <a:pt x="1996" y="1"/>
                  </a:moveTo>
                  <a:cubicBezTo>
                    <a:pt x="1878" y="1"/>
                    <a:pt x="1754" y="49"/>
                    <a:pt x="1692" y="158"/>
                  </a:cubicBezTo>
                  <a:cubicBezTo>
                    <a:pt x="1644" y="277"/>
                    <a:pt x="1644" y="396"/>
                    <a:pt x="1692" y="515"/>
                  </a:cubicBezTo>
                  <a:cubicBezTo>
                    <a:pt x="1739" y="587"/>
                    <a:pt x="1692" y="610"/>
                    <a:pt x="1668" y="634"/>
                  </a:cubicBezTo>
                  <a:cubicBezTo>
                    <a:pt x="596" y="1230"/>
                    <a:pt x="1" y="2420"/>
                    <a:pt x="215" y="3682"/>
                  </a:cubicBezTo>
                  <a:cubicBezTo>
                    <a:pt x="239" y="3778"/>
                    <a:pt x="287" y="3849"/>
                    <a:pt x="358" y="3921"/>
                  </a:cubicBezTo>
                  <a:cubicBezTo>
                    <a:pt x="453" y="3968"/>
                    <a:pt x="549" y="3968"/>
                    <a:pt x="620" y="3968"/>
                  </a:cubicBezTo>
                  <a:cubicBezTo>
                    <a:pt x="834" y="3944"/>
                    <a:pt x="953" y="3778"/>
                    <a:pt x="930" y="3563"/>
                  </a:cubicBezTo>
                  <a:cubicBezTo>
                    <a:pt x="787" y="2730"/>
                    <a:pt x="1144" y="1896"/>
                    <a:pt x="1811" y="1420"/>
                  </a:cubicBezTo>
                  <a:cubicBezTo>
                    <a:pt x="1825" y="1413"/>
                    <a:pt x="1839" y="1410"/>
                    <a:pt x="1852" y="1410"/>
                  </a:cubicBezTo>
                  <a:cubicBezTo>
                    <a:pt x="1884" y="1410"/>
                    <a:pt x="1913" y="1427"/>
                    <a:pt x="1930" y="1444"/>
                  </a:cubicBezTo>
                  <a:cubicBezTo>
                    <a:pt x="1977" y="1515"/>
                    <a:pt x="2025" y="1563"/>
                    <a:pt x="2096" y="1587"/>
                  </a:cubicBezTo>
                  <a:cubicBezTo>
                    <a:pt x="2150" y="1622"/>
                    <a:pt x="2216" y="1641"/>
                    <a:pt x="2283" y="1641"/>
                  </a:cubicBezTo>
                  <a:cubicBezTo>
                    <a:pt x="2397" y="1641"/>
                    <a:pt x="2513" y="1587"/>
                    <a:pt x="2573" y="1468"/>
                  </a:cubicBezTo>
                  <a:lnTo>
                    <a:pt x="2930" y="849"/>
                  </a:lnTo>
                  <a:cubicBezTo>
                    <a:pt x="3001" y="682"/>
                    <a:pt x="2954" y="491"/>
                    <a:pt x="2739" y="396"/>
                  </a:cubicBezTo>
                  <a:lnTo>
                    <a:pt x="2168" y="39"/>
                  </a:lnTo>
                  <a:cubicBezTo>
                    <a:pt x="2119" y="14"/>
                    <a:pt x="2058" y="1"/>
                    <a:pt x="1996"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1"/>
            <p:cNvSpPr/>
            <p:nvPr/>
          </p:nvSpPr>
          <p:spPr>
            <a:xfrm>
              <a:off x="1213643" y="2006830"/>
              <a:ext cx="55834" cy="95755"/>
            </a:xfrm>
            <a:custGeom>
              <a:rect b="b" l="l" r="r" t="t"/>
              <a:pathLst>
                <a:path extrusionOk="0" h="2696" w="1572">
                  <a:moveTo>
                    <a:pt x="1336" y="0"/>
                  </a:moveTo>
                  <a:cubicBezTo>
                    <a:pt x="1277" y="0"/>
                    <a:pt x="1205" y="21"/>
                    <a:pt x="1119" y="76"/>
                  </a:cubicBezTo>
                  <a:cubicBezTo>
                    <a:pt x="429" y="552"/>
                    <a:pt x="0" y="1386"/>
                    <a:pt x="143" y="2291"/>
                  </a:cubicBezTo>
                  <a:cubicBezTo>
                    <a:pt x="167" y="2433"/>
                    <a:pt x="119" y="2552"/>
                    <a:pt x="0" y="2648"/>
                  </a:cubicBezTo>
                  <a:cubicBezTo>
                    <a:pt x="95" y="2695"/>
                    <a:pt x="191" y="2695"/>
                    <a:pt x="262" y="2695"/>
                  </a:cubicBezTo>
                  <a:cubicBezTo>
                    <a:pt x="476" y="2672"/>
                    <a:pt x="595" y="2481"/>
                    <a:pt x="572" y="2291"/>
                  </a:cubicBezTo>
                  <a:cubicBezTo>
                    <a:pt x="429" y="1457"/>
                    <a:pt x="786" y="624"/>
                    <a:pt x="1453" y="147"/>
                  </a:cubicBezTo>
                  <a:cubicBezTo>
                    <a:pt x="1467" y="132"/>
                    <a:pt x="1482" y="127"/>
                    <a:pt x="1496" y="127"/>
                  </a:cubicBezTo>
                  <a:cubicBezTo>
                    <a:pt x="1528" y="127"/>
                    <a:pt x="1555" y="155"/>
                    <a:pt x="1572" y="171"/>
                  </a:cubicBezTo>
                  <a:cubicBezTo>
                    <a:pt x="1572" y="171"/>
                    <a:pt x="1506" y="0"/>
                    <a:pt x="1336"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1"/>
            <p:cNvSpPr/>
            <p:nvPr/>
          </p:nvSpPr>
          <p:spPr>
            <a:xfrm>
              <a:off x="1263545" y="1962469"/>
              <a:ext cx="44006" cy="57254"/>
            </a:xfrm>
            <a:custGeom>
              <a:rect b="b" l="l" r="r" t="t"/>
              <a:pathLst>
                <a:path extrusionOk="0" h="1612" w="1239">
                  <a:moveTo>
                    <a:pt x="310" y="1"/>
                  </a:moveTo>
                  <a:cubicBezTo>
                    <a:pt x="197" y="1"/>
                    <a:pt x="78" y="49"/>
                    <a:pt x="0" y="158"/>
                  </a:cubicBezTo>
                  <a:cubicBezTo>
                    <a:pt x="35" y="149"/>
                    <a:pt x="73" y="144"/>
                    <a:pt x="111" y="144"/>
                  </a:cubicBezTo>
                  <a:cubicBezTo>
                    <a:pt x="176" y="144"/>
                    <a:pt x="241" y="160"/>
                    <a:pt x="286" y="206"/>
                  </a:cubicBezTo>
                  <a:lnTo>
                    <a:pt x="619" y="396"/>
                  </a:lnTo>
                  <a:cubicBezTo>
                    <a:pt x="762" y="491"/>
                    <a:pt x="834" y="706"/>
                    <a:pt x="762" y="849"/>
                  </a:cubicBezTo>
                  <a:lnTo>
                    <a:pt x="500" y="1301"/>
                  </a:lnTo>
                  <a:cubicBezTo>
                    <a:pt x="419" y="1422"/>
                    <a:pt x="390" y="1526"/>
                    <a:pt x="311" y="1526"/>
                  </a:cubicBezTo>
                  <a:cubicBezTo>
                    <a:pt x="296" y="1526"/>
                    <a:pt x="280" y="1523"/>
                    <a:pt x="262" y="1515"/>
                  </a:cubicBezTo>
                  <a:lnTo>
                    <a:pt x="262" y="1515"/>
                  </a:lnTo>
                  <a:cubicBezTo>
                    <a:pt x="286" y="1539"/>
                    <a:pt x="333" y="1563"/>
                    <a:pt x="357" y="1563"/>
                  </a:cubicBezTo>
                  <a:cubicBezTo>
                    <a:pt x="414" y="1596"/>
                    <a:pt x="477" y="1611"/>
                    <a:pt x="539" y="1611"/>
                  </a:cubicBezTo>
                  <a:cubicBezTo>
                    <a:pt x="657" y="1611"/>
                    <a:pt x="771" y="1553"/>
                    <a:pt x="834" y="1444"/>
                  </a:cubicBezTo>
                  <a:cubicBezTo>
                    <a:pt x="834" y="1444"/>
                    <a:pt x="1191" y="849"/>
                    <a:pt x="1191" y="825"/>
                  </a:cubicBezTo>
                  <a:cubicBezTo>
                    <a:pt x="1238" y="682"/>
                    <a:pt x="1191" y="491"/>
                    <a:pt x="1048" y="396"/>
                  </a:cubicBezTo>
                  <a:lnTo>
                    <a:pt x="476" y="39"/>
                  </a:lnTo>
                  <a:cubicBezTo>
                    <a:pt x="427" y="14"/>
                    <a:pt x="369" y="1"/>
                    <a:pt x="310" y="1"/>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1"/>
            <p:cNvSpPr/>
            <p:nvPr/>
          </p:nvSpPr>
          <p:spPr>
            <a:xfrm>
              <a:off x="1499523" y="1966056"/>
              <a:ext cx="106588" cy="137488"/>
            </a:xfrm>
            <a:custGeom>
              <a:rect b="b" l="l" r="r" t="t"/>
              <a:pathLst>
                <a:path extrusionOk="0" h="3871" w="3001">
                  <a:moveTo>
                    <a:pt x="438" y="1"/>
                  </a:moveTo>
                  <a:cubicBezTo>
                    <a:pt x="334" y="1"/>
                    <a:pt x="217" y="36"/>
                    <a:pt x="143" y="128"/>
                  </a:cubicBezTo>
                  <a:cubicBezTo>
                    <a:pt x="119" y="152"/>
                    <a:pt x="72" y="176"/>
                    <a:pt x="72" y="224"/>
                  </a:cubicBezTo>
                  <a:cubicBezTo>
                    <a:pt x="0" y="414"/>
                    <a:pt x="119" y="628"/>
                    <a:pt x="286" y="700"/>
                  </a:cubicBezTo>
                  <a:cubicBezTo>
                    <a:pt x="1120" y="962"/>
                    <a:pt x="1691" y="1700"/>
                    <a:pt x="1739" y="2534"/>
                  </a:cubicBezTo>
                  <a:cubicBezTo>
                    <a:pt x="1739" y="2557"/>
                    <a:pt x="1715" y="2605"/>
                    <a:pt x="1691" y="2605"/>
                  </a:cubicBezTo>
                  <a:cubicBezTo>
                    <a:pt x="1669" y="2590"/>
                    <a:pt x="1647" y="2585"/>
                    <a:pt x="1625" y="2585"/>
                  </a:cubicBezTo>
                  <a:cubicBezTo>
                    <a:pt x="1575" y="2585"/>
                    <a:pt x="1526" y="2612"/>
                    <a:pt x="1477" y="2629"/>
                  </a:cubicBezTo>
                  <a:cubicBezTo>
                    <a:pt x="1334" y="2724"/>
                    <a:pt x="1262" y="2915"/>
                    <a:pt x="1358" y="3105"/>
                  </a:cubicBezTo>
                  <a:lnTo>
                    <a:pt x="1715" y="3724"/>
                  </a:lnTo>
                  <a:lnTo>
                    <a:pt x="1739" y="3748"/>
                  </a:lnTo>
                  <a:cubicBezTo>
                    <a:pt x="1814" y="3824"/>
                    <a:pt x="1918" y="3870"/>
                    <a:pt x="2021" y="3870"/>
                  </a:cubicBezTo>
                  <a:cubicBezTo>
                    <a:pt x="2080" y="3870"/>
                    <a:pt x="2139" y="3855"/>
                    <a:pt x="2191" y="3820"/>
                  </a:cubicBezTo>
                  <a:lnTo>
                    <a:pt x="2787" y="3486"/>
                  </a:lnTo>
                  <a:cubicBezTo>
                    <a:pt x="2929" y="3391"/>
                    <a:pt x="3001" y="3200"/>
                    <a:pt x="2858" y="3010"/>
                  </a:cubicBezTo>
                  <a:cubicBezTo>
                    <a:pt x="2787" y="2891"/>
                    <a:pt x="2668" y="2843"/>
                    <a:pt x="2548" y="2843"/>
                  </a:cubicBezTo>
                  <a:cubicBezTo>
                    <a:pt x="2501" y="2843"/>
                    <a:pt x="2453" y="2796"/>
                    <a:pt x="2453" y="2748"/>
                  </a:cubicBezTo>
                  <a:cubicBezTo>
                    <a:pt x="2453" y="1557"/>
                    <a:pt x="1715" y="414"/>
                    <a:pt x="524" y="9"/>
                  </a:cubicBezTo>
                  <a:cubicBezTo>
                    <a:pt x="497" y="4"/>
                    <a:pt x="468" y="1"/>
                    <a:pt x="438"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1"/>
            <p:cNvSpPr/>
            <p:nvPr/>
          </p:nvSpPr>
          <p:spPr>
            <a:xfrm>
              <a:off x="1505455" y="1965736"/>
              <a:ext cx="100657" cy="137808"/>
            </a:xfrm>
            <a:custGeom>
              <a:rect b="b" l="l" r="r" t="t"/>
              <a:pathLst>
                <a:path extrusionOk="0" h="3880" w="2834">
                  <a:moveTo>
                    <a:pt x="281" y="0"/>
                  </a:moveTo>
                  <a:cubicBezTo>
                    <a:pt x="181" y="0"/>
                    <a:pt x="71" y="49"/>
                    <a:pt x="0" y="137"/>
                  </a:cubicBezTo>
                  <a:cubicBezTo>
                    <a:pt x="36" y="125"/>
                    <a:pt x="71" y="119"/>
                    <a:pt x="107" y="119"/>
                  </a:cubicBezTo>
                  <a:cubicBezTo>
                    <a:pt x="143" y="119"/>
                    <a:pt x="179" y="125"/>
                    <a:pt x="214" y="137"/>
                  </a:cubicBezTo>
                  <a:cubicBezTo>
                    <a:pt x="1405" y="542"/>
                    <a:pt x="1929" y="1566"/>
                    <a:pt x="1905" y="2757"/>
                  </a:cubicBezTo>
                  <a:cubicBezTo>
                    <a:pt x="1905" y="2781"/>
                    <a:pt x="1929" y="2852"/>
                    <a:pt x="2000" y="2852"/>
                  </a:cubicBezTo>
                  <a:cubicBezTo>
                    <a:pt x="2120" y="2852"/>
                    <a:pt x="2239" y="2900"/>
                    <a:pt x="2286" y="3019"/>
                  </a:cubicBezTo>
                  <a:cubicBezTo>
                    <a:pt x="2405" y="3162"/>
                    <a:pt x="2358" y="3400"/>
                    <a:pt x="2167" y="3495"/>
                  </a:cubicBezTo>
                  <a:lnTo>
                    <a:pt x="1786" y="3733"/>
                  </a:lnTo>
                  <a:cubicBezTo>
                    <a:pt x="1738" y="3757"/>
                    <a:pt x="1643" y="3757"/>
                    <a:pt x="1572" y="3757"/>
                  </a:cubicBezTo>
                  <a:cubicBezTo>
                    <a:pt x="1647" y="3833"/>
                    <a:pt x="1751" y="3879"/>
                    <a:pt x="1854" y="3879"/>
                  </a:cubicBezTo>
                  <a:cubicBezTo>
                    <a:pt x="1913" y="3879"/>
                    <a:pt x="1972" y="3864"/>
                    <a:pt x="2024" y="3829"/>
                  </a:cubicBezTo>
                  <a:lnTo>
                    <a:pt x="2620" y="3495"/>
                  </a:lnTo>
                  <a:cubicBezTo>
                    <a:pt x="2762" y="3400"/>
                    <a:pt x="2834" y="3209"/>
                    <a:pt x="2715" y="3019"/>
                  </a:cubicBezTo>
                  <a:cubicBezTo>
                    <a:pt x="2643" y="2900"/>
                    <a:pt x="2524" y="2828"/>
                    <a:pt x="2405" y="2828"/>
                  </a:cubicBezTo>
                  <a:cubicBezTo>
                    <a:pt x="2358" y="2828"/>
                    <a:pt x="2310" y="2805"/>
                    <a:pt x="2310" y="2757"/>
                  </a:cubicBezTo>
                  <a:cubicBezTo>
                    <a:pt x="2310" y="1566"/>
                    <a:pt x="1572" y="423"/>
                    <a:pt x="381" y="18"/>
                  </a:cubicBezTo>
                  <a:cubicBezTo>
                    <a:pt x="350" y="6"/>
                    <a:pt x="316" y="0"/>
                    <a:pt x="281"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1"/>
            <p:cNvSpPr/>
            <p:nvPr/>
          </p:nvSpPr>
          <p:spPr>
            <a:xfrm>
              <a:off x="1326979" y="2264083"/>
              <a:ext cx="153116" cy="60522"/>
            </a:xfrm>
            <a:custGeom>
              <a:rect b="b" l="l" r="r" t="t"/>
              <a:pathLst>
                <a:path extrusionOk="0" h="1704" w="4311">
                  <a:moveTo>
                    <a:pt x="405" y="1"/>
                  </a:moveTo>
                  <a:cubicBezTo>
                    <a:pt x="357" y="1"/>
                    <a:pt x="334" y="49"/>
                    <a:pt x="286" y="49"/>
                  </a:cubicBezTo>
                  <a:cubicBezTo>
                    <a:pt x="167" y="72"/>
                    <a:pt x="48" y="191"/>
                    <a:pt x="48" y="334"/>
                  </a:cubicBezTo>
                  <a:lnTo>
                    <a:pt x="0" y="1001"/>
                  </a:lnTo>
                  <a:cubicBezTo>
                    <a:pt x="0" y="1192"/>
                    <a:pt x="119" y="1358"/>
                    <a:pt x="334" y="1382"/>
                  </a:cubicBezTo>
                  <a:cubicBezTo>
                    <a:pt x="349" y="1385"/>
                    <a:pt x="364" y="1386"/>
                    <a:pt x="378" y="1386"/>
                  </a:cubicBezTo>
                  <a:cubicBezTo>
                    <a:pt x="501" y="1386"/>
                    <a:pt x="601" y="1303"/>
                    <a:pt x="643" y="1239"/>
                  </a:cubicBezTo>
                  <a:cubicBezTo>
                    <a:pt x="673" y="1194"/>
                    <a:pt x="704" y="1177"/>
                    <a:pt x="728" y="1177"/>
                  </a:cubicBezTo>
                  <a:cubicBezTo>
                    <a:pt x="742" y="1177"/>
                    <a:pt x="754" y="1183"/>
                    <a:pt x="762" y="1192"/>
                  </a:cubicBezTo>
                  <a:cubicBezTo>
                    <a:pt x="1254" y="1531"/>
                    <a:pt x="1826" y="1704"/>
                    <a:pt x="2400" y="1704"/>
                  </a:cubicBezTo>
                  <a:cubicBezTo>
                    <a:pt x="2993" y="1704"/>
                    <a:pt x="3588" y="1519"/>
                    <a:pt x="4096" y="1144"/>
                  </a:cubicBezTo>
                  <a:cubicBezTo>
                    <a:pt x="4263" y="1025"/>
                    <a:pt x="4311" y="811"/>
                    <a:pt x="4215" y="715"/>
                  </a:cubicBezTo>
                  <a:cubicBezTo>
                    <a:pt x="4141" y="612"/>
                    <a:pt x="4021" y="554"/>
                    <a:pt x="3906" y="554"/>
                  </a:cubicBezTo>
                  <a:cubicBezTo>
                    <a:pt x="3837" y="554"/>
                    <a:pt x="3769" y="575"/>
                    <a:pt x="3715" y="620"/>
                  </a:cubicBezTo>
                  <a:cubicBezTo>
                    <a:pt x="3319" y="912"/>
                    <a:pt x="2869" y="1058"/>
                    <a:pt x="2427" y="1058"/>
                  </a:cubicBezTo>
                  <a:cubicBezTo>
                    <a:pt x="2364" y="1058"/>
                    <a:pt x="2301" y="1055"/>
                    <a:pt x="2239" y="1049"/>
                  </a:cubicBezTo>
                  <a:cubicBezTo>
                    <a:pt x="1929" y="1025"/>
                    <a:pt x="1667" y="930"/>
                    <a:pt x="1405" y="787"/>
                  </a:cubicBezTo>
                  <a:cubicBezTo>
                    <a:pt x="1334" y="763"/>
                    <a:pt x="1334" y="692"/>
                    <a:pt x="1358" y="668"/>
                  </a:cubicBezTo>
                  <a:cubicBezTo>
                    <a:pt x="1429" y="596"/>
                    <a:pt x="1453" y="549"/>
                    <a:pt x="1453" y="453"/>
                  </a:cubicBezTo>
                  <a:cubicBezTo>
                    <a:pt x="1453" y="239"/>
                    <a:pt x="1334" y="96"/>
                    <a:pt x="1119" y="72"/>
                  </a:cubicBezTo>
                  <a:cubicBezTo>
                    <a:pt x="1119" y="72"/>
                    <a:pt x="453" y="1"/>
                    <a:pt x="405"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1"/>
            <p:cNvSpPr/>
            <p:nvPr/>
          </p:nvSpPr>
          <p:spPr>
            <a:xfrm>
              <a:off x="1336285" y="2263267"/>
              <a:ext cx="68549" cy="36548"/>
            </a:xfrm>
            <a:custGeom>
              <a:rect b="b" l="l" r="r" t="t"/>
              <a:pathLst>
                <a:path extrusionOk="0" h="1029" w="1930">
                  <a:moveTo>
                    <a:pt x="119" y="0"/>
                  </a:moveTo>
                  <a:cubicBezTo>
                    <a:pt x="72" y="0"/>
                    <a:pt x="24" y="24"/>
                    <a:pt x="0" y="24"/>
                  </a:cubicBezTo>
                  <a:cubicBezTo>
                    <a:pt x="214" y="24"/>
                    <a:pt x="429" y="48"/>
                    <a:pt x="429" y="48"/>
                  </a:cubicBezTo>
                  <a:cubicBezTo>
                    <a:pt x="619" y="95"/>
                    <a:pt x="786" y="238"/>
                    <a:pt x="738" y="453"/>
                  </a:cubicBezTo>
                  <a:cubicBezTo>
                    <a:pt x="738" y="500"/>
                    <a:pt x="715" y="572"/>
                    <a:pt x="691" y="619"/>
                  </a:cubicBezTo>
                  <a:cubicBezTo>
                    <a:pt x="667" y="691"/>
                    <a:pt x="667" y="738"/>
                    <a:pt x="715" y="786"/>
                  </a:cubicBezTo>
                  <a:cubicBezTo>
                    <a:pt x="1049" y="953"/>
                    <a:pt x="1419" y="1029"/>
                    <a:pt x="1779" y="1029"/>
                  </a:cubicBezTo>
                  <a:cubicBezTo>
                    <a:pt x="1829" y="1029"/>
                    <a:pt x="1879" y="1027"/>
                    <a:pt x="1929" y="1024"/>
                  </a:cubicBezTo>
                  <a:cubicBezTo>
                    <a:pt x="1643" y="977"/>
                    <a:pt x="1381" y="905"/>
                    <a:pt x="1096" y="762"/>
                  </a:cubicBezTo>
                  <a:cubicBezTo>
                    <a:pt x="1048" y="738"/>
                    <a:pt x="1048" y="691"/>
                    <a:pt x="1072" y="643"/>
                  </a:cubicBezTo>
                  <a:cubicBezTo>
                    <a:pt x="1143" y="595"/>
                    <a:pt x="1167" y="524"/>
                    <a:pt x="1167" y="453"/>
                  </a:cubicBezTo>
                  <a:cubicBezTo>
                    <a:pt x="1167" y="238"/>
                    <a:pt x="1048" y="95"/>
                    <a:pt x="834" y="48"/>
                  </a:cubicBezTo>
                  <a:cubicBezTo>
                    <a:pt x="834" y="48"/>
                    <a:pt x="143" y="0"/>
                    <a:pt x="119"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a:off x="1407320" y="2281558"/>
              <a:ext cx="72775" cy="43189"/>
            </a:xfrm>
            <a:custGeom>
              <a:rect b="b" l="l" r="r" t="t"/>
              <a:pathLst>
                <a:path extrusionOk="0" h="1216" w="2049">
                  <a:moveTo>
                    <a:pt x="1641" y="1"/>
                  </a:moveTo>
                  <a:cubicBezTo>
                    <a:pt x="1574" y="1"/>
                    <a:pt x="1508" y="20"/>
                    <a:pt x="1453" y="57"/>
                  </a:cubicBezTo>
                  <a:lnTo>
                    <a:pt x="1548" y="152"/>
                  </a:lnTo>
                  <a:cubicBezTo>
                    <a:pt x="1668" y="295"/>
                    <a:pt x="1644" y="533"/>
                    <a:pt x="1477" y="652"/>
                  </a:cubicBezTo>
                  <a:cubicBezTo>
                    <a:pt x="1048" y="985"/>
                    <a:pt x="501" y="1176"/>
                    <a:pt x="1" y="1200"/>
                  </a:cubicBezTo>
                  <a:cubicBezTo>
                    <a:pt x="96" y="1210"/>
                    <a:pt x="192" y="1216"/>
                    <a:pt x="288" y="1216"/>
                  </a:cubicBezTo>
                  <a:cubicBezTo>
                    <a:pt x="845" y="1216"/>
                    <a:pt x="1419" y="1038"/>
                    <a:pt x="1906" y="652"/>
                  </a:cubicBezTo>
                  <a:cubicBezTo>
                    <a:pt x="2025" y="533"/>
                    <a:pt x="2049" y="319"/>
                    <a:pt x="1930" y="152"/>
                  </a:cubicBezTo>
                  <a:cubicBezTo>
                    <a:pt x="1856" y="49"/>
                    <a:pt x="1747" y="1"/>
                    <a:pt x="1641" y="1"/>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nvSpPr>
          <p:spPr>
            <a:xfrm>
              <a:off x="1362497" y="1888344"/>
              <a:ext cx="91387" cy="159687"/>
            </a:xfrm>
            <a:custGeom>
              <a:rect b="b" l="l" r="r" t="t"/>
              <a:pathLst>
                <a:path extrusionOk="0" h="4496" w="2573">
                  <a:moveTo>
                    <a:pt x="1277" y="0"/>
                  </a:moveTo>
                  <a:cubicBezTo>
                    <a:pt x="1233" y="0"/>
                    <a:pt x="1191" y="18"/>
                    <a:pt x="1167" y="54"/>
                  </a:cubicBezTo>
                  <a:lnTo>
                    <a:pt x="1143" y="78"/>
                  </a:lnTo>
                  <a:lnTo>
                    <a:pt x="1072" y="149"/>
                  </a:lnTo>
                  <a:lnTo>
                    <a:pt x="1024" y="197"/>
                  </a:lnTo>
                  <a:lnTo>
                    <a:pt x="500" y="697"/>
                  </a:lnTo>
                  <a:cubicBezTo>
                    <a:pt x="310" y="887"/>
                    <a:pt x="262" y="1173"/>
                    <a:pt x="429" y="1388"/>
                  </a:cubicBezTo>
                  <a:cubicBezTo>
                    <a:pt x="453" y="1435"/>
                    <a:pt x="453" y="1507"/>
                    <a:pt x="405" y="1554"/>
                  </a:cubicBezTo>
                  <a:cubicBezTo>
                    <a:pt x="72" y="1864"/>
                    <a:pt x="0" y="2245"/>
                    <a:pt x="239" y="2578"/>
                  </a:cubicBezTo>
                  <a:cubicBezTo>
                    <a:pt x="262" y="2626"/>
                    <a:pt x="262" y="2697"/>
                    <a:pt x="239" y="2745"/>
                  </a:cubicBezTo>
                  <a:cubicBezTo>
                    <a:pt x="24" y="3031"/>
                    <a:pt x="72" y="3412"/>
                    <a:pt x="310" y="3650"/>
                  </a:cubicBezTo>
                  <a:lnTo>
                    <a:pt x="1024" y="4364"/>
                  </a:lnTo>
                  <a:lnTo>
                    <a:pt x="1120" y="4460"/>
                  </a:lnTo>
                  <a:cubicBezTo>
                    <a:pt x="1143" y="4483"/>
                    <a:pt x="1185" y="4495"/>
                    <a:pt x="1230" y="4495"/>
                  </a:cubicBezTo>
                  <a:cubicBezTo>
                    <a:pt x="1274" y="4495"/>
                    <a:pt x="1322" y="4483"/>
                    <a:pt x="1358" y="4460"/>
                  </a:cubicBezTo>
                  <a:lnTo>
                    <a:pt x="2144" y="3650"/>
                  </a:lnTo>
                  <a:cubicBezTo>
                    <a:pt x="2382" y="3412"/>
                    <a:pt x="2429" y="3031"/>
                    <a:pt x="2215" y="2769"/>
                  </a:cubicBezTo>
                  <a:cubicBezTo>
                    <a:pt x="2191" y="2697"/>
                    <a:pt x="2191" y="2650"/>
                    <a:pt x="2334" y="2578"/>
                  </a:cubicBezTo>
                  <a:cubicBezTo>
                    <a:pt x="2572" y="2221"/>
                    <a:pt x="2453" y="1840"/>
                    <a:pt x="2167" y="1578"/>
                  </a:cubicBezTo>
                  <a:cubicBezTo>
                    <a:pt x="2120" y="1530"/>
                    <a:pt x="2120" y="1459"/>
                    <a:pt x="2144" y="1388"/>
                  </a:cubicBezTo>
                  <a:cubicBezTo>
                    <a:pt x="2263" y="1173"/>
                    <a:pt x="2239" y="887"/>
                    <a:pt x="2048" y="697"/>
                  </a:cubicBezTo>
                  <a:lnTo>
                    <a:pt x="1453" y="102"/>
                  </a:lnTo>
                  <a:lnTo>
                    <a:pt x="1429" y="78"/>
                  </a:lnTo>
                  <a:lnTo>
                    <a:pt x="1405" y="54"/>
                  </a:lnTo>
                  <a:cubicBezTo>
                    <a:pt x="1370" y="18"/>
                    <a:pt x="1322" y="0"/>
                    <a:pt x="1277" y="0"/>
                  </a:cubicBezTo>
                  <a:close/>
                </a:path>
              </a:pathLst>
            </a:custGeom>
            <a:solidFill>
              <a:srgbClr val="4D8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1"/>
            <p:cNvSpPr/>
            <p:nvPr/>
          </p:nvSpPr>
          <p:spPr>
            <a:xfrm>
              <a:off x="1392083" y="1887491"/>
              <a:ext cx="58426" cy="160539"/>
            </a:xfrm>
            <a:custGeom>
              <a:rect b="b" l="l" r="r" t="t"/>
              <a:pathLst>
                <a:path extrusionOk="0" h="4520" w="1645">
                  <a:moveTo>
                    <a:pt x="367" y="1"/>
                  </a:moveTo>
                  <a:cubicBezTo>
                    <a:pt x="322" y="1"/>
                    <a:pt x="275" y="18"/>
                    <a:pt x="239" y="54"/>
                  </a:cubicBezTo>
                  <a:lnTo>
                    <a:pt x="215" y="78"/>
                  </a:lnTo>
                  <a:lnTo>
                    <a:pt x="168" y="126"/>
                  </a:lnTo>
                  <a:lnTo>
                    <a:pt x="96" y="197"/>
                  </a:lnTo>
                  <a:lnTo>
                    <a:pt x="1" y="292"/>
                  </a:lnTo>
                  <a:lnTo>
                    <a:pt x="453" y="721"/>
                  </a:lnTo>
                  <a:cubicBezTo>
                    <a:pt x="668" y="911"/>
                    <a:pt x="691" y="1197"/>
                    <a:pt x="549" y="1412"/>
                  </a:cubicBezTo>
                  <a:cubicBezTo>
                    <a:pt x="525" y="1483"/>
                    <a:pt x="525" y="1531"/>
                    <a:pt x="572" y="1602"/>
                  </a:cubicBezTo>
                  <a:cubicBezTo>
                    <a:pt x="882" y="1864"/>
                    <a:pt x="1001" y="2245"/>
                    <a:pt x="715" y="2602"/>
                  </a:cubicBezTo>
                  <a:cubicBezTo>
                    <a:pt x="691" y="2674"/>
                    <a:pt x="691" y="2721"/>
                    <a:pt x="715" y="2793"/>
                  </a:cubicBezTo>
                  <a:cubicBezTo>
                    <a:pt x="930" y="3055"/>
                    <a:pt x="906" y="3436"/>
                    <a:pt x="668" y="3674"/>
                  </a:cubicBezTo>
                  <a:lnTo>
                    <a:pt x="72" y="4269"/>
                  </a:lnTo>
                  <a:lnTo>
                    <a:pt x="287" y="4484"/>
                  </a:lnTo>
                  <a:cubicBezTo>
                    <a:pt x="310" y="4507"/>
                    <a:pt x="352" y="4519"/>
                    <a:pt x="397" y="4519"/>
                  </a:cubicBezTo>
                  <a:cubicBezTo>
                    <a:pt x="441" y="4519"/>
                    <a:pt x="489" y="4507"/>
                    <a:pt x="525" y="4484"/>
                  </a:cubicBezTo>
                  <a:lnTo>
                    <a:pt x="1311" y="3674"/>
                  </a:lnTo>
                  <a:cubicBezTo>
                    <a:pt x="1549" y="3436"/>
                    <a:pt x="1596" y="3055"/>
                    <a:pt x="1382" y="2793"/>
                  </a:cubicBezTo>
                  <a:cubicBezTo>
                    <a:pt x="1358" y="2721"/>
                    <a:pt x="1358" y="2674"/>
                    <a:pt x="1406" y="2578"/>
                  </a:cubicBezTo>
                  <a:cubicBezTo>
                    <a:pt x="1644" y="2221"/>
                    <a:pt x="1525" y="1840"/>
                    <a:pt x="1263" y="1554"/>
                  </a:cubicBezTo>
                  <a:cubicBezTo>
                    <a:pt x="1192" y="1531"/>
                    <a:pt x="1192" y="1435"/>
                    <a:pt x="1215" y="1388"/>
                  </a:cubicBezTo>
                  <a:cubicBezTo>
                    <a:pt x="1358" y="1173"/>
                    <a:pt x="1311" y="888"/>
                    <a:pt x="1144" y="697"/>
                  </a:cubicBezTo>
                  <a:lnTo>
                    <a:pt x="549" y="102"/>
                  </a:lnTo>
                  <a:lnTo>
                    <a:pt x="525" y="78"/>
                  </a:lnTo>
                  <a:lnTo>
                    <a:pt x="477" y="54"/>
                  </a:lnTo>
                  <a:cubicBezTo>
                    <a:pt x="453" y="18"/>
                    <a:pt x="412" y="1"/>
                    <a:pt x="367" y="1"/>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p:nvPr/>
          </p:nvSpPr>
          <p:spPr>
            <a:xfrm>
              <a:off x="1398014" y="1887491"/>
              <a:ext cx="13568" cy="161392"/>
            </a:xfrm>
            <a:custGeom>
              <a:rect b="b" l="l" r="r" t="t"/>
              <a:pathLst>
                <a:path extrusionOk="0" h="4544" w="382">
                  <a:moveTo>
                    <a:pt x="200" y="1"/>
                  </a:moveTo>
                  <a:cubicBezTo>
                    <a:pt x="155" y="1"/>
                    <a:pt x="108" y="18"/>
                    <a:pt x="72" y="54"/>
                  </a:cubicBezTo>
                  <a:lnTo>
                    <a:pt x="48" y="78"/>
                  </a:lnTo>
                  <a:lnTo>
                    <a:pt x="1" y="126"/>
                  </a:lnTo>
                  <a:lnTo>
                    <a:pt x="1" y="4412"/>
                  </a:lnTo>
                  <a:lnTo>
                    <a:pt x="72" y="4507"/>
                  </a:lnTo>
                  <a:cubicBezTo>
                    <a:pt x="108" y="4531"/>
                    <a:pt x="155" y="4543"/>
                    <a:pt x="200" y="4543"/>
                  </a:cubicBezTo>
                  <a:cubicBezTo>
                    <a:pt x="245" y="4543"/>
                    <a:pt x="286" y="4531"/>
                    <a:pt x="310" y="4507"/>
                  </a:cubicBezTo>
                  <a:lnTo>
                    <a:pt x="382" y="4460"/>
                  </a:lnTo>
                  <a:lnTo>
                    <a:pt x="382" y="102"/>
                  </a:lnTo>
                  <a:lnTo>
                    <a:pt x="358" y="78"/>
                  </a:lnTo>
                  <a:lnTo>
                    <a:pt x="310" y="54"/>
                  </a:lnTo>
                  <a:cubicBezTo>
                    <a:pt x="286" y="18"/>
                    <a:pt x="245" y="1"/>
                    <a:pt x="200" y="1"/>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1"/>
            <p:cNvSpPr/>
            <p:nvPr/>
          </p:nvSpPr>
          <p:spPr>
            <a:xfrm>
              <a:off x="1193327" y="2128549"/>
              <a:ext cx="112519" cy="145728"/>
            </a:xfrm>
            <a:custGeom>
              <a:rect b="b" l="l" r="r" t="t"/>
              <a:pathLst>
                <a:path extrusionOk="0" h="4103" w="3168">
                  <a:moveTo>
                    <a:pt x="1605" y="1"/>
                  </a:moveTo>
                  <a:cubicBezTo>
                    <a:pt x="1501" y="1"/>
                    <a:pt x="1394" y="42"/>
                    <a:pt x="1310" y="126"/>
                  </a:cubicBezTo>
                  <a:cubicBezTo>
                    <a:pt x="834" y="697"/>
                    <a:pt x="0" y="1864"/>
                    <a:pt x="0" y="2507"/>
                  </a:cubicBezTo>
                  <a:cubicBezTo>
                    <a:pt x="0" y="3388"/>
                    <a:pt x="715" y="4103"/>
                    <a:pt x="1596" y="4103"/>
                  </a:cubicBezTo>
                  <a:cubicBezTo>
                    <a:pt x="2453" y="4103"/>
                    <a:pt x="3168" y="3388"/>
                    <a:pt x="3168" y="2507"/>
                  </a:cubicBezTo>
                  <a:cubicBezTo>
                    <a:pt x="3168" y="1888"/>
                    <a:pt x="2334" y="721"/>
                    <a:pt x="1882" y="126"/>
                  </a:cubicBezTo>
                  <a:cubicBezTo>
                    <a:pt x="1810" y="42"/>
                    <a:pt x="1709" y="1"/>
                    <a:pt x="1605" y="1"/>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1"/>
            <p:cNvSpPr/>
            <p:nvPr/>
          </p:nvSpPr>
          <p:spPr>
            <a:xfrm>
              <a:off x="1238150" y="2128549"/>
              <a:ext cx="67696" cy="146581"/>
            </a:xfrm>
            <a:custGeom>
              <a:rect b="b" l="l" r="r" t="t"/>
              <a:pathLst>
                <a:path extrusionOk="0" h="4127" w="1906">
                  <a:moveTo>
                    <a:pt x="343" y="1"/>
                  </a:moveTo>
                  <a:cubicBezTo>
                    <a:pt x="239" y="1"/>
                    <a:pt x="132" y="42"/>
                    <a:pt x="48" y="126"/>
                  </a:cubicBezTo>
                  <a:lnTo>
                    <a:pt x="1" y="197"/>
                  </a:lnTo>
                  <a:cubicBezTo>
                    <a:pt x="96" y="221"/>
                    <a:pt x="144" y="245"/>
                    <a:pt x="215" y="316"/>
                  </a:cubicBezTo>
                  <a:cubicBezTo>
                    <a:pt x="644" y="912"/>
                    <a:pt x="1358" y="1864"/>
                    <a:pt x="1358" y="2507"/>
                  </a:cubicBezTo>
                  <a:cubicBezTo>
                    <a:pt x="1358" y="3293"/>
                    <a:pt x="810" y="3936"/>
                    <a:pt x="48" y="4079"/>
                  </a:cubicBezTo>
                  <a:cubicBezTo>
                    <a:pt x="144" y="4127"/>
                    <a:pt x="239" y="4127"/>
                    <a:pt x="334" y="4127"/>
                  </a:cubicBezTo>
                  <a:cubicBezTo>
                    <a:pt x="1191" y="4127"/>
                    <a:pt x="1906" y="3412"/>
                    <a:pt x="1906" y="2531"/>
                  </a:cubicBezTo>
                  <a:cubicBezTo>
                    <a:pt x="1906" y="1888"/>
                    <a:pt x="1072" y="721"/>
                    <a:pt x="620" y="126"/>
                  </a:cubicBezTo>
                  <a:cubicBezTo>
                    <a:pt x="548" y="42"/>
                    <a:pt x="447" y="1"/>
                    <a:pt x="343"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1"/>
            <p:cNvSpPr/>
            <p:nvPr/>
          </p:nvSpPr>
          <p:spPr>
            <a:xfrm>
              <a:off x="1501192" y="2187117"/>
              <a:ext cx="12751" cy="30510"/>
            </a:xfrm>
            <a:custGeom>
              <a:rect b="b" l="l" r="r" t="t"/>
              <a:pathLst>
                <a:path extrusionOk="0" h="859" w="359">
                  <a:moveTo>
                    <a:pt x="358" y="1"/>
                  </a:moveTo>
                  <a:cubicBezTo>
                    <a:pt x="334" y="72"/>
                    <a:pt x="239" y="144"/>
                    <a:pt x="191" y="168"/>
                  </a:cubicBezTo>
                  <a:lnTo>
                    <a:pt x="1" y="215"/>
                  </a:lnTo>
                  <a:lnTo>
                    <a:pt x="1" y="691"/>
                  </a:lnTo>
                  <a:cubicBezTo>
                    <a:pt x="1" y="787"/>
                    <a:pt x="96" y="858"/>
                    <a:pt x="191" y="858"/>
                  </a:cubicBezTo>
                  <a:cubicBezTo>
                    <a:pt x="263" y="858"/>
                    <a:pt x="358" y="787"/>
                    <a:pt x="358" y="691"/>
                  </a:cubicBezTo>
                  <a:lnTo>
                    <a:pt x="358" y="1"/>
                  </a:ln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1"/>
            <p:cNvSpPr/>
            <p:nvPr/>
          </p:nvSpPr>
          <p:spPr>
            <a:xfrm>
              <a:off x="1301584" y="2132988"/>
              <a:ext cx="33884" cy="33884"/>
            </a:xfrm>
            <a:custGeom>
              <a:rect b="b" l="l" r="r" t="t"/>
              <a:pathLst>
                <a:path extrusionOk="0" h="954" w="954">
                  <a:moveTo>
                    <a:pt x="477" y="1"/>
                  </a:moveTo>
                  <a:cubicBezTo>
                    <a:pt x="382" y="1"/>
                    <a:pt x="287" y="96"/>
                    <a:pt x="287" y="191"/>
                  </a:cubicBezTo>
                  <a:lnTo>
                    <a:pt x="287" y="310"/>
                  </a:lnTo>
                  <a:lnTo>
                    <a:pt x="167" y="310"/>
                  </a:lnTo>
                  <a:cubicBezTo>
                    <a:pt x="96" y="310"/>
                    <a:pt x="1" y="406"/>
                    <a:pt x="1" y="477"/>
                  </a:cubicBezTo>
                  <a:cubicBezTo>
                    <a:pt x="1" y="572"/>
                    <a:pt x="96" y="668"/>
                    <a:pt x="167" y="668"/>
                  </a:cubicBezTo>
                  <a:lnTo>
                    <a:pt x="287" y="668"/>
                  </a:lnTo>
                  <a:lnTo>
                    <a:pt x="287" y="787"/>
                  </a:lnTo>
                  <a:cubicBezTo>
                    <a:pt x="287" y="882"/>
                    <a:pt x="382" y="953"/>
                    <a:pt x="477" y="953"/>
                  </a:cubicBezTo>
                  <a:cubicBezTo>
                    <a:pt x="572" y="953"/>
                    <a:pt x="644" y="882"/>
                    <a:pt x="644" y="787"/>
                  </a:cubicBezTo>
                  <a:lnTo>
                    <a:pt x="644" y="668"/>
                  </a:lnTo>
                  <a:lnTo>
                    <a:pt x="763" y="668"/>
                  </a:lnTo>
                  <a:cubicBezTo>
                    <a:pt x="858" y="668"/>
                    <a:pt x="953" y="572"/>
                    <a:pt x="953" y="477"/>
                  </a:cubicBezTo>
                  <a:cubicBezTo>
                    <a:pt x="953" y="358"/>
                    <a:pt x="858" y="310"/>
                    <a:pt x="763" y="310"/>
                  </a:cubicBezTo>
                  <a:lnTo>
                    <a:pt x="644" y="310"/>
                  </a:lnTo>
                  <a:lnTo>
                    <a:pt x="644" y="191"/>
                  </a:lnTo>
                  <a:cubicBezTo>
                    <a:pt x="644" y="96"/>
                    <a:pt x="572" y="1"/>
                    <a:pt x="477" y="1"/>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41"/>
          <p:cNvGrpSpPr/>
          <p:nvPr/>
        </p:nvGrpSpPr>
        <p:grpSpPr>
          <a:xfrm>
            <a:off x="4760363" y="2218465"/>
            <a:ext cx="438996" cy="416975"/>
            <a:chOff x="3961738" y="3916890"/>
            <a:chExt cx="438996" cy="416975"/>
          </a:xfrm>
        </p:grpSpPr>
        <p:sp>
          <p:nvSpPr>
            <p:cNvPr id="351" name="Google Shape;351;p41"/>
            <p:cNvSpPr/>
            <p:nvPr/>
          </p:nvSpPr>
          <p:spPr>
            <a:xfrm>
              <a:off x="4207875" y="3917281"/>
              <a:ext cx="192860" cy="70644"/>
            </a:xfrm>
            <a:custGeom>
              <a:rect b="b" l="l" r="r" t="t"/>
              <a:pathLst>
                <a:path extrusionOk="0" h="1989" w="5430">
                  <a:moveTo>
                    <a:pt x="2056" y="1"/>
                  </a:moveTo>
                  <a:cubicBezTo>
                    <a:pt x="1973" y="1"/>
                    <a:pt x="1890" y="20"/>
                    <a:pt x="1810" y="60"/>
                  </a:cubicBezTo>
                  <a:lnTo>
                    <a:pt x="1643" y="131"/>
                  </a:lnTo>
                  <a:lnTo>
                    <a:pt x="0" y="917"/>
                  </a:lnTo>
                  <a:lnTo>
                    <a:pt x="0" y="1917"/>
                  </a:lnTo>
                  <a:lnTo>
                    <a:pt x="5430" y="1989"/>
                  </a:lnTo>
                  <a:lnTo>
                    <a:pt x="5430" y="965"/>
                  </a:lnTo>
                  <a:cubicBezTo>
                    <a:pt x="5430" y="846"/>
                    <a:pt x="5359" y="703"/>
                    <a:pt x="5311" y="607"/>
                  </a:cubicBezTo>
                  <a:lnTo>
                    <a:pt x="4716" y="131"/>
                  </a:lnTo>
                  <a:cubicBezTo>
                    <a:pt x="4596" y="57"/>
                    <a:pt x="4468" y="19"/>
                    <a:pt x="4348" y="19"/>
                  </a:cubicBezTo>
                  <a:cubicBezTo>
                    <a:pt x="4276" y="19"/>
                    <a:pt x="4207" y="33"/>
                    <a:pt x="4144" y="60"/>
                  </a:cubicBezTo>
                  <a:lnTo>
                    <a:pt x="3049" y="464"/>
                  </a:lnTo>
                  <a:cubicBezTo>
                    <a:pt x="2977" y="464"/>
                    <a:pt x="2929" y="464"/>
                    <a:pt x="2858" y="441"/>
                  </a:cubicBezTo>
                  <a:lnTo>
                    <a:pt x="2382" y="107"/>
                  </a:lnTo>
                  <a:cubicBezTo>
                    <a:pt x="2285" y="38"/>
                    <a:pt x="2171" y="1"/>
                    <a:pt x="2056" y="1"/>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p:nvPr/>
          </p:nvSpPr>
          <p:spPr>
            <a:xfrm>
              <a:off x="4345754" y="3916890"/>
              <a:ext cx="54981" cy="68513"/>
            </a:xfrm>
            <a:custGeom>
              <a:rect b="b" l="l" r="r" t="t"/>
              <a:pathLst>
                <a:path extrusionOk="0" h="1929" w="1548">
                  <a:moveTo>
                    <a:pt x="423" y="0"/>
                  </a:moveTo>
                  <a:cubicBezTo>
                    <a:pt x="361" y="0"/>
                    <a:pt x="299" y="8"/>
                    <a:pt x="238" y="23"/>
                  </a:cubicBezTo>
                  <a:lnTo>
                    <a:pt x="0" y="118"/>
                  </a:lnTo>
                  <a:cubicBezTo>
                    <a:pt x="119" y="118"/>
                    <a:pt x="191" y="190"/>
                    <a:pt x="286" y="237"/>
                  </a:cubicBezTo>
                  <a:lnTo>
                    <a:pt x="905" y="714"/>
                  </a:lnTo>
                  <a:cubicBezTo>
                    <a:pt x="1000" y="785"/>
                    <a:pt x="1024" y="857"/>
                    <a:pt x="1024" y="952"/>
                  </a:cubicBezTo>
                  <a:lnTo>
                    <a:pt x="1024" y="1928"/>
                  </a:lnTo>
                  <a:lnTo>
                    <a:pt x="1548" y="1928"/>
                  </a:lnTo>
                  <a:lnTo>
                    <a:pt x="1548" y="976"/>
                  </a:lnTo>
                  <a:cubicBezTo>
                    <a:pt x="1548" y="857"/>
                    <a:pt x="1500" y="737"/>
                    <a:pt x="1429" y="666"/>
                  </a:cubicBezTo>
                  <a:lnTo>
                    <a:pt x="1357" y="595"/>
                  </a:lnTo>
                  <a:lnTo>
                    <a:pt x="1024" y="333"/>
                  </a:lnTo>
                  <a:lnTo>
                    <a:pt x="786" y="118"/>
                  </a:lnTo>
                  <a:cubicBezTo>
                    <a:pt x="688" y="37"/>
                    <a:pt x="557" y="0"/>
                    <a:pt x="423" y="0"/>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a:off x="4266230" y="3918133"/>
              <a:ext cx="48233" cy="22944"/>
            </a:xfrm>
            <a:custGeom>
              <a:rect b="b" l="l" r="r" t="t"/>
              <a:pathLst>
                <a:path extrusionOk="0" h="646" w="1358">
                  <a:moveTo>
                    <a:pt x="1358" y="440"/>
                  </a:moveTo>
                  <a:lnTo>
                    <a:pt x="1354" y="442"/>
                  </a:lnTo>
                  <a:lnTo>
                    <a:pt x="1354" y="442"/>
                  </a:lnTo>
                  <a:cubicBezTo>
                    <a:pt x="1356" y="442"/>
                    <a:pt x="1357" y="441"/>
                    <a:pt x="1358" y="440"/>
                  </a:cubicBezTo>
                  <a:close/>
                  <a:moveTo>
                    <a:pt x="413" y="1"/>
                  </a:moveTo>
                  <a:cubicBezTo>
                    <a:pt x="330" y="1"/>
                    <a:pt x="247" y="20"/>
                    <a:pt x="167" y="59"/>
                  </a:cubicBezTo>
                  <a:lnTo>
                    <a:pt x="0" y="155"/>
                  </a:lnTo>
                  <a:cubicBezTo>
                    <a:pt x="96" y="155"/>
                    <a:pt x="167" y="179"/>
                    <a:pt x="239" y="226"/>
                  </a:cubicBezTo>
                  <a:lnTo>
                    <a:pt x="691" y="583"/>
                  </a:lnTo>
                  <a:cubicBezTo>
                    <a:pt x="736" y="629"/>
                    <a:pt x="791" y="645"/>
                    <a:pt x="850" y="645"/>
                  </a:cubicBezTo>
                  <a:cubicBezTo>
                    <a:pt x="883" y="645"/>
                    <a:pt x="918" y="640"/>
                    <a:pt x="953" y="631"/>
                  </a:cubicBezTo>
                  <a:lnTo>
                    <a:pt x="1354" y="442"/>
                  </a:lnTo>
                  <a:lnTo>
                    <a:pt x="1354" y="442"/>
                  </a:lnTo>
                  <a:cubicBezTo>
                    <a:pt x="1339" y="449"/>
                    <a:pt x="1322" y="451"/>
                    <a:pt x="1305" y="451"/>
                  </a:cubicBezTo>
                  <a:cubicBezTo>
                    <a:pt x="1268" y="451"/>
                    <a:pt x="1231" y="440"/>
                    <a:pt x="1215" y="440"/>
                  </a:cubicBezTo>
                  <a:lnTo>
                    <a:pt x="739" y="107"/>
                  </a:lnTo>
                  <a:cubicBezTo>
                    <a:pt x="642" y="38"/>
                    <a:pt x="528" y="1"/>
                    <a:pt x="413"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p:nvPr/>
          </p:nvSpPr>
          <p:spPr>
            <a:xfrm>
              <a:off x="3962591" y="3924846"/>
              <a:ext cx="142958" cy="63079"/>
            </a:xfrm>
            <a:custGeom>
              <a:rect b="b" l="l" r="r" t="t"/>
              <a:pathLst>
                <a:path extrusionOk="0" h="1776" w="4025">
                  <a:moveTo>
                    <a:pt x="2569" y="0"/>
                  </a:moveTo>
                  <a:cubicBezTo>
                    <a:pt x="2131" y="0"/>
                    <a:pt x="1700" y="225"/>
                    <a:pt x="1524" y="323"/>
                  </a:cubicBezTo>
                  <a:cubicBezTo>
                    <a:pt x="1489" y="335"/>
                    <a:pt x="1459" y="341"/>
                    <a:pt x="1429" y="341"/>
                  </a:cubicBezTo>
                  <a:cubicBezTo>
                    <a:pt x="1399" y="341"/>
                    <a:pt x="1369" y="335"/>
                    <a:pt x="1334" y="323"/>
                  </a:cubicBezTo>
                  <a:cubicBezTo>
                    <a:pt x="976" y="85"/>
                    <a:pt x="524" y="85"/>
                    <a:pt x="262" y="85"/>
                  </a:cubicBezTo>
                  <a:cubicBezTo>
                    <a:pt x="119" y="85"/>
                    <a:pt x="0" y="204"/>
                    <a:pt x="0" y="347"/>
                  </a:cubicBezTo>
                  <a:lnTo>
                    <a:pt x="0" y="1776"/>
                  </a:lnTo>
                  <a:lnTo>
                    <a:pt x="4025" y="1776"/>
                  </a:lnTo>
                  <a:lnTo>
                    <a:pt x="4025" y="847"/>
                  </a:lnTo>
                  <a:cubicBezTo>
                    <a:pt x="4025" y="847"/>
                    <a:pt x="3477" y="275"/>
                    <a:pt x="2858" y="37"/>
                  </a:cubicBezTo>
                  <a:cubicBezTo>
                    <a:pt x="2763" y="11"/>
                    <a:pt x="2666" y="0"/>
                    <a:pt x="2569" y="0"/>
                  </a:cubicBezTo>
                  <a:close/>
                </a:path>
              </a:pathLst>
            </a:custGeom>
            <a:solidFill>
              <a:srgbClr val="4D8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1"/>
            <p:cNvSpPr/>
            <p:nvPr/>
          </p:nvSpPr>
          <p:spPr>
            <a:xfrm>
              <a:off x="4012493" y="3937988"/>
              <a:ext cx="852" cy="888"/>
            </a:xfrm>
            <a:custGeom>
              <a:rect b="b" l="l" r="r" t="t"/>
              <a:pathLst>
                <a:path extrusionOk="0" h="25" w="24">
                  <a:moveTo>
                    <a:pt x="24" y="1"/>
                  </a:moveTo>
                  <a:cubicBezTo>
                    <a:pt x="0" y="24"/>
                    <a:pt x="0" y="24"/>
                    <a:pt x="24" y="1"/>
                  </a:cubicBezTo>
                  <a:cubicBezTo>
                    <a:pt x="0" y="24"/>
                    <a:pt x="24" y="1"/>
                    <a:pt x="24" y="1"/>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1"/>
            <p:cNvSpPr/>
            <p:nvPr/>
          </p:nvSpPr>
          <p:spPr>
            <a:xfrm>
              <a:off x="4029399" y="3925663"/>
              <a:ext cx="76150" cy="62262"/>
            </a:xfrm>
            <a:custGeom>
              <a:rect b="b" l="l" r="r" t="t"/>
              <a:pathLst>
                <a:path extrusionOk="0" h="1753" w="2144">
                  <a:moveTo>
                    <a:pt x="588" y="1"/>
                  </a:moveTo>
                  <a:cubicBezTo>
                    <a:pt x="374" y="1"/>
                    <a:pt x="168" y="57"/>
                    <a:pt x="0" y="133"/>
                  </a:cubicBezTo>
                  <a:cubicBezTo>
                    <a:pt x="39" y="127"/>
                    <a:pt x="80" y="124"/>
                    <a:pt x="124" y="124"/>
                  </a:cubicBezTo>
                  <a:cubicBezTo>
                    <a:pt x="242" y="124"/>
                    <a:pt x="372" y="146"/>
                    <a:pt x="477" y="181"/>
                  </a:cubicBezTo>
                  <a:cubicBezTo>
                    <a:pt x="1120" y="371"/>
                    <a:pt x="1667" y="943"/>
                    <a:pt x="1667" y="943"/>
                  </a:cubicBezTo>
                  <a:lnTo>
                    <a:pt x="1667" y="1753"/>
                  </a:lnTo>
                  <a:lnTo>
                    <a:pt x="2144" y="1753"/>
                  </a:lnTo>
                  <a:lnTo>
                    <a:pt x="2144" y="824"/>
                  </a:lnTo>
                  <a:cubicBezTo>
                    <a:pt x="2144" y="824"/>
                    <a:pt x="1596" y="252"/>
                    <a:pt x="953" y="62"/>
                  </a:cubicBezTo>
                  <a:cubicBezTo>
                    <a:pt x="832" y="19"/>
                    <a:pt x="709" y="1"/>
                    <a:pt x="588" y="1"/>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
            <p:cNvSpPr/>
            <p:nvPr/>
          </p:nvSpPr>
          <p:spPr>
            <a:xfrm>
              <a:off x="3962591" y="3927830"/>
              <a:ext cx="53312" cy="14420"/>
            </a:xfrm>
            <a:custGeom>
              <a:rect b="b" l="l" r="r" t="t"/>
              <a:pathLst>
                <a:path extrusionOk="0" h="406" w="1501">
                  <a:moveTo>
                    <a:pt x="262" y="1"/>
                  </a:moveTo>
                  <a:cubicBezTo>
                    <a:pt x="119" y="1"/>
                    <a:pt x="0" y="120"/>
                    <a:pt x="0" y="263"/>
                  </a:cubicBezTo>
                  <a:lnTo>
                    <a:pt x="0" y="406"/>
                  </a:lnTo>
                  <a:cubicBezTo>
                    <a:pt x="81" y="324"/>
                    <a:pt x="231" y="282"/>
                    <a:pt x="398" y="282"/>
                  </a:cubicBezTo>
                  <a:cubicBezTo>
                    <a:pt x="526" y="282"/>
                    <a:pt x="662" y="307"/>
                    <a:pt x="786" y="358"/>
                  </a:cubicBezTo>
                  <a:cubicBezTo>
                    <a:pt x="857" y="406"/>
                    <a:pt x="976" y="406"/>
                    <a:pt x="1096" y="406"/>
                  </a:cubicBezTo>
                  <a:cubicBezTo>
                    <a:pt x="1262" y="406"/>
                    <a:pt x="1405" y="310"/>
                    <a:pt x="1500" y="263"/>
                  </a:cubicBezTo>
                  <a:lnTo>
                    <a:pt x="1500" y="263"/>
                  </a:lnTo>
                  <a:cubicBezTo>
                    <a:pt x="1471" y="273"/>
                    <a:pt x="1445" y="278"/>
                    <a:pt x="1422" y="278"/>
                  </a:cubicBezTo>
                  <a:cubicBezTo>
                    <a:pt x="1390" y="278"/>
                    <a:pt x="1362" y="267"/>
                    <a:pt x="1334" y="239"/>
                  </a:cubicBezTo>
                  <a:cubicBezTo>
                    <a:pt x="976" y="1"/>
                    <a:pt x="524" y="1"/>
                    <a:pt x="262" y="1"/>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1"/>
            <p:cNvSpPr/>
            <p:nvPr/>
          </p:nvSpPr>
          <p:spPr>
            <a:xfrm>
              <a:off x="3962591" y="4128290"/>
              <a:ext cx="438144" cy="125235"/>
            </a:xfrm>
            <a:custGeom>
              <a:rect b="b" l="l" r="r" t="t"/>
              <a:pathLst>
                <a:path extrusionOk="0" h="3526" w="12336">
                  <a:moveTo>
                    <a:pt x="2096" y="1"/>
                  </a:moveTo>
                  <a:lnTo>
                    <a:pt x="0" y="834"/>
                  </a:lnTo>
                  <a:lnTo>
                    <a:pt x="0" y="3525"/>
                  </a:lnTo>
                  <a:lnTo>
                    <a:pt x="12336" y="3525"/>
                  </a:lnTo>
                  <a:lnTo>
                    <a:pt x="12336" y="477"/>
                  </a:lnTo>
                  <a:lnTo>
                    <a:pt x="10836" y="1"/>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1"/>
            <p:cNvSpPr/>
            <p:nvPr/>
          </p:nvSpPr>
          <p:spPr>
            <a:xfrm>
              <a:off x="4382123" y="4139301"/>
              <a:ext cx="18611" cy="115077"/>
            </a:xfrm>
            <a:custGeom>
              <a:rect b="b" l="l" r="r" t="t"/>
              <a:pathLst>
                <a:path extrusionOk="0" h="3240" w="524">
                  <a:moveTo>
                    <a:pt x="0" y="0"/>
                  </a:moveTo>
                  <a:lnTo>
                    <a:pt x="0" y="3239"/>
                  </a:lnTo>
                  <a:lnTo>
                    <a:pt x="524" y="3239"/>
                  </a:lnTo>
                  <a:lnTo>
                    <a:pt x="524" y="167"/>
                  </a:lnTo>
                  <a:lnTo>
                    <a:pt x="0" y="0"/>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p:nvPr/>
          </p:nvSpPr>
          <p:spPr>
            <a:xfrm>
              <a:off x="3961738" y="4017511"/>
              <a:ext cx="438996" cy="143810"/>
            </a:xfrm>
            <a:custGeom>
              <a:rect b="b" l="l" r="r" t="t"/>
              <a:pathLst>
                <a:path extrusionOk="0" h="4049" w="12360">
                  <a:moveTo>
                    <a:pt x="1667" y="0"/>
                  </a:moveTo>
                  <a:lnTo>
                    <a:pt x="0" y="1072"/>
                  </a:lnTo>
                  <a:lnTo>
                    <a:pt x="0" y="3072"/>
                  </a:lnTo>
                  <a:lnTo>
                    <a:pt x="2072" y="3120"/>
                  </a:lnTo>
                  <a:lnTo>
                    <a:pt x="6549" y="4049"/>
                  </a:lnTo>
                  <a:lnTo>
                    <a:pt x="10812" y="3120"/>
                  </a:lnTo>
                  <a:lnTo>
                    <a:pt x="12289" y="2763"/>
                  </a:lnTo>
                  <a:lnTo>
                    <a:pt x="12289" y="1072"/>
                  </a:lnTo>
                  <a:lnTo>
                    <a:pt x="12360" y="1072"/>
                  </a:lnTo>
                  <a:lnTo>
                    <a:pt x="9907"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p:nvPr/>
          </p:nvSpPr>
          <p:spPr>
            <a:xfrm>
              <a:off x="4382123" y="4047097"/>
              <a:ext cx="18611" cy="71923"/>
            </a:xfrm>
            <a:custGeom>
              <a:rect b="b" l="l" r="r" t="t"/>
              <a:pathLst>
                <a:path extrusionOk="0" h="2025" w="524">
                  <a:moveTo>
                    <a:pt x="0" y="1"/>
                  </a:moveTo>
                  <a:lnTo>
                    <a:pt x="0" y="2025"/>
                  </a:lnTo>
                  <a:lnTo>
                    <a:pt x="524" y="1906"/>
                  </a:lnTo>
                  <a:lnTo>
                    <a:pt x="524" y="239"/>
                  </a:lnTo>
                  <a:lnTo>
                    <a:pt x="0" y="1"/>
                  </a:ln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1"/>
            <p:cNvSpPr/>
            <p:nvPr/>
          </p:nvSpPr>
          <p:spPr>
            <a:xfrm>
              <a:off x="4114819" y="4018293"/>
              <a:ext cx="81229" cy="66915"/>
            </a:xfrm>
            <a:custGeom>
              <a:rect b="b" l="l" r="r" t="t"/>
              <a:pathLst>
                <a:path extrusionOk="0" h="1884" w="2287">
                  <a:moveTo>
                    <a:pt x="202" y="1"/>
                  </a:moveTo>
                  <a:cubicBezTo>
                    <a:pt x="166" y="1"/>
                    <a:pt x="130" y="9"/>
                    <a:pt x="96" y="26"/>
                  </a:cubicBezTo>
                  <a:cubicBezTo>
                    <a:pt x="25" y="97"/>
                    <a:pt x="1" y="216"/>
                    <a:pt x="72" y="312"/>
                  </a:cubicBezTo>
                  <a:lnTo>
                    <a:pt x="906" y="1502"/>
                  </a:lnTo>
                  <a:cubicBezTo>
                    <a:pt x="929" y="1526"/>
                    <a:pt x="953" y="1550"/>
                    <a:pt x="977" y="1550"/>
                  </a:cubicBezTo>
                  <a:lnTo>
                    <a:pt x="2025" y="1883"/>
                  </a:lnTo>
                  <a:lnTo>
                    <a:pt x="2096" y="1883"/>
                  </a:lnTo>
                  <a:cubicBezTo>
                    <a:pt x="2144" y="1883"/>
                    <a:pt x="2239" y="1812"/>
                    <a:pt x="2263" y="1764"/>
                  </a:cubicBezTo>
                  <a:cubicBezTo>
                    <a:pt x="2287" y="1669"/>
                    <a:pt x="2239" y="1550"/>
                    <a:pt x="2144" y="1526"/>
                  </a:cubicBezTo>
                  <a:lnTo>
                    <a:pt x="1168" y="1193"/>
                  </a:lnTo>
                  <a:lnTo>
                    <a:pt x="358" y="73"/>
                  </a:lnTo>
                  <a:cubicBezTo>
                    <a:pt x="327" y="27"/>
                    <a:pt x="267" y="1"/>
                    <a:pt x="202" y="1"/>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1"/>
            <p:cNvSpPr/>
            <p:nvPr/>
          </p:nvSpPr>
          <p:spPr>
            <a:xfrm>
              <a:off x="4145293" y="4059777"/>
              <a:ext cx="12715" cy="38963"/>
            </a:xfrm>
            <a:custGeom>
              <a:rect b="b" l="l" r="r" t="t"/>
              <a:pathLst>
                <a:path extrusionOk="0" h="1097" w="358">
                  <a:moveTo>
                    <a:pt x="191" y="1"/>
                  </a:moveTo>
                  <a:cubicBezTo>
                    <a:pt x="95" y="1"/>
                    <a:pt x="0" y="72"/>
                    <a:pt x="0" y="168"/>
                  </a:cubicBezTo>
                  <a:lnTo>
                    <a:pt x="0" y="930"/>
                  </a:lnTo>
                  <a:cubicBezTo>
                    <a:pt x="0" y="1001"/>
                    <a:pt x="95" y="1096"/>
                    <a:pt x="191" y="1096"/>
                  </a:cubicBezTo>
                  <a:cubicBezTo>
                    <a:pt x="286" y="1096"/>
                    <a:pt x="357" y="1049"/>
                    <a:pt x="357" y="930"/>
                  </a:cubicBezTo>
                  <a:lnTo>
                    <a:pt x="357" y="168"/>
                  </a:lnTo>
                  <a:cubicBezTo>
                    <a:pt x="357" y="72"/>
                    <a:pt x="286" y="1"/>
                    <a:pt x="191" y="1"/>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4298373" y="4090251"/>
              <a:ext cx="13568" cy="38927"/>
            </a:xfrm>
            <a:custGeom>
              <a:rect b="b" l="l" r="r" t="t"/>
              <a:pathLst>
                <a:path extrusionOk="0" h="1096" w="382">
                  <a:moveTo>
                    <a:pt x="191" y="0"/>
                  </a:moveTo>
                  <a:cubicBezTo>
                    <a:pt x="96" y="0"/>
                    <a:pt x="0" y="95"/>
                    <a:pt x="0" y="191"/>
                  </a:cubicBezTo>
                  <a:lnTo>
                    <a:pt x="0" y="929"/>
                  </a:lnTo>
                  <a:cubicBezTo>
                    <a:pt x="0" y="1024"/>
                    <a:pt x="96" y="1096"/>
                    <a:pt x="191" y="1096"/>
                  </a:cubicBezTo>
                  <a:cubicBezTo>
                    <a:pt x="286" y="1096"/>
                    <a:pt x="381" y="1024"/>
                    <a:pt x="381" y="905"/>
                  </a:cubicBezTo>
                  <a:lnTo>
                    <a:pt x="381" y="191"/>
                  </a:lnTo>
                  <a:cubicBezTo>
                    <a:pt x="381" y="95"/>
                    <a:pt x="286" y="0"/>
                    <a:pt x="191" y="0"/>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4004040" y="4091921"/>
              <a:ext cx="12715" cy="35553"/>
            </a:xfrm>
            <a:custGeom>
              <a:rect b="b" l="l" r="r" t="t"/>
              <a:pathLst>
                <a:path extrusionOk="0" h="1001" w="358">
                  <a:moveTo>
                    <a:pt x="167" y="1"/>
                  </a:moveTo>
                  <a:cubicBezTo>
                    <a:pt x="95" y="1"/>
                    <a:pt x="0" y="96"/>
                    <a:pt x="0" y="191"/>
                  </a:cubicBezTo>
                  <a:lnTo>
                    <a:pt x="0" y="810"/>
                  </a:lnTo>
                  <a:cubicBezTo>
                    <a:pt x="0" y="906"/>
                    <a:pt x="95" y="1001"/>
                    <a:pt x="167" y="1001"/>
                  </a:cubicBezTo>
                  <a:cubicBezTo>
                    <a:pt x="262" y="1001"/>
                    <a:pt x="357" y="906"/>
                    <a:pt x="357" y="810"/>
                  </a:cubicBezTo>
                  <a:lnTo>
                    <a:pt x="357" y="191"/>
                  </a:lnTo>
                  <a:cubicBezTo>
                    <a:pt x="357" y="96"/>
                    <a:pt x="262" y="1"/>
                    <a:pt x="167" y="1"/>
                  </a:cubicBez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p:nvPr/>
          </p:nvSpPr>
          <p:spPr>
            <a:xfrm>
              <a:off x="3962591" y="3949922"/>
              <a:ext cx="438144" cy="106553"/>
            </a:xfrm>
            <a:custGeom>
              <a:rect b="b" l="l" r="r" t="t"/>
              <a:pathLst>
                <a:path extrusionOk="0" h="3000" w="12336">
                  <a:moveTo>
                    <a:pt x="6333" y="1"/>
                  </a:moveTo>
                  <a:cubicBezTo>
                    <a:pt x="2678" y="1"/>
                    <a:pt x="0" y="1070"/>
                    <a:pt x="0" y="1070"/>
                  </a:cubicBezTo>
                  <a:lnTo>
                    <a:pt x="0" y="2975"/>
                  </a:lnTo>
                  <a:cubicBezTo>
                    <a:pt x="0" y="2975"/>
                    <a:pt x="2220" y="2300"/>
                    <a:pt x="4191" y="2300"/>
                  </a:cubicBezTo>
                  <a:cubicBezTo>
                    <a:pt x="4502" y="2300"/>
                    <a:pt x="4807" y="2317"/>
                    <a:pt x="5096" y="2356"/>
                  </a:cubicBezTo>
                  <a:cubicBezTo>
                    <a:pt x="6959" y="2586"/>
                    <a:pt x="8767" y="3000"/>
                    <a:pt x="11262" y="3000"/>
                  </a:cubicBezTo>
                  <a:cubicBezTo>
                    <a:pt x="11607" y="3000"/>
                    <a:pt x="11964" y="2992"/>
                    <a:pt x="12336" y="2975"/>
                  </a:cubicBezTo>
                  <a:lnTo>
                    <a:pt x="12336" y="1070"/>
                  </a:lnTo>
                  <a:cubicBezTo>
                    <a:pt x="10232" y="268"/>
                    <a:pt x="8161" y="1"/>
                    <a:pt x="6333"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4050532" y="3948501"/>
              <a:ext cx="350203" cy="107085"/>
            </a:xfrm>
            <a:custGeom>
              <a:rect b="b" l="l" r="r" t="t"/>
              <a:pathLst>
                <a:path extrusionOk="0" h="3015" w="9860">
                  <a:moveTo>
                    <a:pt x="3869" y="0"/>
                  </a:moveTo>
                  <a:cubicBezTo>
                    <a:pt x="2375" y="0"/>
                    <a:pt x="1045" y="182"/>
                    <a:pt x="1" y="395"/>
                  </a:cubicBezTo>
                  <a:cubicBezTo>
                    <a:pt x="794" y="313"/>
                    <a:pt x="1720" y="251"/>
                    <a:pt x="2732" y="251"/>
                  </a:cubicBezTo>
                  <a:cubicBezTo>
                    <a:pt x="4667" y="251"/>
                    <a:pt x="6918" y="478"/>
                    <a:pt x="9169" y="1229"/>
                  </a:cubicBezTo>
                  <a:cubicBezTo>
                    <a:pt x="9288" y="1252"/>
                    <a:pt x="9336" y="1372"/>
                    <a:pt x="9336" y="1491"/>
                  </a:cubicBezTo>
                  <a:lnTo>
                    <a:pt x="9336" y="3015"/>
                  </a:lnTo>
                  <a:cubicBezTo>
                    <a:pt x="9527" y="3015"/>
                    <a:pt x="9669" y="3015"/>
                    <a:pt x="9860" y="2967"/>
                  </a:cubicBezTo>
                  <a:lnTo>
                    <a:pt x="9860" y="1110"/>
                  </a:lnTo>
                  <a:cubicBezTo>
                    <a:pt x="9765" y="1086"/>
                    <a:pt x="9693" y="1038"/>
                    <a:pt x="9622" y="1014"/>
                  </a:cubicBezTo>
                  <a:cubicBezTo>
                    <a:pt x="9622" y="1014"/>
                    <a:pt x="9574" y="1014"/>
                    <a:pt x="9574" y="991"/>
                  </a:cubicBezTo>
                  <a:cubicBezTo>
                    <a:pt x="9479" y="943"/>
                    <a:pt x="9431" y="919"/>
                    <a:pt x="9336" y="895"/>
                  </a:cubicBezTo>
                  <a:cubicBezTo>
                    <a:pt x="7423" y="228"/>
                    <a:pt x="5544" y="0"/>
                    <a:pt x="3869"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a:off x="3962591" y="4112166"/>
              <a:ext cx="438144" cy="64393"/>
            </a:xfrm>
            <a:custGeom>
              <a:rect b="b" l="l" r="r" t="t"/>
              <a:pathLst>
                <a:path extrusionOk="0" h="1813" w="12336">
                  <a:moveTo>
                    <a:pt x="11194" y="1"/>
                  </a:moveTo>
                  <a:cubicBezTo>
                    <a:pt x="10232" y="1"/>
                    <a:pt x="9488" y="167"/>
                    <a:pt x="8859" y="360"/>
                  </a:cubicBezTo>
                  <a:cubicBezTo>
                    <a:pt x="8621" y="455"/>
                    <a:pt x="8383" y="502"/>
                    <a:pt x="8192" y="598"/>
                  </a:cubicBezTo>
                  <a:cubicBezTo>
                    <a:pt x="7668" y="788"/>
                    <a:pt x="7240" y="931"/>
                    <a:pt x="6787" y="931"/>
                  </a:cubicBezTo>
                  <a:cubicBezTo>
                    <a:pt x="6751" y="932"/>
                    <a:pt x="6714" y="933"/>
                    <a:pt x="6678" y="933"/>
                  </a:cubicBezTo>
                  <a:cubicBezTo>
                    <a:pt x="6004" y="933"/>
                    <a:pt x="5369" y="728"/>
                    <a:pt x="4692" y="502"/>
                  </a:cubicBezTo>
                  <a:cubicBezTo>
                    <a:pt x="3953" y="264"/>
                    <a:pt x="3215" y="26"/>
                    <a:pt x="2382" y="26"/>
                  </a:cubicBezTo>
                  <a:cubicBezTo>
                    <a:pt x="1596" y="26"/>
                    <a:pt x="715" y="217"/>
                    <a:pt x="0" y="431"/>
                  </a:cubicBezTo>
                  <a:lnTo>
                    <a:pt x="0" y="1312"/>
                  </a:lnTo>
                  <a:cubicBezTo>
                    <a:pt x="691" y="1098"/>
                    <a:pt x="1596" y="907"/>
                    <a:pt x="2382" y="907"/>
                  </a:cubicBezTo>
                  <a:cubicBezTo>
                    <a:pt x="3096" y="907"/>
                    <a:pt x="3739" y="1145"/>
                    <a:pt x="4430" y="1336"/>
                  </a:cubicBezTo>
                  <a:cubicBezTo>
                    <a:pt x="5144" y="1574"/>
                    <a:pt x="5882" y="1812"/>
                    <a:pt x="6716" y="1812"/>
                  </a:cubicBezTo>
                  <a:lnTo>
                    <a:pt x="6787" y="1812"/>
                  </a:lnTo>
                  <a:cubicBezTo>
                    <a:pt x="7383" y="1788"/>
                    <a:pt x="7883" y="1622"/>
                    <a:pt x="8454" y="1431"/>
                  </a:cubicBezTo>
                  <a:cubicBezTo>
                    <a:pt x="9767" y="976"/>
                    <a:pt x="10320" y="791"/>
                    <a:pt x="10994" y="791"/>
                  </a:cubicBezTo>
                  <a:cubicBezTo>
                    <a:pt x="11237" y="791"/>
                    <a:pt x="11496" y="815"/>
                    <a:pt x="11812" y="860"/>
                  </a:cubicBezTo>
                  <a:cubicBezTo>
                    <a:pt x="11884" y="860"/>
                    <a:pt x="11955" y="907"/>
                    <a:pt x="12050" y="907"/>
                  </a:cubicBezTo>
                  <a:lnTo>
                    <a:pt x="12098" y="907"/>
                  </a:lnTo>
                  <a:cubicBezTo>
                    <a:pt x="12169" y="907"/>
                    <a:pt x="12241" y="931"/>
                    <a:pt x="12336" y="931"/>
                  </a:cubicBezTo>
                  <a:lnTo>
                    <a:pt x="12336" y="74"/>
                  </a:lnTo>
                  <a:cubicBezTo>
                    <a:pt x="11923" y="23"/>
                    <a:pt x="11544" y="1"/>
                    <a:pt x="11194" y="1"/>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a:off x="4277240" y="4112201"/>
              <a:ext cx="123494" cy="33067"/>
            </a:xfrm>
            <a:custGeom>
              <a:rect b="b" l="l" r="r" t="t"/>
              <a:pathLst>
                <a:path extrusionOk="0" h="931" w="3477">
                  <a:moveTo>
                    <a:pt x="2346" y="0"/>
                  </a:moveTo>
                  <a:cubicBezTo>
                    <a:pt x="1378" y="0"/>
                    <a:pt x="631" y="172"/>
                    <a:pt x="0" y="382"/>
                  </a:cubicBezTo>
                  <a:cubicBezTo>
                    <a:pt x="584" y="259"/>
                    <a:pt x="1246" y="148"/>
                    <a:pt x="1987" y="148"/>
                  </a:cubicBezTo>
                  <a:cubicBezTo>
                    <a:pt x="2244" y="148"/>
                    <a:pt x="2511" y="161"/>
                    <a:pt x="2786" y="192"/>
                  </a:cubicBezTo>
                  <a:cubicBezTo>
                    <a:pt x="2858" y="192"/>
                    <a:pt x="2953" y="263"/>
                    <a:pt x="2953" y="382"/>
                  </a:cubicBezTo>
                  <a:lnTo>
                    <a:pt x="2953" y="859"/>
                  </a:lnTo>
                  <a:cubicBezTo>
                    <a:pt x="3025" y="859"/>
                    <a:pt x="3096" y="906"/>
                    <a:pt x="3191" y="906"/>
                  </a:cubicBezTo>
                  <a:lnTo>
                    <a:pt x="3239" y="906"/>
                  </a:lnTo>
                  <a:cubicBezTo>
                    <a:pt x="3310" y="906"/>
                    <a:pt x="3382" y="930"/>
                    <a:pt x="3477" y="930"/>
                  </a:cubicBezTo>
                  <a:lnTo>
                    <a:pt x="3477" y="73"/>
                  </a:lnTo>
                  <a:cubicBezTo>
                    <a:pt x="3068" y="22"/>
                    <a:pt x="2693" y="0"/>
                    <a:pt x="2346" y="0"/>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
            <p:cNvSpPr/>
            <p:nvPr/>
          </p:nvSpPr>
          <p:spPr>
            <a:xfrm>
              <a:off x="3962591" y="4113906"/>
              <a:ext cx="261373" cy="34665"/>
            </a:xfrm>
            <a:custGeom>
              <a:rect b="b" l="l" r="r" t="t"/>
              <a:pathLst>
                <a:path extrusionOk="0" h="976" w="7359">
                  <a:moveTo>
                    <a:pt x="640" y="215"/>
                  </a:moveTo>
                  <a:cubicBezTo>
                    <a:pt x="424" y="261"/>
                    <a:pt x="209" y="318"/>
                    <a:pt x="0" y="382"/>
                  </a:cubicBezTo>
                  <a:cubicBezTo>
                    <a:pt x="201" y="322"/>
                    <a:pt x="416" y="265"/>
                    <a:pt x="640" y="215"/>
                  </a:cubicBezTo>
                  <a:close/>
                  <a:moveTo>
                    <a:pt x="2382" y="1"/>
                  </a:moveTo>
                  <a:cubicBezTo>
                    <a:pt x="1834" y="1"/>
                    <a:pt x="1212" y="87"/>
                    <a:pt x="640" y="215"/>
                  </a:cubicBezTo>
                  <a:lnTo>
                    <a:pt x="640" y="215"/>
                  </a:lnTo>
                  <a:cubicBezTo>
                    <a:pt x="1064" y="125"/>
                    <a:pt x="1495" y="72"/>
                    <a:pt x="1905" y="72"/>
                  </a:cubicBezTo>
                  <a:cubicBezTo>
                    <a:pt x="2739" y="72"/>
                    <a:pt x="3477" y="311"/>
                    <a:pt x="4239" y="549"/>
                  </a:cubicBezTo>
                  <a:cubicBezTo>
                    <a:pt x="4917" y="805"/>
                    <a:pt x="5557" y="975"/>
                    <a:pt x="6208" y="975"/>
                  </a:cubicBezTo>
                  <a:cubicBezTo>
                    <a:pt x="6585" y="975"/>
                    <a:pt x="6965" y="918"/>
                    <a:pt x="7359" y="787"/>
                  </a:cubicBezTo>
                  <a:lnTo>
                    <a:pt x="7359" y="787"/>
                  </a:lnTo>
                  <a:cubicBezTo>
                    <a:pt x="7168" y="834"/>
                    <a:pt x="6978" y="858"/>
                    <a:pt x="6787" y="882"/>
                  </a:cubicBezTo>
                  <a:cubicBezTo>
                    <a:pt x="6073" y="882"/>
                    <a:pt x="5430" y="668"/>
                    <a:pt x="4715" y="477"/>
                  </a:cubicBezTo>
                  <a:cubicBezTo>
                    <a:pt x="4001" y="239"/>
                    <a:pt x="3215" y="1"/>
                    <a:pt x="2382"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p:nvPr/>
          </p:nvSpPr>
          <p:spPr>
            <a:xfrm>
              <a:off x="3962591" y="4224188"/>
              <a:ext cx="438144" cy="109678"/>
            </a:xfrm>
            <a:custGeom>
              <a:rect b="b" l="l" r="r" t="t"/>
              <a:pathLst>
                <a:path extrusionOk="0" h="3088" w="12336">
                  <a:moveTo>
                    <a:pt x="6091" y="0"/>
                  </a:moveTo>
                  <a:cubicBezTo>
                    <a:pt x="4918" y="0"/>
                    <a:pt x="3865" y="81"/>
                    <a:pt x="2977" y="182"/>
                  </a:cubicBezTo>
                  <a:cubicBezTo>
                    <a:pt x="1143" y="468"/>
                    <a:pt x="0" y="825"/>
                    <a:pt x="0" y="825"/>
                  </a:cubicBezTo>
                  <a:lnTo>
                    <a:pt x="0" y="2778"/>
                  </a:lnTo>
                  <a:cubicBezTo>
                    <a:pt x="0" y="2969"/>
                    <a:pt x="143" y="3088"/>
                    <a:pt x="310" y="3088"/>
                  </a:cubicBezTo>
                  <a:lnTo>
                    <a:pt x="12026" y="3088"/>
                  </a:lnTo>
                  <a:cubicBezTo>
                    <a:pt x="12217" y="3088"/>
                    <a:pt x="12336" y="2921"/>
                    <a:pt x="12336" y="2778"/>
                  </a:cubicBezTo>
                  <a:lnTo>
                    <a:pt x="12336" y="825"/>
                  </a:lnTo>
                  <a:cubicBezTo>
                    <a:pt x="10079" y="199"/>
                    <a:pt x="7937" y="0"/>
                    <a:pt x="6091" y="0"/>
                  </a:cubicBezTo>
                  <a:close/>
                </a:path>
              </a:pathLst>
            </a:custGeom>
            <a:solidFill>
              <a:srgbClr val="EA8A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1"/>
            <p:cNvSpPr/>
            <p:nvPr/>
          </p:nvSpPr>
          <p:spPr>
            <a:xfrm>
              <a:off x="4068291" y="4224543"/>
              <a:ext cx="332444" cy="109323"/>
            </a:xfrm>
            <a:custGeom>
              <a:rect b="b" l="l" r="r" t="t"/>
              <a:pathLst>
                <a:path extrusionOk="0" h="3078" w="9360">
                  <a:moveTo>
                    <a:pt x="3258" y="1"/>
                  </a:moveTo>
                  <a:cubicBezTo>
                    <a:pt x="2028" y="1"/>
                    <a:pt x="925" y="95"/>
                    <a:pt x="1" y="220"/>
                  </a:cubicBezTo>
                  <a:cubicBezTo>
                    <a:pt x="530" y="192"/>
                    <a:pt x="1106" y="175"/>
                    <a:pt x="1720" y="175"/>
                  </a:cubicBezTo>
                  <a:cubicBezTo>
                    <a:pt x="3732" y="175"/>
                    <a:pt x="6152" y="362"/>
                    <a:pt x="8669" y="982"/>
                  </a:cubicBezTo>
                  <a:cubicBezTo>
                    <a:pt x="8765" y="1006"/>
                    <a:pt x="8836" y="1101"/>
                    <a:pt x="8836" y="1220"/>
                  </a:cubicBezTo>
                  <a:lnTo>
                    <a:pt x="8836" y="2768"/>
                  </a:lnTo>
                  <a:cubicBezTo>
                    <a:pt x="8836" y="2959"/>
                    <a:pt x="8693" y="3078"/>
                    <a:pt x="8550" y="3078"/>
                  </a:cubicBezTo>
                  <a:lnTo>
                    <a:pt x="9050" y="3078"/>
                  </a:lnTo>
                  <a:cubicBezTo>
                    <a:pt x="9241" y="3078"/>
                    <a:pt x="9360" y="2911"/>
                    <a:pt x="9360" y="2768"/>
                  </a:cubicBezTo>
                  <a:lnTo>
                    <a:pt x="9360" y="815"/>
                  </a:lnTo>
                  <a:cubicBezTo>
                    <a:pt x="7161" y="205"/>
                    <a:pt x="5071" y="1"/>
                    <a:pt x="3258"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1"/>
            <p:cNvSpPr/>
            <p:nvPr/>
          </p:nvSpPr>
          <p:spPr>
            <a:xfrm>
              <a:off x="3991324" y="4287302"/>
              <a:ext cx="12715" cy="46563"/>
            </a:xfrm>
            <a:custGeom>
              <a:rect b="b" l="l" r="r" t="t"/>
              <a:pathLst>
                <a:path extrusionOk="0" h="1311" w="358">
                  <a:moveTo>
                    <a:pt x="167" y="1"/>
                  </a:moveTo>
                  <a:cubicBezTo>
                    <a:pt x="96" y="1"/>
                    <a:pt x="1" y="72"/>
                    <a:pt x="1" y="168"/>
                  </a:cubicBezTo>
                  <a:lnTo>
                    <a:pt x="1" y="1311"/>
                  </a:lnTo>
                  <a:lnTo>
                    <a:pt x="358" y="1311"/>
                  </a:lnTo>
                  <a:lnTo>
                    <a:pt x="358" y="168"/>
                  </a:lnTo>
                  <a:cubicBezTo>
                    <a:pt x="358" y="72"/>
                    <a:pt x="263" y="1"/>
                    <a:pt x="167"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p:nvPr/>
          </p:nvSpPr>
          <p:spPr>
            <a:xfrm>
              <a:off x="4024320" y="4287302"/>
              <a:ext cx="12715" cy="46563"/>
            </a:xfrm>
            <a:custGeom>
              <a:rect b="b" l="l" r="r" t="t"/>
              <a:pathLst>
                <a:path extrusionOk="0" h="1311" w="358">
                  <a:moveTo>
                    <a:pt x="167" y="1"/>
                  </a:moveTo>
                  <a:cubicBezTo>
                    <a:pt x="72" y="1"/>
                    <a:pt x="1" y="72"/>
                    <a:pt x="1" y="168"/>
                  </a:cubicBezTo>
                  <a:lnTo>
                    <a:pt x="1" y="1311"/>
                  </a:lnTo>
                  <a:lnTo>
                    <a:pt x="358" y="1311"/>
                  </a:lnTo>
                  <a:lnTo>
                    <a:pt x="358" y="168"/>
                  </a:lnTo>
                  <a:cubicBezTo>
                    <a:pt x="358" y="72"/>
                    <a:pt x="286" y="1"/>
                    <a:pt x="167"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1"/>
            <p:cNvSpPr/>
            <p:nvPr/>
          </p:nvSpPr>
          <p:spPr>
            <a:xfrm>
              <a:off x="4058168" y="4287302"/>
              <a:ext cx="12715" cy="46563"/>
            </a:xfrm>
            <a:custGeom>
              <a:rect b="b" l="l" r="r" t="t"/>
              <a:pathLst>
                <a:path extrusionOk="0" h="1311" w="358">
                  <a:moveTo>
                    <a:pt x="167" y="1"/>
                  </a:moveTo>
                  <a:cubicBezTo>
                    <a:pt x="72" y="1"/>
                    <a:pt x="0" y="72"/>
                    <a:pt x="0" y="168"/>
                  </a:cubicBezTo>
                  <a:lnTo>
                    <a:pt x="0" y="1311"/>
                  </a:lnTo>
                  <a:lnTo>
                    <a:pt x="357" y="1311"/>
                  </a:lnTo>
                  <a:lnTo>
                    <a:pt x="357" y="168"/>
                  </a:lnTo>
                  <a:cubicBezTo>
                    <a:pt x="357" y="72"/>
                    <a:pt x="262" y="1"/>
                    <a:pt x="167"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
            <p:cNvSpPr/>
            <p:nvPr/>
          </p:nvSpPr>
          <p:spPr>
            <a:xfrm>
              <a:off x="4091981" y="4287302"/>
              <a:ext cx="12715" cy="46563"/>
            </a:xfrm>
            <a:custGeom>
              <a:rect b="b" l="l" r="r" t="t"/>
              <a:pathLst>
                <a:path extrusionOk="0" h="1311" w="358">
                  <a:moveTo>
                    <a:pt x="167" y="1"/>
                  </a:moveTo>
                  <a:cubicBezTo>
                    <a:pt x="72" y="1"/>
                    <a:pt x="1" y="72"/>
                    <a:pt x="1" y="168"/>
                  </a:cubicBezTo>
                  <a:lnTo>
                    <a:pt x="1" y="1311"/>
                  </a:lnTo>
                  <a:lnTo>
                    <a:pt x="358" y="1311"/>
                  </a:lnTo>
                  <a:lnTo>
                    <a:pt x="358" y="168"/>
                  </a:lnTo>
                  <a:cubicBezTo>
                    <a:pt x="358" y="72"/>
                    <a:pt x="263" y="1"/>
                    <a:pt x="167"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1"/>
            <p:cNvSpPr/>
            <p:nvPr/>
          </p:nvSpPr>
          <p:spPr>
            <a:xfrm>
              <a:off x="4125829" y="4287302"/>
              <a:ext cx="12715" cy="46563"/>
            </a:xfrm>
            <a:custGeom>
              <a:rect b="b" l="l" r="r" t="t"/>
              <a:pathLst>
                <a:path extrusionOk="0" h="1311" w="358">
                  <a:moveTo>
                    <a:pt x="167" y="1"/>
                  </a:moveTo>
                  <a:cubicBezTo>
                    <a:pt x="72" y="1"/>
                    <a:pt x="0" y="72"/>
                    <a:pt x="0" y="168"/>
                  </a:cubicBezTo>
                  <a:lnTo>
                    <a:pt x="0" y="1311"/>
                  </a:lnTo>
                  <a:lnTo>
                    <a:pt x="358" y="1311"/>
                  </a:lnTo>
                  <a:lnTo>
                    <a:pt x="358" y="168"/>
                  </a:lnTo>
                  <a:cubicBezTo>
                    <a:pt x="358" y="72"/>
                    <a:pt x="262" y="1"/>
                    <a:pt x="167"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1"/>
            <p:cNvSpPr/>
            <p:nvPr/>
          </p:nvSpPr>
          <p:spPr>
            <a:xfrm>
              <a:off x="4157973" y="4287302"/>
              <a:ext cx="12715" cy="46563"/>
            </a:xfrm>
            <a:custGeom>
              <a:rect b="b" l="l" r="r" t="t"/>
              <a:pathLst>
                <a:path extrusionOk="0" h="1311" w="358">
                  <a:moveTo>
                    <a:pt x="191" y="1"/>
                  </a:moveTo>
                  <a:cubicBezTo>
                    <a:pt x="96" y="1"/>
                    <a:pt x="0" y="72"/>
                    <a:pt x="0" y="168"/>
                  </a:cubicBezTo>
                  <a:lnTo>
                    <a:pt x="0" y="1311"/>
                  </a:lnTo>
                  <a:lnTo>
                    <a:pt x="357" y="1311"/>
                  </a:lnTo>
                  <a:lnTo>
                    <a:pt x="357" y="168"/>
                  </a:lnTo>
                  <a:cubicBezTo>
                    <a:pt x="357" y="72"/>
                    <a:pt x="310"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1"/>
            <p:cNvSpPr/>
            <p:nvPr/>
          </p:nvSpPr>
          <p:spPr>
            <a:xfrm>
              <a:off x="4191785" y="4287302"/>
              <a:ext cx="12751" cy="46563"/>
            </a:xfrm>
            <a:custGeom>
              <a:rect b="b" l="l" r="r" t="t"/>
              <a:pathLst>
                <a:path extrusionOk="0" h="1311" w="359">
                  <a:moveTo>
                    <a:pt x="191" y="1"/>
                  </a:moveTo>
                  <a:cubicBezTo>
                    <a:pt x="96" y="1"/>
                    <a:pt x="1" y="72"/>
                    <a:pt x="1" y="168"/>
                  </a:cubicBezTo>
                  <a:lnTo>
                    <a:pt x="1" y="1311"/>
                  </a:lnTo>
                  <a:lnTo>
                    <a:pt x="358" y="1311"/>
                  </a:lnTo>
                  <a:lnTo>
                    <a:pt x="358" y="168"/>
                  </a:lnTo>
                  <a:cubicBezTo>
                    <a:pt x="358" y="72"/>
                    <a:pt x="287"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1"/>
            <p:cNvSpPr/>
            <p:nvPr/>
          </p:nvSpPr>
          <p:spPr>
            <a:xfrm>
              <a:off x="4225633" y="4287302"/>
              <a:ext cx="12715" cy="46563"/>
            </a:xfrm>
            <a:custGeom>
              <a:rect b="b" l="l" r="r" t="t"/>
              <a:pathLst>
                <a:path extrusionOk="0" h="1311" w="358">
                  <a:moveTo>
                    <a:pt x="191" y="1"/>
                  </a:moveTo>
                  <a:cubicBezTo>
                    <a:pt x="96" y="1"/>
                    <a:pt x="0" y="72"/>
                    <a:pt x="0" y="168"/>
                  </a:cubicBezTo>
                  <a:lnTo>
                    <a:pt x="0" y="1311"/>
                  </a:lnTo>
                  <a:lnTo>
                    <a:pt x="358" y="1311"/>
                  </a:lnTo>
                  <a:lnTo>
                    <a:pt x="358" y="168"/>
                  </a:lnTo>
                  <a:cubicBezTo>
                    <a:pt x="358" y="72"/>
                    <a:pt x="286"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1"/>
            <p:cNvSpPr/>
            <p:nvPr/>
          </p:nvSpPr>
          <p:spPr>
            <a:xfrm>
              <a:off x="4258629" y="4287302"/>
              <a:ext cx="13568" cy="46563"/>
            </a:xfrm>
            <a:custGeom>
              <a:rect b="b" l="l" r="r" t="t"/>
              <a:pathLst>
                <a:path extrusionOk="0" h="1311" w="382">
                  <a:moveTo>
                    <a:pt x="191" y="1"/>
                  </a:moveTo>
                  <a:cubicBezTo>
                    <a:pt x="95" y="1"/>
                    <a:pt x="0" y="72"/>
                    <a:pt x="0" y="168"/>
                  </a:cubicBezTo>
                  <a:lnTo>
                    <a:pt x="0" y="1311"/>
                  </a:lnTo>
                  <a:lnTo>
                    <a:pt x="381" y="1311"/>
                  </a:lnTo>
                  <a:lnTo>
                    <a:pt x="381" y="168"/>
                  </a:lnTo>
                  <a:cubicBezTo>
                    <a:pt x="381" y="72"/>
                    <a:pt x="310"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1"/>
            <p:cNvSpPr/>
            <p:nvPr/>
          </p:nvSpPr>
          <p:spPr>
            <a:xfrm>
              <a:off x="4292442" y="4287302"/>
              <a:ext cx="12715" cy="46563"/>
            </a:xfrm>
            <a:custGeom>
              <a:rect b="b" l="l" r="r" t="t"/>
              <a:pathLst>
                <a:path extrusionOk="0" h="1311" w="358">
                  <a:moveTo>
                    <a:pt x="191" y="1"/>
                  </a:moveTo>
                  <a:cubicBezTo>
                    <a:pt x="96" y="1"/>
                    <a:pt x="1" y="72"/>
                    <a:pt x="1" y="168"/>
                  </a:cubicBezTo>
                  <a:lnTo>
                    <a:pt x="1" y="1311"/>
                  </a:lnTo>
                  <a:lnTo>
                    <a:pt x="358" y="1311"/>
                  </a:lnTo>
                  <a:lnTo>
                    <a:pt x="358" y="168"/>
                  </a:lnTo>
                  <a:cubicBezTo>
                    <a:pt x="358" y="72"/>
                    <a:pt x="310"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1"/>
            <p:cNvSpPr/>
            <p:nvPr/>
          </p:nvSpPr>
          <p:spPr>
            <a:xfrm>
              <a:off x="4326290" y="4287302"/>
              <a:ext cx="12715" cy="46563"/>
            </a:xfrm>
            <a:custGeom>
              <a:rect b="b" l="l" r="r" t="t"/>
              <a:pathLst>
                <a:path extrusionOk="0" h="1311" w="358">
                  <a:moveTo>
                    <a:pt x="191" y="1"/>
                  </a:moveTo>
                  <a:cubicBezTo>
                    <a:pt x="96" y="1"/>
                    <a:pt x="0" y="72"/>
                    <a:pt x="0" y="168"/>
                  </a:cubicBezTo>
                  <a:lnTo>
                    <a:pt x="0" y="1311"/>
                  </a:lnTo>
                  <a:lnTo>
                    <a:pt x="358" y="1311"/>
                  </a:lnTo>
                  <a:lnTo>
                    <a:pt x="358" y="168"/>
                  </a:lnTo>
                  <a:cubicBezTo>
                    <a:pt x="358" y="72"/>
                    <a:pt x="262"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1"/>
            <p:cNvSpPr/>
            <p:nvPr/>
          </p:nvSpPr>
          <p:spPr>
            <a:xfrm>
              <a:off x="4360103" y="4287302"/>
              <a:ext cx="12751" cy="46563"/>
            </a:xfrm>
            <a:custGeom>
              <a:rect b="b" l="l" r="r" t="t"/>
              <a:pathLst>
                <a:path extrusionOk="0" h="1311" w="359">
                  <a:moveTo>
                    <a:pt x="191" y="1"/>
                  </a:moveTo>
                  <a:cubicBezTo>
                    <a:pt x="96" y="1"/>
                    <a:pt x="1" y="72"/>
                    <a:pt x="1" y="168"/>
                  </a:cubicBezTo>
                  <a:lnTo>
                    <a:pt x="1" y="1311"/>
                  </a:lnTo>
                  <a:lnTo>
                    <a:pt x="358" y="1311"/>
                  </a:lnTo>
                  <a:lnTo>
                    <a:pt x="358" y="168"/>
                  </a:lnTo>
                  <a:cubicBezTo>
                    <a:pt x="358" y="72"/>
                    <a:pt x="263" y="1"/>
                    <a:pt x="191"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1"/>
            <p:cNvSpPr/>
            <p:nvPr/>
          </p:nvSpPr>
          <p:spPr>
            <a:xfrm>
              <a:off x="4305122" y="4173824"/>
              <a:ext cx="12751" cy="12857"/>
            </a:xfrm>
            <a:custGeom>
              <a:rect b="b" l="l" r="r" t="t"/>
              <a:pathLst>
                <a:path extrusionOk="0" h="362" w="359">
                  <a:moveTo>
                    <a:pt x="220" y="0"/>
                  </a:moveTo>
                  <a:cubicBezTo>
                    <a:pt x="210" y="0"/>
                    <a:pt x="201" y="2"/>
                    <a:pt x="191" y="5"/>
                  </a:cubicBezTo>
                  <a:cubicBezTo>
                    <a:pt x="96" y="5"/>
                    <a:pt x="1" y="100"/>
                    <a:pt x="1" y="171"/>
                  </a:cubicBezTo>
                  <a:cubicBezTo>
                    <a:pt x="1" y="267"/>
                    <a:pt x="96" y="362"/>
                    <a:pt x="191" y="362"/>
                  </a:cubicBezTo>
                  <a:cubicBezTo>
                    <a:pt x="263" y="362"/>
                    <a:pt x="358" y="267"/>
                    <a:pt x="358" y="171"/>
                  </a:cubicBezTo>
                  <a:cubicBezTo>
                    <a:pt x="358" y="68"/>
                    <a:pt x="286" y="0"/>
                    <a:pt x="220" y="0"/>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1"/>
            <p:cNvSpPr/>
            <p:nvPr/>
          </p:nvSpPr>
          <p:spPr>
            <a:xfrm>
              <a:off x="4273831" y="4190908"/>
              <a:ext cx="12751" cy="12715"/>
            </a:xfrm>
            <a:custGeom>
              <a:rect b="b" l="l" r="r" t="t"/>
              <a:pathLst>
                <a:path extrusionOk="0" h="358" w="359">
                  <a:moveTo>
                    <a:pt x="168" y="0"/>
                  </a:moveTo>
                  <a:cubicBezTo>
                    <a:pt x="72" y="0"/>
                    <a:pt x="1" y="95"/>
                    <a:pt x="1" y="167"/>
                  </a:cubicBezTo>
                  <a:cubicBezTo>
                    <a:pt x="1" y="262"/>
                    <a:pt x="72" y="357"/>
                    <a:pt x="168" y="357"/>
                  </a:cubicBezTo>
                  <a:cubicBezTo>
                    <a:pt x="263" y="357"/>
                    <a:pt x="358" y="262"/>
                    <a:pt x="358" y="167"/>
                  </a:cubicBezTo>
                  <a:cubicBezTo>
                    <a:pt x="358" y="95"/>
                    <a:pt x="263" y="0"/>
                    <a:pt x="168" y="0"/>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1"/>
            <p:cNvSpPr/>
            <p:nvPr/>
          </p:nvSpPr>
          <p:spPr>
            <a:xfrm>
              <a:off x="3997256" y="4204440"/>
              <a:ext cx="12715" cy="12715"/>
            </a:xfrm>
            <a:custGeom>
              <a:rect b="b" l="l" r="r" t="t"/>
              <a:pathLst>
                <a:path extrusionOk="0" h="358" w="358">
                  <a:moveTo>
                    <a:pt x="191" y="0"/>
                  </a:moveTo>
                  <a:cubicBezTo>
                    <a:pt x="96" y="0"/>
                    <a:pt x="0" y="95"/>
                    <a:pt x="0" y="191"/>
                  </a:cubicBezTo>
                  <a:cubicBezTo>
                    <a:pt x="0" y="262"/>
                    <a:pt x="96" y="357"/>
                    <a:pt x="191" y="357"/>
                  </a:cubicBezTo>
                  <a:cubicBezTo>
                    <a:pt x="286" y="357"/>
                    <a:pt x="358" y="262"/>
                    <a:pt x="358" y="191"/>
                  </a:cubicBezTo>
                  <a:cubicBezTo>
                    <a:pt x="358" y="95"/>
                    <a:pt x="286" y="0"/>
                    <a:pt x="191" y="0"/>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1"/>
            <p:cNvSpPr/>
            <p:nvPr/>
          </p:nvSpPr>
          <p:spPr>
            <a:xfrm>
              <a:off x="4036147" y="4195134"/>
              <a:ext cx="13568" cy="12715"/>
            </a:xfrm>
            <a:custGeom>
              <a:rect b="b" l="l" r="r" t="t"/>
              <a:pathLst>
                <a:path extrusionOk="0" h="358" w="382">
                  <a:moveTo>
                    <a:pt x="191" y="0"/>
                  </a:moveTo>
                  <a:cubicBezTo>
                    <a:pt x="96" y="0"/>
                    <a:pt x="1" y="95"/>
                    <a:pt x="1" y="167"/>
                  </a:cubicBezTo>
                  <a:cubicBezTo>
                    <a:pt x="1" y="262"/>
                    <a:pt x="96" y="357"/>
                    <a:pt x="191" y="357"/>
                  </a:cubicBezTo>
                  <a:cubicBezTo>
                    <a:pt x="287" y="357"/>
                    <a:pt x="382" y="262"/>
                    <a:pt x="382" y="167"/>
                  </a:cubicBezTo>
                  <a:cubicBezTo>
                    <a:pt x="382" y="95"/>
                    <a:pt x="287" y="0"/>
                    <a:pt x="191" y="0"/>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1"/>
            <p:cNvSpPr/>
            <p:nvPr/>
          </p:nvSpPr>
          <p:spPr>
            <a:xfrm>
              <a:off x="4009936" y="4173966"/>
              <a:ext cx="12715" cy="12715"/>
            </a:xfrm>
            <a:custGeom>
              <a:rect b="b" l="l" r="r" t="t"/>
              <a:pathLst>
                <a:path extrusionOk="0" h="358" w="358">
                  <a:moveTo>
                    <a:pt x="191" y="1"/>
                  </a:moveTo>
                  <a:cubicBezTo>
                    <a:pt x="96" y="1"/>
                    <a:pt x="1" y="96"/>
                    <a:pt x="1" y="167"/>
                  </a:cubicBezTo>
                  <a:cubicBezTo>
                    <a:pt x="1" y="263"/>
                    <a:pt x="96" y="358"/>
                    <a:pt x="191" y="358"/>
                  </a:cubicBezTo>
                  <a:cubicBezTo>
                    <a:pt x="286" y="358"/>
                    <a:pt x="358" y="263"/>
                    <a:pt x="358" y="167"/>
                  </a:cubicBezTo>
                  <a:cubicBezTo>
                    <a:pt x="358" y="96"/>
                    <a:pt x="286" y="1"/>
                    <a:pt x="191" y="1"/>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1"/>
            <p:cNvSpPr/>
            <p:nvPr/>
          </p:nvSpPr>
          <p:spPr>
            <a:xfrm>
              <a:off x="4125829" y="4186646"/>
              <a:ext cx="12715" cy="12751"/>
            </a:xfrm>
            <a:custGeom>
              <a:rect b="b" l="l" r="r" t="t"/>
              <a:pathLst>
                <a:path extrusionOk="0" h="359" w="358">
                  <a:moveTo>
                    <a:pt x="167" y="1"/>
                  </a:moveTo>
                  <a:cubicBezTo>
                    <a:pt x="72" y="1"/>
                    <a:pt x="0" y="96"/>
                    <a:pt x="0" y="168"/>
                  </a:cubicBezTo>
                  <a:cubicBezTo>
                    <a:pt x="0" y="263"/>
                    <a:pt x="72" y="358"/>
                    <a:pt x="167" y="358"/>
                  </a:cubicBezTo>
                  <a:cubicBezTo>
                    <a:pt x="262" y="358"/>
                    <a:pt x="358" y="263"/>
                    <a:pt x="358" y="168"/>
                  </a:cubicBezTo>
                  <a:cubicBezTo>
                    <a:pt x="358" y="96"/>
                    <a:pt x="262" y="1"/>
                    <a:pt x="167" y="1"/>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41"/>
          <p:cNvSpPr txBox="1"/>
          <p:nvPr>
            <p:ph idx="5" type="title"/>
          </p:nvPr>
        </p:nvSpPr>
        <p:spPr>
          <a:xfrm>
            <a:off x="6049463" y="2873599"/>
            <a:ext cx="2055600" cy="85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Aguas terrestres y marítimas</a:t>
            </a:r>
            <a:endParaRPr b="1">
              <a:latin typeface="Quicksand"/>
              <a:ea typeface="Quicksand"/>
              <a:cs typeface="Quicksand"/>
              <a:sym typeface="Quicksand"/>
            </a:endParaRPr>
          </a:p>
        </p:txBody>
      </p:sp>
      <p:grpSp>
        <p:nvGrpSpPr>
          <p:cNvPr id="392" name="Google Shape;392;p41"/>
          <p:cNvGrpSpPr/>
          <p:nvPr/>
        </p:nvGrpSpPr>
        <p:grpSpPr>
          <a:xfrm>
            <a:off x="7230729" y="2439090"/>
            <a:ext cx="439032" cy="397583"/>
            <a:chOff x="1159479" y="3949815"/>
            <a:chExt cx="439032" cy="397583"/>
          </a:xfrm>
        </p:grpSpPr>
        <p:sp>
          <p:nvSpPr>
            <p:cNvPr id="393" name="Google Shape;393;p41"/>
            <p:cNvSpPr/>
            <p:nvPr/>
          </p:nvSpPr>
          <p:spPr>
            <a:xfrm>
              <a:off x="1161183" y="4139301"/>
              <a:ext cx="437327" cy="208097"/>
            </a:xfrm>
            <a:custGeom>
              <a:rect b="b" l="l" r="r" t="t"/>
              <a:pathLst>
                <a:path extrusionOk="0" h="5859" w="12313">
                  <a:moveTo>
                    <a:pt x="905" y="0"/>
                  </a:moveTo>
                  <a:lnTo>
                    <a:pt x="1" y="191"/>
                  </a:lnTo>
                  <a:lnTo>
                    <a:pt x="1" y="5597"/>
                  </a:lnTo>
                  <a:cubicBezTo>
                    <a:pt x="1" y="5740"/>
                    <a:pt x="120" y="5859"/>
                    <a:pt x="262" y="5859"/>
                  </a:cubicBezTo>
                  <a:lnTo>
                    <a:pt x="12051" y="5859"/>
                  </a:lnTo>
                  <a:cubicBezTo>
                    <a:pt x="12194" y="5859"/>
                    <a:pt x="12313" y="5740"/>
                    <a:pt x="12313" y="5597"/>
                  </a:cubicBezTo>
                  <a:lnTo>
                    <a:pt x="12313" y="905"/>
                  </a:lnTo>
                  <a:lnTo>
                    <a:pt x="11693" y="881"/>
                  </a:lnTo>
                  <a:lnTo>
                    <a:pt x="905" y="0"/>
                  </a:ln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1"/>
            <p:cNvSpPr/>
            <p:nvPr/>
          </p:nvSpPr>
          <p:spPr>
            <a:xfrm>
              <a:off x="1571411" y="4170592"/>
              <a:ext cx="27100" cy="176806"/>
            </a:xfrm>
            <a:custGeom>
              <a:rect b="b" l="l" r="r" t="t"/>
              <a:pathLst>
                <a:path extrusionOk="0" h="4978" w="763">
                  <a:moveTo>
                    <a:pt x="263" y="0"/>
                  </a:moveTo>
                  <a:lnTo>
                    <a:pt x="263" y="4716"/>
                  </a:lnTo>
                  <a:cubicBezTo>
                    <a:pt x="263" y="4859"/>
                    <a:pt x="143" y="4978"/>
                    <a:pt x="1" y="4978"/>
                  </a:cubicBezTo>
                  <a:lnTo>
                    <a:pt x="501" y="4978"/>
                  </a:lnTo>
                  <a:cubicBezTo>
                    <a:pt x="644" y="4978"/>
                    <a:pt x="763" y="4859"/>
                    <a:pt x="763" y="4716"/>
                  </a:cubicBezTo>
                  <a:lnTo>
                    <a:pt x="763" y="24"/>
                  </a:lnTo>
                  <a:lnTo>
                    <a:pt x="263" y="0"/>
                  </a:ln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1"/>
            <p:cNvSpPr/>
            <p:nvPr/>
          </p:nvSpPr>
          <p:spPr>
            <a:xfrm>
              <a:off x="1162036" y="4137596"/>
              <a:ext cx="412784" cy="83395"/>
            </a:xfrm>
            <a:custGeom>
              <a:rect b="b" l="l" r="r" t="t"/>
              <a:pathLst>
                <a:path extrusionOk="0" h="2348" w="11622">
                  <a:moveTo>
                    <a:pt x="905" y="1"/>
                  </a:moveTo>
                  <a:lnTo>
                    <a:pt x="0" y="215"/>
                  </a:lnTo>
                  <a:lnTo>
                    <a:pt x="0" y="263"/>
                  </a:lnTo>
                  <a:cubicBezTo>
                    <a:pt x="982" y="451"/>
                    <a:pt x="1249" y="987"/>
                    <a:pt x="2040" y="987"/>
                  </a:cubicBezTo>
                  <a:cubicBezTo>
                    <a:pt x="2151" y="987"/>
                    <a:pt x="2271" y="977"/>
                    <a:pt x="2406" y="953"/>
                  </a:cubicBezTo>
                  <a:cubicBezTo>
                    <a:pt x="2565" y="926"/>
                    <a:pt x="2704" y="913"/>
                    <a:pt x="2830" y="913"/>
                  </a:cubicBezTo>
                  <a:cubicBezTo>
                    <a:pt x="3364" y="913"/>
                    <a:pt x="3661" y="1153"/>
                    <a:pt x="4239" y="1596"/>
                  </a:cubicBezTo>
                  <a:cubicBezTo>
                    <a:pt x="4545" y="1811"/>
                    <a:pt x="4858" y="1882"/>
                    <a:pt x="5164" y="1882"/>
                  </a:cubicBezTo>
                  <a:cubicBezTo>
                    <a:pt x="5740" y="1882"/>
                    <a:pt x="6288" y="1627"/>
                    <a:pt x="6692" y="1596"/>
                  </a:cubicBezTo>
                  <a:cubicBezTo>
                    <a:pt x="6755" y="1590"/>
                    <a:pt x="6814" y="1587"/>
                    <a:pt x="6871" y="1587"/>
                  </a:cubicBezTo>
                  <a:cubicBezTo>
                    <a:pt x="7698" y="1587"/>
                    <a:pt x="7945" y="2201"/>
                    <a:pt x="9193" y="2335"/>
                  </a:cubicBezTo>
                  <a:cubicBezTo>
                    <a:pt x="9275" y="2343"/>
                    <a:pt x="9356" y="2347"/>
                    <a:pt x="9435" y="2347"/>
                  </a:cubicBezTo>
                  <a:cubicBezTo>
                    <a:pt x="10893" y="2347"/>
                    <a:pt x="11622" y="953"/>
                    <a:pt x="11622" y="953"/>
                  </a:cubicBezTo>
                  <a:lnTo>
                    <a:pt x="11622" y="906"/>
                  </a:lnTo>
                  <a:lnTo>
                    <a:pt x="905" y="1"/>
                  </a:ln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1"/>
            <p:cNvSpPr/>
            <p:nvPr/>
          </p:nvSpPr>
          <p:spPr>
            <a:xfrm>
              <a:off x="1178090" y="4207317"/>
              <a:ext cx="111525" cy="110744"/>
            </a:xfrm>
            <a:custGeom>
              <a:rect b="b" l="l" r="r" t="t"/>
              <a:pathLst>
                <a:path extrusionOk="0" h="3118" w="3140">
                  <a:moveTo>
                    <a:pt x="1324" y="1"/>
                  </a:moveTo>
                  <a:cubicBezTo>
                    <a:pt x="1206" y="1"/>
                    <a:pt x="1106" y="84"/>
                    <a:pt x="1120" y="229"/>
                  </a:cubicBezTo>
                  <a:lnTo>
                    <a:pt x="977" y="824"/>
                  </a:lnTo>
                  <a:cubicBezTo>
                    <a:pt x="953" y="895"/>
                    <a:pt x="882" y="991"/>
                    <a:pt x="787" y="1015"/>
                  </a:cubicBezTo>
                  <a:lnTo>
                    <a:pt x="239" y="1229"/>
                  </a:lnTo>
                  <a:cubicBezTo>
                    <a:pt x="25" y="1324"/>
                    <a:pt x="1" y="1610"/>
                    <a:pt x="191" y="1729"/>
                  </a:cubicBezTo>
                  <a:lnTo>
                    <a:pt x="715" y="2062"/>
                  </a:lnTo>
                  <a:cubicBezTo>
                    <a:pt x="763" y="2086"/>
                    <a:pt x="834" y="2181"/>
                    <a:pt x="834" y="2277"/>
                  </a:cubicBezTo>
                  <a:lnTo>
                    <a:pt x="858" y="2872"/>
                  </a:lnTo>
                  <a:cubicBezTo>
                    <a:pt x="858" y="3016"/>
                    <a:pt x="977" y="3117"/>
                    <a:pt x="1112" y="3117"/>
                  </a:cubicBezTo>
                  <a:cubicBezTo>
                    <a:pt x="1178" y="3117"/>
                    <a:pt x="1248" y="3093"/>
                    <a:pt x="1311" y="3039"/>
                  </a:cubicBezTo>
                  <a:lnTo>
                    <a:pt x="1739" y="2658"/>
                  </a:lnTo>
                  <a:cubicBezTo>
                    <a:pt x="1790" y="2624"/>
                    <a:pt x="1852" y="2590"/>
                    <a:pt x="1910" y="2590"/>
                  </a:cubicBezTo>
                  <a:cubicBezTo>
                    <a:pt x="1934" y="2590"/>
                    <a:pt x="1956" y="2596"/>
                    <a:pt x="1977" y="2610"/>
                  </a:cubicBezTo>
                  <a:lnTo>
                    <a:pt x="2573" y="2753"/>
                  </a:lnTo>
                  <a:cubicBezTo>
                    <a:pt x="2594" y="2757"/>
                    <a:pt x="2614" y="2759"/>
                    <a:pt x="2634" y="2759"/>
                  </a:cubicBezTo>
                  <a:cubicBezTo>
                    <a:pt x="2842" y="2759"/>
                    <a:pt x="2993" y="2546"/>
                    <a:pt x="2906" y="2372"/>
                  </a:cubicBezTo>
                  <a:lnTo>
                    <a:pt x="2668" y="1800"/>
                  </a:lnTo>
                  <a:cubicBezTo>
                    <a:pt x="2644" y="1705"/>
                    <a:pt x="2644" y="1610"/>
                    <a:pt x="2692" y="1538"/>
                  </a:cubicBezTo>
                  <a:lnTo>
                    <a:pt x="3025" y="1015"/>
                  </a:lnTo>
                  <a:cubicBezTo>
                    <a:pt x="3139" y="855"/>
                    <a:pt x="3013" y="608"/>
                    <a:pt x="2793" y="608"/>
                  </a:cubicBezTo>
                  <a:cubicBezTo>
                    <a:pt x="2784" y="608"/>
                    <a:pt x="2774" y="609"/>
                    <a:pt x="2763" y="610"/>
                  </a:cubicBezTo>
                  <a:lnTo>
                    <a:pt x="2168" y="657"/>
                  </a:lnTo>
                  <a:cubicBezTo>
                    <a:pt x="2146" y="668"/>
                    <a:pt x="2124" y="673"/>
                    <a:pt x="2102" y="673"/>
                  </a:cubicBezTo>
                  <a:cubicBezTo>
                    <a:pt x="2031" y="673"/>
                    <a:pt x="1966" y="622"/>
                    <a:pt x="1930" y="586"/>
                  </a:cubicBezTo>
                  <a:lnTo>
                    <a:pt x="1549" y="110"/>
                  </a:lnTo>
                  <a:cubicBezTo>
                    <a:pt x="1483" y="35"/>
                    <a:pt x="1400" y="1"/>
                    <a:pt x="1324" y="1"/>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1"/>
            <p:cNvSpPr/>
            <p:nvPr/>
          </p:nvSpPr>
          <p:spPr>
            <a:xfrm>
              <a:off x="1412399" y="3970131"/>
              <a:ext cx="143810" cy="143810"/>
            </a:xfrm>
            <a:custGeom>
              <a:rect b="b" l="l" r="r" t="t"/>
              <a:pathLst>
                <a:path extrusionOk="0" h="4049" w="4049">
                  <a:moveTo>
                    <a:pt x="2025" y="0"/>
                  </a:moveTo>
                  <a:cubicBezTo>
                    <a:pt x="905" y="0"/>
                    <a:pt x="0" y="905"/>
                    <a:pt x="0" y="2025"/>
                  </a:cubicBezTo>
                  <a:cubicBezTo>
                    <a:pt x="0" y="3144"/>
                    <a:pt x="929" y="4049"/>
                    <a:pt x="2025" y="4049"/>
                  </a:cubicBezTo>
                  <a:cubicBezTo>
                    <a:pt x="3168" y="4049"/>
                    <a:pt x="4049" y="3120"/>
                    <a:pt x="4049" y="2025"/>
                  </a:cubicBezTo>
                  <a:cubicBezTo>
                    <a:pt x="4049" y="882"/>
                    <a:pt x="3120" y="0"/>
                    <a:pt x="2025" y="0"/>
                  </a:cubicBezTo>
                  <a:close/>
                </a:path>
              </a:pathLst>
            </a:custGeom>
            <a:solidFill>
              <a:srgbClr val="FFD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1"/>
            <p:cNvSpPr/>
            <p:nvPr/>
          </p:nvSpPr>
          <p:spPr>
            <a:xfrm>
              <a:off x="1472459" y="3970131"/>
              <a:ext cx="83750" cy="143810"/>
            </a:xfrm>
            <a:custGeom>
              <a:rect b="b" l="l" r="r" t="t"/>
              <a:pathLst>
                <a:path extrusionOk="0" h="4049" w="2358">
                  <a:moveTo>
                    <a:pt x="334" y="0"/>
                  </a:moveTo>
                  <a:cubicBezTo>
                    <a:pt x="215" y="0"/>
                    <a:pt x="119" y="0"/>
                    <a:pt x="0" y="24"/>
                  </a:cubicBezTo>
                  <a:cubicBezTo>
                    <a:pt x="953" y="167"/>
                    <a:pt x="1715" y="1001"/>
                    <a:pt x="1715" y="2025"/>
                  </a:cubicBezTo>
                  <a:cubicBezTo>
                    <a:pt x="1715" y="3025"/>
                    <a:pt x="953" y="3858"/>
                    <a:pt x="0" y="4001"/>
                  </a:cubicBezTo>
                  <a:cubicBezTo>
                    <a:pt x="119" y="4049"/>
                    <a:pt x="215" y="4049"/>
                    <a:pt x="334" y="4049"/>
                  </a:cubicBezTo>
                  <a:cubicBezTo>
                    <a:pt x="1429" y="4049"/>
                    <a:pt x="2358" y="3144"/>
                    <a:pt x="2358" y="2025"/>
                  </a:cubicBezTo>
                  <a:cubicBezTo>
                    <a:pt x="2358" y="882"/>
                    <a:pt x="1429" y="0"/>
                    <a:pt x="334" y="0"/>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1"/>
            <p:cNvSpPr/>
            <p:nvPr/>
          </p:nvSpPr>
          <p:spPr>
            <a:xfrm>
              <a:off x="1162036" y="4086842"/>
              <a:ext cx="436475" cy="134150"/>
            </a:xfrm>
            <a:custGeom>
              <a:rect b="b" l="l" r="r" t="t"/>
              <a:pathLst>
                <a:path extrusionOk="0" h="3777" w="12289">
                  <a:moveTo>
                    <a:pt x="739" y="1"/>
                  </a:moveTo>
                  <a:lnTo>
                    <a:pt x="0" y="1049"/>
                  </a:lnTo>
                  <a:lnTo>
                    <a:pt x="0" y="1644"/>
                  </a:lnTo>
                  <a:cubicBezTo>
                    <a:pt x="1559" y="1665"/>
                    <a:pt x="1759" y="2414"/>
                    <a:pt x="2710" y="2414"/>
                  </a:cubicBezTo>
                  <a:cubicBezTo>
                    <a:pt x="2820" y="2414"/>
                    <a:pt x="2940" y="2404"/>
                    <a:pt x="3072" y="2382"/>
                  </a:cubicBezTo>
                  <a:cubicBezTo>
                    <a:pt x="3227" y="2355"/>
                    <a:pt x="3363" y="2342"/>
                    <a:pt x="3488" y="2342"/>
                  </a:cubicBezTo>
                  <a:cubicBezTo>
                    <a:pt x="4015" y="2342"/>
                    <a:pt x="4328" y="2582"/>
                    <a:pt x="4906" y="3025"/>
                  </a:cubicBezTo>
                  <a:cubicBezTo>
                    <a:pt x="5203" y="3240"/>
                    <a:pt x="5511" y="3311"/>
                    <a:pt x="5814" y="3311"/>
                  </a:cubicBezTo>
                  <a:cubicBezTo>
                    <a:pt x="6386" y="3311"/>
                    <a:pt x="6939" y="3056"/>
                    <a:pt x="7359" y="3025"/>
                  </a:cubicBezTo>
                  <a:cubicBezTo>
                    <a:pt x="7412" y="3021"/>
                    <a:pt x="7462" y="3020"/>
                    <a:pt x="7511" y="3020"/>
                  </a:cubicBezTo>
                  <a:cubicBezTo>
                    <a:pt x="8357" y="3020"/>
                    <a:pt x="8572" y="3583"/>
                    <a:pt x="9788" y="3764"/>
                  </a:cubicBezTo>
                  <a:lnTo>
                    <a:pt x="9860" y="3764"/>
                  </a:lnTo>
                  <a:cubicBezTo>
                    <a:pt x="9941" y="3772"/>
                    <a:pt x="10021" y="3776"/>
                    <a:pt x="10098" y="3776"/>
                  </a:cubicBezTo>
                  <a:cubicBezTo>
                    <a:pt x="11538" y="3776"/>
                    <a:pt x="12289" y="2382"/>
                    <a:pt x="12289" y="2382"/>
                  </a:cubicBezTo>
                  <a:lnTo>
                    <a:pt x="12289" y="1120"/>
                  </a:lnTo>
                  <a:lnTo>
                    <a:pt x="11812" y="1049"/>
                  </a:lnTo>
                  <a:lnTo>
                    <a:pt x="739" y="1"/>
                  </a:ln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1"/>
            <p:cNvSpPr/>
            <p:nvPr/>
          </p:nvSpPr>
          <p:spPr>
            <a:xfrm>
              <a:off x="1509681" y="4124064"/>
              <a:ext cx="88829" cy="96927"/>
            </a:xfrm>
            <a:custGeom>
              <a:rect b="b" l="l" r="r" t="t"/>
              <a:pathLst>
                <a:path extrusionOk="0" h="2729" w="2501">
                  <a:moveTo>
                    <a:pt x="2024" y="1"/>
                  </a:moveTo>
                  <a:lnTo>
                    <a:pt x="2024" y="1025"/>
                  </a:lnTo>
                  <a:cubicBezTo>
                    <a:pt x="2024" y="1191"/>
                    <a:pt x="1977" y="1334"/>
                    <a:pt x="1881" y="1501"/>
                  </a:cubicBezTo>
                  <a:cubicBezTo>
                    <a:pt x="1881" y="1501"/>
                    <a:pt x="1739" y="1763"/>
                    <a:pt x="1405" y="2025"/>
                  </a:cubicBezTo>
                  <a:cubicBezTo>
                    <a:pt x="1072" y="2335"/>
                    <a:pt x="619" y="2620"/>
                    <a:pt x="0" y="2716"/>
                  </a:cubicBezTo>
                  <a:lnTo>
                    <a:pt x="72" y="2716"/>
                  </a:lnTo>
                  <a:cubicBezTo>
                    <a:pt x="153" y="2724"/>
                    <a:pt x="233" y="2728"/>
                    <a:pt x="310" y="2728"/>
                  </a:cubicBezTo>
                  <a:cubicBezTo>
                    <a:pt x="1750" y="2728"/>
                    <a:pt x="2501" y="1334"/>
                    <a:pt x="2501" y="1334"/>
                  </a:cubicBezTo>
                  <a:lnTo>
                    <a:pt x="2501" y="72"/>
                  </a:lnTo>
                  <a:lnTo>
                    <a:pt x="2024" y="1"/>
                  </a:ln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1"/>
            <p:cNvSpPr/>
            <p:nvPr/>
          </p:nvSpPr>
          <p:spPr>
            <a:xfrm>
              <a:off x="1159479" y="4042018"/>
              <a:ext cx="439032" cy="124737"/>
            </a:xfrm>
            <a:custGeom>
              <a:rect b="b" l="l" r="r" t="t"/>
              <a:pathLst>
                <a:path extrusionOk="0" h="3512" w="12361">
                  <a:moveTo>
                    <a:pt x="287" y="1"/>
                  </a:moveTo>
                  <a:cubicBezTo>
                    <a:pt x="120" y="1"/>
                    <a:pt x="1" y="120"/>
                    <a:pt x="1" y="263"/>
                  </a:cubicBezTo>
                  <a:lnTo>
                    <a:pt x="1" y="2311"/>
                  </a:lnTo>
                  <a:cubicBezTo>
                    <a:pt x="1" y="2311"/>
                    <a:pt x="352" y="2234"/>
                    <a:pt x="808" y="2234"/>
                  </a:cubicBezTo>
                  <a:cubicBezTo>
                    <a:pt x="1113" y="2234"/>
                    <a:pt x="1463" y="2268"/>
                    <a:pt x="1787" y="2382"/>
                  </a:cubicBezTo>
                  <a:cubicBezTo>
                    <a:pt x="2141" y="2496"/>
                    <a:pt x="2443" y="2536"/>
                    <a:pt x="2717" y="2536"/>
                  </a:cubicBezTo>
                  <a:cubicBezTo>
                    <a:pt x="3401" y="2536"/>
                    <a:pt x="3919" y="2286"/>
                    <a:pt x="4667" y="2286"/>
                  </a:cubicBezTo>
                  <a:cubicBezTo>
                    <a:pt x="4691" y="2286"/>
                    <a:pt x="4715" y="2286"/>
                    <a:pt x="4740" y="2287"/>
                  </a:cubicBezTo>
                  <a:cubicBezTo>
                    <a:pt x="5699" y="2329"/>
                    <a:pt x="6001" y="3228"/>
                    <a:pt x="6844" y="3228"/>
                  </a:cubicBezTo>
                  <a:cubicBezTo>
                    <a:pt x="6964" y="3228"/>
                    <a:pt x="7095" y="3210"/>
                    <a:pt x="7240" y="3168"/>
                  </a:cubicBezTo>
                  <a:cubicBezTo>
                    <a:pt x="7586" y="3073"/>
                    <a:pt x="7879" y="3036"/>
                    <a:pt x="8136" y="3036"/>
                  </a:cubicBezTo>
                  <a:cubicBezTo>
                    <a:pt x="8906" y="3036"/>
                    <a:pt x="9348" y="3370"/>
                    <a:pt x="9884" y="3478"/>
                  </a:cubicBezTo>
                  <a:cubicBezTo>
                    <a:pt x="10019" y="3494"/>
                    <a:pt x="10130" y="3511"/>
                    <a:pt x="10250" y="3511"/>
                  </a:cubicBezTo>
                  <a:cubicBezTo>
                    <a:pt x="10300" y="3511"/>
                    <a:pt x="10352" y="3508"/>
                    <a:pt x="10408" y="3501"/>
                  </a:cubicBezTo>
                  <a:cubicBezTo>
                    <a:pt x="11622" y="3382"/>
                    <a:pt x="11646" y="2382"/>
                    <a:pt x="12361" y="2382"/>
                  </a:cubicBezTo>
                  <a:lnTo>
                    <a:pt x="12361" y="263"/>
                  </a:lnTo>
                  <a:cubicBezTo>
                    <a:pt x="12361" y="120"/>
                    <a:pt x="12242" y="1"/>
                    <a:pt x="12027" y="1"/>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1"/>
            <p:cNvSpPr/>
            <p:nvPr/>
          </p:nvSpPr>
          <p:spPr>
            <a:xfrm>
              <a:off x="1510498" y="4042018"/>
              <a:ext cx="88012" cy="124737"/>
            </a:xfrm>
            <a:custGeom>
              <a:rect b="b" l="l" r="r" t="t"/>
              <a:pathLst>
                <a:path extrusionOk="0" h="3512" w="2478">
                  <a:moveTo>
                    <a:pt x="1716" y="1"/>
                  </a:moveTo>
                  <a:cubicBezTo>
                    <a:pt x="1858" y="1"/>
                    <a:pt x="1978" y="120"/>
                    <a:pt x="1978" y="263"/>
                  </a:cubicBezTo>
                  <a:lnTo>
                    <a:pt x="1978" y="2215"/>
                  </a:lnTo>
                  <a:cubicBezTo>
                    <a:pt x="1978" y="2311"/>
                    <a:pt x="1906" y="2382"/>
                    <a:pt x="1835" y="2382"/>
                  </a:cubicBezTo>
                  <a:cubicBezTo>
                    <a:pt x="1144" y="2382"/>
                    <a:pt x="1073" y="3263"/>
                    <a:pt x="1" y="3478"/>
                  </a:cubicBezTo>
                  <a:cubicBezTo>
                    <a:pt x="136" y="3494"/>
                    <a:pt x="247" y="3511"/>
                    <a:pt x="367" y="3511"/>
                  </a:cubicBezTo>
                  <a:cubicBezTo>
                    <a:pt x="417" y="3511"/>
                    <a:pt x="469" y="3508"/>
                    <a:pt x="525" y="3501"/>
                  </a:cubicBezTo>
                  <a:cubicBezTo>
                    <a:pt x="1739" y="3382"/>
                    <a:pt x="1763" y="2382"/>
                    <a:pt x="2478" y="2382"/>
                  </a:cubicBezTo>
                  <a:lnTo>
                    <a:pt x="2478" y="263"/>
                  </a:lnTo>
                  <a:cubicBezTo>
                    <a:pt x="2478" y="120"/>
                    <a:pt x="2359" y="1"/>
                    <a:pt x="2216"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1"/>
            <p:cNvSpPr/>
            <p:nvPr/>
          </p:nvSpPr>
          <p:spPr>
            <a:xfrm>
              <a:off x="1200928" y="4207317"/>
              <a:ext cx="112377" cy="110744"/>
            </a:xfrm>
            <a:custGeom>
              <a:rect b="b" l="l" r="r" t="t"/>
              <a:pathLst>
                <a:path extrusionOk="0" h="3118" w="3164">
                  <a:moveTo>
                    <a:pt x="1336" y="1"/>
                  </a:moveTo>
                  <a:cubicBezTo>
                    <a:pt x="1218" y="1"/>
                    <a:pt x="1115" y="84"/>
                    <a:pt x="1144" y="229"/>
                  </a:cubicBezTo>
                  <a:lnTo>
                    <a:pt x="977" y="824"/>
                  </a:lnTo>
                  <a:cubicBezTo>
                    <a:pt x="953" y="895"/>
                    <a:pt x="906" y="991"/>
                    <a:pt x="810" y="1015"/>
                  </a:cubicBezTo>
                  <a:lnTo>
                    <a:pt x="239" y="1229"/>
                  </a:lnTo>
                  <a:cubicBezTo>
                    <a:pt x="25" y="1324"/>
                    <a:pt x="1" y="1610"/>
                    <a:pt x="215" y="1729"/>
                  </a:cubicBezTo>
                  <a:lnTo>
                    <a:pt x="715" y="2062"/>
                  </a:lnTo>
                  <a:cubicBezTo>
                    <a:pt x="787" y="2086"/>
                    <a:pt x="834" y="2181"/>
                    <a:pt x="834" y="2277"/>
                  </a:cubicBezTo>
                  <a:lnTo>
                    <a:pt x="858" y="2872"/>
                  </a:lnTo>
                  <a:cubicBezTo>
                    <a:pt x="858" y="3016"/>
                    <a:pt x="987" y="3117"/>
                    <a:pt x="1123" y="3117"/>
                  </a:cubicBezTo>
                  <a:cubicBezTo>
                    <a:pt x="1189" y="3117"/>
                    <a:pt x="1256" y="3093"/>
                    <a:pt x="1311" y="3039"/>
                  </a:cubicBezTo>
                  <a:lnTo>
                    <a:pt x="1763" y="2658"/>
                  </a:lnTo>
                  <a:cubicBezTo>
                    <a:pt x="1797" y="2624"/>
                    <a:pt x="1854" y="2590"/>
                    <a:pt x="1919" y="2590"/>
                  </a:cubicBezTo>
                  <a:cubicBezTo>
                    <a:pt x="1945" y="2590"/>
                    <a:pt x="1973" y="2596"/>
                    <a:pt x="2001" y="2610"/>
                  </a:cubicBezTo>
                  <a:lnTo>
                    <a:pt x="2597" y="2753"/>
                  </a:lnTo>
                  <a:cubicBezTo>
                    <a:pt x="2617" y="2757"/>
                    <a:pt x="2638" y="2759"/>
                    <a:pt x="2658" y="2759"/>
                  </a:cubicBezTo>
                  <a:cubicBezTo>
                    <a:pt x="2862" y="2759"/>
                    <a:pt x="2995" y="2546"/>
                    <a:pt x="2930" y="2372"/>
                  </a:cubicBezTo>
                  <a:lnTo>
                    <a:pt x="2692" y="1800"/>
                  </a:lnTo>
                  <a:cubicBezTo>
                    <a:pt x="2644" y="1705"/>
                    <a:pt x="2644" y="1610"/>
                    <a:pt x="2716" y="1538"/>
                  </a:cubicBezTo>
                  <a:lnTo>
                    <a:pt x="3049" y="1015"/>
                  </a:lnTo>
                  <a:cubicBezTo>
                    <a:pt x="3163" y="855"/>
                    <a:pt x="3015" y="608"/>
                    <a:pt x="2794" y="608"/>
                  </a:cubicBezTo>
                  <a:cubicBezTo>
                    <a:pt x="2784" y="608"/>
                    <a:pt x="2773" y="609"/>
                    <a:pt x="2763" y="610"/>
                  </a:cubicBezTo>
                  <a:lnTo>
                    <a:pt x="2168" y="657"/>
                  </a:lnTo>
                  <a:cubicBezTo>
                    <a:pt x="2151" y="668"/>
                    <a:pt x="2133" y="673"/>
                    <a:pt x="2115" y="673"/>
                  </a:cubicBezTo>
                  <a:cubicBezTo>
                    <a:pt x="2053" y="673"/>
                    <a:pt x="1985" y="622"/>
                    <a:pt x="1930" y="586"/>
                  </a:cubicBezTo>
                  <a:lnTo>
                    <a:pt x="1549" y="110"/>
                  </a:lnTo>
                  <a:cubicBezTo>
                    <a:pt x="1493" y="35"/>
                    <a:pt x="1411" y="1"/>
                    <a:pt x="1336" y="1"/>
                  </a:cubicBezTo>
                  <a:close/>
                </a:path>
              </a:pathLst>
            </a:custGeom>
            <a:solidFill>
              <a:srgbClr val="EA8A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1"/>
            <p:cNvSpPr/>
            <p:nvPr/>
          </p:nvSpPr>
          <p:spPr>
            <a:xfrm>
              <a:off x="1238150" y="4207068"/>
              <a:ext cx="33884" cy="23832"/>
            </a:xfrm>
            <a:custGeom>
              <a:rect b="b" l="l" r="r" t="t"/>
              <a:pathLst>
                <a:path extrusionOk="0" h="671" w="954">
                  <a:moveTo>
                    <a:pt x="298" y="1"/>
                  </a:moveTo>
                  <a:cubicBezTo>
                    <a:pt x="176" y="1"/>
                    <a:pt x="54" y="79"/>
                    <a:pt x="24" y="212"/>
                  </a:cubicBezTo>
                  <a:lnTo>
                    <a:pt x="1" y="283"/>
                  </a:lnTo>
                  <a:lnTo>
                    <a:pt x="239" y="593"/>
                  </a:lnTo>
                  <a:cubicBezTo>
                    <a:pt x="278" y="632"/>
                    <a:pt x="348" y="671"/>
                    <a:pt x="425" y="671"/>
                  </a:cubicBezTo>
                  <a:cubicBezTo>
                    <a:pt x="442" y="671"/>
                    <a:pt x="459" y="669"/>
                    <a:pt x="477" y="664"/>
                  </a:cubicBezTo>
                  <a:lnTo>
                    <a:pt x="953" y="641"/>
                  </a:lnTo>
                  <a:cubicBezTo>
                    <a:pt x="929" y="617"/>
                    <a:pt x="882" y="617"/>
                    <a:pt x="882" y="593"/>
                  </a:cubicBezTo>
                  <a:lnTo>
                    <a:pt x="501" y="93"/>
                  </a:lnTo>
                  <a:cubicBezTo>
                    <a:pt x="447" y="30"/>
                    <a:pt x="372" y="1"/>
                    <a:pt x="298"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1"/>
            <p:cNvSpPr/>
            <p:nvPr/>
          </p:nvSpPr>
          <p:spPr>
            <a:xfrm>
              <a:off x="1271146" y="4229728"/>
              <a:ext cx="40454" cy="75652"/>
            </a:xfrm>
            <a:custGeom>
              <a:rect b="b" l="l" r="r" t="t"/>
              <a:pathLst>
                <a:path extrusionOk="0" h="2130" w="1139">
                  <a:moveTo>
                    <a:pt x="793" y="1"/>
                  </a:moveTo>
                  <a:cubicBezTo>
                    <a:pt x="783" y="1"/>
                    <a:pt x="773" y="1"/>
                    <a:pt x="762" y="3"/>
                  </a:cubicBezTo>
                  <a:lnTo>
                    <a:pt x="286" y="26"/>
                  </a:lnTo>
                  <a:cubicBezTo>
                    <a:pt x="405" y="122"/>
                    <a:pt x="477" y="264"/>
                    <a:pt x="381" y="431"/>
                  </a:cubicBezTo>
                  <a:lnTo>
                    <a:pt x="48" y="931"/>
                  </a:lnTo>
                  <a:cubicBezTo>
                    <a:pt x="0" y="1027"/>
                    <a:pt x="0" y="1098"/>
                    <a:pt x="24" y="1193"/>
                  </a:cubicBezTo>
                  <a:lnTo>
                    <a:pt x="262" y="1765"/>
                  </a:lnTo>
                  <a:cubicBezTo>
                    <a:pt x="286" y="1860"/>
                    <a:pt x="286" y="1979"/>
                    <a:pt x="239" y="2027"/>
                  </a:cubicBezTo>
                  <a:lnTo>
                    <a:pt x="596" y="2122"/>
                  </a:lnTo>
                  <a:cubicBezTo>
                    <a:pt x="616" y="2127"/>
                    <a:pt x="636" y="2129"/>
                    <a:pt x="656" y="2129"/>
                  </a:cubicBezTo>
                  <a:cubicBezTo>
                    <a:pt x="828" y="2129"/>
                    <a:pt x="991" y="1954"/>
                    <a:pt x="905" y="1741"/>
                  </a:cubicBezTo>
                  <a:lnTo>
                    <a:pt x="667" y="1169"/>
                  </a:lnTo>
                  <a:cubicBezTo>
                    <a:pt x="643" y="1074"/>
                    <a:pt x="643" y="979"/>
                    <a:pt x="715" y="907"/>
                  </a:cubicBezTo>
                  <a:lnTo>
                    <a:pt x="1024" y="431"/>
                  </a:lnTo>
                  <a:cubicBezTo>
                    <a:pt x="1138" y="249"/>
                    <a:pt x="1012" y="1"/>
                    <a:pt x="793"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1"/>
            <p:cNvSpPr/>
            <p:nvPr/>
          </p:nvSpPr>
          <p:spPr>
            <a:xfrm>
              <a:off x="1269441" y="3989595"/>
              <a:ext cx="40632" cy="27100"/>
            </a:xfrm>
            <a:custGeom>
              <a:rect b="b" l="l" r="r" t="t"/>
              <a:pathLst>
                <a:path extrusionOk="0" h="763" w="1144">
                  <a:moveTo>
                    <a:pt x="191" y="0"/>
                  </a:moveTo>
                  <a:cubicBezTo>
                    <a:pt x="96" y="0"/>
                    <a:pt x="1" y="95"/>
                    <a:pt x="1" y="191"/>
                  </a:cubicBezTo>
                  <a:cubicBezTo>
                    <a:pt x="1" y="286"/>
                    <a:pt x="96" y="357"/>
                    <a:pt x="191" y="357"/>
                  </a:cubicBezTo>
                  <a:cubicBezTo>
                    <a:pt x="310" y="357"/>
                    <a:pt x="406" y="453"/>
                    <a:pt x="406" y="572"/>
                  </a:cubicBezTo>
                  <a:cubicBezTo>
                    <a:pt x="406" y="667"/>
                    <a:pt x="477" y="762"/>
                    <a:pt x="572" y="762"/>
                  </a:cubicBezTo>
                  <a:cubicBezTo>
                    <a:pt x="668" y="762"/>
                    <a:pt x="763" y="667"/>
                    <a:pt x="763" y="572"/>
                  </a:cubicBezTo>
                  <a:cubicBezTo>
                    <a:pt x="763" y="453"/>
                    <a:pt x="834" y="357"/>
                    <a:pt x="953" y="357"/>
                  </a:cubicBezTo>
                  <a:cubicBezTo>
                    <a:pt x="1049" y="357"/>
                    <a:pt x="1144" y="286"/>
                    <a:pt x="1144" y="191"/>
                  </a:cubicBezTo>
                  <a:cubicBezTo>
                    <a:pt x="1144" y="95"/>
                    <a:pt x="1049" y="0"/>
                    <a:pt x="953" y="0"/>
                  </a:cubicBezTo>
                  <a:cubicBezTo>
                    <a:pt x="810" y="0"/>
                    <a:pt x="668" y="72"/>
                    <a:pt x="572" y="167"/>
                  </a:cubicBezTo>
                  <a:cubicBezTo>
                    <a:pt x="453" y="72"/>
                    <a:pt x="334" y="0"/>
                    <a:pt x="191" y="0"/>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1"/>
            <p:cNvSpPr/>
            <p:nvPr/>
          </p:nvSpPr>
          <p:spPr>
            <a:xfrm>
              <a:off x="1241524" y="3949815"/>
              <a:ext cx="39815" cy="26283"/>
            </a:xfrm>
            <a:custGeom>
              <a:rect b="b" l="l" r="r" t="t"/>
              <a:pathLst>
                <a:path extrusionOk="0" h="740" w="1121">
                  <a:moveTo>
                    <a:pt x="168" y="1"/>
                  </a:moveTo>
                  <a:cubicBezTo>
                    <a:pt x="72" y="1"/>
                    <a:pt x="1" y="96"/>
                    <a:pt x="1" y="168"/>
                  </a:cubicBezTo>
                  <a:cubicBezTo>
                    <a:pt x="1" y="263"/>
                    <a:pt x="72" y="358"/>
                    <a:pt x="168" y="358"/>
                  </a:cubicBezTo>
                  <a:cubicBezTo>
                    <a:pt x="287" y="358"/>
                    <a:pt x="382" y="453"/>
                    <a:pt x="382" y="572"/>
                  </a:cubicBezTo>
                  <a:cubicBezTo>
                    <a:pt x="382" y="644"/>
                    <a:pt x="477" y="739"/>
                    <a:pt x="549" y="739"/>
                  </a:cubicBezTo>
                  <a:cubicBezTo>
                    <a:pt x="644" y="739"/>
                    <a:pt x="739" y="644"/>
                    <a:pt x="739" y="572"/>
                  </a:cubicBezTo>
                  <a:cubicBezTo>
                    <a:pt x="739" y="453"/>
                    <a:pt x="834" y="358"/>
                    <a:pt x="953" y="358"/>
                  </a:cubicBezTo>
                  <a:cubicBezTo>
                    <a:pt x="1025" y="358"/>
                    <a:pt x="1120" y="263"/>
                    <a:pt x="1120" y="168"/>
                  </a:cubicBezTo>
                  <a:cubicBezTo>
                    <a:pt x="1120" y="96"/>
                    <a:pt x="1025" y="1"/>
                    <a:pt x="953" y="1"/>
                  </a:cubicBezTo>
                  <a:cubicBezTo>
                    <a:pt x="787" y="1"/>
                    <a:pt x="644" y="49"/>
                    <a:pt x="549" y="144"/>
                  </a:cubicBezTo>
                  <a:cubicBezTo>
                    <a:pt x="430" y="49"/>
                    <a:pt x="310" y="1"/>
                    <a:pt x="168" y="1"/>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1"/>
            <p:cNvSpPr/>
            <p:nvPr/>
          </p:nvSpPr>
          <p:spPr>
            <a:xfrm>
              <a:off x="1522361" y="4301687"/>
              <a:ext cx="12715" cy="12715"/>
            </a:xfrm>
            <a:custGeom>
              <a:rect b="b" l="l" r="r" t="t"/>
              <a:pathLst>
                <a:path extrusionOk="0" h="358" w="358">
                  <a:moveTo>
                    <a:pt x="191" y="1"/>
                  </a:moveTo>
                  <a:cubicBezTo>
                    <a:pt x="96" y="1"/>
                    <a:pt x="0" y="96"/>
                    <a:pt x="0" y="191"/>
                  </a:cubicBezTo>
                  <a:cubicBezTo>
                    <a:pt x="0" y="263"/>
                    <a:pt x="96" y="358"/>
                    <a:pt x="191" y="358"/>
                  </a:cubicBezTo>
                  <a:cubicBezTo>
                    <a:pt x="262" y="358"/>
                    <a:pt x="358" y="263"/>
                    <a:pt x="358" y="191"/>
                  </a:cubicBezTo>
                  <a:cubicBezTo>
                    <a:pt x="358" y="72"/>
                    <a:pt x="262" y="1"/>
                    <a:pt x="191" y="1"/>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1"/>
            <p:cNvSpPr/>
            <p:nvPr/>
          </p:nvSpPr>
          <p:spPr>
            <a:xfrm>
              <a:off x="1561253" y="4292381"/>
              <a:ext cx="12715" cy="12715"/>
            </a:xfrm>
            <a:custGeom>
              <a:rect b="b" l="l" r="r" t="t"/>
              <a:pathLst>
                <a:path extrusionOk="0" h="358" w="358">
                  <a:moveTo>
                    <a:pt x="191" y="1"/>
                  </a:moveTo>
                  <a:cubicBezTo>
                    <a:pt x="96" y="1"/>
                    <a:pt x="1" y="96"/>
                    <a:pt x="1" y="167"/>
                  </a:cubicBezTo>
                  <a:cubicBezTo>
                    <a:pt x="1" y="263"/>
                    <a:pt x="96" y="358"/>
                    <a:pt x="191" y="358"/>
                  </a:cubicBezTo>
                  <a:cubicBezTo>
                    <a:pt x="287" y="358"/>
                    <a:pt x="358" y="263"/>
                    <a:pt x="358" y="167"/>
                  </a:cubicBezTo>
                  <a:cubicBezTo>
                    <a:pt x="358" y="48"/>
                    <a:pt x="287" y="1"/>
                    <a:pt x="191" y="1"/>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1"/>
            <p:cNvSpPr/>
            <p:nvPr/>
          </p:nvSpPr>
          <p:spPr>
            <a:xfrm>
              <a:off x="1535041" y="4271248"/>
              <a:ext cx="12715" cy="12715"/>
            </a:xfrm>
            <a:custGeom>
              <a:rect b="b" l="l" r="r" t="t"/>
              <a:pathLst>
                <a:path extrusionOk="0" h="358" w="358">
                  <a:moveTo>
                    <a:pt x="191" y="0"/>
                  </a:moveTo>
                  <a:cubicBezTo>
                    <a:pt x="96" y="0"/>
                    <a:pt x="1" y="96"/>
                    <a:pt x="1" y="167"/>
                  </a:cubicBezTo>
                  <a:cubicBezTo>
                    <a:pt x="1" y="262"/>
                    <a:pt x="96" y="358"/>
                    <a:pt x="191" y="358"/>
                  </a:cubicBezTo>
                  <a:cubicBezTo>
                    <a:pt x="262" y="358"/>
                    <a:pt x="358" y="262"/>
                    <a:pt x="358" y="167"/>
                  </a:cubicBezTo>
                  <a:cubicBezTo>
                    <a:pt x="358" y="48"/>
                    <a:pt x="262" y="0"/>
                    <a:pt x="191"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1"/>
            <p:cNvSpPr/>
            <p:nvPr/>
          </p:nvSpPr>
          <p:spPr>
            <a:xfrm>
              <a:off x="1239002" y="4247771"/>
              <a:ext cx="33884" cy="37045"/>
            </a:xfrm>
            <a:custGeom>
              <a:rect b="b" l="l" r="r" t="t"/>
              <a:pathLst>
                <a:path extrusionOk="0" h="1043" w="954">
                  <a:moveTo>
                    <a:pt x="716" y="1"/>
                  </a:moveTo>
                  <a:cubicBezTo>
                    <a:pt x="656" y="1"/>
                    <a:pt x="601" y="32"/>
                    <a:pt x="572" y="90"/>
                  </a:cubicBezTo>
                  <a:lnTo>
                    <a:pt x="477" y="233"/>
                  </a:lnTo>
                  <a:lnTo>
                    <a:pt x="334" y="137"/>
                  </a:lnTo>
                  <a:cubicBezTo>
                    <a:pt x="302" y="122"/>
                    <a:pt x="268" y="114"/>
                    <a:pt x="234" y="114"/>
                  </a:cubicBezTo>
                  <a:cubicBezTo>
                    <a:pt x="167" y="114"/>
                    <a:pt x="104" y="145"/>
                    <a:pt x="72" y="209"/>
                  </a:cubicBezTo>
                  <a:cubicBezTo>
                    <a:pt x="0" y="304"/>
                    <a:pt x="24" y="423"/>
                    <a:pt x="120" y="471"/>
                  </a:cubicBezTo>
                  <a:lnTo>
                    <a:pt x="358" y="614"/>
                  </a:lnTo>
                  <a:lnTo>
                    <a:pt x="429" y="900"/>
                  </a:lnTo>
                  <a:cubicBezTo>
                    <a:pt x="453" y="971"/>
                    <a:pt x="501" y="1042"/>
                    <a:pt x="596" y="1042"/>
                  </a:cubicBezTo>
                  <a:lnTo>
                    <a:pt x="620" y="1042"/>
                  </a:lnTo>
                  <a:cubicBezTo>
                    <a:pt x="715" y="1019"/>
                    <a:pt x="763" y="923"/>
                    <a:pt x="763" y="804"/>
                  </a:cubicBezTo>
                  <a:lnTo>
                    <a:pt x="715" y="542"/>
                  </a:lnTo>
                  <a:lnTo>
                    <a:pt x="858" y="304"/>
                  </a:lnTo>
                  <a:cubicBezTo>
                    <a:pt x="953" y="185"/>
                    <a:pt x="929" y="66"/>
                    <a:pt x="834" y="42"/>
                  </a:cubicBezTo>
                  <a:cubicBezTo>
                    <a:pt x="796" y="14"/>
                    <a:pt x="755" y="1"/>
                    <a:pt x="716" y="1"/>
                  </a:cubicBezTo>
                  <a:close/>
                </a:path>
              </a:pathLst>
            </a:custGeom>
            <a:solidFill>
              <a:srgbClr val="E67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1"/>
            <p:cNvSpPr/>
            <p:nvPr/>
          </p:nvSpPr>
          <p:spPr>
            <a:xfrm>
              <a:off x="1516429" y="4060630"/>
              <a:ext cx="40632" cy="12715"/>
            </a:xfrm>
            <a:custGeom>
              <a:rect b="b" l="l" r="r" t="t"/>
              <a:pathLst>
                <a:path extrusionOk="0" h="358" w="1144">
                  <a:moveTo>
                    <a:pt x="167" y="1"/>
                  </a:moveTo>
                  <a:cubicBezTo>
                    <a:pt x="72" y="1"/>
                    <a:pt x="1" y="96"/>
                    <a:pt x="1" y="191"/>
                  </a:cubicBezTo>
                  <a:cubicBezTo>
                    <a:pt x="1" y="263"/>
                    <a:pt x="72" y="358"/>
                    <a:pt x="167" y="358"/>
                  </a:cubicBezTo>
                  <a:lnTo>
                    <a:pt x="977" y="358"/>
                  </a:lnTo>
                  <a:cubicBezTo>
                    <a:pt x="1096" y="358"/>
                    <a:pt x="1144" y="263"/>
                    <a:pt x="1144" y="191"/>
                  </a:cubicBezTo>
                  <a:cubicBezTo>
                    <a:pt x="1144" y="96"/>
                    <a:pt x="1072" y="1"/>
                    <a:pt x="977"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1"/>
            <p:cNvSpPr/>
            <p:nvPr/>
          </p:nvSpPr>
          <p:spPr>
            <a:xfrm>
              <a:off x="1411546" y="4060630"/>
              <a:ext cx="86308" cy="12715"/>
            </a:xfrm>
            <a:custGeom>
              <a:rect b="b" l="l" r="r" t="t"/>
              <a:pathLst>
                <a:path extrusionOk="0" h="358" w="2430">
                  <a:moveTo>
                    <a:pt x="167" y="1"/>
                  </a:moveTo>
                  <a:cubicBezTo>
                    <a:pt x="96" y="1"/>
                    <a:pt x="1" y="96"/>
                    <a:pt x="1" y="191"/>
                  </a:cubicBezTo>
                  <a:cubicBezTo>
                    <a:pt x="1" y="263"/>
                    <a:pt x="96" y="358"/>
                    <a:pt x="167" y="358"/>
                  </a:cubicBezTo>
                  <a:lnTo>
                    <a:pt x="2263" y="358"/>
                  </a:lnTo>
                  <a:cubicBezTo>
                    <a:pt x="2358" y="358"/>
                    <a:pt x="2430" y="263"/>
                    <a:pt x="2430" y="191"/>
                  </a:cubicBezTo>
                  <a:cubicBezTo>
                    <a:pt x="2430" y="96"/>
                    <a:pt x="2358" y="1"/>
                    <a:pt x="2263"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1"/>
            <p:cNvSpPr/>
            <p:nvPr/>
          </p:nvSpPr>
          <p:spPr>
            <a:xfrm>
              <a:off x="1425931" y="4085172"/>
              <a:ext cx="116746" cy="12715"/>
            </a:xfrm>
            <a:custGeom>
              <a:rect b="b" l="l" r="r" t="t"/>
              <a:pathLst>
                <a:path extrusionOk="0" h="358" w="3287">
                  <a:moveTo>
                    <a:pt x="191" y="0"/>
                  </a:moveTo>
                  <a:cubicBezTo>
                    <a:pt x="96" y="0"/>
                    <a:pt x="0" y="96"/>
                    <a:pt x="0" y="167"/>
                  </a:cubicBezTo>
                  <a:cubicBezTo>
                    <a:pt x="0" y="262"/>
                    <a:pt x="96" y="357"/>
                    <a:pt x="191" y="357"/>
                  </a:cubicBezTo>
                  <a:lnTo>
                    <a:pt x="3073" y="357"/>
                  </a:lnTo>
                  <a:cubicBezTo>
                    <a:pt x="3192" y="357"/>
                    <a:pt x="3287" y="262"/>
                    <a:pt x="3263" y="167"/>
                  </a:cubicBezTo>
                  <a:cubicBezTo>
                    <a:pt x="3263" y="96"/>
                    <a:pt x="3168" y="0"/>
                    <a:pt x="3073" y="0"/>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1"/>
            <p:cNvSpPr/>
            <p:nvPr/>
          </p:nvSpPr>
          <p:spPr>
            <a:xfrm>
              <a:off x="1463153" y="4108862"/>
              <a:ext cx="41484" cy="13568"/>
            </a:xfrm>
            <a:custGeom>
              <a:rect b="b" l="l" r="r" t="t"/>
              <a:pathLst>
                <a:path extrusionOk="0" h="382" w="1168">
                  <a:moveTo>
                    <a:pt x="191" y="0"/>
                  </a:moveTo>
                  <a:cubicBezTo>
                    <a:pt x="96" y="0"/>
                    <a:pt x="0" y="95"/>
                    <a:pt x="0" y="191"/>
                  </a:cubicBezTo>
                  <a:cubicBezTo>
                    <a:pt x="0" y="286"/>
                    <a:pt x="96" y="381"/>
                    <a:pt x="191" y="381"/>
                  </a:cubicBezTo>
                  <a:lnTo>
                    <a:pt x="977" y="381"/>
                  </a:lnTo>
                  <a:cubicBezTo>
                    <a:pt x="1096" y="381"/>
                    <a:pt x="1167" y="310"/>
                    <a:pt x="1167" y="191"/>
                  </a:cubicBezTo>
                  <a:cubicBezTo>
                    <a:pt x="1167" y="95"/>
                    <a:pt x="1072" y="0"/>
                    <a:pt x="977" y="0"/>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41"/>
          <p:cNvGrpSpPr/>
          <p:nvPr/>
        </p:nvGrpSpPr>
        <p:grpSpPr>
          <a:xfrm>
            <a:off x="6618162" y="2435720"/>
            <a:ext cx="438144" cy="404331"/>
            <a:chOff x="1879312" y="1908020"/>
            <a:chExt cx="438144" cy="404331"/>
          </a:xfrm>
        </p:grpSpPr>
        <p:sp>
          <p:nvSpPr>
            <p:cNvPr id="417" name="Google Shape;417;p41"/>
            <p:cNvSpPr/>
            <p:nvPr/>
          </p:nvSpPr>
          <p:spPr>
            <a:xfrm>
              <a:off x="1884355" y="1908020"/>
              <a:ext cx="225891" cy="91387"/>
            </a:xfrm>
            <a:custGeom>
              <a:rect b="b" l="l" r="r" t="t"/>
              <a:pathLst>
                <a:path extrusionOk="0" h="2573" w="6360">
                  <a:moveTo>
                    <a:pt x="1835" y="0"/>
                  </a:moveTo>
                  <a:cubicBezTo>
                    <a:pt x="1787" y="0"/>
                    <a:pt x="1620" y="72"/>
                    <a:pt x="1454" y="191"/>
                  </a:cubicBezTo>
                  <a:cubicBezTo>
                    <a:pt x="1120" y="381"/>
                    <a:pt x="620" y="738"/>
                    <a:pt x="287" y="1024"/>
                  </a:cubicBezTo>
                  <a:cubicBezTo>
                    <a:pt x="144" y="1143"/>
                    <a:pt x="25" y="1286"/>
                    <a:pt x="1" y="1334"/>
                  </a:cubicBezTo>
                  <a:lnTo>
                    <a:pt x="739" y="2572"/>
                  </a:lnTo>
                  <a:lnTo>
                    <a:pt x="6359" y="1977"/>
                  </a:lnTo>
                  <a:cubicBezTo>
                    <a:pt x="6359" y="1977"/>
                    <a:pt x="5002" y="738"/>
                    <a:pt x="4692" y="715"/>
                  </a:cubicBezTo>
                  <a:cubicBezTo>
                    <a:pt x="4454" y="715"/>
                    <a:pt x="4192" y="929"/>
                    <a:pt x="4049" y="1072"/>
                  </a:cubicBezTo>
                  <a:cubicBezTo>
                    <a:pt x="4008" y="1113"/>
                    <a:pt x="3950" y="1139"/>
                    <a:pt x="3900" y="1139"/>
                  </a:cubicBezTo>
                  <a:cubicBezTo>
                    <a:pt x="3864" y="1139"/>
                    <a:pt x="3831" y="1125"/>
                    <a:pt x="3811" y="1096"/>
                  </a:cubicBezTo>
                  <a:cubicBezTo>
                    <a:pt x="3383" y="834"/>
                    <a:pt x="2144" y="0"/>
                    <a:pt x="1835" y="0"/>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1"/>
            <p:cNvSpPr/>
            <p:nvPr/>
          </p:nvSpPr>
          <p:spPr>
            <a:xfrm>
              <a:off x="2037471" y="1933380"/>
              <a:ext cx="72775" cy="46563"/>
            </a:xfrm>
            <a:custGeom>
              <a:rect b="b" l="l" r="r" t="t"/>
              <a:pathLst>
                <a:path extrusionOk="0" h="1311" w="2049">
                  <a:moveTo>
                    <a:pt x="358" y="1"/>
                  </a:moveTo>
                  <a:cubicBezTo>
                    <a:pt x="238" y="1"/>
                    <a:pt x="119" y="72"/>
                    <a:pt x="0" y="120"/>
                  </a:cubicBezTo>
                  <a:cubicBezTo>
                    <a:pt x="405" y="358"/>
                    <a:pt x="1167" y="1048"/>
                    <a:pt x="1477" y="1310"/>
                  </a:cubicBezTo>
                  <a:lnTo>
                    <a:pt x="2048" y="1263"/>
                  </a:lnTo>
                  <a:cubicBezTo>
                    <a:pt x="2048" y="1263"/>
                    <a:pt x="691" y="24"/>
                    <a:pt x="358"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1"/>
            <p:cNvSpPr/>
            <p:nvPr/>
          </p:nvSpPr>
          <p:spPr>
            <a:xfrm>
              <a:off x="1934257" y="1908837"/>
              <a:ext cx="92239" cy="49369"/>
            </a:xfrm>
            <a:custGeom>
              <a:rect b="b" l="l" r="r" t="t"/>
              <a:pathLst>
                <a:path extrusionOk="0" h="1390" w="2597">
                  <a:moveTo>
                    <a:pt x="2597" y="1049"/>
                  </a:moveTo>
                  <a:lnTo>
                    <a:pt x="2570" y="1078"/>
                  </a:lnTo>
                  <a:lnTo>
                    <a:pt x="2570" y="1078"/>
                  </a:lnTo>
                  <a:cubicBezTo>
                    <a:pt x="2580" y="1070"/>
                    <a:pt x="2589" y="1060"/>
                    <a:pt x="2597" y="1049"/>
                  </a:cubicBezTo>
                  <a:close/>
                  <a:moveTo>
                    <a:pt x="406" y="1"/>
                  </a:moveTo>
                  <a:cubicBezTo>
                    <a:pt x="334" y="1"/>
                    <a:pt x="191" y="72"/>
                    <a:pt x="1" y="191"/>
                  </a:cubicBezTo>
                  <a:cubicBezTo>
                    <a:pt x="358" y="191"/>
                    <a:pt x="1644" y="1049"/>
                    <a:pt x="2097" y="1358"/>
                  </a:cubicBezTo>
                  <a:cubicBezTo>
                    <a:pt x="2136" y="1378"/>
                    <a:pt x="2180" y="1390"/>
                    <a:pt x="2220" y="1390"/>
                  </a:cubicBezTo>
                  <a:cubicBezTo>
                    <a:pt x="2278" y="1390"/>
                    <a:pt x="2331" y="1366"/>
                    <a:pt x="2359" y="1311"/>
                  </a:cubicBezTo>
                  <a:lnTo>
                    <a:pt x="2570" y="1078"/>
                  </a:lnTo>
                  <a:lnTo>
                    <a:pt x="2570" y="1078"/>
                  </a:lnTo>
                  <a:cubicBezTo>
                    <a:pt x="2518" y="1120"/>
                    <a:pt x="2438" y="1120"/>
                    <a:pt x="2359" y="1120"/>
                  </a:cubicBezTo>
                  <a:cubicBezTo>
                    <a:pt x="1954" y="834"/>
                    <a:pt x="692" y="1"/>
                    <a:pt x="406"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1"/>
            <p:cNvSpPr/>
            <p:nvPr/>
          </p:nvSpPr>
          <p:spPr>
            <a:xfrm>
              <a:off x="1969810" y="1979055"/>
              <a:ext cx="257147" cy="333296"/>
            </a:xfrm>
            <a:custGeom>
              <a:rect b="b" l="l" r="r" t="t"/>
              <a:pathLst>
                <a:path extrusionOk="0" h="9384" w="7240">
                  <a:moveTo>
                    <a:pt x="3953" y="0"/>
                  </a:moveTo>
                  <a:lnTo>
                    <a:pt x="0" y="3215"/>
                  </a:lnTo>
                  <a:lnTo>
                    <a:pt x="215" y="9383"/>
                  </a:lnTo>
                  <a:lnTo>
                    <a:pt x="4144" y="9383"/>
                  </a:lnTo>
                  <a:lnTo>
                    <a:pt x="7240" y="3692"/>
                  </a:lnTo>
                  <a:lnTo>
                    <a:pt x="5049" y="0"/>
                  </a:ln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1"/>
            <p:cNvSpPr/>
            <p:nvPr/>
          </p:nvSpPr>
          <p:spPr>
            <a:xfrm>
              <a:off x="2083147" y="1976534"/>
              <a:ext cx="143810" cy="334113"/>
            </a:xfrm>
            <a:custGeom>
              <a:rect b="b" l="l" r="r" t="t"/>
              <a:pathLst>
                <a:path extrusionOk="0" h="9407" w="4049">
                  <a:moveTo>
                    <a:pt x="4049" y="0"/>
                  </a:moveTo>
                  <a:lnTo>
                    <a:pt x="1905" y="71"/>
                  </a:lnTo>
                  <a:lnTo>
                    <a:pt x="1358" y="71"/>
                  </a:lnTo>
                  <a:cubicBezTo>
                    <a:pt x="1358" y="71"/>
                    <a:pt x="429" y="1000"/>
                    <a:pt x="477" y="1381"/>
                  </a:cubicBezTo>
                  <a:lnTo>
                    <a:pt x="477" y="2096"/>
                  </a:lnTo>
                  <a:cubicBezTo>
                    <a:pt x="477" y="2191"/>
                    <a:pt x="548" y="2262"/>
                    <a:pt x="643" y="2262"/>
                  </a:cubicBezTo>
                  <a:cubicBezTo>
                    <a:pt x="749" y="2262"/>
                    <a:pt x="897" y="2272"/>
                    <a:pt x="1069" y="2272"/>
                  </a:cubicBezTo>
                  <a:cubicBezTo>
                    <a:pt x="1284" y="2272"/>
                    <a:pt x="1535" y="2257"/>
                    <a:pt x="1786" y="2191"/>
                  </a:cubicBezTo>
                  <a:lnTo>
                    <a:pt x="1786" y="2191"/>
                  </a:lnTo>
                  <a:cubicBezTo>
                    <a:pt x="1477" y="2715"/>
                    <a:pt x="500" y="3453"/>
                    <a:pt x="524" y="3929"/>
                  </a:cubicBezTo>
                  <a:lnTo>
                    <a:pt x="524" y="4739"/>
                  </a:lnTo>
                  <a:cubicBezTo>
                    <a:pt x="524" y="4858"/>
                    <a:pt x="619" y="4930"/>
                    <a:pt x="715" y="4953"/>
                  </a:cubicBezTo>
                  <a:cubicBezTo>
                    <a:pt x="858" y="4977"/>
                    <a:pt x="1143" y="5001"/>
                    <a:pt x="1453" y="5001"/>
                  </a:cubicBezTo>
                  <a:cubicBezTo>
                    <a:pt x="1810" y="5001"/>
                    <a:pt x="2072" y="5120"/>
                    <a:pt x="2263" y="5239"/>
                  </a:cubicBezTo>
                  <a:cubicBezTo>
                    <a:pt x="1786" y="6311"/>
                    <a:pt x="0" y="8168"/>
                    <a:pt x="405" y="9407"/>
                  </a:cubicBezTo>
                  <a:lnTo>
                    <a:pt x="4049" y="9407"/>
                  </a:lnTo>
                  <a:lnTo>
                    <a:pt x="4049" y="0"/>
                  </a:ln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1"/>
            <p:cNvSpPr/>
            <p:nvPr/>
          </p:nvSpPr>
          <p:spPr>
            <a:xfrm>
              <a:off x="1943563" y="2172732"/>
              <a:ext cx="127756" cy="139619"/>
            </a:xfrm>
            <a:custGeom>
              <a:rect b="b" l="l" r="r" t="t"/>
              <a:pathLst>
                <a:path extrusionOk="0" h="3931" w="3597">
                  <a:moveTo>
                    <a:pt x="3597" y="1"/>
                  </a:moveTo>
                  <a:lnTo>
                    <a:pt x="1" y="2382"/>
                  </a:lnTo>
                  <a:lnTo>
                    <a:pt x="168" y="3930"/>
                  </a:lnTo>
                  <a:lnTo>
                    <a:pt x="906" y="3930"/>
                  </a:lnTo>
                  <a:cubicBezTo>
                    <a:pt x="1430" y="2787"/>
                    <a:pt x="2978" y="1716"/>
                    <a:pt x="3454" y="1382"/>
                  </a:cubicBezTo>
                  <a:cubicBezTo>
                    <a:pt x="3525" y="1335"/>
                    <a:pt x="3597" y="1239"/>
                    <a:pt x="3597" y="1120"/>
                  </a:cubicBezTo>
                  <a:lnTo>
                    <a:pt x="3597" y="1"/>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1"/>
            <p:cNvSpPr/>
            <p:nvPr/>
          </p:nvSpPr>
          <p:spPr>
            <a:xfrm>
              <a:off x="1979933" y="2071259"/>
              <a:ext cx="104919" cy="91387"/>
            </a:xfrm>
            <a:custGeom>
              <a:rect b="b" l="l" r="r" t="t"/>
              <a:pathLst>
                <a:path extrusionOk="0" h="2573" w="2954">
                  <a:moveTo>
                    <a:pt x="2954" y="0"/>
                  </a:moveTo>
                  <a:lnTo>
                    <a:pt x="1" y="2358"/>
                  </a:lnTo>
                  <a:lnTo>
                    <a:pt x="1192" y="2572"/>
                  </a:lnTo>
                  <a:lnTo>
                    <a:pt x="2835" y="1262"/>
                  </a:lnTo>
                  <a:cubicBezTo>
                    <a:pt x="2906" y="1215"/>
                    <a:pt x="2954" y="1096"/>
                    <a:pt x="2954" y="1000"/>
                  </a:cubicBezTo>
                  <a:lnTo>
                    <a:pt x="2954"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1"/>
            <p:cNvSpPr/>
            <p:nvPr/>
          </p:nvSpPr>
          <p:spPr>
            <a:xfrm>
              <a:off x="1990091" y="1978203"/>
              <a:ext cx="120156" cy="93091"/>
            </a:xfrm>
            <a:custGeom>
              <a:rect b="b" l="l" r="r" t="t"/>
              <a:pathLst>
                <a:path extrusionOk="0" h="2621" w="3383">
                  <a:moveTo>
                    <a:pt x="3382" y="1"/>
                  </a:moveTo>
                  <a:cubicBezTo>
                    <a:pt x="3382" y="1"/>
                    <a:pt x="25" y="1668"/>
                    <a:pt x="1" y="1668"/>
                  </a:cubicBezTo>
                  <a:lnTo>
                    <a:pt x="977" y="2620"/>
                  </a:lnTo>
                  <a:lnTo>
                    <a:pt x="1453" y="2406"/>
                  </a:lnTo>
                  <a:cubicBezTo>
                    <a:pt x="1692" y="2406"/>
                    <a:pt x="1930" y="2215"/>
                    <a:pt x="2025" y="2025"/>
                  </a:cubicBezTo>
                  <a:cubicBezTo>
                    <a:pt x="2430" y="1144"/>
                    <a:pt x="3359" y="24"/>
                    <a:pt x="3382" y="1"/>
                  </a:cubicBez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1"/>
            <p:cNvSpPr/>
            <p:nvPr/>
          </p:nvSpPr>
          <p:spPr>
            <a:xfrm>
              <a:off x="1879312" y="1957070"/>
              <a:ext cx="230082" cy="355282"/>
            </a:xfrm>
            <a:custGeom>
              <a:rect b="b" l="l" r="r" t="t"/>
              <a:pathLst>
                <a:path extrusionOk="0" h="10003" w="6478">
                  <a:moveTo>
                    <a:pt x="95" y="0"/>
                  </a:moveTo>
                  <a:cubicBezTo>
                    <a:pt x="95" y="24"/>
                    <a:pt x="71" y="48"/>
                    <a:pt x="71" y="72"/>
                  </a:cubicBezTo>
                  <a:cubicBezTo>
                    <a:pt x="0" y="191"/>
                    <a:pt x="0" y="310"/>
                    <a:pt x="0" y="310"/>
                  </a:cubicBezTo>
                  <a:lnTo>
                    <a:pt x="0" y="9717"/>
                  </a:lnTo>
                  <a:cubicBezTo>
                    <a:pt x="0" y="9883"/>
                    <a:pt x="119" y="10002"/>
                    <a:pt x="286" y="10002"/>
                  </a:cubicBezTo>
                  <a:lnTo>
                    <a:pt x="1953" y="10002"/>
                  </a:lnTo>
                  <a:cubicBezTo>
                    <a:pt x="2334" y="7883"/>
                    <a:pt x="5882" y="6716"/>
                    <a:pt x="5334" y="5859"/>
                  </a:cubicBezTo>
                  <a:cubicBezTo>
                    <a:pt x="5245" y="5700"/>
                    <a:pt x="5084" y="5651"/>
                    <a:pt x="4897" y="5651"/>
                  </a:cubicBezTo>
                  <a:cubicBezTo>
                    <a:pt x="4602" y="5651"/>
                    <a:pt x="4240" y="5772"/>
                    <a:pt x="3979" y="5772"/>
                  </a:cubicBezTo>
                  <a:cubicBezTo>
                    <a:pt x="3835" y="5772"/>
                    <a:pt x="3722" y="5735"/>
                    <a:pt x="3667" y="5621"/>
                  </a:cubicBezTo>
                  <a:cubicBezTo>
                    <a:pt x="3286" y="4787"/>
                    <a:pt x="6144" y="3858"/>
                    <a:pt x="5739" y="3001"/>
                  </a:cubicBezTo>
                  <a:cubicBezTo>
                    <a:pt x="5699" y="2926"/>
                    <a:pt x="5613" y="2900"/>
                    <a:pt x="5502" y="2900"/>
                  </a:cubicBezTo>
                  <a:cubicBezTo>
                    <a:pt x="5257" y="2900"/>
                    <a:pt x="4887" y="3024"/>
                    <a:pt x="4606" y="3024"/>
                  </a:cubicBezTo>
                  <a:cubicBezTo>
                    <a:pt x="4404" y="3024"/>
                    <a:pt x="4247" y="2960"/>
                    <a:pt x="4215" y="2739"/>
                  </a:cubicBezTo>
                  <a:cubicBezTo>
                    <a:pt x="4144" y="2048"/>
                    <a:pt x="6477" y="596"/>
                    <a:pt x="6478" y="596"/>
                  </a:cubicBezTo>
                  <a:lnTo>
                    <a:pt x="6478" y="596"/>
                  </a:lnTo>
                  <a:cubicBezTo>
                    <a:pt x="6430" y="608"/>
                    <a:pt x="5882" y="643"/>
                    <a:pt x="5189" y="643"/>
                  </a:cubicBezTo>
                  <a:cubicBezTo>
                    <a:pt x="4495" y="643"/>
                    <a:pt x="3656" y="608"/>
                    <a:pt x="3024" y="477"/>
                  </a:cubicBezTo>
                  <a:cubicBezTo>
                    <a:pt x="1524" y="191"/>
                    <a:pt x="429" y="24"/>
                    <a:pt x="95" y="0"/>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1"/>
            <p:cNvSpPr/>
            <p:nvPr/>
          </p:nvSpPr>
          <p:spPr>
            <a:xfrm>
              <a:off x="2118664" y="2025583"/>
              <a:ext cx="60096" cy="31646"/>
            </a:xfrm>
            <a:custGeom>
              <a:rect b="b" l="l" r="r" t="t"/>
              <a:pathLst>
                <a:path extrusionOk="0" h="891" w="1692">
                  <a:moveTo>
                    <a:pt x="1" y="0"/>
                  </a:moveTo>
                  <a:lnTo>
                    <a:pt x="1" y="715"/>
                  </a:lnTo>
                  <a:cubicBezTo>
                    <a:pt x="1" y="810"/>
                    <a:pt x="96" y="881"/>
                    <a:pt x="191" y="881"/>
                  </a:cubicBezTo>
                  <a:cubicBezTo>
                    <a:pt x="297" y="881"/>
                    <a:pt x="440" y="891"/>
                    <a:pt x="607" y="891"/>
                  </a:cubicBezTo>
                  <a:cubicBezTo>
                    <a:pt x="815" y="891"/>
                    <a:pt x="1059" y="876"/>
                    <a:pt x="1310" y="810"/>
                  </a:cubicBezTo>
                  <a:lnTo>
                    <a:pt x="1691" y="167"/>
                  </a:lnTo>
                  <a:lnTo>
                    <a:pt x="1"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1"/>
            <p:cNvSpPr/>
            <p:nvPr/>
          </p:nvSpPr>
          <p:spPr>
            <a:xfrm>
              <a:off x="2121186" y="2116082"/>
              <a:ext cx="82081" cy="46563"/>
            </a:xfrm>
            <a:custGeom>
              <a:rect b="b" l="l" r="r" t="t"/>
              <a:pathLst>
                <a:path extrusionOk="0" h="1311" w="2311">
                  <a:moveTo>
                    <a:pt x="1" y="0"/>
                  </a:moveTo>
                  <a:lnTo>
                    <a:pt x="1" y="810"/>
                  </a:lnTo>
                  <a:cubicBezTo>
                    <a:pt x="1" y="929"/>
                    <a:pt x="72" y="1001"/>
                    <a:pt x="168" y="1024"/>
                  </a:cubicBezTo>
                  <a:cubicBezTo>
                    <a:pt x="311" y="1048"/>
                    <a:pt x="620" y="1072"/>
                    <a:pt x="906" y="1072"/>
                  </a:cubicBezTo>
                  <a:cubicBezTo>
                    <a:pt x="1263" y="1072"/>
                    <a:pt x="1549" y="1191"/>
                    <a:pt x="1716" y="1310"/>
                  </a:cubicBezTo>
                  <a:lnTo>
                    <a:pt x="2311" y="310"/>
                  </a:lnTo>
                  <a:lnTo>
                    <a:pt x="1" y="0"/>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1"/>
            <p:cNvSpPr/>
            <p:nvPr/>
          </p:nvSpPr>
          <p:spPr>
            <a:xfrm>
              <a:off x="2097531" y="1945740"/>
              <a:ext cx="219924" cy="366612"/>
            </a:xfrm>
            <a:custGeom>
              <a:rect b="b" l="l" r="r" t="t"/>
              <a:pathLst>
                <a:path extrusionOk="0" h="10322" w="6192">
                  <a:moveTo>
                    <a:pt x="5892" y="1"/>
                  </a:moveTo>
                  <a:cubicBezTo>
                    <a:pt x="5866" y="1"/>
                    <a:pt x="5839" y="4"/>
                    <a:pt x="5811" y="10"/>
                  </a:cubicBezTo>
                  <a:lnTo>
                    <a:pt x="1453" y="938"/>
                  </a:lnTo>
                  <a:cubicBezTo>
                    <a:pt x="1453" y="938"/>
                    <a:pt x="357" y="2082"/>
                    <a:pt x="619" y="2367"/>
                  </a:cubicBezTo>
                  <a:cubicBezTo>
                    <a:pt x="708" y="2449"/>
                    <a:pt x="833" y="2470"/>
                    <a:pt x="973" y="2470"/>
                  </a:cubicBezTo>
                  <a:cubicBezTo>
                    <a:pt x="1126" y="2470"/>
                    <a:pt x="1297" y="2445"/>
                    <a:pt x="1454" y="2445"/>
                  </a:cubicBezTo>
                  <a:cubicBezTo>
                    <a:pt x="1655" y="2445"/>
                    <a:pt x="1834" y="2486"/>
                    <a:pt x="1929" y="2677"/>
                  </a:cubicBezTo>
                  <a:cubicBezTo>
                    <a:pt x="2239" y="3248"/>
                    <a:pt x="476" y="4320"/>
                    <a:pt x="691" y="4915"/>
                  </a:cubicBezTo>
                  <a:cubicBezTo>
                    <a:pt x="834" y="5297"/>
                    <a:pt x="2239" y="4892"/>
                    <a:pt x="2477" y="5511"/>
                  </a:cubicBezTo>
                  <a:cubicBezTo>
                    <a:pt x="2763" y="6392"/>
                    <a:pt x="0" y="8773"/>
                    <a:pt x="500" y="10321"/>
                  </a:cubicBezTo>
                  <a:lnTo>
                    <a:pt x="3191" y="10321"/>
                  </a:lnTo>
                  <a:lnTo>
                    <a:pt x="6192" y="7345"/>
                  </a:lnTo>
                  <a:lnTo>
                    <a:pt x="6192" y="319"/>
                  </a:lnTo>
                  <a:cubicBezTo>
                    <a:pt x="6192" y="133"/>
                    <a:pt x="6066" y="1"/>
                    <a:pt x="5892"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1"/>
            <p:cNvSpPr/>
            <p:nvPr/>
          </p:nvSpPr>
          <p:spPr>
            <a:xfrm>
              <a:off x="2294582" y="1945136"/>
              <a:ext cx="22873" cy="279239"/>
            </a:xfrm>
            <a:custGeom>
              <a:rect b="b" l="l" r="r" t="t"/>
              <a:pathLst>
                <a:path extrusionOk="0" h="7862" w="644">
                  <a:moveTo>
                    <a:pt x="309" y="0"/>
                  </a:moveTo>
                  <a:cubicBezTo>
                    <a:pt x="294" y="0"/>
                    <a:pt x="279" y="1"/>
                    <a:pt x="263" y="3"/>
                  </a:cubicBezTo>
                  <a:lnTo>
                    <a:pt x="1" y="51"/>
                  </a:lnTo>
                  <a:cubicBezTo>
                    <a:pt x="49" y="122"/>
                    <a:pt x="120" y="193"/>
                    <a:pt x="120" y="313"/>
                  </a:cubicBezTo>
                  <a:lnTo>
                    <a:pt x="120" y="7862"/>
                  </a:lnTo>
                  <a:lnTo>
                    <a:pt x="644" y="7362"/>
                  </a:lnTo>
                  <a:lnTo>
                    <a:pt x="644" y="336"/>
                  </a:lnTo>
                  <a:cubicBezTo>
                    <a:pt x="644" y="138"/>
                    <a:pt x="501" y="0"/>
                    <a:pt x="309"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1"/>
            <p:cNvSpPr/>
            <p:nvPr/>
          </p:nvSpPr>
          <p:spPr>
            <a:xfrm>
              <a:off x="1905524" y="2171063"/>
              <a:ext cx="48233" cy="33848"/>
            </a:xfrm>
            <a:custGeom>
              <a:rect b="b" l="l" r="r" t="t"/>
              <a:pathLst>
                <a:path extrusionOk="0" h="953" w="1358">
                  <a:moveTo>
                    <a:pt x="191" y="0"/>
                  </a:moveTo>
                  <a:cubicBezTo>
                    <a:pt x="72" y="0"/>
                    <a:pt x="0" y="96"/>
                    <a:pt x="0" y="215"/>
                  </a:cubicBezTo>
                  <a:lnTo>
                    <a:pt x="0" y="715"/>
                  </a:lnTo>
                  <a:cubicBezTo>
                    <a:pt x="0" y="881"/>
                    <a:pt x="72" y="953"/>
                    <a:pt x="215" y="953"/>
                  </a:cubicBezTo>
                  <a:lnTo>
                    <a:pt x="1096" y="953"/>
                  </a:lnTo>
                  <a:cubicBezTo>
                    <a:pt x="1262" y="953"/>
                    <a:pt x="1358" y="786"/>
                    <a:pt x="1286" y="643"/>
                  </a:cubicBezTo>
                  <a:lnTo>
                    <a:pt x="1048" y="119"/>
                  </a:lnTo>
                  <a:cubicBezTo>
                    <a:pt x="1024" y="48"/>
                    <a:pt x="929" y="0"/>
                    <a:pt x="858" y="0"/>
                  </a:cubicBez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1"/>
            <p:cNvSpPr/>
            <p:nvPr/>
          </p:nvSpPr>
          <p:spPr>
            <a:xfrm>
              <a:off x="1919908" y="2172732"/>
              <a:ext cx="33848" cy="33884"/>
            </a:xfrm>
            <a:custGeom>
              <a:rect b="b" l="l" r="r" t="t"/>
              <a:pathLst>
                <a:path extrusionOk="0" h="954" w="953">
                  <a:moveTo>
                    <a:pt x="0" y="1"/>
                  </a:moveTo>
                  <a:cubicBezTo>
                    <a:pt x="95" y="1"/>
                    <a:pt x="143" y="49"/>
                    <a:pt x="214" y="120"/>
                  </a:cubicBezTo>
                  <a:lnTo>
                    <a:pt x="453" y="620"/>
                  </a:lnTo>
                  <a:cubicBezTo>
                    <a:pt x="500" y="763"/>
                    <a:pt x="429" y="954"/>
                    <a:pt x="238" y="954"/>
                  </a:cubicBezTo>
                  <a:lnTo>
                    <a:pt x="691" y="954"/>
                  </a:lnTo>
                  <a:cubicBezTo>
                    <a:pt x="834" y="906"/>
                    <a:pt x="953" y="763"/>
                    <a:pt x="905" y="620"/>
                  </a:cubicBezTo>
                  <a:lnTo>
                    <a:pt x="667" y="120"/>
                  </a:lnTo>
                  <a:cubicBezTo>
                    <a:pt x="619" y="25"/>
                    <a:pt x="548" y="1"/>
                    <a:pt x="453" y="1"/>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1"/>
            <p:cNvSpPr/>
            <p:nvPr/>
          </p:nvSpPr>
          <p:spPr>
            <a:xfrm>
              <a:off x="2199857" y="2204876"/>
              <a:ext cx="117598" cy="105771"/>
            </a:xfrm>
            <a:custGeom>
              <a:rect b="b" l="l" r="r" t="t"/>
              <a:pathLst>
                <a:path extrusionOk="0" h="2978" w="3311">
                  <a:moveTo>
                    <a:pt x="3311" y="1"/>
                  </a:moveTo>
                  <a:lnTo>
                    <a:pt x="2549" y="120"/>
                  </a:lnTo>
                  <a:cubicBezTo>
                    <a:pt x="2382" y="168"/>
                    <a:pt x="2263" y="239"/>
                    <a:pt x="2192" y="358"/>
                  </a:cubicBezTo>
                  <a:lnTo>
                    <a:pt x="1668" y="1239"/>
                  </a:lnTo>
                  <a:lnTo>
                    <a:pt x="1668" y="1263"/>
                  </a:lnTo>
                  <a:cubicBezTo>
                    <a:pt x="1620" y="1382"/>
                    <a:pt x="1501" y="1430"/>
                    <a:pt x="1382" y="1430"/>
                  </a:cubicBezTo>
                  <a:lnTo>
                    <a:pt x="953" y="1430"/>
                  </a:lnTo>
                  <a:cubicBezTo>
                    <a:pt x="763" y="1430"/>
                    <a:pt x="572" y="1549"/>
                    <a:pt x="477" y="1739"/>
                  </a:cubicBezTo>
                  <a:lnTo>
                    <a:pt x="96" y="2597"/>
                  </a:lnTo>
                  <a:cubicBezTo>
                    <a:pt x="1" y="2787"/>
                    <a:pt x="120" y="2978"/>
                    <a:pt x="334" y="2978"/>
                  </a:cubicBezTo>
                  <a:lnTo>
                    <a:pt x="3049" y="2978"/>
                  </a:lnTo>
                  <a:cubicBezTo>
                    <a:pt x="3192" y="2978"/>
                    <a:pt x="3311" y="2859"/>
                    <a:pt x="3311" y="2716"/>
                  </a:cubicBezTo>
                  <a:lnTo>
                    <a:pt x="3311" y="1"/>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1"/>
            <p:cNvSpPr/>
            <p:nvPr/>
          </p:nvSpPr>
          <p:spPr>
            <a:xfrm>
              <a:off x="2288686" y="2204876"/>
              <a:ext cx="28769" cy="105771"/>
            </a:xfrm>
            <a:custGeom>
              <a:rect b="b" l="l" r="r" t="t"/>
              <a:pathLst>
                <a:path extrusionOk="0" h="2978" w="810">
                  <a:moveTo>
                    <a:pt x="810" y="1"/>
                  </a:moveTo>
                  <a:lnTo>
                    <a:pt x="286" y="96"/>
                  </a:lnTo>
                  <a:lnTo>
                    <a:pt x="286" y="2716"/>
                  </a:lnTo>
                  <a:cubicBezTo>
                    <a:pt x="286" y="2859"/>
                    <a:pt x="167" y="2978"/>
                    <a:pt x="0" y="2978"/>
                  </a:cubicBezTo>
                  <a:lnTo>
                    <a:pt x="548" y="2978"/>
                  </a:lnTo>
                  <a:cubicBezTo>
                    <a:pt x="691" y="2978"/>
                    <a:pt x="810" y="2859"/>
                    <a:pt x="810" y="2716"/>
                  </a:cubicBezTo>
                  <a:lnTo>
                    <a:pt x="810" y="1"/>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1"/>
            <p:cNvSpPr/>
            <p:nvPr/>
          </p:nvSpPr>
          <p:spPr>
            <a:xfrm>
              <a:off x="2248090" y="2247177"/>
              <a:ext cx="22873" cy="27100"/>
            </a:xfrm>
            <a:custGeom>
              <a:rect b="b" l="l" r="r" t="t"/>
              <a:pathLst>
                <a:path extrusionOk="0" h="763" w="644">
                  <a:moveTo>
                    <a:pt x="286" y="1"/>
                  </a:moveTo>
                  <a:lnTo>
                    <a:pt x="286" y="48"/>
                  </a:lnTo>
                  <a:cubicBezTo>
                    <a:pt x="238" y="167"/>
                    <a:pt x="119" y="215"/>
                    <a:pt x="0" y="215"/>
                  </a:cubicBezTo>
                  <a:lnTo>
                    <a:pt x="286" y="667"/>
                  </a:lnTo>
                  <a:cubicBezTo>
                    <a:pt x="310" y="715"/>
                    <a:pt x="381" y="763"/>
                    <a:pt x="429" y="763"/>
                  </a:cubicBezTo>
                  <a:cubicBezTo>
                    <a:pt x="476" y="763"/>
                    <a:pt x="500" y="763"/>
                    <a:pt x="524" y="715"/>
                  </a:cubicBezTo>
                  <a:cubicBezTo>
                    <a:pt x="619" y="667"/>
                    <a:pt x="643" y="548"/>
                    <a:pt x="595" y="429"/>
                  </a:cubicBezTo>
                  <a:lnTo>
                    <a:pt x="286" y="1"/>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p:nvPr/>
          </p:nvSpPr>
          <p:spPr>
            <a:xfrm>
              <a:off x="2243863" y="2088165"/>
              <a:ext cx="73592" cy="42337"/>
            </a:xfrm>
            <a:custGeom>
              <a:rect b="b" l="l" r="r" t="t"/>
              <a:pathLst>
                <a:path extrusionOk="0" h="1192" w="2072">
                  <a:moveTo>
                    <a:pt x="2072" y="1"/>
                  </a:moveTo>
                  <a:cubicBezTo>
                    <a:pt x="1739" y="1"/>
                    <a:pt x="1334" y="143"/>
                    <a:pt x="762" y="382"/>
                  </a:cubicBezTo>
                  <a:cubicBezTo>
                    <a:pt x="381" y="620"/>
                    <a:pt x="72" y="834"/>
                    <a:pt x="72" y="834"/>
                  </a:cubicBezTo>
                  <a:cubicBezTo>
                    <a:pt x="24" y="882"/>
                    <a:pt x="0" y="1001"/>
                    <a:pt x="48" y="1096"/>
                  </a:cubicBezTo>
                  <a:cubicBezTo>
                    <a:pt x="72" y="1144"/>
                    <a:pt x="143" y="1191"/>
                    <a:pt x="191" y="1191"/>
                  </a:cubicBezTo>
                  <a:cubicBezTo>
                    <a:pt x="262" y="1191"/>
                    <a:pt x="286" y="1191"/>
                    <a:pt x="310" y="1144"/>
                  </a:cubicBezTo>
                  <a:cubicBezTo>
                    <a:pt x="619" y="953"/>
                    <a:pt x="1548" y="358"/>
                    <a:pt x="2072" y="358"/>
                  </a:cubicBezTo>
                  <a:lnTo>
                    <a:pt x="2072" y="1"/>
                  </a:ln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1"/>
            <p:cNvSpPr/>
            <p:nvPr/>
          </p:nvSpPr>
          <p:spPr>
            <a:xfrm>
              <a:off x="1943563" y="2006795"/>
              <a:ext cx="34736" cy="19677"/>
            </a:xfrm>
            <a:custGeom>
              <a:rect b="b" l="l" r="r" t="t"/>
              <a:pathLst>
                <a:path extrusionOk="0" h="554" w="978">
                  <a:moveTo>
                    <a:pt x="217" y="1"/>
                  </a:moveTo>
                  <a:cubicBezTo>
                    <a:pt x="120" y="1"/>
                    <a:pt x="45" y="66"/>
                    <a:pt x="25" y="148"/>
                  </a:cubicBezTo>
                  <a:cubicBezTo>
                    <a:pt x="1" y="267"/>
                    <a:pt x="49" y="339"/>
                    <a:pt x="144" y="386"/>
                  </a:cubicBezTo>
                  <a:cubicBezTo>
                    <a:pt x="358" y="434"/>
                    <a:pt x="525" y="505"/>
                    <a:pt x="668" y="553"/>
                  </a:cubicBezTo>
                  <a:lnTo>
                    <a:pt x="739" y="553"/>
                  </a:lnTo>
                  <a:cubicBezTo>
                    <a:pt x="787" y="553"/>
                    <a:pt x="858" y="529"/>
                    <a:pt x="954" y="434"/>
                  </a:cubicBezTo>
                  <a:cubicBezTo>
                    <a:pt x="977" y="339"/>
                    <a:pt x="906" y="220"/>
                    <a:pt x="834" y="196"/>
                  </a:cubicBezTo>
                  <a:cubicBezTo>
                    <a:pt x="644" y="148"/>
                    <a:pt x="477" y="77"/>
                    <a:pt x="263" y="5"/>
                  </a:cubicBezTo>
                  <a:cubicBezTo>
                    <a:pt x="247" y="2"/>
                    <a:pt x="232" y="1"/>
                    <a:pt x="217" y="1"/>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1880981" y="1993440"/>
              <a:ext cx="45711" cy="20316"/>
            </a:xfrm>
            <a:custGeom>
              <a:rect b="b" l="l" r="r" t="t"/>
              <a:pathLst>
                <a:path extrusionOk="0" h="572" w="1287">
                  <a:moveTo>
                    <a:pt x="1" y="0"/>
                  </a:moveTo>
                  <a:lnTo>
                    <a:pt x="1" y="405"/>
                  </a:lnTo>
                  <a:cubicBezTo>
                    <a:pt x="96" y="429"/>
                    <a:pt x="525" y="477"/>
                    <a:pt x="1072" y="572"/>
                  </a:cubicBezTo>
                  <a:lnTo>
                    <a:pt x="1096" y="572"/>
                  </a:lnTo>
                  <a:cubicBezTo>
                    <a:pt x="1191" y="572"/>
                    <a:pt x="1239" y="524"/>
                    <a:pt x="1287" y="429"/>
                  </a:cubicBezTo>
                  <a:cubicBezTo>
                    <a:pt x="1287" y="310"/>
                    <a:pt x="1215" y="215"/>
                    <a:pt x="1168" y="191"/>
                  </a:cubicBezTo>
                  <a:cubicBezTo>
                    <a:pt x="525" y="72"/>
                    <a:pt x="48" y="0"/>
                    <a:pt x="24"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41"/>
          <p:cNvSpPr txBox="1"/>
          <p:nvPr>
            <p:ph type="title"/>
          </p:nvPr>
        </p:nvSpPr>
        <p:spPr>
          <a:xfrm>
            <a:off x="1651650" y="349025"/>
            <a:ext cx="58407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3. El seccionamiento de las cuencas hidrográficas</a:t>
            </a:r>
            <a:endParaRPr b="1" sz="2800">
              <a:solidFill>
                <a:schemeClr val="dk2"/>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42"/>
          <p:cNvPicPr preferRelativeResize="0"/>
          <p:nvPr/>
        </p:nvPicPr>
        <p:blipFill rotWithShape="1">
          <a:blip r:embed="rId3">
            <a:alphaModFix/>
          </a:blip>
          <a:srcRect b="8983" l="1036" r="36510" t="0"/>
          <a:stretch/>
        </p:blipFill>
        <p:spPr>
          <a:xfrm>
            <a:off x="4682725" y="3542559"/>
            <a:ext cx="4422231" cy="1600951"/>
          </a:xfrm>
          <a:prstGeom prst="rect">
            <a:avLst/>
          </a:prstGeom>
          <a:noFill/>
          <a:ln>
            <a:noFill/>
          </a:ln>
        </p:spPr>
      </p:pic>
      <p:sp>
        <p:nvSpPr>
          <p:cNvPr id="444" name="Google Shape;444;p42"/>
          <p:cNvSpPr txBox="1"/>
          <p:nvPr>
            <p:ph idx="4294967295" type="title"/>
          </p:nvPr>
        </p:nvSpPr>
        <p:spPr>
          <a:xfrm>
            <a:off x="7621636" y="4553228"/>
            <a:ext cx="1414800" cy="444000"/>
          </a:xfrm>
          <a:prstGeom prst="rect">
            <a:avLst/>
          </a:prstGeom>
          <a:solidFill>
            <a:srgbClr val="FFFFFF">
              <a:alpha val="52249"/>
            </a:srgbClr>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chemeClr val="dk2"/>
                </a:solidFill>
                <a:latin typeface="Quicksand"/>
                <a:ea typeface="Quicksand"/>
                <a:cs typeface="Quicksand"/>
                <a:sym typeface="Quicksand"/>
              </a:rPr>
              <a:t>Aguas subterráneas</a:t>
            </a:r>
            <a:endParaRPr b="1" sz="1400">
              <a:solidFill>
                <a:schemeClr val="dk2"/>
              </a:solidFill>
              <a:latin typeface="Quicksand"/>
              <a:ea typeface="Quicksand"/>
              <a:cs typeface="Quicksand"/>
              <a:sym typeface="Quicksand"/>
            </a:endParaRPr>
          </a:p>
        </p:txBody>
      </p:sp>
      <p:sp>
        <p:nvSpPr>
          <p:cNvPr id="445" name="Google Shape;445;p42"/>
          <p:cNvSpPr txBox="1"/>
          <p:nvPr>
            <p:ph idx="4294967295" type="title"/>
          </p:nvPr>
        </p:nvSpPr>
        <p:spPr>
          <a:xfrm>
            <a:off x="6237627" y="3270043"/>
            <a:ext cx="1414800" cy="421800"/>
          </a:xfrm>
          <a:prstGeom prst="rect">
            <a:avLst/>
          </a:prstGeom>
          <a:solidFill>
            <a:srgbClr val="FFFFFF">
              <a:alpha val="52249"/>
            </a:srgbClr>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chemeClr val="dk2"/>
                </a:solidFill>
                <a:latin typeface="Quicksand"/>
                <a:ea typeface="Quicksand"/>
                <a:cs typeface="Quicksand"/>
                <a:sym typeface="Quicksand"/>
              </a:rPr>
              <a:t>Aguas Superficiales</a:t>
            </a:r>
            <a:endParaRPr b="1" sz="1400">
              <a:solidFill>
                <a:schemeClr val="dk2"/>
              </a:solidFill>
              <a:latin typeface="Quicksand"/>
              <a:ea typeface="Quicksand"/>
              <a:cs typeface="Quicksand"/>
              <a:sym typeface="Quicksand"/>
            </a:endParaRPr>
          </a:p>
        </p:txBody>
      </p:sp>
      <p:pic>
        <p:nvPicPr>
          <p:cNvPr id="446" name="Google Shape;446;p42"/>
          <p:cNvPicPr preferRelativeResize="0"/>
          <p:nvPr/>
        </p:nvPicPr>
        <p:blipFill>
          <a:blip r:embed="rId4">
            <a:alphaModFix/>
          </a:blip>
          <a:stretch>
            <a:fillRect/>
          </a:stretch>
        </p:blipFill>
        <p:spPr>
          <a:xfrm>
            <a:off x="4844003" y="2777515"/>
            <a:ext cx="735594" cy="925827"/>
          </a:xfrm>
          <a:prstGeom prst="rect">
            <a:avLst/>
          </a:prstGeom>
          <a:noFill/>
          <a:ln>
            <a:noFill/>
          </a:ln>
        </p:spPr>
      </p:pic>
      <p:pic>
        <p:nvPicPr>
          <p:cNvPr id="447" name="Google Shape;447;p42"/>
          <p:cNvPicPr preferRelativeResize="0"/>
          <p:nvPr/>
        </p:nvPicPr>
        <p:blipFill>
          <a:blip r:embed="rId5">
            <a:alphaModFix/>
          </a:blip>
          <a:stretch>
            <a:fillRect/>
          </a:stretch>
        </p:blipFill>
        <p:spPr>
          <a:xfrm>
            <a:off x="8617828" y="3092799"/>
            <a:ext cx="526177" cy="677293"/>
          </a:xfrm>
          <a:prstGeom prst="rect">
            <a:avLst/>
          </a:prstGeom>
          <a:noFill/>
          <a:ln>
            <a:noFill/>
          </a:ln>
        </p:spPr>
      </p:pic>
      <p:pic>
        <p:nvPicPr>
          <p:cNvPr id="448" name="Google Shape;448;p42"/>
          <p:cNvPicPr preferRelativeResize="0"/>
          <p:nvPr/>
        </p:nvPicPr>
        <p:blipFill>
          <a:blip r:embed="rId6">
            <a:alphaModFix/>
          </a:blip>
          <a:stretch>
            <a:fillRect/>
          </a:stretch>
        </p:blipFill>
        <p:spPr>
          <a:xfrm>
            <a:off x="7963192" y="2263745"/>
            <a:ext cx="815840" cy="449023"/>
          </a:xfrm>
          <a:prstGeom prst="rect">
            <a:avLst/>
          </a:prstGeom>
          <a:noFill/>
          <a:ln>
            <a:noFill/>
          </a:ln>
        </p:spPr>
      </p:pic>
      <p:pic>
        <p:nvPicPr>
          <p:cNvPr id="449" name="Google Shape;449;p42"/>
          <p:cNvPicPr preferRelativeResize="0"/>
          <p:nvPr/>
        </p:nvPicPr>
        <p:blipFill>
          <a:blip r:embed="rId7">
            <a:alphaModFix/>
          </a:blip>
          <a:stretch>
            <a:fillRect/>
          </a:stretch>
        </p:blipFill>
        <p:spPr>
          <a:xfrm>
            <a:off x="6237627" y="2659265"/>
            <a:ext cx="815837" cy="314481"/>
          </a:xfrm>
          <a:prstGeom prst="rect">
            <a:avLst/>
          </a:prstGeom>
          <a:noFill/>
          <a:ln>
            <a:noFill/>
          </a:ln>
        </p:spPr>
      </p:pic>
      <p:pic>
        <p:nvPicPr>
          <p:cNvPr id="450" name="Google Shape;450;p42"/>
          <p:cNvPicPr preferRelativeResize="0"/>
          <p:nvPr/>
        </p:nvPicPr>
        <p:blipFill>
          <a:blip r:embed="rId8">
            <a:alphaModFix/>
          </a:blip>
          <a:stretch>
            <a:fillRect/>
          </a:stretch>
        </p:blipFill>
        <p:spPr>
          <a:xfrm>
            <a:off x="8230464" y="3429430"/>
            <a:ext cx="281297" cy="314460"/>
          </a:xfrm>
          <a:prstGeom prst="rect">
            <a:avLst/>
          </a:prstGeom>
          <a:noFill/>
          <a:ln>
            <a:noFill/>
          </a:ln>
        </p:spPr>
      </p:pic>
      <p:pic>
        <p:nvPicPr>
          <p:cNvPr id="451" name="Google Shape;451;p42"/>
          <p:cNvPicPr preferRelativeResize="0"/>
          <p:nvPr/>
        </p:nvPicPr>
        <p:blipFill>
          <a:blip r:embed="rId9">
            <a:alphaModFix/>
          </a:blip>
          <a:stretch>
            <a:fillRect/>
          </a:stretch>
        </p:blipFill>
        <p:spPr>
          <a:xfrm>
            <a:off x="5338724" y="3339481"/>
            <a:ext cx="447718" cy="284908"/>
          </a:xfrm>
          <a:prstGeom prst="rect">
            <a:avLst/>
          </a:prstGeom>
          <a:noFill/>
          <a:ln>
            <a:noFill/>
          </a:ln>
        </p:spPr>
      </p:pic>
      <p:pic>
        <p:nvPicPr>
          <p:cNvPr id="452" name="Google Shape;452;p42"/>
          <p:cNvPicPr preferRelativeResize="0"/>
          <p:nvPr/>
        </p:nvPicPr>
        <p:blipFill>
          <a:blip r:embed="rId6">
            <a:alphaModFix/>
          </a:blip>
          <a:stretch>
            <a:fillRect/>
          </a:stretch>
        </p:blipFill>
        <p:spPr>
          <a:xfrm>
            <a:off x="5421797" y="2118148"/>
            <a:ext cx="815840" cy="449023"/>
          </a:xfrm>
          <a:prstGeom prst="rect">
            <a:avLst/>
          </a:prstGeom>
          <a:noFill/>
          <a:ln>
            <a:noFill/>
          </a:ln>
        </p:spPr>
      </p:pic>
      <p:sp>
        <p:nvSpPr>
          <p:cNvPr id="453" name="Google Shape;453;p42"/>
          <p:cNvSpPr txBox="1"/>
          <p:nvPr>
            <p:ph type="title"/>
          </p:nvPr>
        </p:nvSpPr>
        <p:spPr>
          <a:xfrm>
            <a:off x="1651650" y="349025"/>
            <a:ext cx="58407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3.1. El seccionamiento de las cuencas hidrográficas</a:t>
            </a:r>
            <a:endParaRPr b="1" sz="2800">
              <a:solidFill>
                <a:schemeClr val="dk2"/>
              </a:solidFill>
              <a:latin typeface="Quicksand"/>
              <a:ea typeface="Quicksand"/>
              <a:cs typeface="Quicksand"/>
              <a:sym typeface="Quicksand"/>
            </a:endParaRPr>
          </a:p>
        </p:txBody>
      </p:sp>
      <p:sp>
        <p:nvSpPr>
          <p:cNvPr id="454" name="Google Shape;454;p42"/>
          <p:cNvSpPr txBox="1"/>
          <p:nvPr>
            <p:ph idx="4294967295" type="subTitle"/>
          </p:nvPr>
        </p:nvSpPr>
        <p:spPr>
          <a:xfrm>
            <a:off x="283000" y="1463025"/>
            <a:ext cx="3610200" cy="2433000"/>
          </a:xfrm>
          <a:prstGeom prst="rect">
            <a:avLst/>
          </a:prstGeom>
        </p:spPr>
        <p:txBody>
          <a:bodyPr anchorCtr="0" anchor="t" bIns="91425" lIns="91425" spcFirstLastPara="1" rIns="91425" wrap="square" tIns="91425">
            <a:noAutofit/>
          </a:bodyPr>
          <a:lstStyle/>
          <a:p>
            <a:pPr indent="0" lvl="0" marL="0" rtl="0" algn="just">
              <a:spcBef>
                <a:spcPts val="0"/>
              </a:spcBef>
              <a:spcAft>
                <a:spcPts val="1000"/>
              </a:spcAft>
              <a:buNone/>
            </a:pPr>
            <a:r>
              <a:rPr b="1" lang="en">
                <a:latin typeface="Quicksand"/>
                <a:ea typeface="Quicksand"/>
                <a:cs typeface="Quicksand"/>
                <a:sym typeface="Quicksand"/>
              </a:rPr>
              <a:t>Primer inciso del art. 263</a:t>
            </a:r>
            <a:r>
              <a:rPr lang="en"/>
              <a:t>: “Las personas naturales o jurídicas y las organizaciones de usuarios que en cualquier forma aprovechen </a:t>
            </a:r>
            <a:r>
              <a:rPr b="1" lang="en">
                <a:latin typeface="Quicksand"/>
                <a:ea typeface="Quicksand"/>
                <a:cs typeface="Quicksand"/>
                <a:sym typeface="Quicksand"/>
              </a:rPr>
              <a:t>aguas superficiales o subterráneas de una misma cuenca u hoya hidrográfica,</a:t>
            </a:r>
            <a:r>
              <a:rPr lang="en"/>
              <a:t> podrán organizarse como junta de vigilancia que se constituirá y regirá por las disposiciones de este párrafo.”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3"/>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3.1. El seccionamiento de las cuencas hidrográficas</a:t>
            </a:r>
            <a:endParaRPr b="1" sz="2800">
              <a:solidFill>
                <a:schemeClr val="dk2"/>
              </a:solidFill>
              <a:latin typeface="Quicksand"/>
              <a:ea typeface="Quicksand"/>
              <a:cs typeface="Quicksand"/>
              <a:sym typeface="Quicksand"/>
            </a:endParaRPr>
          </a:p>
        </p:txBody>
      </p:sp>
      <p:sp>
        <p:nvSpPr>
          <p:cNvPr id="460" name="Google Shape;460;p43"/>
          <p:cNvSpPr txBox="1"/>
          <p:nvPr>
            <p:ph idx="4294967295" type="subTitle"/>
          </p:nvPr>
        </p:nvSpPr>
        <p:spPr>
          <a:xfrm>
            <a:off x="1539900" y="2384850"/>
            <a:ext cx="6101100" cy="2239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Artículo 263:</a:t>
            </a:r>
            <a:r>
              <a:rPr lang="en"/>
              <a:t> “</a:t>
            </a:r>
            <a:r>
              <a:rPr b="1" lang="en">
                <a:latin typeface="Quicksand"/>
                <a:ea typeface="Quicksand"/>
                <a:cs typeface="Quicksand"/>
                <a:sym typeface="Quicksand"/>
              </a:rPr>
              <a:t>Sin embargo, en cada sección de una corriente natural </a:t>
            </a:r>
            <a:r>
              <a:rPr lang="en"/>
              <a:t>que hasta la fecha de promulgación de este Código y en conformidad a las leyes anteriores,</a:t>
            </a:r>
            <a:r>
              <a:rPr b="1" lang="en">
                <a:latin typeface="Quicksand"/>
                <a:ea typeface="Quicksand"/>
                <a:cs typeface="Quicksand"/>
                <a:sym typeface="Quicksand"/>
              </a:rPr>
              <a:t> se considere como corriente distinta para los efectos de su distribución, podrá organizarse una junta de vigilancia.</a:t>
            </a:r>
            <a:endParaRPr b="1">
              <a:latin typeface="Quicksand"/>
              <a:ea typeface="Quicksand"/>
              <a:cs typeface="Quicksand"/>
              <a:sym typeface="Quicksand"/>
            </a:endParaRPr>
          </a:p>
          <a:p>
            <a:pPr indent="0" lvl="0" marL="0" rtl="0" algn="just">
              <a:spcBef>
                <a:spcPts val="1000"/>
              </a:spcBef>
              <a:spcAft>
                <a:spcPts val="0"/>
              </a:spcAft>
              <a:buNone/>
            </a:pPr>
            <a:r>
              <a:rPr b="1" lang="en">
                <a:latin typeface="Quicksand"/>
                <a:ea typeface="Quicksand"/>
                <a:cs typeface="Quicksand"/>
                <a:sym typeface="Quicksand"/>
              </a:rPr>
              <a:t>También</a:t>
            </a:r>
            <a:r>
              <a:rPr lang="en"/>
              <a:t> podrá organizarse una junta de vigilancia para cada sección de una corriente natural en que se </a:t>
            </a:r>
            <a:r>
              <a:rPr b="1" lang="en">
                <a:latin typeface="Quicksand"/>
                <a:ea typeface="Quicksand"/>
                <a:cs typeface="Quicksand"/>
                <a:sym typeface="Quicksand"/>
              </a:rPr>
              <a:t>distribuyan sus aguas en forma independiente de las secciones vecinas </a:t>
            </a:r>
            <a:r>
              <a:rPr lang="en"/>
              <a:t>de la misma corriente.”</a:t>
            </a:r>
            <a:endParaRPr/>
          </a:p>
          <a:p>
            <a:pPr indent="0" lvl="0" marL="0" rtl="0" algn="just">
              <a:spcBef>
                <a:spcPts val="1000"/>
              </a:spcBef>
              <a:spcAft>
                <a:spcPts val="0"/>
              </a:spcAft>
              <a:buNone/>
            </a:pPr>
            <a:r>
              <a:t/>
            </a:r>
            <a:endParaRPr b="1">
              <a:latin typeface="Quicksand"/>
              <a:ea typeface="Quicksand"/>
              <a:cs typeface="Quicksand"/>
              <a:sym typeface="Quicksand"/>
            </a:endParaRPr>
          </a:p>
          <a:p>
            <a:pPr indent="0" lvl="0" marL="0" rtl="0" algn="just">
              <a:spcBef>
                <a:spcPts val="1000"/>
              </a:spcBef>
              <a:spcAft>
                <a:spcPts val="1000"/>
              </a:spcAft>
              <a:buNone/>
            </a:pPr>
            <a:r>
              <a:t/>
            </a:r>
            <a:endParaRPr b="1">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4"/>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3.1. El seccionamiento de las cuencas hidrográficas</a:t>
            </a:r>
            <a:endParaRPr b="1" sz="2800">
              <a:solidFill>
                <a:schemeClr val="dk2"/>
              </a:solidFill>
              <a:latin typeface="Quicksand"/>
              <a:ea typeface="Quicksand"/>
              <a:cs typeface="Quicksand"/>
              <a:sym typeface="Quicksand"/>
            </a:endParaRPr>
          </a:p>
        </p:txBody>
      </p:sp>
      <p:sp>
        <p:nvSpPr>
          <p:cNvPr id="466" name="Google Shape;466;p44"/>
          <p:cNvSpPr txBox="1"/>
          <p:nvPr>
            <p:ph idx="4294967295" type="subTitle"/>
          </p:nvPr>
        </p:nvSpPr>
        <p:spPr>
          <a:xfrm>
            <a:off x="876400" y="2374475"/>
            <a:ext cx="5053800" cy="2446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Artículo 263: “</a:t>
            </a:r>
            <a:r>
              <a:rPr b="1" lang="en">
                <a:latin typeface="Quicksand"/>
                <a:ea typeface="Quicksand"/>
                <a:cs typeface="Quicksand"/>
                <a:sym typeface="Quicksand"/>
              </a:rPr>
              <a:t>Sin embargo, en cada sección de una corriente natural </a:t>
            </a:r>
            <a:r>
              <a:rPr lang="en"/>
              <a:t>que hasta la fecha de promulgación de este Código y en conformidad a las leyes anteriores,</a:t>
            </a:r>
            <a:r>
              <a:rPr b="1" lang="en">
                <a:latin typeface="Quicksand"/>
                <a:ea typeface="Quicksand"/>
                <a:cs typeface="Quicksand"/>
                <a:sym typeface="Quicksand"/>
              </a:rPr>
              <a:t> se considere como corriente distinta para los efectos de su distribución, podrá organizarse una junta de vigilancia.</a:t>
            </a:r>
            <a:endParaRPr b="1">
              <a:latin typeface="Quicksand"/>
              <a:ea typeface="Quicksand"/>
              <a:cs typeface="Quicksand"/>
              <a:sym typeface="Quicksand"/>
            </a:endParaRPr>
          </a:p>
          <a:p>
            <a:pPr indent="0" lvl="0" marL="0" rtl="0" algn="just">
              <a:spcBef>
                <a:spcPts val="1000"/>
              </a:spcBef>
              <a:spcAft>
                <a:spcPts val="0"/>
              </a:spcAft>
              <a:buNone/>
            </a:pPr>
            <a:r>
              <a:rPr b="1" lang="en">
                <a:latin typeface="Quicksand"/>
                <a:ea typeface="Quicksand"/>
                <a:cs typeface="Quicksand"/>
                <a:sym typeface="Quicksand"/>
              </a:rPr>
              <a:t>También</a:t>
            </a:r>
            <a:r>
              <a:rPr lang="en"/>
              <a:t> podrá organizarse una junta de vigilancia para cada sección de una corriente natural en que se </a:t>
            </a:r>
            <a:r>
              <a:rPr b="1" lang="en">
                <a:latin typeface="Quicksand"/>
                <a:ea typeface="Quicksand"/>
                <a:cs typeface="Quicksand"/>
                <a:sym typeface="Quicksand"/>
              </a:rPr>
              <a:t>distribuyan sus aguas en forma independiente de las secciones vecinas </a:t>
            </a:r>
            <a:r>
              <a:rPr lang="en"/>
              <a:t>de la misma corriente.”</a:t>
            </a:r>
            <a:endParaRPr/>
          </a:p>
          <a:p>
            <a:pPr indent="0" lvl="0" marL="0" rtl="0" algn="just">
              <a:spcBef>
                <a:spcPts val="1000"/>
              </a:spcBef>
              <a:spcAft>
                <a:spcPts val="0"/>
              </a:spcAft>
              <a:buNone/>
            </a:pPr>
            <a:r>
              <a:t/>
            </a:r>
            <a:endParaRPr b="1">
              <a:latin typeface="Quicksand"/>
              <a:ea typeface="Quicksand"/>
              <a:cs typeface="Quicksand"/>
              <a:sym typeface="Quicksand"/>
            </a:endParaRPr>
          </a:p>
          <a:p>
            <a:pPr indent="0" lvl="0" marL="0" rtl="0" algn="just">
              <a:spcBef>
                <a:spcPts val="1000"/>
              </a:spcBef>
              <a:spcAft>
                <a:spcPts val="1000"/>
              </a:spcAft>
              <a:buNone/>
            </a:pPr>
            <a:r>
              <a:t/>
            </a:r>
            <a:endParaRPr b="1">
              <a:latin typeface="Quicksand"/>
              <a:ea typeface="Quicksand"/>
              <a:cs typeface="Quicksand"/>
              <a:sym typeface="Quicksand"/>
            </a:endParaRPr>
          </a:p>
        </p:txBody>
      </p:sp>
      <p:sp>
        <p:nvSpPr>
          <p:cNvPr id="467" name="Google Shape;467;p44"/>
          <p:cNvSpPr txBox="1"/>
          <p:nvPr>
            <p:ph idx="4294967295" type="subTitle"/>
          </p:nvPr>
        </p:nvSpPr>
        <p:spPr>
          <a:xfrm>
            <a:off x="6282800" y="2623100"/>
            <a:ext cx="2598900" cy="1845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a:latin typeface="Quicksand"/>
                <a:ea typeface="Quicksand"/>
                <a:cs typeface="Quicksand"/>
                <a:sym typeface="Quicksand"/>
              </a:rPr>
              <a:t>Jurídicamente, la </a:t>
            </a:r>
            <a:r>
              <a:rPr b="1" lang="en">
                <a:latin typeface="Quicksand"/>
                <a:ea typeface="Quicksand"/>
                <a:cs typeface="Quicksand"/>
                <a:sym typeface="Quicksand"/>
              </a:rPr>
              <a:t>regla excepcional se vuelve una regla general, al ser una facultad de las juntas de vigilancia el constituirse en secciones de forma independiente. </a:t>
            </a:r>
            <a:endParaRPr b="1">
              <a:latin typeface="Quicksand"/>
              <a:ea typeface="Quicksand"/>
              <a:cs typeface="Quicksand"/>
              <a:sym typeface="Quicksand"/>
            </a:endParaRPr>
          </a:p>
          <a:p>
            <a:pPr indent="0" lvl="0" marL="0" rtl="0" algn="just">
              <a:spcBef>
                <a:spcPts val="1000"/>
              </a:spcBef>
              <a:spcAft>
                <a:spcPts val="0"/>
              </a:spcAft>
              <a:buNone/>
            </a:pPr>
            <a:r>
              <a:t/>
            </a:r>
            <a:endParaRPr b="1">
              <a:latin typeface="Quicksand"/>
              <a:ea typeface="Quicksand"/>
              <a:cs typeface="Quicksand"/>
              <a:sym typeface="Quicksand"/>
            </a:endParaRPr>
          </a:p>
          <a:p>
            <a:pPr indent="0" lvl="0" marL="0" rtl="0" algn="just">
              <a:spcBef>
                <a:spcPts val="1000"/>
              </a:spcBef>
              <a:spcAft>
                <a:spcPts val="1000"/>
              </a:spcAft>
              <a:buNone/>
            </a:pPr>
            <a:r>
              <a:t/>
            </a:r>
            <a:endParaRPr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5"/>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3.</a:t>
            </a:r>
            <a:r>
              <a:rPr b="1" lang="en" sz="2800">
                <a:latin typeface="Quicksand"/>
                <a:ea typeface="Quicksand"/>
                <a:cs typeface="Quicksand"/>
                <a:sym typeface="Quicksand"/>
              </a:rPr>
              <a:t>2. Declaración de Escasez Hídrica</a:t>
            </a:r>
            <a:endParaRPr b="1" sz="2800">
              <a:solidFill>
                <a:schemeClr val="dk2"/>
              </a:solidFill>
              <a:latin typeface="Quicksand"/>
              <a:ea typeface="Quicksand"/>
              <a:cs typeface="Quicksand"/>
              <a:sym typeface="Quicksand"/>
            </a:endParaRPr>
          </a:p>
        </p:txBody>
      </p:sp>
      <p:sp>
        <p:nvSpPr>
          <p:cNvPr id="473" name="Google Shape;473;p45"/>
          <p:cNvSpPr txBox="1"/>
          <p:nvPr>
            <p:ph idx="4294967295" type="subTitle"/>
          </p:nvPr>
        </p:nvSpPr>
        <p:spPr>
          <a:xfrm>
            <a:off x="858000" y="1897575"/>
            <a:ext cx="7428000" cy="29442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Quicksand"/>
              <a:buChar char="●"/>
            </a:pPr>
            <a:r>
              <a:rPr b="1" lang="en">
                <a:latin typeface="Quicksand"/>
                <a:ea typeface="Quicksand"/>
                <a:cs typeface="Quicksand"/>
                <a:sym typeface="Quicksand"/>
              </a:rPr>
              <a:t>Artículo 314. </a:t>
            </a:r>
            <a:endParaRPr b="1">
              <a:latin typeface="Quicksand"/>
              <a:ea typeface="Quicksand"/>
              <a:cs typeface="Quicksand"/>
              <a:sym typeface="Quicksand"/>
            </a:endParaRPr>
          </a:p>
          <a:p>
            <a:pPr indent="-317500" lvl="0" marL="457200" rtl="0" algn="just">
              <a:spcBef>
                <a:spcPts val="0"/>
              </a:spcBef>
              <a:spcAft>
                <a:spcPts val="0"/>
              </a:spcAft>
              <a:buSzPts val="1400"/>
              <a:buChar char="●"/>
            </a:pPr>
            <a:r>
              <a:rPr lang="en"/>
              <a:t>Resolución Exenta N° 1331 de 2022: Establece criterios.</a:t>
            </a:r>
            <a:endParaRPr/>
          </a:p>
          <a:p>
            <a:pPr indent="-317500" lvl="1" marL="914400" rtl="0" algn="just">
              <a:spcBef>
                <a:spcPts val="0"/>
              </a:spcBef>
              <a:spcAft>
                <a:spcPts val="0"/>
              </a:spcAft>
              <a:buSzPts val="1400"/>
              <a:buChar char="○"/>
            </a:pPr>
            <a:r>
              <a:rPr lang="en"/>
              <a:t>C</a:t>
            </a:r>
            <a:r>
              <a:rPr lang="en"/>
              <a:t>ondiciones hidrometereológicas en distintas macrozonas.</a:t>
            </a:r>
            <a:endParaRPr/>
          </a:p>
          <a:p>
            <a:pPr indent="-317500" lvl="1" marL="914400" rtl="0" algn="just">
              <a:spcBef>
                <a:spcPts val="0"/>
              </a:spcBef>
              <a:spcAft>
                <a:spcPts val="0"/>
              </a:spcAft>
              <a:buSzPts val="1400"/>
              <a:buChar char="○"/>
            </a:pPr>
            <a:r>
              <a:rPr lang="en"/>
              <a:t>Volúmenes de almacenamiento para las cuencas con embalses de regulación interanual.</a:t>
            </a:r>
            <a:endParaRPr/>
          </a:p>
          <a:p>
            <a:pPr indent="-317500" lvl="1" marL="914400" rtl="0" algn="just">
              <a:spcBef>
                <a:spcPts val="0"/>
              </a:spcBef>
              <a:spcAft>
                <a:spcPts val="0"/>
              </a:spcAft>
              <a:buSzPts val="1400"/>
              <a:buChar char="○"/>
            </a:pPr>
            <a:r>
              <a:rPr lang="en"/>
              <a:t>Condiciones específicas para las aguas subterráneas; </a:t>
            </a:r>
            <a:endParaRPr/>
          </a:p>
          <a:p>
            <a:pPr indent="-317500" lvl="1" marL="914400" rtl="0" algn="just">
              <a:spcBef>
                <a:spcPts val="0"/>
              </a:spcBef>
              <a:spcAft>
                <a:spcPts val="0"/>
              </a:spcAft>
              <a:buSzPts val="1400"/>
              <a:buChar char="○"/>
            </a:pPr>
            <a:r>
              <a:rPr lang="en"/>
              <a:t>Determinación de graves impactos propios de una sequía severa. </a:t>
            </a:r>
            <a:endParaRPr/>
          </a:p>
          <a:p>
            <a:pPr indent="-317500" lvl="1" marL="914400" rtl="0" algn="just">
              <a:spcBef>
                <a:spcPts val="0"/>
              </a:spcBef>
              <a:spcAft>
                <a:spcPts val="0"/>
              </a:spcAft>
              <a:buSzPts val="1400"/>
              <a:buChar char="○"/>
            </a:pPr>
            <a:r>
              <a:rPr lang="en"/>
              <a:t>Procedimiento para la calificación, evaluación y seguimiento de una condición de severa sequía.</a:t>
            </a:r>
            <a:endParaRPr/>
          </a:p>
          <a:p>
            <a:pPr indent="-317500" lvl="0" marL="457200" rtl="0" algn="just">
              <a:spcBef>
                <a:spcPts val="0"/>
              </a:spcBef>
              <a:spcAft>
                <a:spcPts val="0"/>
              </a:spcAft>
              <a:buSzPts val="1400"/>
              <a:buChar char="●"/>
            </a:pPr>
            <a:r>
              <a:rPr lang="en"/>
              <a:t>Contraexcepción para el seccionamiento de cuencas: </a:t>
            </a:r>
            <a:r>
              <a:rPr b="1" lang="en">
                <a:latin typeface="Quicksand"/>
                <a:ea typeface="Quicksand"/>
                <a:cs typeface="Quicksand"/>
                <a:sym typeface="Quicksand"/>
              </a:rPr>
              <a:t>Acuerdo de redistribución “y su ejecución será oponible a todos los usuarios de la respectiva cuenca.”</a:t>
            </a:r>
            <a:endParaRPr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6"/>
          <p:cNvSpPr txBox="1"/>
          <p:nvPr>
            <p:ph type="title"/>
          </p:nvPr>
        </p:nvSpPr>
        <p:spPr>
          <a:xfrm>
            <a:off x="3226750" y="180325"/>
            <a:ext cx="3929100" cy="140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Quicksand"/>
                <a:ea typeface="Quicksand"/>
                <a:cs typeface="Quicksand"/>
                <a:sym typeface="Quicksand"/>
              </a:rPr>
              <a:t>Gestión Integrada de Cuencas</a:t>
            </a:r>
            <a:endParaRPr b="1" sz="3000">
              <a:latin typeface="Quicksand"/>
              <a:ea typeface="Quicksand"/>
              <a:cs typeface="Quicksand"/>
              <a:sym typeface="Quicksand"/>
            </a:endParaRPr>
          </a:p>
        </p:txBody>
      </p:sp>
      <p:sp>
        <p:nvSpPr>
          <p:cNvPr id="479" name="Google Shape;479;p46"/>
          <p:cNvSpPr txBox="1"/>
          <p:nvPr>
            <p:ph idx="1" type="subTitle"/>
          </p:nvPr>
        </p:nvSpPr>
        <p:spPr>
          <a:xfrm>
            <a:off x="2144200" y="1306900"/>
            <a:ext cx="6094200" cy="23016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Materialización institucional del principio.</a:t>
            </a:r>
            <a:endParaRPr/>
          </a:p>
          <a:p>
            <a:pPr indent="-317500" lvl="0" marL="457200" rtl="0" algn="just">
              <a:spcBef>
                <a:spcPts val="0"/>
              </a:spcBef>
              <a:spcAft>
                <a:spcPts val="0"/>
              </a:spcAft>
              <a:buSzPts val="1400"/>
              <a:buChar char="●"/>
            </a:pPr>
            <a:r>
              <a:rPr lang="en"/>
              <a:t>“Es un proceso que promueve el manejo y desarrollo coordinado del </a:t>
            </a:r>
            <a:r>
              <a:rPr b="1" lang="en">
                <a:latin typeface="Quicksand"/>
                <a:ea typeface="Quicksand"/>
                <a:cs typeface="Quicksand"/>
                <a:sym typeface="Quicksand"/>
              </a:rPr>
              <a:t>agua, la tierra y los recursos relacionados</a:t>
            </a:r>
            <a:r>
              <a:rPr lang="en"/>
              <a:t>, con el fin de maximizar el bienestar social y económico resultante de manera equitativa </a:t>
            </a:r>
            <a:r>
              <a:rPr b="1" lang="en">
                <a:latin typeface="Quicksand"/>
                <a:ea typeface="Quicksand"/>
                <a:cs typeface="Quicksand"/>
                <a:sym typeface="Quicksand"/>
              </a:rPr>
              <a:t>sin comprometer la sustentabilidad de los ecosistemas vitales</a:t>
            </a:r>
            <a:r>
              <a:rPr lang="en"/>
              <a:t>” (GWP, Aranda, 2015).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7"/>
          <p:cNvPicPr preferRelativeResize="0"/>
          <p:nvPr/>
        </p:nvPicPr>
        <p:blipFill>
          <a:blip r:embed="rId4">
            <a:alphaModFix/>
          </a:blip>
          <a:stretch>
            <a:fillRect/>
          </a:stretch>
        </p:blipFill>
        <p:spPr>
          <a:xfrm>
            <a:off x="2511551" y="188610"/>
            <a:ext cx="4856199" cy="3400279"/>
          </a:xfrm>
          <a:prstGeom prst="rect">
            <a:avLst/>
          </a:prstGeom>
          <a:noFill/>
          <a:ln>
            <a:noFill/>
          </a:ln>
        </p:spPr>
      </p:pic>
      <p:sp>
        <p:nvSpPr>
          <p:cNvPr id="485" name="Google Shape;485;p47"/>
          <p:cNvSpPr txBox="1"/>
          <p:nvPr>
            <p:ph type="title"/>
          </p:nvPr>
        </p:nvSpPr>
        <p:spPr>
          <a:xfrm>
            <a:off x="684300" y="2218863"/>
            <a:ext cx="77754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Análisis Jurisprudencial</a:t>
            </a:r>
            <a:endParaRPr b="1">
              <a:latin typeface="Quicksand"/>
              <a:ea typeface="Quicksand"/>
              <a:cs typeface="Quicksand"/>
              <a:sym typeface="Quicksand"/>
            </a:endParaRPr>
          </a:p>
        </p:txBody>
      </p:sp>
      <p:sp>
        <p:nvSpPr>
          <p:cNvPr id="486" name="Google Shape;486;p47"/>
          <p:cNvSpPr txBox="1"/>
          <p:nvPr>
            <p:ph idx="2" type="title"/>
          </p:nvPr>
        </p:nvSpPr>
        <p:spPr>
          <a:xfrm flipH="1">
            <a:off x="5518001" y="1033025"/>
            <a:ext cx="14073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02</a:t>
            </a:r>
            <a:endParaRPr/>
          </a:p>
        </p:txBody>
      </p:sp>
      <p:pic>
        <p:nvPicPr>
          <p:cNvPr id="487" name="Google Shape;487;p47"/>
          <p:cNvPicPr preferRelativeResize="0"/>
          <p:nvPr/>
        </p:nvPicPr>
        <p:blipFill>
          <a:blip r:embed="rId5">
            <a:alphaModFix/>
          </a:blip>
          <a:stretch>
            <a:fillRect/>
          </a:stretch>
        </p:blipFill>
        <p:spPr>
          <a:xfrm>
            <a:off x="95576" y="3862376"/>
            <a:ext cx="850225" cy="841800"/>
          </a:xfrm>
          <a:prstGeom prst="rect">
            <a:avLst/>
          </a:prstGeom>
          <a:noFill/>
          <a:ln>
            <a:noFill/>
          </a:ln>
        </p:spPr>
      </p:pic>
      <p:pic>
        <p:nvPicPr>
          <p:cNvPr id="488" name="Google Shape;488;p47"/>
          <p:cNvPicPr preferRelativeResize="0"/>
          <p:nvPr/>
        </p:nvPicPr>
        <p:blipFill>
          <a:blip r:embed="rId6">
            <a:alphaModFix/>
          </a:blip>
          <a:stretch>
            <a:fillRect/>
          </a:stretch>
        </p:blipFill>
        <p:spPr>
          <a:xfrm>
            <a:off x="4654500" y="3893107"/>
            <a:ext cx="850225" cy="1072693"/>
          </a:xfrm>
          <a:prstGeom prst="rect">
            <a:avLst/>
          </a:prstGeom>
          <a:noFill/>
          <a:ln>
            <a:noFill/>
          </a:ln>
        </p:spPr>
      </p:pic>
      <p:pic>
        <p:nvPicPr>
          <p:cNvPr id="489" name="Google Shape;489;p47"/>
          <p:cNvPicPr preferRelativeResize="0"/>
          <p:nvPr/>
        </p:nvPicPr>
        <p:blipFill>
          <a:blip r:embed="rId7">
            <a:alphaModFix/>
          </a:blip>
          <a:stretch>
            <a:fillRect/>
          </a:stretch>
        </p:blipFill>
        <p:spPr>
          <a:xfrm flipH="1">
            <a:off x="668976" y="1098138"/>
            <a:ext cx="1289750" cy="711575"/>
          </a:xfrm>
          <a:prstGeom prst="rect">
            <a:avLst/>
          </a:prstGeom>
          <a:noFill/>
          <a:ln>
            <a:noFill/>
          </a:ln>
        </p:spPr>
      </p:pic>
      <p:pic>
        <p:nvPicPr>
          <p:cNvPr id="490" name="Google Shape;490;p47"/>
          <p:cNvPicPr preferRelativeResize="0"/>
          <p:nvPr/>
        </p:nvPicPr>
        <p:blipFill>
          <a:blip r:embed="rId8">
            <a:alphaModFix/>
          </a:blip>
          <a:stretch>
            <a:fillRect/>
          </a:stretch>
        </p:blipFill>
        <p:spPr>
          <a:xfrm>
            <a:off x="1347100" y="3996711"/>
            <a:ext cx="515125" cy="577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8"/>
          <p:cNvSpPr txBox="1"/>
          <p:nvPr>
            <p:ph idx="3" type="title"/>
          </p:nvPr>
        </p:nvSpPr>
        <p:spPr>
          <a:xfrm>
            <a:off x="3578951" y="217115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Acción</a:t>
            </a:r>
            <a:endParaRPr b="1">
              <a:latin typeface="Quicksand"/>
              <a:ea typeface="Quicksand"/>
              <a:cs typeface="Quicksand"/>
              <a:sym typeface="Quicksand"/>
            </a:endParaRPr>
          </a:p>
        </p:txBody>
      </p:sp>
      <p:sp>
        <p:nvSpPr>
          <p:cNvPr id="496" name="Google Shape;496;p48"/>
          <p:cNvSpPr txBox="1"/>
          <p:nvPr>
            <p:ph idx="4" type="subTitle"/>
          </p:nvPr>
        </p:nvSpPr>
        <p:spPr>
          <a:xfrm>
            <a:off x="3225400" y="2497975"/>
            <a:ext cx="26808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Casación en el fondo</a:t>
            </a:r>
            <a:endParaRPr/>
          </a:p>
        </p:txBody>
      </p:sp>
      <p:sp>
        <p:nvSpPr>
          <p:cNvPr id="497" name="Google Shape;497;p48"/>
          <p:cNvSpPr txBox="1"/>
          <p:nvPr>
            <p:ph idx="13" type="subTitle"/>
          </p:nvPr>
        </p:nvSpPr>
        <p:spPr>
          <a:xfrm>
            <a:off x="5888037" y="2497975"/>
            <a:ext cx="23142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 de Vigilancia del Río Grande y Limarí</a:t>
            </a:r>
            <a:endParaRPr/>
          </a:p>
        </p:txBody>
      </p:sp>
      <p:sp>
        <p:nvSpPr>
          <p:cNvPr id="498" name="Google Shape;498;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Datos</a:t>
            </a:r>
            <a:endParaRPr/>
          </a:p>
        </p:txBody>
      </p:sp>
      <p:sp>
        <p:nvSpPr>
          <p:cNvPr id="499" name="Google Shape;499;p48"/>
          <p:cNvSpPr txBox="1"/>
          <p:nvPr>
            <p:ph idx="5" type="title"/>
          </p:nvPr>
        </p:nvSpPr>
        <p:spPr>
          <a:xfrm>
            <a:off x="1101175" y="375690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Reclamado</a:t>
            </a:r>
            <a:endParaRPr b="1">
              <a:latin typeface="Quicksand"/>
              <a:ea typeface="Quicksand"/>
              <a:cs typeface="Quicksand"/>
              <a:sym typeface="Quicksand"/>
            </a:endParaRPr>
          </a:p>
        </p:txBody>
      </p:sp>
      <p:sp>
        <p:nvSpPr>
          <p:cNvPr id="500" name="Google Shape;500;p48"/>
          <p:cNvSpPr txBox="1"/>
          <p:nvPr>
            <p:ph idx="1" type="subTitle"/>
          </p:nvPr>
        </p:nvSpPr>
        <p:spPr>
          <a:xfrm>
            <a:off x="1101175" y="2497975"/>
            <a:ext cx="19860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CS 27.222-2021</a:t>
            </a:r>
            <a:endParaRPr/>
          </a:p>
        </p:txBody>
      </p:sp>
      <p:sp>
        <p:nvSpPr>
          <p:cNvPr id="501" name="Google Shape;501;p48"/>
          <p:cNvSpPr txBox="1"/>
          <p:nvPr>
            <p:ph idx="6" type="subTitle"/>
          </p:nvPr>
        </p:nvSpPr>
        <p:spPr>
          <a:xfrm>
            <a:off x="1101175" y="4083775"/>
            <a:ext cx="19860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DGA Región de Coquimbo</a:t>
            </a:r>
            <a:endParaRPr/>
          </a:p>
        </p:txBody>
      </p:sp>
      <p:sp>
        <p:nvSpPr>
          <p:cNvPr id="502" name="Google Shape;502;p48"/>
          <p:cNvSpPr txBox="1"/>
          <p:nvPr>
            <p:ph idx="7" type="title"/>
          </p:nvPr>
        </p:nvSpPr>
        <p:spPr>
          <a:xfrm>
            <a:off x="3578948" y="375690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Procedencia</a:t>
            </a:r>
            <a:endParaRPr b="1">
              <a:latin typeface="Quicksand"/>
              <a:ea typeface="Quicksand"/>
              <a:cs typeface="Quicksand"/>
              <a:sym typeface="Quicksand"/>
            </a:endParaRPr>
          </a:p>
        </p:txBody>
      </p:sp>
      <p:sp>
        <p:nvSpPr>
          <p:cNvPr id="503" name="Google Shape;503;p48"/>
          <p:cNvSpPr txBox="1"/>
          <p:nvPr>
            <p:ph idx="8" type="subTitle"/>
          </p:nvPr>
        </p:nvSpPr>
        <p:spPr>
          <a:xfrm>
            <a:off x="3578948" y="4083775"/>
            <a:ext cx="19860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 de La Serena</a:t>
            </a:r>
            <a:endParaRPr/>
          </a:p>
        </p:txBody>
      </p:sp>
      <p:sp>
        <p:nvSpPr>
          <p:cNvPr id="504" name="Google Shape;504;p48"/>
          <p:cNvSpPr txBox="1"/>
          <p:nvPr>
            <p:ph idx="9" type="title"/>
          </p:nvPr>
        </p:nvSpPr>
        <p:spPr>
          <a:xfrm>
            <a:off x="6056726" y="217115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Reclamante</a:t>
            </a:r>
            <a:endParaRPr b="1">
              <a:latin typeface="Quicksand"/>
              <a:ea typeface="Quicksand"/>
              <a:cs typeface="Quicksand"/>
              <a:sym typeface="Quicksand"/>
            </a:endParaRPr>
          </a:p>
        </p:txBody>
      </p:sp>
      <p:sp>
        <p:nvSpPr>
          <p:cNvPr id="505" name="Google Shape;505;p48"/>
          <p:cNvSpPr txBox="1"/>
          <p:nvPr>
            <p:ph idx="2" type="title"/>
          </p:nvPr>
        </p:nvSpPr>
        <p:spPr>
          <a:xfrm>
            <a:off x="1101175" y="217115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Rol N°</a:t>
            </a:r>
            <a:endParaRPr b="1">
              <a:latin typeface="Quicksand"/>
              <a:ea typeface="Quicksand"/>
              <a:cs typeface="Quicksand"/>
              <a:sym typeface="Quicksand"/>
            </a:endParaRPr>
          </a:p>
        </p:txBody>
      </p:sp>
      <p:sp>
        <p:nvSpPr>
          <p:cNvPr id="506" name="Google Shape;506;p48"/>
          <p:cNvSpPr txBox="1"/>
          <p:nvPr>
            <p:ph idx="14" type="title"/>
          </p:nvPr>
        </p:nvSpPr>
        <p:spPr>
          <a:xfrm>
            <a:off x="6056726" y="3756900"/>
            <a:ext cx="1986000" cy="3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Instrumento</a:t>
            </a:r>
            <a:endParaRPr b="1">
              <a:latin typeface="Quicksand"/>
              <a:ea typeface="Quicksand"/>
              <a:cs typeface="Quicksand"/>
              <a:sym typeface="Quicksand"/>
            </a:endParaRPr>
          </a:p>
        </p:txBody>
      </p:sp>
      <p:sp>
        <p:nvSpPr>
          <p:cNvPr id="507" name="Google Shape;507;p48"/>
          <p:cNvSpPr txBox="1"/>
          <p:nvPr>
            <p:ph idx="15" type="subTitle"/>
          </p:nvPr>
        </p:nvSpPr>
        <p:spPr>
          <a:xfrm>
            <a:off x="6056726" y="4083775"/>
            <a:ext cx="19860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 N° 327/2020 DGA Región de Coquimbo</a:t>
            </a:r>
            <a:endParaRPr/>
          </a:p>
        </p:txBody>
      </p:sp>
      <p:grpSp>
        <p:nvGrpSpPr>
          <p:cNvPr id="508" name="Google Shape;508;p48"/>
          <p:cNvGrpSpPr/>
          <p:nvPr/>
        </p:nvGrpSpPr>
        <p:grpSpPr>
          <a:xfrm>
            <a:off x="6830654" y="3208126"/>
            <a:ext cx="438144" cy="433100"/>
            <a:chOff x="6119462" y="1261780"/>
            <a:chExt cx="438144" cy="433100"/>
          </a:xfrm>
        </p:grpSpPr>
        <p:sp>
          <p:nvSpPr>
            <p:cNvPr id="509" name="Google Shape;509;p48"/>
            <p:cNvSpPr/>
            <p:nvPr/>
          </p:nvSpPr>
          <p:spPr>
            <a:xfrm>
              <a:off x="6119462" y="1261780"/>
              <a:ext cx="438144" cy="268193"/>
            </a:xfrm>
            <a:custGeom>
              <a:rect b="b" l="l" r="r" t="t"/>
              <a:pathLst>
                <a:path extrusionOk="0" h="7551" w="12336">
                  <a:moveTo>
                    <a:pt x="4191" y="1"/>
                  </a:moveTo>
                  <a:cubicBezTo>
                    <a:pt x="3024" y="1"/>
                    <a:pt x="2072" y="1001"/>
                    <a:pt x="2072" y="2144"/>
                  </a:cubicBezTo>
                  <a:lnTo>
                    <a:pt x="2072" y="3049"/>
                  </a:lnTo>
                  <a:cubicBezTo>
                    <a:pt x="2072" y="3192"/>
                    <a:pt x="1953" y="3311"/>
                    <a:pt x="1810" y="3335"/>
                  </a:cubicBezTo>
                  <a:cubicBezTo>
                    <a:pt x="762" y="3502"/>
                    <a:pt x="0" y="4383"/>
                    <a:pt x="0" y="5454"/>
                  </a:cubicBezTo>
                  <a:cubicBezTo>
                    <a:pt x="0" y="6621"/>
                    <a:pt x="976" y="7550"/>
                    <a:pt x="2120" y="7550"/>
                  </a:cubicBezTo>
                  <a:lnTo>
                    <a:pt x="10216" y="7550"/>
                  </a:lnTo>
                  <a:cubicBezTo>
                    <a:pt x="11407" y="7550"/>
                    <a:pt x="12336" y="6597"/>
                    <a:pt x="12336" y="5431"/>
                  </a:cubicBezTo>
                  <a:cubicBezTo>
                    <a:pt x="12336" y="4264"/>
                    <a:pt x="11336" y="3335"/>
                    <a:pt x="10240" y="3311"/>
                  </a:cubicBezTo>
                  <a:lnTo>
                    <a:pt x="9788" y="3311"/>
                  </a:lnTo>
                  <a:cubicBezTo>
                    <a:pt x="9645" y="3311"/>
                    <a:pt x="9526" y="3192"/>
                    <a:pt x="9526" y="3073"/>
                  </a:cubicBezTo>
                  <a:cubicBezTo>
                    <a:pt x="9407" y="2025"/>
                    <a:pt x="8526" y="1192"/>
                    <a:pt x="7454" y="1192"/>
                  </a:cubicBezTo>
                  <a:cubicBezTo>
                    <a:pt x="7073" y="1192"/>
                    <a:pt x="6787" y="1287"/>
                    <a:pt x="6478" y="1430"/>
                  </a:cubicBezTo>
                  <a:cubicBezTo>
                    <a:pt x="6428" y="1454"/>
                    <a:pt x="6379" y="1468"/>
                    <a:pt x="6333" y="1468"/>
                  </a:cubicBezTo>
                  <a:cubicBezTo>
                    <a:pt x="6245" y="1468"/>
                    <a:pt x="6167" y="1420"/>
                    <a:pt x="6120" y="1311"/>
                  </a:cubicBezTo>
                  <a:cubicBezTo>
                    <a:pt x="6120" y="1287"/>
                    <a:pt x="6097" y="1287"/>
                    <a:pt x="6097" y="1263"/>
                  </a:cubicBezTo>
                  <a:cubicBezTo>
                    <a:pt x="5763" y="525"/>
                    <a:pt x="5025" y="1"/>
                    <a:pt x="4191" y="1"/>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8"/>
            <p:cNvSpPr/>
            <p:nvPr/>
          </p:nvSpPr>
          <p:spPr>
            <a:xfrm>
              <a:off x="6468777" y="1379378"/>
              <a:ext cx="88829" cy="150594"/>
            </a:xfrm>
            <a:custGeom>
              <a:rect b="b" l="l" r="r" t="t"/>
              <a:pathLst>
                <a:path extrusionOk="0" h="4240" w="2501">
                  <a:moveTo>
                    <a:pt x="48" y="0"/>
                  </a:moveTo>
                  <a:cubicBezTo>
                    <a:pt x="1048" y="191"/>
                    <a:pt x="1858" y="1072"/>
                    <a:pt x="1858" y="2120"/>
                  </a:cubicBezTo>
                  <a:cubicBezTo>
                    <a:pt x="1858" y="3191"/>
                    <a:pt x="1001" y="4072"/>
                    <a:pt x="0" y="4239"/>
                  </a:cubicBezTo>
                  <a:lnTo>
                    <a:pt x="381" y="4239"/>
                  </a:lnTo>
                  <a:cubicBezTo>
                    <a:pt x="1572" y="4239"/>
                    <a:pt x="2501" y="3286"/>
                    <a:pt x="2501" y="2120"/>
                  </a:cubicBezTo>
                  <a:cubicBezTo>
                    <a:pt x="2501" y="953"/>
                    <a:pt x="1501" y="24"/>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8"/>
            <p:cNvSpPr/>
            <p:nvPr/>
          </p:nvSpPr>
          <p:spPr>
            <a:xfrm>
              <a:off x="6255636" y="1263484"/>
              <a:ext cx="82898" cy="69401"/>
            </a:xfrm>
            <a:custGeom>
              <a:rect b="b" l="l" r="r" t="t"/>
              <a:pathLst>
                <a:path extrusionOk="0" h="1954" w="2334">
                  <a:moveTo>
                    <a:pt x="334" y="1"/>
                  </a:moveTo>
                  <a:cubicBezTo>
                    <a:pt x="214" y="1"/>
                    <a:pt x="95" y="1"/>
                    <a:pt x="0" y="24"/>
                  </a:cubicBezTo>
                  <a:cubicBezTo>
                    <a:pt x="1000" y="167"/>
                    <a:pt x="1739" y="977"/>
                    <a:pt x="1786" y="1953"/>
                  </a:cubicBezTo>
                  <a:cubicBezTo>
                    <a:pt x="1977" y="1787"/>
                    <a:pt x="2143" y="1572"/>
                    <a:pt x="2334" y="1382"/>
                  </a:cubicBezTo>
                  <a:cubicBezTo>
                    <a:pt x="2024" y="596"/>
                    <a:pt x="1262" y="1"/>
                    <a:pt x="3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8"/>
            <p:cNvSpPr/>
            <p:nvPr/>
          </p:nvSpPr>
          <p:spPr>
            <a:xfrm>
              <a:off x="6371494" y="1306638"/>
              <a:ext cx="85491" cy="108826"/>
            </a:xfrm>
            <a:custGeom>
              <a:rect b="b" l="l" r="r" t="t"/>
              <a:pathLst>
                <a:path extrusionOk="0" h="3064" w="2407">
                  <a:moveTo>
                    <a:pt x="382" y="0"/>
                  </a:moveTo>
                  <a:cubicBezTo>
                    <a:pt x="263" y="0"/>
                    <a:pt x="120" y="0"/>
                    <a:pt x="1" y="24"/>
                  </a:cubicBezTo>
                  <a:cubicBezTo>
                    <a:pt x="1001" y="143"/>
                    <a:pt x="1763" y="1048"/>
                    <a:pt x="1763" y="2072"/>
                  </a:cubicBezTo>
                  <a:cubicBezTo>
                    <a:pt x="1763" y="2286"/>
                    <a:pt x="1739" y="2501"/>
                    <a:pt x="1692" y="2667"/>
                  </a:cubicBezTo>
                  <a:lnTo>
                    <a:pt x="1692" y="2715"/>
                  </a:lnTo>
                  <a:cubicBezTo>
                    <a:pt x="1633" y="2921"/>
                    <a:pt x="1819" y="3063"/>
                    <a:pt x="1999" y="3063"/>
                  </a:cubicBezTo>
                  <a:cubicBezTo>
                    <a:pt x="2110" y="3063"/>
                    <a:pt x="2218" y="3009"/>
                    <a:pt x="2263" y="2882"/>
                  </a:cubicBezTo>
                  <a:cubicBezTo>
                    <a:pt x="2335" y="2643"/>
                    <a:pt x="2406" y="2382"/>
                    <a:pt x="2406" y="2120"/>
                  </a:cubicBezTo>
                  <a:cubicBezTo>
                    <a:pt x="2406" y="976"/>
                    <a:pt x="1501" y="48"/>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8"/>
            <p:cNvSpPr/>
            <p:nvPr/>
          </p:nvSpPr>
          <p:spPr>
            <a:xfrm>
              <a:off x="6385879" y="1626544"/>
              <a:ext cx="48268" cy="66666"/>
            </a:xfrm>
            <a:custGeom>
              <a:rect b="b" l="l" r="r" t="t"/>
              <a:pathLst>
                <a:path extrusionOk="0" h="1877" w="1359">
                  <a:moveTo>
                    <a:pt x="694" y="1"/>
                  </a:moveTo>
                  <a:cubicBezTo>
                    <a:pt x="638" y="1"/>
                    <a:pt x="584" y="31"/>
                    <a:pt x="548" y="90"/>
                  </a:cubicBezTo>
                  <a:cubicBezTo>
                    <a:pt x="334" y="424"/>
                    <a:pt x="1" y="924"/>
                    <a:pt x="1" y="1209"/>
                  </a:cubicBezTo>
                  <a:cubicBezTo>
                    <a:pt x="1" y="1590"/>
                    <a:pt x="310" y="1876"/>
                    <a:pt x="691" y="1876"/>
                  </a:cubicBezTo>
                  <a:cubicBezTo>
                    <a:pt x="1072" y="1876"/>
                    <a:pt x="1358" y="1590"/>
                    <a:pt x="1358" y="1209"/>
                  </a:cubicBezTo>
                  <a:cubicBezTo>
                    <a:pt x="1358" y="971"/>
                    <a:pt x="1048" y="424"/>
                    <a:pt x="858" y="90"/>
                  </a:cubicBezTo>
                  <a:cubicBezTo>
                    <a:pt x="810" y="31"/>
                    <a:pt x="751" y="1"/>
                    <a:pt x="694" y="1"/>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8"/>
            <p:cNvSpPr/>
            <p:nvPr/>
          </p:nvSpPr>
          <p:spPr>
            <a:xfrm>
              <a:off x="6401116" y="1628249"/>
              <a:ext cx="33031" cy="66631"/>
            </a:xfrm>
            <a:custGeom>
              <a:rect b="b" l="l" r="r" t="t"/>
              <a:pathLst>
                <a:path extrusionOk="0" h="1876" w="930">
                  <a:moveTo>
                    <a:pt x="253" y="0"/>
                  </a:moveTo>
                  <a:cubicBezTo>
                    <a:pt x="197" y="0"/>
                    <a:pt x="143" y="30"/>
                    <a:pt x="119" y="90"/>
                  </a:cubicBezTo>
                  <a:cubicBezTo>
                    <a:pt x="72" y="137"/>
                    <a:pt x="48" y="209"/>
                    <a:pt x="0" y="256"/>
                  </a:cubicBezTo>
                  <a:cubicBezTo>
                    <a:pt x="191" y="566"/>
                    <a:pt x="405" y="971"/>
                    <a:pt x="405" y="1185"/>
                  </a:cubicBezTo>
                  <a:cubicBezTo>
                    <a:pt x="405" y="1471"/>
                    <a:pt x="238" y="1709"/>
                    <a:pt x="0" y="1804"/>
                  </a:cubicBezTo>
                  <a:cubicBezTo>
                    <a:pt x="72" y="1828"/>
                    <a:pt x="167" y="1876"/>
                    <a:pt x="262" y="1876"/>
                  </a:cubicBezTo>
                  <a:cubicBezTo>
                    <a:pt x="643" y="1876"/>
                    <a:pt x="929" y="1566"/>
                    <a:pt x="929" y="1185"/>
                  </a:cubicBezTo>
                  <a:cubicBezTo>
                    <a:pt x="929" y="899"/>
                    <a:pt x="619" y="399"/>
                    <a:pt x="405" y="90"/>
                  </a:cubicBezTo>
                  <a:cubicBezTo>
                    <a:pt x="369" y="30"/>
                    <a:pt x="310" y="0"/>
                    <a:pt x="2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8"/>
            <p:cNvSpPr/>
            <p:nvPr/>
          </p:nvSpPr>
          <p:spPr>
            <a:xfrm>
              <a:off x="6242921" y="1505607"/>
              <a:ext cx="49121" cy="66631"/>
            </a:xfrm>
            <a:custGeom>
              <a:rect b="b" l="l" r="r" t="t"/>
              <a:pathLst>
                <a:path extrusionOk="0" h="1876" w="1383">
                  <a:moveTo>
                    <a:pt x="706" y="0"/>
                  </a:moveTo>
                  <a:cubicBezTo>
                    <a:pt x="644" y="0"/>
                    <a:pt x="584" y="30"/>
                    <a:pt x="549" y="90"/>
                  </a:cubicBezTo>
                  <a:cubicBezTo>
                    <a:pt x="334" y="399"/>
                    <a:pt x="1" y="923"/>
                    <a:pt x="1" y="1185"/>
                  </a:cubicBezTo>
                  <a:cubicBezTo>
                    <a:pt x="1" y="1566"/>
                    <a:pt x="311" y="1876"/>
                    <a:pt x="692" y="1876"/>
                  </a:cubicBezTo>
                  <a:cubicBezTo>
                    <a:pt x="1073" y="1876"/>
                    <a:pt x="1382" y="1566"/>
                    <a:pt x="1382" y="1185"/>
                  </a:cubicBezTo>
                  <a:cubicBezTo>
                    <a:pt x="1382" y="923"/>
                    <a:pt x="1049" y="399"/>
                    <a:pt x="882" y="90"/>
                  </a:cubicBezTo>
                  <a:cubicBezTo>
                    <a:pt x="834" y="30"/>
                    <a:pt x="769" y="0"/>
                    <a:pt x="706" y="0"/>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8"/>
            <p:cNvSpPr/>
            <p:nvPr/>
          </p:nvSpPr>
          <p:spPr>
            <a:xfrm>
              <a:off x="6258158" y="1506460"/>
              <a:ext cx="33884" cy="66631"/>
            </a:xfrm>
            <a:custGeom>
              <a:rect b="b" l="l" r="r" t="t"/>
              <a:pathLst>
                <a:path extrusionOk="0" h="1876" w="954">
                  <a:moveTo>
                    <a:pt x="263" y="0"/>
                  </a:moveTo>
                  <a:cubicBezTo>
                    <a:pt x="203" y="0"/>
                    <a:pt x="143" y="30"/>
                    <a:pt x="120" y="90"/>
                  </a:cubicBezTo>
                  <a:cubicBezTo>
                    <a:pt x="96" y="137"/>
                    <a:pt x="48" y="209"/>
                    <a:pt x="1" y="256"/>
                  </a:cubicBezTo>
                  <a:cubicBezTo>
                    <a:pt x="215" y="566"/>
                    <a:pt x="405" y="971"/>
                    <a:pt x="405" y="1185"/>
                  </a:cubicBezTo>
                  <a:cubicBezTo>
                    <a:pt x="405" y="1495"/>
                    <a:pt x="239" y="1733"/>
                    <a:pt x="1" y="1804"/>
                  </a:cubicBezTo>
                  <a:cubicBezTo>
                    <a:pt x="96" y="1852"/>
                    <a:pt x="167" y="1876"/>
                    <a:pt x="263" y="1876"/>
                  </a:cubicBezTo>
                  <a:cubicBezTo>
                    <a:pt x="644" y="1876"/>
                    <a:pt x="953" y="1566"/>
                    <a:pt x="953" y="1185"/>
                  </a:cubicBezTo>
                  <a:cubicBezTo>
                    <a:pt x="953" y="923"/>
                    <a:pt x="620" y="399"/>
                    <a:pt x="405" y="90"/>
                  </a:cubicBezTo>
                  <a:cubicBezTo>
                    <a:pt x="382" y="30"/>
                    <a:pt x="322"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8"/>
            <p:cNvSpPr/>
            <p:nvPr/>
          </p:nvSpPr>
          <p:spPr>
            <a:xfrm>
              <a:off x="6182896" y="1367515"/>
              <a:ext cx="76150" cy="41804"/>
            </a:xfrm>
            <a:custGeom>
              <a:rect b="b" l="l" r="r" t="t"/>
              <a:pathLst>
                <a:path extrusionOk="0" h="1177" w="2144">
                  <a:moveTo>
                    <a:pt x="56" y="383"/>
                  </a:moveTo>
                  <a:lnTo>
                    <a:pt x="56" y="383"/>
                  </a:lnTo>
                  <a:cubicBezTo>
                    <a:pt x="38" y="389"/>
                    <a:pt x="19" y="396"/>
                    <a:pt x="0" y="406"/>
                  </a:cubicBezTo>
                  <a:cubicBezTo>
                    <a:pt x="19" y="399"/>
                    <a:pt x="38" y="391"/>
                    <a:pt x="56" y="383"/>
                  </a:cubicBezTo>
                  <a:close/>
                  <a:moveTo>
                    <a:pt x="262" y="1"/>
                  </a:moveTo>
                  <a:lnTo>
                    <a:pt x="262" y="96"/>
                  </a:lnTo>
                  <a:cubicBezTo>
                    <a:pt x="262" y="220"/>
                    <a:pt x="173" y="325"/>
                    <a:pt x="56" y="383"/>
                  </a:cubicBezTo>
                  <a:lnTo>
                    <a:pt x="56" y="383"/>
                  </a:lnTo>
                  <a:cubicBezTo>
                    <a:pt x="132" y="358"/>
                    <a:pt x="205" y="358"/>
                    <a:pt x="262" y="358"/>
                  </a:cubicBezTo>
                  <a:cubicBezTo>
                    <a:pt x="857" y="358"/>
                    <a:pt x="1429" y="644"/>
                    <a:pt x="1786" y="1120"/>
                  </a:cubicBezTo>
                  <a:cubicBezTo>
                    <a:pt x="1812" y="1159"/>
                    <a:pt x="1868" y="1177"/>
                    <a:pt x="1924" y="1177"/>
                  </a:cubicBezTo>
                  <a:cubicBezTo>
                    <a:pt x="1970" y="1177"/>
                    <a:pt x="2016" y="1165"/>
                    <a:pt x="2048" y="1144"/>
                  </a:cubicBezTo>
                  <a:cubicBezTo>
                    <a:pt x="2143" y="1072"/>
                    <a:pt x="2143" y="953"/>
                    <a:pt x="2096" y="906"/>
                  </a:cubicBezTo>
                  <a:cubicBezTo>
                    <a:pt x="1643" y="334"/>
                    <a:pt x="977"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8"/>
            <p:cNvSpPr/>
            <p:nvPr/>
          </p:nvSpPr>
          <p:spPr>
            <a:xfrm>
              <a:off x="6187975" y="1556149"/>
              <a:ext cx="12715" cy="34701"/>
            </a:xfrm>
            <a:custGeom>
              <a:rect b="b" l="l" r="r" t="t"/>
              <a:pathLst>
                <a:path extrusionOk="0" h="977" w="358">
                  <a:moveTo>
                    <a:pt x="191" y="0"/>
                  </a:moveTo>
                  <a:cubicBezTo>
                    <a:pt x="95" y="0"/>
                    <a:pt x="0" y="96"/>
                    <a:pt x="0" y="167"/>
                  </a:cubicBezTo>
                  <a:lnTo>
                    <a:pt x="0" y="810"/>
                  </a:lnTo>
                  <a:cubicBezTo>
                    <a:pt x="0" y="881"/>
                    <a:pt x="95" y="977"/>
                    <a:pt x="191" y="977"/>
                  </a:cubicBezTo>
                  <a:cubicBezTo>
                    <a:pt x="286" y="977"/>
                    <a:pt x="357" y="881"/>
                    <a:pt x="357" y="810"/>
                  </a:cubicBezTo>
                  <a:lnTo>
                    <a:pt x="357" y="167"/>
                  </a:lnTo>
                  <a:cubicBezTo>
                    <a:pt x="357" y="96"/>
                    <a:pt x="286" y="0"/>
                    <a:pt x="191" y="0"/>
                  </a:cubicBezTo>
                  <a:close/>
                </a:path>
              </a:pathLst>
            </a:custGeom>
            <a:solidFill>
              <a:srgbClr val="C2C9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8"/>
            <p:cNvSpPr/>
            <p:nvPr/>
          </p:nvSpPr>
          <p:spPr>
            <a:xfrm>
              <a:off x="6187975" y="1608572"/>
              <a:ext cx="12715" cy="33884"/>
            </a:xfrm>
            <a:custGeom>
              <a:rect b="b" l="l" r="r" t="t"/>
              <a:pathLst>
                <a:path extrusionOk="0" h="954" w="358">
                  <a:moveTo>
                    <a:pt x="191" y="1"/>
                  </a:moveTo>
                  <a:cubicBezTo>
                    <a:pt x="95" y="1"/>
                    <a:pt x="0" y="96"/>
                    <a:pt x="0" y="191"/>
                  </a:cubicBezTo>
                  <a:lnTo>
                    <a:pt x="0" y="787"/>
                  </a:lnTo>
                  <a:cubicBezTo>
                    <a:pt x="0" y="882"/>
                    <a:pt x="95" y="953"/>
                    <a:pt x="191" y="953"/>
                  </a:cubicBezTo>
                  <a:cubicBezTo>
                    <a:pt x="286" y="953"/>
                    <a:pt x="357" y="882"/>
                    <a:pt x="357" y="787"/>
                  </a:cubicBezTo>
                  <a:lnTo>
                    <a:pt x="357" y="191"/>
                  </a:lnTo>
                  <a:cubicBezTo>
                    <a:pt x="357" y="96"/>
                    <a:pt x="286" y="1"/>
                    <a:pt x="191"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8"/>
            <p:cNvSpPr/>
            <p:nvPr/>
          </p:nvSpPr>
          <p:spPr>
            <a:xfrm>
              <a:off x="6187975" y="1659327"/>
              <a:ext cx="12715" cy="33884"/>
            </a:xfrm>
            <a:custGeom>
              <a:rect b="b" l="l" r="r" t="t"/>
              <a:pathLst>
                <a:path extrusionOk="0" h="954" w="358">
                  <a:moveTo>
                    <a:pt x="191" y="1"/>
                  </a:moveTo>
                  <a:cubicBezTo>
                    <a:pt x="95" y="1"/>
                    <a:pt x="0" y="96"/>
                    <a:pt x="0" y="191"/>
                  </a:cubicBezTo>
                  <a:lnTo>
                    <a:pt x="0" y="787"/>
                  </a:lnTo>
                  <a:cubicBezTo>
                    <a:pt x="0" y="858"/>
                    <a:pt x="95" y="953"/>
                    <a:pt x="191" y="953"/>
                  </a:cubicBezTo>
                  <a:cubicBezTo>
                    <a:pt x="286" y="953"/>
                    <a:pt x="357" y="906"/>
                    <a:pt x="357" y="787"/>
                  </a:cubicBezTo>
                  <a:lnTo>
                    <a:pt x="357" y="191"/>
                  </a:lnTo>
                  <a:cubicBezTo>
                    <a:pt x="357" y="96"/>
                    <a:pt x="286" y="1"/>
                    <a:pt x="191" y="1"/>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8"/>
            <p:cNvSpPr/>
            <p:nvPr/>
          </p:nvSpPr>
          <p:spPr>
            <a:xfrm>
              <a:off x="6259863" y="1608572"/>
              <a:ext cx="12715" cy="33884"/>
            </a:xfrm>
            <a:custGeom>
              <a:rect b="b" l="l" r="r" t="t"/>
              <a:pathLst>
                <a:path extrusionOk="0" h="954" w="358">
                  <a:moveTo>
                    <a:pt x="191" y="1"/>
                  </a:moveTo>
                  <a:cubicBezTo>
                    <a:pt x="95" y="1"/>
                    <a:pt x="0" y="96"/>
                    <a:pt x="0" y="191"/>
                  </a:cubicBezTo>
                  <a:lnTo>
                    <a:pt x="0" y="787"/>
                  </a:lnTo>
                  <a:cubicBezTo>
                    <a:pt x="0" y="882"/>
                    <a:pt x="95" y="953"/>
                    <a:pt x="191" y="953"/>
                  </a:cubicBezTo>
                  <a:cubicBezTo>
                    <a:pt x="286" y="953"/>
                    <a:pt x="357" y="882"/>
                    <a:pt x="357" y="787"/>
                  </a:cubicBezTo>
                  <a:lnTo>
                    <a:pt x="357" y="191"/>
                  </a:lnTo>
                  <a:cubicBezTo>
                    <a:pt x="357" y="96"/>
                    <a:pt x="286" y="1"/>
                    <a:pt x="191"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8"/>
            <p:cNvSpPr/>
            <p:nvPr/>
          </p:nvSpPr>
          <p:spPr>
            <a:xfrm>
              <a:off x="6259863" y="1659327"/>
              <a:ext cx="12715" cy="33884"/>
            </a:xfrm>
            <a:custGeom>
              <a:rect b="b" l="l" r="r" t="t"/>
              <a:pathLst>
                <a:path extrusionOk="0" h="954" w="358">
                  <a:moveTo>
                    <a:pt x="191" y="1"/>
                  </a:moveTo>
                  <a:cubicBezTo>
                    <a:pt x="95" y="1"/>
                    <a:pt x="0" y="96"/>
                    <a:pt x="0" y="191"/>
                  </a:cubicBezTo>
                  <a:lnTo>
                    <a:pt x="0" y="787"/>
                  </a:lnTo>
                  <a:cubicBezTo>
                    <a:pt x="0" y="858"/>
                    <a:pt x="95" y="953"/>
                    <a:pt x="191" y="953"/>
                  </a:cubicBezTo>
                  <a:cubicBezTo>
                    <a:pt x="286" y="953"/>
                    <a:pt x="357" y="906"/>
                    <a:pt x="357" y="787"/>
                  </a:cubicBezTo>
                  <a:lnTo>
                    <a:pt x="357" y="191"/>
                  </a:lnTo>
                  <a:cubicBezTo>
                    <a:pt x="357" y="96"/>
                    <a:pt x="286" y="1"/>
                    <a:pt x="191" y="1"/>
                  </a:cubicBezTo>
                  <a:close/>
                </a:path>
              </a:pathLst>
            </a:custGeom>
            <a:solidFill>
              <a:srgbClr val="C2C9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8"/>
            <p:cNvSpPr/>
            <p:nvPr/>
          </p:nvSpPr>
          <p:spPr>
            <a:xfrm>
              <a:off x="6331750" y="1556149"/>
              <a:ext cx="12715" cy="34701"/>
            </a:xfrm>
            <a:custGeom>
              <a:rect b="b" l="l" r="r" t="t"/>
              <a:pathLst>
                <a:path extrusionOk="0" h="977" w="358">
                  <a:moveTo>
                    <a:pt x="191" y="0"/>
                  </a:moveTo>
                  <a:cubicBezTo>
                    <a:pt x="96" y="0"/>
                    <a:pt x="0" y="96"/>
                    <a:pt x="0" y="167"/>
                  </a:cubicBezTo>
                  <a:lnTo>
                    <a:pt x="0" y="810"/>
                  </a:lnTo>
                  <a:cubicBezTo>
                    <a:pt x="0" y="881"/>
                    <a:pt x="96" y="977"/>
                    <a:pt x="191" y="977"/>
                  </a:cubicBezTo>
                  <a:cubicBezTo>
                    <a:pt x="286" y="977"/>
                    <a:pt x="358" y="881"/>
                    <a:pt x="358" y="810"/>
                  </a:cubicBezTo>
                  <a:lnTo>
                    <a:pt x="358" y="167"/>
                  </a:lnTo>
                  <a:cubicBezTo>
                    <a:pt x="358" y="96"/>
                    <a:pt x="286" y="0"/>
                    <a:pt x="191" y="0"/>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8"/>
            <p:cNvSpPr/>
            <p:nvPr/>
          </p:nvSpPr>
          <p:spPr>
            <a:xfrm>
              <a:off x="6331750" y="1608572"/>
              <a:ext cx="12715" cy="33884"/>
            </a:xfrm>
            <a:custGeom>
              <a:rect b="b" l="l" r="r" t="t"/>
              <a:pathLst>
                <a:path extrusionOk="0" h="954" w="358">
                  <a:moveTo>
                    <a:pt x="191" y="1"/>
                  </a:moveTo>
                  <a:cubicBezTo>
                    <a:pt x="96" y="1"/>
                    <a:pt x="0" y="96"/>
                    <a:pt x="0" y="191"/>
                  </a:cubicBezTo>
                  <a:lnTo>
                    <a:pt x="0" y="787"/>
                  </a:lnTo>
                  <a:cubicBezTo>
                    <a:pt x="0" y="882"/>
                    <a:pt x="96" y="953"/>
                    <a:pt x="191" y="953"/>
                  </a:cubicBezTo>
                  <a:cubicBezTo>
                    <a:pt x="286" y="953"/>
                    <a:pt x="358" y="882"/>
                    <a:pt x="358" y="787"/>
                  </a:cubicBezTo>
                  <a:lnTo>
                    <a:pt x="358" y="191"/>
                  </a:lnTo>
                  <a:cubicBezTo>
                    <a:pt x="358" y="96"/>
                    <a:pt x="286" y="1"/>
                    <a:pt x="191" y="1"/>
                  </a:cubicBezTo>
                  <a:close/>
                </a:path>
              </a:pathLst>
            </a:custGeom>
            <a:solidFill>
              <a:srgbClr val="C2C9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8"/>
            <p:cNvSpPr/>
            <p:nvPr/>
          </p:nvSpPr>
          <p:spPr>
            <a:xfrm>
              <a:off x="6331750" y="1659327"/>
              <a:ext cx="12715" cy="33884"/>
            </a:xfrm>
            <a:custGeom>
              <a:rect b="b" l="l" r="r" t="t"/>
              <a:pathLst>
                <a:path extrusionOk="0" h="954" w="358">
                  <a:moveTo>
                    <a:pt x="191" y="1"/>
                  </a:moveTo>
                  <a:cubicBezTo>
                    <a:pt x="96" y="1"/>
                    <a:pt x="0" y="96"/>
                    <a:pt x="0" y="191"/>
                  </a:cubicBezTo>
                  <a:lnTo>
                    <a:pt x="0" y="787"/>
                  </a:lnTo>
                  <a:cubicBezTo>
                    <a:pt x="0" y="858"/>
                    <a:pt x="96" y="953"/>
                    <a:pt x="191" y="953"/>
                  </a:cubicBezTo>
                  <a:cubicBezTo>
                    <a:pt x="286" y="953"/>
                    <a:pt x="358" y="906"/>
                    <a:pt x="358" y="787"/>
                  </a:cubicBezTo>
                  <a:lnTo>
                    <a:pt x="358" y="191"/>
                  </a:lnTo>
                  <a:cubicBezTo>
                    <a:pt x="358" y="96"/>
                    <a:pt x="286" y="1"/>
                    <a:pt x="191"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8"/>
            <p:cNvSpPr/>
            <p:nvPr/>
          </p:nvSpPr>
          <p:spPr>
            <a:xfrm>
              <a:off x="6403637" y="1556149"/>
              <a:ext cx="12715" cy="33848"/>
            </a:xfrm>
            <a:custGeom>
              <a:rect b="b" l="l" r="r" t="t"/>
              <a:pathLst>
                <a:path extrusionOk="0" h="953" w="358">
                  <a:moveTo>
                    <a:pt x="191" y="0"/>
                  </a:moveTo>
                  <a:cubicBezTo>
                    <a:pt x="96" y="0"/>
                    <a:pt x="1" y="96"/>
                    <a:pt x="1" y="167"/>
                  </a:cubicBezTo>
                  <a:lnTo>
                    <a:pt x="1" y="762"/>
                  </a:lnTo>
                  <a:cubicBezTo>
                    <a:pt x="1" y="858"/>
                    <a:pt x="96" y="953"/>
                    <a:pt x="191" y="953"/>
                  </a:cubicBezTo>
                  <a:cubicBezTo>
                    <a:pt x="310" y="953"/>
                    <a:pt x="358" y="858"/>
                    <a:pt x="358" y="762"/>
                  </a:cubicBezTo>
                  <a:lnTo>
                    <a:pt x="358" y="167"/>
                  </a:lnTo>
                  <a:cubicBezTo>
                    <a:pt x="358" y="96"/>
                    <a:pt x="286" y="0"/>
                    <a:pt x="191" y="0"/>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8"/>
            <p:cNvSpPr/>
            <p:nvPr/>
          </p:nvSpPr>
          <p:spPr>
            <a:xfrm>
              <a:off x="6475525" y="1556149"/>
              <a:ext cx="14420" cy="34701"/>
            </a:xfrm>
            <a:custGeom>
              <a:rect b="b" l="l" r="r" t="t"/>
              <a:pathLst>
                <a:path extrusionOk="0" h="977" w="406">
                  <a:moveTo>
                    <a:pt x="191" y="0"/>
                  </a:moveTo>
                  <a:cubicBezTo>
                    <a:pt x="96" y="0"/>
                    <a:pt x="1" y="96"/>
                    <a:pt x="1" y="167"/>
                  </a:cubicBezTo>
                  <a:lnTo>
                    <a:pt x="1" y="810"/>
                  </a:lnTo>
                  <a:cubicBezTo>
                    <a:pt x="1" y="881"/>
                    <a:pt x="96" y="977"/>
                    <a:pt x="191" y="977"/>
                  </a:cubicBezTo>
                  <a:cubicBezTo>
                    <a:pt x="311" y="977"/>
                    <a:pt x="406" y="881"/>
                    <a:pt x="358" y="810"/>
                  </a:cubicBezTo>
                  <a:lnTo>
                    <a:pt x="358" y="167"/>
                  </a:lnTo>
                  <a:cubicBezTo>
                    <a:pt x="358" y="96"/>
                    <a:pt x="287" y="0"/>
                    <a:pt x="191" y="0"/>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8"/>
            <p:cNvSpPr/>
            <p:nvPr/>
          </p:nvSpPr>
          <p:spPr>
            <a:xfrm>
              <a:off x="6475525" y="1608572"/>
              <a:ext cx="14420" cy="33884"/>
            </a:xfrm>
            <a:custGeom>
              <a:rect b="b" l="l" r="r" t="t"/>
              <a:pathLst>
                <a:path extrusionOk="0" h="954" w="406">
                  <a:moveTo>
                    <a:pt x="191" y="1"/>
                  </a:moveTo>
                  <a:cubicBezTo>
                    <a:pt x="96" y="1"/>
                    <a:pt x="1" y="96"/>
                    <a:pt x="1" y="191"/>
                  </a:cubicBezTo>
                  <a:lnTo>
                    <a:pt x="1" y="787"/>
                  </a:lnTo>
                  <a:cubicBezTo>
                    <a:pt x="1" y="882"/>
                    <a:pt x="96" y="953"/>
                    <a:pt x="191" y="953"/>
                  </a:cubicBezTo>
                  <a:cubicBezTo>
                    <a:pt x="311" y="953"/>
                    <a:pt x="406" y="882"/>
                    <a:pt x="358" y="787"/>
                  </a:cubicBezTo>
                  <a:lnTo>
                    <a:pt x="358" y="191"/>
                  </a:lnTo>
                  <a:cubicBezTo>
                    <a:pt x="358" y="96"/>
                    <a:pt x="287" y="1"/>
                    <a:pt x="191"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8"/>
            <p:cNvSpPr/>
            <p:nvPr/>
          </p:nvSpPr>
          <p:spPr>
            <a:xfrm>
              <a:off x="6475525" y="1659327"/>
              <a:ext cx="14420" cy="33884"/>
            </a:xfrm>
            <a:custGeom>
              <a:rect b="b" l="l" r="r" t="t"/>
              <a:pathLst>
                <a:path extrusionOk="0" h="954" w="406">
                  <a:moveTo>
                    <a:pt x="191" y="1"/>
                  </a:moveTo>
                  <a:cubicBezTo>
                    <a:pt x="96" y="1"/>
                    <a:pt x="1" y="96"/>
                    <a:pt x="1" y="191"/>
                  </a:cubicBezTo>
                  <a:lnTo>
                    <a:pt x="1" y="787"/>
                  </a:lnTo>
                  <a:cubicBezTo>
                    <a:pt x="1" y="858"/>
                    <a:pt x="96" y="953"/>
                    <a:pt x="191" y="953"/>
                  </a:cubicBezTo>
                  <a:cubicBezTo>
                    <a:pt x="311" y="953"/>
                    <a:pt x="406" y="906"/>
                    <a:pt x="358" y="787"/>
                  </a:cubicBezTo>
                  <a:lnTo>
                    <a:pt x="358" y="191"/>
                  </a:lnTo>
                  <a:cubicBezTo>
                    <a:pt x="358" y="96"/>
                    <a:pt x="287" y="1"/>
                    <a:pt x="191" y="1"/>
                  </a:cubicBezTo>
                  <a:close/>
                </a:path>
              </a:pathLst>
            </a:custGeom>
            <a:solidFill>
              <a:srgbClr val="C2C9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8"/>
            <p:cNvSpPr/>
            <p:nvPr/>
          </p:nvSpPr>
          <p:spPr>
            <a:xfrm>
              <a:off x="6310617" y="1307455"/>
              <a:ext cx="38075" cy="36405"/>
            </a:xfrm>
            <a:custGeom>
              <a:rect b="b" l="l" r="r" t="t"/>
              <a:pathLst>
                <a:path extrusionOk="0" h="1025" w="1072">
                  <a:moveTo>
                    <a:pt x="715" y="1"/>
                  </a:moveTo>
                  <a:cubicBezTo>
                    <a:pt x="453" y="191"/>
                    <a:pt x="238" y="430"/>
                    <a:pt x="72" y="715"/>
                  </a:cubicBezTo>
                  <a:cubicBezTo>
                    <a:pt x="0" y="811"/>
                    <a:pt x="48" y="930"/>
                    <a:pt x="119" y="977"/>
                  </a:cubicBezTo>
                  <a:cubicBezTo>
                    <a:pt x="167" y="1025"/>
                    <a:pt x="191" y="1025"/>
                    <a:pt x="214" y="1025"/>
                  </a:cubicBezTo>
                  <a:cubicBezTo>
                    <a:pt x="286" y="1025"/>
                    <a:pt x="334" y="977"/>
                    <a:pt x="357" y="930"/>
                  </a:cubicBezTo>
                  <a:cubicBezTo>
                    <a:pt x="548" y="620"/>
                    <a:pt x="786" y="358"/>
                    <a:pt x="1072" y="191"/>
                  </a:cubicBezTo>
                  <a:lnTo>
                    <a:pt x="1072" y="191"/>
                  </a:lnTo>
                  <a:cubicBezTo>
                    <a:pt x="1041" y="204"/>
                    <a:pt x="1007" y="210"/>
                    <a:pt x="973" y="210"/>
                  </a:cubicBezTo>
                  <a:cubicBezTo>
                    <a:pt x="876" y="210"/>
                    <a:pt x="780" y="161"/>
                    <a:pt x="762" y="72"/>
                  </a:cubicBezTo>
                  <a:cubicBezTo>
                    <a:pt x="762" y="25"/>
                    <a:pt x="715" y="25"/>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8"/>
            <p:cNvSpPr/>
            <p:nvPr/>
          </p:nvSpPr>
          <p:spPr>
            <a:xfrm>
              <a:off x="6403637" y="1496941"/>
              <a:ext cx="12715" cy="39780"/>
            </a:xfrm>
            <a:custGeom>
              <a:rect b="b" l="l" r="r" t="t"/>
              <a:pathLst>
                <a:path extrusionOk="0" h="1120" w="358">
                  <a:moveTo>
                    <a:pt x="191" y="0"/>
                  </a:moveTo>
                  <a:cubicBezTo>
                    <a:pt x="96" y="0"/>
                    <a:pt x="1" y="96"/>
                    <a:pt x="1" y="167"/>
                  </a:cubicBezTo>
                  <a:lnTo>
                    <a:pt x="1" y="953"/>
                  </a:lnTo>
                  <a:cubicBezTo>
                    <a:pt x="1" y="1048"/>
                    <a:pt x="96" y="1120"/>
                    <a:pt x="191" y="1120"/>
                  </a:cubicBezTo>
                  <a:cubicBezTo>
                    <a:pt x="310" y="1120"/>
                    <a:pt x="358" y="1048"/>
                    <a:pt x="358" y="953"/>
                  </a:cubicBezTo>
                  <a:lnTo>
                    <a:pt x="358" y="167"/>
                  </a:lnTo>
                  <a:cubicBezTo>
                    <a:pt x="358" y="96"/>
                    <a:pt x="286" y="0"/>
                    <a:pt x="191" y="0"/>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8"/>
            <p:cNvSpPr/>
            <p:nvPr/>
          </p:nvSpPr>
          <p:spPr>
            <a:xfrm>
              <a:off x="6187975" y="1496941"/>
              <a:ext cx="12715" cy="39780"/>
            </a:xfrm>
            <a:custGeom>
              <a:rect b="b" l="l" r="r" t="t"/>
              <a:pathLst>
                <a:path extrusionOk="0" h="1120" w="358">
                  <a:moveTo>
                    <a:pt x="191" y="0"/>
                  </a:moveTo>
                  <a:cubicBezTo>
                    <a:pt x="95" y="0"/>
                    <a:pt x="0" y="96"/>
                    <a:pt x="0" y="167"/>
                  </a:cubicBezTo>
                  <a:lnTo>
                    <a:pt x="0" y="953"/>
                  </a:lnTo>
                  <a:cubicBezTo>
                    <a:pt x="0" y="1048"/>
                    <a:pt x="95" y="1120"/>
                    <a:pt x="191" y="1120"/>
                  </a:cubicBezTo>
                  <a:cubicBezTo>
                    <a:pt x="286" y="1120"/>
                    <a:pt x="357" y="1048"/>
                    <a:pt x="357" y="953"/>
                  </a:cubicBezTo>
                  <a:lnTo>
                    <a:pt x="357" y="167"/>
                  </a:lnTo>
                  <a:cubicBezTo>
                    <a:pt x="357" y="96"/>
                    <a:pt x="286" y="0"/>
                    <a:pt x="191" y="0"/>
                  </a:cubicBez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48"/>
          <p:cNvGrpSpPr/>
          <p:nvPr/>
        </p:nvGrpSpPr>
        <p:grpSpPr>
          <a:xfrm>
            <a:off x="1875512" y="3214572"/>
            <a:ext cx="437327" cy="420208"/>
            <a:chOff x="2577941" y="3240175"/>
            <a:chExt cx="437327" cy="420208"/>
          </a:xfrm>
        </p:grpSpPr>
        <p:sp>
          <p:nvSpPr>
            <p:cNvPr id="534" name="Google Shape;534;p48"/>
            <p:cNvSpPr/>
            <p:nvPr/>
          </p:nvSpPr>
          <p:spPr>
            <a:xfrm>
              <a:off x="2588951" y="3240815"/>
              <a:ext cx="416194" cy="417046"/>
            </a:xfrm>
            <a:custGeom>
              <a:rect b="b" l="l" r="r" t="t"/>
              <a:pathLst>
                <a:path extrusionOk="0" h="11742" w="11718">
                  <a:moveTo>
                    <a:pt x="5847" y="1"/>
                  </a:moveTo>
                  <a:cubicBezTo>
                    <a:pt x="5752" y="1"/>
                    <a:pt x="5656" y="42"/>
                    <a:pt x="5621" y="126"/>
                  </a:cubicBezTo>
                  <a:lnTo>
                    <a:pt x="5025" y="1388"/>
                  </a:lnTo>
                  <a:cubicBezTo>
                    <a:pt x="4995" y="1479"/>
                    <a:pt x="4896" y="1522"/>
                    <a:pt x="4797" y="1522"/>
                  </a:cubicBezTo>
                  <a:cubicBezTo>
                    <a:pt x="4742" y="1522"/>
                    <a:pt x="4687" y="1509"/>
                    <a:pt x="4644" y="1483"/>
                  </a:cubicBezTo>
                  <a:lnTo>
                    <a:pt x="3573" y="602"/>
                  </a:lnTo>
                  <a:cubicBezTo>
                    <a:pt x="3527" y="569"/>
                    <a:pt x="3476" y="555"/>
                    <a:pt x="3427" y="555"/>
                  </a:cubicBezTo>
                  <a:cubicBezTo>
                    <a:pt x="3294" y="555"/>
                    <a:pt x="3168" y="660"/>
                    <a:pt x="3168" y="816"/>
                  </a:cubicBezTo>
                  <a:lnTo>
                    <a:pt x="3168" y="2197"/>
                  </a:lnTo>
                  <a:cubicBezTo>
                    <a:pt x="3168" y="2328"/>
                    <a:pt x="3009" y="2439"/>
                    <a:pt x="2872" y="2439"/>
                  </a:cubicBezTo>
                  <a:cubicBezTo>
                    <a:pt x="2859" y="2439"/>
                    <a:pt x="2847" y="2438"/>
                    <a:pt x="2834" y="2436"/>
                  </a:cubicBezTo>
                  <a:lnTo>
                    <a:pt x="1501" y="2102"/>
                  </a:lnTo>
                  <a:cubicBezTo>
                    <a:pt x="1474" y="2093"/>
                    <a:pt x="1448" y="2089"/>
                    <a:pt x="1422" y="2089"/>
                  </a:cubicBezTo>
                  <a:cubicBezTo>
                    <a:pt x="1243" y="2089"/>
                    <a:pt x="1108" y="2293"/>
                    <a:pt x="1191" y="2459"/>
                  </a:cubicBezTo>
                  <a:lnTo>
                    <a:pt x="1786" y="3698"/>
                  </a:lnTo>
                  <a:cubicBezTo>
                    <a:pt x="1858" y="3864"/>
                    <a:pt x="1763" y="4031"/>
                    <a:pt x="1620" y="4055"/>
                  </a:cubicBezTo>
                  <a:lnTo>
                    <a:pt x="262" y="4365"/>
                  </a:lnTo>
                  <a:cubicBezTo>
                    <a:pt x="72" y="4412"/>
                    <a:pt x="0" y="4698"/>
                    <a:pt x="191" y="4817"/>
                  </a:cubicBezTo>
                  <a:lnTo>
                    <a:pt x="1263" y="5674"/>
                  </a:lnTo>
                  <a:cubicBezTo>
                    <a:pt x="1382" y="5770"/>
                    <a:pt x="1382" y="5960"/>
                    <a:pt x="1263" y="6055"/>
                  </a:cubicBezTo>
                  <a:lnTo>
                    <a:pt x="191" y="6913"/>
                  </a:lnTo>
                  <a:cubicBezTo>
                    <a:pt x="0" y="7032"/>
                    <a:pt x="72" y="7318"/>
                    <a:pt x="262" y="7365"/>
                  </a:cubicBezTo>
                  <a:lnTo>
                    <a:pt x="1620" y="7651"/>
                  </a:lnTo>
                  <a:cubicBezTo>
                    <a:pt x="1786" y="7699"/>
                    <a:pt x="1858" y="7865"/>
                    <a:pt x="1786" y="8008"/>
                  </a:cubicBezTo>
                  <a:lnTo>
                    <a:pt x="1191" y="9270"/>
                  </a:lnTo>
                  <a:cubicBezTo>
                    <a:pt x="1104" y="9422"/>
                    <a:pt x="1255" y="9634"/>
                    <a:pt x="1445" y="9634"/>
                  </a:cubicBezTo>
                  <a:cubicBezTo>
                    <a:pt x="1463" y="9634"/>
                    <a:pt x="1482" y="9632"/>
                    <a:pt x="1501" y="9628"/>
                  </a:cubicBezTo>
                  <a:lnTo>
                    <a:pt x="2834" y="9294"/>
                  </a:lnTo>
                  <a:cubicBezTo>
                    <a:pt x="2859" y="9287"/>
                    <a:pt x="2885" y="9284"/>
                    <a:pt x="2909" y="9284"/>
                  </a:cubicBezTo>
                  <a:cubicBezTo>
                    <a:pt x="3048" y="9284"/>
                    <a:pt x="3168" y="9391"/>
                    <a:pt x="3168" y="9532"/>
                  </a:cubicBezTo>
                  <a:lnTo>
                    <a:pt x="3168" y="10913"/>
                  </a:lnTo>
                  <a:cubicBezTo>
                    <a:pt x="3168" y="11075"/>
                    <a:pt x="3277" y="11182"/>
                    <a:pt x="3400" y="11182"/>
                  </a:cubicBezTo>
                  <a:cubicBezTo>
                    <a:pt x="3458" y="11182"/>
                    <a:pt x="3519" y="11158"/>
                    <a:pt x="3573" y="11104"/>
                  </a:cubicBezTo>
                  <a:lnTo>
                    <a:pt x="4644" y="10247"/>
                  </a:lnTo>
                  <a:cubicBezTo>
                    <a:pt x="4686" y="10213"/>
                    <a:pt x="4741" y="10197"/>
                    <a:pt x="4795" y="10197"/>
                  </a:cubicBezTo>
                  <a:cubicBezTo>
                    <a:pt x="4894" y="10197"/>
                    <a:pt x="4994" y="10250"/>
                    <a:pt x="5025" y="10342"/>
                  </a:cubicBezTo>
                  <a:lnTo>
                    <a:pt x="5621" y="11580"/>
                  </a:lnTo>
                  <a:cubicBezTo>
                    <a:pt x="5668" y="11687"/>
                    <a:pt x="5758" y="11741"/>
                    <a:pt x="5847" y="11741"/>
                  </a:cubicBezTo>
                  <a:cubicBezTo>
                    <a:pt x="5936" y="11741"/>
                    <a:pt x="6025" y="11687"/>
                    <a:pt x="6073" y="11580"/>
                  </a:cubicBezTo>
                  <a:lnTo>
                    <a:pt x="6668" y="10342"/>
                  </a:lnTo>
                  <a:cubicBezTo>
                    <a:pt x="6715" y="10250"/>
                    <a:pt x="6810" y="10197"/>
                    <a:pt x="6911" y="10197"/>
                  </a:cubicBezTo>
                  <a:cubicBezTo>
                    <a:pt x="6966" y="10197"/>
                    <a:pt x="7023" y="10213"/>
                    <a:pt x="7073" y="10247"/>
                  </a:cubicBezTo>
                  <a:lnTo>
                    <a:pt x="8121" y="11104"/>
                  </a:lnTo>
                  <a:cubicBezTo>
                    <a:pt x="8174" y="11137"/>
                    <a:pt x="8230" y="11152"/>
                    <a:pt x="8284" y="11152"/>
                  </a:cubicBezTo>
                  <a:cubicBezTo>
                    <a:pt x="8425" y="11152"/>
                    <a:pt x="8550" y="11051"/>
                    <a:pt x="8550" y="10913"/>
                  </a:cubicBezTo>
                  <a:lnTo>
                    <a:pt x="8550" y="9532"/>
                  </a:lnTo>
                  <a:cubicBezTo>
                    <a:pt x="8550" y="9402"/>
                    <a:pt x="8689" y="9291"/>
                    <a:pt x="8840" y="9291"/>
                  </a:cubicBezTo>
                  <a:cubicBezTo>
                    <a:pt x="8854" y="9291"/>
                    <a:pt x="8869" y="9292"/>
                    <a:pt x="8883" y="9294"/>
                  </a:cubicBezTo>
                  <a:lnTo>
                    <a:pt x="10217" y="9628"/>
                  </a:lnTo>
                  <a:cubicBezTo>
                    <a:pt x="10236" y="9632"/>
                    <a:pt x="10254" y="9634"/>
                    <a:pt x="10272" y="9634"/>
                  </a:cubicBezTo>
                  <a:cubicBezTo>
                    <a:pt x="10458" y="9634"/>
                    <a:pt x="10589" y="9422"/>
                    <a:pt x="10503" y="9270"/>
                  </a:cubicBezTo>
                  <a:lnTo>
                    <a:pt x="9907" y="8008"/>
                  </a:lnTo>
                  <a:cubicBezTo>
                    <a:pt x="9860" y="7865"/>
                    <a:pt x="9955" y="7699"/>
                    <a:pt x="10098" y="7651"/>
                  </a:cubicBezTo>
                  <a:lnTo>
                    <a:pt x="11431" y="7365"/>
                  </a:lnTo>
                  <a:cubicBezTo>
                    <a:pt x="11646" y="7341"/>
                    <a:pt x="11717" y="7032"/>
                    <a:pt x="11527" y="6913"/>
                  </a:cubicBezTo>
                  <a:lnTo>
                    <a:pt x="10455" y="6055"/>
                  </a:lnTo>
                  <a:cubicBezTo>
                    <a:pt x="10336" y="5960"/>
                    <a:pt x="10336" y="5770"/>
                    <a:pt x="10455" y="5674"/>
                  </a:cubicBezTo>
                  <a:lnTo>
                    <a:pt x="11527" y="4817"/>
                  </a:lnTo>
                  <a:cubicBezTo>
                    <a:pt x="11693" y="4698"/>
                    <a:pt x="11646" y="4412"/>
                    <a:pt x="11431" y="4365"/>
                  </a:cubicBezTo>
                  <a:lnTo>
                    <a:pt x="10098" y="4055"/>
                  </a:lnTo>
                  <a:cubicBezTo>
                    <a:pt x="9907" y="4031"/>
                    <a:pt x="9860" y="3864"/>
                    <a:pt x="9907" y="3698"/>
                  </a:cubicBezTo>
                  <a:lnTo>
                    <a:pt x="10503" y="2459"/>
                  </a:lnTo>
                  <a:cubicBezTo>
                    <a:pt x="10586" y="2293"/>
                    <a:pt x="10469" y="2089"/>
                    <a:pt x="10294" y="2089"/>
                  </a:cubicBezTo>
                  <a:cubicBezTo>
                    <a:pt x="10269" y="2089"/>
                    <a:pt x="10243" y="2093"/>
                    <a:pt x="10217" y="2102"/>
                  </a:cubicBezTo>
                  <a:lnTo>
                    <a:pt x="8883" y="2436"/>
                  </a:lnTo>
                  <a:cubicBezTo>
                    <a:pt x="8854" y="2443"/>
                    <a:pt x="8827" y="2446"/>
                    <a:pt x="8800" y="2446"/>
                  </a:cubicBezTo>
                  <a:cubicBezTo>
                    <a:pt x="8653" y="2446"/>
                    <a:pt x="8550" y="2339"/>
                    <a:pt x="8550" y="2197"/>
                  </a:cubicBezTo>
                  <a:lnTo>
                    <a:pt x="8550" y="816"/>
                  </a:lnTo>
                  <a:cubicBezTo>
                    <a:pt x="8550" y="649"/>
                    <a:pt x="8432" y="540"/>
                    <a:pt x="8304" y="540"/>
                  </a:cubicBezTo>
                  <a:cubicBezTo>
                    <a:pt x="8250" y="540"/>
                    <a:pt x="8194" y="559"/>
                    <a:pt x="8145" y="602"/>
                  </a:cubicBezTo>
                  <a:lnTo>
                    <a:pt x="7073" y="1483"/>
                  </a:lnTo>
                  <a:cubicBezTo>
                    <a:pt x="7031" y="1509"/>
                    <a:pt x="6976" y="1522"/>
                    <a:pt x="6919" y="1522"/>
                  </a:cubicBezTo>
                  <a:cubicBezTo>
                    <a:pt x="6819" y="1522"/>
                    <a:pt x="6714" y="1479"/>
                    <a:pt x="6668" y="1388"/>
                  </a:cubicBezTo>
                  <a:lnTo>
                    <a:pt x="6073" y="126"/>
                  </a:lnTo>
                  <a:cubicBezTo>
                    <a:pt x="6037" y="42"/>
                    <a:pt x="5942" y="1"/>
                    <a:pt x="5847" y="1"/>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8"/>
            <p:cNvSpPr/>
            <p:nvPr/>
          </p:nvSpPr>
          <p:spPr>
            <a:xfrm>
              <a:off x="2919655" y="3316076"/>
              <a:ext cx="83786" cy="268015"/>
            </a:xfrm>
            <a:custGeom>
              <a:rect b="b" l="l" r="r" t="t"/>
              <a:pathLst>
                <a:path extrusionOk="0" h="7546" w="2359">
                  <a:moveTo>
                    <a:pt x="932" y="1"/>
                  </a:moveTo>
                  <a:cubicBezTo>
                    <a:pt x="916" y="1"/>
                    <a:pt x="899" y="3"/>
                    <a:pt x="882" y="7"/>
                  </a:cubicBezTo>
                  <a:lnTo>
                    <a:pt x="596" y="78"/>
                  </a:lnTo>
                  <a:cubicBezTo>
                    <a:pt x="668" y="126"/>
                    <a:pt x="691" y="245"/>
                    <a:pt x="668" y="364"/>
                  </a:cubicBezTo>
                  <a:lnTo>
                    <a:pt x="72" y="1626"/>
                  </a:lnTo>
                  <a:cubicBezTo>
                    <a:pt x="1" y="1769"/>
                    <a:pt x="72" y="1936"/>
                    <a:pt x="263" y="1984"/>
                  </a:cubicBezTo>
                  <a:lnTo>
                    <a:pt x="1596" y="2269"/>
                  </a:lnTo>
                  <a:cubicBezTo>
                    <a:pt x="1787" y="2341"/>
                    <a:pt x="1858" y="2603"/>
                    <a:pt x="1692" y="2722"/>
                  </a:cubicBezTo>
                  <a:lnTo>
                    <a:pt x="596" y="3579"/>
                  </a:lnTo>
                  <a:cubicBezTo>
                    <a:pt x="501" y="3674"/>
                    <a:pt x="501" y="3889"/>
                    <a:pt x="596" y="3960"/>
                  </a:cubicBezTo>
                  <a:lnTo>
                    <a:pt x="1692" y="4841"/>
                  </a:lnTo>
                  <a:cubicBezTo>
                    <a:pt x="1858" y="4937"/>
                    <a:pt x="1787" y="5222"/>
                    <a:pt x="1596" y="5270"/>
                  </a:cubicBezTo>
                  <a:lnTo>
                    <a:pt x="263" y="5580"/>
                  </a:lnTo>
                  <a:cubicBezTo>
                    <a:pt x="96" y="5603"/>
                    <a:pt x="1" y="5794"/>
                    <a:pt x="72" y="5937"/>
                  </a:cubicBezTo>
                  <a:lnTo>
                    <a:pt x="668" y="7175"/>
                  </a:lnTo>
                  <a:cubicBezTo>
                    <a:pt x="739" y="7294"/>
                    <a:pt x="691" y="7389"/>
                    <a:pt x="620" y="7485"/>
                  </a:cubicBezTo>
                  <a:lnTo>
                    <a:pt x="882" y="7532"/>
                  </a:lnTo>
                  <a:cubicBezTo>
                    <a:pt x="909" y="7541"/>
                    <a:pt x="935" y="7545"/>
                    <a:pt x="959" y="7545"/>
                  </a:cubicBezTo>
                  <a:cubicBezTo>
                    <a:pt x="1134" y="7545"/>
                    <a:pt x="1251" y="7342"/>
                    <a:pt x="1168" y="7175"/>
                  </a:cubicBezTo>
                  <a:lnTo>
                    <a:pt x="572" y="5937"/>
                  </a:lnTo>
                  <a:cubicBezTo>
                    <a:pt x="525" y="5794"/>
                    <a:pt x="572" y="5603"/>
                    <a:pt x="763" y="5580"/>
                  </a:cubicBezTo>
                  <a:lnTo>
                    <a:pt x="2097" y="5270"/>
                  </a:lnTo>
                  <a:cubicBezTo>
                    <a:pt x="2311" y="5222"/>
                    <a:pt x="2358" y="4960"/>
                    <a:pt x="2192" y="4841"/>
                  </a:cubicBezTo>
                  <a:lnTo>
                    <a:pt x="1120" y="3960"/>
                  </a:lnTo>
                  <a:cubicBezTo>
                    <a:pt x="1001" y="3889"/>
                    <a:pt x="1001" y="3674"/>
                    <a:pt x="1120" y="3579"/>
                  </a:cubicBezTo>
                  <a:lnTo>
                    <a:pt x="2192" y="2722"/>
                  </a:lnTo>
                  <a:cubicBezTo>
                    <a:pt x="2358" y="2603"/>
                    <a:pt x="2311" y="2341"/>
                    <a:pt x="2097" y="2269"/>
                  </a:cubicBezTo>
                  <a:lnTo>
                    <a:pt x="763" y="1984"/>
                  </a:lnTo>
                  <a:cubicBezTo>
                    <a:pt x="596" y="1936"/>
                    <a:pt x="525" y="1769"/>
                    <a:pt x="572" y="1626"/>
                  </a:cubicBezTo>
                  <a:lnTo>
                    <a:pt x="1168" y="364"/>
                  </a:lnTo>
                  <a:cubicBezTo>
                    <a:pt x="1255" y="212"/>
                    <a:pt x="1104" y="1"/>
                    <a:pt x="932"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8"/>
            <p:cNvSpPr/>
            <p:nvPr/>
          </p:nvSpPr>
          <p:spPr>
            <a:xfrm>
              <a:off x="2786855" y="3240175"/>
              <a:ext cx="38110" cy="54732"/>
            </a:xfrm>
            <a:custGeom>
              <a:rect b="b" l="l" r="r" t="t"/>
              <a:pathLst>
                <a:path extrusionOk="0" h="1541" w="1073">
                  <a:moveTo>
                    <a:pt x="251" y="1"/>
                  </a:moveTo>
                  <a:cubicBezTo>
                    <a:pt x="162" y="1"/>
                    <a:pt x="72" y="48"/>
                    <a:pt x="25" y="144"/>
                  </a:cubicBezTo>
                  <a:lnTo>
                    <a:pt x="1" y="215"/>
                  </a:lnTo>
                  <a:lnTo>
                    <a:pt x="573" y="1406"/>
                  </a:lnTo>
                  <a:cubicBezTo>
                    <a:pt x="603" y="1497"/>
                    <a:pt x="702" y="1540"/>
                    <a:pt x="801" y="1540"/>
                  </a:cubicBezTo>
                  <a:cubicBezTo>
                    <a:pt x="856" y="1540"/>
                    <a:pt x="911" y="1527"/>
                    <a:pt x="954" y="1501"/>
                  </a:cubicBezTo>
                  <a:lnTo>
                    <a:pt x="1073" y="1406"/>
                  </a:lnTo>
                  <a:lnTo>
                    <a:pt x="477" y="144"/>
                  </a:lnTo>
                  <a:cubicBezTo>
                    <a:pt x="430" y="48"/>
                    <a:pt x="340" y="1"/>
                    <a:pt x="251"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8"/>
            <p:cNvSpPr/>
            <p:nvPr/>
          </p:nvSpPr>
          <p:spPr>
            <a:xfrm>
              <a:off x="2873162" y="3260491"/>
              <a:ext cx="22873" cy="67235"/>
            </a:xfrm>
            <a:custGeom>
              <a:rect b="b" l="l" r="r" t="t"/>
              <a:pathLst>
                <a:path extrusionOk="0" h="1893" w="644">
                  <a:moveTo>
                    <a:pt x="280" y="1"/>
                  </a:moveTo>
                  <a:cubicBezTo>
                    <a:pt x="226" y="1"/>
                    <a:pt x="171" y="15"/>
                    <a:pt x="119" y="48"/>
                  </a:cubicBezTo>
                  <a:lnTo>
                    <a:pt x="0" y="143"/>
                  </a:lnTo>
                  <a:cubicBezTo>
                    <a:pt x="24" y="167"/>
                    <a:pt x="48" y="215"/>
                    <a:pt x="48" y="262"/>
                  </a:cubicBezTo>
                  <a:lnTo>
                    <a:pt x="48" y="1643"/>
                  </a:lnTo>
                  <a:cubicBezTo>
                    <a:pt x="48" y="1785"/>
                    <a:pt x="151" y="1892"/>
                    <a:pt x="298" y="1892"/>
                  </a:cubicBezTo>
                  <a:cubicBezTo>
                    <a:pt x="325" y="1892"/>
                    <a:pt x="352" y="1889"/>
                    <a:pt x="381" y="1882"/>
                  </a:cubicBezTo>
                  <a:lnTo>
                    <a:pt x="643" y="1810"/>
                  </a:lnTo>
                  <a:cubicBezTo>
                    <a:pt x="572" y="1763"/>
                    <a:pt x="548" y="1691"/>
                    <a:pt x="548" y="1643"/>
                  </a:cubicBezTo>
                  <a:lnTo>
                    <a:pt x="548" y="262"/>
                  </a:lnTo>
                  <a:cubicBezTo>
                    <a:pt x="548" y="106"/>
                    <a:pt x="422" y="1"/>
                    <a:pt x="280"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8"/>
            <p:cNvSpPr/>
            <p:nvPr/>
          </p:nvSpPr>
          <p:spPr>
            <a:xfrm>
              <a:off x="2872310" y="3573330"/>
              <a:ext cx="22873" cy="65778"/>
            </a:xfrm>
            <a:custGeom>
              <a:rect b="b" l="l" r="r" t="t"/>
              <a:pathLst>
                <a:path extrusionOk="0" h="1852" w="644">
                  <a:moveTo>
                    <a:pt x="320" y="1"/>
                  </a:moveTo>
                  <a:cubicBezTo>
                    <a:pt x="187" y="1"/>
                    <a:pt x="48" y="111"/>
                    <a:pt x="48" y="242"/>
                  </a:cubicBezTo>
                  <a:lnTo>
                    <a:pt x="48" y="1599"/>
                  </a:lnTo>
                  <a:cubicBezTo>
                    <a:pt x="48" y="1647"/>
                    <a:pt x="48" y="1671"/>
                    <a:pt x="0" y="1694"/>
                  </a:cubicBezTo>
                  <a:lnTo>
                    <a:pt x="119" y="1790"/>
                  </a:lnTo>
                  <a:cubicBezTo>
                    <a:pt x="176" y="1832"/>
                    <a:pt x="237" y="1851"/>
                    <a:pt x="294" y="1851"/>
                  </a:cubicBezTo>
                  <a:cubicBezTo>
                    <a:pt x="430" y="1851"/>
                    <a:pt x="548" y="1743"/>
                    <a:pt x="548" y="1575"/>
                  </a:cubicBezTo>
                  <a:lnTo>
                    <a:pt x="548" y="218"/>
                  </a:lnTo>
                  <a:cubicBezTo>
                    <a:pt x="572" y="146"/>
                    <a:pt x="596" y="99"/>
                    <a:pt x="643" y="51"/>
                  </a:cubicBezTo>
                  <a:lnTo>
                    <a:pt x="357" y="4"/>
                  </a:lnTo>
                  <a:cubicBezTo>
                    <a:pt x="345" y="2"/>
                    <a:pt x="333" y="1"/>
                    <a:pt x="320"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8"/>
            <p:cNvSpPr/>
            <p:nvPr/>
          </p:nvSpPr>
          <p:spPr>
            <a:xfrm>
              <a:off x="2786855" y="3605295"/>
              <a:ext cx="38110" cy="55088"/>
            </a:xfrm>
            <a:custGeom>
              <a:rect b="b" l="l" r="r" t="t"/>
              <a:pathLst>
                <a:path extrusionOk="0" h="1551" w="1073">
                  <a:moveTo>
                    <a:pt x="789" y="0"/>
                  </a:moveTo>
                  <a:cubicBezTo>
                    <a:pt x="694" y="0"/>
                    <a:pt x="602" y="49"/>
                    <a:pt x="573" y="151"/>
                  </a:cubicBezTo>
                  <a:lnTo>
                    <a:pt x="1" y="1342"/>
                  </a:lnTo>
                  <a:lnTo>
                    <a:pt x="25" y="1390"/>
                  </a:lnTo>
                  <a:cubicBezTo>
                    <a:pt x="72" y="1497"/>
                    <a:pt x="162" y="1550"/>
                    <a:pt x="251" y="1550"/>
                  </a:cubicBezTo>
                  <a:cubicBezTo>
                    <a:pt x="340" y="1550"/>
                    <a:pt x="430" y="1497"/>
                    <a:pt x="477" y="1390"/>
                  </a:cubicBezTo>
                  <a:lnTo>
                    <a:pt x="1073" y="151"/>
                  </a:lnTo>
                  <a:lnTo>
                    <a:pt x="954" y="56"/>
                  </a:lnTo>
                  <a:cubicBezTo>
                    <a:pt x="908" y="19"/>
                    <a:pt x="848" y="0"/>
                    <a:pt x="789" y="0"/>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8"/>
            <p:cNvSpPr/>
            <p:nvPr/>
          </p:nvSpPr>
          <p:spPr>
            <a:xfrm>
              <a:off x="2664213" y="3317142"/>
              <a:ext cx="264783" cy="264783"/>
            </a:xfrm>
            <a:custGeom>
              <a:rect b="b" l="l" r="r" t="t"/>
              <a:pathLst>
                <a:path extrusionOk="0" h="7455" w="7455">
                  <a:moveTo>
                    <a:pt x="3716" y="1"/>
                  </a:moveTo>
                  <a:cubicBezTo>
                    <a:pt x="1668" y="1"/>
                    <a:pt x="1" y="1668"/>
                    <a:pt x="1" y="3740"/>
                  </a:cubicBezTo>
                  <a:cubicBezTo>
                    <a:pt x="1" y="5788"/>
                    <a:pt x="1668" y="7455"/>
                    <a:pt x="3716" y="7455"/>
                  </a:cubicBezTo>
                  <a:cubicBezTo>
                    <a:pt x="5788" y="7455"/>
                    <a:pt x="7455" y="5788"/>
                    <a:pt x="7455" y="3740"/>
                  </a:cubicBezTo>
                  <a:cubicBezTo>
                    <a:pt x="7455" y="1715"/>
                    <a:pt x="5788" y="48"/>
                    <a:pt x="3716" y="1"/>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8"/>
            <p:cNvSpPr/>
            <p:nvPr/>
          </p:nvSpPr>
          <p:spPr>
            <a:xfrm>
              <a:off x="2789412" y="3318847"/>
              <a:ext cx="139584" cy="261409"/>
            </a:xfrm>
            <a:custGeom>
              <a:rect b="b" l="l" r="r" t="t"/>
              <a:pathLst>
                <a:path extrusionOk="0" h="7360" w="3930">
                  <a:moveTo>
                    <a:pt x="0" y="0"/>
                  </a:moveTo>
                  <a:cubicBezTo>
                    <a:pt x="1929" y="96"/>
                    <a:pt x="3477" y="1715"/>
                    <a:pt x="3477" y="3668"/>
                  </a:cubicBezTo>
                  <a:cubicBezTo>
                    <a:pt x="3477" y="5644"/>
                    <a:pt x="1929" y="7288"/>
                    <a:pt x="0" y="7359"/>
                  </a:cubicBezTo>
                  <a:lnTo>
                    <a:pt x="191" y="7359"/>
                  </a:lnTo>
                  <a:cubicBezTo>
                    <a:pt x="2263" y="7359"/>
                    <a:pt x="3930" y="5692"/>
                    <a:pt x="3930" y="3644"/>
                  </a:cubicBezTo>
                  <a:cubicBezTo>
                    <a:pt x="3930" y="1596"/>
                    <a:pt x="2263" y="0"/>
                    <a:pt x="191"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8"/>
            <p:cNvSpPr/>
            <p:nvPr/>
          </p:nvSpPr>
          <p:spPr>
            <a:xfrm>
              <a:off x="2690460" y="3344206"/>
              <a:ext cx="211471" cy="211507"/>
            </a:xfrm>
            <a:custGeom>
              <a:rect b="b" l="l" r="r" t="t"/>
              <a:pathLst>
                <a:path extrusionOk="0" h="5955" w="5954">
                  <a:moveTo>
                    <a:pt x="2977" y="1"/>
                  </a:moveTo>
                  <a:cubicBezTo>
                    <a:pt x="1358" y="1"/>
                    <a:pt x="0" y="1334"/>
                    <a:pt x="0" y="2978"/>
                  </a:cubicBezTo>
                  <a:cubicBezTo>
                    <a:pt x="0" y="4597"/>
                    <a:pt x="1358" y="5954"/>
                    <a:pt x="2977" y="5954"/>
                  </a:cubicBezTo>
                  <a:cubicBezTo>
                    <a:pt x="4620" y="5954"/>
                    <a:pt x="5954" y="4597"/>
                    <a:pt x="5954" y="2978"/>
                  </a:cubicBezTo>
                  <a:cubicBezTo>
                    <a:pt x="5954" y="2192"/>
                    <a:pt x="5644" y="1454"/>
                    <a:pt x="5096" y="858"/>
                  </a:cubicBezTo>
                  <a:cubicBezTo>
                    <a:pt x="4525" y="310"/>
                    <a:pt x="3763" y="1"/>
                    <a:pt x="2977" y="1"/>
                  </a:cubicBezTo>
                  <a:close/>
                </a:path>
              </a:pathLst>
            </a:custGeom>
            <a:solidFill>
              <a:srgbClr val="FFD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8"/>
            <p:cNvSpPr/>
            <p:nvPr/>
          </p:nvSpPr>
          <p:spPr>
            <a:xfrm>
              <a:off x="2783481" y="3345059"/>
              <a:ext cx="118451" cy="211507"/>
            </a:xfrm>
            <a:custGeom>
              <a:rect b="b" l="l" r="r" t="t"/>
              <a:pathLst>
                <a:path extrusionOk="0" h="5955" w="3335">
                  <a:moveTo>
                    <a:pt x="358" y="1"/>
                  </a:moveTo>
                  <a:cubicBezTo>
                    <a:pt x="239" y="1"/>
                    <a:pt x="120" y="1"/>
                    <a:pt x="1" y="24"/>
                  </a:cubicBezTo>
                  <a:cubicBezTo>
                    <a:pt x="1477" y="215"/>
                    <a:pt x="2596" y="1453"/>
                    <a:pt x="2596" y="2977"/>
                  </a:cubicBezTo>
                  <a:cubicBezTo>
                    <a:pt x="2596" y="4478"/>
                    <a:pt x="1453" y="5740"/>
                    <a:pt x="1" y="5907"/>
                  </a:cubicBezTo>
                  <a:cubicBezTo>
                    <a:pt x="120" y="5954"/>
                    <a:pt x="239" y="5954"/>
                    <a:pt x="358" y="5954"/>
                  </a:cubicBezTo>
                  <a:cubicBezTo>
                    <a:pt x="2001" y="5954"/>
                    <a:pt x="3335" y="4621"/>
                    <a:pt x="3335" y="2977"/>
                  </a:cubicBezTo>
                  <a:cubicBezTo>
                    <a:pt x="3335" y="1334"/>
                    <a:pt x="2001" y="1"/>
                    <a:pt x="358" y="1"/>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8"/>
            <p:cNvSpPr/>
            <p:nvPr/>
          </p:nvSpPr>
          <p:spPr>
            <a:xfrm>
              <a:off x="2590656" y="3621456"/>
              <a:ext cx="36405" cy="36583"/>
            </a:xfrm>
            <a:custGeom>
              <a:rect b="b" l="l" r="r" t="t"/>
              <a:pathLst>
                <a:path extrusionOk="0" h="1030" w="1025">
                  <a:moveTo>
                    <a:pt x="828" y="0"/>
                  </a:moveTo>
                  <a:cubicBezTo>
                    <a:pt x="780" y="0"/>
                    <a:pt x="738" y="18"/>
                    <a:pt x="714" y="54"/>
                  </a:cubicBezTo>
                  <a:lnTo>
                    <a:pt x="48" y="697"/>
                  </a:lnTo>
                  <a:cubicBezTo>
                    <a:pt x="0" y="792"/>
                    <a:pt x="0" y="911"/>
                    <a:pt x="48" y="959"/>
                  </a:cubicBezTo>
                  <a:cubicBezTo>
                    <a:pt x="71" y="1006"/>
                    <a:pt x="119" y="1030"/>
                    <a:pt x="167" y="1030"/>
                  </a:cubicBezTo>
                  <a:cubicBezTo>
                    <a:pt x="238" y="1030"/>
                    <a:pt x="262" y="1006"/>
                    <a:pt x="310" y="959"/>
                  </a:cubicBezTo>
                  <a:lnTo>
                    <a:pt x="976" y="316"/>
                  </a:lnTo>
                  <a:cubicBezTo>
                    <a:pt x="1024" y="220"/>
                    <a:pt x="1024" y="101"/>
                    <a:pt x="976" y="54"/>
                  </a:cubicBezTo>
                  <a:cubicBezTo>
                    <a:pt x="929" y="18"/>
                    <a:pt x="875" y="0"/>
                    <a:pt x="828" y="0"/>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8"/>
            <p:cNvSpPr/>
            <p:nvPr/>
          </p:nvSpPr>
          <p:spPr>
            <a:xfrm>
              <a:off x="2967035" y="3621456"/>
              <a:ext cx="36405" cy="36583"/>
            </a:xfrm>
            <a:custGeom>
              <a:rect b="b" l="l" r="r" t="t"/>
              <a:pathLst>
                <a:path extrusionOk="0" h="1030" w="1025">
                  <a:moveTo>
                    <a:pt x="179" y="0"/>
                  </a:moveTo>
                  <a:cubicBezTo>
                    <a:pt x="131" y="0"/>
                    <a:pt x="84" y="18"/>
                    <a:pt x="48" y="54"/>
                  </a:cubicBezTo>
                  <a:cubicBezTo>
                    <a:pt x="0" y="125"/>
                    <a:pt x="0" y="244"/>
                    <a:pt x="48" y="316"/>
                  </a:cubicBezTo>
                  <a:lnTo>
                    <a:pt x="715" y="959"/>
                  </a:lnTo>
                  <a:cubicBezTo>
                    <a:pt x="739" y="1006"/>
                    <a:pt x="763" y="1030"/>
                    <a:pt x="834" y="1030"/>
                  </a:cubicBezTo>
                  <a:cubicBezTo>
                    <a:pt x="858" y="1030"/>
                    <a:pt x="905" y="1006"/>
                    <a:pt x="977" y="959"/>
                  </a:cubicBezTo>
                  <a:cubicBezTo>
                    <a:pt x="1024" y="887"/>
                    <a:pt x="1024" y="768"/>
                    <a:pt x="977" y="697"/>
                  </a:cubicBezTo>
                  <a:lnTo>
                    <a:pt x="310" y="54"/>
                  </a:lnTo>
                  <a:cubicBezTo>
                    <a:pt x="274" y="18"/>
                    <a:pt x="227" y="0"/>
                    <a:pt x="179" y="0"/>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8"/>
            <p:cNvSpPr/>
            <p:nvPr/>
          </p:nvSpPr>
          <p:spPr>
            <a:xfrm>
              <a:off x="2590656" y="3241667"/>
              <a:ext cx="36405" cy="36619"/>
            </a:xfrm>
            <a:custGeom>
              <a:rect b="b" l="l" r="r" t="t"/>
              <a:pathLst>
                <a:path extrusionOk="0" h="1031" w="1025">
                  <a:moveTo>
                    <a:pt x="179" y="0"/>
                  </a:moveTo>
                  <a:cubicBezTo>
                    <a:pt x="131" y="0"/>
                    <a:pt x="83" y="18"/>
                    <a:pt x="48" y="54"/>
                  </a:cubicBezTo>
                  <a:cubicBezTo>
                    <a:pt x="0" y="149"/>
                    <a:pt x="0" y="268"/>
                    <a:pt x="48" y="316"/>
                  </a:cubicBezTo>
                  <a:lnTo>
                    <a:pt x="714" y="983"/>
                  </a:lnTo>
                  <a:cubicBezTo>
                    <a:pt x="738" y="1007"/>
                    <a:pt x="762" y="1030"/>
                    <a:pt x="834" y="1030"/>
                  </a:cubicBezTo>
                  <a:cubicBezTo>
                    <a:pt x="881" y="1030"/>
                    <a:pt x="905" y="1030"/>
                    <a:pt x="976" y="983"/>
                  </a:cubicBezTo>
                  <a:cubicBezTo>
                    <a:pt x="1024" y="887"/>
                    <a:pt x="1024" y="768"/>
                    <a:pt x="976" y="697"/>
                  </a:cubicBezTo>
                  <a:lnTo>
                    <a:pt x="310" y="54"/>
                  </a:lnTo>
                  <a:cubicBezTo>
                    <a:pt x="274" y="18"/>
                    <a:pt x="226" y="0"/>
                    <a:pt x="179" y="0"/>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8"/>
            <p:cNvSpPr/>
            <p:nvPr/>
          </p:nvSpPr>
          <p:spPr>
            <a:xfrm>
              <a:off x="2967035" y="3241667"/>
              <a:ext cx="36405" cy="36619"/>
            </a:xfrm>
            <a:custGeom>
              <a:rect b="b" l="l" r="r" t="t"/>
              <a:pathLst>
                <a:path extrusionOk="0" h="1031" w="1025">
                  <a:moveTo>
                    <a:pt x="828" y="0"/>
                  </a:moveTo>
                  <a:cubicBezTo>
                    <a:pt x="780" y="0"/>
                    <a:pt x="739" y="18"/>
                    <a:pt x="715" y="54"/>
                  </a:cubicBezTo>
                  <a:lnTo>
                    <a:pt x="48" y="697"/>
                  </a:lnTo>
                  <a:cubicBezTo>
                    <a:pt x="0" y="792"/>
                    <a:pt x="0" y="911"/>
                    <a:pt x="48" y="983"/>
                  </a:cubicBezTo>
                  <a:cubicBezTo>
                    <a:pt x="72" y="1007"/>
                    <a:pt x="120" y="1030"/>
                    <a:pt x="167" y="1030"/>
                  </a:cubicBezTo>
                  <a:cubicBezTo>
                    <a:pt x="191" y="1030"/>
                    <a:pt x="262" y="1030"/>
                    <a:pt x="310" y="983"/>
                  </a:cubicBezTo>
                  <a:lnTo>
                    <a:pt x="977" y="316"/>
                  </a:lnTo>
                  <a:cubicBezTo>
                    <a:pt x="1024" y="221"/>
                    <a:pt x="1024" y="102"/>
                    <a:pt x="977" y="54"/>
                  </a:cubicBezTo>
                  <a:cubicBezTo>
                    <a:pt x="929" y="18"/>
                    <a:pt x="876" y="0"/>
                    <a:pt x="828" y="0"/>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8"/>
            <p:cNvSpPr/>
            <p:nvPr/>
          </p:nvSpPr>
          <p:spPr>
            <a:xfrm>
              <a:off x="2989873" y="3444010"/>
              <a:ext cx="25395" cy="12751"/>
            </a:xfrm>
            <a:custGeom>
              <a:rect b="b" l="l" r="r" t="t"/>
              <a:pathLst>
                <a:path extrusionOk="0" h="359" w="715">
                  <a:moveTo>
                    <a:pt x="191" y="1"/>
                  </a:moveTo>
                  <a:cubicBezTo>
                    <a:pt x="96" y="1"/>
                    <a:pt x="0" y="96"/>
                    <a:pt x="0" y="191"/>
                  </a:cubicBezTo>
                  <a:cubicBezTo>
                    <a:pt x="0" y="287"/>
                    <a:pt x="96" y="358"/>
                    <a:pt x="191" y="358"/>
                  </a:cubicBezTo>
                  <a:lnTo>
                    <a:pt x="548" y="358"/>
                  </a:lnTo>
                  <a:cubicBezTo>
                    <a:pt x="620" y="358"/>
                    <a:pt x="715" y="287"/>
                    <a:pt x="715" y="191"/>
                  </a:cubicBezTo>
                  <a:cubicBezTo>
                    <a:pt x="715" y="96"/>
                    <a:pt x="620" y="1"/>
                    <a:pt x="548" y="1"/>
                  </a:cubicBezTo>
                  <a:close/>
                </a:path>
              </a:pathLst>
            </a:custGeom>
            <a:solidFill>
              <a:srgbClr val="FFD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8"/>
            <p:cNvSpPr/>
            <p:nvPr/>
          </p:nvSpPr>
          <p:spPr>
            <a:xfrm>
              <a:off x="2577941" y="3443193"/>
              <a:ext cx="25431" cy="12715"/>
            </a:xfrm>
            <a:custGeom>
              <a:rect b="b" l="l" r="r" t="t"/>
              <a:pathLst>
                <a:path extrusionOk="0" h="358" w="716">
                  <a:moveTo>
                    <a:pt x="167" y="0"/>
                  </a:moveTo>
                  <a:cubicBezTo>
                    <a:pt x="72" y="0"/>
                    <a:pt x="1" y="95"/>
                    <a:pt x="1" y="167"/>
                  </a:cubicBezTo>
                  <a:cubicBezTo>
                    <a:pt x="1" y="262"/>
                    <a:pt x="72" y="357"/>
                    <a:pt x="167" y="357"/>
                  </a:cubicBezTo>
                  <a:lnTo>
                    <a:pt x="525" y="357"/>
                  </a:lnTo>
                  <a:cubicBezTo>
                    <a:pt x="644" y="357"/>
                    <a:pt x="715" y="262"/>
                    <a:pt x="715" y="167"/>
                  </a:cubicBezTo>
                  <a:cubicBezTo>
                    <a:pt x="715" y="95"/>
                    <a:pt x="620" y="0"/>
                    <a:pt x="525" y="0"/>
                  </a:cubicBezTo>
                  <a:close/>
                </a:path>
              </a:pathLst>
            </a:custGeom>
            <a:solidFill>
              <a:srgbClr val="FFD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48"/>
          <p:cNvGrpSpPr/>
          <p:nvPr/>
        </p:nvGrpSpPr>
        <p:grpSpPr>
          <a:xfrm>
            <a:off x="4353325" y="1663868"/>
            <a:ext cx="437327" cy="433953"/>
            <a:chOff x="2588099" y="1887704"/>
            <a:chExt cx="437327" cy="433953"/>
          </a:xfrm>
        </p:grpSpPr>
        <p:sp>
          <p:nvSpPr>
            <p:cNvPr id="551" name="Google Shape;551;p48"/>
            <p:cNvSpPr/>
            <p:nvPr/>
          </p:nvSpPr>
          <p:spPr>
            <a:xfrm>
              <a:off x="2658317" y="1889409"/>
              <a:ext cx="323138" cy="191191"/>
            </a:xfrm>
            <a:custGeom>
              <a:rect b="b" l="l" r="r" t="t"/>
              <a:pathLst>
                <a:path extrusionOk="0" h="5383" w="9098">
                  <a:moveTo>
                    <a:pt x="4811" y="0"/>
                  </a:moveTo>
                  <a:cubicBezTo>
                    <a:pt x="4763" y="0"/>
                    <a:pt x="4692" y="0"/>
                    <a:pt x="4668" y="48"/>
                  </a:cubicBezTo>
                  <a:lnTo>
                    <a:pt x="4549" y="191"/>
                  </a:lnTo>
                  <a:lnTo>
                    <a:pt x="3620" y="1381"/>
                  </a:lnTo>
                  <a:cubicBezTo>
                    <a:pt x="3592" y="1437"/>
                    <a:pt x="3540" y="1460"/>
                    <a:pt x="3487" y="1460"/>
                  </a:cubicBezTo>
                  <a:cubicBezTo>
                    <a:pt x="3449" y="1460"/>
                    <a:pt x="3411" y="1449"/>
                    <a:pt x="3382" y="1429"/>
                  </a:cubicBezTo>
                  <a:lnTo>
                    <a:pt x="3144" y="1239"/>
                  </a:lnTo>
                  <a:cubicBezTo>
                    <a:pt x="3109" y="1204"/>
                    <a:pt x="3067" y="1188"/>
                    <a:pt x="3027" y="1188"/>
                  </a:cubicBezTo>
                  <a:cubicBezTo>
                    <a:pt x="2956" y="1188"/>
                    <a:pt x="2888" y="1235"/>
                    <a:pt x="2858" y="1310"/>
                  </a:cubicBezTo>
                  <a:lnTo>
                    <a:pt x="1834" y="3477"/>
                  </a:lnTo>
                  <a:cubicBezTo>
                    <a:pt x="1791" y="3535"/>
                    <a:pt x="1747" y="3566"/>
                    <a:pt x="1699" y="3566"/>
                  </a:cubicBezTo>
                  <a:cubicBezTo>
                    <a:pt x="1667" y="3566"/>
                    <a:pt x="1633" y="3553"/>
                    <a:pt x="1596" y="3525"/>
                  </a:cubicBezTo>
                  <a:lnTo>
                    <a:pt x="1405" y="3406"/>
                  </a:lnTo>
                  <a:lnTo>
                    <a:pt x="1215" y="3287"/>
                  </a:lnTo>
                  <a:cubicBezTo>
                    <a:pt x="1185" y="3271"/>
                    <a:pt x="1152" y="3264"/>
                    <a:pt x="1120" y="3264"/>
                  </a:cubicBezTo>
                  <a:cubicBezTo>
                    <a:pt x="1051" y="3264"/>
                    <a:pt x="985" y="3300"/>
                    <a:pt x="953" y="3382"/>
                  </a:cubicBezTo>
                  <a:lnTo>
                    <a:pt x="0" y="5382"/>
                  </a:lnTo>
                  <a:lnTo>
                    <a:pt x="9097" y="5382"/>
                  </a:lnTo>
                  <a:lnTo>
                    <a:pt x="7335" y="2167"/>
                  </a:lnTo>
                  <a:cubicBezTo>
                    <a:pt x="7311" y="2096"/>
                    <a:pt x="7287" y="2096"/>
                    <a:pt x="7264" y="2072"/>
                  </a:cubicBezTo>
                  <a:lnTo>
                    <a:pt x="7025" y="2453"/>
                  </a:lnTo>
                  <a:lnTo>
                    <a:pt x="6097" y="3930"/>
                  </a:lnTo>
                  <a:lnTo>
                    <a:pt x="5382" y="1715"/>
                  </a:lnTo>
                  <a:lnTo>
                    <a:pt x="4811" y="0"/>
                  </a:lnTo>
                  <a:close/>
                </a:path>
              </a:pathLst>
            </a:custGeom>
            <a:solidFill>
              <a:srgbClr val="EFF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8"/>
            <p:cNvSpPr/>
            <p:nvPr/>
          </p:nvSpPr>
          <p:spPr>
            <a:xfrm>
              <a:off x="2818998" y="1890226"/>
              <a:ext cx="27952" cy="59243"/>
            </a:xfrm>
            <a:custGeom>
              <a:rect b="b" l="l" r="r" t="t"/>
              <a:pathLst>
                <a:path extrusionOk="0" h="1668" w="787">
                  <a:moveTo>
                    <a:pt x="263" y="1"/>
                  </a:moveTo>
                  <a:cubicBezTo>
                    <a:pt x="191" y="1"/>
                    <a:pt x="144" y="1"/>
                    <a:pt x="120" y="49"/>
                  </a:cubicBezTo>
                  <a:lnTo>
                    <a:pt x="1" y="215"/>
                  </a:lnTo>
                  <a:cubicBezTo>
                    <a:pt x="25" y="215"/>
                    <a:pt x="25" y="239"/>
                    <a:pt x="49" y="263"/>
                  </a:cubicBezTo>
                  <a:lnTo>
                    <a:pt x="787" y="1668"/>
                  </a:lnTo>
                  <a:lnTo>
                    <a:pt x="263" y="1"/>
                  </a:ln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8"/>
            <p:cNvSpPr/>
            <p:nvPr/>
          </p:nvSpPr>
          <p:spPr>
            <a:xfrm>
              <a:off x="2905270" y="1963002"/>
              <a:ext cx="76185" cy="117598"/>
            </a:xfrm>
            <a:custGeom>
              <a:rect b="b" l="l" r="r" t="t"/>
              <a:pathLst>
                <a:path extrusionOk="0" h="3311" w="2145">
                  <a:moveTo>
                    <a:pt x="239" y="0"/>
                  </a:moveTo>
                  <a:lnTo>
                    <a:pt x="1" y="381"/>
                  </a:lnTo>
                  <a:lnTo>
                    <a:pt x="1644" y="3310"/>
                  </a:lnTo>
                  <a:lnTo>
                    <a:pt x="2144" y="3310"/>
                  </a:lnTo>
                  <a:lnTo>
                    <a:pt x="334" y="95"/>
                  </a:lnTo>
                  <a:cubicBezTo>
                    <a:pt x="311" y="24"/>
                    <a:pt x="263" y="24"/>
                    <a:pt x="239" y="0"/>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8"/>
            <p:cNvSpPr/>
            <p:nvPr/>
          </p:nvSpPr>
          <p:spPr>
            <a:xfrm>
              <a:off x="2804649" y="1887704"/>
              <a:ext cx="127756" cy="190338"/>
            </a:xfrm>
            <a:custGeom>
              <a:rect b="b" l="l" r="r" t="t"/>
              <a:pathLst>
                <a:path extrusionOk="0" h="5359" w="3597">
                  <a:moveTo>
                    <a:pt x="643" y="1"/>
                  </a:moveTo>
                  <a:lnTo>
                    <a:pt x="0" y="2549"/>
                  </a:lnTo>
                  <a:cubicBezTo>
                    <a:pt x="0" y="2620"/>
                    <a:pt x="72" y="2692"/>
                    <a:pt x="119" y="2692"/>
                  </a:cubicBezTo>
                  <a:lnTo>
                    <a:pt x="476" y="2692"/>
                  </a:lnTo>
                  <a:cubicBezTo>
                    <a:pt x="548" y="2692"/>
                    <a:pt x="595" y="2739"/>
                    <a:pt x="595" y="2811"/>
                  </a:cubicBezTo>
                  <a:lnTo>
                    <a:pt x="595" y="5359"/>
                  </a:lnTo>
                  <a:lnTo>
                    <a:pt x="3596" y="5359"/>
                  </a:lnTo>
                  <a:lnTo>
                    <a:pt x="3072" y="2072"/>
                  </a:lnTo>
                  <a:cubicBezTo>
                    <a:pt x="3043" y="2058"/>
                    <a:pt x="3018" y="2052"/>
                    <a:pt x="2995" y="2052"/>
                  </a:cubicBezTo>
                  <a:cubicBezTo>
                    <a:pt x="2945" y="2052"/>
                    <a:pt x="2907" y="2080"/>
                    <a:pt x="2858" y="2096"/>
                  </a:cubicBezTo>
                  <a:lnTo>
                    <a:pt x="2334" y="2477"/>
                  </a:lnTo>
                  <a:cubicBezTo>
                    <a:pt x="2301" y="2502"/>
                    <a:pt x="2265" y="2513"/>
                    <a:pt x="2229" y="2513"/>
                  </a:cubicBezTo>
                  <a:cubicBezTo>
                    <a:pt x="2161" y="2513"/>
                    <a:pt x="2095" y="2476"/>
                    <a:pt x="2048" y="2430"/>
                  </a:cubicBezTo>
                  <a:lnTo>
                    <a:pt x="810" y="96"/>
                  </a:lnTo>
                  <a:cubicBezTo>
                    <a:pt x="786" y="48"/>
                    <a:pt x="691" y="1"/>
                    <a:pt x="643" y="1"/>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8"/>
            <p:cNvSpPr/>
            <p:nvPr/>
          </p:nvSpPr>
          <p:spPr>
            <a:xfrm>
              <a:off x="2823225" y="1888557"/>
              <a:ext cx="59243" cy="102468"/>
            </a:xfrm>
            <a:custGeom>
              <a:rect b="b" l="l" r="r" t="t"/>
              <a:pathLst>
                <a:path extrusionOk="0" h="2885" w="1668">
                  <a:moveTo>
                    <a:pt x="120" y="0"/>
                  </a:moveTo>
                  <a:lnTo>
                    <a:pt x="1" y="477"/>
                  </a:lnTo>
                  <a:lnTo>
                    <a:pt x="1239" y="2810"/>
                  </a:lnTo>
                  <a:cubicBezTo>
                    <a:pt x="1282" y="2861"/>
                    <a:pt x="1348" y="2885"/>
                    <a:pt x="1415" y="2885"/>
                  </a:cubicBezTo>
                  <a:cubicBezTo>
                    <a:pt x="1539" y="2885"/>
                    <a:pt x="1668" y="2806"/>
                    <a:pt x="1668" y="2668"/>
                  </a:cubicBezTo>
                  <a:cubicBezTo>
                    <a:pt x="1668" y="2644"/>
                    <a:pt x="1668" y="2596"/>
                    <a:pt x="1620" y="2572"/>
                  </a:cubicBezTo>
                  <a:lnTo>
                    <a:pt x="287" y="96"/>
                  </a:lnTo>
                  <a:cubicBezTo>
                    <a:pt x="263" y="48"/>
                    <a:pt x="168" y="0"/>
                    <a:pt x="120" y="0"/>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8"/>
            <p:cNvSpPr/>
            <p:nvPr/>
          </p:nvSpPr>
          <p:spPr>
            <a:xfrm>
              <a:off x="2896817" y="1962433"/>
              <a:ext cx="36405" cy="118167"/>
            </a:xfrm>
            <a:custGeom>
              <a:rect b="b" l="l" r="r" t="t"/>
              <a:pathLst>
                <a:path extrusionOk="0" h="3327" w="1025">
                  <a:moveTo>
                    <a:pt x="399" y="0"/>
                  </a:moveTo>
                  <a:cubicBezTo>
                    <a:pt x="355" y="0"/>
                    <a:pt x="305" y="12"/>
                    <a:pt x="263" y="40"/>
                  </a:cubicBezTo>
                  <a:lnTo>
                    <a:pt x="1" y="230"/>
                  </a:lnTo>
                  <a:lnTo>
                    <a:pt x="501" y="3326"/>
                  </a:lnTo>
                  <a:lnTo>
                    <a:pt x="1025" y="3326"/>
                  </a:lnTo>
                  <a:lnTo>
                    <a:pt x="477" y="16"/>
                  </a:lnTo>
                  <a:cubicBezTo>
                    <a:pt x="457" y="6"/>
                    <a:pt x="430" y="0"/>
                    <a:pt x="399" y="0"/>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8"/>
            <p:cNvSpPr/>
            <p:nvPr/>
          </p:nvSpPr>
          <p:spPr>
            <a:xfrm>
              <a:off x="2588099" y="2048421"/>
              <a:ext cx="437327" cy="273236"/>
            </a:xfrm>
            <a:custGeom>
              <a:rect b="b" l="l" r="r" t="t"/>
              <a:pathLst>
                <a:path extrusionOk="0" h="7693" w="12313">
                  <a:moveTo>
                    <a:pt x="2358" y="0"/>
                  </a:moveTo>
                  <a:cubicBezTo>
                    <a:pt x="2287" y="48"/>
                    <a:pt x="2239" y="72"/>
                    <a:pt x="2215" y="96"/>
                  </a:cubicBezTo>
                  <a:cubicBezTo>
                    <a:pt x="1977" y="310"/>
                    <a:pt x="1549" y="572"/>
                    <a:pt x="1215" y="572"/>
                  </a:cubicBezTo>
                  <a:cubicBezTo>
                    <a:pt x="1048" y="572"/>
                    <a:pt x="834" y="477"/>
                    <a:pt x="620" y="357"/>
                  </a:cubicBezTo>
                  <a:cubicBezTo>
                    <a:pt x="548" y="310"/>
                    <a:pt x="429" y="286"/>
                    <a:pt x="334" y="238"/>
                  </a:cubicBezTo>
                  <a:cubicBezTo>
                    <a:pt x="318" y="236"/>
                    <a:pt x="302" y="235"/>
                    <a:pt x="286" y="235"/>
                  </a:cubicBezTo>
                  <a:cubicBezTo>
                    <a:pt x="120" y="235"/>
                    <a:pt x="1" y="350"/>
                    <a:pt x="1" y="524"/>
                  </a:cubicBezTo>
                  <a:lnTo>
                    <a:pt x="1" y="7430"/>
                  </a:lnTo>
                  <a:cubicBezTo>
                    <a:pt x="1" y="7573"/>
                    <a:pt x="120" y="7692"/>
                    <a:pt x="263" y="7692"/>
                  </a:cubicBezTo>
                  <a:lnTo>
                    <a:pt x="12051" y="7692"/>
                  </a:lnTo>
                  <a:cubicBezTo>
                    <a:pt x="12217" y="7692"/>
                    <a:pt x="12313" y="7573"/>
                    <a:pt x="12313" y="7430"/>
                  </a:cubicBezTo>
                  <a:lnTo>
                    <a:pt x="12313" y="643"/>
                  </a:lnTo>
                  <a:cubicBezTo>
                    <a:pt x="12313" y="477"/>
                    <a:pt x="12217" y="357"/>
                    <a:pt x="12051" y="286"/>
                  </a:cubicBezTo>
                  <a:cubicBezTo>
                    <a:pt x="12030" y="272"/>
                    <a:pt x="12001" y="266"/>
                    <a:pt x="11967" y="266"/>
                  </a:cubicBezTo>
                  <a:cubicBezTo>
                    <a:pt x="11886" y="266"/>
                    <a:pt x="11778" y="300"/>
                    <a:pt x="11693" y="334"/>
                  </a:cubicBezTo>
                  <a:cubicBezTo>
                    <a:pt x="11503" y="453"/>
                    <a:pt x="11289" y="548"/>
                    <a:pt x="11074" y="548"/>
                  </a:cubicBezTo>
                  <a:cubicBezTo>
                    <a:pt x="11027" y="548"/>
                    <a:pt x="10955" y="548"/>
                    <a:pt x="10908" y="524"/>
                  </a:cubicBezTo>
                  <a:lnTo>
                    <a:pt x="6526" y="2310"/>
                  </a:lnTo>
                  <a:lnTo>
                    <a:pt x="2358" y="0"/>
                  </a:ln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8"/>
            <p:cNvSpPr/>
            <p:nvPr/>
          </p:nvSpPr>
          <p:spPr>
            <a:xfrm>
              <a:off x="2997474" y="2060781"/>
              <a:ext cx="27952" cy="260876"/>
            </a:xfrm>
            <a:custGeom>
              <a:rect b="b" l="l" r="r" t="t"/>
              <a:pathLst>
                <a:path extrusionOk="0" h="7345" w="787">
                  <a:moveTo>
                    <a:pt x="445" y="1"/>
                  </a:moveTo>
                  <a:cubicBezTo>
                    <a:pt x="359" y="1"/>
                    <a:pt x="257" y="27"/>
                    <a:pt x="167" y="81"/>
                  </a:cubicBezTo>
                  <a:cubicBezTo>
                    <a:pt x="239" y="129"/>
                    <a:pt x="263" y="200"/>
                    <a:pt x="263" y="271"/>
                  </a:cubicBezTo>
                  <a:lnTo>
                    <a:pt x="263" y="7082"/>
                  </a:lnTo>
                  <a:cubicBezTo>
                    <a:pt x="263" y="7225"/>
                    <a:pt x="144" y="7344"/>
                    <a:pt x="1" y="7344"/>
                  </a:cubicBezTo>
                  <a:lnTo>
                    <a:pt x="525" y="7344"/>
                  </a:lnTo>
                  <a:cubicBezTo>
                    <a:pt x="691" y="7344"/>
                    <a:pt x="787" y="7225"/>
                    <a:pt x="787" y="7082"/>
                  </a:cubicBezTo>
                  <a:lnTo>
                    <a:pt x="787" y="295"/>
                  </a:lnTo>
                  <a:cubicBezTo>
                    <a:pt x="787" y="129"/>
                    <a:pt x="691" y="9"/>
                    <a:pt x="525" y="9"/>
                  </a:cubicBezTo>
                  <a:cubicBezTo>
                    <a:pt x="501" y="4"/>
                    <a:pt x="474" y="1"/>
                    <a:pt x="445"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8"/>
            <p:cNvSpPr/>
            <p:nvPr/>
          </p:nvSpPr>
          <p:spPr>
            <a:xfrm>
              <a:off x="2671849" y="2050517"/>
              <a:ext cx="303675" cy="229905"/>
            </a:xfrm>
            <a:custGeom>
              <a:rect b="b" l="l" r="r" t="t"/>
              <a:pathLst>
                <a:path extrusionOk="0" h="6473" w="8550">
                  <a:moveTo>
                    <a:pt x="2572" y="1"/>
                  </a:moveTo>
                  <a:cubicBezTo>
                    <a:pt x="2483" y="1"/>
                    <a:pt x="2394" y="37"/>
                    <a:pt x="2310" y="108"/>
                  </a:cubicBezTo>
                  <a:cubicBezTo>
                    <a:pt x="2072" y="298"/>
                    <a:pt x="1667" y="560"/>
                    <a:pt x="1334" y="560"/>
                  </a:cubicBezTo>
                  <a:cubicBezTo>
                    <a:pt x="1000" y="560"/>
                    <a:pt x="619" y="298"/>
                    <a:pt x="357" y="108"/>
                  </a:cubicBezTo>
                  <a:cubicBezTo>
                    <a:pt x="286" y="54"/>
                    <a:pt x="188" y="28"/>
                    <a:pt x="93" y="28"/>
                  </a:cubicBezTo>
                  <a:cubicBezTo>
                    <a:pt x="61" y="28"/>
                    <a:pt x="30" y="31"/>
                    <a:pt x="0" y="37"/>
                  </a:cubicBezTo>
                  <a:lnTo>
                    <a:pt x="1286" y="3585"/>
                  </a:lnTo>
                  <a:cubicBezTo>
                    <a:pt x="1307" y="3647"/>
                    <a:pt x="1399" y="3709"/>
                    <a:pt x="1501" y="3709"/>
                  </a:cubicBezTo>
                  <a:cubicBezTo>
                    <a:pt x="1516" y="3709"/>
                    <a:pt x="1532" y="3707"/>
                    <a:pt x="1548" y="3704"/>
                  </a:cubicBezTo>
                  <a:lnTo>
                    <a:pt x="1882" y="3585"/>
                  </a:lnTo>
                  <a:cubicBezTo>
                    <a:pt x="1912" y="3573"/>
                    <a:pt x="1943" y="3567"/>
                    <a:pt x="1973" y="3567"/>
                  </a:cubicBezTo>
                  <a:cubicBezTo>
                    <a:pt x="2057" y="3567"/>
                    <a:pt x="2132" y="3616"/>
                    <a:pt x="2167" y="3704"/>
                  </a:cubicBezTo>
                  <a:lnTo>
                    <a:pt x="3001" y="5442"/>
                  </a:lnTo>
                  <a:cubicBezTo>
                    <a:pt x="3052" y="5511"/>
                    <a:pt x="3140" y="5567"/>
                    <a:pt x="3221" y="5567"/>
                  </a:cubicBezTo>
                  <a:cubicBezTo>
                    <a:pt x="3253" y="5567"/>
                    <a:pt x="3283" y="5558"/>
                    <a:pt x="3310" y="5538"/>
                  </a:cubicBezTo>
                  <a:lnTo>
                    <a:pt x="3477" y="5442"/>
                  </a:lnTo>
                  <a:lnTo>
                    <a:pt x="3572" y="5395"/>
                  </a:lnTo>
                  <a:cubicBezTo>
                    <a:pt x="3603" y="5372"/>
                    <a:pt x="3638" y="5361"/>
                    <a:pt x="3673" y="5361"/>
                  </a:cubicBezTo>
                  <a:cubicBezTo>
                    <a:pt x="3747" y="5361"/>
                    <a:pt x="3818" y="5409"/>
                    <a:pt x="3834" y="5490"/>
                  </a:cubicBezTo>
                  <a:lnTo>
                    <a:pt x="4168" y="6347"/>
                  </a:lnTo>
                  <a:cubicBezTo>
                    <a:pt x="4192" y="6431"/>
                    <a:pt x="4275" y="6472"/>
                    <a:pt x="4358" y="6472"/>
                  </a:cubicBezTo>
                  <a:cubicBezTo>
                    <a:pt x="4442" y="6472"/>
                    <a:pt x="4525" y="6431"/>
                    <a:pt x="4549" y="6347"/>
                  </a:cubicBezTo>
                  <a:lnTo>
                    <a:pt x="5644" y="3775"/>
                  </a:lnTo>
                  <a:cubicBezTo>
                    <a:pt x="5704" y="3676"/>
                    <a:pt x="5780" y="3627"/>
                    <a:pt x="5872" y="3627"/>
                  </a:cubicBezTo>
                  <a:cubicBezTo>
                    <a:pt x="5891" y="3627"/>
                    <a:pt x="5910" y="3629"/>
                    <a:pt x="5930" y="3632"/>
                  </a:cubicBezTo>
                  <a:lnTo>
                    <a:pt x="5954" y="3632"/>
                  </a:lnTo>
                  <a:lnTo>
                    <a:pt x="6359" y="3728"/>
                  </a:lnTo>
                  <a:cubicBezTo>
                    <a:pt x="6375" y="3732"/>
                    <a:pt x="6392" y="3734"/>
                    <a:pt x="6409" y="3734"/>
                  </a:cubicBezTo>
                  <a:cubicBezTo>
                    <a:pt x="6492" y="3734"/>
                    <a:pt x="6577" y="3688"/>
                    <a:pt x="6597" y="3609"/>
                  </a:cubicBezTo>
                  <a:lnTo>
                    <a:pt x="7073" y="2418"/>
                  </a:lnTo>
                  <a:cubicBezTo>
                    <a:pt x="7108" y="2330"/>
                    <a:pt x="7183" y="2281"/>
                    <a:pt x="7268" y="2281"/>
                  </a:cubicBezTo>
                  <a:cubicBezTo>
                    <a:pt x="7297" y="2281"/>
                    <a:pt x="7328" y="2287"/>
                    <a:pt x="7359" y="2299"/>
                  </a:cubicBezTo>
                  <a:lnTo>
                    <a:pt x="7621" y="2418"/>
                  </a:lnTo>
                  <a:cubicBezTo>
                    <a:pt x="7647" y="2438"/>
                    <a:pt x="7677" y="2446"/>
                    <a:pt x="7707" y="2446"/>
                  </a:cubicBezTo>
                  <a:cubicBezTo>
                    <a:pt x="7786" y="2446"/>
                    <a:pt x="7866" y="2385"/>
                    <a:pt x="7883" y="2299"/>
                  </a:cubicBezTo>
                  <a:lnTo>
                    <a:pt x="8550" y="513"/>
                  </a:lnTo>
                  <a:cubicBezTo>
                    <a:pt x="8264" y="465"/>
                    <a:pt x="7978" y="251"/>
                    <a:pt x="7764" y="108"/>
                  </a:cubicBezTo>
                  <a:cubicBezTo>
                    <a:pt x="7692" y="37"/>
                    <a:pt x="7603" y="1"/>
                    <a:pt x="7514" y="1"/>
                  </a:cubicBezTo>
                  <a:cubicBezTo>
                    <a:pt x="7424" y="1"/>
                    <a:pt x="7335" y="37"/>
                    <a:pt x="7264" y="108"/>
                  </a:cubicBezTo>
                  <a:cubicBezTo>
                    <a:pt x="7025" y="298"/>
                    <a:pt x="6597" y="560"/>
                    <a:pt x="6287" y="560"/>
                  </a:cubicBezTo>
                  <a:cubicBezTo>
                    <a:pt x="5954" y="560"/>
                    <a:pt x="5573" y="298"/>
                    <a:pt x="5287" y="108"/>
                  </a:cubicBezTo>
                  <a:cubicBezTo>
                    <a:pt x="5216" y="37"/>
                    <a:pt x="5126" y="1"/>
                    <a:pt x="5037" y="1"/>
                  </a:cubicBezTo>
                  <a:cubicBezTo>
                    <a:pt x="4948" y="1"/>
                    <a:pt x="4858" y="37"/>
                    <a:pt x="4787" y="108"/>
                  </a:cubicBezTo>
                  <a:cubicBezTo>
                    <a:pt x="4549" y="298"/>
                    <a:pt x="4144" y="560"/>
                    <a:pt x="3811" y="560"/>
                  </a:cubicBezTo>
                  <a:cubicBezTo>
                    <a:pt x="3477" y="560"/>
                    <a:pt x="3096" y="298"/>
                    <a:pt x="2834" y="108"/>
                  </a:cubicBezTo>
                  <a:cubicBezTo>
                    <a:pt x="2751" y="37"/>
                    <a:pt x="2661" y="1"/>
                    <a:pt x="2572"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8"/>
            <p:cNvSpPr/>
            <p:nvPr/>
          </p:nvSpPr>
          <p:spPr>
            <a:xfrm>
              <a:off x="2755564" y="2049664"/>
              <a:ext cx="44042" cy="19925"/>
            </a:xfrm>
            <a:custGeom>
              <a:rect b="b" l="l" r="r" t="t"/>
              <a:pathLst>
                <a:path extrusionOk="0" h="561" w="1240">
                  <a:moveTo>
                    <a:pt x="228" y="0"/>
                  </a:moveTo>
                  <a:cubicBezTo>
                    <a:pt x="147" y="0"/>
                    <a:pt x="66" y="30"/>
                    <a:pt x="1" y="84"/>
                  </a:cubicBezTo>
                  <a:cubicBezTo>
                    <a:pt x="263" y="299"/>
                    <a:pt x="644" y="561"/>
                    <a:pt x="977" y="561"/>
                  </a:cubicBezTo>
                  <a:cubicBezTo>
                    <a:pt x="1072" y="561"/>
                    <a:pt x="1144" y="537"/>
                    <a:pt x="1239" y="537"/>
                  </a:cubicBezTo>
                  <a:cubicBezTo>
                    <a:pt x="977" y="442"/>
                    <a:pt x="715" y="275"/>
                    <a:pt x="501" y="132"/>
                  </a:cubicBezTo>
                  <a:cubicBezTo>
                    <a:pt x="423" y="42"/>
                    <a:pt x="325" y="0"/>
                    <a:pt x="228" y="0"/>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8"/>
            <p:cNvSpPr/>
            <p:nvPr/>
          </p:nvSpPr>
          <p:spPr>
            <a:xfrm>
              <a:off x="2842688" y="2049664"/>
              <a:ext cx="44859" cy="19925"/>
            </a:xfrm>
            <a:custGeom>
              <a:rect b="b" l="l" r="r" t="t"/>
              <a:pathLst>
                <a:path extrusionOk="0" h="561" w="1263">
                  <a:moveTo>
                    <a:pt x="213" y="0"/>
                  </a:moveTo>
                  <a:cubicBezTo>
                    <a:pt x="130" y="0"/>
                    <a:pt x="55" y="30"/>
                    <a:pt x="1" y="84"/>
                  </a:cubicBezTo>
                  <a:cubicBezTo>
                    <a:pt x="286" y="299"/>
                    <a:pt x="668" y="561"/>
                    <a:pt x="1001" y="561"/>
                  </a:cubicBezTo>
                  <a:cubicBezTo>
                    <a:pt x="1072" y="561"/>
                    <a:pt x="1168" y="537"/>
                    <a:pt x="1263" y="537"/>
                  </a:cubicBezTo>
                  <a:cubicBezTo>
                    <a:pt x="1001" y="442"/>
                    <a:pt x="715" y="275"/>
                    <a:pt x="525" y="132"/>
                  </a:cubicBezTo>
                  <a:cubicBezTo>
                    <a:pt x="421" y="42"/>
                    <a:pt x="311" y="0"/>
                    <a:pt x="213" y="0"/>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8"/>
            <p:cNvSpPr/>
            <p:nvPr/>
          </p:nvSpPr>
          <p:spPr>
            <a:xfrm>
              <a:off x="2672702" y="2050943"/>
              <a:ext cx="38927" cy="18647"/>
            </a:xfrm>
            <a:custGeom>
              <a:rect b="b" l="l" r="r" t="t"/>
              <a:pathLst>
                <a:path extrusionOk="0" h="525" w="1096">
                  <a:moveTo>
                    <a:pt x="119" y="1"/>
                  </a:moveTo>
                  <a:cubicBezTo>
                    <a:pt x="79" y="1"/>
                    <a:pt x="40" y="9"/>
                    <a:pt x="0" y="25"/>
                  </a:cubicBezTo>
                  <a:lnTo>
                    <a:pt x="95" y="239"/>
                  </a:lnTo>
                  <a:cubicBezTo>
                    <a:pt x="310" y="382"/>
                    <a:pt x="595" y="525"/>
                    <a:pt x="834" y="525"/>
                  </a:cubicBezTo>
                  <a:cubicBezTo>
                    <a:pt x="929" y="525"/>
                    <a:pt x="1024" y="501"/>
                    <a:pt x="1095" y="501"/>
                  </a:cubicBezTo>
                  <a:cubicBezTo>
                    <a:pt x="834" y="406"/>
                    <a:pt x="572" y="239"/>
                    <a:pt x="357" y="96"/>
                  </a:cubicBezTo>
                  <a:cubicBezTo>
                    <a:pt x="278" y="32"/>
                    <a:pt x="198" y="1"/>
                    <a:pt x="119" y="1"/>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8"/>
            <p:cNvSpPr/>
            <p:nvPr/>
          </p:nvSpPr>
          <p:spPr>
            <a:xfrm>
              <a:off x="2883285" y="2052008"/>
              <a:ext cx="92239" cy="131131"/>
            </a:xfrm>
            <a:custGeom>
              <a:rect b="b" l="l" r="r" t="t"/>
              <a:pathLst>
                <a:path extrusionOk="0" h="3692" w="2597">
                  <a:moveTo>
                    <a:pt x="1584" y="0"/>
                  </a:moveTo>
                  <a:cubicBezTo>
                    <a:pt x="1495" y="0"/>
                    <a:pt x="1406" y="30"/>
                    <a:pt x="1334" y="90"/>
                  </a:cubicBezTo>
                  <a:cubicBezTo>
                    <a:pt x="1525" y="209"/>
                    <a:pt x="1763" y="376"/>
                    <a:pt x="2001" y="471"/>
                  </a:cubicBezTo>
                  <a:cubicBezTo>
                    <a:pt x="2073" y="495"/>
                    <a:pt x="2120" y="566"/>
                    <a:pt x="2073" y="638"/>
                  </a:cubicBezTo>
                  <a:lnTo>
                    <a:pt x="1549" y="2114"/>
                  </a:lnTo>
                  <a:cubicBezTo>
                    <a:pt x="1528" y="2176"/>
                    <a:pt x="1472" y="2237"/>
                    <a:pt x="1396" y="2253"/>
                  </a:cubicBezTo>
                  <a:lnTo>
                    <a:pt x="1396" y="2253"/>
                  </a:lnTo>
                  <a:cubicBezTo>
                    <a:pt x="1368" y="2243"/>
                    <a:pt x="1341" y="2239"/>
                    <a:pt x="1315" y="2239"/>
                  </a:cubicBezTo>
                  <a:cubicBezTo>
                    <a:pt x="1305" y="2239"/>
                    <a:pt x="1296" y="2239"/>
                    <a:pt x="1287" y="2240"/>
                  </a:cubicBezTo>
                  <a:lnTo>
                    <a:pt x="1287" y="2240"/>
                  </a:lnTo>
                  <a:lnTo>
                    <a:pt x="1358" y="2257"/>
                  </a:lnTo>
                  <a:cubicBezTo>
                    <a:pt x="1371" y="2257"/>
                    <a:pt x="1384" y="2256"/>
                    <a:pt x="1396" y="2253"/>
                  </a:cubicBezTo>
                  <a:lnTo>
                    <a:pt x="1396" y="2253"/>
                  </a:lnTo>
                  <a:cubicBezTo>
                    <a:pt x="1399" y="2254"/>
                    <a:pt x="1403" y="2256"/>
                    <a:pt x="1406" y="2257"/>
                  </a:cubicBezTo>
                  <a:lnTo>
                    <a:pt x="1668" y="2376"/>
                  </a:lnTo>
                  <a:cubicBezTo>
                    <a:pt x="1694" y="2396"/>
                    <a:pt x="1724" y="2404"/>
                    <a:pt x="1754" y="2404"/>
                  </a:cubicBezTo>
                  <a:cubicBezTo>
                    <a:pt x="1833" y="2404"/>
                    <a:pt x="1913" y="2343"/>
                    <a:pt x="1930" y="2257"/>
                  </a:cubicBezTo>
                  <a:lnTo>
                    <a:pt x="2597" y="471"/>
                  </a:lnTo>
                  <a:cubicBezTo>
                    <a:pt x="2311" y="423"/>
                    <a:pt x="2025" y="209"/>
                    <a:pt x="1835" y="90"/>
                  </a:cubicBezTo>
                  <a:cubicBezTo>
                    <a:pt x="1763" y="30"/>
                    <a:pt x="1674" y="0"/>
                    <a:pt x="1584" y="0"/>
                  </a:cubicBezTo>
                  <a:close/>
                  <a:moveTo>
                    <a:pt x="963" y="2177"/>
                  </a:moveTo>
                  <a:cubicBezTo>
                    <a:pt x="882" y="2177"/>
                    <a:pt x="811" y="2203"/>
                    <a:pt x="739" y="2257"/>
                  </a:cubicBezTo>
                  <a:cubicBezTo>
                    <a:pt x="691" y="2281"/>
                    <a:pt x="644" y="2352"/>
                    <a:pt x="620" y="2400"/>
                  </a:cubicBezTo>
                  <a:lnTo>
                    <a:pt x="168" y="3471"/>
                  </a:lnTo>
                  <a:cubicBezTo>
                    <a:pt x="144" y="3543"/>
                    <a:pt x="96" y="3590"/>
                    <a:pt x="1" y="3590"/>
                  </a:cubicBezTo>
                  <a:lnTo>
                    <a:pt x="406" y="3686"/>
                  </a:lnTo>
                  <a:cubicBezTo>
                    <a:pt x="422" y="3690"/>
                    <a:pt x="439" y="3692"/>
                    <a:pt x="456" y="3692"/>
                  </a:cubicBezTo>
                  <a:cubicBezTo>
                    <a:pt x="539" y="3692"/>
                    <a:pt x="624" y="3646"/>
                    <a:pt x="644" y="3567"/>
                  </a:cubicBezTo>
                  <a:lnTo>
                    <a:pt x="1120" y="2376"/>
                  </a:lnTo>
                  <a:cubicBezTo>
                    <a:pt x="1151" y="2297"/>
                    <a:pt x="1214" y="2250"/>
                    <a:pt x="1287" y="2240"/>
                  </a:cubicBezTo>
                  <a:lnTo>
                    <a:pt x="1287" y="2240"/>
                  </a:lnTo>
                  <a:lnTo>
                    <a:pt x="1049" y="2185"/>
                  </a:lnTo>
                  <a:cubicBezTo>
                    <a:pt x="1019" y="2179"/>
                    <a:pt x="991" y="2177"/>
                    <a:pt x="963" y="2177"/>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8"/>
            <p:cNvSpPr/>
            <p:nvPr/>
          </p:nvSpPr>
          <p:spPr>
            <a:xfrm>
              <a:off x="2816477" y="2145668"/>
              <a:ext cx="71071" cy="133901"/>
            </a:xfrm>
            <a:custGeom>
              <a:rect b="b" l="l" r="r" t="t"/>
              <a:pathLst>
                <a:path extrusionOk="0" h="3770" w="2001">
                  <a:moveTo>
                    <a:pt x="1787" y="1"/>
                  </a:moveTo>
                  <a:cubicBezTo>
                    <a:pt x="1644" y="1"/>
                    <a:pt x="1525" y="96"/>
                    <a:pt x="1453" y="239"/>
                  </a:cubicBezTo>
                  <a:lnTo>
                    <a:pt x="191" y="3263"/>
                  </a:lnTo>
                  <a:cubicBezTo>
                    <a:pt x="143" y="3335"/>
                    <a:pt x="96" y="3383"/>
                    <a:pt x="0" y="3383"/>
                  </a:cubicBezTo>
                  <a:lnTo>
                    <a:pt x="120" y="3645"/>
                  </a:lnTo>
                  <a:cubicBezTo>
                    <a:pt x="155" y="3728"/>
                    <a:pt x="233" y="3770"/>
                    <a:pt x="310" y="3770"/>
                  </a:cubicBezTo>
                  <a:cubicBezTo>
                    <a:pt x="387" y="3770"/>
                    <a:pt x="465" y="3728"/>
                    <a:pt x="501" y="3645"/>
                  </a:cubicBezTo>
                  <a:lnTo>
                    <a:pt x="1667" y="906"/>
                  </a:lnTo>
                  <a:lnTo>
                    <a:pt x="1977" y="215"/>
                  </a:lnTo>
                  <a:cubicBezTo>
                    <a:pt x="2001" y="168"/>
                    <a:pt x="1929" y="1"/>
                    <a:pt x="1787" y="1"/>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8"/>
            <p:cNvSpPr/>
            <p:nvPr/>
          </p:nvSpPr>
          <p:spPr>
            <a:xfrm>
              <a:off x="2698914" y="2012051"/>
              <a:ext cx="23726" cy="22873"/>
            </a:xfrm>
            <a:custGeom>
              <a:rect b="b" l="l" r="r" t="t"/>
              <a:pathLst>
                <a:path extrusionOk="0" h="644" w="668">
                  <a:moveTo>
                    <a:pt x="667" y="24"/>
                  </a:moveTo>
                  <a:lnTo>
                    <a:pt x="646" y="68"/>
                  </a:lnTo>
                  <a:lnTo>
                    <a:pt x="646" y="68"/>
                  </a:lnTo>
                  <a:cubicBezTo>
                    <a:pt x="656" y="56"/>
                    <a:pt x="663" y="41"/>
                    <a:pt x="667" y="24"/>
                  </a:cubicBezTo>
                  <a:close/>
                  <a:moveTo>
                    <a:pt x="238" y="0"/>
                  </a:moveTo>
                  <a:lnTo>
                    <a:pt x="72" y="381"/>
                  </a:lnTo>
                  <a:cubicBezTo>
                    <a:pt x="0" y="477"/>
                    <a:pt x="72" y="596"/>
                    <a:pt x="143" y="619"/>
                  </a:cubicBezTo>
                  <a:cubicBezTo>
                    <a:pt x="191" y="643"/>
                    <a:pt x="215" y="643"/>
                    <a:pt x="238" y="643"/>
                  </a:cubicBezTo>
                  <a:cubicBezTo>
                    <a:pt x="334" y="643"/>
                    <a:pt x="405" y="596"/>
                    <a:pt x="429" y="524"/>
                  </a:cubicBezTo>
                  <a:lnTo>
                    <a:pt x="646" y="68"/>
                  </a:lnTo>
                  <a:lnTo>
                    <a:pt x="646" y="68"/>
                  </a:lnTo>
                  <a:cubicBezTo>
                    <a:pt x="615" y="110"/>
                    <a:pt x="557" y="128"/>
                    <a:pt x="499" y="128"/>
                  </a:cubicBezTo>
                  <a:cubicBezTo>
                    <a:pt x="475" y="128"/>
                    <a:pt x="451" y="125"/>
                    <a:pt x="429" y="119"/>
                  </a:cubicBezTo>
                  <a:lnTo>
                    <a:pt x="238" y="0"/>
                  </a:ln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8"/>
            <p:cNvSpPr/>
            <p:nvPr/>
          </p:nvSpPr>
          <p:spPr>
            <a:xfrm>
              <a:off x="2795344" y="2184986"/>
              <a:ext cx="12715" cy="59705"/>
            </a:xfrm>
            <a:custGeom>
              <a:rect b="b" l="l" r="r" t="t"/>
              <a:pathLst>
                <a:path extrusionOk="0" h="1681" w="358">
                  <a:moveTo>
                    <a:pt x="248" y="1"/>
                  </a:moveTo>
                  <a:cubicBezTo>
                    <a:pt x="231" y="1"/>
                    <a:pt x="212" y="5"/>
                    <a:pt x="191" y="13"/>
                  </a:cubicBezTo>
                  <a:cubicBezTo>
                    <a:pt x="95" y="13"/>
                    <a:pt x="0" y="85"/>
                    <a:pt x="0" y="180"/>
                  </a:cubicBezTo>
                  <a:lnTo>
                    <a:pt x="0" y="1633"/>
                  </a:lnTo>
                  <a:lnTo>
                    <a:pt x="95" y="1585"/>
                  </a:lnTo>
                  <a:cubicBezTo>
                    <a:pt x="126" y="1562"/>
                    <a:pt x="161" y="1551"/>
                    <a:pt x="196" y="1551"/>
                  </a:cubicBezTo>
                  <a:cubicBezTo>
                    <a:pt x="270" y="1551"/>
                    <a:pt x="341" y="1599"/>
                    <a:pt x="357" y="1680"/>
                  </a:cubicBezTo>
                  <a:lnTo>
                    <a:pt x="357" y="180"/>
                  </a:lnTo>
                  <a:cubicBezTo>
                    <a:pt x="357" y="82"/>
                    <a:pt x="325" y="1"/>
                    <a:pt x="248" y="1"/>
                  </a:cubicBezTo>
                  <a:close/>
                </a:path>
              </a:pathLst>
            </a:custGeom>
            <a:solidFill>
              <a:srgbClr val="939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8"/>
            <p:cNvSpPr/>
            <p:nvPr/>
          </p:nvSpPr>
          <p:spPr>
            <a:xfrm>
              <a:off x="2901896" y="2209955"/>
              <a:ext cx="12715" cy="13568"/>
            </a:xfrm>
            <a:custGeom>
              <a:rect b="b" l="l" r="r" t="t"/>
              <a:pathLst>
                <a:path extrusionOk="0" h="382" w="358">
                  <a:moveTo>
                    <a:pt x="191" y="1"/>
                  </a:moveTo>
                  <a:cubicBezTo>
                    <a:pt x="96" y="1"/>
                    <a:pt x="1" y="96"/>
                    <a:pt x="1" y="191"/>
                  </a:cubicBezTo>
                  <a:cubicBezTo>
                    <a:pt x="1" y="287"/>
                    <a:pt x="96" y="382"/>
                    <a:pt x="191" y="382"/>
                  </a:cubicBezTo>
                  <a:cubicBezTo>
                    <a:pt x="287" y="382"/>
                    <a:pt x="358" y="287"/>
                    <a:pt x="358" y="191"/>
                  </a:cubicBezTo>
                  <a:cubicBezTo>
                    <a:pt x="358" y="96"/>
                    <a:pt x="287" y="25"/>
                    <a:pt x="191"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48"/>
          <p:cNvGrpSpPr/>
          <p:nvPr/>
        </p:nvGrpSpPr>
        <p:grpSpPr>
          <a:xfrm>
            <a:off x="6830284" y="1663028"/>
            <a:ext cx="429726" cy="435658"/>
            <a:chOff x="1163705" y="2543215"/>
            <a:chExt cx="429726" cy="435658"/>
          </a:xfrm>
        </p:grpSpPr>
        <p:sp>
          <p:nvSpPr>
            <p:cNvPr id="569" name="Google Shape;569;p48"/>
            <p:cNvSpPr/>
            <p:nvPr/>
          </p:nvSpPr>
          <p:spPr>
            <a:xfrm>
              <a:off x="1208564" y="2670404"/>
              <a:ext cx="261373" cy="261089"/>
            </a:xfrm>
            <a:custGeom>
              <a:rect b="b" l="l" r="r" t="t"/>
              <a:pathLst>
                <a:path extrusionOk="0" h="7351" w="7359">
                  <a:moveTo>
                    <a:pt x="337" y="1"/>
                  </a:moveTo>
                  <a:cubicBezTo>
                    <a:pt x="255" y="1"/>
                    <a:pt x="176" y="30"/>
                    <a:pt x="119" y="87"/>
                  </a:cubicBezTo>
                  <a:cubicBezTo>
                    <a:pt x="0" y="206"/>
                    <a:pt x="0" y="444"/>
                    <a:pt x="119" y="563"/>
                  </a:cubicBezTo>
                  <a:lnTo>
                    <a:pt x="524" y="992"/>
                  </a:lnTo>
                  <a:cubicBezTo>
                    <a:pt x="595" y="1040"/>
                    <a:pt x="572" y="1135"/>
                    <a:pt x="476" y="1135"/>
                  </a:cubicBezTo>
                  <a:cubicBezTo>
                    <a:pt x="381" y="1135"/>
                    <a:pt x="286" y="1159"/>
                    <a:pt x="238" y="1230"/>
                  </a:cubicBezTo>
                  <a:cubicBezTo>
                    <a:pt x="167" y="1278"/>
                    <a:pt x="119" y="1373"/>
                    <a:pt x="119" y="1468"/>
                  </a:cubicBezTo>
                  <a:cubicBezTo>
                    <a:pt x="119" y="1659"/>
                    <a:pt x="262" y="1826"/>
                    <a:pt x="453" y="1826"/>
                  </a:cubicBezTo>
                  <a:lnTo>
                    <a:pt x="1215" y="1826"/>
                  </a:lnTo>
                  <a:cubicBezTo>
                    <a:pt x="1334" y="1826"/>
                    <a:pt x="1429" y="1873"/>
                    <a:pt x="1477" y="1945"/>
                  </a:cubicBezTo>
                  <a:lnTo>
                    <a:pt x="3215" y="3659"/>
                  </a:lnTo>
                  <a:lnTo>
                    <a:pt x="1477" y="5398"/>
                  </a:lnTo>
                  <a:cubicBezTo>
                    <a:pt x="1381" y="5469"/>
                    <a:pt x="1310" y="5517"/>
                    <a:pt x="1215" y="5517"/>
                  </a:cubicBezTo>
                  <a:lnTo>
                    <a:pt x="476" y="5517"/>
                  </a:lnTo>
                  <a:cubicBezTo>
                    <a:pt x="286" y="5517"/>
                    <a:pt x="143" y="5660"/>
                    <a:pt x="143" y="5826"/>
                  </a:cubicBezTo>
                  <a:cubicBezTo>
                    <a:pt x="143" y="6041"/>
                    <a:pt x="286" y="6184"/>
                    <a:pt x="476" y="6184"/>
                  </a:cubicBezTo>
                  <a:cubicBezTo>
                    <a:pt x="572" y="6184"/>
                    <a:pt x="595" y="6279"/>
                    <a:pt x="524" y="6350"/>
                  </a:cubicBezTo>
                  <a:lnTo>
                    <a:pt x="119" y="6755"/>
                  </a:lnTo>
                  <a:cubicBezTo>
                    <a:pt x="0" y="6898"/>
                    <a:pt x="0" y="7112"/>
                    <a:pt x="119" y="7231"/>
                  </a:cubicBezTo>
                  <a:cubicBezTo>
                    <a:pt x="167" y="7303"/>
                    <a:pt x="262" y="7327"/>
                    <a:pt x="357" y="7327"/>
                  </a:cubicBezTo>
                  <a:cubicBezTo>
                    <a:pt x="429" y="7327"/>
                    <a:pt x="524" y="7303"/>
                    <a:pt x="595" y="7231"/>
                  </a:cubicBezTo>
                  <a:lnTo>
                    <a:pt x="1000" y="6827"/>
                  </a:lnTo>
                  <a:cubicBezTo>
                    <a:pt x="1029" y="6798"/>
                    <a:pt x="1060" y="6785"/>
                    <a:pt x="1089" y="6785"/>
                  </a:cubicBezTo>
                  <a:cubicBezTo>
                    <a:pt x="1132" y="6785"/>
                    <a:pt x="1167" y="6816"/>
                    <a:pt x="1167" y="6874"/>
                  </a:cubicBezTo>
                  <a:cubicBezTo>
                    <a:pt x="1167" y="6993"/>
                    <a:pt x="1215" y="7112"/>
                    <a:pt x="1310" y="7184"/>
                  </a:cubicBezTo>
                  <a:cubicBezTo>
                    <a:pt x="1334" y="7208"/>
                    <a:pt x="1381" y="7231"/>
                    <a:pt x="1453" y="7231"/>
                  </a:cubicBezTo>
                  <a:cubicBezTo>
                    <a:pt x="1667" y="7231"/>
                    <a:pt x="1810" y="7089"/>
                    <a:pt x="1810" y="6898"/>
                  </a:cubicBezTo>
                  <a:lnTo>
                    <a:pt x="1810" y="6160"/>
                  </a:lnTo>
                  <a:cubicBezTo>
                    <a:pt x="1810" y="6064"/>
                    <a:pt x="1881" y="5993"/>
                    <a:pt x="1929" y="5922"/>
                  </a:cubicBezTo>
                  <a:lnTo>
                    <a:pt x="3453" y="4326"/>
                  </a:lnTo>
                  <a:lnTo>
                    <a:pt x="3620" y="4136"/>
                  </a:lnTo>
                  <a:lnTo>
                    <a:pt x="5358" y="5874"/>
                  </a:lnTo>
                  <a:cubicBezTo>
                    <a:pt x="5454" y="5945"/>
                    <a:pt x="5477" y="6041"/>
                    <a:pt x="5477" y="6136"/>
                  </a:cubicBezTo>
                  <a:lnTo>
                    <a:pt x="5477" y="6874"/>
                  </a:lnTo>
                  <a:cubicBezTo>
                    <a:pt x="5477" y="7065"/>
                    <a:pt x="5620" y="7208"/>
                    <a:pt x="5811" y="7208"/>
                  </a:cubicBezTo>
                  <a:cubicBezTo>
                    <a:pt x="6001" y="7208"/>
                    <a:pt x="6168" y="7065"/>
                    <a:pt x="6168" y="6874"/>
                  </a:cubicBezTo>
                  <a:cubicBezTo>
                    <a:pt x="6168" y="6816"/>
                    <a:pt x="6194" y="6785"/>
                    <a:pt x="6231" y="6785"/>
                  </a:cubicBezTo>
                  <a:cubicBezTo>
                    <a:pt x="6255" y="6785"/>
                    <a:pt x="6283" y="6798"/>
                    <a:pt x="6311" y="6827"/>
                  </a:cubicBezTo>
                  <a:lnTo>
                    <a:pt x="6716" y="7231"/>
                  </a:lnTo>
                  <a:cubicBezTo>
                    <a:pt x="6763" y="7255"/>
                    <a:pt x="6763" y="7303"/>
                    <a:pt x="6787" y="7303"/>
                  </a:cubicBezTo>
                  <a:cubicBezTo>
                    <a:pt x="6835" y="7327"/>
                    <a:pt x="6906" y="7350"/>
                    <a:pt x="6954" y="7350"/>
                  </a:cubicBezTo>
                  <a:cubicBezTo>
                    <a:pt x="7049" y="7350"/>
                    <a:pt x="7144" y="7327"/>
                    <a:pt x="7192" y="7255"/>
                  </a:cubicBezTo>
                  <a:cubicBezTo>
                    <a:pt x="7311" y="7112"/>
                    <a:pt x="7311" y="6898"/>
                    <a:pt x="7192" y="6779"/>
                  </a:cubicBezTo>
                  <a:lnTo>
                    <a:pt x="6811" y="6374"/>
                  </a:lnTo>
                  <a:cubicBezTo>
                    <a:pt x="6763" y="6303"/>
                    <a:pt x="6787" y="6231"/>
                    <a:pt x="6883" y="6231"/>
                  </a:cubicBezTo>
                  <a:cubicBezTo>
                    <a:pt x="7049" y="6231"/>
                    <a:pt x="7192" y="6064"/>
                    <a:pt x="7192" y="5898"/>
                  </a:cubicBezTo>
                  <a:cubicBezTo>
                    <a:pt x="7192" y="5683"/>
                    <a:pt x="7049" y="5541"/>
                    <a:pt x="6883" y="5541"/>
                  </a:cubicBezTo>
                  <a:lnTo>
                    <a:pt x="6120" y="5541"/>
                  </a:lnTo>
                  <a:cubicBezTo>
                    <a:pt x="6001" y="5541"/>
                    <a:pt x="5930" y="5469"/>
                    <a:pt x="5858" y="5421"/>
                  </a:cubicBezTo>
                  <a:lnTo>
                    <a:pt x="4144" y="3683"/>
                  </a:lnTo>
                  <a:lnTo>
                    <a:pt x="5858" y="1968"/>
                  </a:lnTo>
                  <a:cubicBezTo>
                    <a:pt x="5954" y="1873"/>
                    <a:pt x="6049" y="1849"/>
                    <a:pt x="6120" y="1849"/>
                  </a:cubicBezTo>
                  <a:lnTo>
                    <a:pt x="6883" y="1849"/>
                  </a:lnTo>
                  <a:cubicBezTo>
                    <a:pt x="7049" y="1849"/>
                    <a:pt x="7192" y="1706"/>
                    <a:pt x="7192" y="1516"/>
                  </a:cubicBezTo>
                  <a:cubicBezTo>
                    <a:pt x="7192" y="1302"/>
                    <a:pt x="7049" y="1159"/>
                    <a:pt x="6883" y="1159"/>
                  </a:cubicBezTo>
                  <a:cubicBezTo>
                    <a:pt x="6787" y="1159"/>
                    <a:pt x="6763" y="1063"/>
                    <a:pt x="6811" y="1016"/>
                  </a:cubicBezTo>
                  <a:lnTo>
                    <a:pt x="7240" y="587"/>
                  </a:lnTo>
                  <a:cubicBezTo>
                    <a:pt x="7359" y="444"/>
                    <a:pt x="7359" y="230"/>
                    <a:pt x="7240" y="111"/>
                  </a:cubicBezTo>
                  <a:cubicBezTo>
                    <a:pt x="7170" y="42"/>
                    <a:pt x="7077" y="4"/>
                    <a:pt x="6987" y="4"/>
                  </a:cubicBezTo>
                  <a:cubicBezTo>
                    <a:pt x="6923" y="4"/>
                    <a:pt x="6861" y="24"/>
                    <a:pt x="6811" y="63"/>
                  </a:cubicBezTo>
                  <a:lnTo>
                    <a:pt x="6763" y="111"/>
                  </a:lnTo>
                  <a:lnTo>
                    <a:pt x="6335" y="540"/>
                  </a:lnTo>
                  <a:cubicBezTo>
                    <a:pt x="6319" y="555"/>
                    <a:pt x="6298" y="563"/>
                    <a:pt x="6277" y="563"/>
                  </a:cubicBezTo>
                  <a:cubicBezTo>
                    <a:pt x="6234" y="563"/>
                    <a:pt x="6192" y="532"/>
                    <a:pt x="6192" y="468"/>
                  </a:cubicBezTo>
                  <a:cubicBezTo>
                    <a:pt x="6192" y="397"/>
                    <a:pt x="6168" y="301"/>
                    <a:pt x="6097" y="230"/>
                  </a:cubicBezTo>
                  <a:cubicBezTo>
                    <a:pt x="6049" y="182"/>
                    <a:pt x="5954" y="111"/>
                    <a:pt x="5858" y="111"/>
                  </a:cubicBezTo>
                  <a:cubicBezTo>
                    <a:pt x="5644" y="111"/>
                    <a:pt x="5501" y="278"/>
                    <a:pt x="5501" y="444"/>
                  </a:cubicBezTo>
                  <a:lnTo>
                    <a:pt x="5501" y="1183"/>
                  </a:lnTo>
                  <a:cubicBezTo>
                    <a:pt x="5501" y="1302"/>
                    <a:pt x="5454" y="1397"/>
                    <a:pt x="5382" y="1468"/>
                  </a:cubicBezTo>
                  <a:lnTo>
                    <a:pt x="3668" y="3183"/>
                  </a:lnTo>
                  <a:lnTo>
                    <a:pt x="1929" y="1468"/>
                  </a:lnTo>
                  <a:cubicBezTo>
                    <a:pt x="1834" y="1373"/>
                    <a:pt x="1810" y="1278"/>
                    <a:pt x="1810" y="1183"/>
                  </a:cubicBezTo>
                  <a:lnTo>
                    <a:pt x="1810" y="444"/>
                  </a:lnTo>
                  <a:cubicBezTo>
                    <a:pt x="1810" y="278"/>
                    <a:pt x="1667" y="111"/>
                    <a:pt x="1477" y="111"/>
                  </a:cubicBezTo>
                  <a:cubicBezTo>
                    <a:pt x="1405" y="111"/>
                    <a:pt x="1334" y="159"/>
                    <a:pt x="1286" y="182"/>
                  </a:cubicBezTo>
                  <a:cubicBezTo>
                    <a:pt x="1191" y="230"/>
                    <a:pt x="1119" y="325"/>
                    <a:pt x="1119" y="444"/>
                  </a:cubicBezTo>
                  <a:cubicBezTo>
                    <a:pt x="1119" y="508"/>
                    <a:pt x="1088" y="540"/>
                    <a:pt x="1045" y="540"/>
                  </a:cubicBezTo>
                  <a:cubicBezTo>
                    <a:pt x="1024" y="540"/>
                    <a:pt x="1000" y="532"/>
                    <a:pt x="977" y="516"/>
                  </a:cubicBezTo>
                  <a:lnTo>
                    <a:pt x="595" y="111"/>
                  </a:lnTo>
                  <a:cubicBezTo>
                    <a:pt x="521" y="36"/>
                    <a:pt x="427" y="1"/>
                    <a:pt x="337" y="1"/>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8"/>
            <p:cNvSpPr/>
            <p:nvPr/>
          </p:nvSpPr>
          <p:spPr>
            <a:xfrm>
              <a:off x="1343885" y="2736928"/>
              <a:ext cx="83786" cy="131131"/>
            </a:xfrm>
            <a:custGeom>
              <a:rect b="b" l="l" r="r" t="t"/>
              <a:pathLst>
                <a:path extrusionOk="0" h="3692" w="2359">
                  <a:moveTo>
                    <a:pt x="1953" y="0"/>
                  </a:moveTo>
                  <a:cubicBezTo>
                    <a:pt x="1906" y="0"/>
                    <a:pt x="1810" y="24"/>
                    <a:pt x="1763" y="95"/>
                  </a:cubicBezTo>
                  <a:lnTo>
                    <a:pt x="0" y="1858"/>
                  </a:lnTo>
                  <a:lnTo>
                    <a:pt x="1715" y="3572"/>
                  </a:lnTo>
                  <a:cubicBezTo>
                    <a:pt x="1787" y="3668"/>
                    <a:pt x="1882" y="3691"/>
                    <a:pt x="2001" y="3691"/>
                  </a:cubicBezTo>
                  <a:lnTo>
                    <a:pt x="2310" y="3691"/>
                  </a:lnTo>
                  <a:cubicBezTo>
                    <a:pt x="2239" y="3691"/>
                    <a:pt x="2144" y="3644"/>
                    <a:pt x="2072" y="3572"/>
                  </a:cubicBezTo>
                  <a:lnTo>
                    <a:pt x="358" y="1858"/>
                  </a:lnTo>
                  <a:lnTo>
                    <a:pt x="2072" y="119"/>
                  </a:lnTo>
                  <a:cubicBezTo>
                    <a:pt x="2168" y="24"/>
                    <a:pt x="2263" y="0"/>
                    <a:pt x="23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8"/>
            <p:cNvSpPr/>
            <p:nvPr/>
          </p:nvSpPr>
          <p:spPr>
            <a:xfrm>
              <a:off x="1434384" y="2671682"/>
              <a:ext cx="33884" cy="65281"/>
            </a:xfrm>
            <a:custGeom>
              <a:rect b="b" l="l" r="r" t="t"/>
              <a:pathLst>
                <a:path extrusionOk="0" h="1838" w="954">
                  <a:moveTo>
                    <a:pt x="575" y="0"/>
                  </a:moveTo>
                  <a:cubicBezTo>
                    <a:pt x="523" y="0"/>
                    <a:pt x="473" y="16"/>
                    <a:pt x="429" y="51"/>
                  </a:cubicBezTo>
                  <a:lnTo>
                    <a:pt x="477" y="123"/>
                  </a:lnTo>
                  <a:cubicBezTo>
                    <a:pt x="596" y="265"/>
                    <a:pt x="596" y="480"/>
                    <a:pt x="477" y="599"/>
                  </a:cubicBezTo>
                  <a:lnTo>
                    <a:pt x="48" y="1027"/>
                  </a:lnTo>
                  <a:cubicBezTo>
                    <a:pt x="1" y="1075"/>
                    <a:pt x="48" y="1147"/>
                    <a:pt x="96" y="1147"/>
                  </a:cubicBezTo>
                  <a:lnTo>
                    <a:pt x="167" y="1147"/>
                  </a:lnTo>
                  <a:cubicBezTo>
                    <a:pt x="334" y="1147"/>
                    <a:pt x="477" y="1313"/>
                    <a:pt x="477" y="1480"/>
                  </a:cubicBezTo>
                  <a:cubicBezTo>
                    <a:pt x="477" y="1694"/>
                    <a:pt x="334" y="1837"/>
                    <a:pt x="167" y="1837"/>
                  </a:cubicBezTo>
                  <a:lnTo>
                    <a:pt x="525" y="1837"/>
                  </a:lnTo>
                  <a:cubicBezTo>
                    <a:pt x="691" y="1837"/>
                    <a:pt x="834" y="1694"/>
                    <a:pt x="834" y="1504"/>
                  </a:cubicBezTo>
                  <a:cubicBezTo>
                    <a:pt x="882" y="1337"/>
                    <a:pt x="691" y="1194"/>
                    <a:pt x="477" y="1147"/>
                  </a:cubicBezTo>
                  <a:cubicBezTo>
                    <a:pt x="405" y="1147"/>
                    <a:pt x="358" y="1075"/>
                    <a:pt x="429" y="1004"/>
                  </a:cubicBezTo>
                  <a:lnTo>
                    <a:pt x="834" y="599"/>
                  </a:lnTo>
                  <a:cubicBezTo>
                    <a:pt x="953" y="432"/>
                    <a:pt x="953" y="242"/>
                    <a:pt x="834" y="123"/>
                  </a:cubicBezTo>
                  <a:cubicBezTo>
                    <a:pt x="759" y="47"/>
                    <a:pt x="664" y="0"/>
                    <a:pt x="5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8"/>
            <p:cNvSpPr/>
            <p:nvPr/>
          </p:nvSpPr>
          <p:spPr>
            <a:xfrm>
              <a:off x="1255909" y="2677720"/>
              <a:ext cx="76185" cy="108293"/>
            </a:xfrm>
            <a:custGeom>
              <a:rect b="b" l="l" r="r" t="t"/>
              <a:pathLst>
                <a:path extrusionOk="0" h="3049" w="2145">
                  <a:moveTo>
                    <a:pt x="215" y="0"/>
                  </a:moveTo>
                  <a:cubicBezTo>
                    <a:pt x="120" y="0"/>
                    <a:pt x="72" y="24"/>
                    <a:pt x="1" y="72"/>
                  </a:cubicBezTo>
                  <a:cubicBezTo>
                    <a:pt x="96" y="119"/>
                    <a:pt x="144" y="214"/>
                    <a:pt x="144" y="334"/>
                  </a:cubicBezTo>
                  <a:lnTo>
                    <a:pt x="144" y="1072"/>
                  </a:lnTo>
                  <a:cubicBezTo>
                    <a:pt x="144" y="1167"/>
                    <a:pt x="191" y="1262"/>
                    <a:pt x="239" y="1310"/>
                  </a:cubicBezTo>
                  <a:lnTo>
                    <a:pt x="1977" y="3048"/>
                  </a:lnTo>
                  <a:lnTo>
                    <a:pt x="2144" y="2858"/>
                  </a:lnTo>
                  <a:lnTo>
                    <a:pt x="668" y="1334"/>
                  </a:lnTo>
                  <a:cubicBezTo>
                    <a:pt x="572" y="1262"/>
                    <a:pt x="548" y="1167"/>
                    <a:pt x="548" y="1072"/>
                  </a:cubicBezTo>
                  <a:lnTo>
                    <a:pt x="548" y="334"/>
                  </a:lnTo>
                  <a:cubicBezTo>
                    <a:pt x="548" y="143"/>
                    <a:pt x="38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8"/>
            <p:cNvSpPr/>
            <p:nvPr/>
          </p:nvSpPr>
          <p:spPr>
            <a:xfrm>
              <a:off x="1436089" y="2866318"/>
              <a:ext cx="33848" cy="65175"/>
            </a:xfrm>
            <a:custGeom>
              <a:rect b="b" l="l" r="r" t="t"/>
              <a:pathLst>
                <a:path extrusionOk="0" h="1835" w="953">
                  <a:moveTo>
                    <a:pt x="72" y="1"/>
                  </a:moveTo>
                  <a:cubicBezTo>
                    <a:pt x="262" y="1"/>
                    <a:pt x="405" y="167"/>
                    <a:pt x="405" y="358"/>
                  </a:cubicBezTo>
                  <a:cubicBezTo>
                    <a:pt x="405" y="525"/>
                    <a:pt x="262" y="668"/>
                    <a:pt x="72" y="668"/>
                  </a:cubicBezTo>
                  <a:cubicBezTo>
                    <a:pt x="24" y="668"/>
                    <a:pt x="0" y="715"/>
                    <a:pt x="0" y="763"/>
                  </a:cubicBezTo>
                  <a:cubicBezTo>
                    <a:pt x="0" y="787"/>
                    <a:pt x="0" y="787"/>
                    <a:pt x="24" y="834"/>
                  </a:cubicBezTo>
                  <a:lnTo>
                    <a:pt x="429" y="1239"/>
                  </a:lnTo>
                  <a:cubicBezTo>
                    <a:pt x="548" y="1382"/>
                    <a:pt x="548" y="1596"/>
                    <a:pt x="429" y="1715"/>
                  </a:cubicBezTo>
                  <a:cubicBezTo>
                    <a:pt x="405" y="1739"/>
                    <a:pt x="405" y="1787"/>
                    <a:pt x="381" y="1787"/>
                  </a:cubicBezTo>
                  <a:cubicBezTo>
                    <a:pt x="429" y="1811"/>
                    <a:pt x="500" y="1834"/>
                    <a:pt x="548" y="1834"/>
                  </a:cubicBezTo>
                  <a:cubicBezTo>
                    <a:pt x="643" y="1834"/>
                    <a:pt x="738" y="1811"/>
                    <a:pt x="786" y="1739"/>
                  </a:cubicBezTo>
                  <a:cubicBezTo>
                    <a:pt x="953" y="1596"/>
                    <a:pt x="953" y="1382"/>
                    <a:pt x="786" y="1239"/>
                  </a:cubicBezTo>
                  <a:lnTo>
                    <a:pt x="381" y="834"/>
                  </a:lnTo>
                  <a:cubicBezTo>
                    <a:pt x="310" y="763"/>
                    <a:pt x="357" y="668"/>
                    <a:pt x="429" y="668"/>
                  </a:cubicBezTo>
                  <a:cubicBezTo>
                    <a:pt x="619" y="668"/>
                    <a:pt x="762" y="525"/>
                    <a:pt x="762" y="358"/>
                  </a:cubicBezTo>
                  <a:cubicBezTo>
                    <a:pt x="762" y="144"/>
                    <a:pt x="619" y="1"/>
                    <a:pt x="4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8"/>
            <p:cNvSpPr/>
            <p:nvPr/>
          </p:nvSpPr>
          <p:spPr>
            <a:xfrm>
              <a:off x="1255056" y="2818121"/>
              <a:ext cx="77037" cy="109145"/>
            </a:xfrm>
            <a:custGeom>
              <a:rect b="b" l="l" r="r" t="t"/>
              <a:pathLst>
                <a:path extrusionOk="0" h="3073" w="2169">
                  <a:moveTo>
                    <a:pt x="2001" y="0"/>
                  </a:moveTo>
                  <a:lnTo>
                    <a:pt x="239" y="1763"/>
                  </a:lnTo>
                  <a:cubicBezTo>
                    <a:pt x="168" y="1834"/>
                    <a:pt x="144" y="1905"/>
                    <a:pt x="144" y="1977"/>
                  </a:cubicBezTo>
                  <a:lnTo>
                    <a:pt x="144" y="2739"/>
                  </a:lnTo>
                  <a:cubicBezTo>
                    <a:pt x="144" y="2858"/>
                    <a:pt x="72" y="2953"/>
                    <a:pt x="1" y="3025"/>
                  </a:cubicBezTo>
                  <a:cubicBezTo>
                    <a:pt x="25" y="3049"/>
                    <a:pt x="72" y="3072"/>
                    <a:pt x="144" y="3072"/>
                  </a:cubicBezTo>
                  <a:cubicBezTo>
                    <a:pt x="358" y="3072"/>
                    <a:pt x="501" y="2930"/>
                    <a:pt x="501" y="2739"/>
                  </a:cubicBezTo>
                  <a:lnTo>
                    <a:pt x="501" y="2001"/>
                  </a:lnTo>
                  <a:cubicBezTo>
                    <a:pt x="501" y="1905"/>
                    <a:pt x="572" y="1834"/>
                    <a:pt x="620" y="1763"/>
                  </a:cubicBezTo>
                  <a:lnTo>
                    <a:pt x="2168" y="215"/>
                  </a:lnTo>
                  <a:lnTo>
                    <a:pt x="20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8"/>
            <p:cNvSpPr/>
            <p:nvPr/>
          </p:nvSpPr>
          <p:spPr>
            <a:xfrm>
              <a:off x="1163705" y="2625261"/>
              <a:ext cx="352760" cy="352760"/>
            </a:xfrm>
            <a:custGeom>
              <a:rect b="b" l="l" r="r" t="t"/>
              <a:pathLst>
                <a:path extrusionOk="0" h="9932" w="9932">
                  <a:moveTo>
                    <a:pt x="4978" y="1"/>
                  </a:moveTo>
                  <a:cubicBezTo>
                    <a:pt x="4883" y="1"/>
                    <a:pt x="4835" y="24"/>
                    <a:pt x="4764" y="48"/>
                  </a:cubicBezTo>
                  <a:cubicBezTo>
                    <a:pt x="4692" y="120"/>
                    <a:pt x="4621" y="191"/>
                    <a:pt x="4621" y="310"/>
                  </a:cubicBezTo>
                  <a:lnTo>
                    <a:pt x="4621" y="882"/>
                  </a:lnTo>
                  <a:cubicBezTo>
                    <a:pt x="4621" y="945"/>
                    <a:pt x="4579" y="977"/>
                    <a:pt x="4536" y="977"/>
                  </a:cubicBezTo>
                  <a:cubicBezTo>
                    <a:pt x="4515" y="977"/>
                    <a:pt x="4494" y="969"/>
                    <a:pt x="4478" y="953"/>
                  </a:cubicBezTo>
                  <a:cubicBezTo>
                    <a:pt x="4401" y="863"/>
                    <a:pt x="4302" y="822"/>
                    <a:pt x="4209" y="822"/>
                  </a:cubicBezTo>
                  <a:cubicBezTo>
                    <a:pt x="4131" y="822"/>
                    <a:pt x="4056" y="851"/>
                    <a:pt x="4002" y="906"/>
                  </a:cubicBezTo>
                  <a:cubicBezTo>
                    <a:pt x="3883" y="1025"/>
                    <a:pt x="3883" y="1263"/>
                    <a:pt x="4002" y="1382"/>
                  </a:cubicBezTo>
                  <a:lnTo>
                    <a:pt x="4526" y="1930"/>
                  </a:lnTo>
                  <a:cubicBezTo>
                    <a:pt x="4597" y="1977"/>
                    <a:pt x="4621" y="2073"/>
                    <a:pt x="4621" y="2168"/>
                  </a:cubicBezTo>
                  <a:lnTo>
                    <a:pt x="4621" y="4216"/>
                  </a:lnTo>
                  <a:cubicBezTo>
                    <a:pt x="4621" y="4430"/>
                    <a:pt x="4454" y="4597"/>
                    <a:pt x="4240" y="4597"/>
                  </a:cubicBezTo>
                  <a:lnTo>
                    <a:pt x="2192" y="4597"/>
                  </a:lnTo>
                  <a:cubicBezTo>
                    <a:pt x="2097" y="4597"/>
                    <a:pt x="2001" y="4573"/>
                    <a:pt x="1954" y="4525"/>
                  </a:cubicBezTo>
                  <a:lnTo>
                    <a:pt x="1406" y="3978"/>
                  </a:lnTo>
                  <a:cubicBezTo>
                    <a:pt x="1337" y="3908"/>
                    <a:pt x="1251" y="3871"/>
                    <a:pt x="1168" y="3871"/>
                  </a:cubicBezTo>
                  <a:cubicBezTo>
                    <a:pt x="1109" y="3871"/>
                    <a:pt x="1051" y="3890"/>
                    <a:pt x="1001" y="3930"/>
                  </a:cubicBezTo>
                  <a:lnTo>
                    <a:pt x="930" y="3978"/>
                  </a:lnTo>
                  <a:cubicBezTo>
                    <a:pt x="811" y="4121"/>
                    <a:pt x="834" y="4335"/>
                    <a:pt x="954" y="4454"/>
                  </a:cubicBezTo>
                  <a:cubicBezTo>
                    <a:pt x="1025" y="4525"/>
                    <a:pt x="1001" y="4597"/>
                    <a:pt x="906" y="4597"/>
                  </a:cubicBezTo>
                  <a:lnTo>
                    <a:pt x="334" y="4597"/>
                  </a:lnTo>
                  <a:cubicBezTo>
                    <a:pt x="168" y="4597"/>
                    <a:pt x="1" y="4764"/>
                    <a:pt x="1" y="4930"/>
                  </a:cubicBezTo>
                  <a:cubicBezTo>
                    <a:pt x="1" y="5145"/>
                    <a:pt x="168" y="5287"/>
                    <a:pt x="334" y="5287"/>
                  </a:cubicBezTo>
                  <a:lnTo>
                    <a:pt x="906" y="5287"/>
                  </a:lnTo>
                  <a:cubicBezTo>
                    <a:pt x="1001" y="5287"/>
                    <a:pt x="1025" y="5383"/>
                    <a:pt x="954" y="5430"/>
                  </a:cubicBezTo>
                  <a:cubicBezTo>
                    <a:pt x="906" y="5502"/>
                    <a:pt x="882" y="5597"/>
                    <a:pt x="882" y="5668"/>
                  </a:cubicBezTo>
                  <a:cubicBezTo>
                    <a:pt x="882" y="5764"/>
                    <a:pt x="906" y="5859"/>
                    <a:pt x="954" y="5907"/>
                  </a:cubicBezTo>
                  <a:cubicBezTo>
                    <a:pt x="1001" y="5954"/>
                    <a:pt x="1001" y="5978"/>
                    <a:pt x="1025" y="5978"/>
                  </a:cubicBezTo>
                  <a:cubicBezTo>
                    <a:pt x="1073" y="6002"/>
                    <a:pt x="1144" y="6026"/>
                    <a:pt x="1192" y="6026"/>
                  </a:cubicBezTo>
                  <a:cubicBezTo>
                    <a:pt x="1287" y="6026"/>
                    <a:pt x="1382" y="6002"/>
                    <a:pt x="1430" y="5954"/>
                  </a:cubicBezTo>
                  <a:lnTo>
                    <a:pt x="1978" y="5407"/>
                  </a:lnTo>
                  <a:cubicBezTo>
                    <a:pt x="2025" y="5359"/>
                    <a:pt x="2120" y="5311"/>
                    <a:pt x="2216" y="5311"/>
                  </a:cubicBezTo>
                  <a:lnTo>
                    <a:pt x="4264" y="5311"/>
                  </a:lnTo>
                  <a:cubicBezTo>
                    <a:pt x="4478" y="5311"/>
                    <a:pt x="4645" y="5502"/>
                    <a:pt x="4645" y="5716"/>
                  </a:cubicBezTo>
                  <a:lnTo>
                    <a:pt x="4645" y="7693"/>
                  </a:lnTo>
                  <a:cubicBezTo>
                    <a:pt x="4645" y="7788"/>
                    <a:pt x="4621" y="7883"/>
                    <a:pt x="4573" y="7931"/>
                  </a:cubicBezTo>
                  <a:lnTo>
                    <a:pt x="4026" y="8479"/>
                  </a:lnTo>
                  <a:cubicBezTo>
                    <a:pt x="3883" y="8621"/>
                    <a:pt x="3883" y="8836"/>
                    <a:pt x="4002" y="8955"/>
                  </a:cubicBezTo>
                  <a:cubicBezTo>
                    <a:pt x="4061" y="9014"/>
                    <a:pt x="4151" y="9044"/>
                    <a:pt x="4240" y="9044"/>
                  </a:cubicBezTo>
                  <a:cubicBezTo>
                    <a:pt x="4329" y="9044"/>
                    <a:pt x="4419" y="9014"/>
                    <a:pt x="4478" y="8955"/>
                  </a:cubicBezTo>
                  <a:cubicBezTo>
                    <a:pt x="4495" y="8930"/>
                    <a:pt x="4517" y="8920"/>
                    <a:pt x="4539" y="8920"/>
                  </a:cubicBezTo>
                  <a:cubicBezTo>
                    <a:pt x="4581" y="8920"/>
                    <a:pt x="4621" y="8956"/>
                    <a:pt x="4621" y="9002"/>
                  </a:cubicBezTo>
                  <a:lnTo>
                    <a:pt x="4621" y="9574"/>
                  </a:lnTo>
                  <a:cubicBezTo>
                    <a:pt x="4621" y="9693"/>
                    <a:pt x="4692" y="9812"/>
                    <a:pt x="4764" y="9884"/>
                  </a:cubicBezTo>
                  <a:cubicBezTo>
                    <a:pt x="4811" y="9907"/>
                    <a:pt x="4859" y="9931"/>
                    <a:pt x="4931" y="9931"/>
                  </a:cubicBezTo>
                  <a:cubicBezTo>
                    <a:pt x="5121" y="9931"/>
                    <a:pt x="5288" y="9788"/>
                    <a:pt x="5288" y="9598"/>
                  </a:cubicBezTo>
                  <a:lnTo>
                    <a:pt x="5288" y="9050"/>
                  </a:lnTo>
                  <a:cubicBezTo>
                    <a:pt x="5288" y="8979"/>
                    <a:pt x="5335" y="8955"/>
                    <a:pt x="5359" y="8955"/>
                  </a:cubicBezTo>
                  <a:cubicBezTo>
                    <a:pt x="5359" y="8955"/>
                    <a:pt x="5407" y="8955"/>
                    <a:pt x="5431" y="8979"/>
                  </a:cubicBezTo>
                  <a:cubicBezTo>
                    <a:pt x="5454" y="9002"/>
                    <a:pt x="5454" y="9050"/>
                    <a:pt x="5478" y="9050"/>
                  </a:cubicBezTo>
                  <a:cubicBezTo>
                    <a:pt x="5550" y="9074"/>
                    <a:pt x="5597" y="9098"/>
                    <a:pt x="5669" y="9098"/>
                  </a:cubicBezTo>
                  <a:cubicBezTo>
                    <a:pt x="5764" y="9098"/>
                    <a:pt x="5836" y="9074"/>
                    <a:pt x="5907" y="9002"/>
                  </a:cubicBezTo>
                  <a:cubicBezTo>
                    <a:pt x="6026" y="8860"/>
                    <a:pt x="6026" y="8645"/>
                    <a:pt x="5907" y="8526"/>
                  </a:cubicBezTo>
                  <a:lnTo>
                    <a:pt x="5359" y="8002"/>
                  </a:lnTo>
                  <a:cubicBezTo>
                    <a:pt x="5312" y="7931"/>
                    <a:pt x="5288" y="7859"/>
                    <a:pt x="5288" y="7764"/>
                  </a:cubicBezTo>
                  <a:lnTo>
                    <a:pt x="5288" y="5716"/>
                  </a:lnTo>
                  <a:cubicBezTo>
                    <a:pt x="5288" y="5502"/>
                    <a:pt x="5454" y="5311"/>
                    <a:pt x="5669" y="5311"/>
                  </a:cubicBezTo>
                  <a:lnTo>
                    <a:pt x="7717" y="5311"/>
                  </a:lnTo>
                  <a:cubicBezTo>
                    <a:pt x="7812" y="5311"/>
                    <a:pt x="7907" y="5359"/>
                    <a:pt x="7955" y="5407"/>
                  </a:cubicBezTo>
                  <a:lnTo>
                    <a:pt x="8503" y="5907"/>
                  </a:lnTo>
                  <a:cubicBezTo>
                    <a:pt x="8527" y="5954"/>
                    <a:pt x="8527" y="5978"/>
                    <a:pt x="8550" y="5978"/>
                  </a:cubicBezTo>
                  <a:cubicBezTo>
                    <a:pt x="8598" y="6002"/>
                    <a:pt x="8669" y="6026"/>
                    <a:pt x="8741" y="6026"/>
                  </a:cubicBezTo>
                  <a:cubicBezTo>
                    <a:pt x="8812" y="6026"/>
                    <a:pt x="8908" y="6002"/>
                    <a:pt x="8979" y="5954"/>
                  </a:cubicBezTo>
                  <a:cubicBezTo>
                    <a:pt x="9122" y="5811"/>
                    <a:pt x="9098" y="5573"/>
                    <a:pt x="8979" y="5478"/>
                  </a:cubicBezTo>
                  <a:cubicBezTo>
                    <a:pt x="8931" y="5478"/>
                    <a:pt x="8931" y="5430"/>
                    <a:pt x="8931" y="5407"/>
                  </a:cubicBezTo>
                  <a:cubicBezTo>
                    <a:pt x="8931" y="5383"/>
                    <a:pt x="8979" y="5311"/>
                    <a:pt x="9027" y="5311"/>
                  </a:cubicBezTo>
                  <a:lnTo>
                    <a:pt x="9598" y="5311"/>
                  </a:lnTo>
                  <a:cubicBezTo>
                    <a:pt x="9765" y="5311"/>
                    <a:pt x="9932" y="5145"/>
                    <a:pt x="9932" y="4954"/>
                  </a:cubicBezTo>
                  <a:cubicBezTo>
                    <a:pt x="9932" y="4787"/>
                    <a:pt x="9765" y="4668"/>
                    <a:pt x="9598" y="4597"/>
                  </a:cubicBezTo>
                  <a:lnTo>
                    <a:pt x="9027" y="4597"/>
                  </a:lnTo>
                  <a:cubicBezTo>
                    <a:pt x="8931" y="4597"/>
                    <a:pt x="8908" y="4525"/>
                    <a:pt x="8979" y="4454"/>
                  </a:cubicBezTo>
                  <a:cubicBezTo>
                    <a:pt x="9122" y="4311"/>
                    <a:pt x="9122" y="4097"/>
                    <a:pt x="9003" y="3978"/>
                  </a:cubicBezTo>
                  <a:cubicBezTo>
                    <a:pt x="8947" y="3908"/>
                    <a:pt x="8851" y="3871"/>
                    <a:pt x="8757" y="3871"/>
                  </a:cubicBezTo>
                  <a:cubicBezTo>
                    <a:pt x="8690" y="3871"/>
                    <a:pt x="8624" y="3890"/>
                    <a:pt x="8574" y="3930"/>
                  </a:cubicBezTo>
                  <a:lnTo>
                    <a:pt x="8527" y="3978"/>
                  </a:lnTo>
                  <a:lnTo>
                    <a:pt x="7979" y="4525"/>
                  </a:lnTo>
                  <a:cubicBezTo>
                    <a:pt x="7931" y="4573"/>
                    <a:pt x="7836" y="4597"/>
                    <a:pt x="7741" y="4597"/>
                  </a:cubicBezTo>
                  <a:lnTo>
                    <a:pt x="5693" y="4597"/>
                  </a:lnTo>
                  <a:cubicBezTo>
                    <a:pt x="5478" y="4597"/>
                    <a:pt x="5312" y="4430"/>
                    <a:pt x="5312" y="4216"/>
                  </a:cubicBezTo>
                  <a:lnTo>
                    <a:pt x="5312" y="2168"/>
                  </a:lnTo>
                  <a:cubicBezTo>
                    <a:pt x="5312" y="2073"/>
                    <a:pt x="5335" y="1977"/>
                    <a:pt x="5407" y="1930"/>
                  </a:cubicBezTo>
                  <a:lnTo>
                    <a:pt x="5931" y="1382"/>
                  </a:lnTo>
                  <a:cubicBezTo>
                    <a:pt x="6074" y="1263"/>
                    <a:pt x="6074" y="1025"/>
                    <a:pt x="5931" y="906"/>
                  </a:cubicBezTo>
                  <a:cubicBezTo>
                    <a:pt x="5874" y="863"/>
                    <a:pt x="5791" y="828"/>
                    <a:pt x="5708" y="828"/>
                  </a:cubicBezTo>
                  <a:cubicBezTo>
                    <a:pt x="5653" y="828"/>
                    <a:pt x="5597" y="844"/>
                    <a:pt x="5550" y="882"/>
                  </a:cubicBezTo>
                  <a:lnTo>
                    <a:pt x="5478" y="953"/>
                  </a:lnTo>
                  <a:cubicBezTo>
                    <a:pt x="5454" y="977"/>
                    <a:pt x="5431" y="977"/>
                    <a:pt x="5407" y="977"/>
                  </a:cubicBezTo>
                  <a:cubicBezTo>
                    <a:pt x="5335" y="977"/>
                    <a:pt x="5312" y="953"/>
                    <a:pt x="5312" y="882"/>
                  </a:cubicBezTo>
                  <a:lnTo>
                    <a:pt x="5312" y="310"/>
                  </a:lnTo>
                  <a:cubicBezTo>
                    <a:pt x="5312" y="144"/>
                    <a:pt x="5169" y="1"/>
                    <a:pt x="4978"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8"/>
            <p:cNvSpPr/>
            <p:nvPr/>
          </p:nvSpPr>
          <p:spPr>
            <a:xfrm>
              <a:off x="1332058" y="2623592"/>
              <a:ext cx="21168" cy="36405"/>
            </a:xfrm>
            <a:custGeom>
              <a:rect b="b" l="l" r="r" t="t"/>
              <a:pathLst>
                <a:path extrusionOk="0" h="1025" w="596">
                  <a:moveTo>
                    <a:pt x="214" y="0"/>
                  </a:moveTo>
                  <a:cubicBezTo>
                    <a:pt x="119" y="0"/>
                    <a:pt x="71" y="24"/>
                    <a:pt x="0" y="71"/>
                  </a:cubicBezTo>
                  <a:cubicBezTo>
                    <a:pt x="95" y="119"/>
                    <a:pt x="143" y="238"/>
                    <a:pt x="143" y="357"/>
                  </a:cubicBezTo>
                  <a:lnTo>
                    <a:pt x="143" y="834"/>
                  </a:lnTo>
                  <a:cubicBezTo>
                    <a:pt x="143" y="929"/>
                    <a:pt x="238" y="1024"/>
                    <a:pt x="357" y="1024"/>
                  </a:cubicBezTo>
                  <a:lnTo>
                    <a:pt x="595" y="1024"/>
                  </a:lnTo>
                  <a:cubicBezTo>
                    <a:pt x="572" y="1024"/>
                    <a:pt x="500" y="1000"/>
                    <a:pt x="548" y="905"/>
                  </a:cubicBezTo>
                  <a:lnTo>
                    <a:pt x="548" y="333"/>
                  </a:lnTo>
                  <a:cubicBezTo>
                    <a:pt x="548" y="167"/>
                    <a:pt x="381" y="0"/>
                    <a:pt x="214" y="0"/>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8"/>
            <p:cNvSpPr/>
            <p:nvPr/>
          </p:nvSpPr>
          <p:spPr>
            <a:xfrm>
              <a:off x="1337102" y="2656765"/>
              <a:ext cx="39815" cy="132622"/>
            </a:xfrm>
            <a:custGeom>
              <a:rect b="b" l="l" r="r" t="t"/>
              <a:pathLst>
                <a:path extrusionOk="0" h="3734" w="1121">
                  <a:moveTo>
                    <a:pt x="735" y="1"/>
                  </a:moveTo>
                  <a:cubicBezTo>
                    <a:pt x="678" y="1"/>
                    <a:pt x="619" y="14"/>
                    <a:pt x="572" y="42"/>
                  </a:cubicBezTo>
                  <a:cubicBezTo>
                    <a:pt x="596" y="42"/>
                    <a:pt x="644" y="90"/>
                    <a:pt x="644" y="90"/>
                  </a:cubicBezTo>
                  <a:cubicBezTo>
                    <a:pt x="763" y="209"/>
                    <a:pt x="763" y="447"/>
                    <a:pt x="644" y="566"/>
                  </a:cubicBezTo>
                  <a:lnTo>
                    <a:pt x="120" y="1066"/>
                  </a:lnTo>
                  <a:cubicBezTo>
                    <a:pt x="49" y="1114"/>
                    <a:pt x="1" y="1209"/>
                    <a:pt x="1" y="1328"/>
                  </a:cubicBezTo>
                  <a:lnTo>
                    <a:pt x="1" y="3353"/>
                  </a:lnTo>
                  <a:cubicBezTo>
                    <a:pt x="1" y="3567"/>
                    <a:pt x="191" y="3734"/>
                    <a:pt x="406" y="3734"/>
                  </a:cubicBezTo>
                  <a:lnTo>
                    <a:pt x="763" y="3734"/>
                  </a:lnTo>
                  <a:cubicBezTo>
                    <a:pt x="549" y="3734"/>
                    <a:pt x="358" y="3567"/>
                    <a:pt x="358" y="3353"/>
                  </a:cubicBezTo>
                  <a:lnTo>
                    <a:pt x="358" y="1305"/>
                  </a:lnTo>
                  <a:cubicBezTo>
                    <a:pt x="358" y="1209"/>
                    <a:pt x="430" y="1138"/>
                    <a:pt x="430" y="1090"/>
                  </a:cubicBezTo>
                  <a:lnTo>
                    <a:pt x="954" y="566"/>
                  </a:lnTo>
                  <a:cubicBezTo>
                    <a:pt x="1120" y="447"/>
                    <a:pt x="1120" y="209"/>
                    <a:pt x="954" y="90"/>
                  </a:cubicBezTo>
                  <a:cubicBezTo>
                    <a:pt x="910" y="32"/>
                    <a:pt x="823" y="1"/>
                    <a:pt x="735" y="1"/>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8"/>
            <p:cNvSpPr/>
            <p:nvPr/>
          </p:nvSpPr>
          <p:spPr>
            <a:xfrm>
              <a:off x="1197553" y="2764667"/>
              <a:ext cx="41484" cy="26425"/>
            </a:xfrm>
            <a:custGeom>
              <a:rect b="b" l="l" r="r" t="t"/>
              <a:pathLst>
                <a:path extrusionOk="0" h="744" w="1168">
                  <a:moveTo>
                    <a:pt x="160" y="1"/>
                  </a:moveTo>
                  <a:cubicBezTo>
                    <a:pt x="102" y="1"/>
                    <a:pt x="46" y="16"/>
                    <a:pt x="1" y="53"/>
                  </a:cubicBezTo>
                  <a:lnTo>
                    <a:pt x="72" y="100"/>
                  </a:lnTo>
                  <a:lnTo>
                    <a:pt x="596" y="648"/>
                  </a:lnTo>
                  <a:cubicBezTo>
                    <a:pt x="667" y="696"/>
                    <a:pt x="715" y="743"/>
                    <a:pt x="810" y="743"/>
                  </a:cubicBezTo>
                  <a:lnTo>
                    <a:pt x="1167" y="743"/>
                  </a:lnTo>
                  <a:cubicBezTo>
                    <a:pt x="1072" y="743"/>
                    <a:pt x="1025" y="672"/>
                    <a:pt x="953" y="648"/>
                  </a:cubicBezTo>
                  <a:lnTo>
                    <a:pt x="429" y="100"/>
                  </a:lnTo>
                  <a:cubicBezTo>
                    <a:pt x="356" y="41"/>
                    <a:pt x="255" y="1"/>
                    <a:pt x="160" y="1"/>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8"/>
            <p:cNvSpPr/>
            <p:nvPr/>
          </p:nvSpPr>
          <p:spPr>
            <a:xfrm>
              <a:off x="1467380" y="2764667"/>
              <a:ext cx="20316" cy="26425"/>
            </a:xfrm>
            <a:custGeom>
              <a:rect b="b" l="l" r="r" t="t"/>
              <a:pathLst>
                <a:path extrusionOk="0" h="744" w="572">
                  <a:moveTo>
                    <a:pt x="190" y="1"/>
                  </a:moveTo>
                  <a:cubicBezTo>
                    <a:pt x="129" y="1"/>
                    <a:pt x="70" y="16"/>
                    <a:pt x="24" y="53"/>
                  </a:cubicBezTo>
                  <a:cubicBezTo>
                    <a:pt x="48" y="76"/>
                    <a:pt x="119" y="148"/>
                    <a:pt x="143" y="196"/>
                  </a:cubicBezTo>
                  <a:cubicBezTo>
                    <a:pt x="191" y="362"/>
                    <a:pt x="143" y="505"/>
                    <a:pt x="48" y="600"/>
                  </a:cubicBezTo>
                  <a:cubicBezTo>
                    <a:pt x="0" y="648"/>
                    <a:pt x="24" y="743"/>
                    <a:pt x="119" y="743"/>
                  </a:cubicBezTo>
                  <a:lnTo>
                    <a:pt x="477" y="743"/>
                  </a:lnTo>
                  <a:cubicBezTo>
                    <a:pt x="381" y="743"/>
                    <a:pt x="358" y="624"/>
                    <a:pt x="429" y="600"/>
                  </a:cubicBezTo>
                  <a:cubicBezTo>
                    <a:pt x="572" y="434"/>
                    <a:pt x="572" y="219"/>
                    <a:pt x="453" y="100"/>
                  </a:cubicBezTo>
                  <a:cubicBezTo>
                    <a:pt x="394" y="41"/>
                    <a:pt x="290" y="1"/>
                    <a:pt x="190" y="1"/>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8"/>
            <p:cNvSpPr/>
            <p:nvPr/>
          </p:nvSpPr>
          <p:spPr>
            <a:xfrm>
              <a:off x="1332058" y="2944137"/>
              <a:ext cx="21168" cy="34736"/>
            </a:xfrm>
            <a:custGeom>
              <a:rect b="b" l="l" r="r" t="t"/>
              <a:pathLst>
                <a:path extrusionOk="0" h="978" w="596">
                  <a:moveTo>
                    <a:pt x="310" y="1"/>
                  </a:moveTo>
                  <a:cubicBezTo>
                    <a:pt x="214" y="1"/>
                    <a:pt x="143" y="72"/>
                    <a:pt x="143" y="144"/>
                  </a:cubicBezTo>
                  <a:lnTo>
                    <a:pt x="143" y="667"/>
                  </a:lnTo>
                  <a:cubicBezTo>
                    <a:pt x="143" y="787"/>
                    <a:pt x="95" y="858"/>
                    <a:pt x="0" y="929"/>
                  </a:cubicBezTo>
                  <a:cubicBezTo>
                    <a:pt x="24" y="953"/>
                    <a:pt x="95" y="977"/>
                    <a:pt x="143" y="977"/>
                  </a:cubicBezTo>
                  <a:cubicBezTo>
                    <a:pt x="357" y="977"/>
                    <a:pt x="500" y="834"/>
                    <a:pt x="500" y="667"/>
                  </a:cubicBezTo>
                  <a:lnTo>
                    <a:pt x="500" y="96"/>
                  </a:lnTo>
                  <a:cubicBezTo>
                    <a:pt x="500" y="24"/>
                    <a:pt x="572" y="1"/>
                    <a:pt x="595" y="1"/>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8"/>
            <p:cNvSpPr/>
            <p:nvPr/>
          </p:nvSpPr>
          <p:spPr>
            <a:xfrm>
              <a:off x="1491887" y="2791057"/>
              <a:ext cx="24578" cy="24543"/>
            </a:xfrm>
            <a:custGeom>
              <a:rect b="b" l="l" r="r" t="t"/>
              <a:pathLst>
                <a:path extrusionOk="0" h="691" w="692">
                  <a:moveTo>
                    <a:pt x="1" y="0"/>
                  </a:moveTo>
                  <a:cubicBezTo>
                    <a:pt x="168" y="0"/>
                    <a:pt x="334" y="143"/>
                    <a:pt x="334" y="334"/>
                  </a:cubicBezTo>
                  <a:cubicBezTo>
                    <a:pt x="334" y="500"/>
                    <a:pt x="168" y="691"/>
                    <a:pt x="1" y="691"/>
                  </a:cubicBezTo>
                  <a:lnTo>
                    <a:pt x="358" y="691"/>
                  </a:lnTo>
                  <a:cubicBezTo>
                    <a:pt x="525" y="691"/>
                    <a:pt x="692" y="524"/>
                    <a:pt x="692" y="334"/>
                  </a:cubicBezTo>
                  <a:cubicBezTo>
                    <a:pt x="692" y="119"/>
                    <a:pt x="525" y="0"/>
                    <a:pt x="358" y="0"/>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8"/>
            <p:cNvSpPr/>
            <p:nvPr/>
          </p:nvSpPr>
          <p:spPr>
            <a:xfrm>
              <a:off x="1196701" y="2813042"/>
              <a:ext cx="42337" cy="26247"/>
            </a:xfrm>
            <a:custGeom>
              <a:rect b="b" l="l" r="r" t="t"/>
              <a:pathLst>
                <a:path extrusionOk="0" h="739" w="1192">
                  <a:moveTo>
                    <a:pt x="834" y="0"/>
                  </a:moveTo>
                  <a:cubicBezTo>
                    <a:pt x="739" y="0"/>
                    <a:pt x="668" y="24"/>
                    <a:pt x="596" y="96"/>
                  </a:cubicBezTo>
                  <a:lnTo>
                    <a:pt x="72" y="620"/>
                  </a:lnTo>
                  <a:cubicBezTo>
                    <a:pt x="25" y="667"/>
                    <a:pt x="25" y="691"/>
                    <a:pt x="1" y="691"/>
                  </a:cubicBezTo>
                  <a:cubicBezTo>
                    <a:pt x="72" y="715"/>
                    <a:pt x="120" y="739"/>
                    <a:pt x="191" y="739"/>
                  </a:cubicBezTo>
                  <a:cubicBezTo>
                    <a:pt x="263" y="739"/>
                    <a:pt x="358" y="715"/>
                    <a:pt x="429" y="667"/>
                  </a:cubicBezTo>
                  <a:lnTo>
                    <a:pt x="953" y="120"/>
                  </a:lnTo>
                  <a:cubicBezTo>
                    <a:pt x="1025" y="72"/>
                    <a:pt x="1096" y="24"/>
                    <a:pt x="1191" y="24"/>
                  </a:cubicBezTo>
                  <a:lnTo>
                    <a:pt x="1191" y="0"/>
                  </a:ln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8"/>
            <p:cNvSpPr/>
            <p:nvPr/>
          </p:nvSpPr>
          <p:spPr>
            <a:xfrm>
              <a:off x="1466527" y="2813894"/>
              <a:ext cx="20352" cy="25395"/>
            </a:xfrm>
            <a:custGeom>
              <a:rect b="b" l="l" r="r" t="t"/>
              <a:pathLst>
                <a:path extrusionOk="0" h="715" w="573">
                  <a:moveTo>
                    <a:pt x="120" y="0"/>
                  </a:moveTo>
                  <a:cubicBezTo>
                    <a:pt x="24" y="0"/>
                    <a:pt x="1" y="96"/>
                    <a:pt x="48" y="167"/>
                  </a:cubicBezTo>
                  <a:cubicBezTo>
                    <a:pt x="143" y="215"/>
                    <a:pt x="167" y="310"/>
                    <a:pt x="167" y="405"/>
                  </a:cubicBezTo>
                  <a:cubicBezTo>
                    <a:pt x="167" y="453"/>
                    <a:pt x="167" y="477"/>
                    <a:pt x="143" y="548"/>
                  </a:cubicBezTo>
                  <a:cubicBezTo>
                    <a:pt x="120" y="596"/>
                    <a:pt x="96" y="643"/>
                    <a:pt x="24" y="667"/>
                  </a:cubicBezTo>
                  <a:cubicBezTo>
                    <a:pt x="96" y="691"/>
                    <a:pt x="143" y="715"/>
                    <a:pt x="215" y="715"/>
                  </a:cubicBezTo>
                  <a:cubicBezTo>
                    <a:pt x="286" y="715"/>
                    <a:pt x="382" y="691"/>
                    <a:pt x="453" y="643"/>
                  </a:cubicBezTo>
                  <a:cubicBezTo>
                    <a:pt x="572" y="500"/>
                    <a:pt x="572" y="310"/>
                    <a:pt x="405" y="167"/>
                  </a:cubicBezTo>
                  <a:cubicBezTo>
                    <a:pt x="382" y="167"/>
                    <a:pt x="382" y="119"/>
                    <a:pt x="382" y="96"/>
                  </a:cubicBezTo>
                  <a:cubicBezTo>
                    <a:pt x="382" y="72"/>
                    <a:pt x="405" y="0"/>
                    <a:pt x="477" y="0"/>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8"/>
            <p:cNvSpPr/>
            <p:nvPr/>
          </p:nvSpPr>
          <p:spPr>
            <a:xfrm>
              <a:off x="1337102" y="2813894"/>
              <a:ext cx="40668" cy="135357"/>
            </a:xfrm>
            <a:custGeom>
              <a:rect b="b" l="l" r="r" t="t"/>
              <a:pathLst>
                <a:path extrusionOk="0" h="3811" w="1145">
                  <a:moveTo>
                    <a:pt x="406" y="0"/>
                  </a:moveTo>
                  <a:cubicBezTo>
                    <a:pt x="191" y="0"/>
                    <a:pt x="1" y="191"/>
                    <a:pt x="1" y="405"/>
                  </a:cubicBezTo>
                  <a:lnTo>
                    <a:pt x="1" y="2334"/>
                  </a:lnTo>
                  <a:cubicBezTo>
                    <a:pt x="1" y="2477"/>
                    <a:pt x="72" y="2620"/>
                    <a:pt x="191" y="2739"/>
                  </a:cubicBezTo>
                  <a:lnTo>
                    <a:pt x="668" y="3215"/>
                  </a:lnTo>
                  <a:cubicBezTo>
                    <a:pt x="787" y="3382"/>
                    <a:pt x="787" y="3572"/>
                    <a:pt x="668" y="3691"/>
                  </a:cubicBezTo>
                  <a:cubicBezTo>
                    <a:pt x="644" y="3739"/>
                    <a:pt x="644" y="3763"/>
                    <a:pt x="596" y="3763"/>
                  </a:cubicBezTo>
                  <a:cubicBezTo>
                    <a:pt x="668" y="3787"/>
                    <a:pt x="715" y="3811"/>
                    <a:pt x="787" y="3811"/>
                  </a:cubicBezTo>
                  <a:cubicBezTo>
                    <a:pt x="882" y="3811"/>
                    <a:pt x="954" y="3787"/>
                    <a:pt x="1025" y="3739"/>
                  </a:cubicBezTo>
                  <a:cubicBezTo>
                    <a:pt x="1144" y="3572"/>
                    <a:pt x="1144" y="3382"/>
                    <a:pt x="1001" y="3215"/>
                  </a:cubicBezTo>
                  <a:lnTo>
                    <a:pt x="453" y="2691"/>
                  </a:lnTo>
                  <a:cubicBezTo>
                    <a:pt x="406" y="2620"/>
                    <a:pt x="358" y="2548"/>
                    <a:pt x="358" y="2453"/>
                  </a:cubicBezTo>
                  <a:lnTo>
                    <a:pt x="358" y="405"/>
                  </a:lnTo>
                  <a:cubicBezTo>
                    <a:pt x="358" y="191"/>
                    <a:pt x="549" y="0"/>
                    <a:pt x="763" y="0"/>
                  </a:cubicBezTo>
                  <a:close/>
                </a:path>
              </a:pathLst>
            </a:custGeom>
            <a:solidFill>
              <a:srgbClr val="677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8"/>
            <p:cNvSpPr/>
            <p:nvPr/>
          </p:nvSpPr>
          <p:spPr>
            <a:xfrm>
              <a:off x="1521508" y="2543215"/>
              <a:ext cx="12715" cy="142141"/>
            </a:xfrm>
            <a:custGeom>
              <a:rect b="b" l="l" r="r" t="t"/>
              <a:pathLst>
                <a:path extrusionOk="0" h="4002" w="358">
                  <a:moveTo>
                    <a:pt x="167" y="1"/>
                  </a:moveTo>
                  <a:cubicBezTo>
                    <a:pt x="96" y="1"/>
                    <a:pt x="0" y="96"/>
                    <a:pt x="0" y="191"/>
                  </a:cubicBezTo>
                  <a:lnTo>
                    <a:pt x="0" y="3811"/>
                  </a:lnTo>
                  <a:cubicBezTo>
                    <a:pt x="0" y="3906"/>
                    <a:pt x="96" y="4001"/>
                    <a:pt x="167" y="4001"/>
                  </a:cubicBezTo>
                  <a:cubicBezTo>
                    <a:pt x="286" y="4001"/>
                    <a:pt x="358" y="3906"/>
                    <a:pt x="358" y="3811"/>
                  </a:cubicBezTo>
                  <a:lnTo>
                    <a:pt x="358" y="191"/>
                  </a:lnTo>
                  <a:cubicBezTo>
                    <a:pt x="358" y="96"/>
                    <a:pt x="262" y="1"/>
                    <a:pt x="167"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8"/>
            <p:cNvSpPr/>
            <p:nvPr/>
          </p:nvSpPr>
          <p:spPr>
            <a:xfrm>
              <a:off x="1510498" y="2553800"/>
              <a:ext cx="33884" cy="23299"/>
            </a:xfrm>
            <a:custGeom>
              <a:rect b="b" l="l" r="r" t="t"/>
              <a:pathLst>
                <a:path extrusionOk="0" h="656" w="954">
                  <a:moveTo>
                    <a:pt x="185" y="0"/>
                  </a:moveTo>
                  <a:cubicBezTo>
                    <a:pt x="138" y="0"/>
                    <a:pt x="96" y="12"/>
                    <a:pt x="72" y="36"/>
                  </a:cubicBezTo>
                  <a:cubicBezTo>
                    <a:pt x="1" y="131"/>
                    <a:pt x="1" y="250"/>
                    <a:pt x="72" y="298"/>
                  </a:cubicBezTo>
                  <a:lnTo>
                    <a:pt x="358" y="608"/>
                  </a:lnTo>
                  <a:cubicBezTo>
                    <a:pt x="406" y="631"/>
                    <a:pt x="430" y="655"/>
                    <a:pt x="477" y="655"/>
                  </a:cubicBezTo>
                  <a:cubicBezTo>
                    <a:pt x="549" y="655"/>
                    <a:pt x="572" y="655"/>
                    <a:pt x="596" y="608"/>
                  </a:cubicBezTo>
                  <a:lnTo>
                    <a:pt x="906" y="298"/>
                  </a:lnTo>
                  <a:cubicBezTo>
                    <a:pt x="953" y="227"/>
                    <a:pt x="953" y="108"/>
                    <a:pt x="906" y="36"/>
                  </a:cubicBezTo>
                  <a:cubicBezTo>
                    <a:pt x="858" y="12"/>
                    <a:pt x="805" y="0"/>
                    <a:pt x="757" y="0"/>
                  </a:cubicBezTo>
                  <a:cubicBezTo>
                    <a:pt x="709" y="0"/>
                    <a:pt x="668" y="12"/>
                    <a:pt x="644" y="36"/>
                  </a:cubicBezTo>
                  <a:lnTo>
                    <a:pt x="477" y="179"/>
                  </a:lnTo>
                  <a:lnTo>
                    <a:pt x="334" y="36"/>
                  </a:lnTo>
                  <a:cubicBezTo>
                    <a:pt x="287" y="12"/>
                    <a:pt x="233" y="0"/>
                    <a:pt x="1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8"/>
            <p:cNvSpPr/>
            <p:nvPr/>
          </p:nvSpPr>
          <p:spPr>
            <a:xfrm>
              <a:off x="1511350" y="2648738"/>
              <a:ext cx="35553" cy="23939"/>
            </a:xfrm>
            <a:custGeom>
              <a:rect b="b" l="l" r="r" t="t"/>
              <a:pathLst>
                <a:path extrusionOk="0" h="674" w="1001">
                  <a:moveTo>
                    <a:pt x="495" y="1"/>
                  </a:moveTo>
                  <a:cubicBezTo>
                    <a:pt x="447" y="1"/>
                    <a:pt x="406" y="18"/>
                    <a:pt x="382" y="54"/>
                  </a:cubicBezTo>
                  <a:lnTo>
                    <a:pt x="72" y="340"/>
                  </a:lnTo>
                  <a:cubicBezTo>
                    <a:pt x="1" y="435"/>
                    <a:pt x="1" y="554"/>
                    <a:pt x="72" y="602"/>
                  </a:cubicBezTo>
                  <a:cubicBezTo>
                    <a:pt x="120" y="638"/>
                    <a:pt x="173" y="655"/>
                    <a:pt x="221" y="655"/>
                  </a:cubicBezTo>
                  <a:cubicBezTo>
                    <a:pt x="269" y="655"/>
                    <a:pt x="310" y="638"/>
                    <a:pt x="334" y="602"/>
                  </a:cubicBezTo>
                  <a:lnTo>
                    <a:pt x="501" y="459"/>
                  </a:lnTo>
                  <a:lnTo>
                    <a:pt x="644" y="602"/>
                  </a:lnTo>
                  <a:cubicBezTo>
                    <a:pt x="668" y="649"/>
                    <a:pt x="691" y="673"/>
                    <a:pt x="763" y="673"/>
                  </a:cubicBezTo>
                  <a:cubicBezTo>
                    <a:pt x="787" y="673"/>
                    <a:pt x="858" y="673"/>
                    <a:pt x="929" y="602"/>
                  </a:cubicBezTo>
                  <a:cubicBezTo>
                    <a:pt x="1001" y="530"/>
                    <a:pt x="1001" y="411"/>
                    <a:pt x="929" y="340"/>
                  </a:cubicBezTo>
                  <a:lnTo>
                    <a:pt x="644" y="54"/>
                  </a:lnTo>
                  <a:cubicBezTo>
                    <a:pt x="596" y="18"/>
                    <a:pt x="542" y="1"/>
                    <a:pt x="4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8"/>
            <p:cNvSpPr/>
            <p:nvPr/>
          </p:nvSpPr>
          <p:spPr>
            <a:xfrm>
              <a:off x="1463153" y="2577241"/>
              <a:ext cx="130278" cy="73450"/>
            </a:xfrm>
            <a:custGeom>
              <a:rect b="b" l="l" r="r" t="t"/>
              <a:pathLst>
                <a:path extrusionOk="0" h="2068" w="3668">
                  <a:moveTo>
                    <a:pt x="3438" y="0"/>
                  </a:moveTo>
                  <a:cubicBezTo>
                    <a:pt x="3411" y="0"/>
                    <a:pt x="3384" y="6"/>
                    <a:pt x="3358" y="19"/>
                  </a:cubicBezTo>
                  <a:lnTo>
                    <a:pt x="143" y="1734"/>
                  </a:lnTo>
                  <a:cubicBezTo>
                    <a:pt x="72" y="1758"/>
                    <a:pt x="0" y="1877"/>
                    <a:pt x="72" y="1972"/>
                  </a:cubicBezTo>
                  <a:cubicBezTo>
                    <a:pt x="96" y="2019"/>
                    <a:pt x="143" y="2067"/>
                    <a:pt x="215" y="2067"/>
                  </a:cubicBezTo>
                  <a:lnTo>
                    <a:pt x="310" y="2067"/>
                  </a:lnTo>
                  <a:lnTo>
                    <a:pt x="3525" y="352"/>
                  </a:lnTo>
                  <a:cubicBezTo>
                    <a:pt x="3596" y="329"/>
                    <a:pt x="3668" y="210"/>
                    <a:pt x="3596" y="114"/>
                  </a:cubicBezTo>
                  <a:cubicBezTo>
                    <a:pt x="3579" y="45"/>
                    <a:pt x="3510" y="0"/>
                    <a:pt x="3438" y="0"/>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8"/>
            <p:cNvSpPr/>
            <p:nvPr/>
          </p:nvSpPr>
          <p:spPr>
            <a:xfrm>
              <a:off x="1558731" y="2573974"/>
              <a:ext cx="27952" cy="31042"/>
            </a:xfrm>
            <a:custGeom>
              <a:rect b="b" l="l" r="r" t="t"/>
              <a:pathLst>
                <a:path extrusionOk="0" h="874" w="787">
                  <a:moveTo>
                    <a:pt x="305" y="0"/>
                  </a:moveTo>
                  <a:cubicBezTo>
                    <a:pt x="223" y="0"/>
                    <a:pt x="162" y="56"/>
                    <a:pt x="143" y="111"/>
                  </a:cubicBezTo>
                  <a:lnTo>
                    <a:pt x="24" y="516"/>
                  </a:lnTo>
                  <a:cubicBezTo>
                    <a:pt x="0" y="635"/>
                    <a:pt x="48" y="706"/>
                    <a:pt x="143" y="754"/>
                  </a:cubicBezTo>
                  <a:lnTo>
                    <a:pt x="524" y="873"/>
                  </a:lnTo>
                  <a:lnTo>
                    <a:pt x="596" y="873"/>
                  </a:lnTo>
                  <a:cubicBezTo>
                    <a:pt x="643" y="873"/>
                    <a:pt x="739" y="802"/>
                    <a:pt x="762" y="754"/>
                  </a:cubicBezTo>
                  <a:cubicBezTo>
                    <a:pt x="786" y="635"/>
                    <a:pt x="739" y="540"/>
                    <a:pt x="643" y="516"/>
                  </a:cubicBezTo>
                  <a:lnTo>
                    <a:pt x="429" y="444"/>
                  </a:lnTo>
                  <a:lnTo>
                    <a:pt x="500" y="254"/>
                  </a:lnTo>
                  <a:cubicBezTo>
                    <a:pt x="524" y="111"/>
                    <a:pt x="477" y="40"/>
                    <a:pt x="381" y="16"/>
                  </a:cubicBezTo>
                  <a:cubicBezTo>
                    <a:pt x="355" y="5"/>
                    <a:pt x="329" y="0"/>
                    <a:pt x="3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8"/>
            <p:cNvSpPr/>
            <p:nvPr/>
          </p:nvSpPr>
          <p:spPr>
            <a:xfrm>
              <a:off x="1469049" y="2622526"/>
              <a:ext cx="28805" cy="30687"/>
            </a:xfrm>
            <a:custGeom>
              <a:rect b="b" l="l" r="r" t="t"/>
              <a:pathLst>
                <a:path extrusionOk="0" h="864" w="811">
                  <a:moveTo>
                    <a:pt x="228" y="0"/>
                  </a:moveTo>
                  <a:cubicBezTo>
                    <a:pt x="137" y="0"/>
                    <a:pt x="68" y="46"/>
                    <a:pt x="49" y="125"/>
                  </a:cubicBezTo>
                  <a:cubicBezTo>
                    <a:pt x="1" y="244"/>
                    <a:pt x="72" y="340"/>
                    <a:pt x="168" y="363"/>
                  </a:cubicBezTo>
                  <a:lnTo>
                    <a:pt x="382" y="435"/>
                  </a:lnTo>
                  <a:lnTo>
                    <a:pt x="311" y="625"/>
                  </a:lnTo>
                  <a:cubicBezTo>
                    <a:pt x="287" y="744"/>
                    <a:pt x="334" y="840"/>
                    <a:pt x="430" y="864"/>
                  </a:cubicBezTo>
                  <a:lnTo>
                    <a:pt x="501" y="864"/>
                  </a:lnTo>
                  <a:cubicBezTo>
                    <a:pt x="549" y="864"/>
                    <a:pt x="644" y="840"/>
                    <a:pt x="668" y="744"/>
                  </a:cubicBezTo>
                  <a:lnTo>
                    <a:pt x="787" y="363"/>
                  </a:lnTo>
                  <a:cubicBezTo>
                    <a:pt x="811" y="244"/>
                    <a:pt x="763" y="149"/>
                    <a:pt x="668" y="125"/>
                  </a:cubicBezTo>
                  <a:lnTo>
                    <a:pt x="287" y="6"/>
                  </a:lnTo>
                  <a:cubicBezTo>
                    <a:pt x="266" y="2"/>
                    <a:pt x="247"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8"/>
            <p:cNvSpPr/>
            <p:nvPr/>
          </p:nvSpPr>
          <p:spPr>
            <a:xfrm>
              <a:off x="1463153" y="2576744"/>
              <a:ext cx="127756" cy="73947"/>
            </a:xfrm>
            <a:custGeom>
              <a:rect b="b" l="l" r="r" t="t"/>
              <a:pathLst>
                <a:path extrusionOk="0" h="2082" w="3597">
                  <a:moveTo>
                    <a:pt x="198" y="1"/>
                  </a:moveTo>
                  <a:cubicBezTo>
                    <a:pt x="133" y="1"/>
                    <a:pt x="79" y="32"/>
                    <a:pt x="24" y="104"/>
                  </a:cubicBezTo>
                  <a:cubicBezTo>
                    <a:pt x="0" y="200"/>
                    <a:pt x="24" y="295"/>
                    <a:pt x="119" y="343"/>
                  </a:cubicBezTo>
                  <a:lnTo>
                    <a:pt x="3334" y="2033"/>
                  </a:lnTo>
                  <a:cubicBezTo>
                    <a:pt x="3358" y="2081"/>
                    <a:pt x="3406" y="2081"/>
                    <a:pt x="3430" y="2081"/>
                  </a:cubicBezTo>
                  <a:cubicBezTo>
                    <a:pt x="3525" y="2081"/>
                    <a:pt x="3572" y="2033"/>
                    <a:pt x="3572" y="1938"/>
                  </a:cubicBezTo>
                  <a:cubicBezTo>
                    <a:pt x="3596" y="1867"/>
                    <a:pt x="3572" y="1772"/>
                    <a:pt x="3477" y="1700"/>
                  </a:cubicBezTo>
                  <a:lnTo>
                    <a:pt x="262" y="9"/>
                  </a:lnTo>
                  <a:cubicBezTo>
                    <a:pt x="240" y="4"/>
                    <a:pt x="219" y="1"/>
                    <a:pt x="198" y="1"/>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8"/>
            <p:cNvSpPr/>
            <p:nvPr/>
          </p:nvSpPr>
          <p:spPr>
            <a:xfrm>
              <a:off x="1469902" y="2573974"/>
              <a:ext cx="27100" cy="31042"/>
            </a:xfrm>
            <a:custGeom>
              <a:rect b="b" l="l" r="r" t="t"/>
              <a:pathLst>
                <a:path extrusionOk="0" h="874" w="763">
                  <a:moveTo>
                    <a:pt x="472" y="0"/>
                  </a:moveTo>
                  <a:cubicBezTo>
                    <a:pt x="450" y="0"/>
                    <a:pt x="427" y="5"/>
                    <a:pt x="406" y="16"/>
                  </a:cubicBezTo>
                  <a:cubicBezTo>
                    <a:pt x="310" y="40"/>
                    <a:pt x="263" y="159"/>
                    <a:pt x="287" y="254"/>
                  </a:cubicBezTo>
                  <a:lnTo>
                    <a:pt x="358" y="444"/>
                  </a:lnTo>
                  <a:lnTo>
                    <a:pt x="144" y="516"/>
                  </a:lnTo>
                  <a:cubicBezTo>
                    <a:pt x="48" y="540"/>
                    <a:pt x="1" y="659"/>
                    <a:pt x="25" y="754"/>
                  </a:cubicBezTo>
                  <a:cubicBezTo>
                    <a:pt x="48" y="802"/>
                    <a:pt x="120" y="873"/>
                    <a:pt x="191" y="873"/>
                  </a:cubicBezTo>
                  <a:lnTo>
                    <a:pt x="263" y="873"/>
                  </a:lnTo>
                  <a:lnTo>
                    <a:pt x="644" y="754"/>
                  </a:lnTo>
                  <a:cubicBezTo>
                    <a:pt x="715" y="754"/>
                    <a:pt x="739" y="683"/>
                    <a:pt x="763" y="659"/>
                  </a:cubicBezTo>
                  <a:lnTo>
                    <a:pt x="763" y="516"/>
                  </a:lnTo>
                  <a:lnTo>
                    <a:pt x="644" y="111"/>
                  </a:lnTo>
                  <a:cubicBezTo>
                    <a:pt x="625" y="56"/>
                    <a:pt x="550" y="0"/>
                    <a:pt x="4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8"/>
            <p:cNvSpPr/>
            <p:nvPr/>
          </p:nvSpPr>
          <p:spPr>
            <a:xfrm>
              <a:off x="1558731" y="2622526"/>
              <a:ext cx="27952" cy="30687"/>
            </a:xfrm>
            <a:custGeom>
              <a:rect b="b" l="l" r="r" t="t"/>
              <a:pathLst>
                <a:path extrusionOk="0" h="864" w="787">
                  <a:moveTo>
                    <a:pt x="575" y="0"/>
                  </a:moveTo>
                  <a:cubicBezTo>
                    <a:pt x="558" y="0"/>
                    <a:pt x="541" y="2"/>
                    <a:pt x="524" y="6"/>
                  </a:cubicBezTo>
                  <a:lnTo>
                    <a:pt x="143" y="125"/>
                  </a:lnTo>
                  <a:cubicBezTo>
                    <a:pt x="48" y="149"/>
                    <a:pt x="0" y="268"/>
                    <a:pt x="24" y="363"/>
                  </a:cubicBezTo>
                  <a:lnTo>
                    <a:pt x="143" y="744"/>
                  </a:lnTo>
                  <a:cubicBezTo>
                    <a:pt x="167" y="816"/>
                    <a:pt x="238" y="864"/>
                    <a:pt x="310" y="864"/>
                  </a:cubicBezTo>
                  <a:lnTo>
                    <a:pt x="381" y="864"/>
                  </a:lnTo>
                  <a:cubicBezTo>
                    <a:pt x="477" y="840"/>
                    <a:pt x="524" y="721"/>
                    <a:pt x="500" y="625"/>
                  </a:cubicBezTo>
                  <a:lnTo>
                    <a:pt x="429" y="435"/>
                  </a:lnTo>
                  <a:lnTo>
                    <a:pt x="643" y="363"/>
                  </a:lnTo>
                  <a:cubicBezTo>
                    <a:pt x="739" y="340"/>
                    <a:pt x="786" y="221"/>
                    <a:pt x="762" y="125"/>
                  </a:cubicBezTo>
                  <a:cubicBezTo>
                    <a:pt x="743" y="46"/>
                    <a:pt x="658" y="0"/>
                    <a:pt x="5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8"/>
            <p:cNvSpPr/>
            <p:nvPr/>
          </p:nvSpPr>
          <p:spPr>
            <a:xfrm>
              <a:off x="1193327" y="2566906"/>
              <a:ext cx="33884" cy="33884"/>
            </a:xfrm>
            <a:custGeom>
              <a:rect b="b" l="l" r="r" t="t"/>
              <a:pathLst>
                <a:path extrusionOk="0" h="954" w="954">
                  <a:moveTo>
                    <a:pt x="477" y="0"/>
                  </a:moveTo>
                  <a:cubicBezTo>
                    <a:pt x="405" y="0"/>
                    <a:pt x="310" y="96"/>
                    <a:pt x="310" y="167"/>
                  </a:cubicBezTo>
                  <a:lnTo>
                    <a:pt x="310" y="286"/>
                  </a:lnTo>
                  <a:lnTo>
                    <a:pt x="191" y="286"/>
                  </a:lnTo>
                  <a:cubicBezTo>
                    <a:pt x="96" y="286"/>
                    <a:pt x="0" y="381"/>
                    <a:pt x="0" y="477"/>
                  </a:cubicBezTo>
                  <a:cubicBezTo>
                    <a:pt x="0" y="572"/>
                    <a:pt x="96" y="643"/>
                    <a:pt x="191" y="643"/>
                  </a:cubicBezTo>
                  <a:lnTo>
                    <a:pt x="286" y="643"/>
                  </a:lnTo>
                  <a:lnTo>
                    <a:pt x="286" y="763"/>
                  </a:lnTo>
                  <a:cubicBezTo>
                    <a:pt x="286" y="858"/>
                    <a:pt x="358" y="953"/>
                    <a:pt x="453" y="953"/>
                  </a:cubicBezTo>
                  <a:cubicBezTo>
                    <a:pt x="548" y="953"/>
                    <a:pt x="620" y="858"/>
                    <a:pt x="620" y="763"/>
                  </a:cubicBezTo>
                  <a:lnTo>
                    <a:pt x="620" y="643"/>
                  </a:lnTo>
                  <a:lnTo>
                    <a:pt x="763" y="643"/>
                  </a:lnTo>
                  <a:cubicBezTo>
                    <a:pt x="834" y="643"/>
                    <a:pt x="929" y="572"/>
                    <a:pt x="929" y="477"/>
                  </a:cubicBezTo>
                  <a:cubicBezTo>
                    <a:pt x="953" y="358"/>
                    <a:pt x="882" y="286"/>
                    <a:pt x="786" y="286"/>
                  </a:cubicBezTo>
                  <a:lnTo>
                    <a:pt x="667" y="286"/>
                  </a:lnTo>
                  <a:lnTo>
                    <a:pt x="667" y="167"/>
                  </a:lnTo>
                  <a:cubicBezTo>
                    <a:pt x="667" y="96"/>
                    <a:pt x="572" y="0"/>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8"/>
            <p:cNvSpPr/>
            <p:nvPr/>
          </p:nvSpPr>
          <p:spPr>
            <a:xfrm>
              <a:off x="1541824" y="2932310"/>
              <a:ext cx="34701" cy="33848"/>
            </a:xfrm>
            <a:custGeom>
              <a:rect b="b" l="l" r="r" t="t"/>
              <a:pathLst>
                <a:path extrusionOk="0" h="953" w="977">
                  <a:moveTo>
                    <a:pt x="476" y="0"/>
                  </a:moveTo>
                  <a:cubicBezTo>
                    <a:pt x="381" y="0"/>
                    <a:pt x="286" y="96"/>
                    <a:pt x="286" y="191"/>
                  </a:cubicBezTo>
                  <a:lnTo>
                    <a:pt x="286" y="310"/>
                  </a:lnTo>
                  <a:lnTo>
                    <a:pt x="167" y="310"/>
                  </a:lnTo>
                  <a:cubicBezTo>
                    <a:pt x="71" y="310"/>
                    <a:pt x="0" y="405"/>
                    <a:pt x="0" y="477"/>
                  </a:cubicBezTo>
                  <a:cubicBezTo>
                    <a:pt x="0" y="572"/>
                    <a:pt x="71" y="667"/>
                    <a:pt x="167" y="667"/>
                  </a:cubicBezTo>
                  <a:lnTo>
                    <a:pt x="286" y="667"/>
                  </a:lnTo>
                  <a:lnTo>
                    <a:pt x="286" y="786"/>
                  </a:lnTo>
                  <a:cubicBezTo>
                    <a:pt x="286" y="881"/>
                    <a:pt x="381" y="953"/>
                    <a:pt x="476" y="953"/>
                  </a:cubicBezTo>
                  <a:cubicBezTo>
                    <a:pt x="548" y="953"/>
                    <a:pt x="643" y="881"/>
                    <a:pt x="643" y="786"/>
                  </a:cubicBezTo>
                  <a:lnTo>
                    <a:pt x="643" y="667"/>
                  </a:lnTo>
                  <a:lnTo>
                    <a:pt x="762" y="667"/>
                  </a:lnTo>
                  <a:cubicBezTo>
                    <a:pt x="857" y="667"/>
                    <a:pt x="929" y="572"/>
                    <a:pt x="929" y="477"/>
                  </a:cubicBezTo>
                  <a:cubicBezTo>
                    <a:pt x="976" y="405"/>
                    <a:pt x="881" y="310"/>
                    <a:pt x="762" y="310"/>
                  </a:cubicBezTo>
                  <a:lnTo>
                    <a:pt x="643" y="310"/>
                  </a:lnTo>
                  <a:lnTo>
                    <a:pt x="643" y="191"/>
                  </a:lnTo>
                  <a:cubicBezTo>
                    <a:pt x="643" y="96"/>
                    <a:pt x="548"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8"/>
            <p:cNvSpPr/>
            <p:nvPr/>
          </p:nvSpPr>
          <p:spPr>
            <a:xfrm>
              <a:off x="1551947" y="2856906"/>
              <a:ext cx="12751" cy="13674"/>
            </a:xfrm>
            <a:custGeom>
              <a:rect b="b" l="l" r="r" t="t"/>
              <a:pathLst>
                <a:path extrusionOk="0" h="385" w="359">
                  <a:moveTo>
                    <a:pt x="214" y="0"/>
                  </a:moveTo>
                  <a:cubicBezTo>
                    <a:pt x="207" y="0"/>
                    <a:pt x="199" y="1"/>
                    <a:pt x="191" y="4"/>
                  </a:cubicBezTo>
                  <a:cubicBezTo>
                    <a:pt x="96" y="4"/>
                    <a:pt x="1" y="99"/>
                    <a:pt x="1" y="194"/>
                  </a:cubicBezTo>
                  <a:cubicBezTo>
                    <a:pt x="1" y="290"/>
                    <a:pt x="96" y="385"/>
                    <a:pt x="191" y="385"/>
                  </a:cubicBezTo>
                  <a:cubicBezTo>
                    <a:pt x="263" y="385"/>
                    <a:pt x="358" y="290"/>
                    <a:pt x="358" y="194"/>
                  </a:cubicBezTo>
                  <a:cubicBezTo>
                    <a:pt x="358" y="88"/>
                    <a:pt x="282" y="0"/>
                    <a:pt x="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8"/>
            <p:cNvSpPr/>
            <p:nvPr/>
          </p:nvSpPr>
          <p:spPr>
            <a:xfrm>
              <a:off x="1332058" y="2796136"/>
              <a:ext cx="12715" cy="12715"/>
            </a:xfrm>
            <a:custGeom>
              <a:rect b="b" l="l" r="r" t="t"/>
              <a:pathLst>
                <a:path extrusionOk="0" h="358" w="358">
                  <a:moveTo>
                    <a:pt x="191" y="0"/>
                  </a:moveTo>
                  <a:cubicBezTo>
                    <a:pt x="95" y="0"/>
                    <a:pt x="0" y="95"/>
                    <a:pt x="0" y="191"/>
                  </a:cubicBezTo>
                  <a:cubicBezTo>
                    <a:pt x="0" y="262"/>
                    <a:pt x="95" y="357"/>
                    <a:pt x="191" y="357"/>
                  </a:cubicBezTo>
                  <a:cubicBezTo>
                    <a:pt x="262" y="357"/>
                    <a:pt x="357" y="262"/>
                    <a:pt x="357" y="191"/>
                  </a:cubicBezTo>
                  <a:cubicBezTo>
                    <a:pt x="357" y="72"/>
                    <a:pt x="310" y="0"/>
                    <a:pt x="191" y="0"/>
                  </a:cubicBezTo>
                  <a:close/>
                </a:path>
              </a:pathLst>
            </a:custGeom>
            <a:solidFill>
              <a:srgbClr val="DA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8"/>
            <p:cNvSpPr/>
            <p:nvPr/>
          </p:nvSpPr>
          <p:spPr>
            <a:xfrm>
              <a:off x="1267771" y="2598197"/>
              <a:ext cx="12715" cy="12715"/>
            </a:xfrm>
            <a:custGeom>
              <a:rect b="b" l="l" r="r" t="t"/>
              <a:pathLst>
                <a:path extrusionOk="0" h="358" w="358">
                  <a:moveTo>
                    <a:pt x="167" y="1"/>
                  </a:moveTo>
                  <a:cubicBezTo>
                    <a:pt x="95" y="1"/>
                    <a:pt x="0" y="96"/>
                    <a:pt x="0" y="191"/>
                  </a:cubicBezTo>
                  <a:cubicBezTo>
                    <a:pt x="0" y="286"/>
                    <a:pt x="95" y="358"/>
                    <a:pt x="167" y="358"/>
                  </a:cubicBezTo>
                  <a:cubicBezTo>
                    <a:pt x="262" y="358"/>
                    <a:pt x="357" y="286"/>
                    <a:pt x="357" y="191"/>
                  </a:cubicBezTo>
                  <a:cubicBezTo>
                    <a:pt x="357" y="72"/>
                    <a:pt x="262"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48"/>
          <p:cNvGrpSpPr/>
          <p:nvPr/>
        </p:nvGrpSpPr>
        <p:grpSpPr>
          <a:xfrm>
            <a:off x="1874659" y="1682930"/>
            <a:ext cx="439032" cy="395878"/>
            <a:chOff x="4701816" y="3272319"/>
            <a:chExt cx="439032" cy="395878"/>
          </a:xfrm>
        </p:grpSpPr>
        <p:sp>
          <p:nvSpPr>
            <p:cNvPr id="600" name="Google Shape;600;p48"/>
            <p:cNvSpPr/>
            <p:nvPr/>
          </p:nvSpPr>
          <p:spPr>
            <a:xfrm>
              <a:off x="4702669" y="3307836"/>
              <a:ext cx="159047" cy="342602"/>
            </a:xfrm>
            <a:custGeom>
              <a:rect b="b" l="l" r="r" t="t"/>
              <a:pathLst>
                <a:path extrusionOk="0" h="9646" w="4478">
                  <a:moveTo>
                    <a:pt x="1" y="1"/>
                  </a:moveTo>
                  <a:lnTo>
                    <a:pt x="1" y="9384"/>
                  </a:lnTo>
                  <a:cubicBezTo>
                    <a:pt x="1" y="9527"/>
                    <a:pt x="120" y="9646"/>
                    <a:pt x="263" y="9646"/>
                  </a:cubicBezTo>
                  <a:lnTo>
                    <a:pt x="4478" y="9646"/>
                  </a:lnTo>
                  <a:lnTo>
                    <a:pt x="4478" y="4621"/>
                  </a:lnTo>
                  <a:lnTo>
                    <a:pt x="3716" y="3454"/>
                  </a:lnTo>
                  <a:lnTo>
                    <a:pt x="3335" y="2835"/>
                  </a:lnTo>
                  <a:lnTo>
                    <a:pt x="1" y="1"/>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8"/>
            <p:cNvSpPr/>
            <p:nvPr/>
          </p:nvSpPr>
          <p:spPr>
            <a:xfrm>
              <a:off x="4810962" y="3430478"/>
              <a:ext cx="50755" cy="219960"/>
            </a:xfrm>
            <a:custGeom>
              <a:rect b="b" l="l" r="r" t="t"/>
              <a:pathLst>
                <a:path extrusionOk="0" h="6193" w="1429">
                  <a:moveTo>
                    <a:pt x="667" y="1"/>
                  </a:moveTo>
                  <a:lnTo>
                    <a:pt x="0" y="6193"/>
                  </a:lnTo>
                  <a:lnTo>
                    <a:pt x="1429" y="6193"/>
                  </a:lnTo>
                  <a:lnTo>
                    <a:pt x="1429" y="1168"/>
                  </a:lnTo>
                  <a:lnTo>
                    <a:pt x="667" y="1"/>
                  </a:ln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8"/>
            <p:cNvSpPr/>
            <p:nvPr/>
          </p:nvSpPr>
          <p:spPr>
            <a:xfrm>
              <a:off x="4981801" y="3345059"/>
              <a:ext cx="159047" cy="305379"/>
            </a:xfrm>
            <a:custGeom>
              <a:rect b="b" l="l" r="r" t="t"/>
              <a:pathLst>
                <a:path extrusionOk="0" h="8598" w="4478">
                  <a:moveTo>
                    <a:pt x="2834" y="1"/>
                  </a:moveTo>
                  <a:lnTo>
                    <a:pt x="1" y="382"/>
                  </a:lnTo>
                  <a:lnTo>
                    <a:pt x="1" y="8598"/>
                  </a:lnTo>
                  <a:lnTo>
                    <a:pt x="4192" y="8598"/>
                  </a:lnTo>
                  <a:cubicBezTo>
                    <a:pt x="4359" y="8598"/>
                    <a:pt x="4478" y="8479"/>
                    <a:pt x="4478" y="8336"/>
                  </a:cubicBezTo>
                  <a:lnTo>
                    <a:pt x="4478" y="453"/>
                  </a:lnTo>
                  <a:lnTo>
                    <a:pt x="2834" y="1"/>
                  </a:lnTo>
                  <a:close/>
                </a:path>
              </a:pathLst>
            </a:custGeom>
            <a:solidFill>
              <a:srgbClr val="EC9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8"/>
            <p:cNvSpPr/>
            <p:nvPr/>
          </p:nvSpPr>
          <p:spPr>
            <a:xfrm>
              <a:off x="5112896" y="3355217"/>
              <a:ext cx="27952" cy="295221"/>
            </a:xfrm>
            <a:custGeom>
              <a:rect b="b" l="l" r="r" t="t"/>
              <a:pathLst>
                <a:path extrusionOk="0" h="8312" w="787">
                  <a:moveTo>
                    <a:pt x="263" y="0"/>
                  </a:moveTo>
                  <a:lnTo>
                    <a:pt x="263" y="8050"/>
                  </a:lnTo>
                  <a:cubicBezTo>
                    <a:pt x="263" y="8193"/>
                    <a:pt x="144" y="8312"/>
                    <a:pt x="1" y="8312"/>
                  </a:cubicBezTo>
                  <a:lnTo>
                    <a:pt x="501" y="8312"/>
                  </a:lnTo>
                  <a:cubicBezTo>
                    <a:pt x="668" y="8312"/>
                    <a:pt x="787" y="8193"/>
                    <a:pt x="787" y="8050"/>
                  </a:cubicBezTo>
                  <a:lnTo>
                    <a:pt x="787" y="167"/>
                  </a:lnTo>
                  <a:lnTo>
                    <a:pt x="263" y="0"/>
                  </a:lnTo>
                  <a:close/>
                </a:path>
              </a:pathLst>
            </a:custGeom>
            <a:solidFill>
              <a:srgbClr val="E986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8"/>
            <p:cNvSpPr/>
            <p:nvPr/>
          </p:nvSpPr>
          <p:spPr>
            <a:xfrm>
              <a:off x="4701816" y="3273171"/>
              <a:ext cx="71958" cy="94761"/>
            </a:xfrm>
            <a:custGeom>
              <a:rect b="b" l="l" r="r" t="t"/>
              <a:pathLst>
                <a:path extrusionOk="0" h="2668" w="2026">
                  <a:moveTo>
                    <a:pt x="287" y="0"/>
                  </a:moveTo>
                  <a:cubicBezTo>
                    <a:pt x="144" y="0"/>
                    <a:pt x="1" y="120"/>
                    <a:pt x="1" y="286"/>
                  </a:cubicBezTo>
                  <a:lnTo>
                    <a:pt x="1" y="977"/>
                  </a:lnTo>
                  <a:lnTo>
                    <a:pt x="406" y="2382"/>
                  </a:lnTo>
                  <a:cubicBezTo>
                    <a:pt x="477" y="2549"/>
                    <a:pt x="644" y="2668"/>
                    <a:pt x="834" y="2668"/>
                  </a:cubicBezTo>
                  <a:lnTo>
                    <a:pt x="1787" y="2668"/>
                  </a:lnTo>
                  <a:lnTo>
                    <a:pt x="2025" y="1810"/>
                  </a:lnTo>
                  <a:lnTo>
                    <a:pt x="1787" y="977"/>
                  </a:lnTo>
                  <a:lnTo>
                    <a:pt x="1096" y="120"/>
                  </a:lnTo>
                  <a:cubicBezTo>
                    <a:pt x="1049" y="24"/>
                    <a:pt x="954" y="0"/>
                    <a:pt x="858" y="0"/>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8"/>
            <p:cNvSpPr/>
            <p:nvPr/>
          </p:nvSpPr>
          <p:spPr>
            <a:xfrm>
              <a:off x="4715349" y="3273171"/>
              <a:ext cx="58426" cy="94761"/>
            </a:xfrm>
            <a:custGeom>
              <a:rect b="b" l="l" r="r" t="t"/>
              <a:pathLst>
                <a:path extrusionOk="0" h="2668" w="1645">
                  <a:moveTo>
                    <a:pt x="1" y="0"/>
                  </a:moveTo>
                  <a:cubicBezTo>
                    <a:pt x="96" y="0"/>
                    <a:pt x="192" y="48"/>
                    <a:pt x="239" y="120"/>
                  </a:cubicBezTo>
                  <a:lnTo>
                    <a:pt x="811" y="858"/>
                  </a:lnTo>
                  <a:cubicBezTo>
                    <a:pt x="858" y="953"/>
                    <a:pt x="906" y="1048"/>
                    <a:pt x="906" y="1167"/>
                  </a:cubicBezTo>
                  <a:lnTo>
                    <a:pt x="906" y="2668"/>
                  </a:lnTo>
                  <a:lnTo>
                    <a:pt x="1406" y="2668"/>
                  </a:lnTo>
                  <a:lnTo>
                    <a:pt x="1644" y="1810"/>
                  </a:lnTo>
                  <a:lnTo>
                    <a:pt x="1430" y="977"/>
                  </a:lnTo>
                  <a:lnTo>
                    <a:pt x="739" y="120"/>
                  </a:lnTo>
                  <a:cubicBezTo>
                    <a:pt x="692" y="24"/>
                    <a:pt x="596" y="0"/>
                    <a:pt x="501" y="0"/>
                  </a:cubicBez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8"/>
            <p:cNvSpPr/>
            <p:nvPr/>
          </p:nvSpPr>
          <p:spPr>
            <a:xfrm>
              <a:off x="4765286" y="3303610"/>
              <a:ext cx="96430" cy="182773"/>
            </a:xfrm>
            <a:custGeom>
              <a:rect b="b" l="l" r="r" t="t"/>
              <a:pathLst>
                <a:path extrusionOk="0" h="5146" w="2715">
                  <a:moveTo>
                    <a:pt x="1548" y="1"/>
                  </a:moveTo>
                  <a:lnTo>
                    <a:pt x="0" y="144"/>
                  </a:lnTo>
                  <a:lnTo>
                    <a:pt x="0" y="3930"/>
                  </a:lnTo>
                  <a:cubicBezTo>
                    <a:pt x="0" y="4049"/>
                    <a:pt x="48" y="4168"/>
                    <a:pt x="119" y="4264"/>
                  </a:cubicBezTo>
                  <a:lnTo>
                    <a:pt x="643" y="4954"/>
                  </a:lnTo>
                  <a:cubicBezTo>
                    <a:pt x="771" y="5064"/>
                    <a:pt x="912" y="5145"/>
                    <a:pt x="1068" y="5145"/>
                  </a:cubicBezTo>
                  <a:cubicBezTo>
                    <a:pt x="1116" y="5145"/>
                    <a:pt x="1164" y="5138"/>
                    <a:pt x="1215" y="5121"/>
                  </a:cubicBezTo>
                  <a:lnTo>
                    <a:pt x="1810" y="4978"/>
                  </a:lnTo>
                  <a:lnTo>
                    <a:pt x="2715" y="4740"/>
                  </a:lnTo>
                  <a:lnTo>
                    <a:pt x="2072" y="2263"/>
                  </a:lnTo>
                  <a:lnTo>
                    <a:pt x="1548" y="1"/>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8"/>
            <p:cNvSpPr/>
            <p:nvPr/>
          </p:nvSpPr>
          <p:spPr>
            <a:xfrm>
              <a:off x="4829537" y="3383986"/>
              <a:ext cx="32179" cy="96430"/>
            </a:xfrm>
            <a:custGeom>
              <a:rect b="b" l="l" r="r" t="t"/>
              <a:pathLst>
                <a:path extrusionOk="0" h="2715" w="906">
                  <a:moveTo>
                    <a:pt x="311" y="0"/>
                  </a:moveTo>
                  <a:lnTo>
                    <a:pt x="1" y="2715"/>
                  </a:lnTo>
                  <a:lnTo>
                    <a:pt x="906" y="2477"/>
                  </a:lnTo>
                  <a:lnTo>
                    <a:pt x="311" y="0"/>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8"/>
            <p:cNvSpPr/>
            <p:nvPr/>
          </p:nvSpPr>
          <p:spPr>
            <a:xfrm>
              <a:off x="5057915" y="3272319"/>
              <a:ext cx="82933" cy="99094"/>
            </a:xfrm>
            <a:custGeom>
              <a:rect b="b" l="l" r="r" t="t"/>
              <a:pathLst>
                <a:path extrusionOk="0" h="2790" w="2335">
                  <a:moveTo>
                    <a:pt x="1215" y="1"/>
                  </a:moveTo>
                  <a:cubicBezTo>
                    <a:pt x="1096" y="1"/>
                    <a:pt x="1025" y="24"/>
                    <a:pt x="953" y="120"/>
                  </a:cubicBezTo>
                  <a:lnTo>
                    <a:pt x="1" y="1334"/>
                  </a:lnTo>
                  <a:lnTo>
                    <a:pt x="72" y="1930"/>
                  </a:lnTo>
                  <a:lnTo>
                    <a:pt x="477" y="2430"/>
                  </a:lnTo>
                  <a:lnTo>
                    <a:pt x="1977" y="2787"/>
                  </a:lnTo>
                  <a:cubicBezTo>
                    <a:pt x="1990" y="2789"/>
                    <a:pt x="2002" y="2790"/>
                    <a:pt x="2015" y="2790"/>
                  </a:cubicBezTo>
                  <a:cubicBezTo>
                    <a:pt x="2171" y="2790"/>
                    <a:pt x="2335" y="2656"/>
                    <a:pt x="2335" y="2501"/>
                  </a:cubicBezTo>
                  <a:lnTo>
                    <a:pt x="2335" y="358"/>
                  </a:lnTo>
                  <a:cubicBezTo>
                    <a:pt x="2335" y="191"/>
                    <a:pt x="2216" y="48"/>
                    <a:pt x="2049" y="1"/>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8"/>
            <p:cNvSpPr/>
            <p:nvPr/>
          </p:nvSpPr>
          <p:spPr>
            <a:xfrm>
              <a:off x="5111227" y="3273171"/>
              <a:ext cx="29622" cy="98241"/>
            </a:xfrm>
            <a:custGeom>
              <a:rect b="b" l="l" r="r" t="t"/>
              <a:pathLst>
                <a:path extrusionOk="0" h="2766" w="834">
                  <a:moveTo>
                    <a:pt x="0" y="0"/>
                  </a:moveTo>
                  <a:cubicBezTo>
                    <a:pt x="167" y="0"/>
                    <a:pt x="310" y="143"/>
                    <a:pt x="310" y="334"/>
                  </a:cubicBezTo>
                  <a:lnTo>
                    <a:pt x="310" y="2477"/>
                  </a:lnTo>
                  <a:cubicBezTo>
                    <a:pt x="310" y="2549"/>
                    <a:pt x="286" y="2644"/>
                    <a:pt x="191" y="2715"/>
                  </a:cubicBezTo>
                  <a:lnTo>
                    <a:pt x="476" y="2763"/>
                  </a:lnTo>
                  <a:cubicBezTo>
                    <a:pt x="491" y="2765"/>
                    <a:pt x="505" y="2766"/>
                    <a:pt x="519" y="2766"/>
                  </a:cubicBezTo>
                  <a:cubicBezTo>
                    <a:pt x="674" y="2766"/>
                    <a:pt x="834" y="2651"/>
                    <a:pt x="834" y="2477"/>
                  </a:cubicBezTo>
                  <a:lnTo>
                    <a:pt x="834" y="334"/>
                  </a:lnTo>
                  <a:cubicBezTo>
                    <a:pt x="834" y="143"/>
                    <a:pt x="667" y="0"/>
                    <a:pt x="500" y="0"/>
                  </a:cubicBez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8"/>
            <p:cNvSpPr/>
            <p:nvPr/>
          </p:nvSpPr>
          <p:spPr>
            <a:xfrm>
              <a:off x="5062142" y="3273171"/>
              <a:ext cx="67732" cy="88012"/>
            </a:xfrm>
            <a:custGeom>
              <a:rect b="b" l="l" r="r" t="t"/>
              <a:pathLst>
                <a:path extrusionOk="0" h="2478" w="1907">
                  <a:moveTo>
                    <a:pt x="1906" y="0"/>
                  </a:moveTo>
                  <a:cubicBezTo>
                    <a:pt x="1906" y="0"/>
                    <a:pt x="1882" y="0"/>
                    <a:pt x="1858" y="24"/>
                  </a:cubicBezTo>
                  <a:lnTo>
                    <a:pt x="1525" y="24"/>
                  </a:lnTo>
                  <a:lnTo>
                    <a:pt x="1525" y="48"/>
                  </a:lnTo>
                  <a:lnTo>
                    <a:pt x="1215" y="1215"/>
                  </a:lnTo>
                  <a:cubicBezTo>
                    <a:pt x="1192" y="1334"/>
                    <a:pt x="1096" y="1453"/>
                    <a:pt x="977" y="1548"/>
                  </a:cubicBezTo>
                  <a:lnTo>
                    <a:pt x="191" y="2072"/>
                  </a:lnTo>
                  <a:lnTo>
                    <a:pt x="120" y="2120"/>
                  </a:lnTo>
                  <a:cubicBezTo>
                    <a:pt x="25" y="2168"/>
                    <a:pt x="1" y="2287"/>
                    <a:pt x="72" y="2382"/>
                  </a:cubicBezTo>
                  <a:cubicBezTo>
                    <a:pt x="96" y="2430"/>
                    <a:pt x="144" y="2477"/>
                    <a:pt x="215" y="2477"/>
                  </a:cubicBezTo>
                  <a:cubicBezTo>
                    <a:pt x="263" y="2477"/>
                    <a:pt x="311" y="2477"/>
                    <a:pt x="334" y="2430"/>
                  </a:cubicBezTo>
                  <a:lnTo>
                    <a:pt x="1192" y="1834"/>
                  </a:lnTo>
                  <a:cubicBezTo>
                    <a:pt x="1382" y="1691"/>
                    <a:pt x="1525" y="1525"/>
                    <a:pt x="1573" y="1286"/>
                  </a:cubicBezTo>
                  <a:lnTo>
                    <a:pt x="1692" y="858"/>
                  </a:lnTo>
                  <a:lnTo>
                    <a:pt x="1906" y="0"/>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8"/>
            <p:cNvSpPr/>
            <p:nvPr/>
          </p:nvSpPr>
          <p:spPr>
            <a:xfrm>
              <a:off x="5116306" y="3273171"/>
              <a:ext cx="13568" cy="30474"/>
            </a:xfrm>
            <a:custGeom>
              <a:rect b="b" l="l" r="r" t="t"/>
              <a:pathLst>
                <a:path extrusionOk="0" h="858" w="382">
                  <a:moveTo>
                    <a:pt x="0" y="0"/>
                  </a:moveTo>
                  <a:lnTo>
                    <a:pt x="0" y="24"/>
                  </a:lnTo>
                  <a:cubicBezTo>
                    <a:pt x="119" y="96"/>
                    <a:pt x="167" y="215"/>
                    <a:pt x="167" y="334"/>
                  </a:cubicBezTo>
                  <a:lnTo>
                    <a:pt x="167" y="858"/>
                  </a:lnTo>
                  <a:lnTo>
                    <a:pt x="381" y="0"/>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8"/>
            <p:cNvSpPr/>
            <p:nvPr/>
          </p:nvSpPr>
          <p:spPr>
            <a:xfrm>
              <a:off x="4977574" y="3306273"/>
              <a:ext cx="80376" cy="125093"/>
            </a:xfrm>
            <a:custGeom>
              <a:rect b="b" l="l" r="r" t="t"/>
              <a:pathLst>
                <a:path extrusionOk="0" h="3522" w="2263">
                  <a:moveTo>
                    <a:pt x="830" y="0"/>
                  </a:moveTo>
                  <a:cubicBezTo>
                    <a:pt x="668" y="0"/>
                    <a:pt x="534" y="111"/>
                    <a:pt x="477" y="283"/>
                  </a:cubicBezTo>
                  <a:lnTo>
                    <a:pt x="143" y="1498"/>
                  </a:lnTo>
                  <a:lnTo>
                    <a:pt x="0" y="3212"/>
                  </a:lnTo>
                  <a:lnTo>
                    <a:pt x="1572" y="3522"/>
                  </a:lnTo>
                  <a:lnTo>
                    <a:pt x="2263" y="402"/>
                  </a:lnTo>
                  <a:lnTo>
                    <a:pt x="953" y="21"/>
                  </a:lnTo>
                  <a:cubicBezTo>
                    <a:pt x="911" y="7"/>
                    <a:pt x="869" y="0"/>
                    <a:pt x="830" y="0"/>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8"/>
            <p:cNvSpPr/>
            <p:nvPr/>
          </p:nvSpPr>
          <p:spPr>
            <a:xfrm>
              <a:off x="4976722" y="3319699"/>
              <a:ext cx="98170" cy="164126"/>
            </a:xfrm>
            <a:custGeom>
              <a:rect b="b" l="l" r="r" t="t"/>
              <a:pathLst>
                <a:path extrusionOk="0" h="4621" w="2764">
                  <a:moveTo>
                    <a:pt x="2263" y="0"/>
                  </a:moveTo>
                  <a:lnTo>
                    <a:pt x="1406" y="2501"/>
                  </a:lnTo>
                  <a:cubicBezTo>
                    <a:pt x="1334" y="2667"/>
                    <a:pt x="1168" y="2787"/>
                    <a:pt x="977" y="2787"/>
                  </a:cubicBezTo>
                  <a:lnTo>
                    <a:pt x="1" y="2787"/>
                  </a:lnTo>
                  <a:cubicBezTo>
                    <a:pt x="1" y="2787"/>
                    <a:pt x="1" y="4382"/>
                    <a:pt x="144" y="4620"/>
                  </a:cubicBezTo>
                  <a:lnTo>
                    <a:pt x="2287" y="4073"/>
                  </a:lnTo>
                  <a:cubicBezTo>
                    <a:pt x="2525" y="4025"/>
                    <a:pt x="2716" y="3811"/>
                    <a:pt x="2716" y="3572"/>
                  </a:cubicBezTo>
                  <a:lnTo>
                    <a:pt x="2763" y="1096"/>
                  </a:lnTo>
                  <a:lnTo>
                    <a:pt x="2263" y="0"/>
                  </a:ln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8"/>
            <p:cNvSpPr/>
            <p:nvPr/>
          </p:nvSpPr>
          <p:spPr>
            <a:xfrm>
              <a:off x="4980096" y="3320551"/>
              <a:ext cx="94796" cy="163274"/>
            </a:xfrm>
            <a:custGeom>
              <a:rect b="b" l="l" r="r" t="t"/>
              <a:pathLst>
                <a:path extrusionOk="0" h="4597" w="2669">
                  <a:moveTo>
                    <a:pt x="2168" y="0"/>
                  </a:moveTo>
                  <a:lnTo>
                    <a:pt x="2144" y="95"/>
                  </a:lnTo>
                  <a:lnTo>
                    <a:pt x="2073" y="3548"/>
                  </a:lnTo>
                  <a:cubicBezTo>
                    <a:pt x="2073" y="3787"/>
                    <a:pt x="1906" y="4001"/>
                    <a:pt x="1668" y="4049"/>
                  </a:cubicBezTo>
                  <a:lnTo>
                    <a:pt x="1" y="4477"/>
                  </a:lnTo>
                  <a:cubicBezTo>
                    <a:pt x="1" y="4525"/>
                    <a:pt x="25" y="4549"/>
                    <a:pt x="49" y="4596"/>
                  </a:cubicBezTo>
                  <a:lnTo>
                    <a:pt x="2192" y="4049"/>
                  </a:lnTo>
                  <a:cubicBezTo>
                    <a:pt x="2430" y="4001"/>
                    <a:pt x="2573" y="3787"/>
                    <a:pt x="2597" y="3548"/>
                  </a:cubicBezTo>
                  <a:lnTo>
                    <a:pt x="2668" y="1072"/>
                  </a:lnTo>
                  <a:lnTo>
                    <a:pt x="2168" y="0"/>
                  </a:lnTo>
                  <a:close/>
                </a:path>
              </a:pathLst>
            </a:custGeom>
            <a:solidFill>
              <a:srgbClr val="5C6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8"/>
            <p:cNvSpPr/>
            <p:nvPr/>
          </p:nvSpPr>
          <p:spPr>
            <a:xfrm>
              <a:off x="4821084" y="3302615"/>
              <a:ext cx="40632" cy="168531"/>
            </a:xfrm>
            <a:custGeom>
              <a:rect b="b" l="l" r="r" t="t"/>
              <a:pathLst>
                <a:path extrusionOk="0" h="4745" w="1144">
                  <a:moveTo>
                    <a:pt x="69" y="1"/>
                  </a:moveTo>
                  <a:cubicBezTo>
                    <a:pt x="47" y="1"/>
                    <a:pt x="24" y="2"/>
                    <a:pt x="1" y="5"/>
                  </a:cubicBezTo>
                  <a:lnTo>
                    <a:pt x="1" y="2982"/>
                  </a:lnTo>
                  <a:cubicBezTo>
                    <a:pt x="1" y="3125"/>
                    <a:pt x="72" y="3268"/>
                    <a:pt x="144" y="3387"/>
                  </a:cubicBezTo>
                  <a:lnTo>
                    <a:pt x="382" y="3720"/>
                  </a:lnTo>
                  <a:lnTo>
                    <a:pt x="1144" y="4744"/>
                  </a:lnTo>
                  <a:lnTo>
                    <a:pt x="1144" y="1577"/>
                  </a:lnTo>
                  <a:lnTo>
                    <a:pt x="1072" y="1481"/>
                  </a:lnTo>
                  <a:lnTo>
                    <a:pt x="429" y="243"/>
                  </a:lnTo>
                  <a:cubicBezTo>
                    <a:pt x="346" y="76"/>
                    <a:pt x="226" y="1"/>
                    <a:pt x="69" y="1"/>
                  </a:cubicBezTo>
                  <a:close/>
                </a:path>
              </a:pathLst>
            </a:custGeom>
            <a:solidFill>
              <a:srgbClr val="8997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8"/>
            <p:cNvSpPr/>
            <p:nvPr/>
          </p:nvSpPr>
          <p:spPr>
            <a:xfrm>
              <a:off x="4821084" y="3302757"/>
              <a:ext cx="40632" cy="169205"/>
            </a:xfrm>
            <a:custGeom>
              <a:rect b="b" l="l" r="r" t="t"/>
              <a:pathLst>
                <a:path extrusionOk="0" h="4764" w="1144">
                  <a:moveTo>
                    <a:pt x="1" y="1"/>
                  </a:moveTo>
                  <a:lnTo>
                    <a:pt x="1" y="406"/>
                  </a:lnTo>
                  <a:cubicBezTo>
                    <a:pt x="1" y="406"/>
                    <a:pt x="358" y="1120"/>
                    <a:pt x="549" y="1430"/>
                  </a:cubicBezTo>
                  <a:cubicBezTo>
                    <a:pt x="596" y="1501"/>
                    <a:pt x="596" y="1620"/>
                    <a:pt x="596" y="1739"/>
                  </a:cubicBezTo>
                  <a:lnTo>
                    <a:pt x="382" y="3740"/>
                  </a:lnTo>
                  <a:lnTo>
                    <a:pt x="1144" y="4764"/>
                  </a:lnTo>
                  <a:lnTo>
                    <a:pt x="1144" y="1597"/>
                  </a:lnTo>
                  <a:lnTo>
                    <a:pt x="429" y="239"/>
                  </a:lnTo>
                  <a:cubicBezTo>
                    <a:pt x="334" y="96"/>
                    <a:pt x="191" y="1"/>
                    <a:pt x="1" y="1"/>
                  </a:cubicBezTo>
                  <a:close/>
                </a:path>
              </a:pathLst>
            </a:custGeom>
            <a:solidFill>
              <a:srgbClr val="728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8"/>
            <p:cNvSpPr/>
            <p:nvPr/>
          </p:nvSpPr>
          <p:spPr>
            <a:xfrm>
              <a:off x="4828720" y="3351629"/>
              <a:ext cx="186112" cy="298809"/>
            </a:xfrm>
            <a:custGeom>
              <a:rect b="b" l="l" r="r" t="t"/>
              <a:pathLst>
                <a:path extrusionOk="0" h="8413" w="5240">
                  <a:moveTo>
                    <a:pt x="2611" y="0"/>
                  </a:moveTo>
                  <a:cubicBezTo>
                    <a:pt x="2042" y="0"/>
                    <a:pt x="1477" y="66"/>
                    <a:pt x="929" y="197"/>
                  </a:cubicBezTo>
                  <a:lnTo>
                    <a:pt x="0" y="8413"/>
                  </a:lnTo>
                  <a:lnTo>
                    <a:pt x="5239" y="8413"/>
                  </a:lnTo>
                  <a:lnTo>
                    <a:pt x="4311" y="197"/>
                  </a:lnTo>
                  <a:cubicBezTo>
                    <a:pt x="3751" y="66"/>
                    <a:pt x="3179" y="0"/>
                    <a:pt x="2611" y="0"/>
                  </a:cubicBezTo>
                  <a:close/>
                </a:path>
              </a:pathLst>
            </a:custGeom>
            <a:solidFill>
              <a:srgbClr val="546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8"/>
            <p:cNvSpPr/>
            <p:nvPr/>
          </p:nvSpPr>
          <p:spPr>
            <a:xfrm>
              <a:off x="4961520" y="3354364"/>
              <a:ext cx="53312" cy="296074"/>
            </a:xfrm>
            <a:custGeom>
              <a:rect b="b" l="l" r="r" t="t"/>
              <a:pathLst>
                <a:path extrusionOk="0" h="8336" w="1501">
                  <a:moveTo>
                    <a:pt x="0" y="1"/>
                  </a:moveTo>
                  <a:lnTo>
                    <a:pt x="1000" y="8336"/>
                  </a:lnTo>
                  <a:lnTo>
                    <a:pt x="1500" y="8336"/>
                  </a:lnTo>
                  <a:lnTo>
                    <a:pt x="572" y="120"/>
                  </a:lnTo>
                  <a:cubicBezTo>
                    <a:pt x="381" y="72"/>
                    <a:pt x="191" y="24"/>
                    <a:pt x="0" y="1"/>
                  </a:cubicBezTo>
                  <a:close/>
                </a:path>
              </a:pathLst>
            </a:custGeom>
            <a:solidFill>
              <a:srgbClr val="3B5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8"/>
            <p:cNvSpPr/>
            <p:nvPr/>
          </p:nvSpPr>
          <p:spPr>
            <a:xfrm>
              <a:off x="4787272" y="3572157"/>
              <a:ext cx="12715" cy="13141"/>
            </a:xfrm>
            <a:custGeom>
              <a:rect b="b" l="l" r="r" t="t"/>
              <a:pathLst>
                <a:path extrusionOk="0" h="370" w="358">
                  <a:moveTo>
                    <a:pt x="231" y="0"/>
                  </a:moveTo>
                  <a:cubicBezTo>
                    <a:pt x="217" y="0"/>
                    <a:pt x="204" y="4"/>
                    <a:pt x="191" y="13"/>
                  </a:cubicBezTo>
                  <a:cubicBezTo>
                    <a:pt x="95" y="13"/>
                    <a:pt x="0" y="84"/>
                    <a:pt x="0" y="179"/>
                  </a:cubicBezTo>
                  <a:cubicBezTo>
                    <a:pt x="0" y="275"/>
                    <a:pt x="95" y="370"/>
                    <a:pt x="191" y="370"/>
                  </a:cubicBezTo>
                  <a:cubicBezTo>
                    <a:pt x="262" y="370"/>
                    <a:pt x="357" y="275"/>
                    <a:pt x="357" y="179"/>
                  </a:cubicBezTo>
                  <a:cubicBezTo>
                    <a:pt x="357" y="82"/>
                    <a:pt x="293" y="0"/>
                    <a:pt x="231" y="0"/>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8"/>
            <p:cNvSpPr/>
            <p:nvPr/>
          </p:nvSpPr>
          <p:spPr>
            <a:xfrm>
              <a:off x="5041009" y="3551451"/>
              <a:ext cx="12715" cy="12715"/>
            </a:xfrm>
            <a:custGeom>
              <a:rect b="b" l="l" r="r" t="t"/>
              <a:pathLst>
                <a:path extrusionOk="0" h="358" w="358">
                  <a:moveTo>
                    <a:pt x="191" y="0"/>
                  </a:moveTo>
                  <a:cubicBezTo>
                    <a:pt x="96" y="0"/>
                    <a:pt x="1" y="72"/>
                    <a:pt x="1" y="167"/>
                  </a:cubicBezTo>
                  <a:cubicBezTo>
                    <a:pt x="1" y="262"/>
                    <a:pt x="96" y="358"/>
                    <a:pt x="191" y="358"/>
                  </a:cubicBezTo>
                  <a:cubicBezTo>
                    <a:pt x="263" y="358"/>
                    <a:pt x="358" y="262"/>
                    <a:pt x="358" y="167"/>
                  </a:cubicBezTo>
                  <a:cubicBezTo>
                    <a:pt x="358" y="72"/>
                    <a:pt x="263" y="0"/>
                    <a:pt x="191" y="0"/>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8"/>
            <p:cNvSpPr/>
            <p:nvPr/>
          </p:nvSpPr>
          <p:spPr>
            <a:xfrm>
              <a:off x="5058767" y="3597126"/>
              <a:ext cx="12715" cy="13568"/>
            </a:xfrm>
            <a:custGeom>
              <a:rect b="b" l="l" r="r" t="t"/>
              <a:pathLst>
                <a:path extrusionOk="0" h="382" w="358">
                  <a:moveTo>
                    <a:pt x="191" y="0"/>
                  </a:moveTo>
                  <a:cubicBezTo>
                    <a:pt x="96" y="0"/>
                    <a:pt x="1" y="96"/>
                    <a:pt x="1" y="191"/>
                  </a:cubicBezTo>
                  <a:cubicBezTo>
                    <a:pt x="1" y="286"/>
                    <a:pt x="96" y="381"/>
                    <a:pt x="191" y="381"/>
                  </a:cubicBezTo>
                  <a:cubicBezTo>
                    <a:pt x="286" y="381"/>
                    <a:pt x="358" y="286"/>
                    <a:pt x="358" y="191"/>
                  </a:cubicBezTo>
                  <a:cubicBezTo>
                    <a:pt x="358" y="96"/>
                    <a:pt x="286" y="0"/>
                    <a:pt x="191" y="0"/>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8"/>
            <p:cNvSpPr/>
            <p:nvPr/>
          </p:nvSpPr>
          <p:spPr>
            <a:xfrm>
              <a:off x="4914992" y="3459247"/>
              <a:ext cx="12715" cy="155673"/>
            </a:xfrm>
            <a:custGeom>
              <a:rect b="b" l="l" r="r" t="t"/>
              <a:pathLst>
                <a:path extrusionOk="0" h="4383" w="358">
                  <a:moveTo>
                    <a:pt x="191" y="1"/>
                  </a:moveTo>
                  <a:cubicBezTo>
                    <a:pt x="95" y="1"/>
                    <a:pt x="0" y="72"/>
                    <a:pt x="0" y="167"/>
                  </a:cubicBezTo>
                  <a:lnTo>
                    <a:pt x="0" y="4192"/>
                  </a:lnTo>
                  <a:cubicBezTo>
                    <a:pt x="0" y="4287"/>
                    <a:pt x="95" y="4382"/>
                    <a:pt x="191" y="4382"/>
                  </a:cubicBezTo>
                  <a:cubicBezTo>
                    <a:pt x="286" y="4382"/>
                    <a:pt x="357" y="4311"/>
                    <a:pt x="357" y="4192"/>
                  </a:cubicBezTo>
                  <a:lnTo>
                    <a:pt x="357" y="167"/>
                  </a:lnTo>
                  <a:cubicBezTo>
                    <a:pt x="357" y="72"/>
                    <a:pt x="286" y="1"/>
                    <a:pt x="191"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8"/>
            <p:cNvSpPr/>
            <p:nvPr/>
          </p:nvSpPr>
          <p:spPr>
            <a:xfrm>
              <a:off x="4868465" y="3585263"/>
              <a:ext cx="16089" cy="44042"/>
            </a:xfrm>
            <a:custGeom>
              <a:rect b="b" l="l" r="r" t="t"/>
              <a:pathLst>
                <a:path extrusionOk="0" h="1240" w="453">
                  <a:moveTo>
                    <a:pt x="286" y="1"/>
                  </a:moveTo>
                  <a:cubicBezTo>
                    <a:pt x="167" y="1"/>
                    <a:pt x="72" y="72"/>
                    <a:pt x="72" y="168"/>
                  </a:cubicBezTo>
                  <a:lnTo>
                    <a:pt x="0" y="1025"/>
                  </a:lnTo>
                  <a:cubicBezTo>
                    <a:pt x="0" y="1144"/>
                    <a:pt x="72" y="1239"/>
                    <a:pt x="191" y="1239"/>
                  </a:cubicBezTo>
                  <a:cubicBezTo>
                    <a:pt x="286" y="1239"/>
                    <a:pt x="358" y="1144"/>
                    <a:pt x="405" y="1073"/>
                  </a:cubicBezTo>
                  <a:lnTo>
                    <a:pt x="453" y="191"/>
                  </a:lnTo>
                  <a:cubicBezTo>
                    <a:pt x="453" y="72"/>
                    <a:pt x="358" y="1"/>
                    <a:pt x="286"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8"/>
            <p:cNvSpPr/>
            <p:nvPr/>
          </p:nvSpPr>
          <p:spPr>
            <a:xfrm>
              <a:off x="4871839" y="3422025"/>
              <a:ext cx="22021" cy="146368"/>
            </a:xfrm>
            <a:custGeom>
              <a:rect b="b" l="l" r="r" t="t"/>
              <a:pathLst>
                <a:path extrusionOk="0" h="4121" w="620">
                  <a:moveTo>
                    <a:pt x="453" y="1"/>
                  </a:moveTo>
                  <a:cubicBezTo>
                    <a:pt x="334" y="1"/>
                    <a:pt x="239" y="96"/>
                    <a:pt x="239" y="191"/>
                  </a:cubicBezTo>
                  <a:lnTo>
                    <a:pt x="1" y="3906"/>
                  </a:lnTo>
                  <a:cubicBezTo>
                    <a:pt x="1" y="4025"/>
                    <a:pt x="72" y="4121"/>
                    <a:pt x="191" y="4121"/>
                  </a:cubicBezTo>
                  <a:cubicBezTo>
                    <a:pt x="310" y="4121"/>
                    <a:pt x="358" y="4025"/>
                    <a:pt x="382" y="3930"/>
                  </a:cubicBezTo>
                  <a:lnTo>
                    <a:pt x="620" y="215"/>
                  </a:lnTo>
                  <a:cubicBezTo>
                    <a:pt x="620" y="96"/>
                    <a:pt x="548" y="1"/>
                    <a:pt x="453"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8"/>
            <p:cNvSpPr/>
            <p:nvPr/>
          </p:nvSpPr>
          <p:spPr>
            <a:xfrm>
              <a:off x="4948805" y="3420356"/>
              <a:ext cx="25431" cy="177659"/>
            </a:xfrm>
            <a:custGeom>
              <a:rect b="b" l="l" r="r" t="t"/>
              <a:pathLst>
                <a:path extrusionOk="0" h="5002" w="716">
                  <a:moveTo>
                    <a:pt x="191" y="0"/>
                  </a:moveTo>
                  <a:cubicBezTo>
                    <a:pt x="72" y="24"/>
                    <a:pt x="1" y="119"/>
                    <a:pt x="1" y="191"/>
                  </a:cubicBezTo>
                  <a:lnTo>
                    <a:pt x="334" y="4811"/>
                  </a:lnTo>
                  <a:cubicBezTo>
                    <a:pt x="334" y="4906"/>
                    <a:pt x="429" y="5001"/>
                    <a:pt x="525" y="5001"/>
                  </a:cubicBezTo>
                  <a:cubicBezTo>
                    <a:pt x="644" y="5001"/>
                    <a:pt x="715" y="4906"/>
                    <a:pt x="715" y="4787"/>
                  </a:cubicBezTo>
                  <a:lnTo>
                    <a:pt x="406" y="167"/>
                  </a:lnTo>
                  <a:cubicBezTo>
                    <a:pt x="358" y="48"/>
                    <a:pt x="287" y="0"/>
                    <a:pt x="191" y="0"/>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8"/>
            <p:cNvSpPr/>
            <p:nvPr/>
          </p:nvSpPr>
          <p:spPr>
            <a:xfrm>
              <a:off x="4792351" y="3590342"/>
              <a:ext cx="256294" cy="77854"/>
            </a:xfrm>
            <a:custGeom>
              <a:rect b="b" l="l" r="r" t="t"/>
              <a:pathLst>
                <a:path extrusionOk="0" h="2192" w="7216">
                  <a:moveTo>
                    <a:pt x="4930" y="1"/>
                  </a:moveTo>
                  <a:cubicBezTo>
                    <a:pt x="4620" y="1"/>
                    <a:pt x="4358" y="120"/>
                    <a:pt x="4144" y="287"/>
                  </a:cubicBezTo>
                  <a:cubicBezTo>
                    <a:pt x="4120" y="358"/>
                    <a:pt x="4049" y="382"/>
                    <a:pt x="4025" y="430"/>
                  </a:cubicBezTo>
                  <a:cubicBezTo>
                    <a:pt x="3989" y="483"/>
                    <a:pt x="3940" y="510"/>
                    <a:pt x="3877" y="510"/>
                  </a:cubicBezTo>
                  <a:cubicBezTo>
                    <a:pt x="3857" y="510"/>
                    <a:pt x="3834" y="507"/>
                    <a:pt x="3810" y="501"/>
                  </a:cubicBezTo>
                  <a:cubicBezTo>
                    <a:pt x="3739" y="477"/>
                    <a:pt x="3644" y="430"/>
                    <a:pt x="3548" y="430"/>
                  </a:cubicBezTo>
                  <a:cubicBezTo>
                    <a:pt x="3215" y="430"/>
                    <a:pt x="2929" y="620"/>
                    <a:pt x="2786" y="882"/>
                  </a:cubicBezTo>
                  <a:cubicBezTo>
                    <a:pt x="2760" y="921"/>
                    <a:pt x="2727" y="939"/>
                    <a:pt x="2690" y="939"/>
                  </a:cubicBezTo>
                  <a:cubicBezTo>
                    <a:pt x="2660" y="939"/>
                    <a:pt x="2628" y="927"/>
                    <a:pt x="2596" y="906"/>
                  </a:cubicBezTo>
                  <a:cubicBezTo>
                    <a:pt x="2477" y="858"/>
                    <a:pt x="2358" y="834"/>
                    <a:pt x="2239" y="834"/>
                  </a:cubicBezTo>
                  <a:cubicBezTo>
                    <a:pt x="2096" y="834"/>
                    <a:pt x="1977" y="858"/>
                    <a:pt x="1881" y="906"/>
                  </a:cubicBezTo>
                  <a:cubicBezTo>
                    <a:pt x="1868" y="920"/>
                    <a:pt x="1849" y="926"/>
                    <a:pt x="1830" y="926"/>
                  </a:cubicBezTo>
                  <a:cubicBezTo>
                    <a:pt x="1784" y="926"/>
                    <a:pt x="1732" y="892"/>
                    <a:pt x="1715" y="858"/>
                  </a:cubicBezTo>
                  <a:cubicBezTo>
                    <a:pt x="1559" y="568"/>
                    <a:pt x="1277" y="403"/>
                    <a:pt x="948" y="403"/>
                  </a:cubicBezTo>
                  <a:cubicBezTo>
                    <a:pt x="926" y="403"/>
                    <a:pt x="904" y="404"/>
                    <a:pt x="881" y="406"/>
                  </a:cubicBezTo>
                  <a:cubicBezTo>
                    <a:pt x="429" y="453"/>
                    <a:pt x="72" y="787"/>
                    <a:pt x="48" y="1239"/>
                  </a:cubicBezTo>
                  <a:cubicBezTo>
                    <a:pt x="0" y="1739"/>
                    <a:pt x="429" y="2192"/>
                    <a:pt x="929" y="2192"/>
                  </a:cubicBezTo>
                  <a:cubicBezTo>
                    <a:pt x="1191" y="2192"/>
                    <a:pt x="1429" y="2073"/>
                    <a:pt x="1596" y="1906"/>
                  </a:cubicBezTo>
                  <a:cubicBezTo>
                    <a:pt x="1619" y="1870"/>
                    <a:pt x="1655" y="1852"/>
                    <a:pt x="1691" y="1852"/>
                  </a:cubicBezTo>
                  <a:cubicBezTo>
                    <a:pt x="1727" y="1852"/>
                    <a:pt x="1762" y="1870"/>
                    <a:pt x="1786" y="1906"/>
                  </a:cubicBezTo>
                  <a:cubicBezTo>
                    <a:pt x="1905" y="2025"/>
                    <a:pt x="2096" y="2097"/>
                    <a:pt x="2262" y="2097"/>
                  </a:cubicBezTo>
                  <a:cubicBezTo>
                    <a:pt x="2453" y="2097"/>
                    <a:pt x="2620" y="2025"/>
                    <a:pt x="2739" y="1906"/>
                  </a:cubicBezTo>
                  <a:cubicBezTo>
                    <a:pt x="2774" y="1870"/>
                    <a:pt x="2816" y="1852"/>
                    <a:pt x="2855" y="1852"/>
                  </a:cubicBezTo>
                  <a:cubicBezTo>
                    <a:pt x="2894" y="1852"/>
                    <a:pt x="2929" y="1870"/>
                    <a:pt x="2953" y="1906"/>
                  </a:cubicBezTo>
                  <a:cubicBezTo>
                    <a:pt x="3096" y="2073"/>
                    <a:pt x="3334" y="2192"/>
                    <a:pt x="3620" y="2192"/>
                  </a:cubicBezTo>
                  <a:cubicBezTo>
                    <a:pt x="3810" y="2192"/>
                    <a:pt x="4001" y="2144"/>
                    <a:pt x="4144" y="2025"/>
                  </a:cubicBezTo>
                  <a:cubicBezTo>
                    <a:pt x="4191" y="1989"/>
                    <a:pt x="4239" y="1971"/>
                    <a:pt x="4281" y="1971"/>
                  </a:cubicBezTo>
                  <a:cubicBezTo>
                    <a:pt x="4322" y="1971"/>
                    <a:pt x="4358" y="1989"/>
                    <a:pt x="4382" y="2025"/>
                  </a:cubicBezTo>
                  <a:cubicBezTo>
                    <a:pt x="4572" y="2144"/>
                    <a:pt x="4763" y="2192"/>
                    <a:pt x="5001" y="2192"/>
                  </a:cubicBezTo>
                  <a:cubicBezTo>
                    <a:pt x="5215" y="2192"/>
                    <a:pt x="5406" y="2144"/>
                    <a:pt x="5573" y="2049"/>
                  </a:cubicBezTo>
                  <a:cubicBezTo>
                    <a:pt x="5608" y="2037"/>
                    <a:pt x="5644" y="2031"/>
                    <a:pt x="5680" y="2031"/>
                  </a:cubicBezTo>
                  <a:cubicBezTo>
                    <a:pt x="5716" y="2031"/>
                    <a:pt x="5751" y="2037"/>
                    <a:pt x="5787" y="2049"/>
                  </a:cubicBezTo>
                  <a:cubicBezTo>
                    <a:pt x="5835" y="2073"/>
                    <a:pt x="5930" y="2097"/>
                    <a:pt x="6001" y="2144"/>
                  </a:cubicBezTo>
                  <a:lnTo>
                    <a:pt x="6025" y="2144"/>
                  </a:lnTo>
                  <a:cubicBezTo>
                    <a:pt x="6120" y="2168"/>
                    <a:pt x="6192" y="2168"/>
                    <a:pt x="6287" y="2168"/>
                  </a:cubicBezTo>
                  <a:cubicBezTo>
                    <a:pt x="6787" y="2168"/>
                    <a:pt x="7216" y="1763"/>
                    <a:pt x="7073" y="1311"/>
                  </a:cubicBezTo>
                  <a:cubicBezTo>
                    <a:pt x="7025" y="858"/>
                    <a:pt x="6716" y="501"/>
                    <a:pt x="6263" y="477"/>
                  </a:cubicBezTo>
                  <a:cubicBezTo>
                    <a:pt x="6216" y="453"/>
                    <a:pt x="6168" y="441"/>
                    <a:pt x="6123" y="441"/>
                  </a:cubicBezTo>
                  <a:cubicBezTo>
                    <a:pt x="6079" y="441"/>
                    <a:pt x="6037" y="453"/>
                    <a:pt x="6001" y="477"/>
                  </a:cubicBezTo>
                  <a:lnTo>
                    <a:pt x="5906" y="477"/>
                  </a:lnTo>
                  <a:cubicBezTo>
                    <a:pt x="5882" y="477"/>
                    <a:pt x="5835" y="430"/>
                    <a:pt x="5811" y="406"/>
                  </a:cubicBezTo>
                  <a:cubicBezTo>
                    <a:pt x="5597" y="168"/>
                    <a:pt x="5287" y="1"/>
                    <a:pt x="4930" y="1"/>
                  </a:cubicBezTo>
                  <a:close/>
                </a:path>
              </a:pathLst>
            </a:custGeom>
            <a:solidFill>
              <a:srgbClr val="CE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8"/>
            <p:cNvSpPr/>
            <p:nvPr/>
          </p:nvSpPr>
          <p:spPr>
            <a:xfrm>
              <a:off x="5005491" y="3603271"/>
              <a:ext cx="43154" cy="64074"/>
            </a:xfrm>
            <a:custGeom>
              <a:rect b="b" l="l" r="r" t="t"/>
              <a:pathLst>
                <a:path extrusionOk="0" h="1804" w="1215">
                  <a:moveTo>
                    <a:pt x="215" y="0"/>
                  </a:moveTo>
                  <a:cubicBezTo>
                    <a:pt x="167" y="0"/>
                    <a:pt x="119" y="6"/>
                    <a:pt x="72" y="18"/>
                  </a:cubicBezTo>
                  <a:lnTo>
                    <a:pt x="0" y="18"/>
                  </a:lnTo>
                  <a:cubicBezTo>
                    <a:pt x="381" y="137"/>
                    <a:pt x="643" y="494"/>
                    <a:pt x="643" y="923"/>
                  </a:cubicBezTo>
                  <a:cubicBezTo>
                    <a:pt x="643" y="1328"/>
                    <a:pt x="381" y="1661"/>
                    <a:pt x="24" y="1780"/>
                  </a:cubicBezTo>
                  <a:cubicBezTo>
                    <a:pt x="119" y="1804"/>
                    <a:pt x="191" y="1804"/>
                    <a:pt x="286" y="1804"/>
                  </a:cubicBezTo>
                  <a:cubicBezTo>
                    <a:pt x="786" y="1804"/>
                    <a:pt x="1215" y="1399"/>
                    <a:pt x="1143" y="851"/>
                  </a:cubicBezTo>
                  <a:cubicBezTo>
                    <a:pt x="1120" y="399"/>
                    <a:pt x="786" y="42"/>
                    <a:pt x="358" y="18"/>
                  </a:cubicBezTo>
                  <a:cubicBezTo>
                    <a:pt x="310" y="6"/>
                    <a:pt x="262" y="0"/>
                    <a:pt x="215" y="0"/>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8"/>
            <p:cNvSpPr/>
            <p:nvPr/>
          </p:nvSpPr>
          <p:spPr>
            <a:xfrm>
              <a:off x="4931899" y="3598796"/>
              <a:ext cx="24578" cy="22056"/>
            </a:xfrm>
            <a:custGeom>
              <a:rect b="b" l="l" r="r" t="t"/>
              <a:pathLst>
                <a:path extrusionOk="0" h="621" w="692">
                  <a:moveTo>
                    <a:pt x="1" y="215"/>
                  </a:moveTo>
                  <a:cubicBezTo>
                    <a:pt x="11" y="218"/>
                    <a:pt x="21" y="220"/>
                    <a:pt x="31" y="221"/>
                  </a:cubicBezTo>
                  <a:lnTo>
                    <a:pt x="31" y="221"/>
                  </a:lnTo>
                  <a:cubicBezTo>
                    <a:pt x="19" y="217"/>
                    <a:pt x="8" y="215"/>
                    <a:pt x="1" y="215"/>
                  </a:cubicBezTo>
                  <a:close/>
                  <a:moveTo>
                    <a:pt x="334" y="1"/>
                  </a:moveTo>
                  <a:cubicBezTo>
                    <a:pt x="310" y="49"/>
                    <a:pt x="239" y="96"/>
                    <a:pt x="215" y="144"/>
                  </a:cubicBezTo>
                  <a:cubicBezTo>
                    <a:pt x="179" y="197"/>
                    <a:pt x="130" y="224"/>
                    <a:pt x="67" y="224"/>
                  </a:cubicBezTo>
                  <a:cubicBezTo>
                    <a:pt x="56" y="224"/>
                    <a:pt x="44" y="223"/>
                    <a:pt x="31" y="221"/>
                  </a:cubicBezTo>
                  <a:lnTo>
                    <a:pt x="31" y="221"/>
                  </a:lnTo>
                  <a:cubicBezTo>
                    <a:pt x="95" y="243"/>
                    <a:pt x="214" y="326"/>
                    <a:pt x="334" y="525"/>
                  </a:cubicBezTo>
                  <a:cubicBezTo>
                    <a:pt x="358" y="596"/>
                    <a:pt x="429" y="620"/>
                    <a:pt x="477" y="620"/>
                  </a:cubicBezTo>
                  <a:cubicBezTo>
                    <a:pt x="524" y="620"/>
                    <a:pt x="548" y="620"/>
                    <a:pt x="572" y="596"/>
                  </a:cubicBezTo>
                  <a:cubicBezTo>
                    <a:pt x="667" y="525"/>
                    <a:pt x="691" y="406"/>
                    <a:pt x="620" y="358"/>
                  </a:cubicBezTo>
                  <a:cubicBezTo>
                    <a:pt x="524" y="168"/>
                    <a:pt x="429" y="96"/>
                    <a:pt x="334"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8"/>
            <p:cNvSpPr/>
            <p:nvPr/>
          </p:nvSpPr>
          <p:spPr>
            <a:xfrm>
              <a:off x="4990254" y="3645323"/>
              <a:ext cx="20352" cy="21204"/>
            </a:xfrm>
            <a:custGeom>
              <a:rect b="b" l="l" r="r" t="t"/>
              <a:pathLst>
                <a:path extrusionOk="0" h="597" w="573">
                  <a:moveTo>
                    <a:pt x="382" y="1"/>
                  </a:moveTo>
                  <a:cubicBezTo>
                    <a:pt x="263" y="1"/>
                    <a:pt x="191" y="96"/>
                    <a:pt x="191" y="167"/>
                  </a:cubicBezTo>
                  <a:cubicBezTo>
                    <a:pt x="144" y="358"/>
                    <a:pt x="1" y="501"/>
                    <a:pt x="1" y="501"/>
                  </a:cubicBezTo>
                  <a:cubicBezTo>
                    <a:pt x="36" y="489"/>
                    <a:pt x="72" y="483"/>
                    <a:pt x="108" y="483"/>
                  </a:cubicBezTo>
                  <a:cubicBezTo>
                    <a:pt x="144" y="483"/>
                    <a:pt x="179" y="489"/>
                    <a:pt x="215" y="501"/>
                  </a:cubicBezTo>
                  <a:cubicBezTo>
                    <a:pt x="263" y="525"/>
                    <a:pt x="358" y="572"/>
                    <a:pt x="429" y="596"/>
                  </a:cubicBezTo>
                  <a:cubicBezTo>
                    <a:pt x="477" y="501"/>
                    <a:pt x="548" y="358"/>
                    <a:pt x="572" y="215"/>
                  </a:cubicBezTo>
                  <a:cubicBezTo>
                    <a:pt x="572" y="96"/>
                    <a:pt x="501" y="1"/>
                    <a:pt x="382" y="1"/>
                  </a:cubicBezTo>
                  <a:close/>
                </a:path>
              </a:pathLst>
            </a:custGeom>
            <a:solidFill>
              <a:srgbClr val="B3B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48"/>
          <p:cNvGrpSpPr/>
          <p:nvPr/>
        </p:nvGrpSpPr>
        <p:grpSpPr>
          <a:xfrm>
            <a:off x="4374435" y="3206012"/>
            <a:ext cx="395026" cy="437327"/>
            <a:chOff x="1902150" y="1263484"/>
            <a:chExt cx="395026" cy="437327"/>
          </a:xfrm>
        </p:grpSpPr>
        <p:sp>
          <p:nvSpPr>
            <p:cNvPr id="631" name="Google Shape;631;p48"/>
            <p:cNvSpPr/>
            <p:nvPr/>
          </p:nvSpPr>
          <p:spPr>
            <a:xfrm>
              <a:off x="2239601" y="1688096"/>
              <a:ext cx="57574" cy="12715"/>
            </a:xfrm>
            <a:custGeom>
              <a:rect b="b" l="l" r="r" t="t"/>
              <a:pathLst>
                <a:path extrusionOk="0" h="358" w="1621">
                  <a:moveTo>
                    <a:pt x="1" y="0"/>
                  </a:moveTo>
                  <a:lnTo>
                    <a:pt x="477" y="358"/>
                  </a:lnTo>
                  <a:lnTo>
                    <a:pt x="1454" y="358"/>
                  </a:lnTo>
                  <a:cubicBezTo>
                    <a:pt x="1549" y="358"/>
                    <a:pt x="1620" y="262"/>
                    <a:pt x="1597" y="191"/>
                  </a:cubicBezTo>
                  <a:cubicBezTo>
                    <a:pt x="1597" y="96"/>
                    <a:pt x="1501" y="0"/>
                    <a:pt x="1430" y="0"/>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8"/>
            <p:cNvSpPr/>
            <p:nvPr/>
          </p:nvSpPr>
          <p:spPr>
            <a:xfrm>
              <a:off x="1902150" y="1688096"/>
              <a:ext cx="68513" cy="12715"/>
            </a:xfrm>
            <a:custGeom>
              <a:rect b="b" l="l" r="r" t="t"/>
              <a:pathLst>
                <a:path extrusionOk="0" h="358" w="1929">
                  <a:moveTo>
                    <a:pt x="167" y="0"/>
                  </a:moveTo>
                  <a:cubicBezTo>
                    <a:pt x="95" y="0"/>
                    <a:pt x="0" y="96"/>
                    <a:pt x="0" y="191"/>
                  </a:cubicBezTo>
                  <a:cubicBezTo>
                    <a:pt x="0" y="262"/>
                    <a:pt x="71" y="358"/>
                    <a:pt x="167" y="358"/>
                  </a:cubicBezTo>
                  <a:lnTo>
                    <a:pt x="1453" y="358"/>
                  </a:lnTo>
                  <a:lnTo>
                    <a:pt x="1929" y="0"/>
                  </a:ln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8"/>
            <p:cNvSpPr/>
            <p:nvPr/>
          </p:nvSpPr>
          <p:spPr>
            <a:xfrm>
              <a:off x="1919908" y="1325214"/>
              <a:ext cx="175954" cy="171763"/>
            </a:xfrm>
            <a:custGeom>
              <a:rect b="b" l="l" r="r" t="t"/>
              <a:pathLst>
                <a:path extrusionOk="0" h="4836" w="4954">
                  <a:moveTo>
                    <a:pt x="310" y="1"/>
                  </a:moveTo>
                  <a:lnTo>
                    <a:pt x="0" y="239"/>
                  </a:lnTo>
                  <a:lnTo>
                    <a:pt x="0" y="358"/>
                  </a:lnTo>
                  <a:lnTo>
                    <a:pt x="0" y="1597"/>
                  </a:lnTo>
                  <a:cubicBezTo>
                    <a:pt x="0" y="1978"/>
                    <a:pt x="262" y="2311"/>
                    <a:pt x="619" y="2382"/>
                  </a:cubicBezTo>
                  <a:cubicBezTo>
                    <a:pt x="738" y="2430"/>
                    <a:pt x="810" y="2501"/>
                    <a:pt x="810" y="2597"/>
                  </a:cubicBezTo>
                  <a:cubicBezTo>
                    <a:pt x="810" y="3168"/>
                    <a:pt x="1072" y="3692"/>
                    <a:pt x="1691" y="3787"/>
                  </a:cubicBezTo>
                  <a:cubicBezTo>
                    <a:pt x="1786" y="3787"/>
                    <a:pt x="1858" y="3883"/>
                    <a:pt x="1881" y="3978"/>
                  </a:cubicBezTo>
                  <a:cubicBezTo>
                    <a:pt x="1977" y="4478"/>
                    <a:pt x="2382" y="4835"/>
                    <a:pt x="2882" y="4835"/>
                  </a:cubicBezTo>
                  <a:lnTo>
                    <a:pt x="4787" y="4835"/>
                  </a:lnTo>
                  <a:lnTo>
                    <a:pt x="4882" y="4645"/>
                  </a:lnTo>
                  <a:lnTo>
                    <a:pt x="4954" y="4526"/>
                  </a:lnTo>
                  <a:lnTo>
                    <a:pt x="4834" y="4145"/>
                  </a:lnTo>
                  <a:lnTo>
                    <a:pt x="4834" y="2906"/>
                  </a:lnTo>
                  <a:cubicBezTo>
                    <a:pt x="4834" y="2382"/>
                    <a:pt x="4430" y="1978"/>
                    <a:pt x="3953" y="1882"/>
                  </a:cubicBezTo>
                  <a:cubicBezTo>
                    <a:pt x="3882" y="1882"/>
                    <a:pt x="3810" y="1787"/>
                    <a:pt x="3787" y="1716"/>
                  </a:cubicBezTo>
                  <a:cubicBezTo>
                    <a:pt x="3691" y="1144"/>
                    <a:pt x="3215" y="811"/>
                    <a:pt x="2596" y="811"/>
                  </a:cubicBezTo>
                  <a:cubicBezTo>
                    <a:pt x="2501" y="811"/>
                    <a:pt x="2405" y="715"/>
                    <a:pt x="2382" y="644"/>
                  </a:cubicBezTo>
                  <a:cubicBezTo>
                    <a:pt x="2286" y="287"/>
                    <a:pt x="1977" y="1"/>
                    <a:pt x="1572" y="1"/>
                  </a:cubicBez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8"/>
            <p:cNvSpPr/>
            <p:nvPr/>
          </p:nvSpPr>
          <p:spPr>
            <a:xfrm>
              <a:off x="1957948" y="1327771"/>
              <a:ext cx="137914" cy="170058"/>
            </a:xfrm>
            <a:custGeom>
              <a:rect b="b" l="l" r="r" t="t"/>
              <a:pathLst>
                <a:path extrusionOk="0" h="4788" w="3883">
                  <a:moveTo>
                    <a:pt x="1" y="0"/>
                  </a:moveTo>
                  <a:cubicBezTo>
                    <a:pt x="358" y="0"/>
                    <a:pt x="691" y="262"/>
                    <a:pt x="787" y="620"/>
                  </a:cubicBezTo>
                  <a:cubicBezTo>
                    <a:pt x="810" y="739"/>
                    <a:pt x="906" y="810"/>
                    <a:pt x="977" y="810"/>
                  </a:cubicBezTo>
                  <a:cubicBezTo>
                    <a:pt x="1620" y="810"/>
                    <a:pt x="2096" y="1096"/>
                    <a:pt x="2168" y="1691"/>
                  </a:cubicBezTo>
                  <a:cubicBezTo>
                    <a:pt x="2216" y="1787"/>
                    <a:pt x="2263" y="1834"/>
                    <a:pt x="2358" y="1858"/>
                  </a:cubicBezTo>
                  <a:cubicBezTo>
                    <a:pt x="2835" y="1953"/>
                    <a:pt x="3216" y="2382"/>
                    <a:pt x="3216" y="2882"/>
                  </a:cubicBezTo>
                  <a:lnTo>
                    <a:pt x="3216" y="4787"/>
                  </a:lnTo>
                  <a:lnTo>
                    <a:pt x="3692" y="4787"/>
                  </a:lnTo>
                  <a:lnTo>
                    <a:pt x="3883" y="4454"/>
                  </a:lnTo>
                  <a:lnTo>
                    <a:pt x="3716" y="4120"/>
                  </a:lnTo>
                  <a:lnTo>
                    <a:pt x="3716" y="2882"/>
                  </a:lnTo>
                  <a:cubicBezTo>
                    <a:pt x="3716" y="2382"/>
                    <a:pt x="3335" y="1953"/>
                    <a:pt x="2859" y="1858"/>
                  </a:cubicBezTo>
                  <a:cubicBezTo>
                    <a:pt x="2763" y="1858"/>
                    <a:pt x="2716" y="1787"/>
                    <a:pt x="2692" y="1691"/>
                  </a:cubicBezTo>
                  <a:cubicBezTo>
                    <a:pt x="2597" y="1120"/>
                    <a:pt x="2120" y="810"/>
                    <a:pt x="1501" y="810"/>
                  </a:cubicBezTo>
                  <a:cubicBezTo>
                    <a:pt x="1406" y="810"/>
                    <a:pt x="1311" y="715"/>
                    <a:pt x="1287" y="620"/>
                  </a:cubicBezTo>
                  <a:cubicBezTo>
                    <a:pt x="1191" y="262"/>
                    <a:pt x="858" y="0"/>
                    <a:pt x="477" y="0"/>
                  </a:cubicBez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8"/>
            <p:cNvSpPr/>
            <p:nvPr/>
          </p:nvSpPr>
          <p:spPr>
            <a:xfrm>
              <a:off x="1919908" y="1326066"/>
              <a:ext cx="173432" cy="170910"/>
            </a:xfrm>
            <a:custGeom>
              <a:rect b="b" l="l" r="r" t="t"/>
              <a:pathLst>
                <a:path extrusionOk="0" h="4812" w="4883">
                  <a:moveTo>
                    <a:pt x="238" y="1"/>
                  </a:moveTo>
                  <a:cubicBezTo>
                    <a:pt x="119" y="1"/>
                    <a:pt x="0" y="120"/>
                    <a:pt x="0" y="263"/>
                  </a:cubicBezTo>
                  <a:lnTo>
                    <a:pt x="4311" y="4573"/>
                  </a:lnTo>
                  <a:lnTo>
                    <a:pt x="4549" y="4811"/>
                  </a:lnTo>
                  <a:lnTo>
                    <a:pt x="4787" y="4811"/>
                  </a:lnTo>
                  <a:lnTo>
                    <a:pt x="4882" y="4621"/>
                  </a:lnTo>
                  <a:lnTo>
                    <a:pt x="4334" y="4049"/>
                  </a:lnTo>
                  <a:lnTo>
                    <a:pt x="286" y="1"/>
                  </a:lnTo>
                  <a:close/>
                </a:path>
              </a:pathLst>
            </a:custGeom>
            <a:solidFill>
              <a:srgbClr val="4D8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8"/>
            <p:cNvSpPr/>
            <p:nvPr/>
          </p:nvSpPr>
          <p:spPr>
            <a:xfrm>
              <a:off x="2072989" y="1469024"/>
              <a:ext cx="20352" cy="27952"/>
            </a:xfrm>
            <a:custGeom>
              <a:rect b="b" l="l" r="r" t="t"/>
              <a:pathLst>
                <a:path extrusionOk="0" h="787" w="573">
                  <a:moveTo>
                    <a:pt x="1" y="0"/>
                  </a:moveTo>
                  <a:lnTo>
                    <a:pt x="1" y="548"/>
                  </a:lnTo>
                  <a:lnTo>
                    <a:pt x="239" y="786"/>
                  </a:lnTo>
                  <a:lnTo>
                    <a:pt x="477" y="786"/>
                  </a:lnTo>
                  <a:lnTo>
                    <a:pt x="572" y="596"/>
                  </a:lnTo>
                  <a:lnTo>
                    <a:pt x="1" y="0"/>
                  </a:ln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8"/>
            <p:cNvSpPr/>
            <p:nvPr/>
          </p:nvSpPr>
          <p:spPr>
            <a:xfrm>
              <a:off x="2115290" y="1380195"/>
              <a:ext cx="121825" cy="117634"/>
            </a:xfrm>
            <a:custGeom>
              <a:rect b="b" l="l" r="r" t="t"/>
              <a:pathLst>
                <a:path extrusionOk="0" h="3312" w="3430">
                  <a:moveTo>
                    <a:pt x="2334" y="1"/>
                  </a:moveTo>
                  <a:cubicBezTo>
                    <a:pt x="2096" y="1"/>
                    <a:pt x="1858" y="215"/>
                    <a:pt x="1786" y="453"/>
                  </a:cubicBezTo>
                  <a:cubicBezTo>
                    <a:pt x="1763" y="525"/>
                    <a:pt x="1691" y="572"/>
                    <a:pt x="1643" y="572"/>
                  </a:cubicBezTo>
                  <a:cubicBezTo>
                    <a:pt x="1239" y="572"/>
                    <a:pt x="905" y="811"/>
                    <a:pt x="834" y="1192"/>
                  </a:cubicBezTo>
                  <a:cubicBezTo>
                    <a:pt x="834" y="1263"/>
                    <a:pt x="786" y="1311"/>
                    <a:pt x="715" y="1311"/>
                  </a:cubicBezTo>
                  <a:cubicBezTo>
                    <a:pt x="405" y="1382"/>
                    <a:pt x="119" y="1644"/>
                    <a:pt x="119" y="2001"/>
                  </a:cubicBezTo>
                  <a:lnTo>
                    <a:pt x="119" y="2668"/>
                  </a:lnTo>
                  <a:lnTo>
                    <a:pt x="0" y="2978"/>
                  </a:lnTo>
                  <a:lnTo>
                    <a:pt x="119" y="3311"/>
                  </a:lnTo>
                  <a:lnTo>
                    <a:pt x="1429" y="3311"/>
                  </a:lnTo>
                  <a:cubicBezTo>
                    <a:pt x="1786" y="3311"/>
                    <a:pt x="2072" y="3049"/>
                    <a:pt x="2120" y="2716"/>
                  </a:cubicBezTo>
                  <a:cubicBezTo>
                    <a:pt x="2120" y="2668"/>
                    <a:pt x="2191" y="2597"/>
                    <a:pt x="2239" y="2597"/>
                  </a:cubicBezTo>
                  <a:cubicBezTo>
                    <a:pt x="2691" y="2501"/>
                    <a:pt x="2858" y="2144"/>
                    <a:pt x="2858" y="1763"/>
                  </a:cubicBezTo>
                  <a:cubicBezTo>
                    <a:pt x="2858" y="1668"/>
                    <a:pt x="2929" y="1644"/>
                    <a:pt x="2977" y="1620"/>
                  </a:cubicBezTo>
                  <a:cubicBezTo>
                    <a:pt x="3263" y="1549"/>
                    <a:pt x="3430" y="1358"/>
                    <a:pt x="3430" y="1073"/>
                  </a:cubicBezTo>
                  <a:lnTo>
                    <a:pt x="3430" y="239"/>
                  </a:lnTo>
                  <a:lnTo>
                    <a:pt x="3144" y="1"/>
                  </a:lnTo>
                  <a:close/>
                </a:path>
              </a:pathLst>
            </a:custGeom>
            <a:solidFill>
              <a:srgbClr val="97DA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8"/>
            <p:cNvSpPr/>
            <p:nvPr/>
          </p:nvSpPr>
          <p:spPr>
            <a:xfrm>
              <a:off x="2146581" y="1380195"/>
              <a:ext cx="90534" cy="117634"/>
            </a:xfrm>
            <a:custGeom>
              <a:rect b="b" l="l" r="r" t="t"/>
              <a:pathLst>
                <a:path extrusionOk="0" h="3312" w="2549">
                  <a:moveTo>
                    <a:pt x="1858" y="1"/>
                  </a:moveTo>
                  <a:cubicBezTo>
                    <a:pt x="1929" y="1"/>
                    <a:pt x="1977" y="72"/>
                    <a:pt x="1977" y="168"/>
                  </a:cubicBezTo>
                  <a:lnTo>
                    <a:pt x="1977" y="1073"/>
                  </a:lnTo>
                  <a:cubicBezTo>
                    <a:pt x="1977" y="1358"/>
                    <a:pt x="1786" y="1549"/>
                    <a:pt x="1548" y="1620"/>
                  </a:cubicBezTo>
                  <a:cubicBezTo>
                    <a:pt x="1477" y="1644"/>
                    <a:pt x="1429" y="1716"/>
                    <a:pt x="1429" y="1763"/>
                  </a:cubicBezTo>
                  <a:cubicBezTo>
                    <a:pt x="1429" y="2192"/>
                    <a:pt x="1239" y="2549"/>
                    <a:pt x="786" y="2597"/>
                  </a:cubicBezTo>
                  <a:cubicBezTo>
                    <a:pt x="739" y="2597"/>
                    <a:pt x="667" y="2668"/>
                    <a:pt x="667" y="2716"/>
                  </a:cubicBezTo>
                  <a:cubicBezTo>
                    <a:pt x="620" y="3073"/>
                    <a:pt x="334" y="3311"/>
                    <a:pt x="0" y="3311"/>
                  </a:cubicBezTo>
                  <a:lnTo>
                    <a:pt x="548" y="3311"/>
                  </a:lnTo>
                  <a:cubicBezTo>
                    <a:pt x="905" y="3311"/>
                    <a:pt x="1191" y="3049"/>
                    <a:pt x="1239" y="2716"/>
                  </a:cubicBezTo>
                  <a:cubicBezTo>
                    <a:pt x="1239" y="2668"/>
                    <a:pt x="1310" y="2597"/>
                    <a:pt x="1358" y="2597"/>
                  </a:cubicBezTo>
                  <a:cubicBezTo>
                    <a:pt x="1810" y="2501"/>
                    <a:pt x="1977" y="2144"/>
                    <a:pt x="1977" y="1763"/>
                  </a:cubicBezTo>
                  <a:cubicBezTo>
                    <a:pt x="1977" y="1668"/>
                    <a:pt x="2048" y="1644"/>
                    <a:pt x="2096" y="1620"/>
                  </a:cubicBezTo>
                  <a:cubicBezTo>
                    <a:pt x="2382" y="1549"/>
                    <a:pt x="2549" y="1358"/>
                    <a:pt x="2549" y="1073"/>
                  </a:cubicBezTo>
                  <a:lnTo>
                    <a:pt x="2549" y="239"/>
                  </a:lnTo>
                  <a:lnTo>
                    <a:pt x="2287" y="1"/>
                  </a:lnTo>
                  <a:close/>
                </a:path>
              </a:pathLst>
            </a:custGeom>
            <a:solidFill>
              <a:srgbClr val="80D2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8"/>
            <p:cNvSpPr/>
            <p:nvPr/>
          </p:nvSpPr>
          <p:spPr>
            <a:xfrm>
              <a:off x="2117812" y="1379378"/>
              <a:ext cx="119303" cy="117598"/>
            </a:xfrm>
            <a:custGeom>
              <a:rect b="b" l="l" r="r" t="t"/>
              <a:pathLst>
                <a:path extrusionOk="0" h="3311" w="3359">
                  <a:moveTo>
                    <a:pt x="3097" y="0"/>
                  </a:moveTo>
                  <a:lnTo>
                    <a:pt x="2787" y="310"/>
                  </a:lnTo>
                  <a:lnTo>
                    <a:pt x="48" y="3048"/>
                  </a:lnTo>
                  <a:lnTo>
                    <a:pt x="1" y="3167"/>
                  </a:lnTo>
                  <a:lnTo>
                    <a:pt x="48" y="3310"/>
                  </a:lnTo>
                  <a:lnTo>
                    <a:pt x="286" y="3310"/>
                  </a:lnTo>
                  <a:lnTo>
                    <a:pt x="2787" y="834"/>
                  </a:lnTo>
                  <a:lnTo>
                    <a:pt x="3359" y="262"/>
                  </a:lnTo>
                  <a:lnTo>
                    <a:pt x="3359" y="191"/>
                  </a:lnTo>
                  <a:cubicBezTo>
                    <a:pt x="3359" y="95"/>
                    <a:pt x="3311" y="24"/>
                    <a:pt x="3216" y="0"/>
                  </a:cubicBezTo>
                  <a:close/>
                </a:path>
              </a:pathLst>
            </a:custGeom>
            <a:solidFill>
              <a:srgbClr val="4D8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8"/>
            <p:cNvSpPr/>
            <p:nvPr/>
          </p:nvSpPr>
          <p:spPr>
            <a:xfrm>
              <a:off x="2216799" y="1379378"/>
              <a:ext cx="20316" cy="29622"/>
            </a:xfrm>
            <a:custGeom>
              <a:rect b="b" l="l" r="r" t="t"/>
              <a:pathLst>
                <a:path extrusionOk="0" h="834" w="572">
                  <a:moveTo>
                    <a:pt x="310" y="0"/>
                  </a:moveTo>
                  <a:lnTo>
                    <a:pt x="0" y="310"/>
                  </a:lnTo>
                  <a:lnTo>
                    <a:pt x="0" y="834"/>
                  </a:lnTo>
                  <a:lnTo>
                    <a:pt x="572" y="262"/>
                  </a:lnTo>
                  <a:lnTo>
                    <a:pt x="572" y="191"/>
                  </a:lnTo>
                  <a:cubicBezTo>
                    <a:pt x="572" y="95"/>
                    <a:pt x="524" y="24"/>
                    <a:pt x="429" y="0"/>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8"/>
            <p:cNvSpPr/>
            <p:nvPr/>
          </p:nvSpPr>
          <p:spPr>
            <a:xfrm>
              <a:off x="2089078" y="1459719"/>
              <a:ext cx="29622" cy="151447"/>
            </a:xfrm>
            <a:custGeom>
              <a:rect b="b" l="l" r="r" t="t"/>
              <a:pathLst>
                <a:path extrusionOk="0" h="4264" w="834">
                  <a:moveTo>
                    <a:pt x="429" y="0"/>
                  </a:moveTo>
                  <a:cubicBezTo>
                    <a:pt x="167" y="0"/>
                    <a:pt x="0" y="191"/>
                    <a:pt x="0" y="429"/>
                  </a:cubicBezTo>
                  <a:lnTo>
                    <a:pt x="0" y="4263"/>
                  </a:lnTo>
                  <a:lnTo>
                    <a:pt x="834" y="4263"/>
                  </a:lnTo>
                  <a:lnTo>
                    <a:pt x="834" y="429"/>
                  </a:lnTo>
                  <a:cubicBezTo>
                    <a:pt x="834" y="191"/>
                    <a:pt x="667" y="0"/>
                    <a:pt x="429" y="0"/>
                  </a:cubicBezTo>
                  <a:close/>
                </a:path>
              </a:pathLst>
            </a:custGeom>
            <a:solidFill>
              <a:srgbClr val="4D8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8"/>
            <p:cNvSpPr/>
            <p:nvPr/>
          </p:nvSpPr>
          <p:spPr>
            <a:xfrm>
              <a:off x="2097531" y="1459719"/>
              <a:ext cx="22021" cy="151447"/>
            </a:xfrm>
            <a:custGeom>
              <a:rect b="b" l="l" r="r" t="t"/>
              <a:pathLst>
                <a:path extrusionOk="0" h="4264" w="620">
                  <a:moveTo>
                    <a:pt x="214" y="0"/>
                  </a:moveTo>
                  <a:cubicBezTo>
                    <a:pt x="119" y="0"/>
                    <a:pt x="72" y="24"/>
                    <a:pt x="0" y="72"/>
                  </a:cubicBezTo>
                  <a:cubicBezTo>
                    <a:pt x="119" y="120"/>
                    <a:pt x="214" y="262"/>
                    <a:pt x="214" y="405"/>
                  </a:cubicBezTo>
                  <a:lnTo>
                    <a:pt x="214" y="4263"/>
                  </a:lnTo>
                  <a:lnTo>
                    <a:pt x="619" y="4263"/>
                  </a:lnTo>
                  <a:lnTo>
                    <a:pt x="619" y="429"/>
                  </a:lnTo>
                  <a:cubicBezTo>
                    <a:pt x="619" y="191"/>
                    <a:pt x="453" y="0"/>
                    <a:pt x="214" y="0"/>
                  </a:cubicBezTo>
                  <a:close/>
                </a:path>
              </a:pathLst>
            </a:custGeom>
            <a:solidFill>
              <a:srgbClr val="378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8"/>
            <p:cNvSpPr/>
            <p:nvPr/>
          </p:nvSpPr>
          <p:spPr>
            <a:xfrm>
              <a:off x="1953721" y="1552206"/>
              <a:ext cx="302858" cy="148605"/>
            </a:xfrm>
            <a:custGeom>
              <a:rect b="b" l="l" r="r" t="t"/>
              <a:pathLst>
                <a:path extrusionOk="0" h="4184" w="8527">
                  <a:moveTo>
                    <a:pt x="3843" y="0"/>
                  </a:moveTo>
                  <a:cubicBezTo>
                    <a:pt x="3683" y="0"/>
                    <a:pt x="3524" y="44"/>
                    <a:pt x="3382" y="135"/>
                  </a:cubicBezTo>
                  <a:lnTo>
                    <a:pt x="1144" y="1469"/>
                  </a:lnTo>
                  <a:cubicBezTo>
                    <a:pt x="596" y="1802"/>
                    <a:pt x="263" y="2302"/>
                    <a:pt x="191" y="2898"/>
                  </a:cubicBezTo>
                  <a:lnTo>
                    <a:pt x="1" y="4184"/>
                  </a:lnTo>
                  <a:lnTo>
                    <a:pt x="8526" y="4184"/>
                  </a:lnTo>
                  <a:lnTo>
                    <a:pt x="8336" y="2850"/>
                  </a:lnTo>
                  <a:cubicBezTo>
                    <a:pt x="8288" y="2302"/>
                    <a:pt x="7979" y="1802"/>
                    <a:pt x="7526" y="1516"/>
                  </a:cubicBezTo>
                  <a:lnTo>
                    <a:pt x="7121" y="1207"/>
                  </a:lnTo>
                  <a:cubicBezTo>
                    <a:pt x="6972" y="1107"/>
                    <a:pt x="6788" y="1065"/>
                    <a:pt x="6593" y="1065"/>
                  </a:cubicBezTo>
                  <a:cubicBezTo>
                    <a:pt x="6508" y="1065"/>
                    <a:pt x="6422" y="1073"/>
                    <a:pt x="6335" y="1088"/>
                  </a:cubicBezTo>
                  <a:cubicBezTo>
                    <a:pt x="6216" y="1112"/>
                    <a:pt x="6073" y="1183"/>
                    <a:pt x="5978" y="1278"/>
                  </a:cubicBezTo>
                  <a:cubicBezTo>
                    <a:pt x="5954" y="1302"/>
                    <a:pt x="5913" y="1314"/>
                    <a:pt x="5868" y="1314"/>
                  </a:cubicBezTo>
                  <a:cubicBezTo>
                    <a:pt x="5823" y="1314"/>
                    <a:pt x="5776" y="1302"/>
                    <a:pt x="5740" y="1278"/>
                  </a:cubicBezTo>
                  <a:lnTo>
                    <a:pt x="4454" y="230"/>
                  </a:lnTo>
                  <a:cubicBezTo>
                    <a:pt x="4276" y="80"/>
                    <a:pt x="4059" y="0"/>
                    <a:pt x="3843" y="0"/>
                  </a:cubicBezTo>
                  <a:close/>
                </a:path>
              </a:pathLst>
            </a:custGeom>
            <a:solidFill>
              <a:srgbClr val="FFE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8"/>
            <p:cNvSpPr/>
            <p:nvPr/>
          </p:nvSpPr>
          <p:spPr>
            <a:xfrm>
              <a:off x="2083147" y="1553627"/>
              <a:ext cx="103214" cy="74445"/>
            </a:xfrm>
            <a:custGeom>
              <a:rect b="b" l="l" r="r" t="t"/>
              <a:pathLst>
                <a:path extrusionOk="0" h="2096" w="2906">
                  <a:moveTo>
                    <a:pt x="272" y="1"/>
                  </a:moveTo>
                  <a:cubicBezTo>
                    <a:pt x="178" y="1"/>
                    <a:pt x="85" y="17"/>
                    <a:pt x="0" y="47"/>
                  </a:cubicBezTo>
                  <a:cubicBezTo>
                    <a:pt x="72" y="71"/>
                    <a:pt x="191" y="119"/>
                    <a:pt x="286" y="214"/>
                  </a:cubicBezTo>
                  <a:lnTo>
                    <a:pt x="2501" y="2000"/>
                  </a:lnTo>
                  <a:cubicBezTo>
                    <a:pt x="2548" y="2048"/>
                    <a:pt x="2644" y="2096"/>
                    <a:pt x="2739" y="2096"/>
                  </a:cubicBezTo>
                  <a:cubicBezTo>
                    <a:pt x="2858" y="2096"/>
                    <a:pt x="2906" y="1953"/>
                    <a:pt x="2810" y="1857"/>
                  </a:cubicBezTo>
                  <a:lnTo>
                    <a:pt x="2215" y="1357"/>
                  </a:lnTo>
                  <a:lnTo>
                    <a:pt x="834" y="214"/>
                  </a:lnTo>
                  <a:cubicBezTo>
                    <a:pt x="673" y="69"/>
                    <a:pt x="469" y="1"/>
                    <a:pt x="272" y="1"/>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8"/>
            <p:cNvSpPr/>
            <p:nvPr/>
          </p:nvSpPr>
          <p:spPr>
            <a:xfrm>
              <a:off x="2178724" y="1590032"/>
              <a:ext cx="77854" cy="110779"/>
            </a:xfrm>
            <a:custGeom>
              <a:rect b="b" l="l" r="r" t="t"/>
              <a:pathLst>
                <a:path extrusionOk="0" h="3119" w="2192">
                  <a:moveTo>
                    <a:pt x="258" y="0"/>
                  </a:moveTo>
                  <a:cubicBezTo>
                    <a:pt x="173" y="0"/>
                    <a:pt x="87" y="8"/>
                    <a:pt x="0" y="23"/>
                  </a:cubicBezTo>
                  <a:cubicBezTo>
                    <a:pt x="96" y="47"/>
                    <a:pt x="191" y="94"/>
                    <a:pt x="286" y="142"/>
                  </a:cubicBezTo>
                  <a:lnTo>
                    <a:pt x="691" y="451"/>
                  </a:lnTo>
                  <a:cubicBezTo>
                    <a:pt x="1143" y="761"/>
                    <a:pt x="1405" y="1237"/>
                    <a:pt x="1501" y="1785"/>
                  </a:cubicBezTo>
                  <a:lnTo>
                    <a:pt x="1667" y="3119"/>
                  </a:lnTo>
                  <a:lnTo>
                    <a:pt x="2191" y="3119"/>
                  </a:lnTo>
                  <a:lnTo>
                    <a:pt x="2001" y="1785"/>
                  </a:lnTo>
                  <a:cubicBezTo>
                    <a:pt x="1953" y="1237"/>
                    <a:pt x="1644" y="737"/>
                    <a:pt x="1191" y="451"/>
                  </a:cubicBezTo>
                  <a:lnTo>
                    <a:pt x="786" y="142"/>
                  </a:lnTo>
                  <a:cubicBezTo>
                    <a:pt x="637" y="42"/>
                    <a:pt x="453" y="0"/>
                    <a:pt x="258"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8"/>
            <p:cNvSpPr/>
            <p:nvPr/>
          </p:nvSpPr>
          <p:spPr>
            <a:xfrm>
              <a:off x="2098348" y="1320170"/>
              <a:ext cx="12751" cy="33848"/>
            </a:xfrm>
            <a:custGeom>
              <a:rect b="b" l="l" r="r" t="t"/>
              <a:pathLst>
                <a:path extrusionOk="0" h="953" w="359">
                  <a:moveTo>
                    <a:pt x="191" y="0"/>
                  </a:moveTo>
                  <a:cubicBezTo>
                    <a:pt x="96" y="0"/>
                    <a:pt x="1" y="95"/>
                    <a:pt x="1" y="191"/>
                  </a:cubicBezTo>
                  <a:lnTo>
                    <a:pt x="1" y="786"/>
                  </a:lnTo>
                  <a:cubicBezTo>
                    <a:pt x="1" y="857"/>
                    <a:pt x="96" y="953"/>
                    <a:pt x="191" y="953"/>
                  </a:cubicBezTo>
                  <a:cubicBezTo>
                    <a:pt x="311" y="953"/>
                    <a:pt x="358" y="857"/>
                    <a:pt x="358" y="786"/>
                  </a:cubicBezTo>
                  <a:lnTo>
                    <a:pt x="358" y="191"/>
                  </a:lnTo>
                  <a:cubicBezTo>
                    <a:pt x="358" y="95"/>
                    <a:pt x="287" y="0"/>
                    <a:pt x="191" y="0"/>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8"/>
            <p:cNvSpPr/>
            <p:nvPr/>
          </p:nvSpPr>
          <p:spPr>
            <a:xfrm>
              <a:off x="2047629" y="1290549"/>
              <a:ext cx="32996" cy="12715"/>
            </a:xfrm>
            <a:custGeom>
              <a:rect b="b" l="l" r="r" t="t"/>
              <a:pathLst>
                <a:path extrusionOk="0" h="358" w="929">
                  <a:moveTo>
                    <a:pt x="191" y="1"/>
                  </a:moveTo>
                  <a:cubicBezTo>
                    <a:pt x="95" y="1"/>
                    <a:pt x="0" y="96"/>
                    <a:pt x="0" y="191"/>
                  </a:cubicBezTo>
                  <a:cubicBezTo>
                    <a:pt x="0" y="263"/>
                    <a:pt x="95" y="358"/>
                    <a:pt x="191" y="358"/>
                  </a:cubicBezTo>
                  <a:lnTo>
                    <a:pt x="762" y="358"/>
                  </a:lnTo>
                  <a:cubicBezTo>
                    <a:pt x="834" y="358"/>
                    <a:pt x="929" y="263"/>
                    <a:pt x="929" y="191"/>
                  </a:cubicBezTo>
                  <a:cubicBezTo>
                    <a:pt x="929" y="96"/>
                    <a:pt x="834" y="1"/>
                    <a:pt x="762" y="1"/>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8"/>
            <p:cNvSpPr/>
            <p:nvPr/>
          </p:nvSpPr>
          <p:spPr>
            <a:xfrm>
              <a:off x="2129675" y="1290549"/>
              <a:ext cx="32179" cy="12715"/>
            </a:xfrm>
            <a:custGeom>
              <a:rect b="b" l="l" r="r" t="t"/>
              <a:pathLst>
                <a:path extrusionOk="0" h="358" w="906">
                  <a:moveTo>
                    <a:pt x="167" y="1"/>
                  </a:moveTo>
                  <a:cubicBezTo>
                    <a:pt x="72" y="1"/>
                    <a:pt x="0" y="96"/>
                    <a:pt x="0" y="191"/>
                  </a:cubicBezTo>
                  <a:cubicBezTo>
                    <a:pt x="0" y="263"/>
                    <a:pt x="72" y="358"/>
                    <a:pt x="167" y="358"/>
                  </a:cubicBezTo>
                  <a:lnTo>
                    <a:pt x="738" y="358"/>
                  </a:lnTo>
                  <a:cubicBezTo>
                    <a:pt x="857" y="358"/>
                    <a:pt x="905" y="263"/>
                    <a:pt x="905" y="191"/>
                  </a:cubicBezTo>
                  <a:cubicBezTo>
                    <a:pt x="905" y="96"/>
                    <a:pt x="834" y="1"/>
                    <a:pt x="738" y="1"/>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8"/>
            <p:cNvSpPr/>
            <p:nvPr/>
          </p:nvSpPr>
          <p:spPr>
            <a:xfrm>
              <a:off x="2062831" y="1311291"/>
              <a:ext cx="28805" cy="28343"/>
            </a:xfrm>
            <a:custGeom>
              <a:rect b="b" l="l" r="r" t="t"/>
              <a:pathLst>
                <a:path extrusionOk="0" h="798" w="811">
                  <a:moveTo>
                    <a:pt x="590" y="0"/>
                  </a:moveTo>
                  <a:cubicBezTo>
                    <a:pt x="543" y="0"/>
                    <a:pt x="501" y="12"/>
                    <a:pt x="477" y="36"/>
                  </a:cubicBezTo>
                  <a:lnTo>
                    <a:pt x="48" y="464"/>
                  </a:lnTo>
                  <a:cubicBezTo>
                    <a:pt x="1" y="560"/>
                    <a:pt x="1" y="679"/>
                    <a:pt x="48" y="726"/>
                  </a:cubicBezTo>
                  <a:cubicBezTo>
                    <a:pt x="96" y="750"/>
                    <a:pt x="120" y="798"/>
                    <a:pt x="167" y="798"/>
                  </a:cubicBezTo>
                  <a:cubicBezTo>
                    <a:pt x="239" y="798"/>
                    <a:pt x="263" y="750"/>
                    <a:pt x="334" y="726"/>
                  </a:cubicBezTo>
                  <a:lnTo>
                    <a:pt x="739" y="322"/>
                  </a:lnTo>
                  <a:cubicBezTo>
                    <a:pt x="810" y="226"/>
                    <a:pt x="810" y="107"/>
                    <a:pt x="739" y="36"/>
                  </a:cubicBezTo>
                  <a:cubicBezTo>
                    <a:pt x="691" y="12"/>
                    <a:pt x="638" y="0"/>
                    <a:pt x="590" y="0"/>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8"/>
            <p:cNvSpPr/>
            <p:nvPr/>
          </p:nvSpPr>
          <p:spPr>
            <a:xfrm>
              <a:off x="2119517" y="1311291"/>
              <a:ext cx="28805" cy="28343"/>
            </a:xfrm>
            <a:custGeom>
              <a:rect b="b" l="l" r="r" t="t"/>
              <a:pathLst>
                <a:path extrusionOk="0" h="798" w="811">
                  <a:moveTo>
                    <a:pt x="185" y="0"/>
                  </a:moveTo>
                  <a:cubicBezTo>
                    <a:pt x="137" y="0"/>
                    <a:pt x="96" y="12"/>
                    <a:pt x="72" y="36"/>
                  </a:cubicBezTo>
                  <a:cubicBezTo>
                    <a:pt x="0" y="131"/>
                    <a:pt x="0" y="250"/>
                    <a:pt x="72" y="322"/>
                  </a:cubicBezTo>
                  <a:lnTo>
                    <a:pt x="477" y="726"/>
                  </a:lnTo>
                  <a:cubicBezTo>
                    <a:pt x="500" y="750"/>
                    <a:pt x="548" y="798"/>
                    <a:pt x="596" y="798"/>
                  </a:cubicBezTo>
                  <a:cubicBezTo>
                    <a:pt x="667" y="798"/>
                    <a:pt x="691" y="750"/>
                    <a:pt x="762" y="726"/>
                  </a:cubicBezTo>
                  <a:cubicBezTo>
                    <a:pt x="810" y="631"/>
                    <a:pt x="810" y="512"/>
                    <a:pt x="762" y="464"/>
                  </a:cubicBezTo>
                  <a:lnTo>
                    <a:pt x="334" y="36"/>
                  </a:lnTo>
                  <a:cubicBezTo>
                    <a:pt x="286" y="12"/>
                    <a:pt x="233" y="0"/>
                    <a:pt x="185" y="0"/>
                  </a:cubicBezTo>
                  <a:close/>
                </a:path>
              </a:pathLst>
            </a:custGeom>
            <a:solidFill>
              <a:srgbClr val="FFEC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8"/>
            <p:cNvSpPr/>
            <p:nvPr/>
          </p:nvSpPr>
          <p:spPr>
            <a:xfrm>
              <a:off x="2009554" y="1628036"/>
              <a:ext cx="12715" cy="12715"/>
            </a:xfrm>
            <a:custGeom>
              <a:rect b="b" l="l" r="r" t="t"/>
              <a:pathLst>
                <a:path extrusionOk="0" h="358" w="358">
                  <a:moveTo>
                    <a:pt x="191" y="1"/>
                  </a:moveTo>
                  <a:cubicBezTo>
                    <a:pt x="96" y="1"/>
                    <a:pt x="0" y="96"/>
                    <a:pt x="0" y="167"/>
                  </a:cubicBezTo>
                  <a:cubicBezTo>
                    <a:pt x="0" y="262"/>
                    <a:pt x="96" y="358"/>
                    <a:pt x="191" y="358"/>
                  </a:cubicBezTo>
                  <a:cubicBezTo>
                    <a:pt x="286" y="358"/>
                    <a:pt x="358" y="262"/>
                    <a:pt x="358" y="167"/>
                  </a:cubicBezTo>
                  <a:cubicBezTo>
                    <a:pt x="358" y="48"/>
                    <a:pt x="286" y="1"/>
                    <a:pt x="191" y="1"/>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8"/>
            <p:cNvSpPr/>
            <p:nvPr/>
          </p:nvSpPr>
          <p:spPr>
            <a:xfrm>
              <a:off x="2034097" y="1611130"/>
              <a:ext cx="12715" cy="12715"/>
            </a:xfrm>
            <a:custGeom>
              <a:rect b="b" l="l" r="r" t="t"/>
              <a:pathLst>
                <a:path extrusionOk="0" h="358" w="358">
                  <a:moveTo>
                    <a:pt x="191" y="0"/>
                  </a:moveTo>
                  <a:cubicBezTo>
                    <a:pt x="95" y="0"/>
                    <a:pt x="0" y="96"/>
                    <a:pt x="0" y="167"/>
                  </a:cubicBezTo>
                  <a:cubicBezTo>
                    <a:pt x="0" y="262"/>
                    <a:pt x="95" y="357"/>
                    <a:pt x="191" y="357"/>
                  </a:cubicBezTo>
                  <a:cubicBezTo>
                    <a:pt x="262" y="357"/>
                    <a:pt x="357" y="262"/>
                    <a:pt x="357" y="167"/>
                  </a:cubicBezTo>
                  <a:cubicBezTo>
                    <a:pt x="357" y="96"/>
                    <a:pt x="262" y="0"/>
                    <a:pt x="191" y="0"/>
                  </a:cubicBezTo>
                  <a:close/>
                </a:path>
              </a:pathLst>
            </a:custGeom>
            <a:solidFill>
              <a:srgbClr val="FFD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8"/>
            <p:cNvSpPr/>
            <p:nvPr/>
          </p:nvSpPr>
          <p:spPr>
            <a:xfrm>
              <a:off x="2072136" y="1263484"/>
              <a:ext cx="66027" cy="65175"/>
            </a:xfrm>
            <a:custGeom>
              <a:rect b="b" l="l" r="r" t="t"/>
              <a:pathLst>
                <a:path extrusionOk="0" h="1835" w="1859">
                  <a:moveTo>
                    <a:pt x="929" y="1"/>
                  </a:moveTo>
                  <a:cubicBezTo>
                    <a:pt x="429" y="1"/>
                    <a:pt x="1" y="405"/>
                    <a:pt x="1" y="905"/>
                  </a:cubicBezTo>
                  <a:cubicBezTo>
                    <a:pt x="1" y="1429"/>
                    <a:pt x="429" y="1834"/>
                    <a:pt x="929" y="1834"/>
                  </a:cubicBezTo>
                  <a:cubicBezTo>
                    <a:pt x="1430" y="1834"/>
                    <a:pt x="1858" y="1429"/>
                    <a:pt x="1858" y="905"/>
                  </a:cubicBezTo>
                  <a:cubicBezTo>
                    <a:pt x="1858" y="405"/>
                    <a:pt x="1430" y="1"/>
                    <a:pt x="929" y="1"/>
                  </a:cubicBezTo>
                  <a:close/>
                </a:path>
              </a:pathLst>
            </a:custGeom>
            <a:solidFill>
              <a:srgbClr val="FFD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8"/>
            <p:cNvSpPr/>
            <p:nvPr/>
          </p:nvSpPr>
          <p:spPr>
            <a:xfrm>
              <a:off x="2096679" y="1263484"/>
              <a:ext cx="41484" cy="65175"/>
            </a:xfrm>
            <a:custGeom>
              <a:rect b="b" l="l" r="r" t="t"/>
              <a:pathLst>
                <a:path extrusionOk="0" h="1835" w="1168">
                  <a:moveTo>
                    <a:pt x="238" y="1"/>
                  </a:moveTo>
                  <a:cubicBezTo>
                    <a:pt x="143" y="1"/>
                    <a:pt x="96" y="1"/>
                    <a:pt x="0" y="24"/>
                  </a:cubicBezTo>
                  <a:cubicBezTo>
                    <a:pt x="381" y="120"/>
                    <a:pt x="691" y="477"/>
                    <a:pt x="691" y="905"/>
                  </a:cubicBezTo>
                  <a:cubicBezTo>
                    <a:pt x="691" y="1334"/>
                    <a:pt x="381" y="1691"/>
                    <a:pt x="0" y="1810"/>
                  </a:cubicBezTo>
                  <a:cubicBezTo>
                    <a:pt x="48" y="1834"/>
                    <a:pt x="143" y="1834"/>
                    <a:pt x="238" y="1834"/>
                  </a:cubicBezTo>
                  <a:cubicBezTo>
                    <a:pt x="739" y="1834"/>
                    <a:pt x="1167" y="1429"/>
                    <a:pt x="1167" y="905"/>
                  </a:cubicBezTo>
                  <a:cubicBezTo>
                    <a:pt x="1167" y="405"/>
                    <a:pt x="739" y="1"/>
                    <a:pt x="238" y="1"/>
                  </a:cubicBez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9"/>
          <p:cNvSpPr txBox="1"/>
          <p:nvPr>
            <p:ph type="title"/>
          </p:nvPr>
        </p:nvSpPr>
        <p:spPr>
          <a:xfrm>
            <a:off x="720000" y="1786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Quicksand"/>
                <a:ea typeface="Quicksand"/>
                <a:cs typeface="Quicksand"/>
                <a:sym typeface="Quicksand"/>
              </a:rPr>
              <a:t>Conceptos claves</a:t>
            </a:r>
            <a:endParaRPr b="1" sz="2800">
              <a:solidFill>
                <a:schemeClr val="dk2"/>
              </a:solidFill>
              <a:latin typeface="Quicksand"/>
              <a:ea typeface="Quicksand"/>
              <a:cs typeface="Quicksand"/>
              <a:sym typeface="Quicksand"/>
            </a:endParaRPr>
          </a:p>
        </p:txBody>
      </p:sp>
      <p:sp>
        <p:nvSpPr>
          <p:cNvPr id="660" name="Google Shape;660;p49"/>
          <p:cNvSpPr txBox="1"/>
          <p:nvPr>
            <p:ph idx="4294967295" type="subTitle"/>
          </p:nvPr>
        </p:nvSpPr>
        <p:spPr>
          <a:xfrm>
            <a:off x="858000" y="878950"/>
            <a:ext cx="6942900" cy="23538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b="1" lang="en" sz="1200">
                <a:latin typeface="Quicksand"/>
                <a:ea typeface="Quicksand"/>
                <a:cs typeface="Quicksand"/>
                <a:sym typeface="Quicksand"/>
              </a:rPr>
              <a:t>Interferencia</a:t>
            </a:r>
            <a:r>
              <a:rPr lang="en" sz="1200"/>
              <a:t> (Artículo 54, letra c del Decreto 203 del MOP): “Efecto sobre los patrones de flujo de una interacción o interrelación entre dos fuentes de agua, producto de la explotación de una de las fuentes”.</a:t>
            </a:r>
            <a:endParaRPr sz="1200"/>
          </a:p>
          <a:p>
            <a:pPr indent="-304800" lvl="0" marL="457200" rtl="0" algn="just">
              <a:spcBef>
                <a:spcPts val="1000"/>
              </a:spcBef>
              <a:spcAft>
                <a:spcPts val="0"/>
              </a:spcAft>
              <a:buSzPts val="1200"/>
              <a:buChar char="●"/>
            </a:pPr>
            <a:r>
              <a:rPr b="1" lang="en" sz="1200">
                <a:latin typeface="Quicksand"/>
                <a:ea typeface="Quicksand"/>
                <a:cs typeface="Quicksand"/>
                <a:sym typeface="Quicksand"/>
              </a:rPr>
              <a:t>Requisitos para otorgar derechos de aprovechamiento subterráneos </a:t>
            </a:r>
            <a:r>
              <a:rPr lang="en" sz="1200"/>
              <a:t>(Artículo 42 Decreto 203 MOP - </a:t>
            </a:r>
            <a:r>
              <a:rPr lang="en" sz="1200"/>
              <a:t>Ilegalidad)</a:t>
            </a:r>
            <a:endParaRPr sz="1200"/>
          </a:p>
          <a:p>
            <a:pPr indent="-304800" lvl="1" marL="914400" rtl="0" algn="just">
              <a:spcBef>
                <a:spcPts val="0"/>
              </a:spcBef>
              <a:spcAft>
                <a:spcPts val="0"/>
              </a:spcAft>
              <a:buSzPts val="1200"/>
              <a:buChar char="○"/>
            </a:pPr>
            <a:r>
              <a:rPr lang="en" sz="1200"/>
              <a:t>Es legalmente procedente.</a:t>
            </a:r>
            <a:endParaRPr sz="1200"/>
          </a:p>
          <a:p>
            <a:pPr indent="-304800" lvl="1" marL="914400" rtl="0" algn="just">
              <a:spcBef>
                <a:spcPts val="0"/>
              </a:spcBef>
              <a:spcAft>
                <a:spcPts val="0"/>
              </a:spcAft>
              <a:buSzPts val="1200"/>
              <a:buChar char="○"/>
            </a:pPr>
            <a:r>
              <a:rPr lang="en" sz="1200"/>
              <a:t>Existe disponibilidad del recurso. </a:t>
            </a:r>
            <a:endParaRPr sz="1200"/>
          </a:p>
          <a:p>
            <a:pPr indent="-304800" lvl="1" marL="914400" rtl="0" algn="just">
              <a:spcBef>
                <a:spcPts val="0"/>
              </a:spcBef>
              <a:spcAft>
                <a:spcPts val="0"/>
              </a:spcAft>
              <a:buSzPts val="1200"/>
              <a:buChar char="○"/>
            </a:pPr>
            <a:r>
              <a:rPr lang="en" sz="1200"/>
              <a:t>No se perjudican derechos de terceros. </a:t>
            </a:r>
            <a:endParaRPr sz="1200"/>
          </a:p>
          <a:p>
            <a:pPr indent="-304800" lvl="1" marL="914400" rtl="0" algn="just">
              <a:spcBef>
                <a:spcPts val="0"/>
              </a:spcBef>
              <a:spcAft>
                <a:spcPts val="0"/>
              </a:spcAft>
              <a:buSzPts val="1200"/>
              <a:buChar char="○"/>
            </a:pPr>
            <a:r>
              <a:rPr lang="en" sz="1200"/>
              <a:t>Cuenta con RCA favorable, en caso de ser necesario. </a:t>
            </a:r>
            <a:endParaRPr sz="1200"/>
          </a:p>
          <a:p>
            <a:pPr indent="-304800" lvl="1" marL="914400" rtl="0" algn="just">
              <a:spcBef>
                <a:spcPts val="0"/>
              </a:spcBef>
              <a:spcAft>
                <a:spcPts val="0"/>
              </a:spcAft>
              <a:buSzPts val="1200"/>
              <a:buChar char="○"/>
            </a:pPr>
            <a:r>
              <a:rPr lang="en" sz="1200"/>
              <a:t>Se respetan las disposiciones del Reglamento de Aguas Subterráneas.</a:t>
            </a:r>
            <a:endParaRPr sz="1200"/>
          </a:p>
        </p:txBody>
      </p:sp>
      <p:sp>
        <p:nvSpPr>
          <p:cNvPr id="661" name="Google Shape;661;p49"/>
          <p:cNvSpPr txBox="1"/>
          <p:nvPr>
            <p:ph type="title"/>
          </p:nvPr>
        </p:nvSpPr>
        <p:spPr>
          <a:xfrm>
            <a:off x="720000" y="32792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Quicksand"/>
                <a:ea typeface="Quicksand"/>
                <a:cs typeface="Quicksand"/>
                <a:sym typeface="Quicksand"/>
              </a:rPr>
              <a:t>Hechos Relevantes</a:t>
            </a:r>
            <a:endParaRPr b="1" sz="2800">
              <a:solidFill>
                <a:schemeClr val="dk2"/>
              </a:solidFill>
              <a:latin typeface="Quicksand"/>
              <a:ea typeface="Quicksand"/>
              <a:cs typeface="Quicksand"/>
              <a:sym typeface="Quicksand"/>
            </a:endParaRPr>
          </a:p>
        </p:txBody>
      </p:sp>
      <p:sp>
        <p:nvSpPr>
          <p:cNvPr id="662" name="Google Shape;662;p49"/>
          <p:cNvSpPr txBox="1"/>
          <p:nvPr>
            <p:ph idx="4294967295" type="subTitle"/>
          </p:nvPr>
        </p:nvSpPr>
        <p:spPr>
          <a:xfrm>
            <a:off x="858000" y="3851925"/>
            <a:ext cx="7428000" cy="11409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lang="en" sz="1200"/>
              <a:t>Solicitud de cambio total de punto de captación de derechos de aprovechamiento de aguas subterráneas realizada por Agrícola Norteandino Limitada.</a:t>
            </a:r>
            <a:endParaRPr sz="1200"/>
          </a:p>
          <a:p>
            <a:pPr indent="-304800" lvl="0" marL="457200" rtl="0" algn="just">
              <a:spcBef>
                <a:spcPts val="1000"/>
              </a:spcBef>
              <a:spcAft>
                <a:spcPts val="1000"/>
              </a:spcAft>
              <a:buSzPts val="1200"/>
              <a:buChar char="●"/>
            </a:pPr>
            <a:r>
              <a:rPr lang="en" sz="1200"/>
              <a:t>El cauce del Río Limarí fue declarado agotado por Resolución DGA N° 72/2005.</a:t>
            </a:r>
            <a:endParaRPr sz="1200"/>
          </a:p>
        </p:txBody>
      </p:sp>
      <p:pic>
        <p:nvPicPr>
          <p:cNvPr id="663" name="Google Shape;663;p49"/>
          <p:cNvPicPr preferRelativeResize="0"/>
          <p:nvPr/>
        </p:nvPicPr>
        <p:blipFill>
          <a:blip r:embed="rId4">
            <a:alphaModFix/>
          </a:blip>
          <a:stretch>
            <a:fillRect/>
          </a:stretch>
        </p:blipFill>
        <p:spPr>
          <a:xfrm>
            <a:off x="7258325" y="2418638"/>
            <a:ext cx="1717975" cy="10457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0"/>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Quicksand"/>
                <a:ea typeface="Quicksand"/>
                <a:cs typeface="Quicksand"/>
                <a:sym typeface="Quicksand"/>
              </a:rPr>
              <a:t>Considerandos Relevantes</a:t>
            </a:r>
            <a:endParaRPr b="1" sz="2800">
              <a:solidFill>
                <a:schemeClr val="dk2"/>
              </a:solidFill>
              <a:latin typeface="Quicksand"/>
              <a:ea typeface="Quicksand"/>
              <a:cs typeface="Quicksand"/>
              <a:sym typeface="Quicksand"/>
            </a:endParaRPr>
          </a:p>
        </p:txBody>
      </p:sp>
      <p:sp>
        <p:nvSpPr>
          <p:cNvPr id="669" name="Google Shape;669;p50"/>
          <p:cNvSpPr txBox="1"/>
          <p:nvPr>
            <p:ph idx="4294967295" type="subTitle"/>
          </p:nvPr>
        </p:nvSpPr>
        <p:spPr>
          <a:xfrm>
            <a:off x="290075" y="1645600"/>
            <a:ext cx="5989200" cy="33261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b="1" lang="en" sz="1200">
                <a:latin typeface="Quicksand"/>
                <a:ea typeface="Quicksand"/>
                <a:cs typeface="Quicksand"/>
                <a:sym typeface="Quicksand"/>
              </a:rPr>
              <a:t>Cuarto</a:t>
            </a:r>
            <a:r>
              <a:rPr lang="en" sz="1200"/>
              <a:t>: “(...) Desde   esta   perspectiva   manifiesta  que  el   principio de  unidad  de  corriente  es  uno  de   los  más  importantes  en materia   de   aguas   y   es   de   necesaria   aplicación   en   el otorgamiento de nuevos derechos de aprovechamiento, pues, al  analizar   si  hay  disponibilidad   de  agua,   </a:t>
            </a:r>
            <a:r>
              <a:rPr b="1" lang="en" sz="1200">
                <a:latin typeface="Quicksand"/>
                <a:ea typeface="Quicksand"/>
                <a:cs typeface="Quicksand"/>
                <a:sym typeface="Quicksand"/>
              </a:rPr>
              <a:t>la   autoridad no sólo debe determinar la que existe materialmente en un curso  de  agua   específico,   sino   que   la   que   se   encuentra presente en toda la interconexión del sistema de aguas</a:t>
            </a:r>
            <a:r>
              <a:rPr lang="en" sz="1200"/>
              <a:t> (...)</a:t>
            </a:r>
            <a:br>
              <a:rPr lang="en" sz="1200"/>
            </a:br>
            <a:r>
              <a:rPr lang="en" sz="1200"/>
              <a:t>(...) El agua que se extrae del nuevo pozo forma parte de las que alimentan la cuenca del río Limarí, motivo por el cual la autoridad administrativa, en resguardo del racional uso del recurso </a:t>
            </a:r>
            <a:r>
              <a:rPr lang="en" sz="1200"/>
              <a:t>hídrico</a:t>
            </a:r>
            <a:r>
              <a:rPr lang="en" sz="1200"/>
              <a:t> y armonizando los derechos de todos los usuarios del acuífero de una misma corriente, </a:t>
            </a:r>
            <a:r>
              <a:rPr b="1" lang="en" sz="1200">
                <a:latin typeface="Quicksand"/>
                <a:ea typeface="Quicksand"/>
                <a:cs typeface="Quicksand"/>
                <a:sym typeface="Quicksand"/>
              </a:rPr>
              <a:t>debió determinar si el componente principal de las aguas que se extraerán desde el nuevo pozo proviene de ese río o del acuífero, </a:t>
            </a:r>
            <a:r>
              <a:rPr lang="en" sz="1200"/>
              <a:t>pues se podrían afectar los derechos de terceros constituidos en esas aguas (...)”</a:t>
            </a:r>
            <a:br>
              <a:rPr lang="en" sz="1200"/>
            </a:br>
            <a:endParaRPr sz="1200"/>
          </a:p>
        </p:txBody>
      </p:sp>
      <p:pic>
        <p:nvPicPr>
          <p:cNvPr id="670" name="Google Shape;670;p50"/>
          <p:cNvPicPr preferRelativeResize="0"/>
          <p:nvPr/>
        </p:nvPicPr>
        <p:blipFill rotWithShape="1">
          <a:blip r:embed="rId3">
            <a:alphaModFix/>
          </a:blip>
          <a:srcRect b="8817" l="0" r="0" t="0"/>
          <a:stretch/>
        </p:blipFill>
        <p:spPr>
          <a:xfrm>
            <a:off x="6623720" y="2325300"/>
            <a:ext cx="2390052" cy="1299593"/>
          </a:xfrm>
          <a:prstGeom prst="rect">
            <a:avLst/>
          </a:prstGeom>
          <a:noFill/>
          <a:ln>
            <a:noFill/>
          </a:ln>
        </p:spPr>
      </p:pic>
      <p:pic>
        <p:nvPicPr>
          <p:cNvPr id="671" name="Google Shape;671;p50"/>
          <p:cNvPicPr preferRelativeResize="0"/>
          <p:nvPr/>
        </p:nvPicPr>
        <p:blipFill>
          <a:blip r:embed="rId4">
            <a:alphaModFix/>
          </a:blip>
          <a:stretch>
            <a:fillRect/>
          </a:stretch>
        </p:blipFill>
        <p:spPr>
          <a:xfrm>
            <a:off x="6279350" y="3237161"/>
            <a:ext cx="2734423" cy="4605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3"/>
          <p:cNvPicPr preferRelativeResize="0"/>
          <p:nvPr/>
        </p:nvPicPr>
        <p:blipFill>
          <a:blip r:embed="rId3">
            <a:alphaModFix/>
          </a:blip>
          <a:stretch>
            <a:fillRect/>
          </a:stretch>
        </p:blipFill>
        <p:spPr>
          <a:xfrm>
            <a:off x="2511551" y="188610"/>
            <a:ext cx="4856199" cy="3400279"/>
          </a:xfrm>
          <a:prstGeom prst="rect">
            <a:avLst/>
          </a:prstGeom>
          <a:noFill/>
          <a:ln>
            <a:noFill/>
          </a:ln>
        </p:spPr>
      </p:pic>
      <p:sp>
        <p:nvSpPr>
          <p:cNvPr id="239" name="Google Shape;239;p33"/>
          <p:cNvSpPr txBox="1"/>
          <p:nvPr>
            <p:ph type="title"/>
          </p:nvPr>
        </p:nvSpPr>
        <p:spPr>
          <a:xfrm>
            <a:off x="684300" y="2142663"/>
            <a:ext cx="77754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Capítulo 3.1. Principio de unidad de corrientes</a:t>
            </a:r>
            <a:endParaRPr b="1">
              <a:latin typeface="Quicksand"/>
              <a:ea typeface="Quicksand"/>
              <a:cs typeface="Quicksand"/>
              <a:sym typeface="Quicksand"/>
            </a:endParaRPr>
          </a:p>
        </p:txBody>
      </p:sp>
      <p:sp>
        <p:nvSpPr>
          <p:cNvPr id="240" name="Google Shape;240;p33"/>
          <p:cNvSpPr txBox="1"/>
          <p:nvPr>
            <p:ph idx="2" type="title"/>
          </p:nvPr>
        </p:nvSpPr>
        <p:spPr>
          <a:xfrm flipH="1">
            <a:off x="5518001" y="1033025"/>
            <a:ext cx="14073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pic>
        <p:nvPicPr>
          <p:cNvPr id="241" name="Google Shape;241;p33"/>
          <p:cNvPicPr preferRelativeResize="0"/>
          <p:nvPr/>
        </p:nvPicPr>
        <p:blipFill>
          <a:blip r:embed="rId4">
            <a:alphaModFix/>
          </a:blip>
          <a:stretch>
            <a:fillRect/>
          </a:stretch>
        </p:blipFill>
        <p:spPr>
          <a:xfrm>
            <a:off x="95576" y="3862376"/>
            <a:ext cx="850225" cy="841800"/>
          </a:xfrm>
          <a:prstGeom prst="rect">
            <a:avLst/>
          </a:prstGeom>
          <a:noFill/>
          <a:ln>
            <a:noFill/>
          </a:ln>
        </p:spPr>
      </p:pic>
      <p:pic>
        <p:nvPicPr>
          <p:cNvPr id="242" name="Google Shape;242;p33"/>
          <p:cNvPicPr preferRelativeResize="0"/>
          <p:nvPr/>
        </p:nvPicPr>
        <p:blipFill>
          <a:blip r:embed="rId5">
            <a:alphaModFix/>
          </a:blip>
          <a:stretch>
            <a:fillRect/>
          </a:stretch>
        </p:blipFill>
        <p:spPr>
          <a:xfrm>
            <a:off x="4654500" y="3893107"/>
            <a:ext cx="850225" cy="1072693"/>
          </a:xfrm>
          <a:prstGeom prst="rect">
            <a:avLst/>
          </a:prstGeom>
          <a:noFill/>
          <a:ln>
            <a:noFill/>
          </a:ln>
        </p:spPr>
      </p:pic>
      <p:pic>
        <p:nvPicPr>
          <p:cNvPr id="243" name="Google Shape;243;p33"/>
          <p:cNvPicPr preferRelativeResize="0"/>
          <p:nvPr/>
        </p:nvPicPr>
        <p:blipFill>
          <a:blip r:embed="rId6">
            <a:alphaModFix/>
          </a:blip>
          <a:stretch>
            <a:fillRect/>
          </a:stretch>
        </p:blipFill>
        <p:spPr>
          <a:xfrm flipH="1">
            <a:off x="668976" y="1098138"/>
            <a:ext cx="1289750" cy="711575"/>
          </a:xfrm>
          <a:prstGeom prst="rect">
            <a:avLst/>
          </a:prstGeom>
          <a:noFill/>
          <a:ln>
            <a:noFill/>
          </a:ln>
        </p:spPr>
      </p:pic>
      <p:pic>
        <p:nvPicPr>
          <p:cNvPr id="244" name="Google Shape;244;p33"/>
          <p:cNvPicPr preferRelativeResize="0"/>
          <p:nvPr/>
        </p:nvPicPr>
        <p:blipFill>
          <a:blip r:embed="rId7">
            <a:alphaModFix/>
          </a:blip>
          <a:stretch>
            <a:fillRect/>
          </a:stretch>
        </p:blipFill>
        <p:spPr>
          <a:xfrm>
            <a:off x="1347100" y="3996711"/>
            <a:ext cx="515125" cy="577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1"/>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Quicksand"/>
                <a:ea typeface="Quicksand"/>
                <a:cs typeface="Quicksand"/>
                <a:sym typeface="Quicksand"/>
              </a:rPr>
              <a:t>Considerandos Relevantes</a:t>
            </a:r>
            <a:endParaRPr b="1" sz="2800">
              <a:latin typeface="Quicksand"/>
              <a:ea typeface="Quicksand"/>
              <a:cs typeface="Quicksand"/>
              <a:sym typeface="Quicksand"/>
            </a:endParaRPr>
          </a:p>
          <a:p>
            <a:pPr indent="0" lvl="0" marL="0" rtl="0" algn="ctr">
              <a:spcBef>
                <a:spcPts val="0"/>
              </a:spcBef>
              <a:spcAft>
                <a:spcPts val="0"/>
              </a:spcAft>
              <a:buNone/>
            </a:pPr>
            <a:r>
              <a:t/>
            </a:r>
            <a:endParaRPr b="1" sz="2800">
              <a:latin typeface="Quicksand"/>
              <a:ea typeface="Quicksand"/>
              <a:cs typeface="Quicksand"/>
              <a:sym typeface="Quicksand"/>
            </a:endParaRPr>
          </a:p>
          <a:p>
            <a:pPr indent="0" lvl="0" marL="0" rtl="0" algn="ctr">
              <a:spcBef>
                <a:spcPts val="0"/>
              </a:spcBef>
              <a:spcAft>
                <a:spcPts val="0"/>
              </a:spcAft>
              <a:buNone/>
            </a:pPr>
            <a:r>
              <a:t/>
            </a:r>
            <a:endParaRPr b="1" sz="2800">
              <a:latin typeface="Quicksand"/>
              <a:ea typeface="Quicksand"/>
              <a:cs typeface="Quicksand"/>
              <a:sym typeface="Quicksand"/>
            </a:endParaRPr>
          </a:p>
        </p:txBody>
      </p:sp>
      <p:sp>
        <p:nvSpPr>
          <p:cNvPr id="677" name="Google Shape;677;p51"/>
          <p:cNvSpPr txBox="1"/>
          <p:nvPr>
            <p:ph idx="4294967295" type="subTitle"/>
          </p:nvPr>
        </p:nvSpPr>
        <p:spPr>
          <a:xfrm>
            <a:off x="858000" y="1773225"/>
            <a:ext cx="7428000" cy="31989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b="1" lang="en" sz="1200">
                <a:latin typeface="Quicksand"/>
                <a:ea typeface="Quicksand"/>
                <a:cs typeface="Quicksand"/>
                <a:sym typeface="Quicksand"/>
              </a:rPr>
              <a:t>Décimo Segundo</a:t>
            </a:r>
            <a:r>
              <a:rPr lang="en" sz="1200"/>
              <a:t>: “(...) En   la   especie   se   trata   de   establecer   si   el solicitante   cumple  las  exigencias   previstas   en   la normativa   vigente   en   cuanto   al   cambio   del   punto   de captación de su derecho de aprovechamiento, entre las que se  incluyen,  como  se  dijo  más  arriba,   que  al  hacerlo  no se perjudiquen ni  menoscaben  derechos  de  terceros  y  que, además,   </a:t>
            </a:r>
            <a:r>
              <a:rPr b="1" lang="en" sz="1200">
                <a:latin typeface="Quicksand"/>
                <a:ea typeface="Quicksand"/>
                <a:cs typeface="Quicksand"/>
                <a:sym typeface="Quicksand"/>
              </a:rPr>
              <a:t>se   considere   la   relación   existente   entre   aguas superficiales   y  subterráneas,  en   conformidad   a   lo establecido   en   el   artículo   3   del    Código  de   Aguas, que establece el principio de unidad de la corriente</a:t>
            </a:r>
            <a:r>
              <a:rPr lang="en" sz="1200"/>
              <a:t> (...)”</a:t>
            </a:r>
            <a:br>
              <a:rPr lang="en" sz="1200"/>
            </a:br>
            <a:endParaRPr sz="1200"/>
          </a:p>
          <a:p>
            <a:pPr indent="-304800" lvl="0" marL="457200" rtl="0" algn="just">
              <a:spcBef>
                <a:spcPts val="0"/>
              </a:spcBef>
              <a:spcAft>
                <a:spcPts val="0"/>
              </a:spcAft>
              <a:buSzPts val="1200"/>
              <a:buChar char="●"/>
            </a:pPr>
            <a:r>
              <a:rPr b="1" lang="en" sz="1200">
                <a:latin typeface="Quicksand"/>
                <a:ea typeface="Quicksand"/>
                <a:cs typeface="Quicksand"/>
                <a:sym typeface="Quicksand"/>
              </a:rPr>
              <a:t>Décimo Tercero</a:t>
            </a:r>
            <a:r>
              <a:rPr lang="en" sz="1200"/>
              <a:t>: “(...) Empero,   la  lectura   de  los  informes  técnicos evacuados   por   la   DGA   no   refleja   la   aludida   armonía probatoria,   sino   que,   por   la   inversa,   da   cuenta   de importantes   contradicciones   que,   en   lugar   de  esclarecer los   hechos,   introducen   confusión   e   incertidumbre   en ellos, con lo que </a:t>
            </a:r>
            <a:r>
              <a:rPr b="1" lang="en" sz="1200">
                <a:latin typeface="Quicksand"/>
                <a:ea typeface="Quicksand"/>
                <a:cs typeface="Quicksand"/>
                <a:sym typeface="Quicksand"/>
              </a:rPr>
              <a:t>impiden que se adopte una determinación suficientemente motivada</a:t>
            </a:r>
            <a:r>
              <a:rPr lang="en" sz="1200"/>
              <a:t>.”</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2"/>
          <p:cNvSpPr txBox="1"/>
          <p:nvPr>
            <p:ph type="title"/>
          </p:nvPr>
        </p:nvSpPr>
        <p:spPr>
          <a:xfrm>
            <a:off x="720000" y="10729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Quicksand"/>
                <a:ea typeface="Quicksand"/>
                <a:cs typeface="Quicksand"/>
                <a:sym typeface="Quicksand"/>
              </a:rPr>
              <a:t>Considerandos Relevantes</a:t>
            </a:r>
            <a:endParaRPr b="1" sz="2800">
              <a:latin typeface="Quicksand"/>
              <a:ea typeface="Quicksand"/>
              <a:cs typeface="Quicksand"/>
              <a:sym typeface="Quicksand"/>
            </a:endParaRPr>
          </a:p>
          <a:p>
            <a:pPr indent="0" lvl="0" marL="0" rtl="0" algn="ctr">
              <a:spcBef>
                <a:spcPts val="0"/>
              </a:spcBef>
              <a:spcAft>
                <a:spcPts val="0"/>
              </a:spcAft>
              <a:buNone/>
            </a:pPr>
            <a:r>
              <a:t/>
            </a:r>
            <a:endParaRPr b="1" sz="2800">
              <a:latin typeface="Quicksand"/>
              <a:ea typeface="Quicksand"/>
              <a:cs typeface="Quicksand"/>
              <a:sym typeface="Quicksand"/>
            </a:endParaRPr>
          </a:p>
          <a:p>
            <a:pPr indent="0" lvl="0" marL="0" rtl="0" algn="ctr">
              <a:spcBef>
                <a:spcPts val="0"/>
              </a:spcBef>
              <a:spcAft>
                <a:spcPts val="0"/>
              </a:spcAft>
              <a:buNone/>
            </a:pPr>
            <a:r>
              <a:t/>
            </a:r>
            <a:endParaRPr b="1" sz="2800">
              <a:latin typeface="Quicksand"/>
              <a:ea typeface="Quicksand"/>
              <a:cs typeface="Quicksand"/>
              <a:sym typeface="Quicksand"/>
            </a:endParaRPr>
          </a:p>
        </p:txBody>
      </p:sp>
      <p:sp>
        <p:nvSpPr>
          <p:cNvPr id="683" name="Google Shape;683;p52"/>
          <p:cNvSpPr txBox="1"/>
          <p:nvPr>
            <p:ph idx="4294967295" type="subTitle"/>
          </p:nvPr>
        </p:nvSpPr>
        <p:spPr>
          <a:xfrm>
            <a:off x="858000" y="1773225"/>
            <a:ext cx="7428000" cy="33261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b="1" lang="en" sz="1200">
                <a:latin typeface="Quicksand"/>
                <a:ea typeface="Quicksand"/>
                <a:cs typeface="Quicksand"/>
                <a:sym typeface="Quicksand"/>
              </a:rPr>
              <a:t>Vigésimo Cuarto</a:t>
            </a:r>
            <a:r>
              <a:rPr lang="en" sz="1200"/>
              <a:t>: “Sobre este punto el recurrente sostiene que, conforme al principio de unidad de la corriente, en el otorgamiento de nuevos derechos de aprovechamiento la </a:t>
            </a:r>
            <a:r>
              <a:rPr b="1" lang="en" sz="1200">
                <a:latin typeface="Quicksand"/>
                <a:ea typeface="Quicksand"/>
                <a:cs typeface="Quicksand"/>
                <a:sym typeface="Quicksand"/>
              </a:rPr>
              <a:t>autoridad debe analizar la </a:t>
            </a:r>
            <a:r>
              <a:rPr b="1" lang="en" sz="1200">
                <a:latin typeface="Quicksand"/>
                <a:ea typeface="Quicksand"/>
                <a:cs typeface="Quicksand"/>
                <a:sym typeface="Quicksand"/>
              </a:rPr>
              <a:t>disponibilidad</a:t>
            </a:r>
            <a:r>
              <a:rPr b="1" lang="en" sz="1200">
                <a:latin typeface="Quicksand"/>
                <a:ea typeface="Quicksand"/>
                <a:cs typeface="Quicksand"/>
                <a:sym typeface="Quicksand"/>
              </a:rPr>
              <a:t> del recurso no sólo en un curso de agua determinado, sino que en toda la interconexión del sistema de aguas”</a:t>
            </a:r>
            <a:endParaRPr b="1" sz="1200">
              <a:latin typeface="Quicksand"/>
              <a:ea typeface="Quicksand"/>
              <a:cs typeface="Quicksand"/>
              <a:sym typeface="Quicksand"/>
            </a:endParaRPr>
          </a:p>
          <a:p>
            <a:pPr indent="-304800" lvl="0" marL="457200" rtl="0" algn="just">
              <a:spcBef>
                <a:spcPts val="1000"/>
              </a:spcBef>
              <a:spcAft>
                <a:spcPts val="0"/>
              </a:spcAft>
              <a:buSzPts val="1200"/>
              <a:buFont typeface="Quicksand"/>
              <a:buChar char="●"/>
            </a:pPr>
            <a:r>
              <a:rPr b="1" lang="en" sz="1200">
                <a:latin typeface="Quicksand"/>
                <a:ea typeface="Quicksand"/>
                <a:cs typeface="Quicksand"/>
                <a:sym typeface="Quicksand"/>
              </a:rPr>
              <a:t>Vigésimo Quinto: </a:t>
            </a:r>
            <a:r>
              <a:rPr lang="en" sz="1200"/>
              <a:t>(...) En la especie la solicitante de cambio de punto de captación no logró demostrar, dados los defectos de su prueba documental, que existiera disponibilidad del recurso hídrico y, además, que el otorgamiento de lo pedido no haya de causar perjuicio a derechos de terceros previamente constituidos (...)</a:t>
            </a:r>
            <a:br>
              <a:rPr lang="en" sz="1200"/>
            </a:br>
            <a:r>
              <a:rPr lang="en" sz="1200"/>
              <a:t>(...) Las deficiencias probatorias (...) ponen de manifiesto que, al resolver la reclamación, los sentenciadores soslayaron el examen, requerido por los artículos 3 y 22 del Código de Aguas, referido a </a:t>
            </a:r>
            <a:r>
              <a:rPr i="1" lang="en" sz="1200"/>
              <a:t>“</a:t>
            </a:r>
            <a:r>
              <a:rPr b="1" i="1" lang="en" sz="1200">
                <a:latin typeface="Quicksand"/>
                <a:ea typeface="Quicksand"/>
                <a:cs typeface="Quicksand"/>
                <a:sym typeface="Quicksand"/>
              </a:rPr>
              <a:t>La relación existente entre aguas superficiales y subterráneas”  </a:t>
            </a:r>
            <a:r>
              <a:rPr lang="en" sz="1200"/>
              <a:t>(...)”</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3"/>
          <p:cNvSpPr txBox="1"/>
          <p:nvPr>
            <p:ph idx="1" type="subTitle"/>
          </p:nvPr>
        </p:nvSpPr>
        <p:spPr>
          <a:xfrm>
            <a:off x="1177200" y="1661750"/>
            <a:ext cx="3434700" cy="14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¿Preguntas?</a:t>
            </a:r>
            <a:endParaRPr/>
          </a:p>
        </p:txBody>
      </p:sp>
      <p:sp>
        <p:nvSpPr>
          <p:cNvPr id="689" name="Google Shape;689;p53"/>
          <p:cNvSpPr txBox="1"/>
          <p:nvPr>
            <p:ph type="title"/>
          </p:nvPr>
        </p:nvSpPr>
        <p:spPr>
          <a:xfrm>
            <a:off x="1024800" y="631037"/>
            <a:ext cx="4294800" cy="87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Gracias</a:t>
            </a:r>
            <a:r>
              <a:rPr lang="en"/>
              <a:t>!</a:t>
            </a:r>
            <a:endParaRPr/>
          </a:p>
        </p:txBody>
      </p:sp>
      <p:pic>
        <p:nvPicPr>
          <p:cNvPr id="690" name="Google Shape;690;p53"/>
          <p:cNvPicPr preferRelativeResize="0"/>
          <p:nvPr/>
        </p:nvPicPr>
        <p:blipFill rotWithShape="1">
          <a:blip r:embed="rId3">
            <a:alphaModFix/>
          </a:blip>
          <a:srcRect b="-1708" l="37862" r="3715" t="0"/>
          <a:stretch/>
        </p:blipFill>
        <p:spPr>
          <a:xfrm>
            <a:off x="4918650" y="539500"/>
            <a:ext cx="3672000" cy="2778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720000" y="1838325"/>
            <a:ext cx="7704000" cy="29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Quicksand Medium"/>
                <a:ea typeface="Quicksand Medium"/>
                <a:cs typeface="Quicksand Medium"/>
                <a:sym typeface="Quicksand Medium"/>
              </a:rPr>
              <a:t>1. Caracterización de la cuenca hidrográfica.</a:t>
            </a:r>
            <a:endParaRPr sz="1900">
              <a:latin typeface="Quicksand Medium"/>
              <a:ea typeface="Quicksand Medium"/>
              <a:cs typeface="Quicksand Medium"/>
              <a:sym typeface="Quicksand Medium"/>
            </a:endParaRPr>
          </a:p>
          <a:p>
            <a:pPr indent="0" lvl="0" marL="0" rtl="0" algn="ctr">
              <a:spcBef>
                <a:spcPts val="1000"/>
              </a:spcBef>
              <a:spcAft>
                <a:spcPts val="0"/>
              </a:spcAft>
              <a:buNone/>
            </a:pPr>
            <a:r>
              <a:rPr lang="en" sz="1900">
                <a:latin typeface="Quicksand Medium"/>
                <a:ea typeface="Quicksand Medium"/>
                <a:cs typeface="Quicksand Medium"/>
                <a:sym typeface="Quicksand Medium"/>
              </a:rPr>
              <a:t>2. Principio de unidad de la corriente en el Código de Aguas. </a:t>
            </a:r>
            <a:endParaRPr sz="1900">
              <a:latin typeface="Quicksand Medium"/>
              <a:ea typeface="Quicksand Medium"/>
              <a:cs typeface="Quicksand Medium"/>
              <a:sym typeface="Quicksand Medium"/>
            </a:endParaRPr>
          </a:p>
          <a:p>
            <a:pPr indent="0" lvl="0" marL="0" rtl="0" algn="ctr">
              <a:spcBef>
                <a:spcPts val="1000"/>
              </a:spcBef>
              <a:spcAft>
                <a:spcPts val="0"/>
              </a:spcAft>
              <a:buNone/>
            </a:pPr>
            <a:r>
              <a:rPr lang="en" sz="1900">
                <a:latin typeface="Quicksand Medium"/>
                <a:ea typeface="Quicksand Medium"/>
                <a:cs typeface="Quicksand Medium"/>
                <a:sym typeface="Quicksand Medium"/>
              </a:rPr>
              <a:t>3. El seccionamiento de las cuencas hidrográficas. </a:t>
            </a:r>
            <a:endParaRPr sz="1900">
              <a:latin typeface="Quicksand Medium"/>
              <a:ea typeface="Quicksand Medium"/>
              <a:cs typeface="Quicksand Medium"/>
              <a:sym typeface="Quicksand Medium"/>
            </a:endParaRPr>
          </a:p>
          <a:p>
            <a:pPr indent="0" lvl="0" marL="0" rtl="0" algn="ctr">
              <a:spcBef>
                <a:spcPts val="1000"/>
              </a:spcBef>
              <a:spcAft>
                <a:spcPts val="0"/>
              </a:spcAft>
              <a:buNone/>
            </a:pPr>
            <a:r>
              <a:rPr lang="en" sz="1900">
                <a:latin typeface="Quicksand Medium"/>
                <a:ea typeface="Quicksand Medium"/>
                <a:cs typeface="Quicksand Medium"/>
                <a:sym typeface="Quicksand Medium"/>
              </a:rPr>
              <a:t>3.1 Delimitación territorial de competencias de las juntas de vigilancia.</a:t>
            </a:r>
            <a:endParaRPr sz="1900">
              <a:latin typeface="Quicksand Medium"/>
              <a:ea typeface="Quicksand Medium"/>
              <a:cs typeface="Quicksand Medium"/>
              <a:sym typeface="Quicksand Medium"/>
            </a:endParaRPr>
          </a:p>
          <a:p>
            <a:pPr indent="0" lvl="0" marL="0" rtl="0" algn="ctr">
              <a:spcBef>
                <a:spcPts val="1000"/>
              </a:spcBef>
              <a:spcAft>
                <a:spcPts val="0"/>
              </a:spcAft>
              <a:buNone/>
            </a:pPr>
            <a:r>
              <a:rPr lang="en" sz="1900">
                <a:latin typeface="Quicksand Medium"/>
                <a:ea typeface="Quicksand Medium"/>
                <a:cs typeface="Quicksand Medium"/>
                <a:sym typeface="Quicksand Medium"/>
              </a:rPr>
              <a:t>3.2. Declaración de escasez hídrica.</a:t>
            </a:r>
            <a:endParaRPr sz="1900">
              <a:latin typeface="Quicksand Medium"/>
              <a:ea typeface="Quicksand Medium"/>
              <a:cs typeface="Quicksand Medium"/>
              <a:sym typeface="Quicksand Medium"/>
            </a:endParaRPr>
          </a:p>
          <a:p>
            <a:pPr indent="0" lvl="0" marL="0" rtl="0" algn="ctr">
              <a:spcBef>
                <a:spcPts val="1000"/>
              </a:spcBef>
              <a:spcAft>
                <a:spcPts val="0"/>
              </a:spcAft>
              <a:buNone/>
            </a:pPr>
            <a:r>
              <a:rPr lang="en" sz="1900">
                <a:latin typeface="Quicksand Medium"/>
                <a:ea typeface="Quicksand Medium"/>
                <a:cs typeface="Quicksand Medium"/>
                <a:sym typeface="Quicksand Medium"/>
              </a:rPr>
              <a:t>4. Gestión integrada de cuencas.</a:t>
            </a:r>
            <a:endParaRPr sz="1900">
              <a:latin typeface="Quicksand Medium"/>
              <a:ea typeface="Quicksand Medium"/>
              <a:cs typeface="Quicksand Medium"/>
              <a:sym typeface="Quicksand Medium"/>
            </a:endParaRPr>
          </a:p>
        </p:txBody>
      </p:sp>
      <p:sp>
        <p:nvSpPr>
          <p:cNvPr id="250" name="Google Shape;250;p34"/>
          <p:cNvSpPr txBox="1"/>
          <p:nvPr>
            <p:ph type="title"/>
          </p:nvPr>
        </p:nvSpPr>
        <p:spPr>
          <a:xfrm>
            <a:off x="720000" y="1025925"/>
            <a:ext cx="7704000" cy="8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Quicksand"/>
                <a:ea typeface="Quicksand"/>
                <a:cs typeface="Quicksand"/>
                <a:sym typeface="Quicksand"/>
              </a:rPr>
              <a:t>Estructura Capítulo</a:t>
            </a:r>
            <a:endParaRPr b="1" sz="4000">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idx="4294967295" type="subTitle"/>
          </p:nvPr>
        </p:nvSpPr>
        <p:spPr>
          <a:xfrm>
            <a:off x="594600" y="1708600"/>
            <a:ext cx="7954800" cy="29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“Es la </a:t>
            </a:r>
            <a:r>
              <a:rPr b="1" lang="en" sz="1600">
                <a:latin typeface="Quicksand"/>
                <a:ea typeface="Quicksand"/>
                <a:cs typeface="Quicksand"/>
                <a:sym typeface="Quicksand"/>
              </a:rPr>
              <a:t>zona geográfica </a:t>
            </a:r>
            <a:r>
              <a:rPr lang="en" sz="1600"/>
              <a:t>drenada por una corriente de agua”. </a:t>
            </a:r>
            <a:endParaRPr sz="1600"/>
          </a:p>
          <a:p>
            <a:pPr indent="0" lvl="0" marL="0" rtl="0" algn="ctr">
              <a:spcBef>
                <a:spcPts val="0"/>
              </a:spcBef>
              <a:spcAft>
                <a:spcPts val="0"/>
              </a:spcAft>
              <a:buNone/>
            </a:pPr>
            <a:r>
              <a:rPr lang="en" sz="1600"/>
              <a:t>FAO (2009). ¿Por qué invertir en ordenación de las cuencas hidrográficas? p. </a:t>
            </a:r>
            <a:r>
              <a:rPr lang="en" sz="1600"/>
              <a:t>3.</a:t>
            </a:r>
            <a:endParaRPr sz="1600"/>
          </a:p>
          <a:p>
            <a:pPr indent="0" lvl="0" marL="0" rtl="0" algn="ctr">
              <a:spcBef>
                <a:spcPts val="1000"/>
              </a:spcBef>
              <a:spcAft>
                <a:spcPts val="0"/>
              </a:spcAft>
              <a:buNone/>
            </a:pPr>
            <a:r>
              <a:rPr lang="en" sz="1600"/>
              <a:t>“El  </a:t>
            </a:r>
            <a:r>
              <a:rPr b="1" lang="en" sz="1600">
                <a:latin typeface="Quicksand"/>
                <a:ea typeface="Quicksand"/>
                <a:cs typeface="Quicksand"/>
                <a:sym typeface="Quicksand"/>
              </a:rPr>
              <a:t>área</a:t>
            </a:r>
            <a:r>
              <a:rPr lang="en" sz="1600"/>
              <a:t> </a:t>
            </a:r>
            <a:r>
              <a:rPr b="1" lang="en" sz="1600">
                <a:latin typeface="Quicksand"/>
                <a:ea typeface="Quicksand"/>
                <a:cs typeface="Quicksand"/>
                <a:sym typeface="Quicksand"/>
              </a:rPr>
              <a:t>de aguas superficiales o subterráneas</a:t>
            </a:r>
            <a:r>
              <a:rPr lang="en" sz="1600"/>
              <a:t>, que vierten a una red hidrográfica natural con uno o varios  cauces  naturales, de caudal continuo o intermitente, las cuales confluyen en un curso mayor que a su vez puede desembocar en un río principal, en un depósito natural d</a:t>
            </a:r>
            <a:r>
              <a:rPr lang="en" sz="1600"/>
              <a:t>e</a:t>
            </a:r>
            <a:r>
              <a:rPr lang="en" sz="1600"/>
              <a:t> aguas o en un pantano </a:t>
            </a:r>
            <a:r>
              <a:rPr b="1" lang="en" sz="1600">
                <a:latin typeface="Quicksand"/>
                <a:ea typeface="Quicksand"/>
                <a:cs typeface="Quicksand"/>
                <a:sym typeface="Quicksand"/>
              </a:rPr>
              <a:t>(cuencas endorreicas)</a:t>
            </a:r>
            <a:r>
              <a:rPr lang="en" sz="1600"/>
              <a:t> o directamente al mar </a:t>
            </a:r>
            <a:r>
              <a:rPr b="1" lang="en" sz="1600">
                <a:latin typeface="Quicksand"/>
                <a:ea typeface="Quicksand"/>
                <a:cs typeface="Quicksand"/>
                <a:sym typeface="Quicksand"/>
              </a:rPr>
              <a:t>(cuencas exorreicas)</a:t>
            </a:r>
            <a:r>
              <a:rPr lang="en" sz="1600"/>
              <a:t>” </a:t>
            </a:r>
            <a:endParaRPr sz="1600"/>
          </a:p>
          <a:p>
            <a:pPr indent="0" lvl="0" marL="0" rtl="0" algn="ctr">
              <a:spcBef>
                <a:spcPts val="0"/>
              </a:spcBef>
              <a:spcAft>
                <a:spcPts val="1600"/>
              </a:spcAft>
              <a:buNone/>
            </a:pPr>
            <a:r>
              <a:rPr lang="en" sz="1600"/>
              <a:t>Banco Interamericano de Desarrollo (2012): El reto del Manejo Integrado Análisis de la acción del BID en programas de manejo de cuencas 1989-2010. p. 2.</a:t>
            </a:r>
            <a:endParaRPr sz="1600"/>
          </a:p>
        </p:txBody>
      </p:sp>
      <p:sp>
        <p:nvSpPr>
          <p:cNvPr id="256" name="Google Shape;256;p35"/>
          <p:cNvSpPr txBox="1"/>
          <p:nvPr>
            <p:ph type="title"/>
          </p:nvPr>
        </p:nvSpPr>
        <p:spPr>
          <a:xfrm>
            <a:off x="720000" y="445025"/>
            <a:ext cx="77040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1. Caracterización de la cuenca hidrográfica.</a:t>
            </a:r>
            <a:endParaRPr b="1" sz="2800">
              <a:solidFill>
                <a:schemeClr val="dk2"/>
              </a:solidFill>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1. Caracterización de la cuenca hidrográfica.</a:t>
            </a:r>
            <a:endParaRPr b="1" sz="2800">
              <a:solidFill>
                <a:schemeClr val="dk2"/>
              </a:solidFill>
              <a:latin typeface="Quicksand"/>
              <a:ea typeface="Quicksand"/>
              <a:cs typeface="Quicksand"/>
              <a:sym typeface="Quicksand"/>
            </a:endParaRPr>
          </a:p>
        </p:txBody>
      </p:sp>
      <p:sp>
        <p:nvSpPr>
          <p:cNvPr id="262" name="Google Shape;262;p36"/>
          <p:cNvSpPr txBox="1"/>
          <p:nvPr>
            <p:ph idx="4294967295" type="subTitle"/>
          </p:nvPr>
        </p:nvSpPr>
        <p:spPr>
          <a:xfrm>
            <a:off x="1430400" y="1852200"/>
            <a:ext cx="6283200" cy="14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“Son las principales formas terrestres dentro del </a:t>
            </a:r>
            <a:r>
              <a:rPr b="1" lang="en" sz="1600">
                <a:latin typeface="Quicksand"/>
                <a:ea typeface="Quicksand"/>
                <a:cs typeface="Quicksand"/>
                <a:sym typeface="Quicksand"/>
              </a:rPr>
              <a:t>ciclo hidrológico</a:t>
            </a:r>
            <a:r>
              <a:rPr lang="en" sz="1600"/>
              <a:t> que captan y concentran la oferta del agua que proviene de las precipitaciones” </a:t>
            </a:r>
            <a:endParaRPr sz="1600"/>
          </a:p>
          <a:p>
            <a:pPr indent="0" lvl="0" marL="0" rtl="0" algn="ctr">
              <a:spcBef>
                <a:spcPts val="0"/>
              </a:spcBef>
              <a:spcAft>
                <a:spcPts val="1600"/>
              </a:spcAft>
              <a:buNone/>
            </a:pPr>
            <a:r>
              <a:rPr lang="en" sz="1600"/>
              <a:t>(Dourojeanni et al., 2002, p. 8). </a:t>
            </a:r>
            <a:endParaRPr sz="1600"/>
          </a:p>
        </p:txBody>
      </p:sp>
      <p:grpSp>
        <p:nvGrpSpPr>
          <p:cNvPr id="263" name="Google Shape;263;p36"/>
          <p:cNvGrpSpPr/>
          <p:nvPr/>
        </p:nvGrpSpPr>
        <p:grpSpPr>
          <a:xfrm>
            <a:off x="3815305" y="3392175"/>
            <a:ext cx="5328695" cy="1800343"/>
            <a:chOff x="2866824" y="3025450"/>
            <a:chExt cx="6277176" cy="2118051"/>
          </a:xfrm>
        </p:grpSpPr>
        <p:pic>
          <p:nvPicPr>
            <p:cNvPr id="264" name="Google Shape;264;p36"/>
            <p:cNvPicPr preferRelativeResize="0"/>
            <p:nvPr/>
          </p:nvPicPr>
          <p:blipFill rotWithShape="1">
            <a:blip r:embed="rId3">
              <a:alphaModFix/>
            </a:blip>
            <a:srcRect b="34145" l="16317" r="0" t="0"/>
            <a:stretch/>
          </p:blipFill>
          <p:spPr>
            <a:xfrm flipH="1">
              <a:off x="2866824" y="3505765"/>
              <a:ext cx="6277176" cy="1637736"/>
            </a:xfrm>
            <a:prstGeom prst="rect">
              <a:avLst/>
            </a:prstGeom>
            <a:noFill/>
            <a:ln>
              <a:noFill/>
            </a:ln>
            <a:effectLst>
              <a:outerShdw blurRad="57150" rotWithShape="0" algn="bl" dir="5400000" dist="19050">
                <a:srgbClr val="000000">
                  <a:alpha val="50000"/>
                </a:srgbClr>
              </a:outerShdw>
            </a:effectLst>
          </p:spPr>
        </p:pic>
        <p:pic>
          <p:nvPicPr>
            <p:cNvPr id="265" name="Google Shape;265;p36"/>
            <p:cNvPicPr preferRelativeResize="0"/>
            <p:nvPr/>
          </p:nvPicPr>
          <p:blipFill>
            <a:blip r:embed="rId4">
              <a:alphaModFix/>
            </a:blip>
            <a:stretch>
              <a:fillRect/>
            </a:stretch>
          </p:blipFill>
          <p:spPr>
            <a:xfrm>
              <a:off x="8147065" y="4049750"/>
              <a:ext cx="822841" cy="590388"/>
            </a:xfrm>
            <a:prstGeom prst="rect">
              <a:avLst/>
            </a:prstGeom>
            <a:noFill/>
            <a:ln>
              <a:noFill/>
            </a:ln>
            <a:effectLst>
              <a:outerShdw blurRad="57150" rotWithShape="0" algn="bl" dir="5400000" dist="19050">
                <a:srgbClr val="000000">
                  <a:alpha val="50000"/>
                </a:srgbClr>
              </a:outerShdw>
            </a:effectLst>
          </p:spPr>
        </p:pic>
        <p:pic>
          <p:nvPicPr>
            <p:cNvPr id="266" name="Google Shape;266;p36"/>
            <p:cNvPicPr preferRelativeResize="0"/>
            <p:nvPr/>
          </p:nvPicPr>
          <p:blipFill>
            <a:blip r:embed="rId5">
              <a:alphaModFix/>
            </a:blip>
            <a:stretch>
              <a:fillRect/>
            </a:stretch>
          </p:blipFill>
          <p:spPr>
            <a:xfrm flipH="1">
              <a:off x="3746920" y="4640149"/>
              <a:ext cx="704742" cy="413781"/>
            </a:xfrm>
            <a:prstGeom prst="rect">
              <a:avLst/>
            </a:prstGeom>
            <a:noFill/>
            <a:ln>
              <a:noFill/>
            </a:ln>
            <a:effectLst>
              <a:outerShdw blurRad="57150" rotWithShape="0" algn="bl" dir="5400000" dist="19050">
                <a:srgbClr val="000000">
                  <a:alpha val="50000"/>
                </a:srgbClr>
              </a:outerShdw>
            </a:effectLst>
          </p:spPr>
        </p:pic>
        <p:pic>
          <p:nvPicPr>
            <p:cNvPr id="267" name="Google Shape;267;p36"/>
            <p:cNvPicPr preferRelativeResize="0"/>
            <p:nvPr/>
          </p:nvPicPr>
          <p:blipFill>
            <a:blip r:embed="rId6">
              <a:alphaModFix/>
            </a:blip>
            <a:stretch>
              <a:fillRect/>
            </a:stretch>
          </p:blipFill>
          <p:spPr>
            <a:xfrm flipH="1">
              <a:off x="7546303" y="3025450"/>
              <a:ext cx="704742" cy="909361"/>
            </a:xfrm>
            <a:prstGeom prst="rect">
              <a:avLst/>
            </a:prstGeom>
            <a:noFill/>
            <a:ln>
              <a:noFill/>
            </a:ln>
            <a:effectLst>
              <a:outerShdw blurRad="57150" rotWithShape="0" algn="bl" dir="5400000" dist="19050">
                <a:srgbClr val="000000">
                  <a:alpha val="50000"/>
                </a:srgbClr>
              </a:outerShdw>
            </a:effectLst>
          </p:spPr>
        </p:pic>
        <p:pic>
          <p:nvPicPr>
            <p:cNvPr id="268" name="Google Shape;268;p36"/>
            <p:cNvPicPr preferRelativeResize="0"/>
            <p:nvPr/>
          </p:nvPicPr>
          <p:blipFill rotWithShape="1">
            <a:blip r:embed="rId7">
              <a:alphaModFix/>
            </a:blip>
            <a:srcRect b="29755" l="0" r="0" t="0"/>
            <a:stretch/>
          </p:blipFill>
          <p:spPr>
            <a:xfrm>
              <a:off x="6208904" y="4763262"/>
              <a:ext cx="464537" cy="290680"/>
            </a:xfrm>
            <a:prstGeom prst="rect">
              <a:avLst/>
            </a:prstGeom>
            <a:noFill/>
            <a:ln>
              <a:noFill/>
            </a:ln>
            <a:effectLst>
              <a:outerShdw blurRad="57150" rotWithShape="0" algn="bl" dir="5400000" dist="19050">
                <a:srgbClr val="000000">
                  <a:alpha val="50000"/>
                </a:srgbClr>
              </a:outerShdw>
            </a:effectLst>
          </p:spPr>
        </p:pic>
        <p:pic>
          <p:nvPicPr>
            <p:cNvPr id="269" name="Google Shape;269;p36"/>
            <p:cNvPicPr preferRelativeResize="0"/>
            <p:nvPr/>
          </p:nvPicPr>
          <p:blipFill>
            <a:blip r:embed="rId8">
              <a:alphaModFix/>
            </a:blip>
            <a:stretch>
              <a:fillRect/>
            </a:stretch>
          </p:blipFill>
          <p:spPr>
            <a:xfrm>
              <a:off x="5359364" y="3583025"/>
              <a:ext cx="784601" cy="1097151"/>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idx="4294967295" type="subTitle"/>
          </p:nvPr>
        </p:nvSpPr>
        <p:spPr>
          <a:xfrm>
            <a:off x="1891200" y="2350400"/>
            <a:ext cx="64284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t>“</a:t>
            </a:r>
            <a:r>
              <a:rPr b="1" lang="en" sz="1600">
                <a:latin typeface="Quicksand"/>
                <a:ea typeface="Quicksand"/>
                <a:cs typeface="Quicksand"/>
                <a:sym typeface="Quicksand"/>
              </a:rPr>
              <a:t>Artículo 3</a:t>
            </a:r>
            <a:r>
              <a:rPr lang="en" sz="1600"/>
              <a:t>: Las aguas que afluyen, continua o discontinuamente, superficial o subterráneamente, a una misma cuenca u hoya hidrográfica, son parte integrante de una misma corriente.</a:t>
            </a:r>
            <a:endParaRPr sz="1600"/>
          </a:p>
          <a:p>
            <a:pPr indent="0" lvl="0" marL="0" rtl="0" algn="ctr">
              <a:spcBef>
                <a:spcPts val="1000"/>
              </a:spcBef>
              <a:spcAft>
                <a:spcPts val="1600"/>
              </a:spcAft>
              <a:buNone/>
            </a:pPr>
            <a:r>
              <a:rPr lang="en" sz="1600"/>
              <a:t>    La cuenca u hoya hidrográfica de un caudal de aguas la forman todos los afluentes, subafluentes, quebradas, esteros, lagos y lagunas que afluyen a ella, en forma continua o discontinua, superficial o subterráneamente.”</a:t>
            </a:r>
            <a:endParaRPr sz="1600"/>
          </a:p>
        </p:txBody>
      </p:sp>
      <p:sp>
        <p:nvSpPr>
          <p:cNvPr id="275" name="Google Shape;275;p37"/>
          <p:cNvSpPr txBox="1"/>
          <p:nvPr>
            <p:ph type="title"/>
          </p:nvPr>
        </p:nvSpPr>
        <p:spPr>
          <a:xfrm>
            <a:off x="720000" y="445025"/>
            <a:ext cx="7704000" cy="13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2. Principio de unidad de la corriente en el Código de Aguas </a:t>
            </a:r>
            <a:endParaRPr b="1" sz="2800">
              <a:solidFill>
                <a:schemeClr val="dk2"/>
              </a:solidFill>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720000" y="888204"/>
            <a:ext cx="505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81" name="Google Shape;281;p38"/>
          <p:cNvPicPr preferRelativeResize="0"/>
          <p:nvPr/>
        </p:nvPicPr>
        <p:blipFill rotWithShape="1">
          <a:blip r:embed="rId3">
            <a:alphaModFix/>
          </a:blip>
          <a:srcRect b="13629" l="27562" r="0" t="0"/>
          <a:stretch/>
        </p:blipFill>
        <p:spPr>
          <a:xfrm flipH="1">
            <a:off x="4280399" y="1612375"/>
            <a:ext cx="4863601" cy="3531124"/>
          </a:xfrm>
          <a:prstGeom prst="rect">
            <a:avLst/>
          </a:prstGeom>
          <a:noFill/>
          <a:ln>
            <a:noFill/>
          </a:ln>
        </p:spPr>
      </p:pic>
      <p:pic>
        <p:nvPicPr>
          <p:cNvPr id="282" name="Google Shape;282;p38"/>
          <p:cNvPicPr preferRelativeResize="0"/>
          <p:nvPr/>
        </p:nvPicPr>
        <p:blipFill rotWithShape="1">
          <a:blip r:embed="rId4">
            <a:alphaModFix/>
          </a:blip>
          <a:srcRect b="0" l="33687" r="0" t="0"/>
          <a:stretch/>
        </p:blipFill>
        <p:spPr>
          <a:xfrm>
            <a:off x="6028800" y="202075"/>
            <a:ext cx="2866326" cy="1802875"/>
          </a:xfrm>
          <a:prstGeom prst="rect">
            <a:avLst/>
          </a:prstGeom>
          <a:noFill/>
          <a:ln>
            <a:noFill/>
          </a:ln>
        </p:spPr>
      </p:pic>
      <p:pic>
        <p:nvPicPr>
          <p:cNvPr id="283" name="Google Shape;283;p38"/>
          <p:cNvPicPr preferRelativeResize="0"/>
          <p:nvPr/>
        </p:nvPicPr>
        <p:blipFill>
          <a:blip r:embed="rId5">
            <a:alphaModFix/>
          </a:blip>
          <a:stretch>
            <a:fillRect/>
          </a:stretch>
        </p:blipFill>
        <p:spPr>
          <a:xfrm>
            <a:off x="7819598" y="2343298"/>
            <a:ext cx="800997" cy="1062550"/>
          </a:xfrm>
          <a:prstGeom prst="rect">
            <a:avLst/>
          </a:prstGeom>
          <a:noFill/>
          <a:ln>
            <a:noFill/>
          </a:ln>
        </p:spPr>
      </p:pic>
      <p:sp>
        <p:nvSpPr>
          <p:cNvPr id="284" name="Google Shape;284;p38"/>
          <p:cNvSpPr txBox="1"/>
          <p:nvPr>
            <p:ph type="title"/>
          </p:nvPr>
        </p:nvSpPr>
        <p:spPr>
          <a:xfrm>
            <a:off x="515000" y="443300"/>
            <a:ext cx="58407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2. Principio de unidad de la corriente en el Código de Aguas </a:t>
            </a:r>
            <a:endParaRPr b="1" sz="2800">
              <a:solidFill>
                <a:schemeClr val="dk2"/>
              </a:solidFill>
              <a:latin typeface="Quicksand"/>
              <a:ea typeface="Quicksand"/>
              <a:cs typeface="Quicksand"/>
              <a:sym typeface="Quicksand"/>
            </a:endParaRPr>
          </a:p>
        </p:txBody>
      </p:sp>
      <p:sp>
        <p:nvSpPr>
          <p:cNvPr id="285" name="Google Shape;285;p38"/>
          <p:cNvSpPr txBox="1"/>
          <p:nvPr>
            <p:ph idx="1" type="subTitle"/>
          </p:nvPr>
        </p:nvSpPr>
        <p:spPr>
          <a:xfrm>
            <a:off x="286400" y="1632825"/>
            <a:ext cx="4056900" cy="3185400"/>
          </a:xfrm>
          <a:prstGeom prst="rect">
            <a:avLst/>
          </a:prstGeom>
        </p:spPr>
        <p:txBody>
          <a:bodyPr anchorCtr="0" anchor="ctr" bIns="91425" lIns="91425" spcFirstLastPara="1" rIns="91425" wrap="square" tIns="91425">
            <a:noAutofit/>
          </a:bodyPr>
          <a:lstStyle/>
          <a:p>
            <a:pPr indent="-330200" lvl="0" marL="457200" rtl="0" algn="just">
              <a:spcBef>
                <a:spcPts val="0"/>
              </a:spcBef>
              <a:spcAft>
                <a:spcPts val="0"/>
              </a:spcAft>
              <a:buSzPts val="1600"/>
              <a:buChar char="●"/>
            </a:pPr>
            <a:r>
              <a:rPr lang="en"/>
              <a:t>Incorporado desde el Código de 1951 sin modificaciones a su texto.</a:t>
            </a:r>
            <a:endParaRPr/>
          </a:p>
          <a:p>
            <a:pPr indent="-330200" lvl="0" marL="457200" rtl="0" algn="just">
              <a:spcBef>
                <a:spcPts val="1000"/>
              </a:spcBef>
              <a:spcAft>
                <a:spcPts val="0"/>
              </a:spcAft>
              <a:buSzPts val="1600"/>
              <a:buChar char="●"/>
            </a:pPr>
            <a:r>
              <a:rPr lang="en"/>
              <a:t>Está construido mirando la propia naturaleza del agua y su geografía.</a:t>
            </a:r>
            <a:endParaRPr/>
          </a:p>
          <a:p>
            <a:pPr indent="-330200" lvl="0" marL="457200" rtl="0" algn="just">
              <a:spcBef>
                <a:spcPts val="1000"/>
              </a:spcBef>
              <a:spcAft>
                <a:spcPts val="0"/>
              </a:spcAft>
              <a:buSzPts val="1600"/>
              <a:buChar char="●"/>
            </a:pPr>
            <a:r>
              <a:rPr lang="en"/>
              <a:t>Implicancias (Vergara, 1998, p. 248):</a:t>
            </a:r>
            <a:endParaRPr/>
          </a:p>
          <a:p>
            <a:pPr indent="-330200" lvl="1" marL="914400" rtl="0" algn="just">
              <a:spcBef>
                <a:spcPts val="0"/>
              </a:spcBef>
              <a:spcAft>
                <a:spcPts val="0"/>
              </a:spcAft>
              <a:buSzPts val="1600"/>
              <a:buAutoNum type="arabicPeriod"/>
            </a:pPr>
            <a:r>
              <a:rPr lang="en"/>
              <a:t>C</a:t>
            </a:r>
            <a:r>
              <a:rPr lang="en"/>
              <a:t>ontaminación de aguas.</a:t>
            </a:r>
            <a:endParaRPr/>
          </a:p>
          <a:p>
            <a:pPr indent="-330200" lvl="1" marL="914400" rtl="0" algn="just">
              <a:spcBef>
                <a:spcPts val="0"/>
              </a:spcBef>
              <a:spcAft>
                <a:spcPts val="0"/>
              </a:spcAft>
              <a:buSzPts val="1600"/>
              <a:buAutoNum type="arabicPeriod"/>
            </a:pPr>
            <a:r>
              <a:rPr lang="en"/>
              <a:t>Administración de la cuenca.</a:t>
            </a:r>
            <a:endParaRPr/>
          </a:p>
          <a:p>
            <a:pPr indent="-330200" lvl="1" marL="914400" rtl="0" algn="just">
              <a:spcBef>
                <a:spcPts val="0"/>
              </a:spcBef>
              <a:spcAft>
                <a:spcPts val="0"/>
              </a:spcAft>
              <a:buSzPts val="1600"/>
              <a:buAutoNum type="arabicPeriod"/>
            </a:pPr>
            <a:r>
              <a:rPr lang="en"/>
              <a:t>Distribución de las aguas. </a:t>
            </a:r>
            <a:endParaRPr/>
          </a:p>
          <a:p>
            <a:pPr indent="-330200" lvl="1" marL="914400" rtl="0" algn="just">
              <a:spcBef>
                <a:spcPts val="0"/>
              </a:spcBef>
              <a:spcAft>
                <a:spcPts val="0"/>
              </a:spcAft>
              <a:buSzPts val="1600"/>
              <a:buAutoNum type="arabicPeriod"/>
            </a:pPr>
            <a:r>
              <a:rPr lang="en"/>
              <a:t>Constitución de nuevos DAA.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9"/>
          <p:cNvPicPr preferRelativeResize="0"/>
          <p:nvPr/>
        </p:nvPicPr>
        <p:blipFill>
          <a:blip r:embed="rId4">
            <a:alphaModFix/>
          </a:blip>
          <a:stretch>
            <a:fillRect/>
          </a:stretch>
        </p:blipFill>
        <p:spPr>
          <a:xfrm>
            <a:off x="756975" y="705700"/>
            <a:ext cx="7630051" cy="385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720000" y="888204"/>
            <a:ext cx="505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6" name="Google Shape;296;p40"/>
          <p:cNvSpPr txBox="1"/>
          <p:nvPr>
            <p:ph type="title"/>
          </p:nvPr>
        </p:nvSpPr>
        <p:spPr>
          <a:xfrm>
            <a:off x="1651650" y="349025"/>
            <a:ext cx="58407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Quicksand"/>
                <a:ea typeface="Quicksand"/>
                <a:cs typeface="Quicksand"/>
                <a:sym typeface="Quicksand"/>
              </a:rPr>
              <a:t>2. Principio de unidad de la corriente en el Código de Aguas </a:t>
            </a:r>
            <a:endParaRPr b="1" sz="2800">
              <a:solidFill>
                <a:schemeClr val="dk2"/>
              </a:solidFill>
              <a:latin typeface="Quicksand"/>
              <a:ea typeface="Quicksand"/>
              <a:cs typeface="Quicksand"/>
              <a:sym typeface="Quicksand"/>
            </a:endParaRPr>
          </a:p>
        </p:txBody>
      </p:sp>
      <p:sp>
        <p:nvSpPr>
          <p:cNvPr id="297" name="Google Shape;297;p40"/>
          <p:cNvSpPr txBox="1"/>
          <p:nvPr>
            <p:ph idx="1" type="subTitle"/>
          </p:nvPr>
        </p:nvSpPr>
        <p:spPr>
          <a:xfrm>
            <a:off x="614400" y="1632825"/>
            <a:ext cx="7915200" cy="3185400"/>
          </a:xfrm>
          <a:prstGeom prst="rect">
            <a:avLst/>
          </a:prstGeom>
        </p:spPr>
        <p:txBody>
          <a:bodyPr anchorCtr="0" anchor="ctr" bIns="91425" lIns="91425" spcFirstLastPara="1" rIns="91425" wrap="square" tIns="91425">
            <a:noAutofit/>
          </a:bodyPr>
          <a:lstStyle/>
          <a:p>
            <a:pPr indent="-330200" lvl="0" marL="457200" rtl="0" algn="just">
              <a:spcBef>
                <a:spcPts val="0"/>
              </a:spcBef>
              <a:spcAft>
                <a:spcPts val="0"/>
              </a:spcAft>
              <a:buSzPts val="1600"/>
              <a:buChar char="●"/>
            </a:pPr>
            <a:r>
              <a:rPr lang="en"/>
              <a:t>Se expresa en </a:t>
            </a:r>
            <a:r>
              <a:rPr lang="en"/>
              <a:t>(Ossandón, 2012, p. 196)</a:t>
            </a:r>
            <a:r>
              <a:rPr lang="en"/>
              <a:t>: </a:t>
            </a:r>
            <a:endParaRPr/>
          </a:p>
          <a:p>
            <a:pPr indent="-330200" lvl="1" marL="914400" rtl="0" algn="just">
              <a:spcBef>
                <a:spcPts val="1000"/>
              </a:spcBef>
              <a:spcAft>
                <a:spcPts val="0"/>
              </a:spcAft>
              <a:buSzPts val="1600"/>
              <a:buAutoNum type="arabicPeriod"/>
            </a:pPr>
            <a:r>
              <a:rPr lang="en"/>
              <a:t>O</a:t>
            </a:r>
            <a:r>
              <a:rPr lang="en"/>
              <a:t>bligación de la Dirección General de Aguas de establecer una red de estaciones de control en cada cuenca (art. 129 bis 3).</a:t>
            </a:r>
            <a:endParaRPr/>
          </a:p>
          <a:p>
            <a:pPr indent="-330200" lvl="1" marL="914400" rtl="0" algn="just">
              <a:spcBef>
                <a:spcPts val="1000"/>
              </a:spcBef>
              <a:spcAft>
                <a:spcPts val="0"/>
              </a:spcAft>
              <a:buSzPts val="1600"/>
              <a:buAutoNum type="arabicPeriod"/>
            </a:pPr>
            <a:r>
              <a:rPr lang="en"/>
              <a:t>Aplicación de multas por no uso de las aguas (art. 129 bis 5).</a:t>
            </a:r>
            <a:endParaRPr/>
          </a:p>
          <a:p>
            <a:pPr indent="-330200" lvl="1" marL="914400" rtl="0" algn="just">
              <a:spcBef>
                <a:spcPts val="1000"/>
              </a:spcBef>
              <a:spcAft>
                <a:spcPts val="0"/>
              </a:spcAft>
              <a:buSzPts val="1600"/>
              <a:buAutoNum type="arabicPeriod"/>
            </a:pPr>
            <a:r>
              <a:rPr lang="en"/>
              <a:t>Distribución comunal del pago de dichas patentes (art. 129 bis 19).</a:t>
            </a:r>
            <a:endParaRPr/>
          </a:p>
          <a:p>
            <a:pPr indent="-330200" lvl="1" marL="914400" rtl="0" algn="just">
              <a:spcBef>
                <a:spcPts val="1000"/>
              </a:spcBef>
              <a:spcAft>
                <a:spcPts val="0"/>
              </a:spcAft>
              <a:buSzPts val="1600"/>
              <a:buAutoNum type="arabicPeriod"/>
            </a:pPr>
            <a:r>
              <a:rPr b="1" lang="en">
                <a:latin typeface="Quicksand"/>
                <a:ea typeface="Quicksand"/>
                <a:cs typeface="Quicksand"/>
                <a:sym typeface="Quicksand"/>
              </a:rPr>
              <a:t>Ámbito territorial de competencia de las juntas de vigilancia (art. 263)</a:t>
            </a:r>
            <a:r>
              <a:rPr lang="en"/>
              <a:t>.</a:t>
            </a:r>
            <a:endParaRPr/>
          </a:p>
          <a:p>
            <a:pPr indent="-330200" lvl="1" marL="914400" rtl="0" algn="just">
              <a:spcBef>
                <a:spcPts val="1000"/>
              </a:spcBef>
              <a:spcAft>
                <a:spcPts val="1000"/>
              </a:spcAft>
              <a:buSzPts val="1600"/>
              <a:buAutoNum type="arabicPeriod"/>
            </a:pPr>
            <a:r>
              <a:rPr lang="en"/>
              <a:t>incorporación automática a una junta de vigilancia, respecto del titular de un derecho de aprovechamiento constituido (art. 272)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ience Subject for Elementary - 5th Grade: Water &amp; Earth by Slidesgo">
  <a:themeElements>
    <a:clrScheme name="Simple Light">
      <a:dk1>
        <a:srgbClr val="191919"/>
      </a:dk1>
      <a:lt1>
        <a:srgbClr val="FFFFFF"/>
      </a:lt1>
      <a:dk2>
        <a:srgbClr val="303F8F"/>
      </a:dk2>
      <a:lt2>
        <a:srgbClr val="4DE5F4"/>
      </a:lt2>
      <a:accent1>
        <a:srgbClr val="B4F5FC"/>
      </a:accent1>
      <a:accent2>
        <a:srgbClr val="FFC800"/>
      </a:accent2>
      <a:accent3>
        <a:srgbClr val="E6753A"/>
      </a:accent3>
      <a:accent4>
        <a:srgbClr val="37803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