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12CBC-2F3D-4A55-B641-7F0D6718F312}" type="datetimeFigureOut">
              <a:rPr lang="es-CL" smtClean="0"/>
              <a:t>20-03-2018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11D7-497F-4911-B8DD-46CDA07451CD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12CBC-2F3D-4A55-B641-7F0D6718F312}" type="datetimeFigureOut">
              <a:rPr lang="es-CL" smtClean="0"/>
              <a:t>20-03-2018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11D7-497F-4911-B8DD-46CDA07451CD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12CBC-2F3D-4A55-B641-7F0D6718F312}" type="datetimeFigureOut">
              <a:rPr lang="es-CL" smtClean="0"/>
              <a:t>20-03-2018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11D7-497F-4911-B8DD-46CDA07451CD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12CBC-2F3D-4A55-B641-7F0D6718F312}" type="datetimeFigureOut">
              <a:rPr lang="es-CL" smtClean="0"/>
              <a:t>20-03-2018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11D7-497F-4911-B8DD-46CDA07451CD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12CBC-2F3D-4A55-B641-7F0D6718F312}" type="datetimeFigureOut">
              <a:rPr lang="es-CL" smtClean="0"/>
              <a:t>20-03-2018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11D7-497F-4911-B8DD-46CDA07451CD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12CBC-2F3D-4A55-B641-7F0D6718F312}" type="datetimeFigureOut">
              <a:rPr lang="es-CL" smtClean="0"/>
              <a:t>20-03-2018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11D7-497F-4911-B8DD-46CDA07451CD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12CBC-2F3D-4A55-B641-7F0D6718F312}" type="datetimeFigureOut">
              <a:rPr lang="es-CL" smtClean="0"/>
              <a:t>20-03-2018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11D7-497F-4911-B8DD-46CDA07451CD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12CBC-2F3D-4A55-B641-7F0D6718F312}" type="datetimeFigureOut">
              <a:rPr lang="es-CL" smtClean="0"/>
              <a:t>20-03-2018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11D7-497F-4911-B8DD-46CDA07451CD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12CBC-2F3D-4A55-B641-7F0D6718F312}" type="datetimeFigureOut">
              <a:rPr lang="es-CL" smtClean="0"/>
              <a:t>20-03-2018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11D7-497F-4911-B8DD-46CDA07451CD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12CBC-2F3D-4A55-B641-7F0D6718F312}" type="datetimeFigureOut">
              <a:rPr lang="es-CL" smtClean="0"/>
              <a:t>20-03-2018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11D7-497F-4911-B8DD-46CDA07451CD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12CBC-2F3D-4A55-B641-7F0D6718F312}" type="datetimeFigureOut">
              <a:rPr lang="es-CL" smtClean="0"/>
              <a:t>20-03-2018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11D7-497F-4911-B8DD-46CDA07451CD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12CBC-2F3D-4A55-B641-7F0D6718F312}" type="datetimeFigureOut">
              <a:rPr lang="es-CL" smtClean="0"/>
              <a:t>20-03-2018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911D7-497F-4911-B8DD-46CDA07451CD}" type="slidenum">
              <a:rPr lang="es-CL" smtClean="0"/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/>
              <a:t>Frontera con Argentina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L" dirty="0">
                <a:solidFill>
                  <a:schemeClr val="tx1"/>
                </a:solidFill>
              </a:rPr>
              <a:t>Curso Fronteras de Chile</a:t>
            </a:r>
          </a:p>
          <a:p>
            <a:r>
              <a:rPr lang="es-CL" dirty="0">
                <a:solidFill>
                  <a:schemeClr val="tx1"/>
                </a:solidFill>
              </a:rPr>
              <a:t>Profesor Mario Arnello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0"/>
          <a:stretch/>
        </p:blipFill>
        <p:spPr>
          <a:xfrm>
            <a:off x="1922318" y="0"/>
            <a:ext cx="5530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87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atricio\Pictures\img077.jpg"/>
          <p:cNvPicPr>
            <a:picLocks noChangeAspect="1" noChangeArrowheads="1"/>
          </p:cNvPicPr>
          <p:nvPr/>
        </p:nvPicPr>
        <p:blipFill>
          <a:blip r:embed="rId2" cstate="print"/>
          <a:srcRect l="18059" t="8081" r="3192" b="28621"/>
          <a:stretch>
            <a:fillRect/>
          </a:stretch>
        </p:blipFill>
        <p:spPr bwMode="auto">
          <a:xfrm>
            <a:off x="1403648" y="0"/>
            <a:ext cx="620138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Patricio\Pictures\img0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atricio\Pictures\img0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0"/>
            <a:ext cx="5544616" cy="68714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atricio\Pictures\img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979" y="0"/>
            <a:ext cx="43140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99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426" y="0"/>
            <a:ext cx="4985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96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426" y="0"/>
            <a:ext cx="4985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20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80" y="57912"/>
            <a:ext cx="5273040" cy="674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802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10</Words>
  <Application>Microsoft Office PowerPoint</Application>
  <PresentationFormat>Presentación en pantalla (4:3)</PresentationFormat>
  <Paragraphs>3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Tema de Office</vt:lpstr>
      <vt:lpstr>Frontera con Argentina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Frontera con Argentina</dc:title>
  <dc:creator>Patricio</dc:creator>
  <cp:lastModifiedBy>Jessica Piña</cp:lastModifiedBy>
  <cp:revision>4</cp:revision>
  <dcterms:created xsi:type="dcterms:W3CDTF">2016-03-27T19:48:18Z</dcterms:created>
  <dcterms:modified xsi:type="dcterms:W3CDTF">2018-03-20T16:15:17Z</dcterms:modified>
</cp:coreProperties>
</file>