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69" r:id="rId7"/>
    <p:sldId id="268" r:id="rId8"/>
    <p:sldId id="259" r:id="rId9"/>
    <p:sldId id="262" r:id="rId10"/>
    <p:sldId id="267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EAAD4-2A60-45BD-8AFF-F4FA6250F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1915FC-9135-46BE-8A69-F7C36FC8F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18329F-9680-4EF2-AC2E-8F5B4233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B1F4-0CC6-47F9-8F48-A5D3F731151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4FC7FA-44B5-49D3-B670-46550B82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81C4B2-5D54-42E9-AFD4-FDC730DD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FABE-0146-4F52-82FF-98699A9844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96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82277-5EB8-4065-B77E-0F76B6EC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53734C-032C-4B96-85DC-72B1B0754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73C4D8-9C0B-408D-BB90-335E0761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B1F4-0CC6-47F9-8F48-A5D3F731151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9B44F7-6BF2-4723-82E2-6534A38A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84888F-8E63-4492-95CF-C27D7E1D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FABE-0146-4F52-82FF-98699A9844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448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F30515-CAA7-4247-B1DF-D6744D68A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125169-816E-4E63-A66D-0DA1BA226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6F21F-E69B-49BC-9821-F072A7AF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B1F4-0CC6-47F9-8F48-A5D3F731151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5A86DE-5051-4ED2-9A75-E86B3ECB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4CFBD8-C732-493F-BB3D-6DAE4A54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FABE-0146-4F52-82FF-98699A9844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403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9E5FC-5BC6-4FBF-8C75-2214EA1F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919F0-40DD-4069-A585-9A32EA07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C0128-864D-41D0-85D0-010F9B94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B1F4-0CC6-47F9-8F48-A5D3F731151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CD9A1B-449D-4F21-90F7-12209706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C8470C-95B4-4823-8D28-97C9C9FD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FABE-0146-4F52-82FF-98699A9844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872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DDBE3-C426-4D27-B7A9-CA28A7CC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58C4B7-674E-446C-8604-43004D002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7C5C8B-3A71-40DF-9D71-F127775E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B1F4-0CC6-47F9-8F48-A5D3F731151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FFC390-7985-44C3-BE36-414C6580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69F445-E6E8-4699-B937-5A3B0D64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FABE-0146-4F52-82FF-98699A9844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26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C9DD8-6694-4B57-9A25-87D60A8B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9059DF-2B78-48BA-BB32-396049C7B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4FA75C-BACD-455A-B672-18376836F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C14B63-55A5-4CC5-9333-E3763C71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B1F4-0CC6-47F9-8F48-A5D3F731151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2F5E4-EA7B-4061-A598-59451FF7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4E0047-7205-4A8B-9B71-2B67D01E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FABE-0146-4F52-82FF-98699A9844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917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4DC8-9963-4AA9-8481-25974AD3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C8C7A6-826D-43C1-9C03-A589DF7BA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EF09F3-8F60-4032-84BD-B96C519C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5E58B2-B798-440D-8E18-90D24AF7D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AF176B-5050-4297-87D4-F0130167C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78F06A-F916-4780-83D6-9C1E080B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B1F4-0CC6-47F9-8F48-A5D3F731151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8F8B86-8798-4B50-A22D-8EEAFF16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DAB2D2-8B87-4998-9090-2CCE136D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FABE-0146-4F52-82FF-98699A9844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337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42993-E1F9-44D2-A1F5-83A337D19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7286DD-E083-4CC9-89E5-3CB9219C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B1F4-0CC6-47F9-8F48-A5D3F731151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9E7F6B-DAA3-4995-B337-300074F8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BF50BF-46FA-4522-A60B-7F7627FF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FABE-0146-4F52-82FF-98699A9844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466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B8EE95-BDBB-4E3D-9192-8E8A62DE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B1F4-0CC6-47F9-8F48-A5D3F731151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C2A95C-ECD8-45D5-AE8D-944847B0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51F087-CA11-4700-8BD0-23E706A8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FABE-0146-4F52-82FF-98699A9844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231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94B1A-0DA7-4B82-AC29-F247602E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A710C2-9D01-4379-92C3-8F51CEB57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8ADB5A-5273-4DC5-A953-2F9B2BF6F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88CC63-5E49-43AE-8FCF-43B202B1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B1F4-0CC6-47F9-8F48-A5D3F731151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B24630-EEA2-4413-A55E-4234244B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137A9A-E407-4D88-84C4-9B14FE35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FABE-0146-4F52-82FF-98699A9844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112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1137C-71BC-4666-B156-19BD9888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F909FB-6D8B-4441-936D-EF0C658F1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D0F6FD-565E-42BC-A4F5-306E7AADD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7F6E98-CE1B-4243-A245-30A7976D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B1F4-0CC6-47F9-8F48-A5D3F731151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21166B-E9E3-47FE-86A3-3A8D5F5B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EAC9C4-13C5-4CF3-B19B-B36D222A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FABE-0146-4F52-82FF-98699A9844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293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DA8534-6ED7-4EAB-ABC6-9E01729B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953188-0682-4892-8B56-474ECE585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E234D-F4BF-47C9-8E60-0676378CC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3B1F4-0CC6-47F9-8F48-A5D3F731151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B72082-6BD4-4C5A-8EAC-B69FC1560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B98B2B-1D4E-4DE7-A1DC-7285E545E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FABE-0146-4F52-82FF-98699A9844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838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2D379-97CE-4957-8068-38A98933C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Antártica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47B76B-B255-49E3-A9EE-08F14D528C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Curso Fronteras </a:t>
            </a:r>
            <a:r>
              <a:rPr lang="es-CL"/>
              <a:t>de Chile</a:t>
            </a:r>
          </a:p>
          <a:p>
            <a:r>
              <a:rPr lang="es-CL" dirty="0"/>
              <a:t>Prof. Mario Arnello Romo</a:t>
            </a:r>
          </a:p>
        </p:txBody>
      </p:sp>
    </p:spTree>
    <p:extLst>
      <p:ext uri="{BB962C8B-B14F-4D97-AF65-F5344CB8AC3E}">
        <p14:creationId xmlns:p14="http://schemas.microsoft.com/office/powerpoint/2010/main" val="125845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4E05CBB-DD19-4733-A262-7BC215D683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"/>
            <a:ext cx="94488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80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598A430-21D2-479B-B7BB-A868B038A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9" b="18485"/>
          <a:stretch/>
        </p:blipFill>
        <p:spPr>
          <a:xfrm>
            <a:off x="1917681" y="0"/>
            <a:ext cx="835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4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43F3934F-4B4D-489A-9CFB-E2BDF9194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94" y="0"/>
            <a:ext cx="4843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C44D0A3-1464-41ED-A0A5-2F3CC2FE8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0"/>
            <a:ext cx="12192000" cy="172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4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D15D6A-7B40-4D2D-9138-B43528857B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12" y="0"/>
            <a:ext cx="9426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2F84F98-A58E-491C-8CA1-D44CC6C3C3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1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3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0883D9F-1F6A-4674-86AA-81632B18A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0"/>
            <a:ext cx="870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1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5DAF658-8C67-4EC8-98F2-62309BC0A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0"/>
            <a:ext cx="978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0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899D10-1C24-4AB8-A972-36C8AD606E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0"/>
            <a:ext cx="904875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26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3C39C56-8EC7-4D10-A58C-B68107F1D0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0"/>
            <a:ext cx="78867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472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97E5620-CBA1-493B-8CA6-95FA27AF8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82" y="0"/>
            <a:ext cx="8092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2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AC1F263F-0440-41F0-82FD-9359D4C3B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" t="16364" r="3757" b="163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</Words>
  <Application>Microsoft Office PowerPoint</Application>
  <PresentationFormat>Panorámica</PresentationFormat>
  <Paragraphs>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Antártica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Antártica</dc:title>
  <dc:creator>Patricio</dc:creator>
  <cp:lastModifiedBy>Patricio</cp:lastModifiedBy>
  <cp:revision>6</cp:revision>
  <dcterms:created xsi:type="dcterms:W3CDTF">2020-05-27T22:08:58Z</dcterms:created>
  <dcterms:modified xsi:type="dcterms:W3CDTF">2020-05-28T14:44:44Z</dcterms:modified>
</cp:coreProperties>
</file>