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18DC-C3A2-469D-A058-89ED3DBF287F}" type="datetimeFigureOut">
              <a:rPr lang="es-CL" smtClean="0"/>
              <a:pPr/>
              <a:t>20-03-2018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21DAF-578F-4F7C-9D2A-E4A8BEF8E05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Mapas Históricos </a:t>
            </a:r>
            <a:r>
              <a:rPr lang="es-CL" dirty="0"/>
              <a:t>de Chile </a:t>
            </a:r>
            <a:r>
              <a:rPr lang="es-CL" dirty="0" smtClean="0"/>
              <a:t>durante </a:t>
            </a:r>
            <a:r>
              <a:rPr lang="es-CL" dirty="0"/>
              <a:t>la Colonia</a:t>
            </a:r>
            <a:br>
              <a:rPr lang="es-CL" dirty="0"/>
            </a:b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tx1"/>
                </a:solidFill>
              </a:rPr>
              <a:t>Profesor Mario </a:t>
            </a:r>
            <a:r>
              <a:rPr lang="es-CL" dirty="0" err="1" smtClean="0">
                <a:solidFill>
                  <a:schemeClr val="tx1"/>
                </a:solidFill>
              </a:rPr>
              <a:t>Arnello</a:t>
            </a:r>
            <a:endParaRPr lang="es-CL" dirty="0" smtClean="0">
              <a:solidFill>
                <a:schemeClr val="tx1"/>
              </a:solidFill>
            </a:endParaRPr>
          </a:p>
          <a:p>
            <a:r>
              <a:rPr lang="es-CL" dirty="0" smtClean="0">
                <a:solidFill>
                  <a:schemeClr val="tx1"/>
                </a:solidFill>
              </a:rPr>
              <a:t>Curso Fronteras de Chile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atricio\Pictures\img032.jpg"/>
          <p:cNvPicPr>
            <a:picLocks noChangeAspect="1" noChangeArrowheads="1"/>
          </p:cNvPicPr>
          <p:nvPr/>
        </p:nvPicPr>
        <p:blipFill>
          <a:blip r:embed="rId2" cstate="print"/>
          <a:srcRect t="2439" b="8185"/>
          <a:stretch>
            <a:fillRect/>
          </a:stretch>
        </p:blipFill>
        <p:spPr bwMode="auto">
          <a:xfrm>
            <a:off x="1619672" y="0"/>
            <a:ext cx="59293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tricio\Pictures\img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0551"/>
            <a:ext cx="9144000" cy="12580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33456 L 0 -0.667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Fronteras de Chile\Chi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1126" y="-27384"/>
            <a:ext cx="10333726" cy="16132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33333 L -1.11111E-6 -0.66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66667 L -1.11111E-6 -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 L -1.11111E-6 -1.333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tricio\Pictures\img057.jpg"/>
          <p:cNvPicPr>
            <a:picLocks noChangeAspect="1" noChangeArrowheads="1"/>
          </p:cNvPicPr>
          <p:nvPr/>
        </p:nvPicPr>
        <p:blipFill>
          <a:blip r:embed="rId2" cstate="print"/>
          <a:srcRect t="2891" b="1663"/>
          <a:stretch>
            <a:fillRect/>
          </a:stretch>
        </p:blipFill>
        <p:spPr bwMode="auto">
          <a:xfrm>
            <a:off x="1941823" y="0"/>
            <a:ext cx="52224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C:\Users\Patricio\Pictures\img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85800" y="-1600200"/>
            <a:ext cx="7772400" cy="1005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tricio\Pictures\img040.jpg"/>
          <p:cNvPicPr>
            <a:picLocks noChangeAspect="1" noChangeArrowheads="1"/>
          </p:cNvPicPr>
          <p:nvPr/>
        </p:nvPicPr>
        <p:blipFill>
          <a:blip r:embed="rId2" cstate="print"/>
          <a:srcRect t="3633" b="4423"/>
          <a:stretch>
            <a:fillRect/>
          </a:stretch>
        </p:blipFill>
        <p:spPr bwMode="auto">
          <a:xfrm>
            <a:off x="1187624" y="0"/>
            <a:ext cx="57636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tricio\Pictures\img039.jpg"/>
          <p:cNvPicPr>
            <a:picLocks noChangeAspect="1" noChangeArrowheads="1"/>
          </p:cNvPicPr>
          <p:nvPr/>
        </p:nvPicPr>
        <p:blipFill>
          <a:blip r:embed="rId2" cstate="print"/>
          <a:srcRect b="7066"/>
          <a:stretch>
            <a:fillRect/>
          </a:stretch>
        </p:blipFill>
        <p:spPr bwMode="auto">
          <a:xfrm>
            <a:off x="1907704" y="0"/>
            <a:ext cx="57022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tricio\Pictures\img038.jpg"/>
          <p:cNvPicPr>
            <a:picLocks noChangeAspect="1" noChangeArrowheads="1"/>
          </p:cNvPicPr>
          <p:nvPr/>
        </p:nvPicPr>
        <p:blipFill>
          <a:blip r:embed="rId2" cstate="print"/>
          <a:srcRect t="2751" r="8789" b="4851"/>
          <a:stretch>
            <a:fillRect/>
          </a:stretch>
        </p:blipFill>
        <p:spPr bwMode="auto">
          <a:xfrm>
            <a:off x="2077039" y="0"/>
            <a:ext cx="52312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atricio\Pictures\img037.jpg"/>
          <p:cNvPicPr>
            <a:picLocks noChangeAspect="1" noChangeArrowheads="1"/>
          </p:cNvPicPr>
          <p:nvPr/>
        </p:nvPicPr>
        <p:blipFill>
          <a:blip r:embed="rId2" cstate="print"/>
          <a:srcRect t="2751" b="2751"/>
          <a:stretch>
            <a:fillRect/>
          </a:stretch>
        </p:blipFill>
        <p:spPr bwMode="auto">
          <a:xfrm>
            <a:off x="1854687" y="0"/>
            <a:ext cx="56078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tricio\Pictures\img036.jpg"/>
          <p:cNvPicPr>
            <a:picLocks noChangeAspect="1" noChangeArrowheads="1"/>
          </p:cNvPicPr>
          <p:nvPr/>
        </p:nvPicPr>
        <p:blipFill>
          <a:blip r:embed="rId2" cstate="print"/>
          <a:srcRect t="3074" b="2351"/>
          <a:stretch>
            <a:fillRect/>
          </a:stretch>
        </p:blipFill>
        <p:spPr bwMode="auto">
          <a:xfrm>
            <a:off x="1835696" y="-16203"/>
            <a:ext cx="5616624" cy="6874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atricio\Pictures\img035.jpg"/>
          <p:cNvPicPr>
            <a:picLocks noChangeAspect="1" noChangeArrowheads="1"/>
          </p:cNvPicPr>
          <p:nvPr/>
        </p:nvPicPr>
        <p:blipFill>
          <a:blip r:embed="rId2" cstate="print"/>
          <a:srcRect t="5901" b="2751"/>
          <a:stretch>
            <a:fillRect/>
          </a:stretch>
        </p:blipFill>
        <p:spPr bwMode="auto">
          <a:xfrm>
            <a:off x="1565396" y="0"/>
            <a:ext cx="58012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tricio\Pictures\img034.jpg"/>
          <p:cNvPicPr>
            <a:picLocks noChangeAspect="1" noChangeArrowheads="1"/>
          </p:cNvPicPr>
          <p:nvPr/>
        </p:nvPicPr>
        <p:blipFill>
          <a:blip r:embed="rId2" cstate="print"/>
          <a:srcRect t="2629" r="5681" b="5058"/>
          <a:stretch>
            <a:fillRect/>
          </a:stretch>
        </p:blipFill>
        <p:spPr bwMode="auto">
          <a:xfrm>
            <a:off x="2253855" y="0"/>
            <a:ext cx="54144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</Words>
  <Application>Microsoft Office PowerPoint</Application>
  <PresentationFormat>Presentación en pantalla (4:3)</PresentationFormat>
  <Paragraphs>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Mapas Históricos de Chile durante la Colonia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Patricio</dc:creator>
  <cp:lastModifiedBy>Jessica Piña</cp:lastModifiedBy>
  <cp:revision>6</cp:revision>
  <dcterms:created xsi:type="dcterms:W3CDTF">2016-03-11T01:55:36Z</dcterms:created>
  <dcterms:modified xsi:type="dcterms:W3CDTF">2018-03-20T16:16:12Z</dcterms:modified>
</cp:coreProperties>
</file>