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1" r:id="rId15"/>
    <p:sldId id="270" r:id="rId16"/>
    <p:sldId id="275" r:id="rId17"/>
    <p:sldId id="274" r:id="rId18"/>
    <p:sldId id="276" r:id="rId19"/>
    <p:sldId id="278" r:id="rId20"/>
    <p:sldId id="279" r:id="rId21"/>
    <p:sldId id="280" r:id="rId22"/>
    <p:sldId id="281" r:id="rId23"/>
    <p:sldId id="277" r:id="rId24"/>
    <p:sldId id="272" r:id="rId25"/>
    <p:sldId id="273"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05AD7-C1D2-4322-B42E-273F582C7B5F}" v="9" dt="2024-04-16T02:43:14.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60"/>
  </p:normalViewPr>
  <p:slideViewPr>
    <p:cSldViewPr snapToGrid="0">
      <p:cViewPr varScale="1">
        <p:scale>
          <a:sx n="80" d="100"/>
          <a:sy n="80" d="100"/>
        </p:scale>
        <p:origin x="5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18F05AD7-C1D2-4322-B42E-273F582C7B5F}"/>
    <pc:docChg chg="undo custSel addSld delSld modSld">
      <pc:chgData name="Rafael Plaza" userId="6d823b37fb43ba68" providerId="LiveId" clId="{18F05AD7-C1D2-4322-B42E-273F582C7B5F}" dt="2024-04-16T02:51:29.873" v="1604" actId="14100"/>
      <pc:docMkLst>
        <pc:docMk/>
      </pc:docMkLst>
      <pc:sldChg chg="modSp mod">
        <pc:chgData name="Rafael Plaza" userId="6d823b37fb43ba68" providerId="LiveId" clId="{18F05AD7-C1D2-4322-B42E-273F582C7B5F}" dt="2024-04-16T01:33:59.709" v="1" actId="20577"/>
        <pc:sldMkLst>
          <pc:docMk/>
          <pc:sldMk cId="3259350548" sldId="257"/>
        </pc:sldMkLst>
        <pc:spChg chg="mod">
          <ac:chgData name="Rafael Plaza" userId="6d823b37fb43ba68" providerId="LiveId" clId="{18F05AD7-C1D2-4322-B42E-273F582C7B5F}" dt="2024-04-16T01:33:59.709" v="1" actId="20577"/>
          <ac:spMkLst>
            <pc:docMk/>
            <pc:sldMk cId="3259350548" sldId="257"/>
            <ac:spMk id="2" creationId="{2059CD1B-483A-7924-18E1-717D094D2E1A}"/>
          </ac:spMkLst>
        </pc:spChg>
      </pc:sldChg>
      <pc:sldChg chg="del">
        <pc:chgData name="Rafael Plaza" userId="6d823b37fb43ba68" providerId="LiveId" clId="{18F05AD7-C1D2-4322-B42E-273F582C7B5F}" dt="2024-04-16T01:33:55.605" v="0" actId="47"/>
        <pc:sldMkLst>
          <pc:docMk/>
          <pc:sldMk cId="388517236" sldId="258"/>
        </pc:sldMkLst>
      </pc:sldChg>
      <pc:sldChg chg="modSp new mod">
        <pc:chgData name="Rafael Plaza" userId="6d823b37fb43ba68" providerId="LiveId" clId="{18F05AD7-C1D2-4322-B42E-273F582C7B5F}" dt="2024-04-16T01:34:32.274" v="51" actId="20577"/>
        <pc:sldMkLst>
          <pc:docMk/>
          <pc:sldMk cId="1209427258" sldId="258"/>
        </pc:sldMkLst>
        <pc:spChg chg="mod">
          <ac:chgData name="Rafael Plaza" userId="6d823b37fb43ba68" providerId="LiveId" clId="{18F05AD7-C1D2-4322-B42E-273F582C7B5F}" dt="2024-04-16T01:34:22.396" v="29" actId="20577"/>
          <ac:spMkLst>
            <pc:docMk/>
            <pc:sldMk cId="1209427258" sldId="258"/>
            <ac:spMk id="2" creationId="{F304C27F-8435-C3E8-DEB7-970FA19ED432}"/>
          </ac:spMkLst>
        </pc:spChg>
        <pc:spChg chg="mod">
          <ac:chgData name="Rafael Plaza" userId="6d823b37fb43ba68" providerId="LiveId" clId="{18F05AD7-C1D2-4322-B42E-273F582C7B5F}" dt="2024-04-16T01:34:32.274" v="51" actId="20577"/>
          <ac:spMkLst>
            <pc:docMk/>
            <pc:sldMk cId="1209427258" sldId="258"/>
            <ac:spMk id="3" creationId="{AF17603E-0373-BAD1-F6B7-B2F36B3CE4AB}"/>
          </ac:spMkLst>
        </pc:spChg>
      </pc:sldChg>
      <pc:sldChg chg="modSp new mod">
        <pc:chgData name="Rafael Plaza" userId="6d823b37fb43ba68" providerId="LiveId" clId="{18F05AD7-C1D2-4322-B42E-273F582C7B5F}" dt="2024-04-16T01:37:10.096" v="210" actId="20577"/>
        <pc:sldMkLst>
          <pc:docMk/>
          <pc:sldMk cId="630705887" sldId="259"/>
        </pc:sldMkLst>
        <pc:spChg chg="mod">
          <ac:chgData name="Rafael Plaza" userId="6d823b37fb43ba68" providerId="LiveId" clId="{18F05AD7-C1D2-4322-B42E-273F582C7B5F}" dt="2024-04-16T01:34:59.377" v="101" actId="20577"/>
          <ac:spMkLst>
            <pc:docMk/>
            <pc:sldMk cId="630705887" sldId="259"/>
            <ac:spMk id="2" creationId="{4E40804E-C1A2-E2E3-41B5-14094D60D112}"/>
          </ac:spMkLst>
        </pc:spChg>
        <pc:spChg chg="mod">
          <ac:chgData name="Rafael Plaza" userId="6d823b37fb43ba68" providerId="LiveId" clId="{18F05AD7-C1D2-4322-B42E-273F582C7B5F}" dt="2024-04-16T01:37:10.096" v="210" actId="20577"/>
          <ac:spMkLst>
            <pc:docMk/>
            <pc:sldMk cId="630705887" sldId="259"/>
            <ac:spMk id="3" creationId="{3DB0D323-BB35-4C4B-6107-7212E2B4078D}"/>
          </ac:spMkLst>
        </pc:spChg>
      </pc:sldChg>
      <pc:sldChg chg="del">
        <pc:chgData name="Rafael Plaza" userId="6d823b37fb43ba68" providerId="LiveId" clId="{18F05AD7-C1D2-4322-B42E-273F582C7B5F}" dt="2024-04-16T01:33:55.605" v="0" actId="47"/>
        <pc:sldMkLst>
          <pc:docMk/>
          <pc:sldMk cId="3847488127" sldId="259"/>
        </pc:sldMkLst>
      </pc:sldChg>
      <pc:sldChg chg="addSp delSp modSp new mod modClrScheme chgLayout">
        <pc:chgData name="Rafael Plaza" userId="6d823b37fb43ba68" providerId="LiveId" clId="{18F05AD7-C1D2-4322-B42E-273F582C7B5F}" dt="2024-04-16T02:51:29.873" v="1604" actId="14100"/>
        <pc:sldMkLst>
          <pc:docMk/>
          <pc:sldMk cId="4176283219" sldId="260"/>
        </pc:sldMkLst>
        <pc:spChg chg="mod ord">
          <ac:chgData name="Rafael Plaza" userId="6d823b37fb43ba68" providerId="LiveId" clId="{18F05AD7-C1D2-4322-B42E-273F582C7B5F}" dt="2024-04-16T01:38:14.585" v="232" actId="700"/>
          <ac:spMkLst>
            <pc:docMk/>
            <pc:sldMk cId="4176283219" sldId="260"/>
            <ac:spMk id="2" creationId="{D4E018B9-06FC-A463-C207-F65AF229F437}"/>
          </ac:spMkLst>
        </pc:spChg>
        <pc:spChg chg="del mod ord">
          <ac:chgData name="Rafael Plaza" userId="6d823b37fb43ba68" providerId="LiveId" clId="{18F05AD7-C1D2-4322-B42E-273F582C7B5F}" dt="2024-04-16T01:38:14.585" v="232" actId="700"/>
          <ac:spMkLst>
            <pc:docMk/>
            <pc:sldMk cId="4176283219" sldId="260"/>
            <ac:spMk id="3" creationId="{CD0C9A19-8CE4-BA99-B92F-55EA856BC63C}"/>
          </ac:spMkLst>
        </pc:spChg>
        <pc:spChg chg="add mod ord">
          <ac:chgData name="Rafael Plaza" userId="6d823b37fb43ba68" providerId="LiveId" clId="{18F05AD7-C1D2-4322-B42E-273F582C7B5F}" dt="2024-04-16T02:51:29.873" v="1604" actId="14100"/>
          <ac:spMkLst>
            <pc:docMk/>
            <pc:sldMk cId="4176283219" sldId="260"/>
            <ac:spMk id="4" creationId="{54F636F2-607D-BB0E-86C4-38EDA0570557}"/>
          </ac:spMkLst>
        </pc:spChg>
        <pc:spChg chg="add del mod ord">
          <ac:chgData name="Rafael Plaza" userId="6d823b37fb43ba68" providerId="LiveId" clId="{18F05AD7-C1D2-4322-B42E-273F582C7B5F}" dt="2024-04-16T01:38:52.646" v="244"/>
          <ac:spMkLst>
            <pc:docMk/>
            <pc:sldMk cId="4176283219" sldId="260"/>
            <ac:spMk id="5" creationId="{CE422C13-70C2-AB93-B5DB-D9348626070F}"/>
          </ac:spMkLst>
        </pc:spChg>
        <pc:picChg chg="add mod">
          <ac:chgData name="Rafael Plaza" userId="6d823b37fb43ba68" providerId="LiveId" clId="{18F05AD7-C1D2-4322-B42E-273F582C7B5F}" dt="2024-04-16T02:51:24.702" v="1603" actId="1076"/>
          <ac:picMkLst>
            <pc:docMk/>
            <pc:sldMk cId="4176283219" sldId="260"/>
            <ac:picMk id="6" creationId="{D564567E-4112-69C2-79A7-51D7C0B788F3}"/>
          </ac:picMkLst>
        </pc:picChg>
      </pc:sldChg>
      <pc:sldChg chg="addSp delSp modSp new mod">
        <pc:chgData name="Rafael Plaza" userId="6d823b37fb43ba68" providerId="LiveId" clId="{18F05AD7-C1D2-4322-B42E-273F582C7B5F}" dt="2024-04-16T01:39:59.704" v="275" actId="14100"/>
        <pc:sldMkLst>
          <pc:docMk/>
          <pc:sldMk cId="2442657853" sldId="261"/>
        </pc:sldMkLst>
        <pc:spChg chg="mod">
          <ac:chgData name="Rafael Plaza" userId="6d823b37fb43ba68" providerId="LiveId" clId="{18F05AD7-C1D2-4322-B42E-273F582C7B5F}" dt="2024-04-16T01:39:43.454" v="271" actId="20577"/>
          <ac:spMkLst>
            <pc:docMk/>
            <pc:sldMk cId="2442657853" sldId="261"/>
            <ac:spMk id="2" creationId="{0FD91ED9-4E2A-E051-07EC-174D27CA32A1}"/>
          </ac:spMkLst>
        </pc:spChg>
        <pc:spChg chg="del">
          <ac:chgData name="Rafael Plaza" userId="6d823b37fb43ba68" providerId="LiveId" clId="{18F05AD7-C1D2-4322-B42E-273F582C7B5F}" dt="2024-04-16T01:39:36.615" v="248"/>
          <ac:spMkLst>
            <pc:docMk/>
            <pc:sldMk cId="2442657853" sldId="261"/>
            <ac:spMk id="3" creationId="{99141917-246B-3DB0-FA5F-ABA4A6FF3B0D}"/>
          </ac:spMkLst>
        </pc:spChg>
        <pc:picChg chg="add mod">
          <ac:chgData name="Rafael Plaza" userId="6d823b37fb43ba68" providerId="LiveId" clId="{18F05AD7-C1D2-4322-B42E-273F582C7B5F}" dt="2024-04-16T01:39:59.704" v="275" actId="14100"/>
          <ac:picMkLst>
            <pc:docMk/>
            <pc:sldMk cId="2442657853" sldId="261"/>
            <ac:picMk id="4" creationId="{E73B4017-BAFC-4DEF-6E4C-4626E235B7F1}"/>
          </ac:picMkLst>
        </pc:picChg>
      </pc:sldChg>
      <pc:sldChg chg="modSp new mod">
        <pc:chgData name="Rafael Plaza" userId="6d823b37fb43ba68" providerId="LiveId" clId="{18F05AD7-C1D2-4322-B42E-273F582C7B5F}" dt="2024-04-16T01:41:50.466" v="302" actId="27636"/>
        <pc:sldMkLst>
          <pc:docMk/>
          <pc:sldMk cId="2937565601" sldId="262"/>
        </pc:sldMkLst>
        <pc:spChg chg="mod">
          <ac:chgData name="Rafael Plaza" userId="6d823b37fb43ba68" providerId="LiveId" clId="{18F05AD7-C1D2-4322-B42E-273F582C7B5F}" dt="2024-04-16T01:41:09.879" v="284" actId="20577"/>
          <ac:spMkLst>
            <pc:docMk/>
            <pc:sldMk cId="2937565601" sldId="262"/>
            <ac:spMk id="2" creationId="{AD804246-BA34-9AAA-2233-D8B8AF391672}"/>
          </ac:spMkLst>
        </pc:spChg>
        <pc:spChg chg="mod">
          <ac:chgData name="Rafael Plaza" userId="6d823b37fb43ba68" providerId="LiveId" clId="{18F05AD7-C1D2-4322-B42E-273F582C7B5F}" dt="2024-04-16T01:41:50.466" v="302" actId="27636"/>
          <ac:spMkLst>
            <pc:docMk/>
            <pc:sldMk cId="2937565601" sldId="262"/>
            <ac:spMk id="3" creationId="{BE68A04D-0176-4C2F-EFA4-52C18C5422DF}"/>
          </ac:spMkLst>
        </pc:spChg>
      </pc:sldChg>
      <pc:sldChg chg="modSp new mod">
        <pc:chgData name="Rafael Plaza" userId="6d823b37fb43ba68" providerId="LiveId" clId="{18F05AD7-C1D2-4322-B42E-273F582C7B5F}" dt="2024-04-16T01:42:49.183" v="327" actId="20577"/>
        <pc:sldMkLst>
          <pc:docMk/>
          <pc:sldMk cId="2998830889" sldId="263"/>
        </pc:sldMkLst>
        <pc:spChg chg="mod">
          <ac:chgData name="Rafael Plaza" userId="6d823b37fb43ba68" providerId="LiveId" clId="{18F05AD7-C1D2-4322-B42E-273F582C7B5F}" dt="2024-04-16T01:42:04.177" v="311" actId="20577"/>
          <ac:spMkLst>
            <pc:docMk/>
            <pc:sldMk cId="2998830889" sldId="263"/>
            <ac:spMk id="2" creationId="{68132773-EA29-34B6-9EC6-9255767910B8}"/>
          </ac:spMkLst>
        </pc:spChg>
        <pc:spChg chg="mod">
          <ac:chgData name="Rafael Plaza" userId="6d823b37fb43ba68" providerId="LiveId" clId="{18F05AD7-C1D2-4322-B42E-273F582C7B5F}" dt="2024-04-16T01:42:49.183" v="327" actId="20577"/>
          <ac:spMkLst>
            <pc:docMk/>
            <pc:sldMk cId="2998830889" sldId="263"/>
            <ac:spMk id="3" creationId="{3B8DF1A8-8E2B-E5E3-5CD6-5776469B3D50}"/>
          </ac:spMkLst>
        </pc:spChg>
      </pc:sldChg>
      <pc:sldChg chg="modSp new mod">
        <pc:chgData name="Rafael Plaza" userId="6d823b37fb43ba68" providerId="LiveId" clId="{18F05AD7-C1D2-4322-B42E-273F582C7B5F}" dt="2024-04-16T01:44:07.217" v="357" actId="15"/>
        <pc:sldMkLst>
          <pc:docMk/>
          <pc:sldMk cId="351715875" sldId="264"/>
        </pc:sldMkLst>
        <pc:spChg chg="mod">
          <ac:chgData name="Rafael Plaza" userId="6d823b37fb43ba68" providerId="LiveId" clId="{18F05AD7-C1D2-4322-B42E-273F582C7B5F}" dt="2024-04-16T01:43:01.024" v="336" actId="20577"/>
          <ac:spMkLst>
            <pc:docMk/>
            <pc:sldMk cId="351715875" sldId="264"/>
            <ac:spMk id="2" creationId="{FF8C0F84-4569-B92D-1E92-C46F2FD7ECC6}"/>
          </ac:spMkLst>
        </pc:spChg>
        <pc:spChg chg="mod">
          <ac:chgData name="Rafael Plaza" userId="6d823b37fb43ba68" providerId="LiveId" clId="{18F05AD7-C1D2-4322-B42E-273F582C7B5F}" dt="2024-04-16T01:44:07.217" v="357" actId="15"/>
          <ac:spMkLst>
            <pc:docMk/>
            <pc:sldMk cId="351715875" sldId="264"/>
            <ac:spMk id="3" creationId="{EF85C97B-E638-CD37-1983-EEB4A315CCE6}"/>
          </ac:spMkLst>
        </pc:spChg>
      </pc:sldChg>
      <pc:sldChg chg="modSp new mod">
        <pc:chgData name="Rafael Plaza" userId="6d823b37fb43ba68" providerId="LiveId" clId="{18F05AD7-C1D2-4322-B42E-273F582C7B5F}" dt="2024-04-16T01:48:23.756" v="402" actId="20577"/>
        <pc:sldMkLst>
          <pc:docMk/>
          <pc:sldMk cId="2529714942" sldId="265"/>
        </pc:sldMkLst>
        <pc:spChg chg="mod">
          <ac:chgData name="Rafael Plaza" userId="6d823b37fb43ba68" providerId="LiveId" clId="{18F05AD7-C1D2-4322-B42E-273F582C7B5F}" dt="2024-04-16T01:44:20.313" v="366" actId="20577"/>
          <ac:spMkLst>
            <pc:docMk/>
            <pc:sldMk cId="2529714942" sldId="265"/>
            <ac:spMk id="2" creationId="{A13AF530-2C44-A3EB-12D0-B67804F1E2B1}"/>
          </ac:spMkLst>
        </pc:spChg>
        <pc:spChg chg="mod">
          <ac:chgData name="Rafael Plaza" userId="6d823b37fb43ba68" providerId="LiveId" clId="{18F05AD7-C1D2-4322-B42E-273F582C7B5F}" dt="2024-04-16T01:48:23.756" v="402" actId="20577"/>
          <ac:spMkLst>
            <pc:docMk/>
            <pc:sldMk cId="2529714942" sldId="265"/>
            <ac:spMk id="3" creationId="{55C41F20-C097-9A65-7D9A-F184C6AF2D47}"/>
          </ac:spMkLst>
        </pc:spChg>
      </pc:sldChg>
      <pc:sldChg chg="modSp new mod">
        <pc:chgData name="Rafael Plaza" userId="6d823b37fb43ba68" providerId="LiveId" clId="{18F05AD7-C1D2-4322-B42E-273F582C7B5F}" dt="2024-04-16T01:49:24.749" v="442" actId="20577"/>
        <pc:sldMkLst>
          <pc:docMk/>
          <pc:sldMk cId="1105477887" sldId="266"/>
        </pc:sldMkLst>
        <pc:spChg chg="mod">
          <ac:chgData name="Rafael Plaza" userId="6d823b37fb43ba68" providerId="LiveId" clId="{18F05AD7-C1D2-4322-B42E-273F582C7B5F}" dt="2024-04-16T01:48:59.192" v="425" actId="20577"/>
          <ac:spMkLst>
            <pc:docMk/>
            <pc:sldMk cId="1105477887" sldId="266"/>
            <ac:spMk id="2" creationId="{CB40F17A-BD41-1BE3-F027-E3512EF0C507}"/>
          </ac:spMkLst>
        </pc:spChg>
        <pc:spChg chg="mod">
          <ac:chgData name="Rafael Plaza" userId="6d823b37fb43ba68" providerId="LiveId" clId="{18F05AD7-C1D2-4322-B42E-273F582C7B5F}" dt="2024-04-16T01:49:24.749" v="442" actId="20577"/>
          <ac:spMkLst>
            <pc:docMk/>
            <pc:sldMk cId="1105477887" sldId="266"/>
            <ac:spMk id="3" creationId="{DA14567A-8694-65B5-5F31-8030A210AD7D}"/>
          </ac:spMkLst>
        </pc:spChg>
      </pc:sldChg>
      <pc:sldChg chg="modSp new mod">
        <pc:chgData name="Rafael Plaza" userId="6d823b37fb43ba68" providerId="LiveId" clId="{18F05AD7-C1D2-4322-B42E-273F582C7B5F}" dt="2024-04-16T01:51:10.577" v="457" actId="20577"/>
        <pc:sldMkLst>
          <pc:docMk/>
          <pc:sldMk cId="844243828" sldId="267"/>
        </pc:sldMkLst>
        <pc:spChg chg="mod">
          <ac:chgData name="Rafael Plaza" userId="6d823b37fb43ba68" providerId="LiveId" clId="{18F05AD7-C1D2-4322-B42E-273F582C7B5F}" dt="2024-04-16T01:50:47.101" v="447" actId="20578"/>
          <ac:spMkLst>
            <pc:docMk/>
            <pc:sldMk cId="844243828" sldId="267"/>
            <ac:spMk id="2" creationId="{2C11770C-AD9E-AA33-92DB-B99741776F8A}"/>
          </ac:spMkLst>
        </pc:spChg>
        <pc:spChg chg="mod">
          <ac:chgData name="Rafael Plaza" userId="6d823b37fb43ba68" providerId="LiveId" clId="{18F05AD7-C1D2-4322-B42E-273F582C7B5F}" dt="2024-04-16T01:51:10.577" v="457" actId="20577"/>
          <ac:spMkLst>
            <pc:docMk/>
            <pc:sldMk cId="844243828" sldId="267"/>
            <ac:spMk id="3" creationId="{119E50B9-F0D3-B9F2-896F-07FF5502ECFF}"/>
          </ac:spMkLst>
        </pc:spChg>
      </pc:sldChg>
      <pc:sldChg chg="modSp new mod">
        <pc:chgData name="Rafael Plaza" userId="6d823b37fb43ba68" providerId="LiveId" clId="{18F05AD7-C1D2-4322-B42E-273F582C7B5F}" dt="2024-04-16T01:54:32.069" v="499" actId="27636"/>
        <pc:sldMkLst>
          <pc:docMk/>
          <pc:sldMk cId="2674287413" sldId="268"/>
        </pc:sldMkLst>
        <pc:spChg chg="mod">
          <ac:chgData name="Rafael Plaza" userId="6d823b37fb43ba68" providerId="LiveId" clId="{18F05AD7-C1D2-4322-B42E-273F582C7B5F}" dt="2024-04-16T01:53:54.669" v="486" actId="20577"/>
          <ac:spMkLst>
            <pc:docMk/>
            <pc:sldMk cId="2674287413" sldId="268"/>
            <ac:spMk id="2" creationId="{772D42A6-ABB5-5AF0-1B89-D73FA8962262}"/>
          </ac:spMkLst>
        </pc:spChg>
        <pc:spChg chg="mod">
          <ac:chgData name="Rafael Plaza" userId="6d823b37fb43ba68" providerId="LiveId" clId="{18F05AD7-C1D2-4322-B42E-273F582C7B5F}" dt="2024-04-16T01:54:32.069" v="499" actId="27636"/>
          <ac:spMkLst>
            <pc:docMk/>
            <pc:sldMk cId="2674287413" sldId="268"/>
            <ac:spMk id="3" creationId="{1862A308-C256-E5C9-4BCC-0A6042507207}"/>
          </ac:spMkLst>
        </pc:spChg>
      </pc:sldChg>
      <pc:sldChg chg="modSp new mod">
        <pc:chgData name="Rafael Plaza" userId="6d823b37fb43ba68" providerId="LiveId" clId="{18F05AD7-C1D2-4322-B42E-273F582C7B5F}" dt="2024-04-16T02:00:15.745" v="661" actId="20577"/>
        <pc:sldMkLst>
          <pc:docMk/>
          <pc:sldMk cId="1188532116" sldId="269"/>
        </pc:sldMkLst>
        <pc:spChg chg="mod">
          <ac:chgData name="Rafael Plaza" userId="6d823b37fb43ba68" providerId="LiveId" clId="{18F05AD7-C1D2-4322-B42E-273F582C7B5F}" dt="2024-04-16T01:57:34.479" v="548" actId="20577"/>
          <ac:spMkLst>
            <pc:docMk/>
            <pc:sldMk cId="1188532116" sldId="269"/>
            <ac:spMk id="2" creationId="{C0792D52-2F38-B590-1506-7D3C309A0023}"/>
          </ac:spMkLst>
        </pc:spChg>
        <pc:spChg chg="mod">
          <ac:chgData name="Rafael Plaza" userId="6d823b37fb43ba68" providerId="LiveId" clId="{18F05AD7-C1D2-4322-B42E-273F582C7B5F}" dt="2024-04-16T02:00:15.745" v="661" actId="20577"/>
          <ac:spMkLst>
            <pc:docMk/>
            <pc:sldMk cId="1188532116" sldId="269"/>
            <ac:spMk id="3" creationId="{E0FECE29-8D5F-8DA2-BCF1-EEA377139708}"/>
          </ac:spMkLst>
        </pc:spChg>
      </pc:sldChg>
      <pc:sldChg chg="modSp new mod">
        <pc:chgData name="Rafael Plaza" userId="6d823b37fb43ba68" providerId="LiveId" clId="{18F05AD7-C1D2-4322-B42E-273F582C7B5F}" dt="2024-04-16T02:27:08.256" v="962" actId="20577"/>
        <pc:sldMkLst>
          <pc:docMk/>
          <pc:sldMk cId="4250214157" sldId="270"/>
        </pc:sldMkLst>
        <pc:spChg chg="mod">
          <ac:chgData name="Rafael Plaza" userId="6d823b37fb43ba68" providerId="LiveId" clId="{18F05AD7-C1D2-4322-B42E-273F582C7B5F}" dt="2024-04-16T02:02:19.464" v="773" actId="20577"/>
          <ac:spMkLst>
            <pc:docMk/>
            <pc:sldMk cId="4250214157" sldId="270"/>
            <ac:spMk id="2" creationId="{17A87DFF-B091-BA0E-30B4-D3C3B7323D37}"/>
          </ac:spMkLst>
        </pc:spChg>
        <pc:spChg chg="mod">
          <ac:chgData name="Rafael Plaza" userId="6d823b37fb43ba68" providerId="LiveId" clId="{18F05AD7-C1D2-4322-B42E-273F582C7B5F}" dt="2024-04-16T02:27:08.256" v="962" actId="20577"/>
          <ac:spMkLst>
            <pc:docMk/>
            <pc:sldMk cId="4250214157" sldId="270"/>
            <ac:spMk id="3" creationId="{6EDF3A26-9F8F-E09E-A3B0-C28A27142A08}"/>
          </ac:spMkLst>
        </pc:spChg>
      </pc:sldChg>
      <pc:sldChg chg="modSp new mod">
        <pc:chgData name="Rafael Plaza" userId="6d823b37fb43ba68" providerId="LiveId" clId="{18F05AD7-C1D2-4322-B42E-273F582C7B5F}" dt="2024-04-16T02:00:42.899" v="696" actId="20577"/>
        <pc:sldMkLst>
          <pc:docMk/>
          <pc:sldMk cId="3740732009" sldId="271"/>
        </pc:sldMkLst>
        <pc:spChg chg="mod">
          <ac:chgData name="Rafael Plaza" userId="6d823b37fb43ba68" providerId="LiveId" clId="{18F05AD7-C1D2-4322-B42E-273F582C7B5F}" dt="2024-04-16T01:58:17.471" v="587" actId="20577"/>
          <ac:spMkLst>
            <pc:docMk/>
            <pc:sldMk cId="3740732009" sldId="271"/>
            <ac:spMk id="2" creationId="{E1D4C2A8-C4D8-073E-4BFB-BE55F32A2508}"/>
          </ac:spMkLst>
        </pc:spChg>
        <pc:spChg chg="mod">
          <ac:chgData name="Rafael Plaza" userId="6d823b37fb43ba68" providerId="LiveId" clId="{18F05AD7-C1D2-4322-B42E-273F582C7B5F}" dt="2024-04-16T02:00:42.899" v="696" actId="20577"/>
          <ac:spMkLst>
            <pc:docMk/>
            <pc:sldMk cId="3740732009" sldId="271"/>
            <ac:spMk id="3" creationId="{DD88CFE6-2D5E-F22D-8B42-FE8BC9BDC7D2}"/>
          </ac:spMkLst>
        </pc:spChg>
      </pc:sldChg>
      <pc:sldChg chg="modSp new mod">
        <pc:chgData name="Rafael Plaza" userId="6d823b37fb43ba68" providerId="LiveId" clId="{18F05AD7-C1D2-4322-B42E-273F582C7B5F}" dt="2024-04-16T02:26:36.784" v="953" actId="20577"/>
        <pc:sldMkLst>
          <pc:docMk/>
          <pc:sldMk cId="1128138949" sldId="272"/>
        </pc:sldMkLst>
        <pc:spChg chg="mod">
          <ac:chgData name="Rafael Plaza" userId="6d823b37fb43ba68" providerId="LiveId" clId="{18F05AD7-C1D2-4322-B42E-273F582C7B5F}" dt="2024-04-16T02:02:30.799" v="802" actId="20577"/>
          <ac:spMkLst>
            <pc:docMk/>
            <pc:sldMk cId="1128138949" sldId="272"/>
            <ac:spMk id="2" creationId="{B0FD0E9E-CC56-C045-D9FC-C26BAD348EBF}"/>
          </ac:spMkLst>
        </pc:spChg>
        <pc:spChg chg="mod">
          <ac:chgData name="Rafael Plaza" userId="6d823b37fb43ba68" providerId="LiveId" clId="{18F05AD7-C1D2-4322-B42E-273F582C7B5F}" dt="2024-04-16T02:26:36.784" v="953" actId="20577"/>
          <ac:spMkLst>
            <pc:docMk/>
            <pc:sldMk cId="1128138949" sldId="272"/>
            <ac:spMk id="3" creationId="{11017657-71C6-23ED-9BBC-32792A0296D7}"/>
          </ac:spMkLst>
        </pc:spChg>
      </pc:sldChg>
      <pc:sldChg chg="modSp new mod">
        <pc:chgData name="Rafael Plaza" userId="6d823b37fb43ba68" providerId="LiveId" clId="{18F05AD7-C1D2-4322-B42E-273F582C7B5F}" dt="2024-04-16T02:25:50.589" v="904" actId="20577"/>
        <pc:sldMkLst>
          <pc:docMk/>
          <pc:sldMk cId="3879792563" sldId="273"/>
        </pc:sldMkLst>
        <pc:spChg chg="mod">
          <ac:chgData name="Rafael Plaza" userId="6d823b37fb43ba68" providerId="LiveId" clId="{18F05AD7-C1D2-4322-B42E-273F582C7B5F}" dt="2024-04-16T02:24:07.650" v="838" actId="20577"/>
          <ac:spMkLst>
            <pc:docMk/>
            <pc:sldMk cId="3879792563" sldId="273"/>
            <ac:spMk id="2" creationId="{BFB49F3A-DDE2-F5FE-D191-23E643516E39}"/>
          </ac:spMkLst>
        </pc:spChg>
        <pc:spChg chg="mod">
          <ac:chgData name="Rafael Plaza" userId="6d823b37fb43ba68" providerId="LiveId" clId="{18F05AD7-C1D2-4322-B42E-273F582C7B5F}" dt="2024-04-16T02:25:50.589" v="904" actId="20577"/>
          <ac:spMkLst>
            <pc:docMk/>
            <pc:sldMk cId="3879792563" sldId="273"/>
            <ac:spMk id="3" creationId="{39E0F82A-A36D-3452-3C26-3A82EBDEE422}"/>
          </ac:spMkLst>
        </pc:spChg>
      </pc:sldChg>
      <pc:sldChg chg="addSp delSp modSp new mod modClrScheme chgLayout">
        <pc:chgData name="Rafael Plaza" userId="6d823b37fb43ba68" providerId="LiveId" clId="{18F05AD7-C1D2-4322-B42E-273F582C7B5F}" dt="2024-04-16T02:36:50.369" v="1069" actId="113"/>
        <pc:sldMkLst>
          <pc:docMk/>
          <pc:sldMk cId="2231448527" sldId="274"/>
        </pc:sldMkLst>
        <pc:spChg chg="mod ord">
          <ac:chgData name="Rafael Plaza" userId="6d823b37fb43ba68" providerId="LiveId" clId="{18F05AD7-C1D2-4322-B42E-273F582C7B5F}" dt="2024-04-16T02:35:40.575" v="1058" actId="700"/>
          <ac:spMkLst>
            <pc:docMk/>
            <pc:sldMk cId="2231448527" sldId="274"/>
            <ac:spMk id="2" creationId="{294FE4E0-BC72-EDAE-8773-BA828800BF0C}"/>
          </ac:spMkLst>
        </pc:spChg>
        <pc:spChg chg="mod ord">
          <ac:chgData name="Rafael Plaza" userId="6d823b37fb43ba68" providerId="LiveId" clId="{18F05AD7-C1D2-4322-B42E-273F582C7B5F}" dt="2024-04-16T02:36:50.369" v="1069" actId="113"/>
          <ac:spMkLst>
            <pc:docMk/>
            <pc:sldMk cId="2231448527" sldId="274"/>
            <ac:spMk id="3" creationId="{262EF9F1-7240-9229-360B-0C0D93F2CAC8}"/>
          </ac:spMkLst>
        </pc:spChg>
        <pc:spChg chg="add del mod ord">
          <ac:chgData name="Rafael Plaza" userId="6d823b37fb43ba68" providerId="LiveId" clId="{18F05AD7-C1D2-4322-B42E-273F582C7B5F}" dt="2024-04-16T02:35:40.575" v="1058" actId="700"/>
          <ac:spMkLst>
            <pc:docMk/>
            <pc:sldMk cId="2231448527" sldId="274"/>
            <ac:spMk id="4" creationId="{22E8F009-F820-CF00-6352-8C04A284E09D}"/>
          </ac:spMkLst>
        </pc:spChg>
      </pc:sldChg>
      <pc:sldChg chg="addSp delSp modSp new mod">
        <pc:chgData name="Rafael Plaza" userId="6d823b37fb43ba68" providerId="LiveId" clId="{18F05AD7-C1D2-4322-B42E-273F582C7B5F}" dt="2024-04-16T02:34:30.184" v="1028" actId="20577"/>
        <pc:sldMkLst>
          <pc:docMk/>
          <pc:sldMk cId="1260707252" sldId="275"/>
        </pc:sldMkLst>
        <pc:spChg chg="mod">
          <ac:chgData name="Rafael Plaza" userId="6d823b37fb43ba68" providerId="LiveId" clId="{18F05AD7-C1D2-4322-B42E-273F582C7B5F}" dt="2024-04-16T02:34:30.184" v="1028" actId="20577"/>
          <ac:spMkLst>
            <pc:docMk/>
            <pc:sldMk cId="1260707252" sldId="275"/>
            <ac:spMk id="2" creationId="{BED770B9-CE5A-D028-722B-21AC6313F457}"/>
          </ac:spMkLst>
        </pc:spChg>
        <pc:spChg chg="del">
          <ac:chgData name="Rafael Plaza" userId="6d823b37fb43ba68" providerId="LiveId" clId="{18F05AD7-C1D2-4322-B42E-273F582C7B5F}" dt="2024-04-16T02:33:54.104" v="967" actId="931"/>
          <ac:spMkLst>
            <pc:docMk/>
            <pc:sldMk cId="1260707252" sldId="275"/>
            <ac:spMk id="3" creationId="{43A29567-04C2-ED3B-BD4D-7CEE4712C8EA}"/>
          </ac:spMkLst>
        </pc:spChg>
        <pc:picChg chg="add mod">
          <ac:chgData name="Rafael Plaza" userId="6d823b37fb43ba68" providerId="LiveId" clId="{18F05AD7-C1D2-4322-B42E-273F582C7B5F}" dt="2024-04-16T02:33:54.104" v="967" actId="931"/>
          <ac:picMkLst>
            <pc:docMk/>
            <pc:sldMk cId="1260707252" sldId="275"/>
            <ac:picMk id="5" creationId="{2EAAAC6E-E2FE-DFA5-767E-E75BC02BD311}"/>
          </ac:picMkLst>
        </pc:picChg>
      </pc:sldChg>
      <pc:sldChg chg="modSp new mod">
        <pc:chgData name="Rafael Plaza" userId="6d823b37fb43ba68" providerId="LiveId" clId="{18F05AD7-C1D2-4322-B42E-273F582C7B5F}" dt="2024-04-16T02:46:57.106" v="1423" actId="27636"/>
        <pc:sldMkLst>
          <pc:docMk/>
          <pc:sldMk cId="541622826" sldId="276"/>
        </pc:sldMkLst>
        <pc:spChg chg="mod">
          <ac:chgData name="Rafael Plaza" userId="6d823b37fb43ba68" providerId="LiveId" clId="{18F05AD7-C1D2-4322-B42E-273F582C7B5F}" dt="2024-04-16T02:41:59.203" v="1296" actId="20577"/>
          <ac:spMkLst>
            <pc:docMk/>
            <pc:sldMk cId="541622826" sldId="276"/>
            <ac:spMk id="2" creationId="{91710916-A372-299A-F6D3-312DB01285CF}"/>
          </ac:spMkLst>
        </pc:spChg>
        <pc:spChg chg="mod">
          <ac:chgData name="Rafael Plaza" userId="6d823b37fb43ba68" providerId="LiveId" clId="{18F05AD7-C1D2-4322-B42E-273F582C7B5F}" dt="2024-04-16T02:46:57.106" v="1423" actId="27636"/>
          <ac:spMkLst>
            <pc:docMk/>
            <pc:sldMk cId="541622826" sldId="276"/>
            <ac:spMk id="3" creationId="{E3B36B58-2A12-BF27-1E6B-D63E110C379C}"/>
          </ac:spMkLst>
        </pc:spChg>
      </pc:sldChg>
      <pc:sldChg chg="modSp new mod">
        <pc:chgData name="Rafael Plaza" userId="6d823b37fb43ba68" providerId="LiveId" clId="{18F05AD7-C1D2-4322-B42E-273F582C7B5F}" dt="2024-04-16T02:40:49.984" v="1216" actId="20577"/>
        <pc:sldMkLst>
          <pc:docMk/>
          <pc:sldMk cId="1245283632" sldId="277"/>
        </pc:sldMkLst>
        <pc:spChg chg="mod">
          <ac:chgData name="Rafael Plaza" userId="6d823b37fb43ba68" providerId="LiveId" clId="{18F05AD7-C1D2-4322-B42E-273F582C7B5F}" dt="2024-04-16T02:40:12.591" v="1196" actId="20577"/>
          <ac:spMkLst>
            <pc:docMk/>
            <pc:sldMk cId="1245283632" sldId="277"/>
            <ac:spMk id="2" creationId="{9E8F07F7-1C6A-8947-8BD7-185C979DE6CE}"/>
          </ac:spMkLst>
        </pc:spChg>
        <pc:spChg chg="mod">
          <ac:chgData name="Rafael Plaza" userId="6d823b37fb43ba68" providerId="LiveId" clId="{18F05AD7-C1D2-4322-B42E-273F582C7B5F}" dt="2024-04-16T02:40:49.984" v="1216" actId="20577"/>
          <ac:spMkLst>
            <pc:docMk/>
            <pc:sldMk cId="1245283632" sldId="277"/>
            <ac:spMk id="3" creationId="{378CCE25-C7B3-E31D-8C9E-808B224B402C}"/>
          </ac:spMkLst>
        </pc:spChg>
      </pc:sldChg>
      <pc:sldChg chg="modSp new mod">
        <pc:chgData name="Rafael Plaza" userId="6d823b37fb43ba68" providerId="LiveId" clId="{18F05AD7-C1D2-4322-B42E-273F582C7B5F}" dt="2024-04-16T02:46:33.505" v="1419" actId="5793"/>
        <pc:sldMkLst>
          <pc:docMk/>
          <pc:sldMk cId="4080380992" sldId="278"/>
        </pc:sldMkLst>
        <pc:spChg chg="mod">
          <ac:chgData name="Rafael Plaza" userId="6d823b37fb43ba68" providerId="LiveId" clId="{18F05AD7-C1D2-4322-B42E-273F582C7B5F}" dt="2024-04-16T02:45:06.473" v="1383" actId="20577"/>
          <ac:spMkLst>
            <pc:docMk/>
            <pc:sldMk cId="4080380992" sldId="278"/>
            <ac:spMk id="2" creationId="{FBBBDBF3-F5B9-8F4D-B80F-F3FE595D474D}"/>
          </ac:spMkLst>
        </pc:spChg>
        <pc:spChg chg="mod">
          <ac:chgData name="Rafael Plaza" userId="6d823b37fb43ba68" providerId="LiveId" clId="{18F05AD7-C1D2-4322-B42E-273F582C7B5F}" dt="2024-04-16T02:46:33.505" v="1419" actId="5793"/>
          <ac:spMkLst>
            <pc:docMk/>
            <pc:sldMk cId="4080380992" sldId="278"/>
            <ac:spMk id="3" creationId="{8956829B-6243-D9CE-6420-0B9219B14B3B}"/>
          </ac:spMkLst>
        </pc:spChg>
      </pc:sldChg>
      <pc:sldChg chg="modSp new mod">
        <pc:chgData name="Rafael Plaza" userId="6d823b37fb43ba68" providerId="LiveId" clId="{18F05AD7-C1D2-4322-B42E-273F582C7B5F}" dt="2024-04-16T02:46:14.730" v="1416" actId="20577"/>
        <pc:sldMkLst>
          <pc:docMk/>
          <pc:sldMk cId="2570735686" sldId="279"/>
        </pc:sldMkLst>
        <pc:spChg chg="mod">
          <ac:chgData name="Rafael Plaza" userId="6d823b37fb43ba68" providerId="LiveId" clId="{18F05AD7-C1D2-4322-B42E-273F582C7B5F}" dt="2024-04-16T02:45:32.106" v="1407" actId="20577"/>
          <ac:spMkLst>
            <pc:docMk/>
            <pc:sldMk cId="2570735686" sldId="279"/>
            <ac:spMk id="2" creationId="{23C97200-3CCA-F0F1-F6C8-D416921C42C6}"/>
          </ac:spMkLst>
        </pc:spChg>
        <pc:spChg chg="mod">
          <ac:chgData name="Rafael Plaza" userId="6d823b37fb43ba68" providerId="LiveId" clId="{18F05AD7-C1D2-4322-B42E-273F582C7B5F}" dt="2024-04-16T02:46:14.730" v="1416" actId="20577"/>
          <ac:spMkLst>
            <pc:docMk/>
            <pc:sldMk cId="2570735686" sldId="279"/>
            <ac:spMk id="3" creationId="{9D4321E7-3765-EE1F-7952-F8289211061E}"/>
          </ac:spMkLst>
        </pc:spChg>
      </pc:sldChg>
      <pc:sldChg chg="modSp new mod">
        <pc:chgData name="Rafael Plaza" userId="6d823b37fb43ba68" providerId="LiveId" clId="{18F05AD7-C1D2-4322-B42E-273F582C7B5F}" dt="2024-04-16T02:49:47.623" v="1542" actId="20577"/>
        <pc:sldMkLst>
          <pc:docMk/>
          <pc:sldMk cId="1930514741" sldId="280"/>
        </pc:sldMkLst>
        <pc:spChg chg="mod">
          <ac:chgData name="Rafael Plaza" userId="6d823b37fb43ba68" providerId="LiveId" clId="{18F05AD7-C1D2-4322-B42E-273F582C7B5F}" dt="2024-04-16T02:49:47.623" v="1542" actId="20577"/>
          <ac:spMkLst>
            <pc:docMk/>
            <pc:sldMk cId="1930514741" sldId="280"/>
            <ac:spMk id="2" creationId="{40C6A473-75E7-153A-0085-8F6EAE4287C7}"/>
          </ac:spMkLst>
        </pc:spChg>
        <pc:spChg chg="mod">
          <ac:chgData name="Rafael Plaza" userId="6d823b37fb43ba68" providerId="LiveId" clId="{18F05AD7-C1D2-4322-B42E-273F582C7B5F}" dt="2024-04-16T02:49:15.118" v="1466" actId="207"/>
          <ac:spMkLst>
            <pc:docMk/>
            <pc:sldMk cId="1930514741" sldId="280"/>
            <ac:spMk id="3" creationId="{053AA885-680C-D652-B26A-7BF75E22377F}"/>
          </ac:spMkLst>
        </pc:spChg>
      </pc:sldChg>
      <pc:sldChg chg="modSp new mod">
        <pc:chgData name="Rafael Plaza" userId="6d823b37fb43ba68" providerId="LiveId" clId="{18F05AD7-C1D2-4322-B42E-273F582C7B5F}" dt="2024-04-16T02:50:58.125" v="1602" actId="20577"/>
        <pc:sldMkLst>
          <pc:docMk/>
          <pc:sldMk cId="1261877439" sldId="281"/>
        </pc:sldMkLst>
        <pc:spChg chg="mod">
          <ac:chgData name="Rafael Plaza" userId="6d823b37fb43ba68" providerId="LiveId" clId="{18F05AD7-C1D2-4322-B42E-273F582C7B5F}" dt="2024-04-16T02:50:58.125" v="1602" actId="20577"/>
          <ac:spMkLst>
            <pc:docMk/>
            <pc:sldMk cId="1261877439" sldId="281"/>
            <ac:spMk id="2" creationId="{EB248F01-BA18-A2C6-CF2E-6B74EAA8BDE0}"/>
          </ac:spMkLst>
        </pc:spChg>
        <pc:spChg chg="mod">
          <ac:chgData name="Rafael Plaza" userId="6d823b37fb43ba68" providerId="LiveId" clId="{18F05AD7-C1D2-4322-B42E-273F582C7B5F}" dt="2024-04-16T02:50:40.671" v="1586" actId="113"/>
          <ac:spMkLst>
            <pc:docMk/>
            <pc:sldMk cId="1261877439" sldId="281"/>
            <ac:spMk id="3" creationId="{5DBE91F1-C1FB-3D8D-8178-C89488FBE8D3}"/>
          </ac:spMkLst>
        </pc:spChg>
      </pc:sldChg>
      <pc:sldChg chg="del">
        <pc:chgData name="Rafael Plaza" userId="6d823b37fb43ba68" providerId="LiveId" clId="{18F05AD7-C1D2-4322-B42E-273F582C7B5F}" dt="2024-04-16T01:33:55.605" v="0" actId="47"/>
        <pc:sldMkLst>
          <pc:docMk/>
          <pc:sldMk cId="4083152285" sldId="335"/>
        </pc:sldMkLst>
      </pc:sldChg>
      <pc:sldChg chg="del">
        <pc:chgData name="Rafael Plaza" userId="6d823b37fb43ba68" providerId="LiveId" clId="{18F05AD7-C1D2-4322-B42E-273F582C7B5F}" dt="2024-04-16T01:33:55.605" v="0" actId="47"/>
        <pc:sldMkLst>
          <pc:docMk/>
          <pc:sldMk cId="576630817" sldId="336"/>
        </pc:sldMkLst>
      </pc:sldChg>
      <pc:sldChg chg="del">
        <pc:chgData name="Rafael Plaza" userId="6d823b37fb43ba68" providerId="LiveId" clId="{18F05AD7-C1D2-4322-B42E-273F582C7B5F}" dt="2024-04-16T01:33:55.605" v="0" actId="47"/>
        <pc:sldMkLst>
          <pc:docMk/>
          <pc:sldMk cId="1927373998" sldId="341"/>
        </pc:sldMkLst>
      </pc:sldChg>
      <pc:sldChg chg="del">
        <pc:chgData name="Rafael Plaza" userId="6d823b37fb43ba68" providerId="LiveId" clId="{18F05AD7-C1D2-4322-B42E-273F582C7B5F}" dt="2024-04-16T01:33:55.605" v="0" actId="47"/>
        <pc:sldMkLst>
          <pc:docMk/>
          <pc:sldMk cId="2545354200" sldId="342"/>
        </pc:sldMkLst>
      </pc:sldChg>
      <pc:sldChg chg="del">
        <pc:chgData name="Rafael Plaza" userId="6d823b37fb43ba68" providerId="LiveId" clId="{18F05AD7-C1D2-4322-B42E-273F582C7B5F}" dt="2024-04-16T01:33:55.605" v="0" actId="47"/>
        <pc:sldMkLst>
          <pc:docMk/>
          <pc:sldMk cId="3667121309" sldId="343"/>
        </pc:sldMkLst>
      </pc:sldChg>
      <pc:sldChg chg="del">
        <pc:chgData name="Rafael Plaza" userId="6d823b37fb43ba68" providerId="LiveId" clId="{18F05AD7-C1D2-4322-B42E-273F582C7B5F}" dt="2024-04-16T01:33:55.605" v="0" actId="47"/>
        <pc:sldMkLst>
          <pc:docMk/>
          <pc:sldMk cId="1115798531" sldId="344"/>
        </pc:sldMkLst>
      </pc:sldChg>
      <pc:sldChg chg="del">
        <pc:chgData name="Rafael Plaza" userId="6d823b37fb43ba68" providerId="LiveId" clId="{18F05AD7-C1D2-4322-B42E-273F582C7B5F}" dt="2024-04-16T01:33:55.605" v="0" actId="47"/>
        <pc:sldMkLst>
          <pc:docMk/>
          <pc:sldMk cId="3525551697" sldId="345"/>
        </pc:sldMkLst>
      </pc:sldChg>
      <pc:sldChg chg="del">
        <pc:chgData name="Rafael Plaza" userId="6d823b37fb43ba68" providerId="LiveId" clId="{18F05AD7-C1D2-4322-B42E-273F582C7B5F}" dt="2024-04-16T01:33:55.605" v="0" actId="47"/>
        <pc:sldMkLst>
          <pc:docMk/>
          <pc:sldMk cId="1903813817" sldId="346"/>
        </pc:sldMkLst>
      </pc:sldChg>
      <pc:sldChg chg="del">
        <pc:chgData name="Rafael Plaza" userId="6d823b37fb43ba68" providerId="LiveId" clId="{18F05AD7-C1D2-4322-B42E-273F582C7B5F}" dt="2024-04-16T01:33:55.605" v="0" actId="47"/>
        <pc:sldMkLst>
          <pc:docMk/>
          <pc:sldMk cId="4151756142" sldId="347"/>
        </pc:sldMkLst>
      </pc:sldChg>
      <pc:sldChg chg="del">
        <pc:chgData name="Rafael Plaza" userId="6d823b37fb43ba68" providerId="LiveId" clId="{18F05AD7-C1D2-4322-B42E-273F582C7B5F}" dt="2024-04-16T01:33:55.605" v="0" actId="47"/>
        <pc:sldMkLst>
          <pc:docMk/>
          <pc:sldMk cId="42328442" sldId="348"/>
        </pc:sldMkLst>
      </pc:sldChg>
      <pc:sldChg chg="del">
        <pc:chgData name="Rafael Plaza" userId="6d823b37fb43ba68" providerId="LiveId" clId="{18F05AD7-C1D2-4322-B42E-273F582C7B5F}" dt="2024-04-16T01:33:55.605" v="0" actId="47"/>
        <pc:sldMkLst>
          <pc:docMk/>
          <pc:sldMk cId="2672371699" sldId="349"/>
        </pc:sldMkLst>
      </pc:sldChg>
      <pc:sldChg chg="del">
        <pc:chgData name="Rafael Plaza" userId="6d823b37fb43ba68" providerId="LiveId" clId="{18F05AD7-C1D2-4322-B42E-273F582C7B5F}" dt="2024-04-16T01:33:55.605" v="0" actId="47"/>
        <pc:sldMkLst>
          <pc:docMk/>
          <pc:sldMk cId="3276100079" sldId="35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62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4155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10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39679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0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88084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51608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34623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46420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37985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76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4/15/2024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848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9CD1B-483A-7924-18E1-717D094D2E1A}"/>
              </a:ext>
            </a:extLst>
          </p:cNvPr>
          <p:cNvSpPr>
            <a:spLocks noGrp="1"/>
          </p:cNvSpPr>
          <p:nvPr>
            <p:ph type="ctrTitle"/>
          </p:nvPr>
        </p:nvSpPr>
        <p:spPr/>
        <p:txBody>
          <a:bodyPr/>
          <a:lstStyle/>
          <a:p>
            <a:r>
              <a:rPr lang="es-MX" dirty="0"/>
              <a:t>Mercados regulados</a:t>
            </a:r>
            <a:br>
              <a:rPr lang="es-MX" dirty="0"/>
            </a:br>
            <a:r>
              <a:rPr lang="es-MX" dirty="0"/>
              <a:t>clase 12</a:t>
            </a:r>
          </a:p>
        </p:txBody>
      </p:sp>
      <p:sp>
        <p:nvSpPr>
          <p:cNvPr id="3" name="Subtítulo 2">
            <a:extLst>
              <a:ext uri="{FF2B5EF4-FFF2-40B4-BE49-F238E27FC236}">
                <a16:creationId xmlns:a16="http://schemas.microsoft.com/office/drawing/2014/main" id="{AE97FEB3-1FDC-FCB9-01EF-5C4322440756}"/>
              </a:ext>
            </a:extLst>
          </p:cNvPr>
          <p:cNvSpPr>
            <a:spLocks noGrp="1"/>
          </p:cNvSpPr>
          <p:nvPr>
            <p:ph type="subTitle" idx="1"/>
          </p:nvPr>
        </p:nvSpPr>
        <p:spPr/>
        <p:txBody>
          <a:bodyPr/>
          <a:lstStyle/>
          <a:p>
            <a:r>
              <a:rPr lang="es-MX" dirty="0"/>
              <a:t>Semestre I – 2024</a:t>
            </a:r>
          </a:p>
          <a:p>
            <a:endParaRPr lang="es-MX" dirty="0"/>
          </a:p>
          <a:p>
            <a:r>
              <a:rPr lang="es-MX" dirty="0"/>
              <a:t>Rafael M. Plaza</a:t>
            </a:r>
          </a:p>
        </p:txBody>
      </p:sp>
    </p:spTree>
    <p:extLst>
      <p:ext uri="{BB962C8B-B14F-4D97-AF65-F5344CB8AC3E}">
        <p14:creationId xmlns:p14="http://schemas.microsoft.com/office/powerpoint/2010/main" val="325935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0F17A-BD41-1BE3-F027-E3512EF0C507}"/>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id="{DA14567A-8694-65B5-5F31-8030A210AD7D}"/>
              </a:ext>
            </a:extLst>
          </p:cNvPr>
          <p:cNvSpPr>
            <a:spLocks noGrp="1"/>
          </p:cNvSpPr>
          <p:nvPr>
            <p:ph idx="1"/>
          </p:nvPr>
        </p:nvSpPr>
        <p:spPr/>
        <p:txBody>
          <a:bodyPr>
            <a:normAutofit/>
          </a:bodyPr>
          <a:lstStyle/>
          <a:p>
            <a:pPr algn="just">
              <a:buFont typeface="Wingdings" panose="05000000000000000000" pitchFamily="2" charset="2"/>
              <a:buChar char="§"/>
            </a:pPr>
            <a:r>
              <a:rPr lang="es-MX" dirty="0"/>
              <a:t>Caso La Polar</a:t>
            </a:r>
          </a:p>
          <a:p>
            <a:pPr lvl="1" algn="just">
              <a:buFont typeface="Wingdings" panose="05000000000000000000" pitchFamily="2" charset="2"/>
              <a:buChar char="§"/>
            </a:pPr>
            <a:r>
              <a:rPr lang="es-MX" dirty="0"/>
              <a:t>Otro ejemplo emblemático en materia judicial, fue la demanda colectiva contra la empresa La Polar que destapó el engaño más grande de la historia económica del país donde a través de </a:t>
            </a:r>
            <a:r>
              <a:rPr lang="es-MX" dirty="0" err="1"/>
              <a:t>repactaciones</a:t>
            </a:r>
            <a:r>
              <a:rPr lang="es-MX" dirty="0"/>
              <a:t> unilaterales, se estaba usando a los consumidores más vulnerables como vehículo para maquillar los balances.</a:t>
            </a:r>
          </a:p>
          <a:p>
            <a:pPr lvl="1" algn="just">
              <a:buFont typeface="Wingdings" panose="05000000000000000000" pitchFamily="2" charset="2"/>
              <a:buChar char="§"/>
            </a:pPr>
            <a:r>
              <a:rPr lang="es-MX" dirty="0"/>
              <a:t>El SERNAC recibió a más de 40 mil consumidores del millón de afectados por esta empresa. Se trataba de personas de esfuerzo a quienes se les aumentó la deuda hasta en 10 veces por </a:t>
            </a:r>
            <a:r>
              <a:rPr lang="es-MX" dirty="0" err="1"/>
              <a:t>repactaciones</a:t>
            </a:r>
            <a:r>
              <a:rPr lang="es-MX" dirty="0"/>
              <a:t> que nunca consintieron y se les hizo creer que no tenían derechos por tener deudas.</a:t>
            </a:r>
          </a:p>
          <a:p>
            <a:pPr lvl="1" algn="just">
              <a:buFont typeface="Wingdings" panose="05000000000000000000" pitchFamily="2" charset="2"/>
              <a:buChar char="§"/>
            </a:pPr>
            <a:r>
              <a:rPr lang="es-MX" dirty="0"/>
              <a:t>Finalmente, en 2012, cuando se cumplió un año de que se destapó este caso, comenzó a cerrarse el círculo luego de que el SERNAC lograra que la empresa presentara una propuesta de compensación por 650 millones de dólares en el marco de la etapa de avenimiento del juicio colectivo. El caso La Polar demostró la importancia de la protección al consumidor y el daño que puede producir cuando no se respetan sus derechos.</a:t>
            </a:r>
          </a:p>
        </p:txBody>
      </p:sp>
    </p:spTree>
    <p:extLst>
      <p:ext uri="{BB962C8B-B14F-4D97-AF65-F5344CB8AC3E}">
        <p14:creationId xmlns:p14="http://schemas.microsoft.com/office/powerpoint/2010/main" val="110547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D42A6-ABB5-5AF0-1B89-D73FA8962262}"/>
              </a:ext>
            </a:extLst>
          </p:cNvPr>
          <p:cNvSpPr>
            <a:spLocks noGrp="1"/>
          </p:cNvSpPr>
          <p:nvPr>
            <p:ph type="title"/>
          </p:nvPr>
        </p:nvSpPr>
        <p:spPr/>
        <p:txBody>
          <a:bodyPr/>
          <a:lstStyle/>
          <a:p>
            <a:r>
              <a:rPr lang="es-MX" dirty="0"/>
              <a:t>Marco normativo</a:t>
            </a:r>
          </a:p>
        </p:txBody>
      </p:sp>
      <p:sp>
        <p:nvSpPr>
          <p:cNvPr id="3" name="Marcador de contenido 2">
            <a:extLst>
              <a:ext uri="{FF2B5EF4-FFF2-40B4-BE49-F238E27FC236}">
                <a16:creationId xmlns:a16="http://schemas.microsoft.com/office/drawing/2014/main" id="{1862A308-C256-E5C9-4BCC-0A6042507207}"/>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es-MX" dirty="0"/>
              <a:t>En Chile, la relación entre los proveedores de bienes o servicios y los consumidores está regulada por la Ley </a:t>
            </a:r>
            <a:r>
              <a:rPr lang="es-MX" dirty="0" err="1"/>
              <a:t>N°</a:t>
            </a:r>
            <a:r>
              <a:rPr lang="es-MX" dirty="0"/>
              <a:t> 19.496 de protección de los derechos de los consumidores.</a:t>
            </a:r>
          </a:p>
          <a:p>
            <a:pPr algn="just">
              <a:buFont typeface="Wingdings" panose="05000000000000000000" pitchFamily="2" charset="2"/>
              <a:buChar char="§"/>
            </a:pPr>
            <a:r>
              <a:rPr lang="es-MX" dirty="0"/>
              <a:t>Este cuerpo legal establece derechos y obligaciones para consumidores y empresas y entre los temas principales que regula están:</a:t>
            </a:r>
          </a:p>
          <a:p>
            <a:pPr lvl="1" algn="just">
              <a:buFont typeface="Wingdings" panose="05000000000000000000" pitchFamily="2" charset="2"/>
              <a:buChar char="§"/>
            </a:pPr>
            <a:r>
              <a:rPr lang="es-MX" dirty="0"/>
              <a:t>El derecho a contar con información veraz y oportuna sobre los bienes y servicios ofrecidos, su precio, condiciones de contratación, etc., a la garantía de los productos, a retractarse de una compra y a respetar lo establecido en los contratos.</a:t>
            </a:r>
          </a:p>
          <a:p>
            <a:pPr lvl="1" algn="just">
              <a:buFont typeface="Wingdings" panose="05000000000000000000" pitchFamily="2" charset="2"/>
              <a:buChar char="§"/>
            </a:pPr>
            <a:r>
              <a:rPr lang="es-MX" dirty="0"/>
              <a:t>La no discriminación arbitraria por parte de empresas proveedoras de bienes o servicios.</a:t>
            </a:r>
          </a:p>
          <a:p>
            <a:pPr lvl="1" algn="just">
              <a:buFont typeface="Wingdings" panose="05000000000000000000" pitchFamily="2" charset="2"/>
              <a:buChar char="§"/>
            </a:pPr>
            <a:r>
              <a:rPr lang="es-MX" dirty="0"/>
              <a:t>La regulación de la publicidad engañosa y la eliminación de la llamada "letra chica" en los contratos.</a:t>
            </a:r>
          </a:p>
          <a:p>
            <a:pPr lvl="1" algn="just">
              <a:buFont typeface="Wingdings" panose="05000000000000000000" pitchFamily="2" charset="2"/>
              <a:buChar char="§"/>
            </a:pPr>
            <a:r>
              <a:rPr lang="es-MX" dirty="0"/>
              <a:t>Facilitar la formación de las asociaciones de consumidores.</a:t>
            </a:r>
          </a:p>
          <a:p>
            <a:pPr lvl="1" algn="just">
              <a:buFont typeface="Wingdings" panose="05000000000000000000" pitchFamily="2" charset="2"/>
              <a:buChar char="§"/>
            </a:pPr>
            <a:r>
              <a:rPr lang="es-MX" dirty="0"/>
              <a:t>Y favorecer las acciones colectivas cuando se vulneran los derechos de los consumidores.</a:t>
            </a:r>
          </a:p>
          <a:p>
            <a:pPr algn="just">
              <a:buFont typeface="Wingdings" panose="05000000000000000000" pitchFamily="2" charset="2"/>
              <a:buChar char="§"/>
            </a:pPr>
            <a:r>
              <a:rPr lang="es-MX" dirty="0"/>
              <a:t>En diciembre de 2011, el Congreso chileno amplió las atribuciones del </a:t>
            </a:r>
            <a:r>
              <a:rPr lang="es-MX" dirty="0" err="1"/>
              <a:t>Sernac</a:t>
            </a:r>
            <a:r>
              <a:rPr lang="es-MX" dirty="0"/>
              <a:t> en materias financieras con la Ley </a:t>
            </a:r>
            <a:r>
              <a:rPr lang="es-MX" dirty="0" err="1"/>
              <a:t>N°</a:t>
            </a:r>
            <a:r>
              <a:rPr lang="es-MX" dirty="0"/>
              <a:t> 20.555.</a:t>
            </a:r>
          </a:p>
          <a:p>
            <a:pPr algn="just">
              <a:buFont typeface="Wingdings" panose="05000000000000000000" pitchFamily="2" charset="2"/>
              <a:buChar char="§"/>
            </a:pPr>
            <a:r>
              <a:rPr lang="es-MX" dirty="0"/>
              <a:t>En septiembre del 2018, se publica la Ley </a:t>
            </a:r>
            <a:r>
              <a:rPr lang="es-MX" dirty="0" err="1"/>
              <a:t>N°</a:t>
            </a:r>
            <a:r>
              <a:rPr lang="es-MX" dirty="0"/>
              <a:t> 21.081, que fortalece la protección de los consumidores, dotando al Servicio con facultad para fiscalizar y mejorando diversos procesos.</a:t>
            </a:r>
          </a:p>
        </p:txBody>
      </p:sp>
    </p:spTree>
    <p:extLst>
      <p:ext uri="{BB962C8B-B14F-4D97-AF65-F5344CB8AC3E}">
        <p14:creationId xmlns:p14="http://schemas.microsoft.com/office/powerpoint/2010/main" val="267428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1770C-AD9E-AA33-92DB-B99741776F8A}"/>
              </a:ext>
            </a:extLst>
          </p:cNvPr>
          <p:cNvSpPr>
            <a:spLocks noGrp="1"/>
          </p:cNvSpPr>
          <p:nvPr>
            <p:ph type="title"/>
          </p:nvPr>
        </p:nvSpPr>
        <p:spPr/>
        <p:txBody>
          <a:bodyPr/>
          <a:lstStyle/>
          <a:p>
            <a:r>
              <a:rPr lang="es-MX" dirty="0"/>
              <a:t>Nueva ley que fortalece al SERNAC</a:t>
            </a:r>
            <a:br>
              <a:rPr lang="es-MX" dirty="0"/>
            </a:br>
            <a:endParaRPr lang="es-MX" dirty="0"/>
          </a:p>
        </p:txBody>
      </p:sp>
      <p:sp>
        <p:nvSpPr>
          <p:cNvPr id="3" name="Marcador de contenido 2">
            <a:extLst>
              <a:ext uri="{FF2B5EF4-FFF2-40B4-BE49-F238E27FC236}">
                <a16:creationId xmlns:a16="http://schemas.microsoft.com/office/drawing/2014/main" id="{119E50B9-F0D3-B9F2-896F-07FF5502ECFF}"/>
              </a:ext>
            </a:extLst>
          </p:cNvPr>
          <p:cNvSpPr>
            <a:spLocks noGrp="1"/>
          </p:cNvSpPr>
          <p:nvPr>
            <p:ph idx="1"/>
          </p:nvPr>
        </p:nvSpPr>
        <p:spPr/>
        <p:txBody>
          <a:bodyPr/>
          <a:lstStyle/>
          <a:p>
            <a:pPr algn="just">
              <a:buFont typeface="Wingdings" panose="05000000000000000000" pitchFamily="2" charset="2"/>
              <a:buChar char="§"/>
            </a:pPr>
            <a:r>
              <a:rPr lang="es-MX" dirty="0"/>
              <a:t>En 2018, se promulga la Ley </a:t>
            </a:r>
            <a:r>
              <a:rPr lang="es-MX" dirty="0" err="1"/>
              <a:t>N°</a:t>
            </a:r>
            <a:r>
              <a:rPr lang="es-MX" dirty="0"/>
              <a:t> 21.081 que fortalece los derechos de los consumidores entregando nuevas herramientas al SERNAC como la facultad de fiscalizar.</a:t>
            </a:r>
          </a:p>
          <a:p>
            <a:pPr algn="just">
              <a:buFont typeface="Wingdings" panose="05000000000000000000" pitchFamily="2" charset="2"/>
              <a:buChar char="§"/>
            </a:pPr>
            <a:r>
              <a:rPr lang="es-MX" dirty="0"/>
              <a:t>Se aumentan las multas a las empresas, se refuerzan las demandas y los procedimientos de mediaciones colectivas, se acortan los procesos y se hacen más efectivos para los consumidores, y se establecen nuevos derechos.</a:t>
            </a:r>
          </a:p>
          <a:p>
            <a:pPr algn="just">
              <a:buFont typeface="Wingdings" panose="05000000000000000000" pitchFamily="2" charset="2"/>
              <a:buChar char="§"/>
            </a:pPr>
            <a:r>
              <a:rPr lang="es-MX" dirty="0"/>
              <a:t>Entró en vigencia el 14 de marzo de 2019.</a:t>
            </a:r>
          </a:p>
        </p:txBody>
      </p:sp>
    </p:spTree>
    <p:extLst>
      <p:ext uri="{BB962C8B-B14F-4D97-AF65-F5344CB8AC3E}">
        <p14:creationId xmlns:p14="http://schemas.microsoft.com/office/powerpoint/2010/main" val="84424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92D52-2F38-B590-1506-7D3C309A0023}"/>
              </a:ext>
            </a:extLst>
          </p:cNvPr>
          <p:cNvSpPr>
            <a:spLocks noGrp="1"/>
          </p:cNvSpPr>
          <p:nvPr>
            <p:ph type="title"/>
          </p:nvPr>
        </p:nvSpPr>
        <p:spPr/>
        <p:txBody>
          <a:bodyPr/>
          <a:lstStyle/>
          <a:p>
            <a:r>
              <a:rPr lang="es-MX" dirty="0"/>
              <a:t>Derechos de los consumidores</a:t>
            </a:r>
          </a:p>
        </p:txBody>
      </p:sp>
      <p:sp>
        <p:nvSpPr>
          <p:cNvPr id="3" name="Marcador de contenido 2">
            <a:extLst>
              <a:ext uri="{FF2B5EF4-FFF2-40B4-BE49-F238E27FC236}">
                <a16:creationId xmlns:a16="http://schemas.microsoft.com/office/drawing/2014/main" id="{E0FECE29-8D5F-8DA2-BCF1-EEA377139708}"/>
              </a:ext>
            </a:extLst>
          </p:cNvPr>
          <p:cNvSpPr>
            <a:spLocks noGrp="1"/>
          </p:cNvSpPr>
          <p:nvPr>
            <p:ph idx="1"/>
          </p:nvPr>
        </p:nvSpPr>
        <p:spPr/>
        <p:txBody>
          <a:bodyPr>
            <a:normAutofit lnSpcReduction="10000"/>
          </a:bodyPr>
          <a:lstStyle/>
          <a:p>
            <a:endParaRPr lang="es-MX" dirty="0"/>
          </a:p>
          <a:p>
            <a:pPr algn="just">
              <a:buFont typeface="Wingdings" panose="05000000000000000000" pitchFamily="2" charset="2"/>
              <a:buChar char="§"/>
            </a:pPr>
            <a:r>
              <a:rPr lang="es-MX" dirty="0"/>
              <a:t>Derecho a elegir libremente un determinado bien o servicio.</a:t>
            </a:r>
          </a:p>
          <a:p>
            <a:pPr algn="just">
              <a:buFont typeface="Wingdings" panose="05000000000000000000" pitchFamily="2" charset="2"/>
              <a:buChar char="§"/>
            </a:pPr>
            <a:r>
              <a:rPr lang="es-MX" dirty="0"/>
              <a:t>Derecho a acceder a una información veraz y oportuna.</a:t>
            </a:r>
          </a:p>
          <a:p>
            <a:pPr algn="just">
              <a:buFont typeface="Wingdings" panose="05000000000000000000" pitchFamily="2" charset="2"/>
              <a:buChar char="§"/>
            </a:pPr>
            <a:r>
              <a:rPr lang="es-MX" dirty="0"/>
              <a:t>Derecho a no ser discriminado arbitrariamente por parte de los proveedores de bienes y servicios.</a:t>
            </a:r>
          </a:p>
          <a:p>
            <a:pPr algn="just">
              <a:buFont typeface="Wingdings" panose="05000000000000000000" pitchFamily="2" charset="2"/>
              <a:buChar char="§"/>
            </a:pPr>
            <a:r>
              <a:rPr lang="es-MX" dirty="0"/>
              <a:t>Derecho a la seguridad en el consumo de bienes y servicios.</a:t>
            </a:r>
          </a:p>
          <a:p>
            <a:pPr algn="just">
              <a:buFont typeface="Wingdings" panose="05000000000000000000" pitchFamily="2" charset="2"/>
              <a:buChar char="§"/>
            </a:pPr>
            <a:r>
              <a:rPr lang="es-MX" dirty="0"/>
              <a:t>Derecho a la reparación e indemnización.</a:t>
            </a:r>
          </a:p>
          <a:p>
            <a:pPr algn="just">
              <a:buFont typeface="Wingdings" panose="05000000000000000000" pitchFamily="2" charset="2"/>
              <a:buChar char="§"/>
            </a:pPr>
            <a:r>
              <a:rPr lang="es-MX" dirty="0"/>
              <a:t>Derecho a la educación para un consumo responsable.</a:t>
            </a:r>
          </a:p>
          <a:p>
            <a:pPr algn="just">
              <a:buFont typeface="Wingdings" panose="05000000000000000000" pitchFamily="2" charset="2"/>
              <a:buChar char="§"/>
            </a:pPr>
            <a:r>
              <a:rPr lang="es-MX" dirty="0"/>
              <a:t>Derecho a retracto o a terminar un contrato o venta sin la voluntad del proveedor.</a:t>
            </a:r>
          </a:p>
          <a:p>
            <a:endParaRPr lang="es-MX" dirty="0"/>
          </a:p>
        </p:txBody>
      </p:sp>
    </p:spTree>
    <p:extLst>
      <p:ext uri="{BB962C8B-B14F-4D97-AF65-F5344CB8AC3E}">
        <p14:creationId xmlns:p14="http://schemas.microsoft.com/office/powerpoint/2010/main" val="118853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4C2A8-C4D8-073E-4BFB-BE55F32A2508}"/>
              </a:ext>
            </a:extLst>
          </p:cNvPr>
          <p:cNvSpPr>
            <a:spLocks noGrp="1"/>
          </p:cNvSpPr>
          <p:nvPr>
            <p:ph type="title"/>
          </p:nvPr>
        </p:nvSpPr>
        <p:spPr/>
        <p:txBody>
          <a:bodyPr/>
          <a:lstStyle/>
          <a:p>
            <a:r>
              <a:rPr lang="es-MX" dirty="0"/>
              <a:t>Derechos de los consumidores</a:t>
            </a:r>
          </a:p>
        </p:txBody>
      </p:sp>
      <p:sp>
        <p:nvSpPr>
          <p:cNvPr id="3" name="Marcador de contenido 2">
            <a:extLst>
              <a:ext uri="{FF2B5EF4-FFF2-40B4-BE49-F238E27FC236}">
                <a16:creationId xmlns:a16="http://schemas.microsoft.com/office/drawing/2014/main" id="{DD88CFE6-2D5E-F22D-8B42-FE8BC9BDC7D2}"/>
              </a:ext>
            </a:extLst>
          </p:cNvPr>
          <p:cNvSpPr>
            <a:spLocks noGrp="1"/>
          </p:cNvSpPr>
          <p:nvPr>
            <p:ph idx="1"/>
          </p:nvPr>
        </p:nvSpPr>
        <p:spPr/>
        <p:txBody>
          <a:bodyPr>
            <a:normAutofit fontScale="92500"/>
          </a:bodyPr>
          <a:lstStyle/>
          <a:p>
            <a:pPr algn="just">
              <a:buFont typeface="Wingdings" panose="05000000000000000000" pitchFamily="2" charset="2"/>
              <a:buChar char="§"/>
            </a:pPr>
            <a:r>
              <a:rPr lang="es-MX" dirty="0"/>
              <a:t>Derecho a garantía, cambio, devolución del dinero o reparación.</a:t>
            </a:r>
          </a:p>
          <a:p>
            <a:pPr algn="just">
              <a:buFont typeface="Wingdings" panose="05000000000000000000" pitchFamily="2" charset="2"/>
              <a:buChar char="§"/>
            </a:pPr>
            <a:r>
              <a:rPr lang="es-MX" dirty="0"/>
              <a:t>Derecho a cerrar cuenta bancaria.</a:t>
            </a:r>
          </a:p>
          <a:p>
            <a:pPr algn="just">
              <a:buFont typeface="Wingdings" panose="05000000000000000000" pitchFamily="2" charset="2"/>
              <a:buChar char="§"/>
            </a:pPr>
            <a:r>
              <a:rPr lang="es-MX" dirty="0"/>
              <a:t>Derecho a cerrar cuenta bancaria o de </a:t>
            </a:r>
            <a:r>
              <a:rPr lang="es-MX" dirty="0" err="1"/>
              <a:t>multitienda</a:t>
            </a:r>
            <a:r>
              <a:rPr lang="es-MX" dirty="0"/>
              <a:t> en 10 días sin que le pongan obstáculos.</a:t>
            </a:r>
          </a:p>
          <a:p>
            <a:pPr algn="just">
              <a:buFont typeface="Wingdings" panose="05000000000000000000" pitchFamily="2" charset="2"/>
              <a:buChar char="§"/>
            </a:pPr>
            <a:r>
              <a:rPr lang="es-MX" dirty="0"/>
              <a:t>Derecho a la libertad de aceptar los productos y no aceptar ventas atadas de productos y servicios no solicitados.</a:t>
            </a:r>
          </a:p>
          <a:p>
            <a:pPr algn="just">
              <a:buFont typeface="Wingdings" panose="05000000000000000000" pitchFamily="2" charset="2"/>
              <a:buChar char="§"/>
            </a:pPr>
            <a:r>
              <a:rPr lang="es-MX" dirty="0"/>
              <a:t>Derecho a la libertad de aceptar los productos o rechazar ventas atadas de productos y servicios no solicitados.</a:t>
            </a:r>
          </a:p>
          <a:p>
            <a:pPr algn="just">
              <a:buFont typeface="Wingdings" panose="05000000000000000000" pitchFamily="2" charset="2"/>
              <a:buChar char="§"/>
            </a:pPr>
            <a:r>
              <a:rPr lang="es-MX" dirty="0"/>
              <a:t>Derecho a que las empresas no cambien las condiciones.</a:t>
            </a:r>
          </a:p>
          <a:p>
            <a:pPr algn="just">
              <a:buFont typeface="Wingdings" panose="05000000000000000000" pitchFamily="2" charset="2"/>
              <a:buChar char="§"/>
            </a:pPr>
            <a:r>
              <a:rPr lang="es-MX" dirty="0"/>
              <a:t>Derecho a que las empresas no cambien las condiciones o costos del contrato si usted no está de acuerdo.</a:t>
            </a:r>
          </a:p>
          <a:p>
            <a:pPr algn="just">
              <a:buFont typeface="Wingdings" panose="05000000000000000000" pitchFamily="2" charset="2"/>
              <a:buChar char="§"/>
            </a:pPr>
            <a:endParaRPr lang="es-MX" dirty="0"/>
          </a:p>
        </p:txBody>
      </p:sp>
    </p:spTree>
    <p:extLst>
      <p:ext uri="{BB962C8B-B14F-4D97-AF65-F5344CB8AC3E}">
        <p14:creationId xmlns:p14="http://schemas.microsoft.com/office/powerpoint/2010/main" val="374073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87DFF-B091-BA0E-30B4-D3C3B7323D37}"/>
              </a:ext>
            </a:extLst>
          </p:cNvPr>
          <p:cNvSpPr>
            <a:spLocks noGrp="1"/>
          </p:cNvSpPr>
          <p:nvPr>
            <p:ph type="title"/>
          </p:nvPr>
        </p:nvSpPr>
        <p:spPr/>
        <p:txBody>
          <a:bodyPr/>
          <a:lstStyle/>
          <a:p>
            <a:r>
              <a:rPr lang="es-MX" dirty="0"/>
              <a:t>Derechos de los consumidores</a:t>
            </a:r>
          </a:p>
        </p:txBody>
      </p:sp>
      <p:sp>
        <p:nvSpPr>
          <p:cNvPr id="3" name="Marcador de contenido 2">
            <a:extLst>
              <a:ext uri="{FF2B5EF4-FFF2-40B4-BE49-F238E27FC236}">
                <a16:creationId xmlns:a16="http://schemas.microsoft.com/office/drawing/2014/main" id="{6EDF3A26-9F8F-E09E-A3B0-C28A27142A08}"/>
              </a:ext>
            </a:extLst>
          </p:cNvPr>
          <p:cNvSpPr>
            <a:spLocks noGrp="1"/>
          </p:cNvSpPr>
          <p:nvPr>
            <p:ph idx="1"/>
          </p:nvPr>
        </p:nvSpPr>
        <p:spPr/>
        <p:txBody>
          <a:bodyPr>
            <a:normAutofit fontScale="70000" lnSpcReduction="20000"/>
          </a:bodyPr>
          <a:lstStyle/>
          <a:p>
            <a:pPr algn="just">
              <a:buFont typeface="Wingdings" panose="05000000000000000000" pitchFamily="2" charset="2"/>
              <a:buChar char="§"/>
            </a:pPr>
            <a:r>
              <a:rPr lang="es-MX" dirty="0"/>
              <a:t>Derecho a contar con la validez de una cotización.</a:t>
            </a:r>
          </a:p>
          <a:p>
            <a:pPr algn="just">
              <a:buFont typeface="Wingdings" panose="05000000000000000000" pitchFamily="2" charset="2"/>
              <a:buChar char="§"/>
            </a:pPr>
            <a:r>
              <a:rPr lang="es-MX" dirty="0"/>
              <a:t>Derecho a que no se envíen a su domicilio o lugar de trabajo, productos o contratos.</a:t>
            </a:r>
          </a:p>
          <a:p>
            <a:pPr algn="just">
              <a:buFont typeface="Wingdings" panose="05000000000000000000" pitchFamily="2" charset="2"/>
              <a:buChar char="§"/>
            </a:pPr>
            <a:r>
              <a:rPr lang="es-MX" dirty="0"/>
              <a:t>Derecho a que no lo limiten a comprar con la misma tarjeta emanada de la misma casa comercial donde está comprando.</a:t>
            </a:r>
          </a:p>
          <a:p>
            <a:pPr algn="just">
              <a:buFont typeface="Wingdings" panose="05000000000000000000" pitchFamily="2" charset="2"/>
              <a:buChar char="§"/>
            </a:pPr>
            <a:r>
              <a:rPr lang="es-MX" dirty="0"/>
              <a:t>Derecho a que no le exijan comprar con la tarjeta de la casa comercial donde está comprando.</a:t>
            </a:r>
          </a:p>
          <a:p>
            <a:pPr algn="just">
              <a:buFont typeface="Wingdings" panose="05000000000000000000" pitchFamily="2" charset="2"/>
              <a:buChar char="§"/>
            </a:pPr>
            <a:r>
              <a:rPr lang="es-MX" dirty="0"/>
              <a:t>Derecho a que si le cambian el plástico de la tarjeta no le cobren comisión.</a:t>
            </a:r>
          </a:p>
          <a:p>
            <a:pPr algn="just">
              <a:buFont typeface="Wingdings" panose="05000000000000000000" pitchFamily="2" charset="2"/>
              <a:buChar char="§"/>
            </a:pPr>
            <a:r>
              <a:rPr lang="es-MX" dirty="0"/>
              <a:t>Derecho a que al renovar o reponer su tarjeta, no se cambien las condiciones contratadas, ni le impongan un nuevo contrato.</a:t>
            </a:r>
          </a:p>
          <a:p>
            <a:pPr algn="just">
              <a:buFont typeface="Wingdings" panose="05000000000000000000" pitchFamily="2" charset="2"/>
              <a:buChar char="§"/>
            </a:pPr>
            <a:r>
              <a:rPr lang="es-MX" dirty="0"/>
              <a:t>Derecho a que se cancele la hipoteca en 15 días y que la hipoteca sólo garantice el crédito y no todas las deudas que tenga.</a:t>
            </a:r>
          </a:p>
          <a:p>
            <a:pPr algn="just">
              <a:buFont typeface="Wingdings" panose="05000000000000000000" pitchFamily="2" charset="2"/>
              <a:buChar char="§"/>
            </a:pPr>
            <a:r>
              <a:rPr lang="es-MX" dirty="0"/>
              <a:t>Derecho a cancelar la hipoteca en 15 días y a que ésta sólo garantice el crédito y no todas sus deudas.</a:t>
            </a:r>
          </a:p>
          <a:p>
            <a:pPr algn="just">
              <a:buFont typeface="Wingdings" panose="05000000000000000000" pitchFamily="2" charset="2"/>
              <a:buChar char="§"/>
            </a:pPr>
            <a:r>
              <a:rPr lang="es-MX" dirty="0"/>
              <a:t>Derecho a que no limiten su medio de pago electrónico en caso de que tenga cuenta en otro banco.</a:t>
            </a:r>
          </a:p>
          <a:p>
            <a:pPr algn="just">
              <a:buFont typeface="Wingdings" panose="05000000000000000000" pitchFamily="2" charset="2"/>
              <a:buChar char="§"/>
            </a:pPr>
            <a:r>
              <a:rPr lang="es-MX" dirty="0"/>
              <a:t>Derecho a que no limiten su medio de pago electrónico en caso de que tenga cuenta en otro banco.</a:t>
            </a:r>
          </a:p>
        </p:txBody>
      </p:sp>
    </p:spTree>
    <p:extLst>
      <p:ext uri="{BB962C8B-B14F-4D97-AF65-F5344CB8AC3E}">
        <p14:creationId xmlns:p14="http://schemas.microsoft.com/office/powerpoint/2010/main" val="42502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770B9-CE5A-D028-722B-21AC6313F457}"/>
              </a:ext>
            </a:extLst>
          </p:cNvPr>
          <p:cNvSpPr>
            <a:spLocks noGrp="1"/>
          </p:cNvSpPr>
          <p:nvPr>
            <p:ph type="title"/>
          </p:nvPr>
        </p:nvSpPr>
        <p:spPr/>
        <p:txBody>
          <a:bodyPr/>
          <a:lstStyle/>
          <a:p>
            <a:r>
              <a:rPr lang="es-MX" dirty="0"/>
              <a:t>Ley sobre protección de los derechos de los consumidores</a:t>
            </a:r>
          </a:p>
        </p:txBody>
      </p:sp>
      <p:pic>
        <p:nvPicPr>
          <p:cNvPr id="5" name="Marcador de contenido 4">
            <a:extLst>
              <a:ext uri="{FF2B5EF4-FFF2-40B4-BE49-F238E27FC236}">
                <a16:creationId xmlns:a16="http://schemas.microsoft.com/office/drawing/2014/main" id="{2EAAAC6E-E2FE-DFA5-767E-E75BC02BD3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021" y="2286000"/>
            <a:ext cx="6580095" cy="4022725"/>
          </a:xfrm>
        </p:spPr>
      </p:pic>
    </p:spTree>
    <p:extLst>
      <p:ext uri="{BB962C8B-B14F-4D97-AF65-F5344CB8AC3E}">
        <p14:creationId xmlns:p14="http://schemas.microsoft.com/office/powerpoint/2010/main" val="126070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FE4E0-BC72-EDAE-8773-BA828800BF0C}"/>
              </a:ext>
            </a:extLst>
          </p:cNvPr>
          <p:cNvSpPr>
            <a:spLocks noGrp="1"/>
          </p:cNvSpPr>
          <p:nvPr>
            <p:ph type="title"/>
          </p:nvPr>
        </p:nvSpPr>
        <p:spPr/>
        <p:txBody>
          <a:bodyPr/>
          <a:lstStyle/>
          <a:p>
            <a:r>
              <a:rPr lang="es-MX" dirty="0"/>
              <a:t>Estructura de la ley</a:t>
            </a:r>
          </a:p>
        </p:txBody>
      </p:sp>
      <p:sp>
        <p:nvSpPr>
          <p:cNvPr id="3" name="Marcador de contenido 2">
            <a:extLst>
              <a:ext uri="{FF2B5EF4-FFF2-40B4-BE49-F238E27FC236}">
                <a16:creationId xmlns:a16="http://schemas.microsoft.com/office/drawing/2014/main" id="{262EF9F1-7240-9229-360B-0C0D93F2CAC8}"/>
              </a:ext>
            </a:extLst>
          </p:cNvPr>
          <p:cNvSpPr>
            <a:spLocks noGrp="1"/>
          </p:cNvSpPr>
          <p:nvPr>
            <p:ph idx="1"/>
          </p:nvPr>
        </p:nvSpPr>
        <p:spPr>
          <a:xfrm>
            <a:off x="1024128" y="1900518"/>
            <a:ext cx="9720073" cy="4408842"/>
          </a:xfrm>
        </p:spPr>
        <p:txBody>
          <a:bodyPr>
            <a:normAutofit fontScale="70000" lnSpcReduction="20000"/>
          </a:bodyPr>
          <a:lstStyle/>
          <a:p>
            <a:r>
              <a:rPr lang="es-MX" dirty="0"/>
              <a:t>ENCABEZADO</a:t>
            </a:r>
          </a:p>
          <a:p>
            <a:r>
              <a:rPr lang="es-MX" dirty="0"/>
              <a:t>ARTÍCULO ÚNICO</a:t>
            </a:r>
          </a:p>
          <a:p>
            <a:r>
              <a:rPr lang="es-MX" dirty="0"/>
              <a:t>DOBLE ARTICULADO DEL ARTÍCULO ÚNICO</a:t>
            </a:r>
          </a:p>
          <a:p>
            <a:r>
              <a:rPr lang="es-MX" b="1" dirty="0"/>
              <a:t>TITULO I </a:t>
            </a:r>
            <a:r>
              <a:rPr lang="es-MX" dirty="0"/>
              <a:t>AMBITO DE APLICACIÓN Y DEFINICIONES BÁSICAS</a:t>
            </a:r>
          </a:p>
          <a:p>
            <a:r>
              <a:rPr lang="es-MX" b="1" dirty="0"/>
              <a:t>TITULO II</a:t>
            </a:r>
            <a:r>
              <a:rPr lang="es-MX" dirty="0"/>
              <a:t> DISPOSICIONES GENERALES</a:t>
            </a:r>
          </a:p>
          <a:p>
            <a:r>
              <a:rPr lang="es-MX" b="1" dirty="0"/>
              <a:t>TITULO III</a:t>
            </a:r>
            <a:r>
              <a:rPr lang="es-MX" dirty="0"/>
              <a:t> DISPOSICIONES ESPECIALES</a:t>
            </a:r>
          </a:p>
          <a:p>
            <a:r>
              <a:rPr lang="es-MX" b="1" dirty="0"/>
              <a:t>TITULO IV </a:t>
            </a:r>
            <a:r>
              <a:rPr lang="es-MX" dirty="0"/>
              <a:t>DE LOS PROCEDIMIENTOS A QUE DA LUGAR LA APLICACIÓN DE ESTA LEY</a:t>
            </a:r>
          </a:p>
          <a:p>
            <a:r>
              <a:rPr lang="es-MX" b="1" dirty="0"/>
              <a:t>TÍTULO V</a:t>
            </a:r>
            <a:r>
              <a:rPr lang="es-MX" dirty="0"/>
              <a:t> DEL SELLO SERNAC, DEL SERVICIO DE ATENCIÓN AL CLIENTE Y DEL SISTEMA DE SOLUCIÓN DE CONTROVERSIAS</a:t>
            </a:r>
          </a:p>
          <a:p>
            <a:r>
              <a:rPr lang="es-MX" b="1" dirty="0"/>
              <a:t>TITULO VI </a:t>
            </a:r>
            <a:r>
              <a:rPr lang="es-MX" dirty="0"/>
              <a:t>DEL SERVICIO NACIONAL DEL CONSUMIDOR</a:t>
            </a:r>
          </a:p>
          <a:p>
            <a:r>
              <a:rPr lang="es-MX" b="1" dirty="0"/>
              <a:t>TÍTULO FINAL</a:t>
            </a:r>
          </a:p>
          <a:p>
            <a:r>
              <a:rPr lang="es-MX" dirty="0"/>
              <a:t>DISPOSICIONES TRANSITORIAS</a:t>
            </a:r>
          </a:p>
          <a:p>
            <a:r>
              <a:rPr lang="es-MX" dirty="0"/>
              <a:t>DISPOSICIONES TRANSITORIAS DE LA LEY </a:t>
            </a:r>
            <a:r>
              <a:rPr lang="es-MX" dirty="0" err="1"/>
              <a:t>N°</a:t>
            </a:r>
            <a:r>
              <a:rPr lang="es-MX" dirty="0"/>
              <a:t> 21.081</a:t>
            </a:r>
          </a:p>
          <a:p>
            <a:r>
              <a:rPr lang="es-MX" dirty="0"/>
              <a:t>PROMULGACIÓN</a:t>
            </a:r>
          </a:p>
        </p:txBody>
      </p:sp>
    </p:spTree>
    <p:extLst>
      <p:ext uri="{BB962C8B-B14F-4D97-AF65-F5344CB8AC3E}">
        <p14:creationId xmlns:p14="http://schemas.microsoft.com/office/powerpoint/2010/main" val="223144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10916-A372-299A-F6D3-312DB01285CF}"/>
              </a:ext>
            </a:extLst>
          </p:cNvPr>
          <p:cNvSpPr>
            <a:spLocks noGrp="1"/>
          </p:cNvSpPr>
          <p:nvPr>
            <p:ph type="title"/>
          </p:nvPr>
        </p:nvSpPr>
        <p:spPr/>
        <p:txBody>
          <a:bodyPr/>
          <a:lstStyle/>
          <a:p>
            <a:r>
              <a:rPr lang="es-MX" dirty="0"/>
              <a:t>Ámbito de aplicación</a:t>
            </a:r>
          </a:p>
        </p:txBody>
      </p:sp>
      <p:sp>
        <p:nvSpPr>
          <p:cNvPr id="3" name="Marcador de contenido 2">
            <a:extLst>
              <a:ext uri="{FF2B5EF4-FFF2-40B4-BE49-F238E27FC236}">
                <a16:creationId xmlns:a16="http://schemas.microsoft.com/office/drawing/2014/main" id="{E3B36B58-2A12-BF27-1E6B-D63E110C379C}"/>
              </a:ext>
            </a:extLst>
          </p:cNvPr>
          <p:cNvSpPr>
            <a:spLocks noGrp="1"/>
          </p:cNvSpPr>
          <p:nvPr>
            <p:ph idx="1"/>
          </p:nvPr>
        </p:nvSpPr>
        <p:spPr>
          <a:xfrm>
            <a:off x="1024128" y="1894541"/>
            <a:ext cx="9720073" cy="4852894"/>
          </a:xfrm>
        </p:spPr>
        <p:txBody>
          <a:bodyPr>
            <a:normAutofit lnSpcReduction="10000"/>
          </a:bodyPr>
          <a:lstStyle/>
          <a:p>
            <a:pPr>
              <a:buFont typeface="Wingdings" panose="05000000000000000000" pitchFamily="2" charset="2"/>
              <a:buChar char="§"/>
            </a:pPr>
            <a:r>
              <a:rPr lang="es-MX" b="1" dirty="0"/>
              <a:t>Artículo 1°: </a:t>
            </a:r>
            <a:r>
              <a:rPr lang="es-MX" dirty="0"/>
              <a:t>La presente ley tiene por objeto</a:t>
            </a:r>
          </a:p>
          <a:p>
            <a:pPr lvl="1">
              <a:buFont typeface="Wingdings" panose="05000000000000000000" pitchFamily="2" charset="2"/>
              <a:buChar char="§"/>
            </a:pPr>
            <a:r>
              <a:rPr lang="es-MX" dirty="0"/>
              <a:t>Normar las relaciones entre proveedores y consumidores, </a:t>
            </a:r>
          </a:p>
          <a:p>
            <a:pPr lvl="1">
              <a:buFont typeface="Wingdings" panose="05000000000000000000" pitchFamily="2" charset="2"/>
              <a:buChar char="§"/>
            </a:pPr>
            <a:r>
              <a:rPr lang="es-MX" dirty="0"/>
              <a:t>Establecer las infracciones en perjuicio del consumidor y </a:t>
            </a:r>
          </a:p>
          <a:p>
            <a:pPr lvl="1">
              <a:buFont typeface="Wingdings" panose="05000000000000000000" pitchFamily="2" charset="2"/>
              <a:buChar char="§"/>
            </a:pPr>
            <a:r>
              <a:rPr lang="es-MX" dirty="0"/>
              <a:t>Señalar el procedimiento aplicable en estas materias.</a:t>
            </a:r>
          </a:p>
          <a:p>
            <a:pPr>
              <a:buFont typeface="Wingdings" panose="05000000000000000000" pitchFamily="2" charset="2"/>
              <a:buChar char="§"/>
            </a:pPr>
            <a:r>
              <a:rPr lang="es-MX" b="1" dirty="0"/>
              <a:t>Artículo 2º: </a:t>
            </a:r>
            <a:r>
              <a:rPr lang="es-MX" dirty="0"/>
              <a:t>Quedan sujetos a las disposiciones de esta ley:</a:t>
            </a:r>
          </a:p>
          <a:p>
            <a:pPr lvl="1">
              <a:buFont typeface="Wingdings" panose="05000000000000000000" pitchFamily="2" charset="2"/>
              <a:buChar char="§"/>
            </a:pPr>
            <a:r>
              <a:rPr lang="es-MX" dirty="0"/>
              <a:t>a) Los actos jurídicos que, de conformidad a lo preceptuado en el Código de Comercio u otras disposiciones legales, tengan el carácter de mercantiles para el proveedor y civiles para el consumidor;</a:t>
            </a:r>
          </a:p>
          <a:p>
            <a:pPr lvl="1">
              <a:buFont typeface="Wingdings" panose="05000000000000000000" pitchFamily="2" charset="2"/>
              <a:buChar char="§"/>
            </a:pPr>
            <a:r>
              <a:rPr lang="es-MX" dirty="0"/>
              <a:t>b) Los actos de comercialización de sepulcros o sepulturas;</a:t>
            </a:r>
          </a:p>
          <a:p>
            <a:pPr lvl="1">
              <a:buFont typeface="Wingdings" panose="05000000000000000000" pitchFamily="2" charset="2"/>
              <a:buChar char="§"/>
            </a:pPr>
            <a:r>
              <a:rPr lang="es-MX" dirty="0"/>
              <a:t>c) Los actos o contratos en que el proveedor se obligue a suministrar al consumidor o usuario el uso o goce de un inmueble por períodos determinados, continuos o discontinuos, no superiores a tres meses, siempre que lo sean amoblados y para fines de descanso o turismo;</a:t>
            </a:r>
          </a:p>
          <a:p>
            <a:pPr lvl="1">
              <a:buFont typeface="Wingdings" panose="05000000000000000000" pitchFamily="2" charset="2"/>
              <a:buChar char="§"/>
            </a:pPr>
            <a:r>
              <a:rPr lang="es-MX" dirty="0"/>
              <a:t>d) Los contratos de educación de la enseñanza básica, media, técnico profesional y universitaria, sólo respecto del Párrafo 4º del Título II; de los Párrafos 1º y 2º del Título III; de los artículos 18, 24, 26, 27 y 39 C, y respecto de la facultad del o de los usuarios para recurrir ante los tribunales correspondientes, conforme a los procedimientos que esta ley establece, para hacer efectivos los derechos que dichos Párrafos y artículos les confieren.</a:t>
            </a:r>
          </a:p>
        </p:txBody>
      </p:sp>
    </p:spTree>
    <p:extLst>
      <p:ext uri="{BB962C8B-B14F-4D97-AF65-F5344CB8AC3E}">
        <p14:creationId xmlns:p14="http://schemas.microsoft.com/office/powerpoint/2010/main" val="54162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BDBF3-F5B9-8F4D-B80F-F3FE595D474D}"/>
              </a:ext>
            </a:extLst>
          </p:cNvPr>
          <p:cNvSpPr>
            <a:spLocks noGrp="1"/>
          </p:cNvSpPr>
          <p:nvPr>
            <p:ph type="title"/>
          </p:nvPr>
        </p:nvSpPr>
        <p:spPr/>
        <p:txBody>
          <a:bodyPr/>
          <a:lstStyle/>
          <a:p>
            <a:r>
              <a:rPr lang="es-MX" dirty="0"/>
              <a:t>Ámbito de aplicación</a:t>
            </a:r>
          </a:p>
        </p:txBody>
      </p:sp>
      <p:sp>
        <p:nvSpPr>
          <p:cNvPr id="3" name="Marcador de contenido 2">
            <a:extLst>
              <a:ext uri="{FF2B5EF4-FFF2-40B4-BE49-F238E27FC236}">
                <a16:creationId xmlns:a16="http://schemas.microsoft.com/office/drawing/2014/main" id="{8956829B-6243-D9CE-6420-0B9219B14B3B}"/>
              </a:ext>
            </a:extLst>
          </p:cNvPr>
          <p:cNvSpPr>
            <a:spLocks noGrp="1"/>
          </p:cNvSpPr>
          <p:nvPr>
            <p:ph idx="1"/>
          </p:nvPr>
        </p:nvSpPr>
        <p:spPr/>
        <p:txBody>
          <a:bodyPr/>
          <a:lstStyle/>
          <a:p>
            <a:pPr algn="just">
              <a:buFont typeface="Wingdings" panose="05000000000000000000" pitchFamily="2" charset="2"/>
              <a:buChar char="§"/>
            </a:pPr>
            <a:r>
              <a:rPr lang="es-MX" dirty="0"/>
              <a:t> d) Los contratos de educación de la enseñanza básica, media, técnico profesional y universitaria, sólo respecto del Párrafo 4º del Título II; de los Párrafos 1º y 2º del Título III; de los artículos 18, 24, 26, 27 y 39 C, y respecto de la facultad del o de los usuarios para recurrir ante los tribunales correspondientes, conforme a los procedimientos que esta ley establece, para hacer efectivos los derechos que dichos Párrafos y artículos les confieren.</a:t>
            </a:r>
          </a:p>
          <a:p>
            <a:pPr marL="0" indent="0" algn="just">
              <a:buNone/>
            </a:pPr>
            <a:r>
              <a:rPr lang="es-MX" dirty="0"/>
              <a:t>    </a:t>
            </a:r>
            <a:r>
              <a:rPr lang="es-MX" b="1" dirty="0"/>
              <a:t>No quedará sujeto a esta ley </a:t>
            </a:r>
            <a:r>
              <a:rPr lang="es-MX" dirty="0"/>
              <a:t>el derecho a recurrir ante los tribunales de justicia por la calidad de la educación o por las condiciones académicas fijadas en los reglamentos internos vigentes a la época del ingreso a la carrera o programa respectivo, los cuales no podrán ser alterados sustancialmente, en forma arbitraria, sin perjuicio de las obligaciones de dar fiel cumplimiento a los términos, condiciones y modalidades ofrecidas por las entidades de educación;</a:t>
            </a:r>
          </a:p>
          <a:p>
            <a:endParaRPr lang="es-MX" dirty="0"/>
          </a:p>
        </p:txBody>
      </p:sp>
    </p:spTree>
    <p:extLst>
      <p:ext uri="{BB962C8B-B14F-4D97-AF65-F5344CB8AC3E}">
        <p14:creationId xmlns:p14="http://schemas.microsoft.com/office/powerpoint/2010/main" val="40803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04C27F-8435-C3E8-DEB7-970FA19ED432}"/>
              </a:ext>
            </a:extLst>
          </p:cNvPr>
          <p:cNvSpPr>
            <a:spLocks noGrp="1"/>
          </p:cNvSpPr>
          <p:nvPr>
            <p:ph type="title"/>
          </p:nvPr>
        </p:nvSpPr>
        <p:spPr/>
        <p:txBody>
          <a:bodyPr/>
          <a:lstStyle/>
          <a:p>
            <a:r>
              <a:rPr lang="es-MX" dirty="0"/>
              <a:t>Regímenes especiales</a:t>
            </a:r>
          </a:p>
        </p:txBody>
      </p:sp>
      <p:sp>
        <p:nvSpPr>
          <p:cNvPr id="3" name="Marcador de texto 2">
            <a:extLst>
              <a:ext uri="{FF2B5EF4-FFF2-40B4-BE49-F238E27FC236}">
                <a16:creationId xmlns:a16="http://schemas.microsoft.com/office/drawing/2014/main" id="{AF17603E-0373-BAD1-F6B7-B2F36B3CE4AB}"/>
              </a:ext>
            </a:extLst>
          </p:cNvPr>
          <p:cNvSpPr>
            <a:spLocks noGrp="1"/>
          </p:cNvSpPr>
          <p:nvPr>
            <p:ph type="body" idx="1"/>
          </p:nvPr>
        </p:nvSpPr>
        <p:spPr/>
        <p:txBody>
          <a:bodyPr/>
          <a:lstStyle/>
          <a:p>
            <a:r>
              <a:rPr lang="es-MX" dirty="0"/>
              <a:t>Derecho del Consumidor</a:t>
            </a:r>
          </a:p>
        </p:txBody>
      </p:sp>
    </p:spTree>
    <p:extLst>
      <p:ext uri="{BB962C8B-B14F-4D97-AF65-F5344CB8AC3E}">
        <p14:creationId xmlns:p14="http://schemas.microsoft.com/office/powerpoint/2010/main" val="120942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97200-3CCA-F0F1-F6C8-D416921C42C6}"/>
              </a:ext>
            </a:extLst>
          </p:cNvPr>
          <p:cNvSpPr>
            <a:spLocks noGrp="1"/>
          </p:cNvSpPr>
          <p:nvPr>
            <p:ph type="title"/>
          </p:nvPr>
        </p:nvSpPr>
        <p:spPr/>
        <p:txBody>
          <a:bodyPr/>
          <a:lstStyle/>
          <a:p>
            <a:r>
              <a:rPr lang="es-MX" dirty="0"/>
              <a:t>Ámbito de aplicación</a:t>
            </a:r>
          </a:p>
        </p:txBody>
      </p:sp>
      <p:sp>
        <p:nvSpPr>
          <p:cNvPr id="3" name="Marcador de contenido 2">
            <a:extLst>
              <a:ext uri="{FF2B5EF4-FFF2-40B4-BE49-F238E27FC236}">
                <a16:creationId xmlns:a16="http://schemas.microsoft.com/office/drawing/2014/main" id="{9D4321E7-3765-EE1F-7952-F8289211061E}"/>
              </a:ext>
            </a:extLst>
          </p:cNvPr>
          <p:cNvSpPr>
            <a:spLocks noGrp="1"/>
          </p:cNvSpPr>
          <p:nvPr>
            <p:ph idx="1"/>
          </p:nvPr>
        </p:nvSpPr>
        <p:spPr/>
        <p:txBody>
          <a:bodyPr/>
          <a:lstStyle/>
          <a:p>
            <a:pPr algn="just">
              <a:buFont typeface="Wingdings" panose="05000000000000000000" pitchFamily="2" charset="2"/>
              <a:buChar char="§"/>
            </a:pPr>
            <a:r>
              <a:rPr lang="es-MX" dirty="0"/>
              <a:t> e) Los contratos de venta de viviendas realizadas por empresas constructoras, inmobiliarias y por los Servicios de Vivienda y Urbanización, en lo que no diga relación con las normas sobre calidad contenidas en la ley </a:t>
            </a:r>
            <a:r>
              <a:rPr lang="es-MX" dirty="0" err="1"/>
              <a:t>Nº</a:t>
            </a:r>
            <a:r>
              <a:rPr lang="es-MX" dirty="0"/>
              <a:t> 19.472, y</a:t>
            </a:r>
          </a:p>
          <a:p>
            <a:pPr algn="just">
              <a:buFont typeface="Wingdings" panose="05000000000000000000" pitchFamily="2" charset="2"/>
              <a:buChar char="§"/>
            </a:pPr>
            <a:r>
              <a:rPr lang="es-MX" dirty="0"/>
              <a:t> f) Los actos celebrados o ejecutados con ocasión de la contratación de servicios en el ámbito de la salud, con exclusión de las prestaciones de salud; de las materias relativas a la calidad de éstas y su financiamiento a través de fondos o seguros de salud; de la acreditación y certificación de los prestadores, sean éstos públicos o privados, individuales o institucionales y, en general, de cualquiera otra materia que se encuentre regulada en leyes especiales.</a:t>
            </a:r>
          </a:p>
        </p:txBody>
      </p:sp>
    </p:spTree>
    <p:extLst>
      <p:ext uri="{BB962C8B-B14F-4D97-AF65-F5344CB8AC3E}">
        <p14:creationId xmlns:p14="http://schemas.microsoft.com/office/powerpoint/2010/main" val="257073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6A473-75E7-153A-0085-8F6EAE4287C7}"/>
              </a:ext>
            </a:extLst>
          </p:cNvPr>
          <p:cNvSpPr>
            <a:spLocks noGrp="1"/>
          </p:cNvSpPr>
          <p:nvPr>
            <p:ph type="title"/>
          </p:nvPr>
        </p:nvSpPr>
        <p:spPr/>
        <p:txBody>
          <a:bodyPr/>
          <a:lstStyle/>
          <a:p>
            <a:r>
              <a:rPr lang="es-MX" dirty="0"/>
              <a:t>Excepciones y </a:t>
            </a:r>
            <a:r>
              <a:rPr lang="es-MX" dirty="0" err="1"/>
              <a:t>contraexcepciones</a:t>
            </a:r>
            <a:endParaRPr lang="es-MX" dirty="0"/>
          </a:p>
        </p:txBody>
      </p:sp>
      <p:sp>
        <p:nvSpPr>
          <p:cNvPr id="3" name="Marcador de contenido 2">
            <a:extLst>
              <a:ext uri="{FF2B5EF4-FFF2-40B4-BE49-F238E27FC236}">
                <a16:creationId xmlns:a16="http://schemas.microsoft.com/office/drawing/2014/main" id="{053AA885-680C-D652-B26A-7BF75E22377F}"/>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es-MX" b="1" dirty="0"/>
              <a:t>Artículo 2° bis: </a:t>
            </a:r>
            <a:r>
              <a:rPr lang="es-MX" dirty="0"/>
              <a:t>No obstante lo prescrito en el artículo anterior, las normas de esta ley </a:t>
            </a:r>
            <a:r>
              <a:rPr lang="es-MX" b="1" dirty="0"/>
              <a:t>no serán aplicables a </a:t>
            </a:r>
            <a:r>
              <a:rPr lang="es-MX" dirty="0"/>
              <a:t>las actividades de producción, fabricación, importación, construcción, distribución y comercialización de bienes o de prestación de servicios reguladas por leyes especiales, </a:t>
            </a:r>
            <a:r>
              <a:rPr lang="es-MX" b="1" dirty="0">
                <a:solidFill>
                  <a:srgbClr val="FF0000"/>
                </a:solidFill>
              </a:rPr>
              <a:t>salvo</a:t>
            </a:r>
            <a:r>
              <a:rPr lang="es-MX" b="1" dirty="0"/>
              <a:t>:</a:t>
            </a:r>
          </a:p>
          <a:p>
            <a:pPr algn="just">
              <a:buFont typeface="Wingdings" panose="05000000000000000000" pitchFamily="2" charset="2"/>
              <a:buChar char="§"/>
            </a:pPr>
            <a:r>
              <a:rPr lang="es-MX" dirty="0"/>
              <a:t> </a:t>
            </a:r>
            <a:r>
              <a:rPr lang="es-MX" dirty="0">
                <a:solidFill>
                  <a:srgbClr val="FF0000"/>
                </a:solidFill>
              </a:rPr>
              <a:t>a) </a:t>
            </a:r>
            <a:r>
              <a:rPr lang="es-MX" dirty="0"/>
              <a:t>En las materias que estas últimas no prevean;</a:t>
            </a:r>
          </a:p>
          <a:p>
            <a:pPr algn="just">
              <a:buFont typeface="Wingdings" panose="05000000000000000000" pitchFamily="2" charset="2"/>
              <a:buChar char="§"/>
            </a:pPr>
            <a:r>
              <a:rPr lang="es-MX" dirty="0"/>
              <a:t> </a:t>
            </a:r>
            <a:r>
              <a:rPr lang="es-MX" dirty="0">
                <a:solidFill>
                  <a:srgbClr val="FF0000"/>
                </a:solidFill>
              </a:rPr>
              <a:t>b) </a:t>
            </a:r>
            <a:r>
              <a:rPr lang="es-MX" dirty="0"/>
              <a:t>En lo relativo al procedimiento en las causas en que esté comprometido el interés colectivo o difuso de los consumidores o usuarios, y el derecho a solicitar indemnización mediante dicho procedimiento, y</a:t>
            </a:r>
          </a:p>
          <a:p>
            <a:pPr algn="just">
              <a:buFont typeface="Wingdings" panose="05000000000000000000" pitchFamily="2" charset="2"/>
              <a:buChar char="§"/>
            </a:pPr>
            <a:r>
              <a:rPr lang="es-MX" dirty="0"/>
              <a:t> </a:t>
            </a:r>
            <a:r>
              <a:rPr lang="es-MX" dirty="0">
                <a:solidFill>
                  <a:srgbClr val="FF0000"/>
                </a:solidFill>
              </a:rPr>
              <a:t>c) </a:t>
            </a:r>
            <a:r>
              <a:rPr lang="es-MX" dirty="0"/>
              <a:t>En lo relativo al derecho del consumidor o usuario para recurrir en forma individual, conforme al procedimiento que esta ley establece, ante el tribunal correspondiente, a fin de ser indemnizado de todo perjuicio originado en el incumplimiento de una obligación contraída por los proveedores, siempre que no existan procedimientos indemnizatorios en dichas leyes especiales.</a:t>
            </a:r>
          </a:p>
        </p:txBody>
      </p:sp>
    </p:spTree>
    <p:extLst>
      <p:ext uri="{BB962C8B-B14F-4D97-AF65-F5344CB8AC3E}">
        <p14:creationId xmlns:p14="http://schemas.microsoft.com/office/powerpoint/2010/main" val="193051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48F01-BA18-A2C6-CF2E-6B74EAA8BDE0}"/>
              </a:ext>
            </a:extLst>
          </p:cNvPr>
          <p:cNvSpPr>
            <a:spLocks noGrp="1"/>
          </p:cNvSpPr>
          <p:nvPr>
            <p:ph type="title"/>
          </p:nvPr>
        </p:nvSpPr>
        <p:spPr/>
        <p:txBody>
          <a:bodyPr/>
          <a:lstStyle/>
          <a:p>
            <a:r>
              <a:rPr lang="es-MX" dirty="0"/>
              <a:t>Interpretación pro consumidor</a:t>
            </a:r>
          </a:p>
        </p:txBody>
      </p:sp>
      <p:sp>
        <p:nvSpPr>
          <p:cNvPr id="3" name="Marcador de contenido 2">
            <a:extLst>
              <a:ext uri="{FF2B5EF4-FFF2-40B4-BE49-F238E27FC236}">
                <a16:creationId xmlns:a16="http://schemas.microsoft.com/office/drawing/2014/main" id="{5DBE91F1-C1FB-3D8D-8178-C89488FBE8D3}"/>
              </a:ext>
            </a:extLst>
          </p:cNvPr>
          <p:cNvSpPr>
            <a:spLocks noGrp="1"/>
          </p:cNvSpPr>
          <p:nvPr>
            <p:ph idx="1"/>
          </p:nvPr>
        </p:nvSpPr>
        <p:spPr/>
        <p:txBody>
          <a:bodyPr/>
          <a:lstStyle/>
          <a:p>
            <a:pPr algn="just">
              <a:buFont typeface="Wingdings" panose="05000000000000000000" pitchFamily="2" charset="2"/>
              <a:buChar char="§"/>
            </a:pPr>
            <a:r>
              <a:rPr lang="es-MX" b="1" dirty="0"/>
              <a:t>Artículo 2 ter: </a:t>
            </a:r>
          </a:p>
          <a:p>
            <a:pPr algn="just">
              <a:buFont typeface="Wingdings" panose="05000000000000000000" pitchFamily="2" charset="2"/>
              <a:buChar char="§"/>
            </a:pPr>
            <a:r>
              <a:rPr lang="es-MX" dirty="0"/>
              <a:t>Las normas contenidas en esta ley se interpretarán siempre en favor de los consumidores, de acuerdo con el </a:t>
            </a:r>
            <a:r>
              <a:rPr lang="es-MX" b="1" dirty="0"/>
              <a:t>principio pro consumidor</a:t>
            </a:r>
            <a:r>
              <a:rPr lang="es-MX" dirty="0"/>
              <a:t>, y, de manera complementaria, según las reglas contenidas en el párrafo 4° del Título Preliminar del Código Civil.</a:t>
            </a:r>
          </a:p>
        </p:txBody>
      </p:sp>
    </p:spTree>
    <p:extLst>
      <p:ext uri="{BB962C8B-B14F-4D97-AF65-F5344CB8AC3E}">
        <p14:creationId xmlns:p14="http://schemas.microsoft.com/office/powerpoint/2010/main" val="126187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F07F7-1C6A-8947-8BD7-185C979DE6CE}"/>
              </a:ext>
            </a:extLst>
          </p:cNvPr>
          <p:cNvSpPr>
            <a:spLocks noGrp="1"/>
          </p:cNvSpPr>
          <p:nvPr>
            <p:ph type="title"/>
          </p:nvPr>
        </p:nvSpPr>
        <p:spPr/>
        <p:txBody>
          <a:bodyPr/>
          <a:lstStyle/>
          <a:p>
            <a:r>
              <a:rPr lang="es-MX" dirty="0"/>
              <a:t>Definiciones básicas</a:t>
            </a:r>
          </a:p>
        </p:txBody>
      </p:sp>
      <p:sp>
        <p:nvSpPr>
          <p:cNvPr id="3" name="Marcador de contenido 2">
            <a:extLst>
              <a:ext uri="{FF2B5EF4-FFF2-40B4-BE49-F238E27FC236}">
                <a16:creationId xmlns:a16="http://schemas.microsoft.com/office/drawing/2014/main" id="{378CCE25-C7B3-E31D-8C9E-808B224B402C}"/>
              </a:ext>
            </a:extLst>
          </p:cNvPr>
          <p:cNvSpPr>
            <a:spLocks noGrp="1"/>
          </p:cNvSpPr>
          <p:nvPr>
            <p:ph idx="1"/>
          </p:nvPr>
        </p:nvSpPr>
        <p:spPr/>
        <p:txBody>
          <a:bodyPr>
            <a:normAutofit fontScale="92500" lnSpcReduction="10000"/>
          </a:bodyPr>
          <a:lstStyle/>
          <a:p>
            <a:pPr algn="just"/>
            <a:r>
              <a:rPr lang="es-MX" b="1" dirty="0"/>
              <a:t>Artículo 1º inciso 2º:</a:t>
            </a:r>
          </a:p>
          <a:p>
            <a:pPr algn="just"/>
            <a:r>
              <a:rPr lang="es-MX" dirty="0"/>
              <a:t>Para los efectos de esta ley se entenderá por:</a:t>
            </a:r>
          </a:p>
          <a:p>
            <a:pPr algn="just"/>
            <a:r>
              <a:rPr lang="es-MX" dirty="0"/>
              <a:t>1.- </a:t>
            </a:r>
            <a:r>
              <a:rPr lang="es-MX" b="1" dirty="0"/>
              <a:t>Consumidores o usuarios: </a:t>
            </a:r>
            <a:r>
              <a:rPr lang="es-MX" dirty="0"/>
              <a:t>las personas naturales o jurídicas que, en virtud de cualquier acto jurídico oneroso, adquieren, utilizan, o disfrutan, como destinatarios finales, bienes o servicios. En ningún caso podrán ser considerados consumidores los que de acuerdo al número siguiente deban entenderse como proveedores.</a:t>
            </a:r>
          </a:p>
          <a:p>
            <a:pPr algn="just"/>
            <a:r>
              <a:rPr lang="es-MX" dirty="0"/>
              <a:t>2.- </a:t>
            </a:r>
            <a:r>
              <a:rPr lang="es-MX" b="1" dirty="0"/>
              <a:t>Proveedores:</a:t>
            </a:r>
            <a:r>
              <a:rPr lang="es-MX" dirty="0"/>
              <a:t> las personas naturales o jurídicas, de carácter público o privado, que habitualmente desarrollen actividades de producción, fabricación, importación, construcción, distribución o comercialización de bienes o de prestación de servicios a consumidores, por las que se cobre precio o tarifa.</a:t>
            </a:r>
          </a:p>
          <a:p>
            <a:pPr algn="just"/>
            <a:r>
              <a:rPr lang="es-MX" dirty="0"/>
              <a:t>    </a:t>
            </a:r>
            <a:r>
              <a:rPr lang="es-MX" b="1" dirty="0"/>
              <a:t>No se considerará proveedores a </a:t>
            </a:r>
            <a:r>
              <a:rPr lang="es-MX" dirty="0"/>
              <a:t>las personas que posean un título profesional y ejerzan su actividad en forma independiente.</a:t>
            </a:r>
          </a:p>
        </p:txBody>
      </p:sp>
    </p:spTree>
    <p:extLst>
      <p:ext uri="{BB962C8B-B14F-4D97-AF65-F5344CB8AC3E}">
        <p14:creationId xmlns:p14="http://schemas.microsoft.com/office/powerpoint/2010/main" val="124528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D0E9E-CC56-C045-D9FC-C26BAD348EBF}"/>
              </a:ext>
            </a:extLst>
          </p:cNvPr>
          <p:cNvSpPr>
            <a:spLocks noGrp="1"/>
          </p:cNvSpPr>
          <p:nvPr>
            <p:ph type="title"/>
          </p:nvPr>
        </p:nvSpPr>
        <p:spPr/>
        <p:txBody>
          <a:bodyPr/>
          <a:lstStyle/>
          <a:p>
            <a:r>
              <a:rPr lang="es-MX" dirty="0"/>
              <a:t>Deberes de los consumidores</a:t>
            </a:r>
          </a:p>
        </p:txBody>
      </p:sp>
      <p:sp>
        <p:nvSpPr>
          <p:cNvPr id="3" name="Marcador de contenido 2">
            <a:extLst>
              <a:ext uri="{FF2B5EF4-FFF2-40B4-BE49-F238E27FC236}">
                <a16:creationId xmlns:a16="http://schemas.microsoft.com/office/drawing/2014/main" id="{11017657-71C6-23ED-9BBC-32792A0296D7}"/>
              </a:ext>
            </a:extLst>
          </p:cNvPr>
          <p:cNvSpPr>
            <a:spLocks noGrp="1"/>
          </p:cNvSpPr>
          <p:nvPr>
            <p:ph idx="1"/>
          </p:nvPr>
        </p:nvSpPr>
        <p:spPr/>
        <p:txBody>
          <a:bodyPr>
            <a:normAutofit/>
          </a:bodyPr>
          <a:lstStyle/>
          <a:p>
            <a:pPr algn="just">
              <a:buFont typeface="Wingdings" panose="05000000000000000000" pitchFamily="2" charset="2"/>
              <a:buChar char="§"/>
            </a:pPr>
            <a:r>
              <a:rPr lang="es-MX" dirty="0"/>
              <a:t>Deber de realizar sus compras y contrataciones sólo en el comercio establecido</a:t>
            </a:r>
          </a:p>
          <a:p>
            <a:pPr algn="just">
              <a:buFont typeface="Wingdings" panose="05000000000000000000" pitchFamily="2" charset="2"/>
              <a:buChar char="§"/>
            </a:pPr>
            <a:r>
              <a:rPr lang="es-MX" dirty="0"/>
              <a:t>Deber de leer detalladamente los contratos antes de firmarlos</a:t>
            </a:r>
          </a:p>
          <a:p>
            <a:pPr algn="just">
              <a:buFont typeface="Wingdings" panose="05000000000000000000" pitchFamily="2" charset="2"/>
              <a:buChar char="§"/>
            </a:pPr>
            <a:r>
              <a:rPr lang="es-MX" dirty="0"/>
              <a:t>Deber de tomar sus decisiones de compra libre e informadamente</a:t>
            </a:r>
          </a:p>
          <a:p>
            <a:pPr algn="just">
              <a:buFont typeface="Wingdings" panose="05000000000000000000" pitchFamily="2" charset="2"/>
              <a:buChar char="§"/>
            </a:pPr>
            <a:r>
              <a:rPr lang="es-MX" dirty="0"/>
              <a:t>Deber de exigir el cumplimiento de lo informado por la publicidad</a:t>
            </a:r>
          </a:p>
          <a:p>
            <a:pPr algn="just">
              <a:buFont typeface="Wingdings" panose="05000000000000000000" pitchFamily="2" charset="2"/>
              <a:buChar char="§"/>
            </a:pPr>
            <a:r>
              <a:rPr lang="es-MX" dirty="0"/>
              <a:t>Deber de rechazar los cobros por bienes o servicios que no haya solicitado</a:t>
            </a:r>
          </a:p>
        </p:txBody>
      </p:sp>
    </p:spTree>
    <p:extLst>
      <p:ext uri="{BB962C8B-B14F-4D97-AF65-F5344CB8AC3E}">
        <p14:creationId xmlns:p14="http://schemas.microsoft.com/office/powerpoint/2010/main" val="112813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9F3A-DDE2-F5FE-D191-23E643516E39}"/>
              </a:ext>
            </a:extLst>
          </p:cNvPr>
          <p:cNvSpPr>
            <a:spLocks noGrp="1"/>
          </p:cNvSpPr>
          <p:nvPr>
            <p:ph type="title"/>
          </p:nvPr>
        </p:nvSpPr>
        <p:spPr/>
        <p:txBody>
          <a:bodyPr/>
          <a:lstStyle/>
          <a:p>
            <a:r>
              <a:rPr lang="es-MX" dirty="0"/>
              <a:t>Deberes de los consumidores</a:t>
            </a:r>
          </a:p>
        </p:txBody>
      </p:sp>
      <p:sp>
        <p:nvSpPr>
          <p:cNvPr id="3" name="Marcador de contenido 2">
            <a:extLst>
              <a:ext uri="{FF2B5EF4-FFF2-40B4-BE49-F238E27FC236}">
                <a16:creationId xmlns:a16="http://schemas.microsoft.com/office/drawing/2014/main" id="{39E0F82A-A36D-3452-3C26-3A82EBDEE422}"/>
              </a:ext>
            </a:extLst>
          </p:cNvPr>
          <p:cNvSpPr>
            <a:spLocks noGrp="1"/>
          </p:cNvSpPr>
          <p:nvPr>
            <p:ph idx="1"/>
          </p:nvPr>
        </p:nvSpPr>
        <p:spPr/>
        <p:txBody>
          <a:bodyPr>
            <a:normAutofit/>
          </a:bodyPr>
          <a:lstStyle/>
          <a:p>
            <a:pPr algn="just">
              <a:buFont typeface="Wingdings" panose="05000000000000000000" pitchFamily="2" charset="2"/>
              <a:buChar char="§"/>
            </a:pPr>
            <a:r>
              <a:rPr lang="es-MX" dirty="0"/>
              <a:t>Deber de informarse sobre los bienes y servicios ofrecidos en el mercado (precio, condiciones de contratación, etc.)</a:t>
            </a:r>
          </a:p>
          <a:p>
            <a:pPr algn="just">
              <a:buFont typeface="Wingdings" panose="05000000000000000000" pitchFamily="2" charset="2"/>
              <a:buChar char="§"/>
            </a:pPr>
            <a:r>
              <a:rPr lang="es-MX" dirty="0"/>
              <a:t>Deber de solicitar la reparación o indemnización por los daños materiales y morales derivados de actos de consumo</a:t>
            </a:r>
          </a:p>
          <a:p>
            <a:pPr algn="just">
              <a:buFont typeface="Wingdings" panose="05000000000000000000" pitchFamily="2" charset="2"/>
              <a:buChar char="§"/>
            </a:pPr>
            <a:r>
              <a:rPr lang="es-MX" dirty="0"/>
              <a:t>Deber de tomar las medidas que eviten riesgos derivados del uso o consumo de bienes y servicios</a:t>
            </a:r>
          </a:p>
          <a:p>
            <a:pPr algn="just">
              <a:buFont typeface="Wingdings" panose="05000000000000000000" pitchFamily="2" charset="2"/>
              <a:buChar char="§"/>
            </a:pPr>
            <a:r>
              <a:rPr lang="es-MX" dirty="0"/>
              <a:t>Deber de no hacer denuncias sin fundamento en contra de los proveedores de bienes y/o servicios</a:t>
            </a:r>
          </a:p>
          <a:p>
            <a:pPr algn="just">
              <a:buFont typeface="Wingdings" panose="05000000000000000000" pitchFamily="2" charset="2"/>
              <a:buChar char="§"/>
            </a:pPr>
            <a:r>
              <a:rPr lang="es-MX" dirty="0"/>
              <a:t>Deber de informarse y buscar los medios para acceder a la educación que le permita ser un consumidor responsable</a:t>
            </a:r>
          </a:p>
        </p:txBody>
      </p:sp>
    </p:spTree>
    <p:extLst>
      <p:ext uri="{BB962C8B-B14F-4D97-AF65-F5344CB8AC3E}">
        <p14:creationId xmlns:p14="http://schemas.microsoft.com/office/powerpoint/2010/main" val="387979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0804E-C1A2-E2E3-41B5-14094D60D112}"/>
              </a:ext>
            </a:extLst>
          </p:cNvPr>
          <p:cNvSpPr>
            <a:spLocks noGrp="1"/>
          </p:cNvSpPr>
          <p:nvPr>
            <p:ph type="title"/>
          </p:nvPr>
        </p:nvSpPr>
        <p:spPr/>
        <p:txBody>
          <a:bodyPr/>
          <a:lstStyle/>
          <a:p>
            <a:r>
              <a:rPr lang="es-MX" dirty="0"/>
              <a:t>El servicio nacional del consumidor</a:t>
            </a:r>
            <a:br>
              <a:rPr lang="es-MX" dirty="0"/>
            </a:br>
            <a:r>
              <a:rPr lang="es-MX" dirty="0"/>
              <a:t>(</a:t>
            </a:r>
            <a:r>
              <a:rPr lang="es-MX" dirty="0" err="1"/>
              <a:t>sernac</a:t>
            </a:r>
            <a:r>
              <a:rPr lang="es-MX" dirty="0"/>
              <a:t>)</a:t>
            </a:r>
          </a:p>
        </p:txBody>
      </p:sp>
      <p:sp>
        <p:nvSpPr>
          <p:cNvPr id="3" name="Marcador de contenido 2">
            <a:extLst>
              <a:ext uri="{FF2B5EF4-FFF2-40B4-BE49-F238E27FC236}">
                <a16:creationId xmlns:a16="http://schemas.microsoft.com/office/drawing/2014/main" id="{3DB0D323-BB35-4C4B-6107-7212E2B4078D}"/>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es-MX" dirty="0"/>
              <a:t>El Servicio Nacional del Consumidor (SERNAC) es la agencia del Estado de Chile, encargada de velar por la protección de los derechos de los consumidores, establecidos en la Ley </a:t>
            </a:r>
            <a:r>
              <a:rPr lang="es-MX" dirty="0" err="1"/>
              <a:t>N°</a:t>
            </a:r>
            <a:r>
              <a:rPr lang="es-MX" dirty="0"/>
              <a:t> 19.496.</a:t>
            </a:r>
          </a:p>
          <a:p>
            <a:pPr algn="just">
              <a:buFont typeface="Wingdings" panose="05000000000000000000" pitchFamily="2" charset="2"/>
              <a:buChar char="§"/>
            </a:pPr>
            <a:r>
              <a:rPr lang="es-MX" dirty="0"/>
              <a:t>El SERNAC recibe reclamos e intercede en los conflictos de consumo entre las empresas y los consumidores. Cuando se deduce un reclamo, el SERNAC se comunica con la empresa para informar de la situación existente y solicitar una respuesta al caso.</a:t>
            </a:r>
          </a:p>
          <a:p>
            <a:pPr algn="just">
              <a:buFont typeface="Wingdings" panose="05000000000000000000" pitchFamily="2" charset="2"/>
              <a:buChar char="§"/>
            </a:pPr>
            <a:r>
              <a:rPr lang="es-MX" dirty="0"/>
              <a:t>Misión del SERNAC</a:t>
            </a:r>
          </a:p>
          <a:p>
            <a:pPr algn="just">
              <a:buFont typeface="Wingdings" panose="05000000000000000000" pitchFamily="2" charset="2"/>
              <a:buChar char="§"/>
            </a:pPr>
            <a:r>
              <a:rPr lang="es-MX" dirty="0"/>
              <a:t>Promover la defensa y respeto de los derechos de las personas consumidoras, protegiéndolas de conductas y prácticas de las empresas que impactan en sus decisiones.</a:t>
            </a:r>
          </a:p>
          <a:p>
            <a:pPr algn="just">
              <a:buFont typeface="Wingdings" panose="05000000000000000000" pitchFamily="2" charset="2"/>
              <a:buChar char="§"/>
            </a:pPr>
            <a:r>
              <a:rPr lang="es-MX" dirty="0"/>
              <a:t>Incentivar su participación para conectar con sus necesidades, promoviendo activamente la igualdad de género; fomentando la existencia de relaciones de consumo transparentes, a través del ejercicio de sus atribuciones, en el marco de una gestión eficaz, eficiente, innovadora e inclusiva.</a:t>
            </a:r>
          </a:p>
        </p:txBody>
      </p:sp>
    </p:spTree>
    <p:extLst>
      <p:ext uri="{BB962C8B-B14F-4D97-AF65-F5344CB8AC3E}">
        <p14:creationId xmlns:p14="http://schemas.microsoft.com/office/powerpoint/2010/main" val="63070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018B9-06FC-A463-C207-F65AF229F437}"/>
              </a:ext>
            </a:extLst>
          </p:cNvPr>
          <p:cNvSpPr>
            <a:spLocks noGrp="1"/>
          </p:cNvSpPr>
          <p:nvPr>
            <p:ph type="title"/>
          </p:nvPr>
        </p:nvSpPr>
        <p:spPr/>
        <p:txBody>
          <a:bodyPr/>
          <a:lstStyle/>
          <a:p>
            <a:r>
              <a:rPr lang="es-MX" dirty="0"/>
              <a:t>Director del </a:t>
            </a:r>
            <a:r>
              <a:rPr lang="es-MX" dirty="0" err="1"/>
              <a:t>sernac</a:t>
            </a:r>
            <a:endParaRPr lang="es-MX" dirty="0"/>
          </a:p>
        </p:txBody>
      </p:sp>
      <p:sp>
        <p:nvSpPr>
          <p:cNvPr id="4" name="Marcador de contenido 3">
            <a:extLst>
              <a:ext uri="{FF2B5EF4-FFF2-40B4-BE49-F238E27FC236}">
                <a16:creationId xmlns:a16="http://schemas.microsoft.com/office/drawing/2014/main" id="{54F636F2-607D-BB0E-86C4-38EDA0570557}"/>
              </a:ext>
            </a:extLst>
          </p:cNvPr>
          <p:cNvSpPr>
            <a:spLocks noGrp="1"/>
          </p:cNvSpPr>
          <p:nvPr>
            <p:ph sz="half" idx="1"/>
          </p:nvPr>
        </p:nvSpPr>
        <p:spPr>
          <a:xfrm>
            <a:off x="1024126" y="2286000"/>
            <a:ext cx="5587065" cy="4023360"/>
          </a:xfrm>
        </p:spPr>
        <p:txBody>
          <a:bodyPr/>
          <a:lstStyle/>
          <a:p>
            <a:pPr algn="just">
              <a:buFont typeface="Wingdings" panose="05000000000000000000" pitchFamily="2" charset="2"/>
              <a:buChar char="§"/>
            </a:pPr>
            <a:r>
              <a:rPr lang="es-MX" dirty="0"/>
              <a:t>Andrés Herrera Troncoso.</a:t>
            </a:r>
          </a:p>
          <a:p>
            <a:pPr algn="just">
              <a:buFont typeface="Wingdings" panose="05000000000000000000" pitchFamily="2" charset="2"/>
              <a:buChar char="§"/>
            </a:pPr>
            <a:r>
              <a:rPr lang="es-MX" dirty="0"/>
              <a:t>Abogado de la Universidad de Chile, magíster en Derecho de las Telecomunicaciones y de las Tecnologías de la Información de la Universidad Carlos III de Madrid, diplomado en Derecho del Consumidor de la Pontificia Universidad Católica de Chile, y en Derecho de las Nuevas Tecnologías de la Universidad Complutense de Madrid.</a:t>
            </a:r>
          </a:p>
        </p:txBody>
      </p:sp>
      <p:pic>
        <p:nvPicPr>
          <p:cNvPr id="6" name="Marcador de contenido 5">
            <a:extLst>
              <a:ext uri="{FF2B5EF4-FFF2-40B4-BE49-F238E27FC236}">
                <a16:creationId xmlns:a16="http://schemas.microsoft.com/office/drawing/2014/main" id="{D564567E-4112-69C2-79A7-51D7C0B788F3}"/>
              </a:ext>
            </a:extLst>
          </p:cNvPr>
          <p:cNvPicPr>
            <a:picLocks noGrp="1" noChangeAspect="1"/>
          </p:cNvPicPr>
          <p:nvPr>
            <p:ph sz="half" idx="2"/>
          </p:nvPr>
        </p:nvPicPr>
        <p:blipFill>
          <a:blip r:embed="rId2"/>
          <a:stretch>
            <a:fillRect/>
          </a:stretch>
        </p:blipFill>
        <p:spPr>
          <a:xfrm>
            <a:off x="7336788" y="2084832"/>
            <a:ext cx="2681816" cy="4022725"/>
          </a:xfrm>
          <a:prstGeom prst="rect">
            <a:avLst/>
          </a:prstGeom>
        </p:spPr>
      </p:pic>
    </p:spTree>
    <p:extLst>
      <p:ext uri="{BB962C8B-B14F-4D97-AF65-F5344CB8AC3E}">
        <p14:creationId xmlns:p14="http://schemas.microsoft.com/office/powerpoint/2010/main" val="417628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91ED9-4E2A-E051-07EC-174D27CA32A1}"/>
              </a:ext>
            </a:extLst>
          </p:cNvPr>
          <p:cNvSpPr>
            <a:spLocks noGrp="1"/>
          </p:cNvSpPr>
          <p:nvPr>
            <p:ph type="title"/>
          </p:nvPr>
        </p:nvSpPr>
        <p:spPr/>
        <p:txBody>
          <a:bodyPr/>
          <a:lstStyle/>
          <a:p>
            <a:r>
              <a:rPr lang="es-MX" dirty="0"/>
              <a:t>Organigrama del </a:t>
            </a:r>
            <a:r>
              <a:rPr lang="es-MX" dirty="0" err="1"/>
              <a:t>sernac</a:t>
            </a:r>
            <a:endParaRPr lang="es-MX" dirty="0"/>
          </a:p>
        </p:txBody>
      </p:sp>
      <p:pic>
        <p:nvPicPr>
          <p:cNvPr id="4" name="Marcador de contenido 3">
            <a:extLst>
              <a:ext uri="{FF2B5EF4-FFF2-40B4-BE49-F238E27FC236}">
                <a16:creationId xmlns:a16="http://schemas.microsoft.com/office/drawing/2014/main" id="{E73B4017-BAFC-4DEF-6E4C-4626E235B7F1}"/>
              </a:ext>
            </a:extLst>
          </p:cNvPr>
          <p:cNvPicPr>
            <a:picLocks noGrp="1" noChangeAspect="1"/>
          </p:cNvPicPr>
          <p:nvPr>
            <p:ph idx="1"/>
          </p:nvPr>
        </p:nvPicPr>
        <p:blipFill>
          <a:blip r:embed="rId2"/>
          <a:stretch>
            <a:fillRect/>
          </a:stretch>
        </p:blipFill>
        <p:spPr>
          <a:xfrm>
            <a:off x="1625600" y="1854824"/>
            <a:ext cx="8839200" cy="4689043"/>
          </a:xfrm>
          <a:prstGeom prst="rect">
            <a:avLst/>
          </a:prstGeom>
        </p:spPr>
      </p:pic>
    </p:spTree>
    <p:extLst>
      <p:ext uri="{BB962C8B-B14F-4D97-AF65-F5344CB8AC3E}">
        <p14:creationId xmlns:p14="http://schemas.microsoft.com/office/powerpoint/2010/main" val="244265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04246-BA34-9AAA-2233-D8B8AF391672}"/>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id="{BE68A04D-0176-4C2F-EFA4-52C18C5422DF}"/>
              </a:ext>
            </a:extLst>
          </p:cNvPr>
          <p:cNvSpPr>
            <a:spLocks noGrp="1"/>
          </p:cNvSpPr>
          <p:nvPr>
            <p:ph idx="1"/>
          </p:nvPr>
        </p:nvSpPr>
        <p:spPr/>
        <p:txBody>
          <a:bodyPr>
            <a:normAutofit fontScale="92500" lnSpcReduction="20000"/>
          </a:bodyPr>
          <a:lstStyle/>
          <a:p>
            <a:pPr algn="just">
              <a:buFont typeface="Wingdings" panose="05000000000000000000" pitchFamily="2" charset="2"/>
              <a:buChar char="§"/>
            </a:pPr>
            <a:r>
              <a:rPr lang="es-MX" dirty="0"/>
              <a:t>Desde su creación, en 1932, el Servicio Nacional del Consumidor (SERNAC) y las organizaciones predecesoras, han desempeñado un rol fundamental en la economía nacional.</a:t>
            </a:r>
          </a:p>
          <a:p>
            <a:pPr algn="just">
              <a:buFont typeface="Wingdings" panose="05000000000000000000" pitchFamily="2" charset="2"/>
              <a:buChar char="§"/>
            </a:pPr>
            <a:r>
              <a:rPr lang="es-MX" dirty="0"/>
              <a:t>El Comisariato</a:t>
            </a:r>
          </a:p>
          <a:p>
            <a:pPr lvl="1" algn="just">
              <a:buFont typeface="Wingdings" panose="05000000000000000000" pitchFamily="2" charset="2"/>
              <a:buChar char="§"/>
            </a:pPr>
            <a:r>
              <a:rPr lang="es-MX" dirty="0"/>
              <a:t>El Comisariato General de Subsistencia y Precios, fue la primera institución creada en Chile para enfrentar materias de consumo.</a:t>
            </a:r>
          </a:p>
          <a:p>
            <a:pPr lvl="1" algn="just">
              <a:buFont typeface="Wingdings" panose="05000000000000000000" pitchFamily="2" charset="2"/>
              <a:buChar char="§"/>
            </a:pPr>
            <a:r>
              <a:rPr lang="es-MX" dirty="0"/>
              <a:t>Creado durante el Gobierno de Carlos Dávila, en 1932, se instauró para enfrentar los efectos de la crisis económica del 1929. </a:t>
            </a:r>
          </a:p>
          <a:p>
            <a:pPr lvl="1" algn="just">
              <a:buFont typeface="Wingdings" panose="05000000000000000000" pitchFamily="2" charset="2"/>
              <a:buChar char="§"/>
            </a:pPr>
            <a:r>
              <a:rPr lang="es-MX" dirty="0"/>
              <a:t>La institución tomaba medidas para evitar el monopolio, resolvía reclamos, fijaba normas de calidad, entre otras atribuciones.</a:t>
            </a:r>
          </a:p>
          <a:p>
            <a:pPr algn="just">
              <a:buFont typeface="Wingdings" panose="05000000000000000000" pitchFamily="2" charset="2"/>
              <a:buChar char="§"/>
            </a:pPr>
            <a:r>
              <a:rPr lang="es-MX" dirty="0"/>
              <a:t>Superintendencia de Abastecimiento y la DIRINCO</a:t>
            </a:r>
          </a:p>
          <a:p>
            <a:pPr lvl="1" algn="just">
              <a:buFont typeface="Wingdings" panose="05000000000000000000" pitchFamily="2" charset="2"/>
              <a:buChar char="§"/>
            </a:pPr>
            <a:r>
              <a:rPr lang="es-MX" dirty="0"/>
              <a:t>En 1953, se crea la Superintendencia de Abastecimiento y Precios (SAP), la que fue substituida a su vez en 1960 por la Dirección de Industria y Comercio (</a:t>
            </a:r>
            <a:r>
              <a:rPr lang="es-MX" dirty="0" err="1"/>
              <a:t>Dirinco</a:t>
            </a:r>
            <a:r>
              <a:rPr lang="es-MX" dirty="0"/>
              <a:t>). </a:t>
            </a:r>
          </a:p>
          <a:p>
            <a:pPr lvl="1" algn="just">
              <a:buFont typeface="Wingdings" panose="05000000000000000000" pitchFamily="2" charset="2"/>
              <a:buChar char="§"/>
            </a:pPr>
            <a:r>
              <a:rPr lang="es-MX" dirty="0"/>
              <a:t>Esta última era dependiente del Ministerio de Economía, Fomento y Reconstrucción, y estaba centrada en la fiscalización, fijaba precios, recibía denuncias de los consumidores, comprobada su veracidad y, si era procedente, sancionaba al infractor.</a:t>
            </a:r>
          </a:p>
        </p:txBody>
      </p:sp>
    </p:spTree>
    <p:extLst>
      <p:ext uri="{BB962C8B-B14F-4D97-AF65-F5344CB8AC3E}">
        <p14:creationId xmlns:p14="http://schemas.microsoft.com/office/powerpoint/2010/main" val="293756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32773-EA29-34B6-9EC6-9255767910B8}"/>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id="{3B8DF1A8-8E2B-E5E3-5CD6-5776469B3D50}"/>
              </a:ext>
            </a:extLst>
          </p:cNvPr>
          <p:cNvSpPr>
            <a:spLocks noGrp="1"/>
          </p:cNvSpPr>
          <p:nvPr>
            <p:ph idx="1"/>
          </p:nvPr>
        </p:nvSpPr>
        <p:spPr/>
        <p:txBody>
          <a:bodyPr>
            <a:normAutofit/>
          </a:bodyPr>
          <a:lstStyle/>
          <a:p>
            <a:pPr algn="just">
              <a:buFont typeface="Wingdings" panose="05000000000000000000" pitchFamily="2" charset="2"/>
              <a:buChar char="§"/>
            </a:pPr>
            <a:r>
              <a:rPr lang="es-MX" dirty="0"/>
              <a:t>De la DIRINCO al SERNAC</a:t>
            </a:r>
          </a:p>
          <a:p>
            <a:pPr lvl="1" algn="just">
              <a:buFont typeface="Wingdings" panose="05000000000000000000" pitchFamily="2" charset="2"/>
              <a:buChar char="§"/>
            </a:pPr>
            <a:r>
              <a:rPr lang="es-MX" dirty="0"/>
              <a:t>En los años 70 y con la instauración en el país de economías de libre mercado, la </a:t>
            </a:r>
            <a:r>
              <a:rPr lang="es-MX" dirty="0" err="1"/>
              <a:t>Dirinco</a:t>
            </a:r>
            <a:r>
              <a:rPr lang="es-MX" dirty="0"/>
              <a:t> pierde sus facultades de fiscalizadora y fijadora de precios.</a:t>
            </a:r>
          </a:p>
          <a:p>
            <a:pPr lvl="1" algn="just">
              <a:buFont typeface="Wingdings" panose="05000000000000000000" pitchFamily="2" charset="2"/>
              <a:buChar char="§"/>
            </a:pPr>
            <a:r>
              <a:rPr lang="es-MX" dirty="0"/>
              <a:t>En 1980 se declaró a la DIRINCO en reestructuración y, conforme a las directrices del Ministerio de Economía de 1982, la labor del organismo fue "procurar la orientación destinada a implementar acciones que permitirán la transparencia del mercado mediante la información y educación de los consumidores".</a:t>
            </a:r>
          </a:p>
          <a:p>
            <a:pPr lvl="1" algn="just">
              <a:buFont typeface="Wingdings" panose="05000000000000000000" pitchFamily="2" charset="2"/>
              <a:buChar char="§"/>
            </a:pPr>
            <a:r>
              <a:rPr lang="es-MX" dirty="0"/>
              <a:t>En el año 1990, se crea el </a:t>
            </a:r>
            <a:r>
              <a:rPr lang="es-MX" dirty="0" err="1"/>
              <a:t>Sernac</a:t>
            </a:r>
            <a:r>
              <a:rPr lang="es-MX" dirty="0"/>
              <a:t> que reemplazaría a esta institución.</a:t>
            </a:r>
          </a:p>
          <a:p>
            <a:pPr algn="just">
              <a:buFont typeface="Wingdings" panose="05000000000000000000" pitchFamily="2" charset="2"/>
              <a:buChar char="§"/>
            </a:pPr>
            <a:r>
              <a:rPr lang="es-MX" dirty="0"/>
              <a:t>El SERNAC</a:t>
            </a:r>
          </a:p>
          <a:p>
            <a:pPr lvl="1" algn="just">
              <a:buFont typeface="Wingdings" panose="05000000000000000000" pitchFamily="2" charset="2"/>
              <a:buChar char="§"/>
            </a:pPr>
            <a:r>
              <a:rPr lang="es-MX" dirty="0"/>
              <a:t>El Servicio Nacional del Consumidor se crea el año 1990. </a:t>
            </a:r>
          </a:p>
          <a:p>
            <a:pPr lvl="1" algn="just">
              <a:buFont typeface="Wingdings" panose="05000000000000000000" pitchFamily="2" charset="2"/>
              <a:buChar char="§"/>
            </a:pPr>
            <a:r>
              <a:rPr lang="es-MX" dirty="0"/>
              <a:t>En sus inicios, sus principales desafíos fueron la elaboración del primer marco jurídico para garantizar los derechos básicos de los consumidores, impulsar un sistema institucional para trabajar en materia de orientación jurídica y fomentar la educación para el consumo.</a:t>
            </a:r>
          </a:p>
        </p:txBody>
      </p:sp>
    </p:spTree>
    <p:extLst>
      <p:ext uri="{BB962C8B-B14F-4D97-AF65-F5344CB8AC3E}">
        <p14:creationId xmlns:p14="http://schemas.microsoft.com/office/powerpoint/2010/main" val="299883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C0F84-4569-B92D-1E92-C46F2FD7ECC6}"/>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id="{EF85C97B-E638-CD37-1983-EEB4A315CCE6}"/>
              </a:ext>
            </a:extLst>
          </p:cNvPr>
          <p:cNvSpPr>
            <a:spLocks noGrp="1"/>
          </p:cNvSpPr>
          <p:nvPr>
            <p:ph idx="1"/>
          </p:nvPr>
        </p:nvSpPr>
        <p:spPr/>
        <p:txBody>
          <a:bodyPr>
            <a:normAutofit/>
          </a:bodyPr>
          <a:lstStyle/>
          <a:p>
            <a:pPr algn="just">
              <a:buFont typeface="Wingdings" panose="05000000000000000000" pitchFamily="2" charset="2"/>
              <a:buChar char="§"/>
            </a:pPr>
            <a:r>
              <a:rPr lang="es-MX" dirty="0"/>
              <a:t>Ley del Consumidor</a:t>
            </a:r>
          </a:p>
          <a:p>
            <a:pPr lvl="1" algn="just">
              <a:buFont typeface="Wingdings" panose="05000000000000000000" pitchFamily="2" charset="2"/>
              <a:buChar char="§"/>
            </a:pPr>
            <a:r>
              <a:rPr lang="es-MX" dirty="0"/>
              <a:t>En 1997, se promulgó la Ley de Protección del Consumidor (19.496) que plasmó los derechos de los consumidores y estableció las reglas del juego, en un mercado que hasta entonces ponía a los ciudadanos en clara desventaja.</a:t>
            </a:r>
          </a:p>
          <a:p>
            <a:pPr algn="just">
              <a:buFont typeface="Wingdings" panose="05000000000000000000" pitchFamily="2" charset="2"/>
              <a:buChar char="§"/>
            </a:pPr>
            <a:r>
              <a:rPr lang="es-MX" dirty="0"/>
              <a:t>Se perfecciona la Ley.</a:t>
            </a:r>
          </a:p>
          <a:p>
            <a:pPr lvl="1" algn="just">
              <a:buFont typeface="Wingdings" panose="05000000000000000000" pitchFamily="2" charset="2"/>
              <a:buChar char="§"/>
            </a:pPr>
            <a:r>
              <a:rPr lang="es-MX" dirty="0"/>
              <a:t>Entre 1999 y 2004 la Ley del Consumidor se modificó para incorporar nuevos derechos, como regular las cobranzas extrajudiciales, la posibilidad del retracto o de arrepentirse cuando se ha firmado cierto tipo de contratos, terminar con la letra chica, facilitar la formación de Asociaciones de Consumidores y permitir las acciones colectivas.</a:t>
            </a:r>
          </a:p>
        </p:txBody>
      </p:sp>
    </p:spTree>
    <p:extLst>
      <p:ext uri="{BB962C8B-B14F-4D97-AF65-F5344CB8AC3E}">
        <p14:creationId xmlns:p14="http://schemas.microsoft.com/office/powerpoint/2010/main" val="35171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AF530-2C44-A3EB-12D0-B67804F1E2B1}"/>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id="{55C41F20-C097-9A65-7D9A-F184C6AF2D47}"/>
              </a:ext>
            </a:extLst>
          </p:cNvPr>
          <p:cNvSpPr>
            <a:spLocks noGrp="1"/>
          </p:cNvSpPr>
          <p:nvPr>
            <p:ph idx="1"/>
          </p:nvPr>
        </p:nvSpPr>
        <p:spPr/>
        <p:txBody>
          <a:bodyPr>
            <a:normAutofit fontScale="85000" lnSpcReduction="20000"/>
          </a:bodyPr>
          <a:lstStyle/>
          <a:p>
            <a:pPr algn="just">
              <a:buFont typeface="Wingdings" panose="05000000000000000000" pitchFamily="2" charset="2"/>
              <a:buChar char="§"/>
            </a:pPr>
            <a:r>
              <a:rPr lang="es-MX" dirty="0"/>
              <a:t>Primeros juicios colectivos:</a:t>
            </a:r>
          </a:p>
          <a:p>
            <a:pPr lvl="1" algn="just">
              <a:buFont typeface="Wingdings" panose="05000000000000000000" pitchFamily="2" charset="2"/>
              <a:buChar char="§"/>
            </a:pPr>
            <a:r>
              <a:rPr lang="es-MX" dirty="0"/>
              <a:t>En 2005 el SERNAC presentó el primer juicio colectivo contra siete </a:t>
            </a:r>
            <a:r>
              <a:rPr lang="es-MX" dirty="0" err="1"/>
              <a:t>multitiendas</a:t>
            </a:r>
            <a:r>
              <a:rPr lang="es-MX" dirty="0"/>
              <a:t> por cobrar por sobre el máximo establecido legalmente en las compras a crédito. Finalmente, en un avenimiento presentado por las partes y aprobado por los tribunales, las </a:t>
            </a:r>
            <a:r>
              <a:rPr lang="es-MX" dirty="0" err="1"/>
              <a:t>multitiendas</a:t>
            </a:r>
            <a:r>
              <a:rPr lang="es-MX" dirty="0"/>
              <a:t> entregaron a más de 5 millones de usuarios de tarjetas de crédito, unos $15 mil millones en compensaciones.</a:t>
            </a:r>
          </a:p>
          <a:p>
            <a:pPr lvl="1" algn="just">
              <a:buFont typeface="Wingdings" panose="05000000000000000000" pitchFamily="2" charset="2"/>
              <a:buChar char="§"/>
            </a:pPr>
            <a:r>
              <a:rPr lang="es-MX" dirty="0"/>
              <a:t>En 2009 al SERNAC le tocó ser actor relevante en el llamado "caso Farmacias". En el marco de una investigación de la Fiscalía Nacional Económica, se acusó a las principales cadenas de farmacias de colusión al subir concertadamente los precios de 222 medicamentos para tratar enfermedades crónicas. Una de las cadenas, FASA, reconoció los hechos y a partir de ello, el SERNAC realizó una mediación colectiva exigiendo a FASA una compensación para los consumidores afectados que llegaría a $2.500 millones. No obstante, la empresa no cumplió lo comprometido y finalmente el organismo presentó una demanda colectiva.</a:t>
            </a:r>
          </a:p>
          <a:p>
            <a:pPr lvl="1" algn="just">
              <a:buFont typeface="Wingdings" panose="05000000000000000000" pitchFamily="2" charset="2"/>
              <a:buChar char="§"/>
            </a:pPr>
            <a:r>
              <a:rPr lang="es-MX" dirty="0"/>
              <a:t>Tras esos acontecimientos, el SERNAC comenzó a realizar estudios periódicos de precios de medicamentos para transparentar el mercado y sus resultados son enviados a la Fiscalía Nacional Económica, organismo encargado de fiscalizar que se estén cumpliendo las normas de la libre competencia.</a:t>
            </a:r>
          </a:p>
          <a:p>
            <a:pPr algn="just">
              <a:buFont typeface="Wingdings" panose="05000000000000000000" pitchFamily="2" charset="2"/>
              <a:buChar char="§"/>
            </a:pPr>
            <a:r>
              <a:rPr lang="es-MX" dirty="0"/>
              <a:t>SERNAC Financiero:</a:t>
            </a:r>
          </a:p>
          <a:p>
            <a:pPr lvl="1" algn="just">
              <a:buFont typeface="Wingdings" panose="05000000000000000000" pitchFamily="2" charset="2"/>
              <a:buChar char="§"/>
            </a:pPr>
            <a:r>
              <a:rPr lang="es-MX" dirty="0"/>
              <a:t>En 2010, el SERNAC revisó los contratos de adhesión en el mercado financiero para transparentar y terminar con las cláusulas abusivas, instalando el tema en la agenda pública.</a:t>
            </a:r>
          </a:p>
          <a:p>
            <a:pPr lvl="1" algn="just">
              <a:buFont typeface="Wingdings" panose="05000000000000000000" pitchFamily="2" charset="2"/>
              <a:buChar char="§"/>
            </a:pPr>
            <a:r>
              <a:rPr lang="es-MX" dirty="0"/>
              <a:t>A partir del 5 de marzo de 2012 un conjunto de atribuciones fortalecen al SERNAC para la protección de los derechos financieros de los consumidores. Se crea la Ley 20.555, que fortalece los derechos de los consumidores de productos y servicios financieros y da más facultades al SERNAC.</a:t>
            </a:r>
          </a:p>
          <a:p>
            <a:pPr marL="128016" lvl="1" indent="0" algn="just">
              <a:buNone/>
            </a:pPr>
            <a:endParaRPr lang="es-MX" dirty="0"/>
          </a:p>
        </p:txBody>
      </p:sp>
    </p:spTree>
    <p:extLst>
      <p:ext uri="{BB962C8B-B14F-4D97-AF65-F5344CB8AC3E}">
        <p14:creationId xmlns:p14="http://schemas.microsoft.com/office/powerpoint/2010/main" val="2529714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230</TotalTime>
  <Words>3020</Words>
  <Application>Microsoft Office PowerPoint</Application>
  <PresentationFormat>Panorámica</PresentationFormat>
  <Paragraphs>150</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Tw Cen MT</vt:lpstr>
      <vt:lpstr>Tw Cen MT Condensed</vt:lpstr>
      <vt:lpstr>Wingdings</vt:lpstr>
      <vt:lpstr>Wingdings 3</vt:lpstr>
      <vt:lpstr>Integral</vt:lpstr>
      <vt:lpstr>Mercados regulados clase 12</vt:lpstr>
      <vt:lpstr>Regímenes especiales</vt:lpstr>
      <vt:lpstr>El servicio nacional del consumidor (sernac)</vt:lpstr>
      <vt:lpstr>Director del sernac</vt:lpstr>
      <vt:lpstr>Organigrama del sernac</vt:lpstr>
      <vt:lpstr>historia</vt:lpstr>
      <vt:lpstr>historia</vt:lpstr>
      <vt:lpstr>historia</vt:lpstr>
      <vt:lpstr>historia</vt:lpstr>
      <vt:lpstr>historia</vt:lpstr>
      <vt:lpstr>Marco normativo</vt:lpstr>
      <vt:lpstr>Nueva ley que fortalece al SERNAC </vt:lpstr>
      <vt:lpstr>Derechos de los consumidores</vt:lpstr>
      <vt:lpstr>Derechos de los consumidores</vt:lpstr>
      <vt:lpstr>Derechos de los consumidores</vt:lpstr>
      <vt:lpstr>Ley sobre protección de los derechos de los consumidores</vt:lpstr>
      <vt:lpstr>Estructura de la ley</vt:lpstr>
      <vt:lpstr>Ámbito de aplicación</vt:lpstr>
      <vt:lpstr>Ámbito de aplicación</vt:lpstr>
      <vt:lpstr>Ámbito de aplicación</vt:lpstr>
      <vt:lpstr>Excepciones y contraexcepciones</vt:lpstr>
      <vt:lpstr>Interpretación pro consumidor</vt:lpstr>
      <vt:lpstr>Definiciones básicas</vt:lpstr>
      <vt:lpstr>Deberes de los consumidores</vt:lpstr>
      <vt:lpstr>Deberes de los consumidores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Mercados regulados clase 2</dc:title>
  <dc:creator>Rafael Plaza</dc:creator>
  <cp:lastModifiedBy>Rafael Plaza</cp:lastModifiedBy>
  <cp:revision>2</cp:revision>
  <dcterms:created xsi:type="dcterms:W3CDTF">2024-03-20T21:51:43Z</dcterms:created>
  <dcterms:modified xsi:type="dcterms:W3CDTF">2024-04-16T02:51:35Z</dcterms:modified>
</cp:coreProperties>
</file>