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Lst>
  <p:sldSz cy="5143500" cx="9144000"/>
  <p:notesSz cx="6858000" cy="9144000"/>
  <p:embeddedFontLst>
    <p:embeddedFont>
      <p:font typeface="Anaheim"/>
      <p:regular r:id="rId37"/>
      <p:bold r:id="rId38"/>
    </p:embeddedFont>
    <p:embeddedFont>
      <p:font typeface="Assistant"/>
      <p:regular r:id="rId39"/>
      <p:bold r:id="rId40"/>
    </p:embeddedFont>
    <p:embeddedFont>
      <p:font typeface="PT Sans"/>
      <p:regular r:id="rId41"/>
      <p:bold r:id="rId42"/>
      <p:italic r:id="rId43"/>
      <p:boldItalic r:id="rId44"/>
    </p:embeddedFont>
    <p:embeddedFont>
      <p:font typeface="Space Grotesk"/>
      <p:regular r:id="rId45"/>
      <p:bold r:id="rId4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CC31EA4-D20D-4F62-8F11-61509A1B92D2}">
  <a:tblStyle styleId="{ACC31EA4-D20D-4F62-8F11-61509A1B92D2}" styleName="Table_0">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Assistant-bold.fntdata"/><Relationship Id="rId20" Type="http://schemas.openxmlformats.org/officeDocument/2006/relationships/slide" Target="slides/slide15.xml"/><Relationship Id="rId42" Type="http://schemas.openxmlformats.org/officeDocument/2006/relationships/font" Target="fonts/PTSans-bold.fntdata"/><Relationship Id="rId41" Type="http://schemas.openxmlformats.org/officeDocument/2006/relationships/font" Target="fonts/PTSans-regular.fntdata"/><Relationship Id="rId22" Type="http://schemas.openxmlformats.org/officeDocument/2006/relationships/slide" Target="slides/slide17.xml"/><Relationship Id="rId44" Type="http://schemas.openxmlformats.org/officeDocument/2006/relationships/font" Target="fonts/PTSans-boldItalic.fntdata"/><Relationship Id="rId21" Type="http://schemas.openxmlformats.org/officeDocument/2006/relationships/slide" Target="slides/slide16.xml"/><Relationship Id="rId43" Type="http://schemas.openxmlformats.org/officeDocument/2006/relationships/font" Target="fonts/PTSans-italic.fntdata"/><Relationship Id="rId24" Type="http://schemas.openxmlformats.org/officeDocument/2006/relationships/slide" Target="slides/slide19.xml"/><Relationship Id="rId46" Type="http://schemas.openxmlformats.org/officeDocument/2006/relationships/font" Target="fonts/SpaceGrotesk-bold.fntdata"/><Relationship Id="rId23" Type="http://schemas.openxmlformats.org/officeDocument/2006/relationships/slide" Target="slides/slide18.xml"/><Relationship Id="rId45" Type="http://schemas.openxmlformats.org/officeDocument/2006/relationships/font" Target="fonts/SpaceGrotesk-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Anaheim-regular.fntdata"/><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font" Target="fonts/Assistant-regular.fntdata"/><Relationship Id="rId16" Type="http://schemas.openxmlformats.org/officeDocument/2006/relationships/slide" Target="slides/slide11.xml"/><Relationship Id="rId38" Type="http://schemas.openxmlformats.org/officeDocument/2006/relationships/font" Target="fonts/Anaheim-bold.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i.org/10.17345/rcda1335" TargetMode="External"/><Relationship Id="rId3" Type="http://schemas.openxmlformats.org/officeDocument/2006/relationships/hyperlink" Target="https://doi.org/10.17345/rcda1335" TargetMode="External"/><Relationship Id="rId4" Type="http://schemas.openxmlformats.org/officeDocument/2006/relationships/hyperlink" Target="https://repositorio.uchile.cl/handle/2250/196894" TargetMode="External"/><Relationship Id="rId10" Type="http://schemas.openxmlformats.org/officeDocument/2006/relationships/hyperlink" Target="http://www.revistajusticiaambiental.cl/wp-content/uploads/2018/03/art_04_04.pdf" TargetMode="External"/><Relationship Id="rId9" Type="http://schemas.openxmlformats.org/officeDocument/2006/relationships/hyperlink" Target="http://www.revistajusticiaambiental.cl/wp-content/uploads/2018/03/art_04_04.pdf" TargetMode="External"/><Relationship Id="rId5" Type="http://schemas.openxmlformats.org/officeDocument/2006/relationships/hyperlink" Target="https://repositorio.uchile.cl/handle/2250/196894" TargetMode="External"/><Relationship Id="rId6" Type="http://schemas.openxmlformats.org/officeDocument/2006/relationships/hyperlink" Target="https://lyd.org/wp-content/uploads/2022/07/TP-1552-TRIBUNALES-AMBIENTALES.pdf" TargetMode="External"/><Relationship Id="rId7" Type="http://schemas.openxmlformats.org/officeDocument/2006/relationships/hyperlink" Target="https://lyd.org/wp-content/uploads/2022/07/TP-1552-TRIBUNALES-AMBIENTALES.pdf" TargetMode="External"/><Relationship Id="rId8" Type="http://schemas.openxmlformats.org/officeDocument/2006/relationships/hyperlink" Target="https://lyd.org/wp-content/uploads/2022/07/TP-1552-TRIBUNALES-AMBIENTALES.pdf"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4dfce81f19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4dfce81f19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chemeClr val="dk1"/>
                </a:solidFill>
              </a:rPr>
              <a:t>Riquelme Salazar, C. (2013). Los tribunales ambientales en Chile. ¿Un avance hacia la implementación del derecho de acceso a la justicia ambiental?. Revista Catalana De Dret Ambiental, 4(1).</a:t>
            </a:r>
            <a:r>
              <a:rPr lang="en" sz="1000">
                <a:solidFill>
                  <a:schemeClr val="dk1"/>
                </a:solidFill>
                <a:uFill>
                  <a:noFill/>
                </a:uFill>
                <a:hlinkClick r:id="rId2">
                  <a:extLst>
                    <a:ext uri="{A12FA001-AC4F-418D-AE19-62706E023703}">
                      <ahyp:hlinkClr val="tx"/>
                    </a:ext>
                  </a:extLst>
                </a:hlinkClick>
              </a:rPr>
              <a:t> </a:t>
            </a:r>
            <a:r>
              <a:rPr lang="en" sz="1000" u="sng">
                <a:solidFill>
                  <a:schemeClr val="hlink"/>
                </a:solidFill>
                <a:hlinkClick r:id="rId3"/>
              </a:rPr>
              <a:t>https://doi.org/10.17345/rcda1335</a:t>
            </a:r>
            <a:endParaRPr sz="1000" u="sng">
              <a:solidFill>
                <a:schemeClr val="hlink"/>
              </a:solidFill>
            </a:endParaRPr>
          </a:p>
          <a:p>
            <a:pPr indent="0" lvl="0" marL="0" rtl="0" algn="l">
              <a:spcBef>
                <a:spcPts val="0"/>
              </a:spcBef>
              <a:spcAft>
                <a:spcPts val="0"/>
              </a:spcAft>
              <a:buClr>
                <a:schemeClr val="dk1"/>
              </a:buClr>
              <a:buSzPts val="1100"/>
              <a:buFont typeface="Arial"/>
              <a:buNone/>
            </a:pPr>
            <a:r>
              <a:rPr lang="en" sz="1000">
                <a:solidFill>
                  <a:schemeClr val="dk1"/>
                </a:solidFill>
              </a:rPr>
              <a:t>Contardo Cortés, F. (2023). La defensoría de la naturaleza: un aporte necesario para el acceso a la justicia ambiental en Chile. pp. 21-70. Disponible en</a:t>
            </a:r>
            <a:r>
              <a:rPr lang="en" sz="1000">
                <a:solidFill>
                  <a:schemeClr val="dk1"/>
                </a:solidFill>
                <a:uFill>
                  <a:noFill/>
                </a:uFill>
                <a:hlinkClick r:id="rId4">
                  <a:extLst>
                    <a:ext uri="{A12FA001-AC4F-418D-AE19-62706E023703}">
                      <ahyp:hlinkClr val="tx"/>
                    </a:ext>
                  </a:extLst>
                </a:hlinkClick>
              </a:rPr>
              <a:t> </a:t>
            </a:r>
            <a:r>
              <a:rPr lang="en" sz="1000" u="sng">
                <a:solidFill>
                  <a:schemeClr val="hlink"/>
                </a:solidFill>
                <a:hlinkClick r:id="rId5"/>
              </a:rPr>
              <a:t>https://repositorio.uchile.cl/handle/2250/196894</a:t>
            </a:r>
            <a:endParaRPr sz="1000" u="sng">
              <a:solidFill>
                <a:schemeClr val="hlink"/>
              </a:solidFill>
            </a:endParaRPr>
          </a:p>
          <a:p>
            <a:pPr indent="0" lvl="0" marL="0" rtl="0" algn="l">
              <a:spcBef>
                <a:spcPts val="0"/>
              </a:spcBef>
              <a:spcAft>
                <a:spcPts val="0"/>
              </a:spcAft>
              <a:buClr>
                <a:schemeClr val="dk1"/>
              </a:buClr>
              <a:buSzPts val="1100"/>
              <a:buFont typeface="Arial"/>
              <a:buNone/>
            </a:pPr>
            <a:r>
              <a:rPr lang="en" sz="1000">
                <a:solidFill>
                  <a:schemeClr val="dk1"/>
                </a:solidFill>
              </a:rPr>
              <a:t>Libertad y Desarrollo (2022). Aumento de Tribunales Ambientales: El triple de recursos para la misma labor. Disponible en:</a:t>
            </a:r>
            <a:r>
              <a:rPr lang="en" sz="1000">
                <a:solidFill>
                  <a:schemeClr val="dk1"/>
                </a:solidFill>
                <a:uFill>
                  <a:noFill/>
                </a:uFill>
                <a:hlinkClick r:id="rId6">
                  <a:extLst>
                    <a:ext uri="{A12FA001-AC4F-418D-AE19-62706E023703}">
                      <ahyp:hlinkClr val="tx"/>
                    </a:ext>
                  </a:extLst>
                </a:hlinkClick>
              </a:rPr>
              <a:t> </a:t>
            </a:r>
            <a:r>
              <a:rPr lang="en" sz="1000" u="sng">
                <a:solidFill>
                  <a:schemeClr val="hlink"/>
                </a:solidFill>
                <a:hlinkClick r:id="rId7"/>
              </a:rPr>
              <a:t>https://lyd.org/wp-content/uploads/2022/07/TP-1552-TRIBUNALES-AMBIENTALES.pdf</a:t>
            </a:r>
            <a:endParaRPr sz="1000" u="sng">
              <a:solidFill>
                <a:schemeClr val="hlink"/>
              </a:solidFill>
              <a:hlinkClick r:id="rId8"/>
            </a:endParaRPr>
          </a:p>
          <a:p>
            <a:pPr indent="0" lvl="0" marL="0" rtl="0" algn="l">
              <a:spcBef>
                <a:spcPts val="0"/>
              </a:spcBef>
              <a:spcAft>
                <a:spcPts val="0"/>
              </a:spcAft>
              <a:buNone/>
            </a:pPr>
            <a:r>
              <a:rPr lang="en" sz="1000">
                <a:solidFill>
                  <a:schemeClr val="dk1"/>
                </a:solidFill>
              </a:rPr>
              <a:t>Burdyshaw (2012). ¿Qué puede aprender Chile de la experiencia de otros tribunales ambientales en el mundo? En: Revista de Justicia Ambiental IV (4). Disponible en:</a:t>
            </a:r>
            <a:r>
              <a:rPr lang="en" sz="1000">
                <a:solidFill>
                  <a:schemeClr val="dk1"/>
                </a:solidFill>
                <a:uFill>
                  <a:noFill/>
                </a:uFill>
                <a:hlinkClick r:id="rId9">
                  <a:extLst>
                    <a:ext uri="{A12FA001-AC4F-418D-AE19-62706E023703}">
                      <ahyp:hlinkClr val="tx"/>
                    </a:ext>
                  </a:extLst>
                </a:hlinkClick>
              </a:rPr>
              <a:t> </a:t>
            </a:r>
            <a:r>
              <a:rPr lang="en" sz="1000" u="sng">
                <a:solidFill>
                  <a:schemeClr val="hlink"/>
                </a:solidFill>
                <a:hlinkClick r:id="rId10"/>
              </a:rPr>
              <a:t>http://www.revistajusticiaambiental.cl/wp-content/uploads/2018/03/art_04_04.pdf</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3" name="Shape 563"/>
        <p:cNvGrpSpPr/>
        <p:nvPr/>
      </p:nvGrpSpPr>
      <p:grpSpPr>
        <a:xfrm>
          <a:off x="0" y="0"/>
          <a:ext cx="0" cy="0"/>
          <a:chOff x="0" y="0"/>
          <a:chExt cx="0" cy="0"/>
        </a:xfrm>
      </p:grpSpPr>
      <p:sp>
        <p:nvSpPr>
          <p:cNvPr id="564" name="Google Shape;564;g54dda1946d_6_3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5" name="Google Shape;565;g54dda1946d_6_3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1" name="Shape 671"/>
        <p:cNvGrpSpPr/>
        <p:nvPr/>
      </p:nvGrpSpPr>
      <p:grpSpPr>
        <a:xfrm>
          <a:off x="0" y="0"/>
          <a:ext cx="0" cy="0"/>
          <a:chOff x="0" y="0"/>
          <a:chExt cx="0" cy="0"/>
        </a:xfrm>
      </p:grpSpPr>
      <p:sp>
        <p:nvSpPr>
          <p:cNvPr id="672" name="Google Shape;672;g30cab6b8f2f_0_5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3" name="Google Shape;673;g30cab6b8f2f_0_5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3" name="Shape 693"/>
        <p:cNvGrpSpPr/>
        <p:nvPr/>
      </p:nvGrpSpPr>
      <p:grpSpPr>
        <a:xfrm>
          <a:off x="0" y="0"/>
          <a:ext cx="0" cy="0"/>
          <a:chOff x="0" y="0"/>
          <a:chExt cx="0" cy="0"/>
        </a:xfrm>
      </p:grpSpPr>
      <p:sp>
        <p:nvSpPr>
          <p:cNvPr id="694" name="Google Shape;694;g30cab6b8f2f_0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5" name="Google Shape;695;g30cab6b8f2f_0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2" name="Shape 792"/>
        <p:cNvGrpSpPr/>
        <p:nvPr/>
      </p:nvGrpSpPr>
      <p:grpSpPr>
        <a:xfrm>
          <a:off x="0" y="0"/>
          <a:ext cx="0" cy="0"/>
          <a:chOff x="0" y="0"/>
          <a:chExt cx="0" cy="0"/>
        </a:xfrm>
      </p:grpSpPr>
      <p:sp>
        <p:nvSpPr>
          <p:cNvPr id="793" name="Google Shape;793;g30cab6b8f2f_0_8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4" name="Google Shape;794;g30cab6b8f2f_0_8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0" name="Shape 800"/>
        <p:cNvGrpSpPr/>
        <p:nvPr/>
      </p:nvGrpSpPr>
      <p:grpSpPr>
        <a:xfrm>
          <a:off x="0" y="0"/>
          <a:ext cx="0" cy="0"/>
          <a:chOff x="0" y="0"/>
          <a:chExt cx="0" cy="0"/>
        </a:xfrm>
      </p:grpSpPr>
      <p:sp>
        <p:nvSpPr>
          <p:cNvPr id="801" name="Google Shape;801;g30cab6b8f2f_0_8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2" name="Google Shape;802;g30cab6b8f2f_0_8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7" name="Shape 807"/>
        <p:cNvGrpSpPr/>
        <p:nvPr/>
      </p:nvGrpSpPr>
      <p:grpSpPr>
        <a:xfrm>
          <a:off x="0" y="0"/>
          <a:ext cx="0" cy="0"/>
          <a:chOff x="0" y="0"/>
          <a:chExt cx="0" cy="0"/>
        </a:xfrm>
      </p:grpSpPr>
      <p:sp>
        <p:nvSpPr>
          <p:cNvPr id="808" name="Google Shape;808;g30cab6b8f2f_0_2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9" name="Google Shape;809;g30cab6b8f2f_0_2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5" name="Shape 915"/>
        <p:cNvGrpSpPr/>
        <p:nvPr/>
      </p:nvGrpSpPr>
      <p:grpSpPr>
        <a:xfrm>
          <a:off x="0" y="0"/>
          <a:ext cx="0" cy="0"/>
          <a:chOff x="0" y="0"/>
          <a:chExt cx="0" cy="0"/>
        </a:xfrm>
      </p:grpSpPr>
      <p:sp>
        <p:nvSpPr>
          <p:cNvPr id="916" name="Google Shape;916;g30cab6b8f2f_0_10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7" name="Google Shape;917;g30cab6b8f2f_0_10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2" name="Shape 922"/>
        <p:cNvGrpSpPr/>
        <p:nvPr/>
      </p:nvGrpSpPr>
      <p:grpSpPr>
        <a:xfrm>
          <a:off x="0" y="0"/>
          <a:ext cx="0" cy="0"/>
          <a:chOff x="0" y="0"/>
          <a:chExt cx="0" cy="0"/>
        </a:xfrm>
      </p:grpSpPr>
      <p:sp>
        <p:nvSpPr>
          <p:cNvPr id="923" name="Google Shape;923;g30cab6b8f2f_0_9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4" name="Google Shape;924;g30cab6b8f2f_0_9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9" name="Shape 929"/>
        <p:cNvGrpSpPr/>
        <p:nvPr/>
      </p:nvGrpSpPr>
      <p:grpSpPr>
        <a:xfrm>
          <a:off x="0" y="0"/>
          <a:ext cx="0" cy="0"/>
          <a:chOff x="0" y="0"/>
          <a:chExt cx="0" cy="0"/>
        </a:xfrm>
      </p:grpSpPr>
      <p:sp>
        <p:nvSpPr>
          <p:cNvPr id="930" name="Google Shape;930;g30cab6b8f2f_0_5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1" name="Google Shape;931;g30cab6b8f2f_0_5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El Presidente de cada Tribunal será elegido por acuerdo de los ministros del mismo, debiendo recaer dicha designación en un ministro abogado. </a:t>
            </a:r>
            <a:endParaRPr/>
          </a:p>
          <a:p>
            <a:pPr indent="0" lvl="0" marL="0" rtl="0" algn="l">
              <a:spcBef>
                <a:spcPts val="0"/>
              </a:spcBef>
              <a:spcAft>
                <a:spcPts val="0"/>
              </a:spcAft>
              <a:buNone/>
            </a:pPr>
            <a:r>
              <a:rPr lang="en"/>
              <a:t>Quien fuere elegido Presidente permanecerá en tal calidad por el plazo de dos años, no siendo posible su reelección inmediata.</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1" name="Shape 961"/>
        <p:cNvGrpSpPr/>
        <p:nvPr/>
      </p:nvGrpSpPr>
      <p:grpSpPr>
        <a:xfrm>
          <a:off x="0" y="0"/>
          <a:ext cx="0" cy="0"/>
          <a:chOff x="0" y="0"/>
          <a:chExt cx="0" cy="0"/>
        </a:xfrm>
      </p:grpSpPr>
      <p:sp>
        <p:nvSpPr>
          <p:cNvPr id="962" name="Google Shape;962;g30cab6b8f2f_0_3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3" name="Google Shape;963;g30cab6b8f2f_0_3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d431007ba2_0_2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1" name="Google Shape;331;gd431007ba2_0_2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2100" lvl="0" marL="457200" rtl="0" algn="l">
              <a:lnSpc>
                <a:spcPct val="115000"/>
              </a:lnSpc>
              <a:spcBef>
                <a:spcPts val="1200"/>
              </a:spcBef>
              <a:spcAft>
                <a:spcPts val="0"/>
              </a:spcAft>
              <a:buClr>
                <a:schemeClr val="dk1"/>
              </a:buClr>
              <a:buSzPts val="1000"/>
              <a:buChar char="●"/>
            </a:pPr>
            <a:r>
              <a:rPr lang="en" sz="1000">
                <a:solidFill>
                  <a:schemeClr val="dk1"/>
                </a:solidFill>
              </a:rPr>
              <a:t>1) Acceso a la Justicia Ambiental </a:t>
            </a:r>
            <a:endParaRPr sz="1000">
              <a:solidFill>
                <a:schemeClr val="dk1"/>
              </a:solidFill>
            </a:endParaRPr>
          </a:p>
          <a:p>
            <a:pPr indent="-292100" lvl="1" marL="914400" rtl="0" algn="l">
              <a:lnSpc>
                <a:spcPct val="115000"/>
              </a:lnSpc>
              <a:spcBef>
                <a:spcPts val="0"/>
              </a:spcBef>
              <a:spcAft>
                <a:spcPts val="0"/>
              </a:spcAft>
              <a:buClr>
                <a:schemeClr val="dk1"/>
              </a:buClr>
              <a:buSzPts val="1000"/>
              <a:buChar char="●"/>
            </a:pPr>
            <a:r>
              <a:rPr lang="en" sz="1000">
                <a:solidFill>
                  <a:schemeClr val="dk1"/>
                </a:solidFill>
              </a:rPr>
              <a:t>Definición. </a:t>
            </a:r>
            <a:endParaRPr sz="1000">
              <a:solidFill>
                <a:schemeClr val="dk1"/>
              </a:solidFill>
            </a:endParaRPr>
          </a:p>
          <a:p>
            <a:pPr indent="-292100" lvl="1" marL="914400" rtl="0" algn="l">
              <a:lnSpc>
                <a:spcPct val="115000"/>
              </a:lnSpc>
              <a:spcBef>
                <a:spcPts val="0"/>
              </a:spcBef>
              <a:spcAft>
                <a:spcPts val="0"/>
              </a:spcAft>
              <a:buClr>
                <a:schemeClr val="dk1"/>
              </a:buClr>
              <a:buSzPts val="1000"/>
              <a:buChar char="●"/>
            </a:pPr>
            <a:r>
              <a:rPr lang="en" sz="1000">
                <a:solidFill>
                  <a:schemeClr val="dk1"/>
                </a:solidFill>
              </a:rPr>
              <a:t>Barreras. </a:t>
            </a:r>
            <a:endParaRPr sz="1000">
              <a:solidFill>
                <a:schemeClr val="dk1"/>
              </a:solidFill>
            </a:endParaRPr>
          </a:p>
          <a:p>
            <a:pPr indent="-292100" lvl="0" marL="457200" rtl="0" algn="l">
              <a:lnSpc>
                <a:spcPct val="115000"/>
              </a:lnSpc>
              <a:spcBef>
                <a:spcPts val="0"/>
              </a:spcBef>
              <a:spcAft>
                <a:spcPts val="0"/>
              </a:spcAft>
              <a:buClr>
                <a:schemeClr val="dk1"/>
              </a:buClr>
              <a:buSzPts val="1000"/>
              <a:buChar char="●"/>
            </a:pPr>
            <a:r>
              <a:rPr lang="en" sz="1000">
                <a:solidFill>
                  <a:schemeClr val="dk1"/>
                </a:solidFill>
              </a:rPr>
              <a:t>2) Antecedentes Ley N° 20.600</a:t>
            </a:r>
            <a:endParaRPr sz="1000">
              <a:solidFill>
                <a:schemeClr val="dk1"/>
              </a:solidFill>
            </a:endParaRPr>
          </a:p>
          <a:p>
            <a:pPr indent="-292100" lvl="1" marL="914400" rtl="0" algn="l">
              <a:lnSpc>
                <a:spcPct val="115000"/>
              </a:lnSpc>
              <a:spcBef>
                <a:spcPts val="0"/>
              </a:spcBef>
              <a:spcAft>
                <a:spcPts val="0"/>
              </a:spcAft>
              <a:buClr>
                <a:schemeClr val="dk1"/>
              </a:buClr>
              <a:buSzPts val="1000"/>
              <a:buChar char="●"/>
            </a:pPr>
            <a:r>
              <a:rPr lang="en" sz="1000">
                <a:solidFill>
                  <a:schemeClr val="dk1"/>
                </a:solidFill>
              </a:rPr>
              <a:t>Tendencia a la especialización de tribunales.</a:t>
            </a:r>
            <a:endParaRPr sz="1000">
              <a:solidFill>
                <a:schemeClr val="dk1"/>
              </a:solidFill>
            </a:endParaRPr>
          </a:p>
          <a:p>
            <a:pPr indent="-292100" lvl="1" marL="914400" rtl="0" algn="l">
              <a:lnSpc>
                <a:spcPct val="115000"/>
              </a:lnSpc>
              <a:spcBef>
                <a:spcPts val="0"/>
              </a:spcBef>
              <a:spcAft>
                <a:spcPts val="0"/>
              </a:spcAft>
              <a:buClr>
                <a:schemeClr val="dk1"/>
              </a:buClr>
              <a:buSzPts val="1000"/>
              <a:buChar char="●"/>
            </a:pPr>
            <a:r>
              <a:rPr lang="en" sz="1000">
                <a:solidFill>
                  <a:schemeClr val="dk1"/>
                </a:solidFill>
              </a:rPr>
              <a:t>Protocolo de acuerdo y rol de contrapeso de la SMA.</a:t>
            </a:r>
            <a:endParaRPr sz="1000">
              <a:solidFill>
                <a:schemeClr val="dk1"/>
              </a:solidFill>
            </a:endParaRPr>
          </a:p>
          <a:p>
            <a:pPr indent="-292100" lvl="1" marL="914400" rtl="0" algn="l">
              <a:lnSpc>
                <a:spcPct val="115000"/>
              </a:lnSpc>
              <a:spcBef>
                <a:spcPts val="0"/>
              </a:spcBef>
              <a:spcAft>
                <a:spcPts val="0"/>
              </a:spcAft>
              <a:buClr>
                <a:schemeClr val="dk1"/>
              </a:buClr>
              <a:buSzPts val="1000"/>
              <a:buChar char="●"/>
            </a:pPr>
            <a:r>
              <a:rPr lang="en" sz="1000">
                <a:solidFill>
                  <a:schemeClr val="dk1"/>
                </a:solidFill>
              </a:rPr>
              <a:t>Tramitación desde 2009-2014 (5 años). </a:t>
            </a:r>
            <a:endParaRPr sz="1000">
              <a:solidFill>
                <a:schemeClr val="dk1"/>
              </a:solidFill>
            </a:endParaRPr>
          </a:p>
          <a:p>
            <a:pPr indent="-292100" lvl="0" marL="457200" rtl="0" algn="l">
              <a:lnSpc>
                <a:spcPct val="115000"/>
              </a:lnSpc>
              <a:spcBef>
                <a:spcPts val="0"/>
              </a:spcBef>
              <a:spcAft>
                <a:spcPts val="0"/>
              </a:spcAft>
              <a:buClr>
                <a:schemeClr val="dk1"/>
              </a:buClr>
              <a:buSzPts val="1000"/>
              <a:buChar char="●"/>
            </a:pPr>
            <a:r>
              <a:rPr lang="en" sz="1000">
                <a:solidFill>
                  <a:schemeClr val="dk1"/>
                </a:solidFill>
              </a:rPr>
              <a:t>3) Definición (art. 1): </a:t>
            </a:r>
            <a:endParaRPr sz="1000">
              <a:solidFill>
                <a:schemeClr val="dk1"/>
              </a:solidFill>
            </a:endParaRPr>
          </a:p>
          <a:p>
            <a:pPr indent="-292100" lvl="0" marL="457200" rtl="0" algn="l">
              <a:lnSpc>
                <a:spcPct val="115000"/>
              </a:lnSpc>
              <a:spcBef>
                <a:spcPts val="0"/>
              </a:spcBef>
              <a:spcAft>
                <a:spcPts val="0"/>
              </a:spcAft>
              <a:buClr>
                <a:schemeClr val="dk1"/>
              </a:buClr>
              <a:buSzPts val="1000"/>
              <a:buChar char="●"/>
            </a:pPr>
            <a:r>
              <a:rPr lang="en" sz="1000">
                <a:solidFill>
                  <a:schemeClr val="dk1"/>
                </a:solidFill>
              </a:rPr>
              <a:t>4) Orgánico:</a:t>
            </a:r>
            <a:endParaRPr sz="1000">
              <a:solidFill>
                <a:schemeClr val="dk1"/>
              </a:solidFill>
            </a:endParaRPr>
          </a:p>
          <a:p>
            <a:pPr indent="-292100" lvl="1" marL="914400" rtl="0" algn="l">
              <a:lnSpc>
                <a:spcPct val="115000"/>
              </a:lnSpc>
              <a:spcBef>
                <a:spcPts val="0"/>
              </a:spcBef>
              <a:spcAft>
                <a:spcPts val="0"/>
              </a:spcAft>
              <a:buClr>
                <a:schemeClr val="dk1"/>
              </a:buClr>
              <a:buSzPts val="1000"/>
              <a:buChar char="●"/>
            </a:pPr>
            <a:r>
              <a:rPr lang="en" sz="1000">
                <a:solidFill>
                  <a:schemeClr val="dk1"/>
                </a:solidFill>
              </a:rPr>
              <a:t>3 tribunales (art. 5)</a:t>
            </a:r>
            <a:endParaRPr sz="1000">
              <a:solidFill>
                <a:schemeClr val="dk1"/>
              </a:solidFill>
            </a:endParaRPr>
          </a:p>
          <a:p>
            <a:pPr indent="-292100" lvl="1" marL="914400" rtl="0" algn="l">
              <a:lnSpc>
                <a:spcPct val="115000"/>
              </a:lnSpc>
              <a:spcBef>
                <a:spcPts val="0"/>
              </a:spcBef>
              <a:spcAft>
                <a:spcPts val="0"/>
              </a:spcAft>
              <a:buClr>
                <a:schemeClr val="dk1"/>
              </a:buClr>
              <a:buSzPts val="1000"/>
              <a:buChar char="●"/>
            </a:pPr>
            <a:r>
              <a:rPr lang="en" sz="1000">
                <a:solidFill>
                  <a:schemeClr val="dk1"/>
                </a:solidFill>
              </a:rPr>
              <a:t>Integración mixta (art. 2)</a:t>
            </a:r>
            <a:endParaRPr sz="1000">
              <a:solidFill>
                <a:schemeClr val="dk1"/>
              </a:solidFill>
            </a:endParaRPr>
          </a:p>
          <a:p>
            <a:pPr indent="-292100" lvl="1" marL="914400" rtl="0" algn="l">
              <a:lnSpc>
                <a:spcPct val="115000"/>
              </a:lnSpc>
              <a:spcBef>
                <a:spcPts val="0"/>
              </a:spcBef>
              <a:spcAft>
                <a:spcPts val="0"/>
              </a:spcAft>
              <a:buClr>
                <a:schemeClr val="dk1"/>
              </a:buClr>
              <a:buSzPts val="1000"/>
              <a:buChar char="●"/>
            </a:pPr>
            <a:r>
              <a:rPr lang="en" sz="1000">
                <a:solidFill>
                  <a:schemeClr val="dk1"/>
                </a:solidFill>
              </a:rPr>
              <a:t>Nombramiento (art. 2)</a:t>
            </a:r>
            <a:endParaRPr sz="1000">
              <a:solidFill>
                <a:schemeClr val="dk1"/>
              </a:solidFill>
            </a:endParaRPr>
          </a:p>
          <a:p>
            <a:pPr indent="-292100" lvl="1" marL="914400" rtl="0" algn="l">
              <a:lnSpc>
                <a:spcPct val="115000"/>
              </a:lnSpc>
              <a:spcBef>
                <a:spcPts val="0"/>
              </a:spcBef>
              <a:spcAft>
                <a:spcPts val="0"/>
              </a:spcAft>
              <a:buClr>
                <a:schemeClr val="dk1"/>
              </a:buClr>
              <a:buSzPts val="1000"/>
              <a:buChar char="●"/>
            </a:pPr>
            <a:r>
              <a:rPr lang="en" sz="1000">
                <a:solidFill>
                  <a:schemeClr val="dk1"/>
                </a:solidFill>
              </a:rPr>
              <a:t>Causales de cesación (art. 12)</a:t>
            </a:r>
            <a:endParaRPr sz="1000">
              <a:solidFill>
                <a:schemeClr val="dk1"/>
              </a:solidFill>
            </a:endParaRPr>
          </a:p>
          <a:p>
            <a:pPr indent="-292100" lvl="0" marL="457200" rtl="0" algn="l">
              <a:lnSpc>
                <a:spcPct val="115000"/>
              </a:lnSpc>
              <a:spcBef>
                <a:spcPts val="0"/>
              </a:spcBef>
              <a:spcAft>
                <a:spcPts val="0"/>
              </a:spcAft>
              <a:buClr>
                <a:schemeClr val="dk1"/>
              </a:buClr>
              <a:buSzPts val="1000"/>
              <a:buChar char="●"/>
            </a:pPr>
            <a:r>
              <a:rPr lang="en" sz="1000">
                <a:solidFill>
                  <a:schemeClr val="dk1"/>
                </a:solidFill>
              </a:rPr>
              <a:t>5) Competencia y legitimación activa (art. 17 y 18)</a:t>
            </a:r>
            <a:endParaRPr sz="1000">
              <a:solidFill>
                <a:schemeClr val="dk1"/>
              </a:solidFill>
            </a:endParaRPr>
          </a:p>
          <a:p>
            <a:pPr indent="-292100" lvl="0" marL="457200" rtl="0" algn="l">
              <a:lnSpc>
                <a:spcPct val="115000"/>
              </a:lnSpc>
              <a:spcBef>
                <a:spcPts val="0"/>
              </a:spcBef>
              <a:spcAft>
                <a:spcPts val="0"/>
              </a:spcAft>
              <a:buClr>
                <a:schemeClr val="dk1"/>
              </a:buClr>
              <a:buSzPts val="1000"/>
              <a:buChar char="●"/>
            </a:pPr>
            <a:r>
              <a:rPr lang="en" sz="1000">
                <a:solidFill>
                  <a:schemeClr val="dk1"/>
                </a:solidFill>
              </a:rPr>
              <a:t>6) Procedimientos </a:t>
            </a:r>
            <a:endParaRPr sz="1000">
              <a:solidFill>
                <a:schemeClr val="dk1"/>
              </a:solidFill>
            </a:endParaRPr>
          </a:p>
          <a:p>
            <a:pPr indent="-292100" lvl="1" marL="914400" rtl="0" algn="l">
              <a:lnSpc>
                <a:spcPct val="115000"/>
              </a:lnSpc>
              <a:spcBef>
                <a:spcPts val="0"/>
              </a:spcBef>
              <a:spcAft>
                <a:spcPts val="0"/>
              </a:spcAft>
              <a:buClr>
                <a:schemeClr val="dk1"/>
              </a:buClr>
              <a:buSzPts val="1000"/>
              <a:buChar char="●"/>
            </a:pPr>
            <a:r>
              <a:rPr lang="en" sz="1000">
                <a:solidFill>
                  <a:schemeClr val="dk1"/>
                </a:solidFill>
              </a:rPr>
              <a:t>Disposiciones comunes </a:t>
            </a:r>
            <a:endParaRPr sz="1000">
              <a:solidFill>
                <a:schemeClr val="dk1"/>
              </a:solidFill>
            </a:endParaRPr>
          </a:p>
          <a:p>
            <a:pPr indent="-292100" lvl="2" marL="1371600" rtl="0" algn="l">
              <a:lnSpc>
                <a:spcPct val="115000"/>
              </a:lnSpc>
              <a:spcBef>
                <a:spcPts val="0"/>
              </a:spcBef>
              <a:spcAft>
                <a:spcPts val="0"/>
              </a:spcAft>
              <a:buClr>
                <a:schemeClr val="dk1"/>
              </a:buClr>
              <a:buSzPts val="1000"/>
              <a:buChar char="●"/>
            </a:pPr>
            <a:r>
              <a:rPr lang="en" sz="1000">
                <a:solidFill>
                  <a:schemeClr val="dk1"/>
                </a:solidFill>
              </a:rPr>
              <a:t>Amicus Curiae (art. 19)</a:t>
            </a:r>
            <a:endParaRPr sz="1000">
              <a:solidFill>
                <a:schemeClr val="dk1"/>
              </a:solidFill>
            </a:endParaRPr>
          </a:p>
          <a:p>
            <a:pPr indent="-292100" lvl="2" marL="1371600" rtl="0" algn="l">
              <a:lnSpc>
                <a:spcPct val="115000"/>
              </a:lnSpc>
              <a:spcBef>
                <a:spcPts val="0"/>
              </a:spcBef>
              <a:spcAft>
                <a:spcPts val="0"/>
              </a:spcAft>
              <a:buClr>
                <a:schemeClr val="dk1"/>
              </a:buClr>
              <a:buSzPts val="1000"/>
              <a:buChar char="●"/>
            </a:pPr>
            <a:r>
              <a:rPr lang="en" sz="1000">
                <a:solidFill>
                  <a:schemeClr val="dk1"/>
                </a:solidFill>
              </a:rPr>
              <a:t>Medidas cautelares (art. 24)</a:t>
            </a:r>
            <a:endParaRPr sz="1000">
              <a:solidFill>
                <a:schemeClr val="dk1"/>
              </a:solidFill>
            </a:endParaRPr>
          </a:p>
          <a:p>
            <a:pPr indent="-292100" lvl="2" marL="1371600" rtl="0" algn="l">
              <a:lnSpc>
                <a:spcPct val="115000"/>
              </a:lnSpc>
              <a:spcBef>
                <a:spcPts val="0"/>
              </a:spcBef>
              <a:spcAft>
                <a:spcPts val="0"/>
              </a:spcAft>
              <a:buClr>
                <a:schemeClr val="dk1"/>
              </a:buClr>
              <a:buSzPts val="1000"/>
              <a:buChar char="●"/>
            </a:pPr>
            <a:r>
              <a:rPr lang="en" sz="1000">
                <a:solidFill>
                  <a:schemeClr val="dk1"/>
                </a:solidFill>
              </a:rPr>
              <a:t>Sentencias (art. 25)</a:t>
            </a:r>
            <a:endParaRPr sz="1000">
              <a:solidFill>
                <a:schemeClr val="dk1"/>
              </a:solidFill>
            </a:endParaRPr>
          </a:p>
          <a:p>
            <a:pPr indent="-292100" lvl="2" marL="1371600" rtl="0" algn="l">
              <a:lnSpc>
                <a:spcPct val="115000"/>
              </a:lnSpc>
              <a:spcBef>
                <a:spcPts val="0"/>
              </a:spcBef>
              <a:spcAft>
                <a:spcPts val="0"/>
              </a:spcAft>
              <a:buClr>
                <a:schemeClr val="dk1"/>
              </a:buClr>
              <a:buSzPts val="1000"/>
              <a:buChar char="●"/>
            </a:pPr>
            <a:r>
              <a:rPr lang="en" sz="1000">
                <a:solidFill>
                  <a:schemeClr val="dk1"/>
                </a:solidFill>
              </a:rPr>
              <a:t>Recursos (art. 26)</a:t>
            </a:r>
            <a:endParaRPr sz="1000">
              <a:solidFill>
                <a:schemeClr val="dk1"/>
              </a:solidFill>
            </a:endParaRPr>
          </a:p>
          <a:p>
            <a:pPr indent="-292100" lvl="1" marL="914400" rtl="0" algn="l">
              <a:lnSpc>
                <a:spcPct val="115000"/>
              </a:lnSpc>
              <a:spcBef>
                <a:spcPts val="0"/>
              </a:spcBef>
              <a:spcAft>
                <a:spcPts val="0"/>
              </a:spcAft>
              <a:buClr>
                <a:schemeClr val="dk1"/>
              </a:buClr>
              <a:buSzPts val="1000"/>
              <a:buChar char="●"/>
            </a:pPr>
            <a:r>
              <a:rPr lang="en" sz="1000">
                <a:solidFill>
                  <a:schemeClr val="dk1"/>
                </a:solidFill>
              </a:rPr>
              <a:t>Reclamaciones (art. 27 a 31).</a:t>
            </a:r>
            <a:endParaRPr sz="1000">
              <a:solidFill>
                <a:schemeClr val="dk1"/>
              </a:solidFill>
            </a:endParaRPr>
          </a:p>
          <a:p>
            <a:pPr indent="-292100" lvl="2" marL="1371600" rtl="0" algn="l">
              <a:lnSpc>
                <a:spcPct val="115000"/>
              </a:lnSpc>
              <a:spcBef>
                <a:spcPts val="0"/>
              </a:spcBef>
              <a:spcAft>
                <a:spcPts val="0"/>
              </a:spcAft>
              <a:buClr>
                <a:schemeClr val="dk1"/>
              </a:buClr>
              <a:buSzPts val="1000"/>
              <a:buChar char="●"/>
            </a:pPr>
            <a:r>
              <a:rPr lang="en" sz="1000">
                <a:solidFill>
                  <a:schemeClr val="dk1"/>
                </a:solidFill>
              </a:rPr>
              <a:t>Análisis de admisibilidad. </a:t>
            </a:r>
            <a:endParaRPr sz="1000">
              <a:solidFill>
                <a:schemeClr val="dk1"/>
              </a:solidFill>
            </a:endParaRPr>
          </a:p>
          <a:p>
            <a:pPr indent="-292100" lvl="1" marL="914400" rtl="0" algn="l">
              <a:lnSpc>
                <a:spcPct val="115000"/>
              </a:lnSpc>
              <a:spcBef>
                <a:spcPts val="0"/>
              </a:spcBef>
              <a:spcAft>
                <a:spcPts val="0"/>
              </a:spcAft>
              <a:buClr>
                <a:schemeClr val="dk1"/>
              </a:buClr>
              <a:buSzPts val="1000"/>
              <a:buChar char="●"/>
            </a:pPr>
            <a:r>
              <a:rPr lang="en" sz="1000">
                <a:solidFill>
                  <a:schemeClr val="dk1"/>
                </a:solidFill>
              </a:rPr>
              <a:t>Daño ambiental (art. 33 a 44)</a:t>
            </a:r>
            <a:endParaRPr i="1" sz="1200">
              <a:solidFill>
                <a:srgbClr val="595959"/>
              </a:solidFill>
              <a:latin typeface="Anaheim"/>
              <a:ea typeface="Anaheim"/>
              <a:cs typeface="Anaheim"/>
              <a:sym typeface="Anaheim"/>
            </a:endParaRPr>
          </a:p>
          <a:p>
            <a:pPr indent="0" lvl="0" marL="0" rtl="0" algn="l">
              <a:spcBef>
                <a:spcPts val="120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0" name="Shape 1060"/>
        <p:cNvGrpSpPr/>
        <p:nvPr/>
      </p:nvGrpSpPr>
      <p:grpSpPr>
        <a:xfrm>
          <a:off x="0" y="0"/>
          <a:ext cx="0" cy="0"/>
          <a:chOff x="0" y="0"/>
          <a:chExt cx="0" cy="0"/>
        </a:xfrm>
      </p:grpSpPr>
      <p:sp>
        <p:nvSpPr>
          <p:cNvPr id="1061" name="Google Shape;1061;g30cab6b8f2f_0_6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2" name="Google Shape;1062;g30cab6b8f2f_0_6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7" name="Shape 1067"/>
        <p:cNvGrpSpPr/>
        <p:nvPr/>
      </p:nvGrpSpPr>
      <p:grpSpPr>
        <a:xfrm>
          <a:off x="0" y="0"/>
          <a:ext cx="0" cy="0"/>
          <a:chOff x="0" y="0"/>
          <a:chExt cx="0" cy="0"/>
        </a:xfrm>
      </p:grpSpPr>
      <p:sp>
        <p:nvSpPr>
          <p:cNvPr id="1068" name="Google Shape;1068;g30cab6b8f2f_0_8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9" name="Google Shape;1069;g30cab6b8f2f_0_8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4" name="Shape 1074"/>
        <p:cNvGrpSpPr/>
        <p:nvPr/>
      </p:nvGrpSpPr>
      <p:grpSpPr>
        <a:xfrm>
          <a:off x="0" y="0"/>
          <a:ext cx="0" cy="0"/>
          <a:chOff x="0" y="0"/>
          <a:chExt cx="0" cy="0"/>
        </a:xfrm>
      </p:grpSpPr>
      <p:sp>
        <p:nvSpPr>
          <p:cNvPr id="1075" name="Google Shape;1075;g30cab6b8f2f_0_10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6" name="Google Shape;1076;g30cab6b8f2f_0_10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1" name="Shape 1081"/>
        <p:cNvGrpSpPr/>
        <p:nvPr/>
      </p:nvGrpSpPr>
      <p:grpSpPr>
        <a:xfrm>
          <a:off x="0" y="0"/>
          <a:ext cx="0" cy="0"/>
          <a:chOff x="0" y="0"/>
          <a:chExt cx="0" cy="0"/>
        </a:xfrm>
      </p:grpSpPr>
      <p:sp>
        <p:nvSpPr>
          <p:cNvPr id="1082" name="Google Shape;1082;g30cab6b8f2f_0_10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3" name="Google Shape;1083;g30cab6b8f2f_0_10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8" name="Shape 1088"/>
        <p:cNvGrpSpPr/>
        <p:nvPr/>
      </p:nvGrpSpPr>
      <p:grpSpPr>
        <a:xfrm>
          <a:off x="0" y="0"/>
          <a:ext cx="0" cy="0"/>
          <a:chOff x="0" y="0"/>
          <a:chExt cx="0" cy="0"/>
        </a:xfrm>
      </p:grpSpPr>
      <p:sp>
        <p:nvSpPr>
          <p:cNvPr id="1089" name="Google Shape;1089;g30cab6b8f2f_0_10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0" name="Google Shape;1090;g30cab6b8f2f_0_10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5" name="Shape 1095"/>
        <p:cNvGrpSpPr/>
        <p:nvPr/>
      </p:nvGrpSpPr>
      <p:grpSpPr>
        <a:xfrm>
          <a:off x="0" y="0"/>
          <a:ext cx="0" cy="0"/>
          <a:chOff x="0" y="0"/>
          <a:chExt cx="0" cy="0"/>
        </a:xfrm>
      </p:grpSpPr>
      <p:sp>
        <p:nvSpPr>
          <p:cNvPr id="1096" name="Google Shape;1096;g30cab6b8f2f_0_4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7" name="Google Shape;1097;g30cab6b8f2f_0_4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3" name="Shape 1203"/>
        <p:cNvGrpSpPr/>
        <p:nvPr/>
      </p:nvGrpSpPr>
      <p:grpSpPr>
        <a:xfrm>
          <a:off x="0" y="0"/>
          <a:ext cx="0" cy="0"/>
          <a:chOff x="0" y="0"/>
          <a:chExt cx="0" cy="0"/>
        </a:xfrm>
      </p:grpSpPr>
      <p:sp>
        <p:nvSpPr>
          <p:cNvPr id="1204" name="Google Shape;1204;g54dda1946d_6_3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5" name="Google Shape;1205;g54dda1946d_6_3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9" name="Shape 1209"/>
        <p:cNvGrpSpPr/>
        <p:nvPr/>
      </p:nvGrpSpPr>
      <p:grpSpPr>
        <a:xfrm>
          <a:off x="0" y="0"/>
          <a:ext cx="0" cy="0"/>
          <a:chOff x="0" y="0"/>
          <a:chExt cx="0" cy="0"/>
        </a:xfrm>
      </p:grpSpPr>
      <p:sp>
        <p:nvSpPr>
          <p:cNvPr id="1210" name="Google Shape;1210;g184d99d1a72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1" name="Google Shape;1211;g184d99d1a72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120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8" name="Shape 1248"/>
        <p:cNvGrpSpPr/>
        <p:nvPr/>
      </p:nvGrpSpPr>
      <p:grpSpPr>
        <a:xfrm>
          <a:off x="0" y="0"/>
          <a:ext cx="0" cy="0"/>
          <a:chOff x="0" y="0"/>
          <a:chExt cx="0" cy="0"/>
        </a:xfrm>
      </p:grpSpPr>
      <p:sp>
        <p:nvSpPr>
          <p:cNvPr id="1249" name="Google Shape;1249;g184d99d1a72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0" name="Google Shape;1250;g184d99d1a72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t/>
            </a:r>
            <a:endParaRPr i="1" sz="1200">
              <a:solidFill>
                <a:srgbClr val="595959"/>
              </a:solidFill>
              <a:latin typeface="Anaheim"/>
              <a:ea typeface="Anaheim"/>
              <a:cs typeface="Anaheim"/>
              <a:sym typeface="Anaheim"/>
            </a:endParaRPr>
          </a:p>
          <a:p>
            <a:pPr indent="0" lvl="0" marL="0" rtl="0" algn="l">
              <a:spcBef>
                <a:spcPts val="120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5" name="Shape 1255"/>
        <p:cNvGrpSpPr/>
        <p:nvPr/>
      </p:nvGrpSpPr>
      <p:grpSpPr>
        <a:xfrm>
          <a:off x="0" y="0"/>
          <a:ext cx="0" cy="0"/>
          <a:chOff x="0" y="0"/>
          <a:chExt cx="0" cy="0"/>
        </a:xfrm>
      </p:grpSpPr>
      <p:sp>
        <p:nvSpPr>
          <p:cNvPr id="1256" name="Google Shape;1256;g184d99d1a72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7" name="Google Shape;1257;g184d99d1a72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30cab6b8f2f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9" name="Google Shape;349;g30cab6b8f2f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2" name="Shape 1262"/>
        <p:cNvGrpSpPr/>
        <p:nvPr/>
      </p:nvGrpSpPr>
      <p:grpSpPr>
        <a:xfrm>
          <a:off x="0" y="0"/>
          <a:ext cx="0" cy="0"/>
          <a:chOff x="0" y="0"/>
          <a:chExt cx="0" cy="0"/>
        </a:xfrm>
      </p:grpSpPr>
      <p:sp>
        <p:nvSpPr>
          <p:cNvPr id="1263" name="Google Shape;1263;g30cfb077f6c_1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4" name="Google Shape;1264;g30cfb077f6c_1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0" name="Shape 1270"/>
        <p:cNvGrpSpPr/>
        <p:nvPr/>
      </p:nvGrpSpPr>
      <p:grpSpPr>
        <a:xfrm>
          <a:off x="0" y="0"/>
          <a:ext cx="0" cy="0"/>
          <a:chOff x="0" y="0"/>
          <a:chExt cx="0" cy="0"/>
        </a:xfrm>
      </p:grpSpPr>
      <p:sp>
        <p:nvSpPr>
          <p:cNvPr id="1271" name="Google Shape;1271;g135e18421cc_13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2" name="Google Shape;1272;g135e18421cc_13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g30cab6b8f2f_0_6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8" name="Google Shape;448;g30cab6b8f2f_0_6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g30cab6b8f2f_0_7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0" name="Google Shape;460;g30cab6b8f2f_0_7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g30cab6b8f2f_0_7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7" name="Google Shape;487;g30cab6b8f2f_0_7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En resumen, el acceso a la justicia ambiental cumple </a:t>
            </a:r>
            <a:r>
              <a:rPr b="1" lang="en"/>
              <a:t>cuatro propósitos principales</a:t>
            </a:r>
            <a:r>
              <a:rPr lang="en"/>
              <a:t>. </a:t>
            </a:r>
            <a:endParaRPr/>
          </a:p>
          <a:p>
            <a:pPr indent="-298450" lvl="1" marL="914400" rtl="0" algn="l">
              <a:spcBef>
                <a:spcPts val="0"/>
              </a:spcBef>
              <a:spcAft>
                <a:spcPts val="0"/>
              </a:spcAft>
              <a:buSzPts val="1100"/>
              <a:buChar char="○"/>
            </a:pPr>
            <a:r>
              <a:rPr lang="en"/>
              <a:t>En primer lugar, permite a la sociedad civil exigir a sus gobiernos información de relevancia ambiental que de otro modo se les negaría. </a:t>
            </a:r>
            <a:endParaRPr/>
          </a:p>
          <a:p>
            <a:pPr indent="-298450" lvl="1" marL="914400" rtl="0" algn="l">
              <a:spcBef>
                <a:spcPts val="0"/>
              </a:spcBef>
              <a:spcAft>
                <a:spcPts val="0"/>
              </a:spcAft>
              <a:buSzPts val="1100"/>
              <a:buChar char="○"/>
            </a:pPr>
            <a:r>
              <a:rPr lang="en"/>
              <a:t>En segundo lugar, posibilita garantizar el derecho de las personas a participar de manera significativa y apropiada en la toma de decisiones sobre asuntos ambientales. </a:t>
            </a:r>
            <a:endParaRPr/>
          </a:p>
          <a:p>
            <a:pPr indent="-298450" lvl="1" marL="914400" rtl="0" algn="l">
              <a:spcBef>
                <a:spcPts val="0"/>
              </a:spcBef>
              <a:spcAft>
                <a:spcPts val="0"/>
              </a:spcAft>
              <a:buSzPts val="1100"/>
              <a:buChar char="○"/>
            </a:pPr>
            <a:r>
              <a:rPr lang="en"/>
              <a:t>En tercer lugar, permite nivelar asimetrías al dar poder a grupos que normalmente no tienen influencia en los procesos legislativos, no son oídos por el gobierno, y que tampoco pueden defender sus derechos en tribunales u otras vías existentes. </a:t>
            </a:r>
            <a:endParaRPr/>
          </a:p>
          <a:p>
            <a:pPr indent="-298450" lvl="1" marL="914400" rtl="0" algn="l">
              <a:spcBef>
                <a:spcPts val="0"/>
              </a:spcBef>
              <a:spcAft>
                <a:spcPts val="0"/>
              </a:spcAft>
              <a:buSzPts val="1100"/>
              <a:buChar char="○"/>
            </a:pPr>
            <a:r>
              <a:rPr lang="en"/>
              <a:t>Finalmente, en cuarto lugar, también aumenta las posibilidades de que personas afectadas por algún daño ambiental puedan obtener reparación (Stec y Casey-Lefkowitz, 2000 en World Resources Institute, 2008, pp. 36-37).</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g30cab6b8f2f_0_7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2" name="Google Shape;502;g30cab6b8f2f_0_7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8" name="Shape 528"/>
        <p:cNvGrpSpPr/>
        <p:nvPr/>
      </p:nvGrpSpPr>
      <p:grpSpPr>
        <a:xfrm>
          <a:off x="0" y="0"/>
          <a:ext cx="0" cy="0"/>
          <a:chOff x="0" y="0"/>
          <a:chExt cx="0" cy="0"/>
        </a:xfrm>
      </p:grpSpPr>
      <p:sp>
        <p:nvSpPr>
          <p:cNvPr id="529" name="Google Shape;529;g30cab6b8f2f_0_7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0" name="Google Shape;530;g30cab6b8f2f_0_7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6" name="Shape 556"/>
        <p:cNvGrpSpPr/>
        <p:nvPr/>
      </p:nvGrpSpPr>
      <p:grpSpPr>
        <a:xfrm>
          <a:off x="0" y="0"/>
          <a:ext cx="0" cy="0"/>
          <a:chOff x="0" y="0"/>
          <a:chExt cx="0" cy="0"/>
        </a:xfrm>
      </p:grpSpPr>
      <p:sp>
        <p:nvSpPr>
          <p:cNvPr id="557" name="Google Shape;557;g30cab6b8f2f_0_8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8" name="Google Shape;558;g30cab6b8f2f_0_8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bit.ly/3A1uf1Q"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713225" y="1355425"/>
            <a:ext cx="4657500" cy="1624800"/>
          </a:xfrm>
          <a:prstGeom prst="rect">
            <a:avLst/>
          </a:prstGeom>
        </p:spPr>
        <p:txBody>
          <a:bodyPr anchorCtr="0" anchor="b" bIns="91425" lIns="91425" spcFirstLastPara="1" rIns="91425" wrap="square" tIns="91425">
            <a:noAutofit/>
          </a:bodyPr>
          <a:lstStyle>
            <a:lvl1pPr lvl="0">
              <a:spcBef>
                <a:spcPts val="0"/>
              </a:spcBef>
              <a:spcAft>
                <a:spcPts val="0"/>
              </a:spcAft>
              <a:buClr>
                <a:srgbClr val="191919"/>
              </a:buClr>
              <a:buSzPts val="5200"/>
              <a:buNone/>
              <a:defRPr sz="50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p:txBody>
      </p:sp>
      <p:sp>
        <p:nvSpPr>
          <p:cNvPr id="11" name="Google Shape;11;p2"/>
          <p:cNvSpPr txBox="1"/>
          <p:nvPr>
            <p:ph idx="1" type="subTitle"/>
          </p:nvPr>
        </p:nvSpPr>
        <p:spPr>
          <a:xfrm>
            <a:off x="713225" y="3172875"/>
            <a:ext cx="3745800" cy="475800"/>
          </a:xfrm>
          <a:prstGeom prst="rect">
            <a:avLst/>
          </a:prstGeom>
          <a:solidFill>
            <a:schemeClr val="dk2"/>
          </a:solidFill>
        </p:spPr>
        <p:txBody>
          <a:bodyPr anchorCtr="0" anchor="t" bIns="91425" lIns="91425" spcFirstLastPara="1" rIns="91425" wrap="square" tIns="91425">
            <a:noAutofit/>
          </a:bodyPr>
          <a:lstStyle>
            <a:lvl1pPr lvl="0" algn="ctr">
              <a:lnSpc>
                <a:spcPct val="100000"/>
              </a:lnSpc>
              <a:spcBef>
                <a:spcPts val="0"/>
              </a:spcBef>
              <a:spcAft>
                <a:spcPts val="0"/>
              </a:spcAft>
              <a:buSzPts val="1200"/>
              <a:buNone/>
              <a:defRPr sz="16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cxnSp>
        <p:nvCxnSpPr>
          <p:cNvPr id="12" name="Google Shape;12;p2"/>
          <p:cNvCxnSpPr/>
          <p:nvPr/>
        </p:nvCxnSpPr>
        <p:spPr>
          <a:xfrm>
            <a:off x="713225" y="539500"/>
            <a:ext cx="1874400" cy="0"/>
          </a:xfrm>
          <a:prstGeom prst="straightConnector1">
            <a:avLst/>
          </a:prstGeom>
          <a:noFill/>
          <a:ln cap="flat" cmpd="sng" w="38100">
            <a:solidFill>
              <a:schemeClr val="accent1"/>
            </a:solidFill>
            <a:prstDash val="solid"/>
            <a:round/>
            <a:headEnd len="med" w="med" type="none"/>
            <a:tailEnd len="med" w="med" type="none"/>
          </a:ln>
        </p:spPr>
      </p:cxnSp>
      <p:sp>
        <p:nvSpPr>
          <p:cNvPr id="13" name="Google Shape;13;p2"/>
          <p:cNvSpPr/>
          <p:nvPr/>
        </p:nvSpPr>
        <p:spPr>
          <a:xfrm>
            <a:off x="0" y="4853625"/>
            <a:ext cx="9144000" cy="2898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ssistant"/>
              <a:ea typeface="Assistant"/>
              <a:cs typeface="Assistant"/>
              <a:sym typeface="Assistant"/>
            </a:endParaRPr>
          </a:p>
        </p:txBody>
      </p:sp>
      <p:sp>
        <p:nvSpPr>
          <p:cNvPr id="14" name="Google Shape;14;p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3" name="Shape 63"/>
        <p:cNvGrpSpPr/>
        <p:nvPr/>
      </p:nvGrpSpPr>
      <p:grpSpPr>
        <a:xfrm>
          <a:off x="0" y="0"/>
          <a:ext cx="0" cy="0"/>
          <a:chOff x="0" y="0"/>
          <a:chExt cx="0" cy="0"/>
        </a:xfrm>
      </p:grpSpPr>
      <p:sp>
        <p:nvSpPr>
          <p:cNvPr id="64" name="Google Shape;64;p11"/>
          <p:cNvSpPr txBox="1"/>
          <p:nvPr>
            <p:ph hasCustomPrompt="1" type="title"/>
          </p:nvPr>
        </p:nvSpPr>
        <p:spPr>
          <a:xfrm>
            <a:off x="1026900" y="1545650"/>
            <a:ext cx="7090200" cy="1047000"/>
          </a:xfrm>
          <a:prstGeom prst="rect">
            <a:avLst/>
          </a:prstGeom>
        </p:spPr>
        <p:txBody>
          <a:bodyPr anchorCtr="0" anchor="b" bIns="91425" lIns="91425" spcFirstLastPara="1" rIns="91425" wrap="square" tIns="91425">
            <a:noAutofit/>
          </a:bodyPr>
          <a:lstStyle>
            <a:lvl1pPr lvl="0" algn="ctr">
              <a:spcBef>
                <a:spcPts val="0"/>
              </a:spcBef>
              <a:spcAft>
                <a:spcPts val="0"/>
              </a:spcAft>
              <a:buSzPts val="9600"/>
              <a:buNone/>
              <a:defRPr sz="60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65" name="Google Shape;65;p11"/>
          <p:cNvSpPr txBox="1"/>
          <p:nvPr>
            <p:ph idx="1" type="subTitle"/>
          </p:nvPr>
        </p:nvSpPr>
        <p:spPr>
          <a:xfrm>
            <a:off x="2220000" y="2741850"/>
            <a:ext cx="4704000" cy="497100"/>
          </a:xfrm>
          <a:prstGeom prst="rect">
            <a:avLst/>
          </a:prstGeom>
          <a:solidFill>
            <a:schemeClr val="dk2"/>
          </a:solidFill>
        </p:spPr>
        <p:txBody>
          <a:bodyPr anchorCtr="0" anchor="ctr" bIns="91425" lIns="91425" spcFirstLastPara="1" rIns="91425" wrap="square" tIns="91425">
            <a:noAutofit/>
          </a:bodyPr>
          <a:lstStyle>
            <a:lvl1pPr lvl="0" rtl="0" algn="ctr">
              <a:lnSpc>
                <a:spcPct val="100000"/>
              </a:lnSpc>
              <a:spcBef>
                <a:spcPts val="0"/>
              </a:spcBef>
              <a:spcAft>
                <a:spcPts val="0"/>
              </a:spcAft>
              <a:buSzPts val="1600"/>
              <a:buNone/>
              <a:defRPr sz="1600"/>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
        <p:nvSpPr>
          <p:cNvPr id="66" name="Google Shape;66;p11"/>
          <p:cNvSpPr/>
          <p:nvPr/>
        </p:nvSpPr>
        <p:spPr>
          <a:xfrm>
            <a:off x="0" y="4853625"/>
            <a:ext cx="9144000" cy="2898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ssistant"/>
              <a:ea typeface="Assistant"/>
              <a:cs typeface="Assistant"/>
              <a:sym typeface="Assistant"/>
            </a:endParaRPr>
          </a:p>
        </p:txBody>
      </p:sp>
      <p:cxnSp>
        <p:nvCxnSpPr>
          <p:cNvPr id="67" name="Google Shape;67;p11"/>
          <p:cNvCxnSpPr/>
          <p:nvPr/>
        </p:nvCxnSpPr>
        <p:spPr>
          <a:xfrm>
            <a:off x="3634800" y="539500"/>
            <a:ext cx="1874400" cy="0"/>
          </a:xfrm>
          <a:prstGeom prst="straightConnector1">
            <a:avLst/>
          </a:prstGeom>
          <a:noFill/>
          <a:ln cap="flat" cmpd="sng" w="38100">
            <a:solidFill>
              <a:schemeClr val="accent1"/>
            </a:solidFill>
            <a:prstDash val="solid"/>
            <a:round/>
            <a:headEnd len="med" w="med" type="none"/>
            <a:tailEnd len="med" w="med" type="none"/>
          </a:ln>
        </p:spPr>
      </p:cxnSp>
      <p:sp>
        <p:nvSpPr>
          <p:cNvPr id="68" name="Google Shape;68;p1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69" name="Shape 69"/>
        <p:cNvGrpSpPr/>
        <p:nvPr/>
      </p:nvGrpSpPr>
      <p:grpSpPr>
        <a:xfrm>
          <a:off x="0" y="0"/>
          <a:ext cx="0" cy="0"/>
          <a:chOff x="0" y="0"/>
          <a:chExt cx="0" cy="0"/>
        </a:xfrm>
      </p:grpSpPr>
      <p:sp>
        <p:nvSpPr>
          <p:cNvPr id="70" name="Google Shape;70;p1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_1_1_1_1_1">
    <p:spTree>
      <p:nvGrpSpPr>
        <p:cNvPr id="71" name="Shape 71"/>
        <p:cNvGrpSpPr/>
        <p:nvPr/>
      </p:nvGrpSpPr>
      <p:grpSpPr>
        <a:xfrm>
          <a:off x="0" y="0"/>
          <a:ext cx="0" cy="0"/>
          <a:chOff x="0" y="0"/>
          <a:chExt cx="0" cy="0"/>
        </a:xfrm>
      </p:grpSpPr>
      <p:sp>
        <p:nvSpPr>
          <p:cNvPr id="72" name="Google Shape;72;p13"/>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73" name="Google Shape;73;p13"/>
          <p:cNvSpPr txBox="1"/>
          <p:nvPr>
            <p:ph hasCustomPrompt="1" idx="2" type="title"/>
          </p:nvPr>
        </p:nvSpPr>
        <p:spPr>
          <a:xfrm>
            <a:off x="831525" y="1389678"/>
            <a:ext cx="734700" cy="734700"/>
          </a:xfrm>
          <a:prstGeom prst="rect">
            <a:avLst/>
          </a:prstGeom>
          <a:solidFill>
            <a:schemeClr val="dk2"/>
          </a:solidFill>
        </p:spPr>
        <p:txBody>
          <a:bodyPr anchorCtr="0" anchor="ctr" bIns="91425" lIns="91425" spcFirstLastPara="1" rIns="91425" wrap="square" tIns="91425">
            <a:noAutofit/>
          </a:bodyPr>
          <a:lstStyle>
            <a:lvl1pPr lvl="0" rtl="0" algn="ctr">
              <a:spcBef>
                <a:spcPts val="0"/>
              </a:spcBef>
              <a:spcAft>
                <a:spcPts val="0"/>
              </a:spcAft>
              <a:buSzPts val="3000"/>
              <a:buNone/>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4" name="Google Shape;74;p13"/>
          <p:cNvSpPr txBox="1"/>
          <p:nvPr>
            <p:ph hasCustomPrompt="1" idx="3" type="title"/>
          </p:nvPr>
        </p:nvSpPr>
        <p:spPr>
          <a:xfrm>
            <a:off x="831525" y="3019263"/>
            <a:ext cx="734700" cy="734700"/>
          </a:xfrm>
          <a:prstGeom prst="rect">
            <a:avLst/>
          </a:prstGeom>
          <a:solidFill>
            <a:schemeClr val="dk2"/>
          </a:solidFill>
        </p:spPr>
        <p:txBody>
          <a:bodyPr anchorCtr="0" anchor="ctr" bIns="91425" lIns="91425" spcFirstLastPara="1" rIns="91425" wrap="square" tIns="91425">
            <a:noAutofit/>
          </a:bodyPr>
          <a:lstStyle>
            <a:lvl1pPr lvl="0" rtl="0" algn="ctr">
              <a:spcBef>
                <a:spcPts val="0"/>
              </a:spcBef>
              <a:spcAft>
                <a:spcPts val="0"/>
              </a:spcAft>
              <a:buSzPts val="3000"/>
              <a:buNone/>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5" name="Google Shape;75;p13"/>
          <p:cNvSpPr txBox="1"/>
          <p:nvPr>
            <p:ph hasCustomPrompt="1" idx="4" type="title"/>
          </p:nvPr>
        </p:nvSpPr>
        <p:spPr>
          <a:xfrm>
            <a:off x="3530800" y="1389678"/>
            <a:ext cx="734700" cy="734700"/>
          </a:xfrm>
          <a:prstGeom prst="rect">
            <a:avLst/>
          </a:prstGeom>
          <a:solidFill>
            <a:schemeClr val="dk2"/>
          </a:solidFill>
        </p:spPr>
        <p:txBody>
          <a:bodyPr anchorCtr="0" anchor="ctr" bIns="91425" lIns="91425" spcFirstLastPara="1" rIns="91425" wrap="square" tIns="91425">
            <a:noAutofit/>
          </a:bodyPr>
          <a:lstStyle>
            <a:lvl1pPr lvl="0" rtl="0" algn="ctr">
              <a:spcBef>
                <a:spcPts val="0"/>
              </a:spcBef>
              <a:spcAft>
                <a:spcPts val="0"/>
              </a:spcAft>
              <a:buSzPts val="3000"/>
              <a:buNone/>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6" name="Google Shape;76;p13"/>
          <p:cNvSpPr txBox="1"/>
          <p:nvPr>
            <p:ph hasCustomPrompt="1" idx="5" type="title"/>
          </p:nvPr>
        </p:nvSpPr>
        <p:spPr>
          <a:xfrm>
            <a:off x="3530800" y="3019263"/>
            <a:ext cx="734700" cy="734700"/>
          </a:xfrm>
          <a:prstGeom prst="rect">
            <a:avLst/>
          </a:prstGeom>
          <a:solidFill>
            <a:schemeClr val="dk2"/>
          </a:solidFill>
        </p:spPr>
        <p:txBody>
          <a:bodyPr anchorCtr="0" anchor="ctr" bIns="91425" lIns="91425" spcFirstLastPara="1" rIns="91425" wrap="square" tIns="91425">
            <a:noAutofit/>
          </a:bodyPr>
          <a:lstStyle>
            <a:lvl1pPr lvl="0" rtl="0" algn="ctr">
              <a:spcBef>
                <a:spcPts val="0"/>
              </a:spcBef>
              <a:spcAft>
                <a:spcPts val="0"/>
              </a:spcAft>
              <a:buSzPts val="3000"/>
              <a:buNone/>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7" name="Google Shape;77;p13"/>
          <p:cNvSpPr txBox="1"/>
          <p:nvPr>
            <p:ph hasCustomPrompt="1" idx="6" type="title"/>
          </p:nvPr>
        </p:nvSpPr>
        <p:spPr>
          <a:xfrm>
            <a:off x="6230075" y="1389678"/>
            <a:ext cx="734700" cy="734700"/>
          </a:xfrm>
          <a:prstGeom prst="rect">
            <a:avLst/>
          </a:prstGeom>
          <a:solidFill>
            <a:schemeClr val="dk2"/>
          </a:solidFill>
        </p:spPr>
        <p:txBody>
          <a:bodyPr anchorCtr="0" anchor="ctr" bIns="91425" lIns="91425" spcFirstLastPara="1" rIns="91425" wrap="square" tIns="91425">
            <a:noAutofit/>
          </a:bodyPr>
          <a:lstStyle>
            <a:lvl1pPr lvl="0" rtl="0" algn="ctr">
              <a:spcBef>
                <a:spcPts val="0"/>
              </a:spcBef>
              <a:spcAft>
                <a:spcPts val="0"/>
              </a:spcAft>
              <a:buSzPts val="3000"/>
              <a:buNone/>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8" name="Google Shape;78;p13"/>
          <p:cNvSpPr txBox="1"/>
          <p:nvPr>
            <p:ph hasCustomPrompt="1" idx="7" type="title"/>
          </p:nvPr>
        </p:nvSpPr>
        <p:spPr>
          <a:xfrm>
            <a:off x="6230075" y="3019263"/>
            <a:ext cx="734700" cy="734700"/>
          </a:xfrm>
          <a:prstGeom prst="rect">
            <a:avLst/>
          </a:prstGeom>
          <a:solidFill>
            <a:schemeClr val="dk2"/>
          </a:solidFill>
        </p:spPr>
        <p:txBody>
          <a:bodyPr anchorCtr="0" anchor="ctr" bIns="91425" lIns="91425" spcFirstLastPara="1" rIns="91425" wrap="square" tIns="91425">
            <a:noAutofit/>
          </a:bodyPr>
          <a:lstStyle>
            <a:lvl1pPr lvl="0" rtl="0" algn="ctr">
              <a:spcBef>
                <a:spcPts val="0"/>
              </a:spcBef>
              <a:spcAft>
                <a:spcPts val="0"/>
              </a:spcAft>
              <a:buSzPts val="3000"/>
              <a:buNone/>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9" name="Google Shape;79;p13"/>
          <p:cNvSpPr txBox="1"/>
          <p:nvPr>
            <p:ph idx="1" type="subTitle"/>
          </p:nvPr>
        </p:nvSpPr>
        <p:spPr>
          <a:xfrm>
            <a:off x="720000" y="2199575"/>
            <a:ext cx="2305500" cy="463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400"/>
              <a:buFont typeface="Space Grotesk"/>
              <a:buNone/>
              <a:defRPr b="1" sz="2400">
                <a:latin typeface="Space Grotesk"/>
                <a:ea typeface="Space Grotesk"/>
                <a:cs typeface="Space Grotesk"/>
                <a:sym typeface="Space Grotesk"/>
              </a:defRPr>
            </a:lvl1pPr>
            <a:lvl2pPr lvl="1" rtl="0">
              <a:lnSpc>
                <a:spcPct val="100000"/>
              </a:lnSpc>
              <a:spcBef>
                <a:spcPts val="0"/>
              </a:spcBef>
              <a:spcAft>
                <a:spcPts val="0"/>
              </a:spcAft>
              <a:buSzPts val="2400"/>
              <a:buFont typeface="Space Grotesk"/>
              <a:buNone/>
              <a:defRPr b="1" sz="2400">
                <a:latin typeface="Space Grotesk"/>
                <a:ea typeface="Space Grotesk"/>
                <a:cs typeface="Space Grotesk"/>
                <a:sym typeface="Space Grotesk"/>
              </a:defRPr>
            </a:lvl2pPr>
            <a:lvl3pPr lvl="2" rtl="0">
              <a:lnSpc>
                <a:spcPct val="100000"/>
              </a:lnSpc>
              <a:spcBef>
                <a:spcPts val="0"/>
              </a:spcBef>
              <a:spcAft>
                <a:spcPts val="0"/>
              </a:spcAft>
              <a:buSzPts val="2400"/>
              <a:buFont typeface="Space Grotesk"/>
              <a:buNone/>
              <a:defRPr b="1" sz="2400">
                <a:latin typeface="Space Grotesk"/>
                <a:ea typeface="Space Grotesk"/>
                <a:cs typeface="Space Grotesk"/>
                <a:sym typeface="Space Grotesk"/>
              </a:defRPr>
            </a:lvl3pPr>
            <a:lvl4pPr lvl="3" rtl="0">
              <a:lnSpc>
                <a:spcPct val="100000"/>
              </a:lnSpc>
              <a:spcBef>
                <a:spcPts val="0"/>
              </a:spcBef>
              <a:spcAft>
                <a:spcPts val="0"/>
              </a:spcAft>
              <a:buSzPts val="2400"/>
              <a:buFont typeface="Space Grotesk"/>
              <a:buNone/>
              <a:defRPr b="1" sz="2400">
                <a:latin typeface="Space Grotesk"/>
                <a:ea typeface="Space Grotesk"/>
                <a:cs typeface="Space Grotesk"/>
                <a:sym typeface="Space Grotesk"/>
              </a:defRPr>
            </a:lvl4pPr>
            <a:lvl5pPr lvl="4" rtl="0">
              <a:lnSpc>
                <a:spcPct val="100000"/>
              </a:lnSpc>
              <a:spcBef>
                <a:spcPts val="0"/>
              </a:spcBef>
              <a:spcAft>
                <a:spcPts val="0"/>
              </a:spcAft>
              <a:buSzPts val="2400"/>
              <a:buFont typeface="Space Grotesk"/>
              <a:buNone/>
              <a:defRPr b="1" sz="2400">
                <a:latin typeface="Space Grotesk"/>
                <a:ea typeface="Space Grotesk"/>
                <a:cs typeface="Space Grotesk"/>
                <a:sym typeface="Space Grotesk"/>
              </a:defRPr>
            </a:lvl5pPr>
            <a:lvl6pPr lvl="5" rtl="0">
              <a:lnSpc>
                <a:spcPct val="100000"/>
              </a:lnSpc>
              <a:spcBef>
                <a:spcPts val="0"/>
              </a:spcBef>
              <a:spcAft>
                <a:spcPts val="0"/>
              </a:spcAft>
              <a:buSzPts val="2400"/>
              <a:buFont typeface="Space Grotesk"/>
              <a:buNone/>
              <a:defRPr b="1" sz="2400">
                <a:latin typeface="Space Grotesk"/>
                <a:ea typeface="Space Grotesk"/>
                <a:cs typeface="Space Grotesk"/>
                <a:sym typeface="Space Grotesk"/>
              </a:defRPr>
            </a:lvl6pPr>
            <a:lvl7pPr lvl="6" rtl="0">
              <a:lnSpc>
                <a:spcPct val="100000"/>
              </a:lnSpc>
              <a:spcBef>
                <a:spcPts val="0"/>
              </a:spcBef>
              <a:spcAft>
                <a:spcPts val="0"/>
              </a:spcAft>
              <a:buSzPts val="2400"/>
              <a:buFont typeface="Space Grotesk"/>
              <a:buNone/>
              <a:defRPr b="1" sz="2400">
                <a:latin typeface="Space Grotesk"/>
                <a:ea typeface="Space Grotesk"/>
                <a:cs typeface="Space Grotesk"/>
                <a:sym typeface="Space Grotesk"/>
              </a:defRPr>
            </a:lvl7pPr>
            <a:lvl8pPr lvl="7" rtl="0">
              <a:lnSpc>
                <a:spcPct val="100000"/>
              </a:lnSpc>
              <a:spcBef>
                <a:spcPts val="0"/>
              </a:spcBef>
              <a:spcAft>
                <a:spcPts val="0"/>
              </a:spcAft>
              <a:buSzPts val="2400"/>
              <a:buFont typeface="Space Grotesk"/>
              <a:buNone/>
              <a:defRPr b="1" sz="2400">
                <a:latin typeface="Space Grotesk"/>
                <a:ea typeface="Space Grotesk"/>
                <a:cs typeface="Space Grotesk"/>
                <a:sym typeface="Space Grotesk"/>
              </a:defRPr>
            </a:lvl8pPr>
            <a:lvl9pPr lvl="8" rtl="0">
              <a:lnSpc>
                <a:spcPct val="100000"/>
              </a:lnSpc>
              <a:spcBef>
                <a:spcPts val="0"/>
              </a:spcBef>
              <a:spcAft>
                <a:spcPts val="0"/>
              </a:spcAft>
              <a:buSzPts val="2400"/>
              <a:buFont typeface="Space Grotesk"/>
              <a:buNone/>
              <a:defRPr b="1" sz="2400">
                <a:latin typeface="Space Grotesk"/>
                <a:ea typeface="Space Grotesk"/>
                <a:cs typeface="Space Grotesk"/>
                <a:sym typeface="Space Grotesk"/>
              </a:defRPr>
            </a:lvl9pPr>
          </a:lstStyle>
          <a:p/>
        </p:txBody>
      </p:sp>
      <p:sp>
        <p:nvSpPr>
          <p:cNvPr id="80" name="Google Shape;80;p13"/>
          <p:cNvSpPr txBox="1"/>
          <p:nvPr>
            <p:ph idx="8" type="subTitle"/>
          </p:nvPr>
        </p:nvSpPr>
        <p:spPr>
          <a:xfrm>
            <a:off x="3419275" y="2199575"/>
            <a:ext cx="2305500" cy="463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400"/>
              <a:buFont typeface="Space Grotesk"/>
              <a:buNone/>
              <a:defRPr b="1" sz="2400">
                <a:latin typeface="Space Grotesk"/>
                <a:ea typeface="Space Grotesk"/>
                <a:cs typeface="Space Grotesk"/>
                <a:sym typeface="Space Grotesk"/>
              </a:defRPr>
            </a:lvl1pPr>
            <a:lvl2pPr lvl="1" rtl="0">
              <a:lnSpc>
                <a:spcPct val="100000"/>
              </a:lnSpc>
              <a:spcBef>
                <a:spcPts val="0"/>
              </a:spcBef>
              <a:spcAft>
                <a:spcPts val="0"/>
              </a:spcAft>
              <a:buSzPts val="2400"/>
              <a:buFont typeface="Space Grotesk"/>
              <a:buNone/>
              <a:defRPr b="1" sz="2400">
                <a:latin typeface="Space Grotesk"/>
                <a:ea typeface="Space Grotesk"/>
                <a:cs typeface="Space Grotesk"/>
                <a:sym typeface="Space Grotesk"/>
              </a:defRPr>
            </a:lvl2pPr>
            <a:lvl3pPr lvl="2" rtl="0">
              <a:lnSpc>
                <a:spcPct val="100000"/>
              </a:lnSpc>
              <a:spcBef>
                <a:spcPts val="0"/>
              </a:spcBef>
              <a:spcAft>
                <a:spcPts val="0"/>
              </a:spcAft>
              <a:buSzPts val="2400"/>
              <a:buFont typeface="Space Grotesk"/>
              <a:buNone/>
              <a:defRPr b="1" sz="2400">
                <a:latin typeface="Space Grotesk"/>
                <a:ea typeface="Space Grotesk"/>
                <a:cs typeface="Space Grotesk"/>
                <a:sym typeface="Space Grotesk"/>
              </a:defRPr>
            </a:lvl3pPr>
            <a:lvl4pPr lvl="3" rtl="0">
              <a:lnSpc>
                <a:spcPct val="100000"/>
              </a:lnSpc>
              <a:spcBef>
                <a:spcPts val="0"/>
              </a:spcBef>
              <a:spcAft>
                <a:spcPts val="0"/>
              </a:spcAft>
              <a:buSzPts val="2400"/>
              <a:buFont typeface="Space Grotesk"/>
              <a:buNone/>
              <a:defRPr b="1" sz="2400">
                <a:latin typeface="Space Grotesk"/>
                <a:ea typeface="Space Grotesk"/>
                <a:cs typeface="Space Grotesk"/>
                <a:sym typeface="Space Grotesk"/>
              </a:defRPr>
            </a:lvl4pPr>
            <a:lvl5pPr lvl="4" rtl="0">
              <a:lnSpc>
                <a:spcPct val="100000"/>
              </a:lnSpc>
              <a:spcBef>
                <a:spcPts val="0"/>
              </a:spcBef>
              <a:spcAft>
                <a:spcPts val="0"/>
              </a:spcAft>
              <a:buSzPts val="2400"/>
              <a:buFont typeface="Space Grotesk"/>
              <a:buNone/>
              <a:defRPr b="1" sz="2400">
                <a:latin typeface="Space Grotesk"/>
                <a:ea typeface="Space Grotesk"/>
                <a:cs typeface="Space Grotesk"/>
                <a:sym typeface="Space Grotesk"/>
              </a:defRPr>
            </a:lvl5pPr>
            <a:lvl6pPr lvl="5" rtl="0">
              <a:lnSpc>
                <a:spcPct val="100000"/>
              </a:lnSpc>
              <a:spcBef>
                <a:spcPts val="0"/>
              </a:spcBef>
              <a:spcAft>
                <a:spcPts val="0"/>
              </a:spcAft>
              <a:buSzPts val="2400"/>
              <a:buFont typeface="Space Grotesk"/>
              <a:buNone/>
              <a:defRPr b="1" sz="2400">
                <a:latin typeface="Space Grotesk"/>
                <a:ea typeface="Space Grotesk"/>
                <a:cs typeface="Space Grotesk"/>
                <a:sym typeface="Space Grotesk"/>
              </a:defRPr>
            </a:lvl6pPr>
            <a:lvl7pPr lvl="6" rtl="0">
              <a:lnSpc>
                <a:spcPct val="100000"/>
              </a:lnSpc>
              <a:spcBef>
                <a:spcPts val="0"/>
              </a:spcBef>
              <a:spcAft>
                <a:spcPts val="0"/>
              </a:spcAft>
              <a:buSzPts val="2400"/>
              <a:buFont typeface="Space Grotesk"/>
              <a:buNone/>
              <a:defRPr b="1" sz="2400">
                <a:latin typeface="Space Grotesk"/>
                <a:ea typeface="Space Grotesk"/>
                <a:cs typeface="Space Grotesk"/>
                <a:sym typeface="Space Grotesk"/>
              </a:defRPr>
            </a:lvl7pPr>
            <a:lvl8pPr lvl="7" rtl="0">
              <a:lnSpc>
                <a:spcPct val="100000"/>
              </a:lnSpc>
              <a:spcBef>
                <a:spcPts val="0"/>
              </a:spcBef>
              <a:spcAft>
                <a:spcPts val="0"/>
              </a:spcAft>
              <a:buSzPts val="2400"/>
              <a:buFont typeface="Space Grotesk"/>
              <a:buNone/>
              <a:defRPr b="1" sz="2400">
                <a:latin typeface="Space Grotesk"/>
                <a:ea typeface="Space Grotesk"/>
                <a:cs typeface="Space Grotesk"/>
                <a:sym typeface="Space Grotesk"/>
              </a:defRPr>
            </a:lvl8pPr>
            <a:lvl9pPr lvl="8" rtl="0">
              <a:lnSpc>
                <a:spcPct val="100000"/>
              </a:lnSpc>
              <a:spcBef>
                <a:spcPts val="0"/>
              </a:spcBef>
              <a:spcAft>
                <a:spcPts val="0"/>
              </a:spcAft>
              <a:buSzPts val="2400"/>
              <a:buFont typeface="Space Grotesk"/>
              <a:buNone/>
              <a:defRPr b="1" sz="2400">
                <a:latin typeface="Space Grotesk"/>
                <a:ea typeface="Space Grotesk"/>
                <a:cs typeface="Space Grotesk"/>
                <a:sym typeface="Space Grotesk"/>
              </a:defRPr>
            </a:lvl9pPr>
          </a:lstStyle>
          <a:p/>
        </p:txBody>
      </p:sp>
      <p:sp>
        <p:nvSpPr>
          <p:cNvPr id="81" name="Google Shape;81;p13"/>
          <p:cNvSpPr txBox="1"/>
          <p:nvPr>
            <p:ph idx="9" type="subTitle"/>
          </p:nvPr>
        </p:nvSpPr>
        <p:spPr>
          <a:xfrm>
            <a:off x="6118550" y="2199575"/>
            <a:ext cx="2305500" cy="463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400"/>
              <a:buFont typeface="Space Grotesk"/>
              <a:buNone/>
              <a:defRPr b="1" sz="2400">
                <a:latin typeface="Space Grotesk"/>
                <a:ea typeface="Space Grotesk"/>
                <a:cs typeface="Space Grotesk"/>
                <a:sym typeface="Space Grotesk"/>
              </a:defRPr>
            </a:lvl1pPr>
            <a:lvl2pPr lvl="1" rtl="0">
              <a:lnSpc>
                <a:spcPct val="100000"/>
              </a:lnSpc>
              <a:spcBef>
                <a:spcPts val="0"/>
              </a:spcBef>
              <a:spcAft>
                <a:spcPts val="0"/>
              </a:spcAft>
              <a:buSzPts val="2400"/>
              <a:buFont typeface="Space Grotesk"/>
              <a:buNone/>
              <a:defRPr b="1" sz="2400">
                <a:latin typeface="Space Grotesk"/>
                <a:ea typeface="Space Grotesk"/>
                <a:cs typeface="Space Grotesk"/>
                <a:sym typeface="Space Grotesk"/>
              </a:defRPr>
            </a:lvl2pPr>
            <a:lvl3pPr lvl="2" rtl="0">
              <a:lnSpc>
                <a:spcPct val="100000"/>
              </a:lnSpc>
              <a:spcBef>
                <a:spcPts val="0"/>
              </a:spcBef>
              <a:spcAft>
                <a:spcPts val="0"/>
              </a:spcAft>
              <a:buSzPts val="2400"/>
              <a:buFont typeface="Space Grotesk"/>
              <a:buNone/>
              <a:defRPr b="1" sz="2400">
                <a:latin typeface="Space Grotesk"/>
                <a:ea typeface="Space Grotesk"/>
                <a:cs typeface="Space Grotesk"/>
                <a:sym typeface="Space Grotesk"/>
              </a:defRPr>
            </a:lvl3pPr>
            <a:lvl4pPr lvl="3" rtl="0">
              <a:lnSpc>
                <a:spcPct val="100000"/>
              </a:lnSpc>
              <a:spcBef>
                <a:spcPts val="0"/>
              </a:spcBef>
              <a:spcAft>
                <a:spcPts val="0"/>
              </a:spcAft>
              <a:buSzPts val="2400"/>
              <a:buFont typeface="Space Grotesk"/>
              <a:buNone/>
              <a:defRPr b="1" sz="2400">
                <a:latin typeface="Space Grotesk"/>
                <a:ea typeface="Space Grotesk"/>
                <a:cs typeface="Space Grotesk"/>
                <a:sym typeface="Space Grotesk"/>
              </a:defRPr>
            </a:lvl4pPr>
            <a:lvl5pPr lvl="4" rtl="0">
              <a:lnSpc>
                <a:spcPct val="100000"/>
              </a:lnSpc>
              <a:spcBef>
                <a:spcPts val="0"/>
              </a:spcBef>
              <a:spcAft>
                <a:spcPts val="0"/>
              </a:spcAft>
              <a:buSzPts val="2400"/>
              <a:buFont typeface="Space Grotesk"/>
              <a:buNone/>
              <a:defRPr b="1" sz="2400">
                <a:latin typeface="Space Grotesk"/>
                <a:ea typeface="Space Grotesk"/>
                <a:cs typeface="Space Grotesk"/>
                <a:sym typeface="Space Grotesk"/>
              </a:defRPr>
            </a:lvl5pPr>
            <a:lvl6pPr lvl="5" rtl="0">
              <a:lnSpc>
                <a:spcPct val="100000"/>
              </a:lnSpc>
              <a:spcBef>
                <a:spcPts val="0"/>
              </a:spcBef>
              <a:spcAft>
                <a:spcPts val="0"/>
              </a:spcAft>
              <a:buSzPts val="2400"/>
              <a:buFont typeface="Space Grotesk"/>
              <a:buNone/>
              <a:defRPr b="1" sz="2400">
                <a:latin typeface="Space Grotesk"/>
                <a:ea typeface="Space Grotesk"/>
                <a:cs typeface="Space Grotesk"/>
                <a:sym typeface="Space Grotesk"/>
              </a:defRPr>
            </a:lvl6pPr>
            <a:lvl7pPr lvl="6" rtl="0">
              <a:lnSpc>
                <a:spcPct val="100000"/>
              </a:lnSpc>
              <a:spcBef>
                <a:spcPts val="0"/>
              </a:spcBef>
              <a:spcAft>
                <a:spcPts val="0"/>
              </a:spcAft>
              <a:buSzPts val="2400"/>
              <a:buFont typeface="Space Grotesk"/>
              <a:buNone/>
              <a:defRPr b="1" sz="2400">
                <a:latin typeface="Space Grotesk"/>
                <a:ea typeface="Space Grotesk"/>
                <a:cs typeface="Space Grotesk"/>
                <a:sym typeface="Space Grotesk"/>
              </a:defRPr>
            </a:lvl7pPr>
            <a:lvl8pPr lvl="7" rtl="0">
              <a:lnSpc>
                <a:spcPct val="100000"/>
              </a:lnSpc>
              <a:spcBef>
                <a:spcPts val="0"/>
              </a:spcBef>
              <a:spcAft>
                <a:spcPts val="0"/>
              </a:spcAft>
              <a:buSzPts val="2400"/>
              <a:buFont typeface="Space Grotesk"/>
              <a:buNone/>
              <a:defRPr b="1" sz="2400">
                <a:latin typeface="Space Grotesk"/>
                <a:ea typeface="Space Grotesk"/>
                <a:cs typeface="Space Grotesk"/>
                <a:sym typeface="Space Grotesk"/>
              </a:defRPr>
            </a:lvl8pPr>
            <a:lvl9pPr lvl="8" rtl="0">
              <a:lnSpc>
                <a:spcPct val="100000"/>
              </a:lnSpc>
              <a:spcBef>
                <a:spcPts val="0"/>
              </a:spcBef>
              <a:spcAft>
                <a:spcPts val="0"/>
              </a:spcAft>
              <a:buSzPts val="2400"/>
              <a:buFont typeface="Space Grotesk"/>
              <a:buNone/>
              <a:defRPr b="1" sz="2400">
                <a:latin typeface="Space Grotesk"/>
                <a:ea typeface="Space Grotesk"/>
                <a:cs typeface="Space Grotesk"/>
                <a:sym typeface="Space Grotesk"/>
              </a:defRPr>
            </a:lvl9pPr>
          </a:lstStyle>
          <a:p/>
        </p:txBody>
      </p:sp>
      <p:sp>
        <p:nvSpPr>
          <p:cNvPr id="82" name="Google Shape;82;p13"/>
          <p:cNvSpPr txBox="1"/>
          <p:nvPr>
            <p:ph idx="13" type="subTitle"/>
          </p:nvPr>
        </p:nvSpPr>
        <p:spPr>
          <a:xfrm>
            <a:off x="720000" y="3829300"/>
            <a:ext cx="2305500" cy="463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400"/>
              <a:buFont typeface="Space Grotesk"/>
              <a:buNone/>
              <a:defRPr b="1" sz="2400">
                <a:latin typeface="Space Grotesk"/>
                <a:ea typeface="Space Grotesk"/>
                <a:cs typeface="Space Grotesk"/>
                <a:sym typeface="Space Grotesk"/>
              </a:defRPr>
            </a:lvl1pPr>
            <a:lvl2pPr lvl="1" rtl="0">
              <a:lnSpc>
                <a:spcPct val="100000"/>
              </a:lnSpc>
              <a:spcBef>
                <a:spcPts val="0"/>
              </a:spcBef>
              <a:spcAft>
                <a:spcPts val="0"/>
              </a:spcAft>
              <a:buSzPts val="2400"/>
              <a:buFont typeface="Space Grotesk"/>
              <a:buNone/>
              <a:defRPr b="1" sz="2400">
                <a:latin typeface="Space Grotesk"/>
                <a:ea typeface="Space Grotesk"/>
                <a:cs typeface="Space Grotesk"/>
                <a:sym typeface="Space Grotesk"/>
              </a:defRPr>
            </a:lvl2pPr>
            <a:lvl3pPr lvl="2" rtl="0">
              <a:lnSpc>
                <a:spcPct val="100000"/>
              </a:lnSpc>
              <a:spcBef>
                <a:spcPts val="0"/>
              </a:spcBef>
              <a:spcAft>
                <a:spcPts val="0"/>
              </a:spcAft>
              <a:buSzPts val="2400"/>
              <a:buFont typeface="Space Grotesk"/>
              <a:buNone/>
              <a:defRPr b="1" sz="2400">
                <a:latin typeface="Space Grotesk"/>
                <a:ea typeface="Space Grotesk"/>
                <a:cs typeface="Space Grotesk"/>
                <a:sym typeface="Space Grotesk"/>
              </a:defRPr>
            </a:lvl3pPr>
            <a:lvl4pPr lvl="3" rtl="0">
              <a:lnSpc>
                <a:spcPct val="100000"/>
              </a:lnSpc>
              <a:spcBef>
                <a:spcPts val="0"/>
              </a:spcBef>
              <a:spcAft>
                <a:spcPts val="0"/>
              </a:spcAft>
              <a:buSzPts val="2400"/>
              <a:buFont typeface="Space Grotesk"/>
              <a:buNone/>
              <a:defRPr b="1" sz="2400">
                <a:latin typeface="Space Grotesk"/>
                <a:ea typeface="Space Grotesk"/>
                <a:cs typeface="Space Grotesk"/>
                <a:sym typeface="Space Grotesk"/>
              </a:defRPr>
            </a:lvl4pPr>
            <a:lvl5pPr lvl="4" rtl="0">
              <a:lnSpc>
                <a:spcPct val="100000"/>
              </a:lnSpc>
              <a:spcBef>
                <a:spcPts val="0"/>
              </a:spcBef>
              <a:spcAft>
                <a:spcPts val="0"/>
              </a:spcAft>
              <a:buSzPts val="2400"/>
              <a:buFont typeface="Space Grotesk"/>
              <a:buNone/>
              <a:defRPr b="1" sz="2400">
                <a:latin typeface="Space Grotesk"/>
                <a:ea typeface="Space Grotesk"/>
                <a:cs typeface="Space Grotesk"/>
                <a:sym typeface="Space Grotesk"/>
              </a:defRPr>
            </a:lvl5pPr>
            <a:lvl6pPr lvl="5" rtl="0">
              <a:lnSpc>
                <a:spcPct val="100000"/>
              </a:lnSpc>
              <a:spcBef>
                <a:spcPts val="0"/>
              </a:spcBef>
              <a:spcAft>
                <a:spcPts val="0"/>
              </a:spcAft>
              <a:buSzPts val="2400"/>
              <a:buFont typeface="Space Grotesk"/>
              <a:buNone/>
              <a:defRPr b="1" sz="2400">
                <a:latin typeface="Space Grotesk"/>
                <a:ea typeface="Space Grotesk"/>
                <a:cs typeface="Space Grotesk"/>
                <a:sym typeface="Space Grotesk"/>
              </a:defRPr>
            </a:lvl6pPr>
            <a:lvl7pPr lvl="6" rtl="0">
              <a:lnSpc>
                <a:spcPct val="100000"/>
              </a:lnSpc>
              <a:spcBef>
                <a:spcPts val="0"/>
              </a:spcBef>
              <a:spcAft>
                <a:spcPts val="0"/>
              </a:spcAft>
              <a:buSzPts val="2400"/>
              <a:buFont typeface="Space Grotesk"/>
              <a:buNone/>
              <a:defRPr b="1" sz="2400">
                <a:latin typeface="Space Grotesk"/>
                <a:ea typeface="Space Grotesk"/>
                <a:cs typeface="Space Grotesk"/>
                <a:sym typeface="Space Grotesk"/>
              </a:defRPr>
            </a:lvl7pPr>
            <a:lvl8pPr lvl="7" rtl="0">
              <a:lnSpc>
                <a:spcPct val="100000"/>
              </a:lnSpc>
              <a:spcBef>
                <a:spcPts val="0"/>
              </a:spcBef>
              <a:spcAft>
                <a:spcPts val="0"/>
              </a:spcAft>
              <a:buSzPts val="2400"/>
              <a:buFont typeface="Space Grotesk"/>
              <a:buNone/>
              <a:defRPr b="1" sz="2400">
                <a:latin typeface="Space Grotesk"/>
                <a:ea typeface="Space Grotesk"/>
                <a:cs typeface="Space Grotesk"/>
                <a:sym typeface="Space Grotesk"/>
              </a:defRPr>
            </a:lvl8pPr>
            <a:lvl9pPr lvl="8" rtl="0">
              <a:lnSpc>
                <a:spcPct val="100000"/>
              </a:lnSpc>
              <a:spcBef>
                <a:spcPts val="0"/>
              </a:spcBef>
              <a:spcAft>
                <a:spcPts val="0"/>
              </a:spcAft>
              <a:buSzPts val="2400"/>
              <a:buFont typeface="Space Grotesk"/>
              <a:buNone/>
              <a:defRPr b="1" sz="2400">
                <a:latin typeface="Space Grotesk"/>
                <a:ea typeface="Space Grotesk"/>
                <a:cs typeface="Space Grotesk"/>
                <a:sym typeface="Space Grotesk"/>
              </a:defRPr>
            </a:lvl9pPr>
          </a:lstStyle>
          <a:p/>
        </p:txBody>
      </p:sp>
      <p:sp>
        <p:nvSpPr>
          <p:cNvPr id="83" name="Google Shape;83;p13"/>
          <p:cNvSpPr txBox="1"/>
          <p:nvPr>
            <p:ph idx="14" type="subTitle"/>
          </p:nvPr>
        </p:nvSpPr>
        <p:spPr>
          <a:xfrm>
            <a:off x="3419275" y="3829300"/>
            <a:ext cx="2305500" cy="463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400"/>
              <a:buFont typeface="Space Grotesk"/>
              <a:buNone/>
              <a:defRPr b="1" sz="2400">
                <a:latin typeface="Space Grotesk"/>
                <a:ea typeface="Space Grotesk"/>
                <a:cs typeface="Space Grotesk"/>
                <a:sym typeface="Space Grotesk"/>
              </a:defRPr>
            </a:lvl1pPr>
            <a:lvl2pPr lvl="1" rtl="0">
              <a:lnSpc>
                <a:spcPct val="100000"/>
              </a:lnSpc>
              <a:spcBef>
                <a:spcPts val="0"/>
              </a:spcBef>
              <a:spcAft>
                <a:spcPts val="0"/>
              </a:spcAft>
              <a:buSzPts val="2400"/>
              <a:buFont typeface="Space Grotesk"/>
              <a:buNone/>
              <a:defRPr b="1" sz="2400">
                <a:latin typeface="Space Grotesk"/>
                <a:ea typeface="Space Grotesk"/>
                <a:cs typeface="Space Grotesk"/>
                <a:sym typeface="Space Grotesk"/>
              </a:defRPr>
            </a:lvl2pPr>
            <a:lvl3pPr lvl="2" rtl="0">
              <a:lnSpc>
                <a:spcPct val="100000"/>
              </a:lnSpc>
              <a:spcBef>
                <a:spcPts val="0"/>
              </a:spcBef>
              <a:spcAft>
                <a:spcPts val="0"/>
              </a:spcAft>
              <a:buSzPts val="2400"/>
              <a:buFont typeface="Space Grotesk"/>
              <a:buNone/>
              <a:defRPr b="1" sz="2400">
                <a:latin typeface="Space Grotesk"/>
                <a:ea typeface="Space Grotesk"/>
                <a:cs typeface="Space Grotesk"/>
                <a:sym typeface="Space Grotesk"/>
              </a:defRPr>
            </a:lvl3pPr>
            <a:lvl4pPr lvl="3" rtl="0">
              <a:lnSpc>
                <a:spcPct val="100000"/>
              </a:lnSpc>
              <a:spcBef>
                <a:spcPts val="0"/>
              </a:spcBef>
              <a:spcAft>
                <a:spcPts val="0"/>
              </a:spcAft>
              <a:buSzPts val="2400"/>
              <a:buFont typeface="Space Grotesk"/>
              <a:buNone/>
              <a:defRPr b="1" sz="2400">
                <a:latin typeface="Space Grotesk"/>
                <a:ea typeface="Space Grotesk"/>
                <a:cs typeface="Space Grotesk"/>
                <a:sym typeface="Space Grotesk"/>
              </a:defRPr>
            </a:lvl4pPr>
            <a:lvl5pPr lvl="4" rtl="0">
              <a:lnSpc>
                <a:spcPct val="100000"/>
              </a:lnSpc>
              <a:spcBef>
                <a:spcPts val="0"/>
              </a:spcBef>
              <a:spcAft>
                <a:spcPts val="0"/>
              </a:spcAft>
              <a:buSzPts val="2400"/>
              <a:buFont typeface="Space Grotesk"/>
              <a:buNone/>
              <a:defRPr b="1" sz="2400">
                <a:latin typeface="Space Grotesk"/>
                <a:ea typeface="Space Grotesk"/>
                <a:cs typeface="Space Grotesk"/>
                <a:sym typeface="Space Grotesk"/>
              </a:defRPr>
            </a:lvl5pPr>
            <a:lvl6pPr lvl="5" rtl="0">
              <a:lnSpc>
                <a:spcPct val="100000"/>
              </a:lnSpc>
              <a:spcBef>
                <a:spcPts val="0"/>
              </a:spcBef>
              <a:spcAft>
                <a:spcPts val="0"/>
              </a:spcAft>
              <a:buSzPts val="2400"/>
              <a:buFont typeface="Space Grotesk"/>
              <a:buNone/>
              <a:defRPr b="1" sz="2400">
                <a:latin typeface="Space Grotesk"/>
                <a:ea typeface="Space Grotesk"/>
                <a:cs typeface="Space Grotesk"/>
                <a:sym typeface="Space Grotesk"/>
              </a:defRPr>
            </a:lvl6pPr>
            <a:lvl7pPr lvl="6" rtl="0">
              <a:lnSpc>
                <a:spcPct val="100000"/>
              </a:lnSpc>
              <a:spcBef>
                <a:spcPts val="0"/>
              </a:spcBef>
              <a:spcAft>
                <a:spcPts val="0"/>
              </a:spcAft>
              <a:buSzPts val="2400"/>
              <a:buFont typeface="Space Grotesk"/>
              <a:buNone/>
              <a:defRPr b="1" sz="2400">
                <a:latin typeface="Space Grotesk"/>
                <a:ea typeface="Space Grotesk"/>
                <a:cs typeface="Space Grotesk"/>
                <a:sym typeface="Space Grotesk"/>
              </a:defRPr>
            </a:lvl7pPr>
            <a:lvl8pPr lvl="7" rtl="0">
              <a:lnSpc>
                <a:spcPct val="100000"/>
              </a:lnSpc>
              <a:spcBef>
                <a:spcPts val="0"/>
              </a:spcBef>
              <a:spcAft>
                <a:spcPts val="0"/>
              </a:spcAft>
              <a:buSzPts val="2400"/>
              <a:buFont typeface="Space Grotesk"/>
              <a:buNone/>
              <a:defRPr b="1" sz="2400">
                <a:latin typeface="Space Grotesk"/>
                <a:ea typeface="Space Grotesk"/>
                <a:cs typeface="Space Grotesk"/>
                <a:sym typeface="Space Grotesk"/>
              </a:defRPr>
            </a:lvl8pPr>
            <a:lvl9pPr lvl="8" rtl="0">
              <a:lnSpc>
                <a:spcPct val="100000"/>
              </a:lnSpc>
              <a:spcBef>
                <a:spcPts val="0"/>
              </a:spcBef>
              <a:spcAft>
                <a:spcPts val="0"/>
              </a:spcAft>
              <a:buSzPts val="2400"/>
              <a:buFont typeface="Space Grotesk"/>
              <a:buNone/>
              <a:defRPr b="1" sz="2400">
                <a:latin typeface="Space Grotesk"/>
                <a:ea typeface="Space Grotesk"/>
                <a:cs typeface="Space Grotesk"/>
                <a:sym typeface="Space Grotesk"/>
              </a:defRPr>
            </a:lvl9pPr>
          </a:lstStyle>
          <a:p/>
        </p:txBody>
      </p:sp>
      <p:sp>
        <p:nvSpPr>
          <p:cNvPr id="84" name="Google Shape;84;p13"/>
          <p:cNvSpPr txBox="1"/>
          <p:nvPr>
            <p:ph idx="15" type="subTitle"/>
          </p:nvPr>
        </p:nvSpPr>
        <p:spPr>
          <a:xfrm>
            <a:off x="6118550" y="3829300"/>
            <a:ext cx="2305500" cy="463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400"/>
              <a:buFont typeface="Space Grotesk"/>
              <a:buNone/>
              <a:defRPr b="1" sz="2400">
                <a:latin typeface="Space Grotesk"/>
                <a:ea typeface="Space Grotesk"/>
                <a:cs typeface="Space Grotesk"/>
                <a:sym typeface="Space Grotesk"/>
              </a:defRPr>
            </a:lvl1pPr>
            <a:lvl2pPr lvl="1" rtl="0">
              <a:lnSpc>
                <a:spcPct val="100000"/>
              </a:lnSpc>
              <a:spcBef>
                <a:spcPts val="0"/>
              </a:spcBef>
              <a:spcAft>
                <a:spcPts val="0"/>
              </a:spcAft>
              <a:buSzPts val="2400"/>
              <a:buFont typeface="Space Grotesk"/>
              <a:buNone/>
              <a:defRPr b="1" sz="2400">
                <a:latin typeface="Space Grotesk"/>
                <a:ea typeface="Space Grotesk"/>
                <a:cs typeface="Space Grotesk"/>
                <a:sym typeface="Space Grotesk"/>
              </a:defRPr>
            </a:lvl2pPr>
            <a:lvl3pPr lvl="2" rtl="0">
              <a:lnSpc>
                <a:spcPct val="100000"/>
              </a:lnSpc>
              <a:spcBef>
                <a:spcPts val="0"/>
              </a:spcBef>
              <a:spcAft>
                <a:spcPts val="0"/>
              </a:spcAft>
              <a:buSzPts val="2400"/>
              <a:buFont typeface="Space Grotesk"/>
              <a:buNone/>
              <a:defRPr b="1" sz="2400">
                <a:latin typeface="Space Grotesk"/>
                <a:ea typeface="Space Grotesk"/>
                <a:cs typeface="Space Grotesk"/>
                <a:sym typeface="Space Grotesk"/>
              </a:defRPr>
            </a:lvl3pPr>
            <a:lvl4pPr lvl="3" rtl="0">
              <a:lnSpc>
                <a:spcPct val="100000"/>
              </a:lnSpc>
              <a:spcBef>
                <a:spcPts val="0"/>
              </a:spcBef>
              <a:spcAft>
                <a:spcPts val="0"/>
              </a:spcAft>
              <a:buSzPts val="2400"/>
              <a:buFont typeface="Space Grotesk"/>
              <a:buNone/>
              <a:defRPr b="1" sz="2400">
                <a:latin typeface="Space Grotesk"/>
                <a:ea typeface="Space Grotesk"/>
                <a:cs typeface="Space Grotesk"/>
                <a:sym typeface="Space Grotesk"/>
              </a:defRPr>
            </a:lvl4pPr>
            <a:lvl5pPr lvl="4" rtl="0">
              <a:lnSpc>
                <a:spcPct val="100000"/>
              </a:lnSpc>
              <a:spcBef>
                <a:spcPts val="0"/>
              </a:spcBef>
              <a:spcAft>
                <a:spcPts val="0"/>
              </a:spcAft>
              <a:buSzPts val="2400"/>
              <a:buFont typeface="Space Grotesk"/>
              <a:buNone/>
              <a:defRPr b="1" sz="2400">
                <a:latin typeface="Space Grotesk"/>
                <a:ea typeface="Space Grotesk"/>
                <a:cs typeface="Space Grotesk"/>
                <a:sym typeface="Space Grotesk"/>
              </a:defRPr>
            </a:lvl5pPr>
            <a:lvl6pPr lvl="5" rtl="0">
              <a:lnSpc>
                <a:spcPct val="100000"/>
              </a:lnSpc>
              <a:spcBef>
                <a:spcPts val="0"/>
              </a:spcBef>
              <a:spcAft>
                <a:spcPts val="0"/>
              </a:spcAft>
              <a:buSzPts val="2400"/>
              <a:buFont typeface="Space Grotesk"/>
              <a:buNone/>
              <a:defRPr b="1" sz="2400">
                <a:latin typeface="Space Grotesk"/>
                <a:ea typeface="Space Grotesk"/>
                <a:cs typeface="Space Grotesk"/>
                <a:sym typeface="Space Grotesk"/>
              </a:defRPr>
            </a:lvl6pPr>
            <a:lvl7pPr lvl="6" rtl="0">
              <a:lnSpc>
                <a:spcPct val="100000"/>
              </a:lnSpc>
              <a:spcBef>
                <a:spcPts val="0"/>
              </a:spcBef>
              <a:spcAft>
                <a:spcPts val="0"/>
              </a:spcAft>
              <a:buSzPts val="2400"/>
              <a:buFont typeface="Space Grotesk"/>
              <a:buNone/>
              <a:defRPr b="1" sz="2400">
                <a:latin typeface="Space Grotesk"/>
                <a:ea typeface="Space Grotesk"/>
                <a:cs typeface="Space Grotesk"/>
                <a:sym typeface="Space Grotesk"/>
              </a:defRPr>
            </a:lvl7pPr>
            <a:lvl8pPr lvl="7" rtl="0">
              <a:lnSpc>
                <a:spcPct val="100000"/>
              </a:lnSpc>
              <a:spcBef>
                <a:spcPts val="0"/>
              </a:spcBef>
              <a:spcAft>
                <a:spcPts val="0"/>
              </a:spcAft>
              <a:buSzPts val="2400"/>
              <a:buFont typeface="Space Grotesk"/>
              <a:buNone/>
              <a:defRPr b="1" sz="2400">
                <a:latin typeface="Space Grotesk"/>
                <a:ea typeface="Space Grotesk"/>
                <a:cs typeface="Space Grotesk"/>
                <a:sym typeface="Space Grotesk"/>
              </a:defRPr>
            </a:lvl8pPr>
            <a:lvl9pPr lvl="8" rtl="0">
              <a:lnSpc>
                <a:spcPct val="100000"/>
              </a:lnSpc>
              <a:spcBef>
                <a:spcPts val="0"/>
              </a:spcBef>
              <a:spcAft>
                <a:spcPts val="0"/>
              </a:spcAft>
              <a:buSzPts val="2400"/>
              <a:buFont typeface="Space Grotesk"/>
              <a:buNone/>
              <a:defRPr b="1" sz="2400">
                <a:latin typeface="Space Grotesk"/>
                <a:ea typeface="Space Grotesk"/>
                <a:cs typeface="Space Grotesk"/>
                <a:sym typeface="Space Grotesk"/>
              </a:defRPr>
            </a:lvl9pPr>
          </a:lstStyle>
          <a:p/>
        </p:txBody>
      </p:sp>
      <p:cxnSp>
        <p:nvCxnSpPr>
          <p:cNvPr id="85" name="Google Shape;85;p13"/>
          <p:cNvCxnSpPr/>
          <p:nvPr/>
        </p:nvCxnSpPr>
        <p:spPr>
          <a:xfrm>
            <a:off x="7685700" y="539500"/>
            <a:ext cx="738300" cy="0"/>
          </a:xfrm>
          <a:prstGeom prst="straightConnector1">
            <a:avLst/>
          </a:prstGeom>
          <a:noFill/>
          <a:ln cap="flat" cmpd="sng" w="38100">
            <a:solidFill>
              <a:schemeClr val="accent1"/>
            </a:solidFill>
            <a:prstDash val="solid"/>
            <a:round/>
            <a:headEnd len="med" w="med" type="none"/>
            <a:tailEnd len="med" w="med" type="none"/>
          </a:ln>
        </p:spPr>
      </p:cxnSp>
      <p:sp>
        <p:nvSpPr>
          <p:cNvPr id="86" name="Google Shape;86;p13"/>
          <p:cNvSpPr/>
          <p:nvPr/>
        </p:nvSpPr>
        <p:spPr>
          <a:xfrm>
            <a:off x="0" y="4853625"/>
            <a:ext cx="9144000" cy="2898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ssistant"/>
              <a:ea typeface="Assistant"/>
              <a:cs typeface="Assistant"/>
              <a:sym typeface="Assistant"/>
            </a:endParaRPr>
          </a:p>
        </p:txBody>
      </p:sp>
      <p:sp>
        <p:nvSpPr>
          <p:cNvPr id="87" name="Google Shape;87;p1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BLANK_1_1">
    <p:spTree>
      <p:nvGrpSpPr>
        <p:cNvPr id="88" name="Shape 88"/>
        <p:cNvGrpSpPr/>
        <p:nvPr/>
      </p:nvGrpSpPr>
      <p:grpSpPr>
        <a:xfrm>
          <a:off x="0" y="0"/>
          <a:ext cx="0" cy="0"/>
          <a:chOff x="0" y="0"/>
          <a:chExt cx="0" cy="0"/>
        </a:xfrm>
      </p:grpSpPr>
      <p:sp>
        <p:nvSpPr>
          <p:cNvPr id="89" name="Google Shape;89;p14"/>
          <p:cNvSpPr txBox="1"/>
          <p:nvPr>
            <p:ph type="title"/>
          </p:nvPr>
        </p:nvSpPr>
        <p:spPr>
          <a:xfrm>
            <a:off x="5017375" y="3100300"/>
            <a:ext cx="3413400" cy="531900"/>
          </a:xfrm>
          <a:prstGeom prst="rect">
            <a:avLst/>
          </a:prstGeom>
        </p:spPr>
        <p:txBody>
          <a:bodyPr anchorCtr="0" anchor="t" bIns="91425" lIns="91425" spcFirstLastPara="1" rIns="91425" wrap="square" tIns="91425">
            <a:noAutofit/>
          </a:bodyPr>
          <a:lstStyle>
            <a:lvl1pPr lvl="0" rtl="0" algn="r">
              <a:spcBef>
                <a:spcPts val="0"/>
              </a:spcBef>
              <a:spcAft>
                <a:spcPts val="0"/>
              </a:spcAft>
              <a:buSzPts val="3000"/>
              <a:buNone/>
              <a:defRPr sz="24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p:txBody>
      </p:sp>
      <p:sp>
        <p:nvSpPr>
          <p:cNvPr id="90" name="Google Shape;90;p14"/>
          <p:cNvSpPr txBox="1"/>
          <p:nvPr>
            <p:ph idx="1" type="subTitle"/>
          </p:nvPr>
        </p:nvSpPr>
        <p:spPr>
          <a:xfrm>
            <a:off x="1739550" y="1322502"/>
            <a:ext cx="6691200" cy="1667100"/>
          </a:xfrm>
          <a:prstGeom prst="rect">
            <a:avLst/>
          </a:prstGeom>
        </p:spPr>
        <p:txBody>
          <a:bodyPr anchorCtr="0" anchor="b" bIns="91425" lIns="91425" spcFirstLastPara="1" rIns="91425" wrap="square" tIns="91425">
            <a:noAutofit/>
          </a:bodyPr>
          <a:lstStyle>
            <a:lvl1pPr lvl="0" rtl="0" algn="r">
              <a:lnSpc>
                <a:spcPct val="100000"/>
              </a:lnSpc>
              <a:spcBef>
                <a:spcPts val="0"/>
              </a:spcBef>
              <a:spcAft>
                <a:spcPts val="0"/>
              </a:spcAft>
              <a:buSzPts val="3000"/>
              <a:buNone/>
              <a:defRPr sz="3200"/>
            </a:lvl1pPr>
            <a:lvl2pPr lvl="1" rtl="0" algn="ctr">
              <a:lnSpc>
                <a:spcPct val="100000"/>
              </a:lnSpc>
              <a:spcBef>
                <a:spcPts val="0"/>
              </a:spcBef>
              <a:spcAft>
                <a:spcPts val="0"/>
              </a:spcAft>
              <a:buSzPts val="3000"/>
              <a:buNone/>
              <a:defRPr sz="3000"/>
            </a:lvl2pPr>
            <a:lvl3pPr lvl="2" rtl="0" algn="ctr">
              <a:lnSpc>
                <a:spcPct val="100000"/>
              </a:lnSpc>
              <a:spcBef>
                <a:spcPts val="0"/>
              </a:spcBef>
              <a:spcAft>
                <a:spcPts val="0"/>
              </a:spcAft>
              <a:buSzPts val="3000"/>
              <a:buNone/>
              <a:defRPr sz="3000"/>
            </a:lvl3pPr>
            <a:lvl4pPr lvl="3" rtl="0" algn="ctr">
              <a:lnSpc>
                <a:spcPct val="100000"/>
              </a:lnSpc>
              <a:spcBef>
                <a:spcPts val="0"/>
              </a:spcBef>
              <a:spcAft>
                <a:spcPts val="0"/>
              </a:spcAft>
              <a:buSzPts val="3000"/>
              <a:buNone/>
              <a:defRPr sz="3000"/>
            </a:lvl4pPr>
            <a:lvl5pPr lvl="4" rtl="0" algn="ctr">
              <a:lnSpc>
                <a:spcPct val="100000"/>
              </a:lnSpc>
              <a:spcBef>
                <a:spcPts val="0"/>
              </a:spcBef>
              <a:spcAft>
                <a:spcPts val="0"/>
              </a:spcAft>
              <a:buSzPts val="3000"/>
              <a:buNone/>
              <a:defRPr sz="3000"/>
            </a:lvl5pPr>
            <a:lvl6pPr lvl="5" rtl="0" algn="ctr">
              <a:lnSpc>
                <a:spcPct val="100000"/>
              </a:lnSpc>
              <a:spcBef>
                <a:spcPts val="0"/>
              </a:spcBef>
              <a:spcAft>
                <a:spcPts val="0"/>
              </a:spcAft>
              <a:buSzPts val="3000"/>
              <a:buNone/>
              <a:defRPr sz="3000"/>
            </a:lvl6pPr>
            <a:lvl7pPr lvl="6" rtl="0" algn="ctr">
              <a:lnSpc>
                <a:spcPct val="100000"/>
              </a:lnSpc>
              <a:spcBef>
                <a:spcPts val="0"/>
              </a:spcBef>
              <a:spcAft>
                <a:spcPts val="0"/>
              </a:spcAft>
              <a:buSzPts val="3000"/>
              <a:buNone/>
              <a:defRPr sz="3000"/>
            </a:lvl7pPr>
            <a:lvl8pPr lvl="7" rtl="0" algn="ctr">
              <a:lnSpc>
                <a:spcPct val="100000"/>
              </a:lnSpc>
              <a:spcBef>
                <a:spcPts val="0"/>
              </a:spcBef>
              <a:spcAft>
                <a:spcPts val="0"/>
              </a:spcAft>
              <a:buSzPts val="3000"/>
              <a:buNone/>
              <a:defRPr sz="3000"/>
            </a:lvl8pPr>
            <a:lvl9pPr lvl="8" rtl="0" algn="ctr">
              <a:lnSpc>
                <a:spcPct val="100000"/>
              </a:lnSpc>
              <a:spcBef>
                <a:spcPts val="0"/>
              </a:spcBef>
              <a:spcAft>
                <a:spcPts val="0"/>
              </a:spcAft>
              <a:buSzPts val="3000"/>
              <a:buNone/>
              <a:defRPr sz="3000"/>
            </a:lvl9pPr>
          </a:lstStyle>
          <a:p/>
        </p:txBody>
      </p:sp>
      <p:sp>
        <p:nvSpPr>
          <p:cNvPr id="91" name="Google Shape;91;p14"/>
          <p:cNvSpPr/>
          <p:nvPr/>
        </p:nvSpPr>
        <p:spPr>
          <a:xfrm>
            <a:off x="0" y="4853625"/>
            <a:ext cx="9144000" cy="2898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ssistant"/>
              <a:ea typeface="Assistant"/>
              <a:cs typeface="Assistant"/>
              <a:sym typeface="Assistant"/>
            </a:endParaRPr>
          </a:p>
        </p:txBody>
      </p:sp>
      <p:cxnSp>
        <p:nvCxnSpPr>
          <p:cNvPr id="92" name="Google Shape;92;p14"/>
          <p:cNvCxnSpPr/>
          <p:nvPr/>
        </p:nvCxnSpPr>
        <p:spPr>
          <a:xfrm>
            <a:off x="6556375" y="539500"/>
            <a:ext cx="1874400" cy="0"/>
          </a:xfrm>
          <a:prstGeom prst="straightConnector1">
            <a:avLst/>
          </a:prstGeom>
          <a:noFill/>
          <a:ln cap="flat" cmpd="sng" w="38100">
            <a:solidFill>
              <a:schemeClr val="accent1"/>
            </a:solidFill>
            <a:prstDash val="solid"/>
            <a:round/>
            <a:headEnd len="med" w="med" type="none"/>
            <a:tailEnd len="med" w="med" type="none"/>
          </a:ln>
        </p:spPr>
      </p:cxnSp>
      <p:sp>
        <p:nvSpPr>
          <p:cNvPr id="93" name="Google Shape;93;p1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4_1">
    <p:spTree>
      <p:nvGrpSpPr>
        <p:cNvPr id="94" name="Shape 94"/>
        <p:cNvGrpSpPr/>
        <p:nvPr/>
      </p:nvGrpSpPr>
      <p:grpSpPr>
        <a:xfrm>
          <a:off x="0" y="0"/>
          <a:ext cx="0" cy="0"/>
          <a:chOff x="0" y="0"/>
          <a:chExt cx="0" cy="0"/>
        </a:xfrm>
      </p:grpSpPr>
      <p:sp>
        <p:nvSpPr>
          <p:cNvPr id="95" name="Google Shape;95;p15"/>
          <p:cNvSpPr txBox="1"/>
          <p:nvPr>
            <p:ph type="title"/>
          </p:nvPr>
        </p:nvSpPr>
        <p:spPr>
          <a:xfrm>
            <a:off x="6189475" y="688276"/>
            <a:ext cx="2241300" cy="1146600"/>
          </a:xfrm>
          <a:prstGeom prst="rect">
            <a:avLst/>
          </a:prstGeom>
        </p:spPr>
        <p:txBody>
          <a:bodyPr anchorCtr="0" anchor="b" bIns="91425" lIns="91425" spcFirstLastPara="1" rIns="91425" wrap="square" tIns="91425">
            <a:noAutofit/>
          </a:bodyPr>
          <a:lstStyle>
            <a:lvl1pPr lvl="0" rtl="0" algn="r">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96" name="Google Shape;96;p15"/>
          <p:cNvSpPr txBox="1"/>
          <p:nvPr>
            <p:ph idx="1" type="subTitle"/>
          </p:nvPr>
        </p:nvSpPr>
        <p:spPr>
          <a:xfrm>
            <a:off x="6189475" y="1800122"/>
            <a:ext cx="2241300" cy="9036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97" name="Google Shape;97;p15"/>
          <p:cNvSpPr/>
          <p:nvPr>
            <p:ph idx="2" type="pic"/>
          </p:nvPr>
        </p:nvSpPr>
        <p:spPr>
          <a:xfrm>
            <a:off x="0" y="0"/>
            <a:ext cx="3514200" cy="4853700"/>
          </a:xfrm>
          <a:prstGeom prst="rect">
            <a:avLst/>
          </a:prstGeom>
          <a:noFill/>
          <a:ln>
            <a:noFill/>
          </a:ln>
        </p:spPr>
      </p:sp>
      <p:sp>
        <p:nvSpPr>
          <p:cNvPr id="98" name="Google Shape;98;p15"/>
          <p:cNvSpPr/>
          <p:nvPr>
            <p:ph idx="3" type="pic"/>
          </p:nvPr>
        </p:nvSpPr>
        <p:spPr>
          <a:xfrm>
            <a:off x="3671775" y="0"/>
            <a:ext cx="2304300" cy="2796300"/>
          </a:xfrm>
          <a:prstGeom prst="rect">
            <a:avLst/>
          </a:prstGeom>
          <a:noFill/>
          <a:ln>
            <a:noFill/>
          </a:ln>
        </p:spPr>
      </p:sp>
      <p:sp>
        <p:nvSpPr>
          <p:cNvPr id="99" name="Google Shape;99;p15"/>
          <p:cNvSpPr/>
          <p:nvPr>
            <p:ph idx="4" type="pic"/>
          </p:nvPr>
        </p:nvSpPr>
        <p:spPr>
          <a:xfrm>
            <a:off x="3671775" y="2953775"/>
            <a:ext cx="5472300" cy="1899900"/>
          </a:xfrm>
          <a:prstGeom prst="rect">
            <a:avLst/>
          </a:prstGeom>
          <a:noFill/>
          <a:ln>
            <a:noFill/>
          </a:ln>
        </p:spPr>
      </p:sp>
      <p:sp>
        <p:nvSpPr>
          <p:cNvPr id="100" name="Google Shape;100;p15"/>
          <p:cNvSpPr/>
          <p:nvPr/>
        </p:nvSpPr>
        <p:spPr>
          <a:xfrm>
            <a:off x="0" y="4853625"/>
            <a:ext cx="9144000" cy="2898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ssistant"/>
              <a:ea typeface="Assistant"/>
              <a:cs typeface="Assistant"/>
              <a:sym typeface="Assistant"/>
            </a:endParaRPr>
          </a:p>
        </p:txBody>
      </p:sp>
      <p:cxnSp>
        <p:nvCxnSpPr>
          <p:cNvPr id="101" name="Google Shape;101;p15"/>
          <p:cNvCxnSpPr/>
          <p:nvPr/>
        </p:nvCxnSpPr>
        <p:spPr>
          <a:xfrm>
            <a:off x="7685700" y="539500"/>
            <a:ext cx="738300" cy="0"/>
          </a:xfrm>
          <a:prstGeom prst="straightConnector1">
            <a:avLst/>
          </a:prstGeom>
          <a:noFill/>
          <a:ln cap="flat" cmpd="sng" w="38100">
            <a:solidFill>
              <a:schemeClr val="accent1"/>
            </a:solidFill>
            <a:prstDash val="solid"/>
            <a:round/>
            <a:headEnd len="med" w="med" type="none"/>
            <a:tailEnd len="med" w="med" type="none"/>
          </a:ln>
        </p:spPr>
      </p:cxnSp>
      <p:sp>
        <p:nvSpPr>
          <p:cNvPr id="102" name="Google Shape;102;p1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6">
    <p:spTree>
      <p:nvGrpSpPr>
        <p:cNvPr id="103" name="Shape 103"/>
        <p:cNvGrpSpPr/>
        <p:nvPr/>
      </p:nvGrpSpPr>
      <p:grpSpPr>
        <a:xfrm>
          <a:off x="0" y="0"/>
          <a:ext cx="0" cy="0"/>
          <a:chOff x="0" y="0"/>
          <a:chExt cx="0" cy="0"/>
        </a:xfrm>
      </p:grpSpPr>
      <p:sp>
        <p:nvSpPr>
          <p:cNvPr id="104" name="Google Shape;104;p16"/>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105" name="Google Shape;105;p16"/>
          <p:cNvSpPr txBox="1"/>
          <p:nvPr>
            <p:ph idx="1" type="subTitle"/>
          </p:nvPr>
        </p:nvSpPr>
        <p:spPr>
          <a:xfrm>
            <a:off x="937625" y="2936489"/>
            <a:ext cx="2175300" cy="1273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06" name="Google Shape;106;p16"/>
          <p:cNvSpPr txBox="1"/>
          <p:nvPr>
            <p:ph idx="2" type="subTitle"/>
          </p:nvPr>
        </p:nvSpPr>
        <p:spPr>
          <a:xfrm>
            <a:off x="3484350" y="2936489"/>
            <a:ext cx="2175300" cy="1273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07" name="Google Shape;107;p16"/>
          <p:cNvSpPr txBox="1"/>
          <p:nvPr>
            <p:ph idx="3" type="subTitle"/>
          </p:nvPr>
        </p:nvSpPr>
        <p:spPr>
          <a:xfrm>
            <a:off x="6031075" y="2936489"/>
            <a:ext cx="2175300" cy="1273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08" name="Google Shape;108;p16"/>
          <p:cNvSpPr txBox="1"/>
          <p:nvPr>
            <p:ph idx="4" type="subTitle"/>
          </p:nvPr>
        </p:nvSpPr>
        <p:spPr>
          <a:xfrm>
            <a:off x="937625" y="2408790"/>
            <a:ext cx="2175300" cy="527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Space Grotesk"/>
              <a:buNone/>
              <a:defRPr b="1" sz="2400">
                <a:solidFill>
                  <a:schemeClr val="dk1"/>
                </a:solidFill>
                <a:latin typeface="Space Grotesk"/>
                <a:ea typeface="Space Grotesk"/>
                <a:cs typeface="Space Grotesk"/>
                <a:sym typeface="Space Grotesk"/>
              </a:defRPr>
            </a:lvl1pPr>
            <a:lvl2pPr lvl="1" rtl="0" algn="ctr">
              <a:lnSpc>
                <a:spcPct val="100000"/>
              </a:lnSpc>
              <a:spcBef>
                <a:spcPts val="0"/>
              </a:spcBef>
              <a:spcAft>
                <a:spcPts val="0"/>
              </a:spcAft>
              <a:buSzPts val="2400"/>
              <a:buFont typeface="Space Grotesk"/>
              <a:buNone/>
              <a:defRPr b="1" sz="2400">
                <a:latin typeface="Space Grotesk"/>
                <a:ea typeface="Space Grotesk"/>
                <a:cs typeface="Space Grotesk"/>
                <a:sym typeface="Space Grotesk"/>
              </a:defRPr>
            </a:lvl2pPr>
            <a:lvl3pPr lvl="2" rtl="0" algn="ctr">
              <a:lnSpc>
                <a:spcPct val="100000"/>
              </a:lnSpc>
              <a:spcBef>
                <a:spcPts val="0"/>
              </a:spcBef>
              <a:spcAft>
                <a:spcPts val="0"/>
              </a:spcAft>
              <a:buSzPts val="2400"/>
              <a:buFont typeface="Space Grotesk"/>
              <a:buNone/>
              <a:defRPr b="1" sz="2400">
                <a:latin typeface="Space Grotesk"/>
                <a:ea typeface="Space Grotesk"/>
                <a:cs typeface="Space Grotesk"/>
                <a:sym typeface="Space Grotesk"/>
              </a:defRPr>
            </a:lvl3pPr>
            <a:lvl4pPr lvl="3" rtl="0" algn="ctr">
              <a:lnSpc>
                <a:spcPct val="100000"/>
              </a:lnSpc>
              <a:spcBef>
                <a:spcPts val="0"/>
              </a:spcBef>
              <a:spcAft>
                <a:spcPts val="0"/>
              </a:spcAft>
              <a:buSzPts val="2400"/>
              <a:buFont typeface="Space Grotesk"/>
              <a:buNone/>
              <a:defRPr b="1" sz="2400">
                <a:latin typeface="Space Grotesk"/>
                <a:ea typeface="Space Grotesk"/>
                <a:cs typeface="Space Grotesk"/>
                <a:sym typeface="Space Grotesk"/>
              </a:defRPr>
            </a:lvl4pPr>
            <a:lvl5pPr lvl="4" rtl="0" algn="ctr">
              <a:lnSpc>
                <a:spcPct val="100000"/>
              </a:lnSpc>
              <a:spcBef>
                <a:spcPts val="0"/>
              </a:spcBef>
              <a:spcAft>
                <a:spcPts val="0"/>
              </a:spcAft>
              <a:buSzPts val="2400"/>
              <a:buFont typeface="Space Grotesk"/>
              <a:buNone/>
              <a:defRPr b="1" sz="2400">
                <a:latin typeface="Space Grotesk"/>
                <a:ea typeface="Space Grotesk"/>
                <a:cs typeface="Space Grotesk"/>
                <a:sym typeface="Space Grotesk"/>
              </a:defRPr>
            </a:lvl5pPr>
            <a:lvl6pPr lvl="5" rtl="0" algn="ctr">
              <a:lnSpc>
                <a:spcPct val="100000"/>
              </a:lnSpc>
              <a:spcBef>
                <a:spcPts val="0"/>
              </a:spcBef>
              <a:spcAft>
                <a:spcPts val="0"/>
              </a:spcAft>
              <a:buSzPts val="2400"/>
              <a:buFont typeface="Space Grotesk"/>
              <a:buNone/>
              <a:defRPr b="1" sz="2400">
                <a:latin typeface="Space Grotesk"/>
                <a:ea typeface="Space Grotesk"/>
                <a:cs typeface="Space Grotesk"/>
                <a:sym typeface="Space Grotesk"/>
              </a:defRPr>
            </a:lvl6pPr>
            <a:lvl7pPr lvl="6" rtl="0" algn="ctr">
              <a:lnSpc>
                <a:spcPct val="100000"/>
              </a:lnSpc>
              <a:spcBef>
                <a:spcPts val="0"/>
              </a:spcBef>
              <a:spcAft>
                <a:spcPts val="0"/>
              </a:spcAft>
              <a:buSzPts val="2400"/>
              <a:buFont typeface="Space Grotesk"/>
              <a:buNone/>
              <a:defRPr b="1" sz="2400">
                <a:latin typeface="Space Grotesk"/>
                <a:ea typeface="Space Grotesk"/>
                <a:cs typeface="Space Grotesk"/>
                <a:sym typeface="Space Grotesk"/>
              </a:defRPr>
            </a:lvl7pPr>
            <a:lvl8pPr lvl="7" rtl="0" algn="ctr">
              <a:lnSpc>
                <a:spcPct val="100000"/>
              </a:lnSpc>
              <a:spcBef>
                <a:spcPts val="0"/>
              </a:spcBef>
              <a:spcAft>
                <a:spcPts val="0"/>
              </a:spcAft>
              <a:buSzPts val="2400"/>
              <a:buFont typeface="Space Grotesk"/>
              <a:buNone/>
              <a:defRPr b="1" sz="2400">
                <a:latin typeface="Space Grotesk"/>
                <a:ea typeface="Space Grotesk"/>
                <a:cs typeface="Space Grotesk"/>
                <a:sym typeface="Space Grotesk"/>
              </a:defRPr>
            </a:lvl8pPr>
            <a:lvl9pPr lvl="8" rtl="0" algn="ctr">
              <a:lnSpc>
                <a:spcPct val="100000"/>
              </a:lnSpc>
              <a:spcBef>
                <a:spcPts val="0"/>
              </a:spcBef>
              <a:spcAft>
                <a:spcPts val="0"/>
              </a:spcAft>
              <a:buSzPts val="2400"/>
              <a:buFont typeface="Space Grotesk"/>
              <a:buNone/>
              <a:defRPr b="1" sz="2400">
                <a:latin typeface="Space Grotesk"/>
                <a:ea typeface="Space Grotesk"/>
                <a:cs typeface="Space Grotesk"/>
                <a:sym typeface="Space Grotesk"/>
              </a:defRPr>
            </a:lvl9pPr>
          </a:lstStyle>
          <a:p/>
        </p:txBody>
      </p:sp>
      <p:sp>
        <p:nvSpPr>
          <p:cNvPr id="109" name="Google Shape;109;p16"/>
          <p:cNvSpPr txBox="1"/>
          <p:nvPr>
            <p:ph idx="5" type="subTitle"/>
          </p:nvPr>
        </p:nvSpPr>
        <p:spPr>
          <a:xfrm>
            <a:off x="3484350" y="2408790"/>
            <a:ext cx="2175300" cy="527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Space Grotesk"/>
              <a:buNone/>
              <a:defRPr b="1" sz="2400">
                <a:solidFill>
                  <a:schemeClr val="dk1"/>
                </a:solidFill>
                <a:latin typeface="Space Grotesk"/>
                <a:ea typeface="Space Grotesk"/>
                <a:cs typeface="Space Grotesk"/>
                <a:sym typeface="Space Grotesk"/>
              </a:defRPr>
            </a:lvl1pPr>
            <a:lvl2pPr lvl="1" rtl="0" algn="ctr">
              <a:lnSpc>
                <a:spcPct val="100000"/>
              </a:lnSpc>
              <a:spcBef>
                <a:spcPts val="0"/>
              </a:spcBef>
              <a:spcAft>
                <a:spcPts val="0"/>
              </a:spcAft>
              <a:buSzPts val="2400"/>
              <a:buFont typeface="Space Grotesk"/>
              <a:buNone/>
              <a:defRPr b="1" sz="2400">
                <a:latin typeface="Space Grotesk"/>
                <a:ea typeface="Space Grotesk"/>
                <a:cs typeface="Space Grotesk"/>
                <a:sym typeface="Space Grotesk"/>
              </a:defRPr>
            </a:lvl2pPr>
            <a:lvl3pPr lvl="2" rtl="0" algn="ctr">
              <a:lnSpc>
                <a:spcPct val="100000"/>
              </a:lnSpc>
              <a:spcBef>
                <a:spcPts val="0"/>
              </a:spcBef>
              <a:spcAft>
                <a:spcPts val="0"/>
              </a:spcAft>
              <a:buSzPts val="2400"/>
              <a:buFont typeface="Space Grotesk"/>
              <a:buNone/>
              <a:defRPr b="1" sz="2400">
                <a:latin typeface="Space Grotesk"/>
                <a:ea typeface="Space Grotesk"/>
                <a:cs typeface="Space Grotesk"/>
                <a:sym typeface="Space Grotesk"/>
              </a:defRPr>
            </a:lvl3pPr>
            <a:lvl4pPr lvl="3" rtl="0" algn="ctr">
              <a:lnSpc>
                <a:spcPct val="100000"/>
              </a:lnSpc>
              <a:spcBef>
                <a:spcPts val="0"/>
              </a:spcBef>
              <a:spcAft>
                <a:spcPts val="0"/>
              </a:spcAft>
              <a:buSzPts val="2400"/>
              <a:buFont typeface="Space Grotesk"/>
              <a:buNone/>
              <a:defRPr b="1" sz="2400">
                <a:latin typeface="Space Grotesk"/>
                <a:ea typeface="Space Grotesk"/>
                <a:cs typeface="Space Grotesk"/>
                <a:sym typeface="Space Grotesk"/>
              </a:defRPr>
            </a:lvl4pPr>
            <a:lvl5pPr lvl="4" rtl="0" algn="ctr">
              <a:lnSpc>
                <a:spcPct val="100000"/>
              </a:lnSpc>
              <a:spcBef>
                <a:spcPts val="0"/>
              </a:spcBef>
              <a:spcAft>
                <a:spcPts val="0"/>
              </a:spcAft>
              <a:buSzPts val="2400"/>
              <a:buFont typeface="Space Grotesk"/>
              <a:buNone/>
              <a:defRPr b="1" sz="2400">
                <a:latin typeface="Space Grotesk"/>
                <a:ea typeface="Space Grotesk"/>
                <a:cs typeface="Space Grotesk"/>
                <a:sym typeface="Space Grotesk"/>
              </a:defRPr>
            </a:lvl5pPr>
            <a:lvl6pPr lvl="5" rtl="0" algn="ctr">
              <a:lnSpc>
                <a:spcPct val="100000"/>
              </a:lnSpc>
              <a:spcBef>
                <a:spcPts val="0"/>
              </a:spcBef>
              <a:spcAft>
                <a:spcPts val="0"/>
              </a:spcAft>
              <a:buSzPts val="2400"/>
              <a:buFont typeface="Space Grotesk"/>
              <a:buNone/>
              <a:defRPr b="1" sz="2400">
                <a:latin typeface="Space Grotesk"/>
                <a:ea typeface="Space Grotesk"/>
                <a:cs typeface="Space Grotesk"/>
                <a:sym typeface="Space Grotesk"/>
              </a:defRPr>
            </a:lvl6pPr>
            <a:lvl7pPr lvl="6" rtl="0" algn="ctr">
              <a:lnSpc>
                <a:spcPct val="100000"/>
              </a:lnSpc>
              <a:spcBef>
                <a:spcPts val="0"/>
              </a:spcBef>
              <a:spcAft>
                <a:spcPts val="0"/>
              </a:spcAft>
              <a:buSzPts val="2400"/>
              <a:buFont typeface="Space Grotesk"/>
              <a:buNone/>
              <a:defRPr b="1" sz="2400">
                <a:latin typeface="Space Grotesk"/>
                <a:ea typeface="Space Grotesk"/>
                <a:cs typeface="Space Grotesk"/>
                <a:sym typeface="Space Grotesk"/>
              </a:defRPr>
            </a:lvl7pPr>
            <a:lvl8pPr lvl="7" rtl="0" algn="ctr">
              <a:lnSpc>
                <a:spcPct val="100000"/>
              </a:lnSpc>
              <a:spcBef>
                <a:spcPts val="0"/>
              </a:spcBef>
              <a:spcAft>
                <a:spcPts val="0"/>
              </a:spcAft>
              <a:buSzPts val="2400"/>
              <a:buFont typeface="Space Grotesk"/>
              <a:buNone/>
              <a:defRPr b="1" sz="2400">
                <a:latin typeface="Space Grotesk"/>
                <a:ea typeface="Space Grotesk"/>
                <a:cs typeface="Space Grotesk"/>
                <a:sym typeface="Space Grotesk"/>
              </a:defRPr>
            </a:lvl8pPr>
            <a:lvl9pPr lvl="8" rtl="0" algn="ctr">
              <a:lnSpc>
                <a:spcPct val="100000"/>
              </a:lnSpc>
              <a:spcBef>
                <a:spcPts val="0"/>
              </a:spcBef>
              <a:spcAft>
                <a:spcPts val="0"/>
              </a:spcAft>
              <a:buSzPts val="2400"/>
              <a:buFont typeface="Space Grotesk"/>
              <a:buNone/>
              <a:defRPr b="1" sz="2400">
                <a:latin typeface="Space Grotesk"/>
                <a:ea typeface="Space Grotesk"/>
                <a:cs typeface="Space Grotesk"/>
                <a:sym typeface="Space Grotesk"/>
              </a:defRPr>
            </a:lvl9pPr>
          </a:lstStyle>
          <a:p/>
        </p:txBody>
      </p:sp>
      <p:sp>
        <p:nvSpPr>
          <p:cNvPr id="110" name="Google Shape;110;p16"/>
          <p:cNvSpPr txBox="1"/>
          <p:nvPr>
            <p:ph idx="6" type="subTitle"/>
          </p:nvPr>
        </p:nvSpPr>
        <p:spPr>
          <a:xfrm>
            <a:off x="6031075" y="2408790"/>
            <a:ext cx="2175300" cy="527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Space Grotesk"/>
              <a:buNone/>
              <a:defRPr b="1" sz="2400">
                <a:solidFill>
                  <a:schemeClr val="dk1"/>
                </a:solidFill>
                <a:latin typeface="Space Grotesk"/>
                <a:ea typeface="Space Grotesk"/>
                <a:cs typeface="Space Grotesk"/>
                <a:sym typeface="Space Grotesk"/>
              </a:defRPr>
            </a:lvl1pPr>
            <a:lvl2pPr lvl="1" rtl="0" algn="ctr">
              <a:lnSpc>
                <a:spcPct val="100000"/>
              </a:lnSpc>
              <a:spcBef>
                <a:spcPts val="0"/>
              </a:spcBef>
              <a:spcAft>
                <a:spcPts val="0"/>
              </a:spcAft>
              <a:buSzPts val="2400"/>
              <a:buFont typeface="Space Grotesk"/>
              <a:buNone/>
              <a:defRPr b="1" sz="2400">
                <a:latin typeface="Space Grotesk"/>
                <a:ea typeface="Space Grotesk"/>
                <a:cs typeface="Space Grotesk"/>
                <a:sym typeface="Space Grotesk"/>
              </a:defRPr>
            </a:lvl2pPr>
            <a:lvl3pPr lvl="2" rtl="0" algn="ctr">
              <a:lnSpc>
                <a:spcPct val="100000"/>
              </a:lnSpc>
              <a:spcBef>
                <a:spcPts val="0"/>
              </a:spcBef>
              <a:spcAft>
                <a:spcPts val="0"/>
              </a:spcAft>
              <a:buSzPts val="2400"/>
              <a:buFont typeface="Space Grotesk"/>
              <a:buNone/>
              <a:defRPr b="1" sz="2400">
                <a:latin typeface="Space Grotesk"/>
                <a:ea typeface="Space Grotesk"/>
                <a:cs typeface="Space Grotesk"/>
                <a:sym typeface="Space Grotesk"/>
              </a:defRPr>
            </a:lvl3pPr>
            <a:lvl4pPr lvl="3" rtl="0" algn="ctr">
              <a:lnSpc>
                <a:spcPct val="100000"/>
              </a:lnSpc>
              <a:spcBef>
                <a:spcPts val="0"/>
              </a:spcBef>
              <a:spcAft>
                <a:spcPts val="0"/>
              </a:spcAft>
              <a:buSzPts val="2400"/>
              <a:buFont typeface="Space Grotesk"/>
              <a:buNone/>
              <a:defRPr b="1" sz="2400">
                <a:latin typeface="Space Grotesk"/>
                <a:ea typeface="Space Grotesk"/>
                <a:cs typeface="Space Grotesk"/>
                <a:sym typeface="Space Grotesk"/>
              </a:defRPr>
            </a:lvl4pPr>
            <a:lvl5pPr lvl="4" rtl="0" algn="ctr">
              <a:lnSpc>
                <a:spcPct val="100000"/>
              </a:lnSpc>
              <a:spcBef>
                <a:spcPts val="0"/>
              </a:spcBef>
              <a:spcAft>
                <a:spcPts val="0"/>
              </a:spcAft>
              <a:buSzPts val="2400"/>
              <a:buFont typeface="Space Grotesk"/>
              <a:buNone/>
              <a:defRPr b="1" sz="2400">
                <a:latin typeface="Space Grotesk"/>
                <a:ea typeface="Space Grotesk"/>
                <a:cs typeface="Space Grotesk"/>
                <a:sym typeface="Space Grotesk"/>
              </a:defRPr>
            </a:lvl5pPr>
            <a:lvl6pPr lvl="5" rtl="0" algn="ctr">
              <a:lnSpc>
                <a:spcPct val="100000"/>
              </a:lnSpc>
              <a:spcBef>
                <a:spcPts val="0"/>
              </a:spcBef>
              <a:spcAft>
                <a:spcPts val="0"/>
              </a:spcAft>
              <a:buSzPts val="2400"/>
              <a:buFont typeface="Space Grotesk"/>
              <a:buNone/>
              <a:defRPr b="1" sz="2400">
                <a:latin typeface="Space Grotesk"/>
                <a:ea typeface="Space Grotesk"/>
                <a:cs typeface="Space Grotesk"/>
                <a:sym typeface="Space Grotesk"/>
              </a:defRPr>
            </a:lvl6pPr>
            <a:lvl7pPr lvl="6" rtl="0" algn="ctr">
              <a:lnSpc>
                <a:spcPct val="100000"/>
              </a:lnSpc>
              <a:spcBef>
                <a:spcPts val="0"/>
              </a:spcBef>
              <a:spcAft>
                <a:spcPts val="0"/>
              </a:spcAft>
              <a:buSzPts val="2400"/>
              <a:buFont typeface="Space Grotesk"/>
              <a:buNone/>
              <a:defRPr b="1" sz="2400">
                <a:latin typeface="Space Grotesk"/>
                <a:ea typeface="Space Grotesk"/>
                <a:cs typeface="Space Grotesk"/>
                <a:sym typeface="Space Grotesk"/>
              </a:defRPr>
            </a:lvl7pPr>
            <a:lvl8pPr lvl="7" rtl="0" algn="ctr">
              <a:lnSpc>
                <a:spcPct val="100000"/>
              </a:lnSpc>
              <a:spcBef>
                <a:spcPts val="0"/>
              </a:spcBef>
              <a:spcAft>
                <a:spcPts val="0"/>
              </a:spcAft>
              <a:buSzPts val="2400"/>
              <a:buFont typeface="Space Grotesk"/>
              <a:buNone/>
              <a:defRPr b="1" sz="2400">
                <a:latin typeface="Space Grotesk"/>
                <a:ea typeface="Space Grotesk"/>
                <a:cs typeface="Space Grotesk"/>
                <a:sym typeface="Space Grotesk"/>
              </a:defRPr>
            </a:lvl8pPr>
            <a:lvl9pPr lvl="8" rtl="0" algn="ctr">
              <a:lnSpc>
                <a:spcPct val="100000"/>
              </a:lnSpc>
              <a:spcBef>
                <a:spcPts val="0"/>
              </a:spcBef>
              <a:spcAft>
                <a:spcPts val="0"/>
              </a:spcAft>
              <a:buSzPts val="2400"/>
              <a:buFont typeface="Space Grotesk"/>
              <a:buNone/>
              <a:defRPr b="1" sz="2400">
                <a:latin typeface="Space Grotesk"/>
                <a:ea typeface="Space Grotesk"/>
                <a:cs typeface="Space Grotesk"/>
                <a:sym typeface="Space Grotesk"/>
              </a:defRPr>
            </a:lvl9pPr>
          </a:lstStyle>
          <a:p/>
        </p:txBody>
      </p:sp>
      <p:cxnSp>
        <p:nvCxnSpPr>
          <p:cNvPr id="111" name="Google Shape;111;p16"/>
          <p:cNvCxnSpPr/>
          <p:nvPr/>
        </p:nvCxnSpPr>
        <p:spPr>
          <a:xfrm>
            <a:off x="7685700" y="539500"/>
            <a:ext cx="738300" cy="0"/>
          </a:xfrm>
          <a:prstGeom prst="straightConnector1">
            <a:avLst/>
          </a:prstGeom>
          <a:noFill/>
          <a:ln cap="flat" cmpd="sng" w="38100">
            <a:solidFill>
              <a:schemeClr val="accent1"/>
            </a:solidFill>
            <a:prstDash val="solid"/>
            <a:round/>
            <a:headEnd len="med" w="med" type="none"/>
            <a:tailEnd len="med" w="med" type="none"/>
          </a:ln>
        </p:spPr>
      </p:cxnSp>
      <p:sp>
        <p:nvSpPr>
          <p:cNvPr id="112" name="Google Shape;112;p16"/>
          <p:cNvSpPr/>
          <p:nvPr/>
        </p:nvSpPr>
        <p:spPr>
          <a:xfrm>
            <a:off x="0" y="4853625"/>
            <a:ext cx="9144000" cy="2898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ssistant"/>
              <a:ea typeface="Assistant"/>
              <a:cs typeface="Assistant"/>
              <a:sym typeface="Assistant"/>
            </a:endParaRPr>
          </a:p>
        </p:txBody>
      </p:sp>
      <p:sp>
        <p:nvSpPr>
          <p:cNvPr id="113" name="Google Shape;113;p1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5">
    <p:spTree>
      <p:nvGrpSpPr>
        <p:cNvPr id="114" name="Shape 114"/>
        <p:cNvGrpSpPr/>
        <p:nvPr/>
      </p:nvGrpSpPr>
      <p:grpSpPr>
        <a:xfrm>
          <a:off x="0" y="0"/>
          <a:ext cx="0" cy="0"/>
          <a:chOff x="0" y="0"/>
          <a:chExt cx="0" cy="0"/>
        </a:xfrm>
      </p:grpSpPr>
      <p:sp>
        <p:nvSpPr>
          <p:cNvPr id="115" name="Google Shape;115;p17"/>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116" name="Google Shape;116;p17"/>
          <p:cNvSpPr txBox="1"/>
          <p:nvPr>
            <p:ph idx="1" type="subTitle"/>
          </p:nvPr>
        </p:nvSpPr>
        <p:spPr>
          <a:xfrm>
            <a:off x="1696175" y="1780100"/>
            <a:ext cx="2673300" cy="954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17" name="Google Shape;117;p17"/>
          <p:cNvSpPr txBox="1"/>
          <p:nvPr>
            <p:ph idx="2" type="subTitle"/>
          </p:nvPr>
        </p:nvSpPr>
        <p:spPr>
          <a:xfrm>
            <a:off x="5661633" y="1780100"/>
            <a:ext cx="2673300" cy="954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18" name="Google Shape;118;p17"/>
          <p:cNvSpPr txBox="1"/>
          <p:nvPr>
            <p:ph idx="3" type="subTitle"/>
          </p:nvPr>
        </p:nvSpPr>
        <p:spPr>
          <a:xfrm>
            <a:off x="1696175" y="3440675"/>
            <a:ext cx="2673300" cy="954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19" name="Google Shape;119;p17"/>
          <p:cNvSpPr txBox="1"/>
          <p:nvPr>
            <p:ph idx="4" type="subTitle"/>
          </p:nvPr>
        </p:nvSpPr>
        <p:spPr>
          <a:xfrm>
            <a:off x="5661633" y="3440675"/>
            <a:ext cx="2673300" cy="954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20" name="Google Shape;120;p17"/>
          <p:cNvSpPr txBox="1"/>
          <p:nvPr>
            <p:ph idx="5" type="subTitle"/>
          </p:nvPr>
        </p:nvSpPr>
        <p:spPr>
          <a:xfrm>
            <a:off x="1696176" y="1410550"/>
            <a:ext cx="2673300" cy="473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Space Grotesk"/>
              <a:buNone/>
              <a:defRPr b="1" sz="2400">
                <a:solidFill>
                  <a:schemeClr val="dk1"/>
                </a:solidFill>
                <a:latin typeface="Space Grotesk"/>
                <a:ea typeface="Space Grotesk"/>
                <a:cs typeface="Space Grotesk"/>
                <a:sym typeface="Space Grotesk"/>
              </a:defRPr>
            </a:lvl1pPr>
            <a:lvl2pPr lvl="1" rtl="0" algn="ctr">
              <a:lnSpc>
                <a:spcPct val="100000"/>
              </a:lnSpc>
              <a:spcBef>
                <a:spcPts val="0"/>
              </a:spcBef>
              <a:spcAft>
                <a:spcPts val="0"/>
              </a:spcAft>
              <a:buSzPts val="2400"/>
              <a:buFont typeface="Space Grotesk"/>
              <a:buNone/>
              <a:defRPr b="1" sz="2400">
                <a:latin typeface="Space Grotesk"/>
                <a:ea typeface="Space Grotesk"/>
                <a:cs typeface="Space Grotesk"/>
                <a:sym typeface="Space Grotesk"/>
              </a:defRPr>
            </a:lvl2pPr>
            <a:lvl3pPr lvl="2" rtl="0" algn="ctr">
              <a:lnSpc>
                <a:spcPct val="100000"/>
              </a:lnSpc>
              <a:spcBef>
                <a:spcPts val="0"/>
              </a:spcBef>
              <a:spcAft>
                <a:spcPts val="0"/>
              </a:spcAft>
              <a:buSzPts val="2400"/>
              <a:buFont typeface="Space Grotesk"/>
              <a:buNone/>
              <a:defRPr b="1" sz="2400">
                <a:latin typeface="Space Grotesk"/>
                <a:ea typeface="Space Grotesk"/>
                <a:cs typeface="Space Grotesk"/>
                <a:sym typeface="Space Grotesk"/>
              </a:defRPr>
            </a:lvl3pPr>
            <a:lvl4pPr lvl="3" rtl="0" algn="ctr">
              <a:lnSpc>
                <a:spcPct val="100000"/>
              </a:lnSpc>
              <a:spcBef>
                <a:spcPts val="0"/>
              </a:spcBef>
              <a:spcAft>
                <a:spcPts val="0"/>
              </a:spcAft>
              <a:buSzPts val="2400"/>
              <a:buFont typeface="Space Grotesk"/>
              <a:buNone/>
              <a:defRPr b="1" sz="2400">
                <a:latin typeface="Space Grotesk"/>
                <a:ea typeface="Space Grotesk"/>
                <a:cs typeface="Space Grotesk"/>
                <a:sym typeface="Space Grotesk"/>
              </a:defRPr>
            </a:lvl4pPr>
            <a:lvl5pPr lvl="4" rtl="0" algn="ctr">
              <a:lnSpc>
                <a:spcPct val="100000"/>
              </a:lnSpc>
              <a:spcBef>
                <a:spcPts val="0"/>
              </a:spcBef>
              <a:spcAft>
                <a:spcPts val="0"/>
              </a:spcAft>
              <a:buSzPts val="2400"/>
              <a:buFont typeface="Space Grotesk"/>
              <a:buNone/>
              <a:defRPr b="1" sz="2400">
                <a:latin typeface="Space Grotesk"/>
                <a:ea typeface="Space Grotesk"/>
                <a:cs typeface="Space Grotesk"/>
                <a:sym typeface="Space Grotesk"/>
              </a:defRPr>
            </a:lvl5pPr>
            <a:lvl6pPr lvl="5" rtl="0" algn="ctr">
              <a:lnSpc>
                <a:spcPct val="100000"/>
              </a:lnSpc>
              <a:spcBef>
                <a:spcPts val="0"/>
              </a:spcBef>
              <a:spcAft>
                <a:spcPts val="0"/>
              </a:spcAft>
              <a:buSzPts val="2400"/>
              <a:buFont typeface="Space Grotesk"/>
              <a:buNone/>
              <a:defRPr b="1" sz="2400">
                <a:latin typeface="Space Grotesk"/>
                <a:ea typeface="Space Grotesk"/>
                <a:cs typeface="Space Grotesk"/>
                <a:sym typeface="Space Grotesk"/>
              </a:defRPr>
            </a:lvl6pPr>
            <a:lvl7pPr lvl="6" rtl="0" algn="ctr">
              <a:lnSpc>
                <a:spcPct val="100000"/>
              </a:lnSpc>
              <a:spcBef>
                <a:spcPts val="0"/>
              </a:spcBef>
              <a:spcAft>
                <a:spcPts val="0"/>
              </a:spcAft>
              <a:buSzPts val="2400"/>
              <a:buFont typeface="Space Grotesk"/>
              <a:buNone/>
              <a:defRPr b="1" sz="2400">
                <a:latin typeface="Space Grotesk"/>
                <a:ea typeface="Space Grotesk"/>
                <a:cs typeface="Space Grotesk"/>
                <a:sym typeface="Space Grotesk"/>
              </a:defRPr>
            </a:lvl7pPr>
            <a:lvl8pPr lvl="7" rtl="0" algn="ctr">
              <a:lnSpc>
                <a:spcPct val="100000"/>
              </a:lnSpc>
              <a:spcBef>
                <a:spcPts val="0"/>
              </a:spcBef>
              <a:spcAft>
                <a:spcPts val="0"/>
              </a:spcAft>
              <a:buSzPts val="2400"/>
              <a:buFont typeface="Space Grotesk"/>
              <a:buNone/>
              <a:defRPr b="1" sz="2400">
                <a:latin typeface="Space Grotesk"/>
                <a:ea typeface="Space Grotesk"/>
                <a:cs typeface="Space Grotesk"/>
                <a:sym typeface="Space Grotesk"/>
              </a:defRPr>
            </a:lvl8pPr>
            <a:lvl9pPr lvl="8" rtl="0" algn="ctr">
              <a:lnSpc>
                <a:spcPct val="100000"/>
              </a:lnSpc>
              <a:spcBef>
                <a:spcPts val="0"/>
              </a:spcBef>
              <a:spcAft>
                <a:spcPts val="0"/>
              </a:spcAft>
              <a:buSzPts val="2400"/>
              <a:buFont typeface="Space Grotesk"/>
              <a:buNone/>
              <a:defRPr b="1" sz="2400">
                <a:latin typeface="Space Grotesk"/>
                <a:ea typeface="Space Grotesk"/>
                <a:cs typeface="Space Grotesk"/>
                <a:sym typeface="Space Grotesk"/>
              </a:defRPr>
            </a:lvl9pPr>
          </a:lstStyle>
          <a:p/>
        </p:txBody>
      </p:sp>
      <p:sp>
        <p:nvSpPr>
          <p:cNvPr id="121" name="Google Shape;121;p17"/>
          <p:cNvSpPr txBox="1"/>
          <p:nvPr>
            <p:ph idx="6" type="subTitle"/>
          </p:nvPr>
        </p:nvSpPr>
        <p:spPr>
          <a:xfrm>
            <a:off x="1696176" y="3071200"/>
            <a:ext cx="2673300" cy="473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Space Grotesk"/>
              <a:buNone/>
              <a:defRPr b="1" sz="2400">
                <a:solidFill>
                  <a:schemeClr val="dk1"/>
                </a:solidFill>
                <a:latin typeface="Space Grotesk"/>
                <a:ea typeface="Space Grotesk"/>
                <a:cs typeface="Space Grotesk"/>
                <a:sym typeface="Space Grotesk"/>
              </a:defRPr>
            </a:lvl1pPr>
            <a:lvl2pPr lvl="1" rtl="0" algn="ctr">
              <a:lnSpc>
                <a:spcPct val="100000"/>
              </a:lnSpc>
              <a:spcBef>
                <a:spcPts val="0"/>
              </a:spcBef>
              <a:spcAft>
                <a:spcPts val="0"/>
              </a:spcAft>
              <a:buSzPts val="2400"/>
              <a:buFont typeface="Space Grotesk"/>
              <a:buNone/>
              <a:defRPr b="1" sz="2400">
                <a:latin typeface="Space Grotesk"/>
                <a:ea typeface="Space Grotesk"/>
                <a:cs typeface="Space Grotesk"/>
                <a:sym typeface="Space Grotesk"/>
              </a:defRPr>
            </a:lvl2pPr>
            <a:lvl3pPr lvl="2" rtl="0" algn="ctr">
              <a:lnSpc>
                <a:spcPct val="100000"/>
              </a:lnSpc>
              <a:spcBef>
                <a:spcPts val="0"/>
              </a:spcBef>
              <a:spcAft>
                <a:spcPts val="0"/>
              </a:spcAft>
              <a:buSzPts val="2400"/>
              <a:buFont typeface="Space Grotesk"/>
              <a:buNone/>
              <a:defRPr b="1" sz="2400">
                <a:latin typeface="Space Grotesk"/>
                <a:ea typeface="Space Grotesk"/>
                <a:cs typeface="Space Grotesk"/>
                <a:sym typeface="Space Grotesk"/>
              </a:defRPr>
            </a:lvl3pPr>
            <a:lvl4pPr lvl="3" rtl="0" algn="ctr">
              <a:lnSpc>
                <a:spcPct val="100000"/>
              </a:lnSpc>
              <a:spcBef>
                <a:spcPts val="0"/>
              </a:spcBef>
              <a:spcAft>
                <a:spcPts val="0"/>
              </a:spcAft>
              <a:buSzPts val="2400"/>
              <a:buFont typeface="Space Grotesk"/>
              <a:buNone/>
              <a:defRPr b="1" sz="2400">
                <a:latin typeface="Space Grotesk"/>
                <a:ea typeface="Space Grotesk"/>
                <a:cs typeface="Space Grotesk"/>
                <a:sym typeface="Space Grotesk"/>
              </a:defRPr>
            </a:lvl4pPr>
            <a:lvl5pPr lvl="4" rtl="0" algn="ctr">
              <a:lnSpc>
                <a:spcPct val="100000"/>
              </a:lnSpc>
              <a:spcBef>
                <a:spcPts val="0"/>
              </a:spcBef>
              <a:spcAft>
                <a:spcPts val="0"/>
              </a:spcAft>
              <a:buSzPts val="2400"/>
              <a:buFont typeface="Space Grotesk"/>
              <a:buNone/>
              <a:defRPr b="1" sz="2400">
                <a:latin typeface="Space Grotesk"/>
                <a:ea typeface="Space Grotesk"/>
                <a:cs typeface="Space Grotesk"/>
                <a:sym typeface="Space Grotesk"/>
              </a:defRPr>
            </a:lvl5pPr>
            <a:lvl6pPr lvl="5" rtl="0" algn="ctr">
              <a:lnSpc>
                <a:spcPct val="100000"/>
              </a:lnSpc>
              <a:spcBef>
                <a:spcPts val="0"/>
              </a:spcBef>
              <a:spcAft>
                <a:spcPts val="0"/>
              </a:spcAft>
              <a:buSzPts val="2400"/>
              <a:buFont typeface="Space Grotesk"/>
              <a:buNone/>
              <a:defRPr b="1" sz="2400">
                <a:latin typeface="Space Grotesk"/>
                <a:ea typeface="Space Grotesk"/>
                <a:cs typeface="Space Grotesk"/>
                <a:sym typeface="Space Grotesk"/>
              </a:defRPr>
            </a:lvl6pPr>
            <a:lvl7pPr lvl="6" rtl="0" algn="ctr">
              <a:lnSpc>
                <a:spcPct val="100000"/>
              </a:lnSpc>
              <a:spcBef>
                <a:spcPts val="0"/>
              </a:spcBef>
              <a:spcAft>
                <a:spcPts val="0"/>
              </a:spcAft>
              <a:buSzPts val="2400"/>
              <a:buFont typeface="Space Grotesk"/>
              <a:buNone/>
              <a:defRPr b="1" sz="2400">
                <a:latin typeface="Space Grotesk"/>
                <a:ea typeface="Space Grotesk"/>
                <a:cs typeface="Space Grotesk"/>
                <a:sym typeface="Space Grotesk"/>
              </a:defRPr>
            </a:lvl7pPr>
            <a:lvl8pPr lvl="7" rtl="0" algn="ctr">
              <a:lnSpc>
                <a:spcPct val="100000"/>
              </a:lnSpc>
              <a:spcBef>
                <a:spcPts val="0"/>
              </a:spcBef>
              <a:spcAft>
                <a:spcPts val="0"/>
              </a:spcAft>
              <a:buSzPts val="2400"/>
              <a:buFont typeface="Space Grotesk"/>
              <a:buNone/>
              <a:defRPr b="1" sz="2400">
                <a:latin typeface="Space Grotesk"/>
                <a:ea typeface="Space Grotesk"/>
                <a:cs typeface="Space Grotesk"/>
                <a:sym typeface="Space Grotesk"/>
              </a:defRPr>
            </a:lvl8pPr>
            <a:lvl9pPr lvl="8" rtl="0" algn="ctr">
              <a:lnSpc>
                <a:spcPct val="100000"/>
              </a:lnSpc>
              <a:spcBef>
                <a:spcPts val="0"/>
              </a:spcBef>
              <a:spcAft>
                <a:spcPts val="0"/>
              </a:spcAft>
              <a:buSzPts val="2400"/>
              <a:buFont typeface="Space Grotesk"/>
              <a:buNone/>
              <a:defRPr b="1" sz="2400">
                <a:latin typeface="Space Grotesk"/>
                <a:ea typeface="Space Grotesk"/>
                <a:cs typeface="Space Grotesk"/>
                <a:sym typeface="Space Grotesk"/>
              </a:defRPr>
            </a:lvl9pPr>
          </a:lstStyle>
          <a:p/>
        </p:txBody>
      </p:sp>
      <p:sp>
        <p:nvSpPr>
          <p:cNvPr id="122" name="Google Shape;122;p17"/>
          <p:cNvSpPr txBox="1"/>
          <p:nvPr>
            <p:ph idx="7" type="subTitle"/>
          </p:nvPr>
        </p:nvSpPr>
        <p:spPr>
          <a:xfrm>
            <a:off x="5661609" y="1410550"/>
            <a:ext cx="2673300" cy="473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Space Grotesk"/>
              <a:buNone/>
              <a:defRPr b="1" sz="2400">
                <a:solidFill>
                  <a:schemeClr val="dk1"/>
                </a:solidFill>
                <a:latin typeface="Space Grotesk"/>
                <a:ea typeface="Space Grotesk"/>
                <a:cs typeface="Space Grotesk"/>
                <a:sym typeface="Space Grotesk"/>
              </a:defRPr>
            </a:lvl1pPr>
            <a:lvl2pPr lvl="1" rtl="0" algn="ctr">
              <a:lnSpc>
                <a:spcPct val="100000"/>
              </a:lnSpc>
              <a:spcBef>
                <a:spcPts val="0"/>
              </a:spcBef>
              <a:spcAft>
                <a:spcPts val="0"/>
              </a:spcAft>
              <a:buSzPts val="2400"/>
              <a:buFont typeface="Space Grotesk"/>
              <a:buNone/>
              <a:defRPr b="1" sz="2400">
                <a:latin typeface="Space Grotesk"/>
                <a:ea typeface="Space Grotesk"/>
                <a:cs typeface="Space Grotesk"/>
                <a:sym typeface="Space Grotesk"/>
              </a:defRPr>
            </a:lvl2pPr>
            <a:lvl3pPr lvl="2" rtl="0" algn="ctr">
              <a:lnSpc>
                <a:spcPct val="100000"/>
              </a:lnSpc>
              <a:spcBef>
                <a:spcPts val="0"/>
              </a:spcBef>
              <a:spcAft>
                <a:spcPts val="0"/>
              </a:spcAft>
              <a:buSzPts val="2400"/>
              <a:buFont typeface="Space Grotesk"/>
              <a:buNone/>
              <a:defRPr b="1" sz="2400">
                <a:latin typeface="Space Grotesk"/>
                <a:ea typeface="Space Grotesk"/>
                <a:cs typeface="Space Grotesk"/>
                <a:sym typeface="Space Grotesk"/>
              </a:defRPr>
            </a:lvl3pPr>
            <a:lvl4pPr lvl="3" rtl="0" algn="ctr">
              <a:lnSpc>
                <a:spcPct val="100000"/>
              </a:lnSpc>
              <a:spcBef>
                <a:spcPts val="0"/>
              </a:spcBef>
              <a:spcAft>
                <a:spcPts val="0"/>
              </a:spcAft>
              <a:buSzPts val="2400"/>
              <a:buFont typeface="Space Grotesk"/>
              <a:buNone/>
              <a:defRPr b="1" sz="2400">
                <a:latin typeface="Space Grotesk"/>
                <a:ea typeface="Space Grotesk"/>
                <a:cs typeface="Space Grotesk"/>
                <a:sym typeface="Space Grotesk"/>
              </a:defRPr>
            </a:lvl4pPr>
            <a:lvl5pPr lvl="4" rtl="0" algn="ctr">
              <a:lnSpc>
                <a:spcPct val="100000"/>
              </a:lnSpc>
              <a:spcBef>
                <a:spcPts val="0"/>
              </a:spcBef>
              <a:spcAft>
                <a:spcPts val="0"/>
              </a:spcAft>
              <a:buSzPts val="2400"/>
              <a:buFont typeface="Space Grotesk"/>
              <a:buNone/>
              <a:defRPr b="1" sz="2400">
                <a:latin typeface="Space Grotesk"/>
                <a:ea typeface="Space Grotesk"/>
                <a:cs typeface="Space Grotesk"/>
                <a:sym typeface="Space Grotesk"/>
              </a:defRPr>
            </a:lvl5pPr>
            <a:lvl6pPr lvl="5" rtl="0" algn="ctr">
              <a:lnSpc>
                <a:spcPct val="100000"/>
              </a:lnSpc>
              <a:spcBef>
                <a:spcPts val="0"/>
              </a:spcBef>
              <a:spcAft>
                <a:spcPts val="0"/>
              </a:spcAft>
              <a:buSzPts val="2400"/>
              <a:buFont typeface="Space Grotesk"/>
              <a:buNone/>
              <a:defRPr b="1" sz="2400">
                <a:latin typeface="Space Grotesk"/>
                <a:ea typeface="Space Grotesk"/>
                <a:cs typeface="Space Grotesk"/>
                <a:sym typeface="Space Grotesk"/>
              </a:defRPr>
            </a:lvl6pPr>
            <a:lvl7pPr lvl="6" rtl="0" algn="ctr">
              <a:lnSpc>
                <a:spcPct val="100000"/>
              </a:lnSpc>
              <a:spcBef>
                <a:spcPts val="0"/>
              </a:spcBef>
              <a:spcAft>
                <a:spcPts val="0"/>
              </a:spcAft>
              <a:buSzPts val="2400"/>
              <a:buFont typeface="Space Grotesk"/>
              <a:buNone/>
              <a:defRPr b="1" sz="2400">
                <a:latin typeface="Space Grotesk"/>
                <a:ea typeface="Space Grotesk"/>
                <a:cs typeface="Space Grotesk"/>
                <a:sym typeface="Space Grotesk"/>
              </a:defRPr>
            </a:lvl7pPr>
            <a:lvl8pPr lvl="7" rtl="0" algn="ctr">
              <a:lnSpc>
                <a:spcPct val="100000"/>
              </a:lnSpc>
              <a:spcBef>
                <a:spcPts val="0"/>
              </a:spcBef>
              <a:spcAft>
                <a:spcPts val="0"/>
              </a:spcAft>
              <a:buSzPts val="2400"/>
              <a:buFont typeface="Space Grotesk"/>
              <a:buNone/>
              <a:defRPr b="1" sz="2400">
                <a:latin typeface="Space Grotesk"/>
                <a:ea typeface="Space Grotesk"/>
                <a:cs typeface="Space Grotesk"/>
                <a:sym typeface="Space Grotesk"/>
              </a:defRPr>
            </a:lvl8pPr>
            <a:lvl9pPr lvl="8" rtl="0" algn="ctr">
              <a:lnSpc>
                <a:spcPct val="100000"/>
              </a:lnSpc>
              <a:spcBef>
                <a:spcPts val="0"/>
              </a:spcBef>
              <a:spcAft>
                <a:spcPts val="0"/>
              </a:spcAft>
              <a:buSzPts val="2400"/>
              <a:buFont typeface="Space Grotesk"/>
              <a:buNone/>
              <a:defRPr b="1" sz="2400">
                <a:latin typeface="Space Grotesk"/>
                <a:ea typeface="Space Grotesk"/>
                <a:cs typeface="Space Grotesk"/>
                <a:sym typeface="Space Grotesk"/>
              </a:defRPr>
            </a:lvl9pPr>
          </a:lstStyle>
          <a:p/>
        </p:txBody>
      </p:sp>
      <p:sp>
        <p:nvSpPr>
          <p:cNvPr id="123" name="Google Shape;123;p17"/>
          <p:cNvSpPr txBox="1"/>
          <p:nvPr>
            <p:ph idx="8" type="subTitle"/>
          </p:nvPr>
        </p:nvSpPr>
        <p:spPr>
          <a:xfrm>
            <a:off x="5661609" y="3071200"/>
            <a:ext cx="2673300" cy="473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Space Grotesk"/>
              <a:buNone/>
              <a:defRPr b="1" sz="2400">
                <a:solidFill>
                  <a:schemeClr val="dk1"/>
                </a:solidFill>
                <a:latin typeface="Space Grotesk"/>
                <a:ea typeface="Space Grotesk"/>
                <a:cs typeface="Space Grotesk"/>
                <a:sym typeface="Space Grotesk"/>
              </a:defRPr>
            </a:lvl1pPr>
            <a:lvl2pPr lvl="1" rtl="0" algn="ctr">
              <a:lnSpc>
                <a:spcPct val="100000"/>
              </a:lnSpc>
              <a:spcBef>
                <a:spcPts val="0"/>
              </a:spcBef>
              <a:spcAft>
                <a:spcPts val="0"/>
              </a:spcAft>
              <a:buSzPts val="2400"/>
              <a:buFont typeface="Space Grotesk"/>
              <a:buNone/>
              <a:defRPr b="1" sz="2400">
                <a:latin typeface="Space Grotesk"/>
                <a:ea typeface="Space Grotesk"/>
                <a:cs typeface="Space Grotesk"/>
                <a:sym typeface="Space Grotesk"/>
              </a:defRPr>
            </a:lvl2pPr>
            <a:lvl3pPr lvl="2" rtl="0" algn="ctr">
              <a:lnSpc>
                <a:spcPct val="100000"/>
              </a:lnSpc>
              <a:spcBef>
                <a:spcPts val="0"/>
              </a:spcBef>
              <a:spcAft>
                <a:spcPts val="0"/>
              </a:spcAft>
              <a:buSzPts val="2400"/>
              <a:buFont typeface="Space Grotesk"/>
              <a:buNone/>
              <a:defRPr b="1" sz="2400">
                <a:latin typeface="Space Grotesk"/>
                <a:ea typeface="Space Grotesk"/>
                <a:cs typeface="Space Grotesk"/>
                <a:sym typeface="Space Grotesk"/>
              </a:defRPr>
            </a:lvl3pPr>
            <a:lvl4pPr lvl="3" rtl="0" algn="ctr">
              <a:lnSpc>
                <a:spcPct val="100000"/>
              </a:lnSpc>
              <a:spcBef>
                <a:spcPts val="0"/>
              </a:spcBef>
              <a:spcAft>
                <a:spcPts val="0"/>
              </a:spcAft>
              <a:buSzPts val="2400"/>
              <a:buFont typeface="Space Grotesk"/>
              <a:buNone/>
              <a:defRPr b="1" sz="2400">
                <a:latin typeface="Space Grotesk"/>
                <a:ea typeface="Space Grotesk"/>
                <a:cs typeface="Space Grotesk"/>
                <a:sym typeface="Space Grotesk"/>
              </a:defRPr>
            </a:lvl4pPr>
            <a:lvl5pPr lvl="4" rtl="0" algn="ctr">
              <a:lnSpc>
                <a:spcPct val="100000"/>
              </a:lnSpc>
              <a:spcBef>
                <a:spcPts val="0"/>
              </a:spcBef>
              <a:spcAft>
                <a:spcPts val="0"/>
              </a:spcAft>
              <a:buSzPts val="2400"/>
              <a:buFont typeface="Space Grotesk"/>
              <a:buNone/>
              <a:defRPr b="1" sz="2400">
                <a:latin typeface="Space Grotesk"/>
                <a:ea typeface="Space Grotesk"/>
                <a:cs typeface="Space Grotesk"/>
                <a:sym typeface="Space Grotesk"/>
              </a:defRPr>
            </a:lvl5pPr>
            <a:lvl6pPr lvl="5" rtl="0" algn="ctr">
              <a:lnSpc>
                <a:spcPct val="100000"/>
              </a:lnSpc>
              <a:spcBef>
                <a:spcPts val="0"/>
              </a:spcBef>
              <a:spcAft>
                <a:spcPts val="0"/>
              </a:spcAft>
              <a:buSzPts val="2400"/>
              <a:buFont typeface="Space Grotesk"/>
              <a:buNone/>
              <a:defRPr b="1" sz="2400">
                <a:latin typeface="Space Grotesk"/>
                <a:ea typeface="Space Grotesk"/>
                <a:cs typeface="Space Grotesk"/>
                <a:sym typeface="Space Grotesk"/>
              </a:defRPr>
            </a:lvl6pPr>
            <a:lvl7pPr lvl="6" rtl="0" algn="ctr">
              <a:lnSpc>
                <a:spcPct val="100000"/>
              </a:lnSpc>
              <a:spcBef>
                <a:spcPts val="0"/>
              </a:spcBef>
              <a:spcAft>
                <a:spcPts val="0"/>
              </a:spcAft>
              <a:buSzPts val="2400"/>
              <a:buFont typeface="Space Grotesk"/>
              <a:buNone/>
              <a:defRPr b="1" sz="2400">
                <a:latin typeface="Space Grotesk"/>
                <a:ea typeface="Space Grotesk"/>
                <a:cs typeface="Space Grotesk"/>
                <a:sym typeface="Space Grotesk"/>
              </a:defRPr>
            </a:lvl7pPr>
            <a:lvl8pPr lvl="7" rtl="0" algn="ctr">
              <a:lnSpc>
                <a:spcPct val="100000"/>
              </a:lnSpc>
              <a:spcBef>
                <a:spcPts val="0"/>
              </a:spcBef>
              <a:spcAft>
                <a:spcPts val="0"/>
              </a:spcAft>
              <a:buSzPts val="2400"/>
              <a:buFont typeface="Space Grotesk"/>
              <a:buNone/>
              <a:defRPr b="1" sz="2400">
                <a:latin typeface="Space Grotesk"/>
                <a:ea typeface="Space Grotesk"/>
                <a:cs typeface="Space Grotesk"/>
                <a:sym typeface="Space Grotesk"/>
              </a:defRPr>
            </a:lvl8pPr>
            <a:lvl9pPr lvl="8" rtl="0" algn="ctr">
              <a:lnSpc>
                <a:spcPct val="100000"/>
              </a:lnSpc>
              <a:spcBef>
                <a:spcPts val="0"/>
              </a:spcBef>
              <a:spcAft>
                <a:spcPts val="0"/>
              </a:spcAft>
              <a:buSzPts val="2400"/>
              <a:buFont typeface="Space Grotesk"/>
              <a:buNone/>
              <a:defRPr b="1" sz="2400">
                <a:latin typeface="Space Grotesk"/>
                <a:ea typeface="Space Grotesk"/>
                <a:cs typeface="Space Grotesk"/>
                <a:sym typeface="Space Grotesk"/>
              </a:defRPr>
            </a:lvl9pPr>
          </a:lstStyle>
          <a:p/>
        </p:txBody>
      </p:sp>
      <p:cxnSp>
        <p:nvCxnSpPr>
          <p:cNvPr id="124" name="Google Shape;124;p17"/>
          <p:cNvCxnSpPr/>
          <p:nvPr/>
        </p:nvCxnSpPr>
        <p:spPr>
          <a:xfrm>
            <a:off x="7685700" y="539500"/>
            <a:ext cx="738300" cy="0"/>
          </a:xfrm>
          <a:prstGeom prst="straightConnector1">
            <a:avLst/>
          </a:prstGeom>
          <a:noFill/>
          <a:ln cap="flat" cmpd="sng" w="38100">
            <a:solidFill>
              <a:schemeClr val="accent1"/>
            </a:solidFill>
            <a:prstDash val="solid"/>
            <a:round/>
            <a:headEnd len="med" w="med" type="none"/>
            <a:tailEnd len="med" w="med" type="none"/>
          </a:ln>
        </p:spPr>
      </p:cxnSp>
      <p:sp>
        <p:nvSpPr>
          <p:cNvPr id="125" name="Google Shape;125;p17"/>
          <p:cNvSpPr/>
          <p:nvPr/>
        </p:nvSpPr>
        <p:spPr>
          <a:xfrm>
            <a:off x="0" y="4853625"/>
            <a:ext cx="9144000" cy="2898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ssistant"/>
              <a:ea typeface="Assistant"/>
              <a:cs typeface="Assistant"/>
              <a:sym typeface="Assistant"/>
            </a:endParaRPr>
          </a:p>
        </p:txBody>
      </p:sp>
      <p:sp>
        <p:nvSpPr>
          <p:cNvPr id="126" name="Google Shape;126;p1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7">
    <p:spTree>
      <p:nvGrpSpPr>
        <p:cNvPr id="127" name="Shape 127"/>
        <p:cNvGrpSpPr/>
        <p:nvPr/>
      </p:nvGrpSpPr>
      <p:grpSpPr>
        <a:xfrm>
          <a:off x="0" y="0"/>
          <a:ext cx="0" cy="0"/>
          <a:chOff x="0" y="0"/>
          <a:chExt cx="0" cy="0"/>
        </a:xfrm>
      </p:grpSpPr>
      <p:sp>
        <p:nvSpPr>
          <p:cNvPr id="128" name="Google Shape;128;p18"/>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129" name="Google Shape;129;p18"/>
          <p:cNvSpPr txBox="1"/>
          <p:nvPr>
            <p:ph idx="1" type="subTitle"/>
          </p:nvPr>
        </p:nvSpPr>
        <p:spPr>
          <a:xfrm>
            <a:off x="720000" y="1797417"/>
            <a:ext cx="2191500" cy="916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30" name="Google Shape;130;p18"/>
          <p:cNvSpPr txBox="1"/>
          <p:nvPr>
            <p:ph idx="2" type="subTitle"/>
          </p:nvPr>
        </p:nvSpPr>
        <p:spPr>
          <a:xfrm>
            <a:off x="3476250" y="1797417"/>
            <a:ext cx="2191500" cy="916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31" name="Google Shape;131;p18"/>
          <p:cNvSpPr txBox="1"/>
          <p:nvPr>
            <p:ph idx="3" type="subTitle"/>
          </p:nvPr>
        </p:nvSpPr>
        <p:spPr>
          <a:xfrm>
            <a:off x="720000" y="3302400"/>
            <a:ext cx="2191500" cy="916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32" name="Google Shape;132;p18"/>
          <p:cNvSpPr txBox="1"/>
          <p:nvPr>
            <p:ph idx="4" type="subTitle"/>
          </p:nvPr>
        </p:nvSpPr>
        <p:spPr>
          <a:xfrm>
            <a:off x="3476251" y="3302400"/>
            <a:ext cx="2191500" cy="916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33" name="Google Shape;133;p18"/>
          <p:cNvSpPr txBox="1"/>
          <p:nvPr>
            <p:ph idx="5" type="subTitle"/>
          </p:nvPr>
        </p:nvSpPr>
        <p:spPr>
          <a:xfrm>
            <a:off x="6232502" y="1797417"/>
            <a:ext cx="2191500" cy="916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34" name="Google Shape;134;p18"/>
          <p:cNvSpPr txBox="1"/>
          <p:nvPr>
            <p:ph idx="6" type="subTitle"/>
          </p:nvPr>
        </p:nvSpPr>
        <p:spPr>
          <a:xfrm>
            <a:off x="6232502" y="3302400"/>
            <a:ext cx="2191500" cy="916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35" name="Google Shape;135;p18"/>
          <p:cNvSpPr txBox="1"/>
          <p:nvPr>
            <p:ph idx="7" type="subTitle"/>
          </p:nvPr>
        </p:nvSpPr>
        <p:spPr>
          <a:xfrm>
            <a:off x="720000" y="1412475"/>
            <a:ext cx="2191500" cy="4578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Space Grotesk"/>
              <a:buNone/>
              <a:defRPr b="1" sz="2400">
                <a:solidFill>
                  <a:schemeClr val="dk1"/>
                </a:solidFill>
                <a:latin typeface="Space Grotesk"/>
                <a:ea typeface="Space Grotesk"/>
                <a:cs typeface="Space Grotesk"/>
                <a:sym typeface="Space Grotesk"/>
              </a:defRPr>
            </a:lvl1pPr>
            <a:lvl2pPr lvl="1" rtl="0" algn="ctr">
              <a:lnSpc>
                <a:spcPct val="100000"/>
              </a:lnSpc>
              <a:spcBef>
                <a:spcPts val="0"/>
              </a:spcBef>
              <a:spcAft>
                <a:spcPts val="0"/>
              </a:spcAft>
              <a:buSzPts val="2400"/>
              <a:buFont typeface="Space Grotesk"/>
              <a:buNone/>
              <a:defRPr b="1" sz="2400">
                <a:latin typeface="Space Grotesk"/>
                <a:ea typeface="Space Grotesk"/>
                <a:cs typeface="Space Grotesk"/>
                <a:sym typeface="Space Grotesk"/>
              </a:defRPr>
            </a:lvl2pPr>
            <a:lvl3pPr lvl="2" rtl="0" algn="ctr">
              <a:lnSpc>
                <a:spcPct val="100000"/>
              </a:lnSpc>
              <a:spcBef>
                <a:spcPts val="0"/>
              </a:spcBef>
              <a:spcAft>
                <a:spcPts val="0"/>
              </a:spcAft>
              <a:buSzPts val="2400"/>
              <a:buFont typeface="Space Grotesk"/>
              <a:buNone/>
              <a:defRPr b="1" sz="2400">
                <a:latin typeface="Space Grotesk"/>
                <a:ea typeface="Space Grotesk"/>
                <a:cs typeface="Space Grotesk"/>
                <a:sym typeface="Space Grotesk"/>
              </a:defRPr>
            </a:lvl3pPr>
            <a:lvl4pPr lvl="3" rtl="0" algn="ctr">
              <a:lnSpc>
                <a:spcPct val="100000"/>
              </a:lnSpc>
              <a:spcBef>
                <a:spcPts val="0"/>
              </a:spcBef>
              <a:spcAft>
                <a:spcPts val="0"/>
              </a:spcAft>
              <a:buSzPts val="2400"/>
              <a:buFont typeface="Space Grotesk"/>
              <a:buNone/>
              <a:defRPr b="1" sz="2400">
                <a:latin typeface="Space Grotesk"/>
                <a:ea typeface="Space Grotesk"/>
                <a:cs typeface="Space Grotesk"/>
                <a:sym typeface="Space Grotesk"/>
              </a:defRPr>
            </a:lvl4pPr>
            <a:lvl5pPr lvl="4" rtl="0" algn="ctr">
              <a:lnSpc>
                <a:spcPct val="100000"/>
              </a:lnSpc>
              <a:spcBef>
                <a:spcPts val="0"/>
              </a:spcBef>
              <a:spcAft>
                <a:spcPts val="0"/>
              </a:spcAft>
              <a:buSzPts val="2400"/>
              <a:buFont typeface="Space Grotesk"/>
              <a:buNone/>
              <a:defRPr b="1" sz="2400">
                <a:latin typeface="Space Grotesk"/>
                <a:ea typeface="Space Grotesk"/>
                <a:cs typeface="Space Grotesk"/>
                <a:sym typeface="Space Grotesk"/>
              </a:defRPr>
            </a:lvl5pPr>
            <a:lvl6pPr lvl="5" rtl="0" algn="ctr">
              <a:lnSpc>
                <a:spcPct val="100000"/>
              </a:lnSpc>
              <a:spcBef>
                <a:spcPts val="0"/>
              </a:spcBef>
              <a:spcAft>
                <a:spcPts val="0"/>
              </a:spcAft>
              <a:buSzPts val="2400"/>
              <a:buFont typeface="Space Grotesk"/>
              <a:buNone/>
              <a:defRPr b="1" sz="2400">
                <a:latin typeface="Space Grotesk"/>
                <a:ea typeface="Space Grotesk"/>
                <a:cs typeface="Space Grotesk"/>
                <a:sym typeface="Space Grotesk"/>
              </a:defRPr>
            </a:lvl6pPr>
            <a:lvl7pPr lvl="6" rtl="0" algn="ctr">
              <a:lnSpc>
                <a:spcPct val="100000"/>
              </a:lnSpc>
              <a:spcBef>
                <a:spcPts val="0"/>
              </a:spcBef>
              <a:spcAft>
                <a:spcPts val="0"/>
              </a:spcAft>
              <a:buSzPts val="2400"/>
              <a:buFont typeface="Space Grotesk"/>
              <a:buNone/>
              <a:defRPr b="1" sz="2400">
                <a:latin typeface="Space Grotesk"/>
                <a:ea typeface="Space Grotesk"/>
                <a:cs typeface="Space Grotesk"/>
                <a:sym typeface="Space Grotesk"/>
              </a:defRPr>
            </a:lvl7pPr>
            <a:lvl8pPr lvl="7" rtl="0" algn="ctr">
              <a:lnSpc>
                <a:spcPct val="100000"/>
              </a:lnSpc>
              <a:spcBef>
                <a:spcPts val="0"/>
              </a:spcBef>
              <a:spcAft>
                <a:spcPts val="0"/>
              </a:spcAft>
              <a:buSzPts val="2400"/>
              <a:buFont typeface="Space Grotesk"/>
              <a:buNone/>
              <a:defRPr b="1" sz="2400">
                <a:latin typeface="Space Grotesk"/>
                <a:ea typeface="Space Grotesk"/>
                <a:cs typeface="Space Grotesk"/>
                <a:sym typeface="Space Grotesk"/>
              </a:defRPr>
            </a:lvl8pPr>
            <a:lvl9pPr lvl="8" rtl="0" algn="ctr">
              <a:lnSpc>
                <a:spcPct val="100000"/>
              </a:lnSpc>
              <a:spcBef>
                <a:spcPts val="0"/>
              </a:spcBef>
              <a:spcAft>
                <a:spcPts val="0"/>
              </a:spcAft>
              <a:buSzPts val="2400"/>
              <a:buFont typeface="Space Grotesk"/>
              <a:buNone/>
              <a:defRPr b="1" sz="2400">
                <a:latin typeface="Space Grotesk"/>
                <a:ea typeface="Space Grotesk"/>
                <a:cs typeface="Space Grotesk"/>
                <a:sym typeface="Space Grotesk"/>
              </a:defRPr>
            </a:lvl9pPr>
          </a:lstStyle>
          <a:p/>
        </p:txBody>
      </p:sp>
      <p:sp>
        <p:nvSpPr>
          <p:cNvPr id="136" name="Google Shape;136;p18"/>
          <p:cNvSpPr txBox="1"/>
          <p:nvPr>
            <p:ph idx="8" type="subTitle"/>
          </p:nvPr>
        </p:nvSpPr>
        <p:spPr>
          <a:xfrm>
            <a:off x="3476250" y="1412475"/>
            <a:ext cx="2191500" cy="4578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Space Grotesk"/>
              <a:buNone/>
              <a:defRPr b="1" sz="2400">
                <a:solidFill>
                  <a:schemeClr val="dk1"/>
                </a:solidFill>
                <a:latin typeface="Space Grotesk"/>
                <a:ea typeface="Space Grotesk"/>
                <a:cs typeface="Space Grotesk"/>
                <a:sym typeface="Space Grotesk"/>
              </a:defRPr>
            </a:lvl1pPr>
            <a:lvl2pPr lvl="1" rtl="0" algn="ctr">
              <a:lnSpc>
                <a:spcPct val="100000"/>
              </a:lnSpc>
              <a:spcBef>
                <a:spcPts val="0"/>
              </a:spcBef>
              <a:spcAft>
                <a:spcPts val="0"/>
              </a:spcAft>
              <a:buSzPts val="2400"/>
              <a:buFont typeface="Space Grotesk"/>
              <a:buNone/>
              <a:defRPr b="1" sz="2400">
                <a:latin typeface="Space Grotesk"/>
                <a:ea typeface="Space Grotesk"/>
                <a:cs typeface="Space Grotesk"/>
                <a:sym typeface="Space Grotesk"/>
              </a:defRPr>
            </a:lvl2pPr>
            <a:lvl3pPr lvl="2" rtl="0" algn="ctr">
              <a:lnSpc>
                <a:spcPct val="100000"/>
              </a:lnSpc>
              <a:spcBef>
                <a:spcPts val="0"/>
              </a:spcBef>
              <a:spcAft>
                <a:spcPts val="0"/>
              </a:spcAft>
              <a:buSzPts val="2400"/>
              <a:buFont typeface="Space Grotesk"/>
              <a:buNone/>
              <a:defRPr b="1" sz="2400">
                <a:latin typeface="Space Grotesk"/>
                <a:ea typeface="Space Grotesk"/>
                <a:cs typeface="Space Grotesk"/>
                <a:sym typeface="Space Grotesk"/>
              </a:defRPr>
            </a:lvl3pPr>
            <a:lvl4pPr lvl="3" rtl="0" algn="ctr">
              <a:lnSpc>
                <a:spcPct val="100000"/>
              </a:lnSpc>
              <a:spcBef>
                <a:spcPts val="0"/>
              </a:spcBef>
              <a:spcAft>
                <a:spcPts val="0"/>
              </a:spcAft>
              <a:buSzPts val="2400"/>
              <a:buFont typeface="Space Grotesk"/>
              <a:buNone/>
              <a:defRPr b="1" sz="2400">
                <a:latin typeface="Space Grotesk"/>
                <a:ea typeface="Space Grotesk"/>
                <a:cs typeface="Space Grotesk"/>
                <a:sym typeface="Space Grotesk"/>
              </a:defRPr>
            </a:lvl4pPr>
            <a:lvl5pPr lvl="4" rtl="0" algn="ctr">
              <a:lnSpc>
                <a:spcPct val="100000"/>
              </a:lnSpc>
              <a:spcBef>
                <a:spcPts val="0"/>
              </a:spcBef>
              <a:spcAft>
                <a:spcPts val="0"/>
              </a:spcAft>
              <a:buSzPts val="2400"/>
              <a:buFont typeface="Space Grotesk"/>
              <a:buNone/>
              <a:defRPr b="1" sz="2400">
                <a:latin typeface="Space Grotesk"/>
                <a:ea typeface="Space Grotesk"/>
                <a:cs typeface="Space Grotesk"/>
                <a:sym typeface="Space Grotesk"/>
              </a:defRPr>
            </a:lvl5pPr>
            <a:lvl6pPr lvl="5" rtl="0" algn="ctr">
              <a:lnSpc>
                <a:spcPct val="100000"/>
              </a:lnSpc>
              <a:spcBef>
                <a:spcPts val="0"/>
              </a:spcBef>
              <a:spcAft>
                <a:spcPts val="0"/>
              </a:spcAft>
              <a:buSzPts val="2400"/>
              <a:buFont typeface="Space Grotesk"/>
              <a:buNone/>
              <a:defRPr b="1" sz="2400">
                <a:latin typeface="Space Grotesk"/>
                <a:ea typeface="Space Grotesk"/>
                <a:cs typeface="Space Grotesk"/>
                <a:sym typeface="Space Grotesk"/>
              </a:defRPr>
            </a:lvl6pPr>
            <a:lvl7pPr lvl="6" rtl="0" algn="ctr">
              <a:lnSpc>
                <a:spcPct val="100000"/>
              </a:lnSpc>
              <a:spcBef>
                <a:spcPts val="0"/>
              </a:spcBef>
              <a:spcAft>
                <a:spcPts val="0"/>
              </a:spcAft>
              <a:buSzPts val="2400"/>
              <a:buFont typeface="Space Grotesk"/>
              <a:buNone/>
              <a:defRPr b="1" sz="2400">
                <a:latin typeface="Space Grotesk"/>
                <a:ea typeface="Space Grotesk"/>
                <a:cs typeface="Space Grotesk"/>
                <a:sym typeface="Space Grotesk"/>
              </a:defRPr>
            </a:lvl7pPr>
            <a:lvl8pPr lvl="7" rtl="0" algn="ctr">
              <a:lnSpc>
                <a:spcPct val="100000"/>
              </a:lnSpc>
              <a:spcBef>
                <a:spcPts val="0"/>
              </a:spcBef>
              <a:spcAft>
                <a:spcPts val="0"/>
              </a:spcAft>
              <a:buSzPts val="2400"/>
              <a:buFont typeface="Space Grotesk"/>
              <a:buNone/>
              <a:defRPr b="1" sz="2400">
                <a:latin typeface="Space Grotesk"/>
                <a:ea typeface="Space Grotesk"/>
                <a:cs typeface="Space Grotesk"/>
                <a:sym typeface="Space Grotesk"/>
              </a:defRPr>
            </a:lvl8pPr>
            <a:lvl9pPr lvl="8" rtl="0" algn="ctr">
              <a:lnSpc>
                <a:spcPct val="100000"/>
              </a:lnSpc>
              <a:spcBef>
                <a:spcPts val="0"/>
              </a:spcBef>
              <a:spcAft>
                <a:spcPts val="0"/>
              </a:spcAft>
              <a:buSzPts val="2400"/>
              <a:buFont typeface="Space Grotesk"/>
              <a:buNone/>
              <a:defRPr b="1" sz="2400">
                <a:latin typeface="Space Grotesk"/>
                <a:ea typeface="Space Grotesk"/>
                <a:cs typeface="Space Grotesk"/>
                <a:sym typeface="Space Grotesk"/>
              </a:defRPr>
            </a:lvl9pPr>
          </a:lstStyle>
          <a:p/>
        </p:txBody>
      </p:sp>
      <p:sp>
        <p:nvSpPr>
          <p:cNvPr id="137" name="Google Shape;137;p18"/>
          <p:cNvSpPr txBox="1"/>
          <p:nvPr>
            <p:ph idx="9" type="subTitle"/>
          </p:nvPr>
        </p:nvSpPr>
        <p:spPr>
          <a:xfrm>
            <a:off x="6232502" y="1412475"/>
            <a:ext cx="2191500" cy="4578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Space Grotesk"/>
              <a:buNone/>
              <a:defRPr b="1" sz="2400">
                <a:solidFill>
                  <a:schemeClr val="dk1"/>
                </a:solidFill>
                <a:latin typeface="Space Grotesk"/>
                <a:ea typeface="Space Grotesk"/>
                <a:cs typeface="Space Grotesk"/>
                <a:sym typeface="Space Grotesk"/>
              </a:defRPr>
            </a:lvl1pPr>
            <a:lvl2pPr lvl="1" rtl="0" algn="ctr">
              <a:lnSpc>
                <a:spcPct val="100000"/>
              </a:lnSpc>
              <a:spcBef>
                <a:spcPts val="0"/>
              </a:spcBef>
              <a:spcAft>
                <a:spcPts val="0"/>
              </a:spcAft>
              <a:buSzPts val="2400"/>
              <a:buFont typeface="Space Grotesk"/>
              <a:buNone/>
              <a:defRPr b="1" sz="2400">
                <a:latin typeface="Space Grotesk"/>
                <a:ea typeface="Space Grotesk"/>
                <a:cs typeface="Space Grotesk"/>
                <a:sym typeface="Space Grotesk"/>
              </a:defRPr>
            </a:lvl2pPr>
            <a:lvl3pPr lvl="2" rtl="0" algn="ctr">
              <a:lnSpc>
                <a:spcPct val="100000"/>
              </a:lnSpc>
              <a:spcBef>
                <a:spcPts val="0"/>
              </a:spcBef>
              <a:spcAft>
                <a:spcPts val="0"/>
              </a:spcAft>
              <a:buSzPts val="2400"/>
              <a:buFont typeface="Space Grotesk"/>
              <a:buNone/>
              <a:defRPr b="1" sz="2400">
                <a:latin typeface="Space Grotesk"/>
                <a:ea typeface="Space Grotesk"/>
                <a:cs typeface="Space Grotesk"/>
                <a:sym typeface="Space Grotesk"/>
              </a:defRPr>
            </a:lvl3pPr>
            <a:lvl4pPr lvl="3" rtl="0" algn="ctr">
              <a:lnSpc>
                <a:spcPct val="100000"/>
              </a:lnSpc>
              <a:spcBef>
                <a:spcPts val="0"/>
              </a:spcBef>
              <a:spcAft>
                <a:spcPts val="0"/>
              </a:spcAft>
              <a:buSzPts val="2400"/>
              <a:buFont typeface="Space Grotesk"/>
              <a:buNone/>
              <a:defRPr b="1" sz="2400">
                <a:latin typeface="Space Grotesk"/>
                <a:ea typeface="Space Grotesk"/>
                <a:cs typeface="Space Grotesk"/>
                <a:sym typeface="Space Grotesk"/>
              </a:defRPr>
            </a:lvl4pPr>
            <a:lvl5pPr lvl="4" rtl="0" algn="ctr">
              <a:lnSpc>
                <a:spcPct val="100000"/>
              </a:lnSpc>
              <a:spcBef>
                <a:spcPts val="0"/>
              </a:spcBef>
              <a:spcAft>
                <a:spcPts val="0"/>
              </a:spcAft>
              <a:buSzPts val="2400"/>
              <a:buFont typeface="Space Grotesk"/>
              <a:buNone/>
              <a:defRPr b="1" sz="2400">
                <a:latin typeface="Space Grotesk"/>
                <a:ea typeface="Space Grotesk"/>
                <a:cs typeface="Space Grotesk"/>
                <a:sym typeface="Space Grotesk"/>
              </a:defRPr>
            </a:lvl5pPr>
            <a:lvl6pPr lvl="5" rtl="0" algn="ctr">
              <a:lnSpc>
                <a:spcPct val="100000"/>
              </a:lnSpc>
              <a:spcBef>
                <a:spcPts val="0"/>
              </a:spcBef>
              <a:spcAft>
                <a:spcPts val="0"/>
              </a:spcAft>
              <a:buSzPts val="2400"/>
              <a:buFont typeface="Space Grotesk"/>
              <a:buNone/>
              <a:defRPr b="1" sz="2400">
                <a:latin typeface="Space Grotesk"/>
                <a:ea typeface="Space Grotesk"/>
                <a:cs typeface="Space Grotesk"/>
                <a:sym typeface="Space Grotesk"/>
              </a:defRPr>
            </a:lvl6pPr>
            <a:lvl7pPr lvl="6" rtl="0" algn="ctr">
              <a:lnSpc>
                <a:spcPct val="100000"/>
              </a:lnSpc>
              <a:spcBef>
                <a:spcPts val="0"/>
              </a:spcBef>
              <a:spcAft>
                <a:spcPts val="0"/>
              </a:spcAft>
              <a:buSzPts val="2400"/>
              <a:buFont typeface="Space Grotesk"/>
              <a:buNone/>
              <a:defRPr b="1" sz="2400">
                <a:latin typeface="Space Grotesk"/>
                <a:ea typeface="Space Grotesk"/>
                <a:cs typeface="Space Grotesk"/>
                <a:sym typeface="Space Grotesk"/>
              </a:defRPr>
            </a:lvl7pPr>
            <a:lvl8pPr lvl="7" rtl="0" algn="ctr">
              <a:lnSpc>
                <a:spcPct val="100000"/>
              </a:lnSpc>
              <a:spcBef>
                <a:spcPts val="0"/>
              </a:spcBef>
              <a:spcAft>
                <a:spcPts val="0"/>
              </a:spcAft>
              <a:buSzPts val="2400"/>
              <a:buFont typeface="Space Grotesk"/>
              <a:buNone/>
              <a:defRPr b="1" sz="2400">
                <a:latin typeface="Space Grotesk"/>
                <a:ea typeface="Space Grotesk"/>
                <a:cs typeface="Space Grotesk"/>
                <a:sym typeface="Space Grotesk"/>
              </a:defRPr>
            </a:lvl8pPr>
            <a:lvl9pPr lvl="8" rtl="0" algn="ctr">
              <a:lnSpc>
                <a:spcPct val="100000"/>
              </a:lnSpc>
              <a:spcBef>
                <a:spcPts val="0"/>
              </a:spcBef>
              <a:spcAft>
                <a:spcPts val="0"/>
              </a:spcAft>
              <a:buSzPts val="2400"/>
              <a:buFont typeface="Space Grotesk"/>
              <a:buNone/>
              <a:defRPr b="1" sz="2400">
                <a:latin typeface="Space Grotesk"/>
                <a:ea typeface="Space Grotesk"/>
                <a:cs typeface="Space Grotesk"/>
                <a:sym typeface="Space Grotesk"/>
              </a:defRPr>
            </a:lvl9pPr>
          </a:lstStyle>
          <a:p/>
        </p:txBody>
      </p:sp>
      <p:sp>
        <p:nvSpPr>
          <p:cNvPr id="138" name="Google Shape;138;p18"/>
          <p:cNvSpPr txBox="1"/>
          <p:nvPr>
            <p:ph idx="13" type="subTitle"/>
          </p:nvPr>
        </p:nvSpPr>
        <p:spPr>
          <a:xfrm>
            <a:off x="720000" y="2917452"/>
            <a:ext cx="2191500" cy="4578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Space Grotesk"/>
              <a:buNone/>
              <a:defRPr b="1" sz="2400">
                <a:solidFill>
                  <a:schemeClr val="dk1"/>
                </a:solidFill>
                <a:latin typeface="Space Grotesk"/>
                <a:ea typeface="Space Grotesk"/>
                <a:cs typeface="Space Grotesk"/>
                <a:sym typeface="Space Grotesk"/>
              </a:defRPr>
            </a:lvl1pPr>
            <a:lvl2pPr lvl="1" rtl="0" algn="ctr">
              <a:lnSpc>
                <a:spcPct val="100000"/>
              </a:lnSpc>
              <a:spcBef>
                <a:spcPts val="0"/>
              </a:spcBef>
              <a:spcAft>
                <a:spcPts val="0"/>
              </a:spcAft>
              <a:buSzPts val="2400"/>
              <a:buFont typeface="Space Grotesk"/>
              <a:buNone/>
              <a:defRPr b="1" sz="2400">
                <a:latin typeface="Space Grotesk"/>
                <a:ea typeface="Space Grotesk"/>
                <a:cs typeface="Space Grotesk"/>
                <a:sym typeface="Space Grotesk"/>
              </a:defRPr>
            </a:lvl2pPr>
            <a:lvl3pPr lvl="2" rtl="0" algn="ctr">
              <a:lnSpc>
                <a:spcPct val="100000"/>
              </a:lnSpc>
              <a:spcBef>
                <a:spcPts val="0"/>
              </a:spcBef>
              <a:spcAft>
                <a:spcPts val="0"/>
              </a:spcAft>
              <a:buSzPts val="2400"/>
              <a:buFont typeface="Space Grotesk"/>
              <a:buNone/>
              <a:defRPr b="1" sz="2400">
                <a:latin typeface="Space Grotesk"/>
                <a:ea typeface="Space Grotesk"/>
                <a:cs typeface="Space Grotesk"/>
                <a:sym typeface="Space Grotesk"/>
              </a:defRPr>
            </a:lvl3pPr>
            <a:lvl4pPr lvl="3" rtl="0" algn="ctr">
              <a:lnSpc>
                <a:spcPct val="100000"/>
              </a:lnSpc>
              <a:spcBef>
                <a:spcPts val="0"/>
              </a:spcBef>
              <a:spcAft>
                <a:spcPts val="0"/>
              </a:spcAft>
              <a:buSzPts val="2400"/>
              <a:buFont typeface="Space Grotesk"/>
              <a:buNone/>
              <a:defRPr b="1" sz="2400">
                <a:latin typeface="Space Grotesk"/>
                <a:ea typeface="Space Grotesk"/>
                <a:cs typeface="Space Grotesk"/>
                <a:sym typeface="Space Grotesk"/>
              </a:defRPr>
            </a:lvl4pPr>
            <a:lvl5pPr lvl="4" rtl="0" algn="ctr">
              <a:lnSpc>
                <a:spcPct val="100000"/>
              </a:lnSpc>
              <a:spcBef>
                <a:spcPts val="0"/>
              </a:spcBef>
              <a:spcAft>
                <a:spcPts val="0"/>
              </a:spcAft>
              <a:buSzPts val="2400"/>
              <a:buFont typeface="Space Grotesk"/>
              <a:buNone/>
              <a:defRPr b="1" sz="2400">
                <a:latin typeface="Space Grotesk"/>
                <a:ea typeface="Space Grotesk"/>
                <a:cs typeface="Space Grotesk"/>
                <a:sym typeface="Space Grotesk"/>
              </a:defRPr>
            </a:lvl5pPr>
            <a:lvl6pPr lvl="5" rtl="0" algn="ctr">
              <a:lnSpc>
                <a:spcPct val="100000"/>
              </a:lnSpc>
              <a:spcBef>
                <a:spcPts val="0"/>
              </a:spcBef>
              <a:spcAft>
                <a:spcPts val="0"/>
              </a:spcAft>
              <a:buSzPts val="2400"/>
              <a:buFont typeface="Space Grotesk"/>
              <a:buNone/>
              <a:defRPr b="1" sz="2400">
                <a:latin typeface="Space Grotesk"/>
                <a:ea typeface="Space Grotesk"/>
                <a:cs typeface="Space Grotesk"/>
                <a:sym typeface="Space Grotesk"/>
              </a:defRPr>
            </a:lvl6pPr>
            <a:lvl7pPr lvl="6" rtl="0" algn="ctr">
              <a:lnSpc>
                <a:spcPct val="100000"/>
              </a:lnSpc>
              <a:spcBef>
                <a:spcPts val="0"/>
              </a:spcBef>
              <a:spcAft>
                <a:spcPts val="0"/>
              </a:spcAft>
              <a:buSzPts val="2400"/>
              <a:buFont typeface="Space Grotesk"/>
              <a:buNone/>
              <a:defRPr b="1" sz="2400">
                <a:latin typeface="Space Grotesk"/>
                <a:ea typeface="Space Grotesk"/>
                <a:cs typeface="Space Grotesk"/>
                <a:sym typeface="Space Grotesk"/>
              </a:defRPr>
            </a:lvl7pPr>
            <a:lvl8pPr lvl="7" rtl="0" algn="ctr">
              <a:lnSpc>
                <a:spcPct val="100000"/>
              </a:lnSpc>
              <a:spcBef>
                <a:spcPts val="0"/>
              </a:spcBef>
              <a:spcAft>
                <a:spcPts val="0"/>
              </a:spcAft>
              <a:buSzPts val="2400"/>
              <a:buFont typeface="Space Grotesk"/>
              <a:buNone/>
              <a:defRPr b="1" sz="2400">
                <a:latin typeface="Space Grotesk"/>
                <a:ea typeface="Space Grotesk"/>
                <a:cs typeface="Space Grotesk"/>
                <a:sym typeface="Space Grotesk"/>
              </a:defRPr>
            </a:lvl8pPr>
            <a:lvl9pPr lvl="8" rtl="0" algn="ctr">
              <a:lnSpc>
                <a:spcPct val="100000"/>
              </a:lnSpc>
              <a:spcBef>
                <a:spcPts val="0"/>
              </a:spcBef>
              <a:spcAft>
                <a:spcPts val="0"/>
              </a:spcAft>
              <a:buSzPts val="2400"/>
              <a:buFont typeface="Space Grotesk"/>
              <a:buNone/>
              <a:defRPr b="1" sz="2400">
                <a:latin typeface="Space Grotesk"/>
                <a:ea typeface="Space Grotesk"/>
                <a:cs typeface="Space Grotesk"/>
                <a:sym typeface="Space Grotesk"/>
              </a:defRPr>
            </a:lvl9pPr>
          </a:lstStyle>
          <a:p/>
        </p:txBody>
      </p:sp>
      <p:sp>
        <p:nvSpPr>
          <p:cNvPr id="139" name="Google Shape;139;p18"/>
          <p:cNvSpPr txBox="1"/>
          <p:nvPr>
            <p:ph idx="14" type="subTitle"/>
          </p:nvPr>
        </p:nvSpPr>
        <p:spPr>
          <a:xfrm>
            <a:off x="3476250" y="2917452"/>
            <a:ext cx="2191500" cy="4578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Space Grotesk"/>
              <a:buNone/>
              <a:defRPr b="1" sz="2400">
                <a:solidFill>
                  <a:schemeClr val="dk1"/>
                </a:solidFill>
                <a:latin typeface="Space Grotesk"/>
                <a:ea typeface="Space Grotesk"/>
                <a:cs typeface="Space Grotesk"/>
                <a:sym typeface="Space Grotesk"/>
              </a:defRPr>
            </a:lvl1pPr>
            <a:lvl2pPr lvl="1" rtl="0" algn="ctr">
              <a:lnSpc>
                <a:spcPct val="100000"/>
              </a:lnSpc>
              <a:spcBef>
                <a:spcPts val="0"/>
              </a:spcBef>
              <a:spcAft>
                <a:spcPts val="0"/>
              </a:spcAft>
              <a:buSzPts val="2400"/>
              <a:buFont typeface="Space Grotesk"/>
              <a:buNone/>
              <a:defRPr b="1" sz="2400">
                <a:latin typeface="Space Grotesk"/>
                <a:ea typeface="Space Grotesk"/>
                <a:cs typeface="Space Grotesk"/>
                <a:sym typeface="Space Grotesk"/>
              </a:defRPr>
            </a:lvl2pPr>
            <a:lvl3pPr lvl="2" rtl="0" algn="ctr">
              <a:lnSpc>
                <a:spcPct val="100000"/>
              </a:lnSpc>
              <a:spcBef>
                <a:spcPts val="0"/>
              </a:spcBef>
              <a:spcAft>
                <a:spcPts val="0"/>
              </a:spcAft>
              <a:buSzPts val="2400"/>
              <a:buFont typeface="Space Grotesk"/>
              <a:buNone/>
              <a:defRPr b="1" sz="2400">
                <a:latin typeface="Space Grotesk"/>
                <a:ea typeface="Space Grotesk"/>
                <a:cs typeface="Space Grotesk"/>
                <a:sym typeface="Space Grotesk"/>
              </a:defRPr>
            </a:lvl3pPr>
            <a:lvl4pPr lvl="3" rtl="0" algn="ctr">
              <a:lnSpc>
                <a:spcPct val="100000"/>
              </a:lnSpc>
              <a:spcBef>
                <a:spcPts val="0"/>
              </a:spcBef>
              <a:spcAft>
                <a:spcPts val="0"/>
              </a:spcAft>
              <a:buSzPts val="2400"/>
              <a:buFont typeface="Space Grotesk"/>
              <a:buNone/>
              <a:defRPr b="1" sz="2400">
                <a:latin typeface="Space Grotesk"/>
                <a:ea typeface="Space Grotesk"/>
                <a:cs typeface="Space Grotesk"/>
                <a:sym typeface="Space Grotesk"/>
              </a:defRPr>
            </a:lvl4pPr>
            <a:lvl5pPr lvl="4" rtl="0" algn="ctr">
              <a:lnSpc>
                <a:spcPct val="100000"/>
              </a:lnSpc>
              <a:spcBef>
                <a:spcPts val="0"/>
              </a:spcBef>
              <a:spcAft>
                <a:spcPts val="0"/>
              </a:spcAft>
              <a:buSzPts val="2400"/>
              <a:buFont typeface="Space Grotesk"/>
              <a:buNone/>
              <a:defRPr b="1" sz="2400">
                <a:latin typeface="Space Grotesk"/>
                <a:ea typeface="Space Grotesk"/>
                <a:cs typeface="Space Grotesk"/>
                <a:sym typeface="Space Grotesk"/>
              </a:defRPr>
            </a:lvl5pPr>
            <a:lvl6pPr lvl="5" rtl="0" algn="ctr">
              <a:lnSpc>
                <a:spcPct val="100000"/>
              </a:lnSpc>
              <a:spcBef>
                <a:spcPts val="0"/>
              </a:spcBef>
              <a:spcAft>
                <a:spcPts val="0"/>
              </a:spcAft>
              <a:buSzPts val="2400"/>
              <a:buFont typeface="Space Grotesk"/>
              <a:buNone/>
              <a:defRPr b="1" sz="2400">
                <a:latin typeface="Space Grotesk"/>
                <a:ea typeface="Space Grotesk"/>
                <a:cs typeface="Space Grotesk"/>
                <a:sym typeface="Space Grotesk"/>
              </a:defRPr>
            </a:lvl6pPr>
            <a:lvl7pPr lvl="6" rtl="0" algn="ctr">
              <a:lnSpc>
                <a:spcPct val="100000"/>
              </a:lnSpc>
              <a:spcBef>
                <a:spcPts val="0"/>
              </a:spcBef>
              <a:spcAft>
                <a:spcPts val="0"/>
              </a:spcAft>
              <a:buSzPts val="2400"/>
              <a:buFont typeface="Space Grotesk"/>
              <a:buNone/>
              <a:defRPr b="1" sz="2400">
                <a:latin typeface="Space Grotesk"/>
                <a:ea typeface="Space Grotesk"/>
                <a:cs typeface="Space Grotesk"/>
                <a:sym typeface="Space Grotesk"/>
              </a:defRPr>
            </a:lvl7pPr>
            <a:lvl8pPr lvl="7" rtl="0" algn="ctr">
              <a:lnSpc>
                <a:spcPct val="100000"/>
              </a:lnSpc>
              <a:spcBef>
                <a:spcPts val="0"/>
              </a:spcBef>
              <a:spcAft>
                <a:spcPts val="0"/>
              </a:spcAft>
              <a:buSzPts val="2400"/>
              <a:buFont typeface="Space Grotesk"/>
              <a:buNone/>
              <a:defRPr b="1" sz="2400">
                <a:latin typeface="Space Grotesk"/>
                <a:ea typeface="Space Grotesk"/>
                <a:cs typeface="Space Grotesk"/>
                <a:sym typeface="Space Grotesk"/>
              </a:defRPr>
            </a:lvl8pPr>
            <a:lvl9pPr lvl="8" rtl="0" algn="ctr">
              <a:lnSpc>
                <a:spcPct val="100000"/>
              </a:lnSpc>
              <a:spcBef>
                <a:spcPts val="0"/>
              </a:spcBef>
              <a:spcAft>
                <a:spcPts val="0"/>
              </a:spcAft>
              <a:buSzPts val="2400"/>
              <a:buFont typeface="Space Grotesk"/>
              <a:buNone/>
              <a:defRPr b="1" sz="2400">
                <a:latin typeface="Space Grotesk"/>
                <a:ea typeface="Space Grotesk"/>
                <a:cs typeface="Space Grotesk"/>
                <a:sym typeface="Space Grotesk"/>
              </a:defRPr>
            </a:lvl9pPr>
          </a:lstStyle>
          <a:p/>
        </p:txBody>
      </p:sp>
      <p:sp>
        <p:nvSpPr>
          <p:cNvPr id="140" name="Google Shape;140;p18"/>
          <p:cNvSpPr txBox="1"/>
          <p:nvPr>
            <p:ph idx="15" type="subTitle"/>
          </p:nvPr>
        </p:nvSpPr>
        <p:spPr>
          <a:xfrm>
            <a:off x="6232502" y="2917452"/>
            <a:ext cx="2191500" cy="4578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Space Grotesk"/>
              <a:buNone/>
              <a:defRPr b="1" sz="2400">
                <a:solidFill>
                  <a:schemeClr val="dk1"/>
                </a:solidFill>
                <a:latin typeface="Space Grotesk"/>
                <a:ea typeface="Space Grotesk"/>
                <a:cs typeface="Space Grotesk"/>
                <a:sym typeface="Space Grotesk"/>
              </a:defRPr>
            </a:lvl1pPr>
            <a:lvl2pPr lvl="1" rtl="0" algn="ctr">
              <a:lnSpc>
                <a:spcPct val="100000"/>
              </a:lnSpc>
              <a:spcBef>
                <a:spcPts val="0"/>
              </a:spcBef>
              <a:spcAft>
                <a:spcPts val="0"/>
              </a:spcAft>
              <a:buSzPts val="2400"/>
              <a:buFont typeface="Space Grotesk"/>
              <a:buNone/>
              <a:defRPr b="1" sz="2400">
                <a:latin typeface="Space Grotesk"/>
                <a:ea typeface="Space Grotesk"/>
                <a:cs typeface="Space Grotesk"/>
                <a:sym typeface="Space Grotesk"/>
              </a:defRPr>
            </a:lvl2pPr>
            <a:lvl3pPr lvl="2" rtl="0" algn="ctr">
              <a:lnSpc>
                <a:spcPct val="100000"/>
              </a:lnSpc>
              <a:spcBef>
                <a:spcPts val="0"/>
              </a:spcBef>
              <a:spcAft>
                <a:spcPts val="0"/>
              </a:spcAft>
              <a:buSzPts val="2400"/>
              <a:buFont typeface="Space Grotesk"/>
              <a:buNone/>
              <a:defRPr b="1" sz="2400">
                <a:latin typeface="Space Grotesk"/>
                <a:ea typeface="Space Grotesk"/>
                <a:cs typeface="Space Grotesk"/>
                <a:sym typeface="Space Grotesk"/>
              </a:defRPr>
            </a:lvl3pPr>
            <a:lvl4pPr lvl="3" rtl="0" algn="ctr">
              <a:lnSpc>
                <a:spcPct val="100000"/>
              </a:lnSpc>
              <a:spcBef>
                <a:spcPts val="0"/>
              </a:spcBef>
              <a:spcAft>
                <a:spcPts val="0"/>
              </a:spcAft>
              <a:buSzPts val="2400"/>
              <a:buFont typeface="Space Grotesk"/>
              <a:buNone/>
              <a:defRPr b="1" sz="2400">
                <a:latin typeface="Space Grotesk"/>
                <a:ea typeface="Space Grotesk"/>
                <a:cs typeface="Space Grotesk"/>
                <a:sym typeface="Space Grotesk"/>
              </a:defRPr>
            </a:lvl4pPr>
            <a:lvl5pPr lvl="4" rtl="0" algn="ctr">
              <a:lnSpc>
                <a:spcPct val="100000"/>
              </a:lnSpc>
              <a:spcBef>
                <a:spcPts val="0"/>
              </a:spcBef>
              <a:spcAft>
                <a:spcPts val="0"/>
              </a:spcAft>
              <a:buSzPts val="2400"/>
              <a:buFont typeface="Space Grotesk"/>
              <a:buNone/>
              <a:defRPr b="1" sz="2400">
                <a:latin typeface="Space Grotesk"/>
                <a:ea typeface="Space Grotesk"/>
                <a:cs typeface="Space Grotesk"/>
                <a:sym typeface="Space Grotesk"/>
              </a:defRPr>
            </a:lvl5pPr>
            <a:lvl6pPr lvl="5" rtl="0" algn="ctr">
              <a:lnSpc>
                <a:spcPct val="100000"/>
              </a:lnSpc>
              <a:spcBef>
                <a:spcPts val="0"/>
              </a:spcBef>
              <a:spcAft>
                <a:spcPts val="0"/>
              </a:spcAft>
              <a:buSzPts val="2400"/>
              <a:buFont typeface="Space Grotesk"/>
              <a:buNone/>
              <a:defRPr b="1" sz="2400">
                <a:latin typeface="Space Grotesk"/>
                <a:ea typeface="Space Grotesk"/>
                <a:cs typeface="Space Grotesk"/>
                <a:sym typeface="Space Grotesk"/>
              </a:defRPr>
            </a:lvl6pPr>
            <a:lvl7pPr lvl="6" rtl="0" algn="ctr">
              <a:lnSpc>
                <a:spcPct val="100000"/>
              </a:lnSpc>
              <a:spcBef>
                <a:spcPts val="0"/>
              </a:spcBef>
              <a:spcAft>
                <a:spcPts val="0"/>
              </a:spcAft>
              <a:buSzPts val="2400"/>
              <a:buFont typeface="Space Grotesk"/>
              <a:buNone/>
              <a:defRPr b="1" sz="2400">
                <a:latin typeface="Space Grotesk"/>
                <a:ea typeface="Space Grotesk"/>
                <a:cs typeface="Space Grotesk"/>
                <a:sym typeface="Space Grotesk"/>
              </a:defRPr>
            </a:lvl7pPr>
            <a:lvl8pPr lvl="7" rtl="0" algn="ctr">
              <a:lnSpc>
                <a:spcPct val="100000"/>
              </a:lnSpc>
              <a:spcBef>
                <a:spcPts val="0"/>
              </a:spcBef>
              <a:spcAft>
                <a:spcPts val="0"/>
              </a:spcAft>
              <a:buSzPts val="2400"/>
              <a:buFont typeface="Space Grotesk"/>
              <a:buNone/>
              <a:defRPr b="1" sz="2400">
                <a:latin typeface="Space Grotesk"/>
                <a:ea typeface="Space Grotesk"/>
                <a:cs typeface="Space Grotesk"/>
                <a:sym typeface="Space Grotesk"/>
              </a:defRPr>
            </a:lvl8pPr>
            <a:lvl9pPr lvl="8" rtl="0" algn="ctr">
              <a:lnSpc>
                <a:spcPct val="100000"/>
              </a:lnSpc>
              <a:spcBef>
                <a:spcPts val="0"/>
              </a:spcBef>
              <a:spcAft>
                <a:spcPts val="0"/>
              </a:spcAft>
              <a:buSzPts val="2400"/>
              <a:buFont typeface="Space Grotesk"/>
              <a:buNone/>
              <a:defRPr b="1" sz="2400">
                <a:latin typeface="Space Grotesk"/>
                <a:ea typeface="Space Grotesk"/>
                <a:cs typeface="Space Grotesk"/>
                <a:sym typeface="Space Grotesk"/>
              </a:defRPr>
            </a:lvl9pPr>
          </a:lstStyle>
          <a:p/>
        </p:txBody>
      </p:sp>
      <p:cxnSp>
        <p:nvCxnSpPr>
          <p:cNvPr id="141" name="Google Shape;141;p18"/>
          <p:cNvCxnSpPr/>
          <p:nvPr/>
        </p:nvCxnSpPr>
        <p:spPr>
          <a:xfrm>
            <a:off x="7685700" y="539500"/>
            <a:ext cx="738300" cy="0"/>
          </a:xfrm>
          <a:prstGeom prst="straightConnector1">
            <a:avLst/>
          </a:prstGeom>
          <a:noFill/>
          <a:ln cap="flat" cmpd="sng" w="38100">
            <a:solidFill>
              <a:schemeClr val="accent1"/>
            </a:solidFill>
            <a:prstDash val="solid"/>
            <a:round/>
            <a:headEnd len="med" w="med" type="none"/>
            <a:tailEnd len="med" w="med" type="none"/>
          </a:ln>
        </p:spPr>
      </p:cxnSp>
      <p:sp>
        <p:nvSpPr>
          <p:cNvPr id="142" name="Google Shape;142;p18"/>
          <p:cNvSpPr/>
          <p:nvPr/>
        </p:nvSpPr>
        <p:spPr>
          <a:xfrm>
            <a:off x="0" y="4853625"/>
            <a:ext cx="9144000" cy="2898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ssistant"/>
              <a:ea typeface="Assistant"/>
              <a:cs typeface="Assistant"/>
              <a:sym typeface="Assistant"/>
            </a:endParaRPr>
          </a:p>
        </p:txBody>
      </p:sp>
      <p:sp>
        <p:nvSpPr>
          <p:cNvPr id="143" name="Google Shape;143;p1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8">
    <p:spTree>
      <p:nvGrpSpPr>
        <p:cNvPr id="144" name="Shape 144"/>
        <p:cNvGrpSpPr/>
        <p:nvPr/>
      </p:nvGrpSpPr>
      <p:grpSpPr>
        <a:xfrm>
          <a:off x="0" y="0"/>
          <a:ext cx="0" cy="0"/>
          <a:chOff x="0" y="0"/>
          <a:chExt cx="0" cy="0"/>
        </a:xfrm>
      </p:grpSpPr>
      <p:sp>
        <p:nvSpPr>
          <p:cNvPr id="145" name="Google Shape;145;p19"/>
          <p:cNvSpPr txBox="1"/>
          <p:nvPr>
            <p:ph hasCustomPrompt="1" type="title"/>
          </p:nvPr>
        </p:nvSpPr>
        <p:spPr>
          <a:xfrm>
            <a:off x="713227" y="2221236"/>
            <a:ext cx="4083000" cy="768900"/>
          </a:xfrm>
          <a:prstGeom prst="rect">
            <a:avLst/>
          </a:prstGeom>
          <a:noFill/>
        </p:spPr>
        <p:txBody>
          <a:bodyPr anchorCtr="0" anchor="b" bIns="91425" lIns="91425" spcFirstLastPara="1" rIns="91425" wrap="square" tIns="91425">
            <a:noAutofit/>
          </a:bodyPr>
          <a:lstStyle>
            <a:lvl1pPr lvl="0" rtl="0">
              <a:spcBef>
                <a:spcPts val="0"/>
              </a:spcBef>
              <a:spcAft>
                <a:spcPts val="0"/>
              </a:spcAft>
              <a:buClr>
                <a:schemeClr val="lt1"/>
              </a:buClr>
              <a:buSzPts val="6000"/>
              <a:buNone/>
              <a:defRPr sz="5000"/>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146" name="Google Shape;146;p19"/>
          <p:cNvSpPr txBox="1"/>
          <p:nvPr>
            <p:ph idx="1" type="subTitle"/>
          </p:nvPr>
        </p:nvSpPr>
        <p:spPr>
          <a:xfrm>
            <a:off x="713225" y="2916950"/>
            <a:ext cx="4083000" cy="392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1200"/>
              <a:buFont typeface="PT Sans"/>
              <a:buNone/>
              <a:defRPr>
                <a:solidFill>
                  <a:schemeClr val="dk1"/>
                </a:solidFill>
              </a:defRPr>
            </a:lvl1pPr>
            <a:lvl2pPr lvl="1" rtl="0" algn="ctr">
              <a:lnSpc>
                <a:spcPct val="100000"/>
              </a:lnSpc>
              <a:spcBef>
                <a:spcPts val="0"/>
              </a:spcBef>
              <a:spcAft>
                <a:spcPts val="0"/>
              </a:spcAft>
              <a:buClr>
                <a:schemeClr val="dk1"/>
              </a:buClr>
              <a:buSzPts val="1200"/>
              <a:buNone/>
              <a:defRPr>
                <a:solidFill>
                  <a:schemeClr val="dk1"/>
                </a:solidFill>
              </a:defRPr>
            </a:lvl2pPr>
            <a:lvl3pPr lvl="2" rtl="0" algn="ctr">
              <a:lnSpc>
                <a:spcPct val="100000"/>
              </a:lnSpc>
              <a:spcBef>
                <a:spcPts val="0"/>
              </a:spcBef>
              <a:spcAft>
                <a:spcPts val="0"/>
              </a:spcAft>
              <a:buClr>
                <a:schemeClr val="dk1"/>
              </a:buClr>
              <a:buSzPts val="1200"/>
              <a:buNone/>
              <a:defRPr>
                <a:solidFill>
                  <a:schemeClr val="dk1"/>
                </a:solidFill>
              </a:defRPr>
            </a:lvl3pPr>
            <a:lvl4pPr lvl="3" rtl="0" algn="ctr">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4pPr>
            <a:lvl5pPr lvl="4" rtl="0" algn="ctr">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5pPr>
            <a:lvl6pPr lvl="5" rtl="0" algn="ctr">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6pPr>
            <a:lvl7pPr lvl="6" rtl="0" algn="ctr">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7pPr>
            <a:lvl8pPr lvl="7" rtl="0" algn="ctr">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8pPr>
            <a:lvl9pPr lvl="8" rtl="0" algn="ctr">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9pPr>
          </a:lstStyle>
          <a:p/>
        </p:txBody>
      </p:sp>
      <p:sp>
        <p:nvSpPr>
          <p:cNvPr id="147" name="Google Shape;147;p19"/>
          <p:cNvSpPr txBox="1"/>
          <p:nvPr>
            <p:ph hasCustomPrompt="1" idx="2" type="title"/>
          </p:nvPr>
        </p:nvSpPr>
        <p:spPr>
          <a:xfrm>
            <a:off x="713242" y="923250"/>
            <a:ext cx="4083000" cy="768900"/>
          </a:xfrm>
          <a:prstGeom prst="rect">
            <a:avLst/>
          </a:prstGeom>
          <a:noFill/>
        </p:spPr>
        <p:txBody>
          <a:bodyPr anchorCtr="0" anchor="b" bIns="91425" lIns="91425" spcFirstLastPara="1" rIns="91425" wrap="square" tIns="91425">
            <a:noAutofit/>
          </a:bodyPr>
          <a:lstStyle>
            <a:lvl1pPr lvl="0" rtl="0">
              <a:spcBef>
                <a:spcPts val="0"/>
              </a:spcBef>
              <a:spcAft>
                <a:spcPts val="0"/>
              </a:spcAft>
              <a:buClr>
                <a:schemeClr val="lt1"/>
              </a:buClr>
              <a:buSzPts val="6000"/>
              <a:buNone/>
              <a:defRPr sz="5000"/>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148" name="Google Shape;148;p19"/>
          <p:cNvSpPr txBox="1"/>
          <p:nvPr>
            <p:ph idx="3" type="subTitle"/>
          </p:nvPr>
        </p:nvSpPr>
        <p:spPr>
          <a:xfrm>
            <a:off x="713225" y="1622000"/>
            <a:ext cx="4083000" cy="392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1200"/>
              <a:buFont typeface="PT Sans"/>
              <a:buNone/>
              <a:defRPr>
                <a:solidFill>
                  <a:schemeClr val="dk1"/>
                </a:solidFill>
              </a:defRPr>
            </a:lvl1pPr>
            <a:lvl2pPr lvl="1" rtl="0" algn="ctr">
              <a:lnSpc>
                <a:spcPct val="100000"/>
              </a:lnSpc>
              <a:spcBef>
                <a:spcPts val="0"/>
              </a:spcBef>
              <a:spcAft>
                <a:spcPts val="0"/>
              </a:spcAft>
              <a:buClr>
                <a:schemeClr val="dk1"/>
              </a:buClr>
              <a:buSzPts val="1200"/>
              <a:buNone/>
              <a:defRPr>
                <a:solidFill>
                  <a:schemeClr val="dk1"/>
                </a:solidFill>
              </a:defRPr>
            </a:lvl2pPr>
            <a:lvl3pPr lvl="2" rtl="0" algn="ctr">
              <a:lnSpc>
                <a:spcPct val="100000"/>
              </a:lnSpc>
              <a:spcBef>
                <a:spcPts val="0"/>
              </a:spcBef>
              <a:spcAft>
                <a:spcPts val="0"/>
              </a:spcAft>
              <a:buClr>
                <a:schemeClr val="dk1"/>
              </a:buClr>
              <a:buSzPts val="1200"/>
              <a:buNone/>
              <a:defRPr>
                <a:solidFill>
                  <a:schemeClr val="dk1"/>
                </a:solidFill>
              </a:defRPr>
            </a:lvl3pPr>
            <a:lvl4pPr lvl="3" rtl="0" algn="ctr">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4pPr>
            <a:lvl5pPr lvl="4" rtl="0" algn="ctr">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5pPr>
            <a:lvl6pPr lvl="5" rtl="0" algn="ctr">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6pPr>
            <a:lvl7pPr lvl="6" rtl="0" algn="ctr">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7pPr>
            <a:lvl8pPr lvl="7" rtl="0" algn="ctr">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8pPr>
            <a:lvl9pPr lvl="8" rtl="0" algn="ctr">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9pPr>
          </a:lstStyle>
          <a:p/>
        </p:txBody>
      </p:sp>
      <p:sp>
        <p:nvSpPr>
          <p:cNvPr id="149" name="Google Shape;149;p19"/>
          <p:cNvSpPr txBox="1"/>
          <p:nvPr>
            <p:ph hasCustomPrompt="1" idx="4" type="title"/>
          </p:nvPr>
        </p:nvSpPr>
        <p:spPr>
          <a:xfrm>
            <a:off x="713227" y="3519222"/>
            <a:ext cx="4083000" cy="768900"/>
          </a:xfrm>
          <a:prstGeom prst="rect">
            <a:avLst/>
          </a:prstGeom>
          <a:noFill/>
        </p:spPr>
        <p:txBody>
          <a:bodyPr anchorCtr="0" anchor="b" bIns="91425" lIns="91425" spcFirstLastPara="1" rIns="91425" wrap="square" tIns="91425">
            <a:noAutofit/>
          </a:bodyPr>
          <a:lstStyle>
            <a:lvl1pPr lvl="0" rtl="0">
              <a:spcBef>
                <a:spcPts val="0"/>
              </a:spcBef>
              <a:spcAft>
                <a:spcPts val="0"/>
              </a:spcAft>
              <a:buClr>
                <a:schemeClr val="lt1"/>
              </a:buClr>
              <a:buSzPts val="6000"/>
              <a:buNone/>
              <a:defRPr sz="5000"/>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150" name="Google Shape;150;p19"/>
          <p:cNvSpPr txBox="1"/>
          <p:nvPr>
            <p:ph idx="5" type="subTitle"/>
          </p:nvPr>
        </p:nvSpPr>
        <p:spPr>
          <a:xfrm>
            <a:off x="713225" y="4211900"/>
            <a:ext cx="4083000" cy="392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1200"/>
              <a:buFont typeface="PT Sans"/>
              <a:buNone/>
              <a:defRPr>
                <a:solidFill>
                  <a:schemeClr val="dk1"/>
                </a:solidFill>
              </a:defRPr>
            </a:lvl1pPr>
            <a:lvl2pPr lvl="1" rtl="0" algn="ctr">
              <a:lnSpc>
                <a:spcPct val="100000"/>
              </a:lnSpc>
              <a:spcBef>
                <a:spcPts val="0"/>
              </a:spcBef>
              <a:spcAft>
                <a:spcPts val="0"/>
              </a:spcAft>
              <a:buClr>
                <a:schemeClr val="dk1"/>
              </a:buClr>
              <a:buSzPts val="1200"/>
              <a:buNone/>
              <a:defRPr>
                <a:solidFill>
                  <a:schemeClr val="dk1"/>
                </a:solidFill>
              </a:defRPr>
            </a:lvl2pPr>
            <a:lvl3pPr lvl="2" rtl="0" algn="ctr">
              <a:lnSpc>
                <a:spcPct val="100000"/>
              </a:lnSpc>
              <a:spcBef>
                <a:spcPts val="0"/>
              </a:spcBef>
              <a:spcAft>
                <a:spcPts val="0"/>
              </a:spcAft>
              <a:buClr>
                <a:schemeClr val="dk1"/>
              </a:buClr>
              <a:buSzPts val="1200"/>
              <a:buNone/>
              <a:defRPr>
                <a:solidFill>
                  <a:schemeClr val="dk1"/>
                </a:solidFill>
              </a:defRPr>
            </a:lvl3pPr>
            <a:lvl4pPr lvl="3" rtl="0" algn="ctr">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4pPr>
            <a:lvl5pPr lvl="4" rtl="0" algn="ctr">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5pPr>
            <a:lvl6pPr lvl="5" rtl="0" algn="ctr">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6pPr>
            <a:lvl7pPr lvl="6" rtl="0" algn="ctr">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7pPr>
            <a:lvl8pPr lvl="7" rtl="0" algn="ctr">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8pPr>
            <a:lvl9pPr lvl="8" rtl="0" algn="ctr">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9pPr>
          </a:lstStyle>
          <a:p/>
        </p:txBody>
      </p:sp>
      <p:sp>
        <p:nvSpPr>
          <p:cNvPr id="151" name="Google Shape;151;p19"/>
          <p:cNvSpPr/>
          <p:nvPr/>
        </p:nvSpPr>
        <p:spPr>
          <a:xfrm>
            <a:off x="0" y="4853625"/>
            <a:ext cx="9144000" cy="2898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ssistant"/>
              <a:ea typeface="Assistant"/>
              <a:cs typeface="Assistant"/>
              <a:sym typeface="Assistant"/>
            </a:endParaRPr>
          </a:p>
        </p:txBody>
      </p:sp>
      <p:cxnSp>
        <p:nvCxnSpPr>
          <p:cNvPr id="152" name="Google Shape;152;p19"/>
          <p:cNvCxnSpPr/>
          <p:nvPr/>
        </p:nvCxnSpPr>
        <p:spPr>
          <a:xfrm>
            <a:off x="713225" y="539500"/>
            <a:ext cx="1874400" cy="0"/>
          </a:xfrm>
          <a:prstGeom prst="straightConnector1">
            <a:avLst/>
          </a:prstGeom>
          <a:noFill/>
          <a:ln cap="flat" cmpd="sng" w="38100">
            <a:solidFill>
              <a:schemeClr val="accent1"/>
            </a:solidFill>
            <a:prstDash val="solid"/>
            <a:round/>
            <a:headEnd len="med" w="med" type="none"/>
            <a:tailEnd len="med" w="med" type="none"/>
          </a:ln>
        </p:spPr>
      </p:cxnSp>
      <p:sp>
        <p:nvSpPr>
          <p:cNvPr id="153" name="Google Shape;153;p1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3_1">
    <p:spTree>
      <p:nvGrpSpPr>
        <p:cNvPr id="154" name="Shape 154"/>
        <p:cNvGrpSpPr/>
        <p:nvPr/>
      </p:nvGrpSpPr>
      <p:grpSpPr>
        <a:xfrm>
          <a:off x="0" y="0"/>
          <a:ext cx="0" cy="0"/>
          <a:chOff x="0" y="0"/>
          <a:chExt cx="0" cy="0"/>
        </a:xfrm>
      </p:grpSpPr>
      <p:sp>
        <p:nvSpPr>
          <p:cNvPr id="155" name="Google Shape;155;p20"/>
          <p:cNvSpPr txBox="1"/>
          <p:nvPr>
            <p:ph type="title"/>
          </p:nvPr>
        </p:nvSpPr>
        <p:spPr>
          <a:xfrm>
            <a:off x="713225" y="539500"/>
            <a:ext cx="3834600" cy="1105800"/>
          </a:xfrm>
          <a:prstGeom prst="rect">
            <a:avLst/>
          </a:prstGeom>
        </p:spPr>
        <p:txBody>
          <a:bodyPr anchorCtr="0" anchor="b" bIns="91425" lIns="91425" spcFirstLastPara="1" rIns="91425" wrap="square" tIns="91425">
            <a:noAutofit/>
          </a:bodyPr>
          <a:lstStyle>
            <a:lvl1pPr lvl="0" rtl="0">
              <a:spcBef>
                <a:spcPts val="0"/>
              </a:spcBef>
              <a:spcAft>
                <a:spcPts val="0"/>
              </a:spcAft>
              <a:buSzPts val="3200"/>
              <a:buNone/>
              <a:defRPr sz="6000"/>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156" name="Google Shape;156;p20"/>
          <p:cNvSpPr txBox="1"/>
          <p:nvPr>
            <p:ph idx="1" type="subTitle"/>
          </p:nvPr>
        </p:nvSpPr>
        <p:spPr>
          <a:xfrm>
            <a:off x="713225" y="1505999"/>
            <a:ext cx="3834600" cy="1105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sz="1600"/>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57" name="Google Shape;157;p20"/>
          <p:cNvSpPr txBox="1"/>
          <p:nvPr/>
        </p:nvSpPr>
        <p:spPr>
          <a:xfrm>
            <a:off x="713225" y="3611950"/>
            <a:ext cx="4151700" cy="55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000">
                <a:solidFill>
                  <a:schemeClr val="dk1"/>
                </a:solidFill>
                <a:latin typeface="Assistant"/>
                <a:ea typeface="Assistant"/>
                <a:cs typeface="Assistant"/>
                <a:sym typeface="Assistant"/>
              </a:rPr>
              <a:t>CREDITS:</a:t>
            </a:r>
            <a:r>
              <a:rPr lang="en" sz="1000">
                <a:solidFill>
                  <a:schemeClr val="dk1"/>
                </a:solidFill>
                <a:latin typeface="Assistant"/>
                <a:ea typeface="Assistant"/>
                <a:cs typeface="Assistant"/>
                <a:sym typeface="Assistant"/>
              </a:rPr>
              <a:t> This presentation template was created by </a:t>
            </a:r>
            <a:r>
              <a:rPr b="1" lang="en" sz="1000" u="sng">
                <a:solidFill>
                  <a:schemeClr val="dk1"/>
                </a:solidFill>
                <a:latin typeface="Assistant"/>
                <a:ea typeface="Assistant"/>
                <a:cs typeface="Assistant"/>
                <a:sym typeface="Assistant"/>
                <a:hlinkClick r:id="rId2">
                  <a:extLst>
                    <a:ext uri="{A12FA001-AC4F-418D-AE19-62706E023703}">
                      <ahyp:hlinkClr val="tx"/>
                    </a:ext>
                  </a:extLst>
                </a:hlinkClick>
              </a:rPr>
              <a:t>Slidesgo</a:t>
            </a:r>
            <a:r>
              <a:rPr lang="en" sz="1000">
                <a:solidFill>
                  <a:schemeClr val="dk1"/>
                </a:solidFill>
                <a:latin typeface="Assistant"/>
                <a:ea typeface="Assistant"/>
                <a:cs typeface="Assistant"/>
                <a:sym typeface="Assistant"/>
              </a:rPr>
              <a:t>, and includes icons by </a:t>
            </a:r>
            <a:r>
              <a:rPr b="1" lang="en" sz="1000" u="sng">
                <a:solidFill>
                  <a:schemeClr val="dk1"/>
                </a:solidFill>
                <a:latin typeface="Assistant"/>
                <a:ea typeface="Assistant"/>
                <a:cs typeface="Assistant"/>
                <a:sym typeface="Assistant"/>
                <a:hlinkClick r:id="rId3">
                  <a:extLst>
                    <a:ext uri="{A12FA001-AC4F-418D-AE19-62706E023703}">
                      <ahyp:hlinkClr val="tx"/>
                    </a:ext>
                  </a:extLst>
                </a:hlinkClick>
              </a:rPr>
              <a:t>Flaticon</a:t>
            </a:r>
            <a:r>
              <a:rPr lang="en" sz="1000">
                <a:solidFill>
                  <a:schemeClr val="dk1"/>
                </a:solidFill>
                <a:latin typeface="Assistant"/>
                <a:ea typeface="Assistant"/>
                <a:cs typeface="Assistant"/>
                <a:sym typeface="Assistant"/>
              </a:rPr>
              <a:t>, and infographics &amp; images by </a:t>
            </a:r>
            <a:r>
              <a:rPr b="1" lang="en" sz="1000" u="sng">
                <a:solidFill>
                  <a:schemeClr val="dk1"/>
                </a:solidFill>
                <a:latin typeface="Assistant"/>
                <a:ea typeface="Assistant"/>
                <a:cs typeface="Assistant"/>
                <a:sym typeface="Assistant"/>
                <a:hlinkClick r:id="rId4">
                  <a:extLst>
                    <a:ext uri="{A12FA001-AC4F-418D-AE19-62706E023703}">
                      <ahyp:hlinkClr val="tx"/>
                    </a:ext>
                  </a:extLst>
                </a:hlinkClick>
              </a:rPr>
              <a:t>Freepik</a:t>
            </a:r>
            <a:r>
              <a:rPr lang="en" sz="1000" u="sng">
                <a:solidFill>
                  <a:schemeClr val="dk1"/>
                </a:solidFill>
                <a:latin typeface="Assistant"/>
                <a:ea typeface="Assistant"/>
                <a:cs typeface="Assistant"/>
                <a:sym typeface="Assistant"/>
              </a:rPr>
              <a:t> </a:t>
            </a:r>
            <a:endParaRPr b="1" sz="1000" u="sng">
              <a:solidFill>
                <a:schemeClr val="dk1"/>
              </a:solidFill>
              <a:latin typeface="Assistant"/>
              <a:ea typeface="Assistant"/>
              <a:cs typeface="Assistant"/>
              <a:sym typeface="Assistant"/>
            </a:endParaRPr>
          </a:p>
        </p:txBody>
      </p:sp>
      <p:sp>
        <p:nvSpPr>
          <p:cNvPr id="158" name="Google Shape;158;p20"/>
          <p:cNvSpPr/>
          <p:nvPr/>
        </p:nvSpPr>
        <p:spPr>
          <a:xfrm>
            <a:off x="0" y="4853625"/>
            <a:ext cx="9144000" cy="2898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ssistant"/>
              <a:ea typeface="Assistant"/>
              <a:cs typeface="Assistant"/>
              <a:sym typeface="Assistant"/>
            </a:endParaRPr>
          </a:p>
        </p:txBody>
      </p:sp>
      <p:sp>
        <p:nvSpPr>
          <p:cNvPr id="159" name="Google Shape;159;p2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txBox="1"/>
          <p:nvPr>
            <p:ph type="title"/>
          </p:nvPr>
        </p:nvSpPr>
        <p:spPr>
          <a:xfrm>
            <a:off x="5047375" y="2331575"/>
            <a:ext cx="3383400" cy="1720800"/>
          </a:xfrm>
          <a:prstGeom prst="rect">
            <a:avLst/>
          </a:prstGeom>
        </p:spPr>
        <p:txBody>
          <a:bodyPr anchorCtr="0" anchor="t" bIns="91425" lIns="91425" spcFirstLastPara="1" rIns="91425" wrap="square" tIns="91425">
            <a:noAutofit/>
          </a:bodyPr>
          <a:lstStyle>
            <a:lvl1pPr lvl="0" algn="r">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7" name="Google Shape;17;p3"/>
          <p:cNvSpPr txBox="1"/>
          <p:nvPr>
            <p:ph hasCustomPrompt="1" idx="2" type="title"/>
          </p:nvPr>
        </p:nvSpPr>
        <p:spPr>
          <a:xfrm>
            <a:off x="7328400" y="1091125"/>
            <a:ext cx="1102500" cy="1102500"/>
          </a:xfrm>
          <a:prstGeom prst="rect">
            <a:avLst/>
          </a:prstGeom>
          <a:solidFill>
            <a:schemeClr val="dk2"/>
          </a:solidFill>
        </p:spPr>
        <p:txBody>
          <a:bodyPr anchorCtr="0" anchor="ctr" bIns="91425" lIns="91425" spcFirstLastPara="1" rIns="91425" wrap="square" tIns="91425">
            <a:noAutofit/>
          </a:bodyPr>
          <a:lstStyle>
            <a:lvl1pPr lvl="0" rtl="0" algn="ctr">
              <a:spcBef>
                <a:spcPts val="0"/>
              </a:spcBef>
              <a:spcAft>
                <a:spcPts val="0"/>
              </a:spcAft>
              <a:buClr>
                <a:schemeClr val="lt1"/>
              </a:buClr>
              <a:buSzPts val="6000"/>
              <a:buNone/>
              <a:defRPr sz="5000"/>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18" name="Google Shape;18;p3"/>
          <p:cNvSpPr/>
          <p:nvPr/>
        </p:nvSpPr>
        <p:spPr>
          <a:xfrm>
            <a:off x="0" y="4853625"/>
            <a:ext cx="9144000" cy="2898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ssistant"/>
              <a:ea typeface="Assistant"/>
              <a:cs typeface="Assistant"/>
              <a:sym typeface="Assistant"/>
            </a:endParaRPr>
          </a:p>
        </p:txBody>
      </p:sp>
      <p:cxnSp>
        <p:nvCxnSpPr>
          <p:cNvPr id="19" name="Google Shape;19;p3"/>
          <p:cNvCxnSpPr/>
          <p:nvPr/>
        </p:nvCxnSpPr>
        <p:spPr>
          <a:xfrm>
            <a:off x="6556375" y="539500"/>
            <a:ext cx="1874400" cy="0"/>
          </a:xfrm>
          <a:prstGeom prst="straightConnector1">
            <a:avLst/>
          </a:prstGeom>
          <a:noFill/>
          <a:ln cap="flat" cmpd="sng" w="38100">
            <a:solidFill>
              <a:schemeClr val="accent1"/>
            </a:solidFill>
            <a:prstDash val="solid"/>
            <a:round/>
            <a:headEnd len="med" w="med" type="none"/>
            <a:tailEnd len="med" w="med" type="none"/>
          </a:ln>
        </p:spPr>
      </p:cxnSp>
      <p:sp>
        <p:nvSpPr>
          <p:cNvPr id="20" name="Google Shape;20;p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9">
    <p:spTree>
      <p:nvGrpSpPr>
        <p:cNvPr id="160" name="Shape 160"/>
        <p:cNvGrpSpPr/>
        <p:nvPr/>
      </p:nvGrpSpPr>
      <p:grpSpPr>
        <a:xfrm>
          <a:off x="0" y="0"/>
          <a:ext cx="0" cy="0"/>
          <a:chOff x="0" y="0"/>
          <a:chExt cx="0" cy="0"/>
        </a:xfrm>
      </p:grpSpPr>
      <p:cxnSp>
        <p:nvCxnSpPr>
          <p:cNvPr id="161" name="Google Shape;161;p21"/>
          <p:cNvCxnSpPr/>
          <p:nvPr/>
        </p:nvCxnSpPr>
        <p:spPr>
          <a:xfrm>
            <a:off x="7685700" y="539500"/>
            <a:ext cx="738300" cy="0"/>
          </a:xfrm>
          <a:prstGeom prst="straightConnector1">
            <a:avLst/>
          </a:prstGeom>
          <a:noFill/>
          <a:ln cap="flat" cmpd="sng" w="38100">
            <a:solidFill>
              <a:schemeClr val="accent1"/>
            </a:solidFill>
            <a:prstDash val="solid"/>
            <a:round/>
            <a:headEnd len="med" w="med" type="none"/>
            <a:tailEnd len="med" w="med" type="none"/>
          </a:ln>
        </p:spPr>
      </p:cxnSp>
      <p:sp>
        <p:nvSpPr>
          <p:cNvPr id="162" name="Google Shape;162;p21"/>
          <p:cNvSpPr/>
          <p:nvPr/>
        </p:nvSpPr>
        <p:spPr>
          <a:xfrm>
            <a:off x="0" y="4853625"/>
            <a:ext cx="9144000" cy="2898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ssistant"/>
              <a:ea typeface="Assistant"/>
              <a:cs typeface="Assistant"/>
              <a:sym typeface="Assistant"/>
            </a:endParaRPr>
          </a:p>
        </p:txBody>
      </p:sp>
      <p:sp>
        <p:nvSpPr>
          <p:cNvPr id="163" name="Google Shape;163;p2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9_1">
    <p:spTree>
      <p:nvGrpSpPr>
        <p:cNvPr id="164" name="Shape 164"/>
        <p:cNvGrpSpPr/>
        <p:nvPr/>
      </p:nvGrpSpPr>
      <p:grpSpPr>
        <a:xfrm>
          <a:off x="0" y="0"/>
          <a:ext cx="0" cy="0"/>
          <a:chOff x="0" y="0"/>
          <a:chExt cx="0" cy="0"/>
        </a:xfrm>
      </p:grpSpPr>
      <p:cxnSp>
        <p:nvCxnSpPr>
          <p:cNvPr id="165" name="Google Shape;165;p22"/>
          <p:cNvCxnSpPr/>
          <p:nvPr/>
        </p:nvCxnSpPr>
        <p:spPr>
          <a:xfrm>
            <a:off x="713225" y="539500"/>
            <a:ext cx="738300" cy="0"/>
          </a:xfrm>
          <a:prstGeom prst="straightConnector1">
            <a:avLst/>
          </a:prstGeom>
          <a:noFill/>
          <a:ln cap="flat" cmpd="sng" w="38100">
            <a:solidFill>
              <a:schemeClr val="accent1"/>
            </a:solidFill>
            <a:prstDash val="solid"/>
            <a:round/>
            <a:headEnd len="med" w="med" type="none"/>
            <a:tailEnd len="med" w="med" type="none"/>
          </a:ln>
        </p:spPr>
      </p:cxnSp>
      <p:sp>
        <p:nvSpPr>
          <p:cNvPr id="166" name="Google Shape;166;p22"/>
          <p:cNvSpPr/>
          <p:nvPr/>
        </p:nvSpPr>
        <p:spPr>
          <a:xfrm>
            <a:off x="0" y="4853625"/>
            <a:ext cx="9144000" cy="2898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ssistant"/>
              <a:ea typeface="Assistant"/>
              <a:cs typeface="Assistant"/>
              <a:sym typeface="Assistant"/>
            </a:endParaRPr>
          </a:p>
        </p:txBody>
      </p:sp>
      <p:sp>
        <p:nvSpPr>
          <p:cNvPr id="167" name="Google Shape;167;p2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 name="Shape 21"/>
        <p:cNvGrpSpPr/>
        <p:nvPr/>
      </p:nvGrpSpPr>
      <p:grpSpPr>
        <a:xfrm>
          <a:off x="0" y="0"/>
          <a:ext cx="0" cy="0"/>
          <a:chOff x="0" y="0"/>
          <a:chExt cx="0" cy="0"/>
        </a:xfrm>
      </p:grpSpPr>
      <p:sp>
        <p:nvSpPr>
          <p:cNvPr id="22" name="Google Shape;22;p4"/>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23" name="Google Shape;23;p4"/>
          <p:cNvSpPr txBox="1"/>
          <p:nvPr>
            <p:ph idx="1" type="body"/>
          </p:nvPr>
        </p:nvSpPr>
        <p:spPr>
          <a:xfrm>
            <a:off x="720000" y="1215751"/>
            <a:ext cx="7704000" cy="398100"/>
          </a:xfrm>
          <a:prstGeom prst="rect">
            <a:avLst/>
          </a:prstGeom>
        </p:spPr>
        <p:txBody>
          <a:bodyPr anchorCtr="0" anchor="t" bIns="91425" lIns="91425" spcFirstLastPara="1" rIns="91425" wrap="square" tIns="91425">
            <a:noAutofit/>
          </a:bodyPr>
          <a:lstStyle>
            <a:lvl1pPr indent="-304800" lvl="0" marL="457200" rtl="0">
              <a:lnSpc>
                <a:spcPct val="100000"/>
              </a:lnSpc>
              <a:spcBef>
                <a:spcPts val="0"/>
              </a:spcBef>
              <a:spcAft>
                <a:spcPts val="0"/>
              </a:spcAft>
              <a:buSzPts val="1200"/>
              <a:buFont typeface="Nunito Light"/>
              <a:buChar char="●"/>
              <a:defRPr/>
            </a:lvl1pPr>
            <a:lvl2pPr indent="-304800" lvl="1" marL="914400" rtl="0">
              <a:lnSpc>
                <a:spcPct val="100000"/>
              </a:lnSpc>
              <a:spcBef>
                <a:spcPts val="0"/>
              </a:spcBef>
              <a:spcAft>
                <a:spcPts val="0"/>
              </a:spcAft>
              <a:buSzPts val="1200"/>
              <a:buFont typeface="Nunito Light"/>
              <a:buChar char="○"/>
              <a:defRPr/>
            </a:lvl2pPr>
            <a:lvl3pPr indent="-304800" lvl="2" marL="1371600" rtl="0">
              <a:lnSpc>
                <a:spcPct val="100000"/>
              </a:lnSpc>
              <a:spcBef>
                <a:spcPts val="0"/>
              </a:spcBef>
              <a:spcAft>
                <a:spcPts val="0"/>
              </a:spcAft>
              <a:buSzPts val="1200"/>
              <a:buFont typeface="Nunito Light"/>
              <a:buChar char="■"/>
              <a:defRPr/>
            </a:lvl3pPr>
            <a:lvl4pPr indent="-304800" lvl="3" marL="1828800" rtl="0">
              <a:lnSpc>
                <a:spcPct val="100000"/>
              </a:lnSpc>
              <a:spcBef>
                <a:spcPts val="0"/>
              </a:spcBef>
              <a:spcAft>
                <a:spcPts val="0"/>
              </a:spcAft>
              <a:buSzPts val="1200"/>
              <a:buFont typeface="Nunito Light"/>
              <a:buChar char="●"/>
              <a:defRPr/>
            </a:lvl4pPr>
            <a:lvl5pPr indent="-304800" lvl="4" marL="2286000" rtl="0">
              <a:lnSpc>
                <a:spcPct val="100000"/>
              </a:lnSpc>
              <a:spcBef>
                <a:spcPts val="0"/>
              </a:spcBef>
              <a:spcAft>
                <a:spcPts val="0"/>
              </a:spcAft>
              <a:buSzPts val="1200"/>
              <a:buFont typeface="Nunito Light"/>
              <a:buChar char="○"/>
              <a:defRPr/>
            </a:lvl5pPr>
            <a:lvl6pPr indent="-304800" lvl="5" marL="2743200" rtl="0">
              <a:lnSpc>
                <a:spcPct val="100000"/>
              </a:lnSpc>
              <a:spcBef>
                <a:spcPts val="0"/>
              </a:spcBef>
              <a:spcAft>
                <a:spcPts val="0"/>
              </a:spcAft>
              <a:buSzPts val="1200"/>
              <a:buFont typeface="Nunito Light"/>
              <a:buChar char="■"/>
              <a:defRPr/>
            </a:lvl6pPr>
            <a:lvl7pPr indent="-304800" lvl="6" marL="3200400" rtl="0">
              <a:lnSpc>
                <a:spcPct val="100000"/>
              </a:lnSpc>
              <a:spcBef>
                <a:spcPts val="0"/>
              </a:spcBef>
              <a:spcAft>
                <a:spcPts val="0"/>
              </a:spcAft>
              <a:buSzPts val="1200"/>
              <a:buFont typeface="Nunito Light"/>
              <a:buChar char="●"/>
              <a:defRPr/>
            </a:lvl7pPr>
            <a:lvl8pPr indent="-304800" lvl="7" marL="3657600" rtl="0">
              <a:lnSpc>
                <a:spcPct val="100000"/>
              </a:lnSpc>
              <a:spcBef>
                <a:spcPts val="0"/>
              </a:spcBef>
              <a:spcAft>
                <a:spcPts val="0"/>
              </a:spcAft>
              <a:buSzPts val="1200"/>
              <a:buFont typeface="Nunito Light"/>
              <a:buChar char="○"/>
              <a:defRPr/>
            </a:lvl8pPr>
            <a:lvl9pPr indent="-304800" lvl="8" marL="4114800" rtl="0">
              <a:lnSpc>
                <a:spcPct val="100000"/>
              </a:lnSpc>
              <a:spcBef>
                <a:spcPts val="0"/>
              </a:spcBef>
              <a:spcAft>
                <a:spcPts val="0"/>
              </a:spcAft>
              <a:buSzPts val="1200"/>
              <a:buFont typeface="Nunito Light"/>
              <a:buChar char="■"/>
              <a:defRPr/>
            </a:lvl9pPr>
          </a:lstStyle>
          <a:p/>
        </p:txBody>
      </p:sp>
      <p:sp>
        <p:nvSpPr>
          <p:cNvPr id="24" name="Google Shape;24;p4"/>
          <p:cNvSpPr/>
          <p:nvPr/>
        </p:nvSpPr>
        <p:spPr>
          <a:xfrm>
            <a:off x="0" y="4853625"/>
            <a:ext cx="9144000" cy="2898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ssistant"/>
              <a:ea typeface="Assistant"/>
              <a:cs typeface="Assistant"/>
              <a:sym typeface="Assistant"/>
            </a:endParaRPr>
          </a:p>
        </p:txBody>
      </p:sp>
      <p:cxnSp>
        <p:nvCxnSpPr>
          <p:cNvPr id="25" name="Google Shape;25;p4"/>
          <p:cNvCxnSpPr/>
          <p:nvPr/>
        </p:nvCxnSpPr>
        <p:spPr>
          <a:xfrm>
            <a:off x="7685700" y="539500"/>
            <a:ext cx="738300" cy="0"/>
          </a:xfrm>
          <a:prstGeom prst="straightConnector1">
            <a:avLst/>
          </a:prstGeom>
          <a:noFill/>
          <a:ln cap="flat" cmpd="sng" w="38100">
            <a:solidFill>
              <a:schemeClr val="accent1"/>
            </a:solidFill>
            <a:prstDash val="solid"/>
            <a:round/>
            <a:headEnd len="med" w="med" type="none"/>
            <a:tailEnd len="med" w="med" type="none"/>
          </a:ln>
        </p:spPr>
      </p:cxnSp>
      <p:sp>
        <p:nvSpPr>
          <p:cNvPr id="26" name="Google Shape;26;p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7" name="Shape 27"/>
        <p:cNvGrpSpPr/>
        <p:nvPr/>
      </p:nvGrpSpPr>
      <p:grpSpPr>
        <a:xfrm>
          <a:off x="0" y="0"/>
          <a:ext cx="0" cy="0"/>
          <a:chOff x="0" y="0"/>
          <a:chExt cx="0" cy="0"/>
        </a:xfrm>
      </p:grpSpPr>
      <p:sp>
        <p:nvSpPr>
          <p:cNvPr id="28" name="Google Shape;28;p5"/>
          <p:cNvSpPr txBox="1"/>
          <p:nvPr>
            <p:ph type="title"/>
          </p:nvPr>
        </p:nvSpPr>
        <p:spPr>
          <a:xfrm>
            <a:off x="722376" y="448056"/>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29" name="Google Shape;29;p5"/>
          <p:cNvSpPr txBox="1"/>
          <p:nvPr>
            <p:ph idx="1" type="subTitle"/>
          </p:nvPr>
        </p:nvSpPr>
        <p:spPr>
          <a:xfrm>
            <a:off x="5075651" y="2969462"/>
            <a:ext cx="2961900" cy="1269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b="0"/>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30" name="Google Shape;30;p5"/>
          <p:cNvSpPr txBox="1"/>
          <p:nvPr>
            <p:ph idx="2" type="subTitle"/>
          </p:nvPr>
        </p:nvSpPr>
        <p:spPr>
          <a:xfrm>
            <a:off x="1301125" y="2969462"/>
            <a:ext cx="2961900" cy="1269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b="0"/>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31" name="Google Shape;31;p5"/>
          <p:cNvSpPr txBox="1"/>
          <p:nvPr>
            <p:ph idx="3" type="subTitle"/>
          </p:nvPr>
        </p:nvSpPr>
        <p:spPr>
          <a:xfrm>
            <a:off x="1301125" y="2410561"/>
            <a:ext cx="2961900" cy="5589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Space Grotesk"/>
              <a:buNone/>
              <a:defRPr b="1" sz="2400">
                <a:solidFill>
                  <a:schemeClr val="dk1"/>
                </a:solidFill>
                <a:latin typeface="Space Grotesk"/>
                <a:ea typeface="Space Grotesk"/>
                <a:cs typeface="Space Grotesk"/>
                <a:sym typeface="Space Grotesk"/>
              </a:defRPr>
            </a:lvl1pPr>
            <a:lvl2pPr lvl="1" rtl="0" algn="ctr">
              <a:lnSpc>
                <a:spcPct val="100000"/>
              </a:lnSpc>
              <a:spcBef>
                <a:spcPts val="0"/>
              </a:spcBef>
              <a:spcAft>
                <a:spcPts val="0"/>
              </a:spcAft>
              <a:buSzPts val="2400"/>
              <a:buFont typeface="Space Grotesk"/>
              <a:buNone/>
              <a:defRPr b="1" sz="2400">
                <a:latin typeface="Space Grotesk"/>
                <a:ea typeface="Space Grotesk"/>
                <a:cs typeface="Space Grotesk"/>
                <a:sym typeface="Space Grotesk"/>
              </a:defRPr>
            </a:lvl2pPr>
            <a:lvl3pPr lvl="2" rtl="0" algn="ctr">
              <a:lnSpc>
                <a:spcPct val="100000"/>
              </a:lnSpc>
              <a:spcBef>
                <a:spcPts val="0"/>
              </a:spcBef>
              <a:spcAft>
                <a:spcPts val="0"/>
              </a:spcAft>
              <a:buSzPts val="2400"/>
              <a:buFont typeface="Space Grotesk"/>
              <a:buNone/>
              <a:defRPr b="1" sz="2400">
                <a:latin typeface="Space Grotesk"/>
                <a:ea typeface="Space Grotesk"/>
                <a:cs typeface="Space Grotesk"/>
                <a:sym typeface="Space Grotesk"/>
              </a:defRPr>
            </a:lvl3pPr>
            <a:lvl4pPr lvl="3" rtl="0" algn="ctr">
              <a:lnSpc>
                <a:spcPct val="100000"/>
              </a:lnSpc>
              <a:spcBef>
                <a:spcPts val="0"/>
              </a:spcBef>
              <a:spcAft>
                <a:spcPts val="0"/>
              </a:spcAft>
              <a:buSzPts val="2400"/>
              <a:buFont typeface="Space Grotesk"/>
              <a:buNone/>
              <a:defRPr b="1" sz="2400">
                <a:latin typeface="Space Grotesk"/>
                <a:ea typeface="Space Grotesk"/>
                <a:cs typeface="Space Grotesk"/>
                <a:sym typeface="Space Grotesk"/>
              </a:defRPr>
            </a:lvl4pPr>
            <a:lvl5pPr lvl="4" rtl="0" algn="ctr">
              <a:lnSpc>
                <a:spcPct val="100000"/>
              </a:lnSpc>
              <a:spcBef>
                <a:spcPts val="0"/>
              </a:spcBef>
              <a:spcAft>
                <a:spcPts val="0"/>
              </a:spcAft>
              <a:buSzPts val="2400"/>
              <a:buFont typeface="Space Grotesk"/>
              <a:buNone/>
              <a:defRPr b="1" sz="2400">
                <a:latin typeface="Space Grotesk"/>
                <a:ea typeface="Space Grotesk"/>
                <a:cs typeface="Space Grotesk"/>
                <a:sym typeface="Space Grotesk"/>
              </a:defRPr>
            </a:lvl5pPr>
            <a:lvl6pPr lvl="5" rtl="0" algn="ctr">
              <a:lnSpc>
                <a:spcPct val="100000"/>
              </a:lnSpc>
              <a:spcBef>
                <a:spcPts val="0"/>
              </a:spcBef>
              <a:spcAft>
                <a:spcPts val="0"/>
              </a:spcAft>
              <a:buSzPts val="2400"/>
              <a:buFont typeface="Space Grotesk"/>
              <a:buNone/>
              <a:defRPr b="1" sz="2400">
                <a:latin typeface="Space Grotesk"/>
                <a:ea typeface="Space Grotesk"/>
                <a:cs typeface="Space Grotesk"/>
                <a:sym typeface="Space Grotesk"/>
              </a:defRPr>
            </a:lvl6pPr>
            <a:lvl7pPr lvl="6" rtl="0" algn="ctr">
              <a:lnSpc>
                <a:spcPct val="100000"/>
              </a:lnSpc>
              <a:spcBef>
                <a:spcPts val="0"/>
              </a:spcBef>
              <a:spcAft>
                <a:spcPts val="0"/>
              </a:spcAft>
              <a:buSzPts val="2400"/>
              <a:buFont typeface="Space Grotesk"/>
              <a:buNone/>
              <a:defRPr b="1" sz="2400">
                <a:latin typeface="Space Grotesk"/>
                <a:ea typeface="Space Grotesk"/>
                <a:cs typeface="Space Grotesk"/>
                <a:sym typeface="Space Grotesk"/>
              </a:defRPr>
            </a:lvl7pPr>
            <a:lvl8pPr lvl="7" rtl="0" algn="ctr">
              <a:lnSpc>
                <a:spcPct val="100000"/>
              </a:lnSpc>
              <a:spcBef>
                <a:spcPts val="0"/>
              </a:spcBef>
              <a:spcAft>
                <a:spcPts val="0"/>
              </a:spcAft>
              <a:buSzPts val="2400"/>
              <a:buFont typeface="Space Grotesk"/>
              <a:buNone/>
              <a:defRPr b="1" sz="2400">
                <a:latin typeface="Space Grotesk"/>
                <a:ea typeface="Space Grotesk"/>
                <a:cs typeface="Space Grotesk"/>
                <a:sym typeface="Space Grotesk"/>
              </a:defRPr>
            </a:lvl8pPr>
            <a:lvl9pPr lvl="8" rtl="0" algn="ctr">
              <a:lnSpc>
                <a:spcPct val="100000"/>
              </a:lnSpc>
              <a:spcBef>
                <a:spcPts val="0"/>
              </a:spcBef>
              <a:spcAft>
                <a:spcPts val="0"/>
              </a:spcAft>
              <a:buSzPts val="2400"/>
              <a:buFont typeface="Space Grotesk"/>
              <a:buNone/>
              <a:defRPr b="1" sz="2400">
                <a:latin typeface="Space Grotesk"/>
                <a:ea typeface="Space Grotesk"/>
                <a:cs typeface="Space Grotesk"/>
                <a:sym typeface="Space Grotesk"/>
              </a:defRPr>
            </a:lvl9pPr>
          </a:lstStyle>
          <a:p/>
        </p:txBody>
      </p:sp>
      <p:sp>
        <p:nvSpPr>
          <p:cNvPr id="32" name="Google Shape;32;p5"/>
          <p:cNvSpPr txBox="1"/>
          <p:nvPr>
            <p:ph idx="4" type="subTitle"/>
          </p:nvPr>
        </p:nvSpPr>
        <p:spPr>
          <a:xfrm>
            <a:off x="5075653" y="2410561"/>
            <a:ext cx="2961900" cy="5589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Space Grotesk"/>
              <a:buNone/>
              <a:defRPr b="1" sz="2400">
                <a:solidFill>
                  <a:schemeClr val="dk1"/>
                </a:solidFill>
                <a:latin typeface="Space Grotesk"/>
                <a:ea typeface="Space Grotesk"/>
                <a:cs typeface="Space Grotesk"/>
                <a:sym typeface="Space Grotesk"/>
              </a:defRPr>
            </a:lvl1pPr>
            <a:lvl2pPr lvl="1" rtl="0" algn="ctr">
              <a:lnSpc>
                <a:spcPct val="100000"/>
              </a:lnSpc>
              <a:spcBef>
                <a:spcPts val="0"/>
              </a:spcBef>
              <a:spcAft>
                <a:spcPts val="0"/>
              </a:spcAft>
              <a:buSzPts val="2400"/>
              <a:buFont typeface="Space Grotesk"/>
              <a:buNone/>
              <a:defRPr b="1" sz="2400">
                <a:latin typeface="Space Grotesk"/>
                <a:ea typeface="Space Grotesk"/>
                <a:cs typeface="Space Grotesk"/>
                <a:sym typeface="Space Grotesk"/>
              </a:defRPr>
            </a:lvl2pPr>
            <a:lvl3pPr lvl="2" rtl="0" algn="ctr">
              <a:lnSpc>
                <a:spcPct val="100000"/>
              </a:lnSpc>
              <a:spcBef>
                <a:spcPts val="0"/>
              </a:spcBef>
              <a:spcAft>
                <a:spcPts val="0"/>
              </a:spcAft>
              <a:buSzPts val="2400"/>
              <a:buFont typeface="Space Grotesk"/>
              <a:buNone/>
              <a:defRPr b="1" sz="2400">
                <a:latin typeface="Space Grotesk"/>
                <a:ea typeface="Space Grotesk"/>
                <a:cs typeface="Space Grotesk"/>
                <a:sym typeface="Space Grotesk"/>
              </a:defRPr>
            </a:lvl3pPr>
            <a:lvl4pPr lvl="3" rtl="0" algn="ctr">
              <a:lnSpc>
                <a:spcPct val="100000"/>
              </a:lnSpc>
              <a:spcBef>
                <a:spcPts val="0"/>
              </a:spcBef>
              <a:spcAft>
                <a:spcPts val="0"/>
              </a:spcAft>
              <a:buSzPts val="2400"/>
              <a:buFont typeface="Space Grotesk"/>
              <a:buNone/>
              <a:defRPr b="1" sz="2400">
                <a:latin typeface="Space Grotesk"/>
                <a:ea typeface="Space Grotesk"/>
                <a:cs typeface="Space Grotesk"/>
                <a:sym typeface="Space Grotesk"/>
              </a:defRPr>
            </a:lvl4pPr>
            <a:lvl5pPr lvl="4" rtl="0" algn="ctr">
              <a:lnSpc>
                <a:spcPct val="100000"/>
              </a:lnSpc>
              <a:spcBef>
                <a:spcPts val="0"/>
              </a:spcBef>
              <a:spcAft>
                <a:spcPts val="0"/>
              </a:spcAft>
              <a:buSzPts val="2400"/>
              <a:buFont typeface="Space Grotesk"/>
              <a:buNone/>
              <a:defRPr b="1" sz="2400">
                <a:latin typeface="Space Grotesk"/>
                <a:ea typeface="Space Grotesk"/>
                <a:cs typeface="Space Grotesk"/>
                <a:sym typeface="Space Grotesk"/>
              </a:defRPr>
            </a:lvl5pPr>
            <a:lvl6pPr lvl="5" rtl="0" algn="ctr">
              <a:lnSpc>
                <a:spcPct val="100000"/>
              </a:lnSpc>
              <a:spcBef>
                <a:spcPts val="0"/>
              </a:spcBef>
              <a:spcAft>
                <a:spcPts val="0"/>
              </a:spcAft>
              <a:buSzPts val="2400"/>
              <a:buFont typeface="Space Grotesk"/>
              <a:buNone/>
              <a:defRPr b="1" sz="2400">
                <a:latin typeface="Space Grotesk"/>
                <a:ea typeface="Space Grotesk"/>
                <a:cs typeface="Space Grotesk"/>
                <a:sym typeface="Space Grotesk"/>
              </a:defRPr>
            </a:lvl6pPr>
            <a:lvl7pPr lvl="6" rtl="0" algn="ctr">
              <a:lnSpc>
                <a:spcPct val="100000"/>
              </a:lnSpc>
              <a:spcBef>
                <a:spcPts val="0"/>
              </a:spcBef>
              <a:spcAft>
                <a:spcPts val="0"/>
              </a:spcAft>
              <a:buSzPts val="2400"/>
              <a:buFont typeface="Space Grotesk"/>
              <a:buNone/>
              <a:defRPr b="1" sz="2400">
                <a:latin typeface="Space Grotesk"/>
                <a:ea typeface="Space Grotesk"/>
                <a:cs typeface="Space Grotesk"/>
                <a:sym typeface="Space Grotesk"/>
              </a:defRPr>
            </a:lvl7pPr>
            <a:lvl8pPr lvl="7" rtl="0" algn="ctr">
              <a:lnSpc>
                <a:spcPct val="100000"/>
              </a:lnSpc>
              <a:spcBef>
                <a:spcPts val="0"/>
              </a:spcBef>
              <a:spcAft>
                <a:spcPts val="0"/>
              </a:spcAft>
              <a:buSzPts val="2400"/>
              <a:buFont typeface="Space Grotesk"/>
              <a:buNone/>
              <a:defRPr b="1" sz="2400">
                <a:latin typeface="Space Grotesk"/>
                <a:ea typeface="Space Grotesk"/>
                <a:cs typeface="Space Grotesk"/>
                <a:sym typeface="Space Grotesk"/>
              </a:defRPr>
            </a:lvl8pPr>
            <a:lvl9pPr lvl="8" rtl="0" algn="ctr">
              <a:lnSpc>
                <a:spcPct val="100000"/>
              </a:lnSpc>
              <a:spcBef>
                <a:spcPts val="0"/>
              </a:spcBef>
              <a:spcAft>
                <a:spcPts val="0"/>
              </a:spcAft>
              <a:buSzPts val="2400"/>
              <a:buFont typeface="Space Grotesk"/>
              <a:buNone/>
              <a:defRPr b="1" sz="2400">
                <a:latin typeface="Space Grotesk"/>
                <a:ea typeface="Space Grotesk"/>
                <a:cs typeface="Space Grotesk"/>
                <a:sym typeface="Space Grotesk"/>
              </a:defRPr>
            </a:lvl9pPr>
          </a:lstStyle>
          <a:p/>
        </p:txBody>
      </p:sp>
      <p:cxnSp>
        <p:nvCxnSpPr>
          <p:cNvPr id="33" name="Google Shape;33;p5"/>
          <p:cNvCxnSpPr/>
          <p:nvPr/>
        </p:nvCxnSpPr>
        <p:spPr>
          <a:xfrm>
            <a:off x="7685700" y="539500"/>
            <a:ext cx="738300" cy="0"/>
          </a:xfrm>
          <a:prstGeom prst="straightConnector1">
            <a:avLst/>
          </a:prstGeom>
          <a:noFill/>
          <a:ln cap="flat" cmpd="sng" w="38100">
            <a:solidFill>
              <a:schemeClr val="accent1"/>
            </a:solidFill>
            <a:prstDash val="solid"/>
            <a:round/>
            <a:headEnd len="med" w="med" type="none"/>
            <a:tailEnd len="med" w="med" type="none"/>
          </a:ln>
        </p:spPr>
      </p:cxnSp>
      <p:sp>
        <p:nvSpPr>
          <p:cNvPr id="34" name="Google Shape;34;p5"/>
          <p:cNvSpPr/>
          <p:nvPr/>
        </p:nvSpPr>
        <p:spPr>
          <a:xfrm>
            <a:off x="0" y="4853625"/>
            <a:ext cx="9144000" cy="2898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ssistant"/>
              <a:ea typeface="Assistant"/>
              <a:cs typeface="Assistant"/>
              <a:sym typeface="Assistant"/>
            </a:endParaRPr>
          </a:p>
        </p:txBody>
      </p:sp>
      <p:sp>
        <p:nvSpPr>
          <p:cNvPr id="35" name="Google Shape;35;p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6" name="Shape 36"/>
        <p:cNvGrpSpPr/>
        <p:nvPr/>
      </p:nvGrpSpPr>
      <p:grpSpPr>
        <a:xfrm>
          <a:off x="0" y="0"/>
          <a:ext cx="0" cy="0"/>
          <a:chOff x="0" y="0"/>
          <a:chExt cx="0" cy="0"/>
        </a:xfrm>
      </p:grpSpPr>
      <p:sp>
        <p:nvSpPr>
          <p:cNvPr id="37" name="Google Shape;37;p6"/>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38" name="Google Shape;38;p6"/>
          <p:cNvSpPr/>
          <p:nvPr/>
        </p:nvSpPr>
        <p:spPr>
          <a:xfrm>
            <a:off x="0" y="4853625"/>
            <a:ext cx="9144000" cy="2898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ssistant"/>
              <a:ea typeface="Assistant"/>
              <a:cs typeface="Assistant"/>
              <a:sym typeface="Assistant"/>
            </a:endParaRPr>
          </a:p>
        </p:txBody>
      </p:sp>
      <p:cxnSp>
        <p:nvCxnSpPr>
          <p:cNvPr id="39" name="Google Shape;39;p6"/>
          <p:cNvCxnSpPr/>
          <p:nvPr/>
        </p:nvCxnSpPr>
        <p:spPr>
          <a:xfrm>
            <a:off x="7685700" y="539500"/>
            <a:ext cx="738300" cy="0"/>
          </a:xfrm>
          <a:prstGeom prst="straightConnector1">
            <a:avLst/>
          </a:prstGeom>
          <a:noFill/>
          <a:ln cap="flat" cmpd="sng" w="38100">
            <a:solidFill>
              <a:schemeClr val="accent1"/>
            </a:solidFill>
            <a:prstDash val="solid"/>
            <a:round/>
            <a:headEnd len="med" w="med" type="none"/>
            <a:tailEnd len="med" w="med" type="none"/>
          </a:ln>
        </p:spPr>
      </p:cxnSp>
      <p:sp>
        <p:nvSpPr>
          <p:cNvPr id="40" name="Google Shape;40;p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1" name="Shape 41"/>
        <p:cNvGrpSpPr/>
        <p:nvPr/>
      </p:nvGrpSpPr>
      <p:grpSpPr>
        <a:xfrm>
          <a:off x="0" y="0"/>
          <a:ext cx="0" cy="0"/>
          <a:chOff x="0" y="0"/>
          <a:chExt cx="0" cy="0"/>
        </a:xfrm>
      </p:grpSpPr>
      <p:sp>
        <p:nvSpPr>
          <p:cNvPr id="42" name="Google Shape;42;p7"/>
          <p:cNvSpPr txBox="1"/>
          <p:nvPr>
            <p:ph type="title"/>
          </p:nvPr>
        </p:nvSpPr>
        <p:spPr>
          <a:xfrm>
            <a:off x="713225" y="1398150"/>
            <a:ext cx="3478500" cy="572700"/>
          </a:xfrm>
          <a:prstGeom prst="rect">
            <a:avLst/>
          </a:prstGeom>
        </p:spPr>
        <p:txBody>
          <a:bodyPr anchorCtr="0" anchor="b" bIns="91425" lIns="91425" spcFirstLastPara="1" rIns="91425" wrap="square" tIns="91425">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43" name="Google Shape;43;p7"/>
          <p:cNvSpPr txBox="1"/>
          <p:nvPr>
            <p:ph idx="1" type="subTitle"/>
          </p:nvPr>
        </p:nvSpPr>
        <p:spPr>
          <a:xfrm>
            <a:off x="713225" y="1970850"/>
            <a:ext cx="3478500" cy="1774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Font typeface="Assistant Light"/>
              <a:buChar char="●"/>
              <a:defRPr/>
            </a:lvl1pPr>
            <a:lvl2pPr lvl="1" rtl="0" algn="ctr">
              <a:lnSpc>
                <a:spcPct val="100000"/>
              </a:lnSpc>
              <a:spcBef>
                <a:spcPts val="0"/>
              </a:spcBef>
              <a:spcAft>
                <a:spcPts val="0"/>
              </a:spcAft>
              <a:buClr>
                <a:srgbClr val="E76A28"/>
              </a:buClr>
              <a:buSzPts val="1200"/>
              <a:buFont typeface="Nunito Light"/>
              <a:buChar char="○"/>
              <a:defRPr/>
            </a:lvl2pPr>
            <a:lvl3pPr lvl="2" rtl="0" algn="ctr">
              <a:lnSpc>
                <a:spcPct val="100000"/>
              </a:lnSpc>
              <a:spcBef>
                <a:spcPts val="0"/>
              </a:spcBef>
              <a:spcAft>
                <a:spcPts val="0"/>
              </a:spcAft>
              <a:buClr>
                <a:srgbClr val="E76A28"/>
              </a:buClr>
              <a:buSzPts val="1200"/>
              <a:buFont typeface="Nunito Light"/>
              <a:buChar char="■"/>
              <a:defRPr/>
            </a:lvl3pPr>
            <a:lvl4pPr lvl="3" rtl="0" algn="ctr">
              <a:lnSpc>
                <a:spcPct val="100000"/>
              </a:lnSpc>
              <a:spcBef>
                <a:spcPts val="0"/>
              </a:spcBef>
              <a:spcAft>
                <a:spcPts val="0"/>
              </a:spcAft>
              <a:buClr>
                <a:srgbClr val="E76A28"/>
              </a:buClr>
              <a:buSzPts val="1200"/>
              <a:buFont typeface="Nunito Light"/>
              <a:buChar char="●"/>
              <a:defRPr/>
            </a:lvl4pPr>
            <a:lvl5pPr lvl="4" rtl="0" algn="ctr">
              <a:lnSpc>
                <a:spcPct val="100000"/>
              </a:lnSpc>
              <a:spcBef>
                <a:spcPts val="0"/>
              </a:spcBef>
              <a:spcAft>
                <a:spcPts val="0"/>
              </a:spcAft>
              <a:buClr>
                <a:srgbClr val="E76A28"/>
              </a:buClr>
              <a:buSzPts val="1200"/>
              <a:buFont typeface="Nunito Light"/>
              <a:buChar char="○"/>
              <a:defRPr/>
            </a:lvl5pPr>
            <a:lvl6pPr lvl="5" rtl="0" algn="ctr">
              <a:lnSpc>
                <a:spcPct val="100000"/>
              </a:lnSpc>
              <a:spcBef>
                <a:spcPts val="0"/>
              </a:spcBef>
              <a:spcAft>
                <a:spcPts val="0"/>
              </a:spcAft>
              <a:buClr>
                <a:srgbClr val="999999"/>
              </a:buClr>
              <a:buSzPts val="1200"/>
              <a:buFont typeface="Nunito Light"/>
              <a:buChar char="■"/>
              <a:defRPr/>
            </a:lvl6pPr>
            <a:lvl7pPr lvl="6" rtl="0" algn="ctr">
              <a:lnSpc>
                <a:spcPct val="100000"/>
              </a:lnSpc>
              <a:spcBef>
                <a:spcPts val="0"/>
              </a:spcBef>
              <a:spcAft>
                <a:spcPts val="0"/>
              </a:spcAft>
              <a:buClr>
                <a:srgbClr val="999999"/>
              </a:buClr>
              <a:buSzPts val="1200"/>
              <a:buFont typeface="Nunito Light"/>
              <a:buChar char="●"/>
              <a:defRPr/>
            </a:lvl7pPr>
            <a:lvl8pPr lvl="7" rtl="0" algn="ctr">
              <a:lnSpc>
                <a:spcPct val="100000"/>
              </a:lnSpc>
              <a:spcBef>
                <a:spcPts val="0"/>
              </a:spcBef>
              <a:spcAft>
                <a:spcPts val="0"/>
              </a:spcAft>
              <a:buClr>
                <a:srgbClr val="999999"/>
              </a:buClr>
              <a:buSzPts val="1200"/>
              <a:buFont typeface="Nunito Light"/>
              <a:buChar char="○"/>
              <a:defRPr/>
            </a:lvl8pPr>
            <a:lvl9pPr lvl="8" rtl="0" algn="ctr">
              <a:lnSpc>
                <a:spcPct val="100000"/>
              </a:lnSpc>
              <a:spcBef>
                <a:spcPts val="0"/>
              </a:spcBef>
              <a:spcAft>
                <a:spcPts val="0"/>
              </a:spcAft>
              <a:buClr>
                <a:srgbClr val="999999"/>
              </a:buClr>
              <a:buSzPts val="1200"/>
              <a:buFont typeface="Nunito Light"/>
              <a:buChar char="■"/>
              <a:defRPr/>
            </a:lvl9pPr>
          </a:lstStyle>
          <a:p/>
        </p:txBody>
      </p:sp>
      <p:sp>
        <p:nvSpPr>
          <p:cNvPr id="44" name="Google Shape;44;p7"/>
          <p:cNvSpPr/>
          <p:nvPr>
            <p:ph idx="2" type="pic"/>
          </p:nvPr>
        </p:nvSpPr>
        <p:spPr>
          <a:xfrm>
            <a:off x="5665500" y="0"/>
            <a:ext cx="3478500" cy="4853700"/>
          </a:xfrm>
          <a:prstGeom prst="rect">
            <a:avLst/>
          </a:prstGeom>
          <a:noFill/>
          <a:ln>
            <a:noFill/>
          </a:ln>
        </p:spPr>
      </p:sp>
      <p:sp>
        <p:nvSpPr>
          <p:cNvPr id="45" name="Google Shape;45;p7"/>
          <p:cNvSpPr/>
          <p:nvPr/>
        </p:nvSpPr>
        <p:spPr>
          <a:xfrm>
            <a:off x="0" y="4853625"/>
            <a:ext cx="9144000" cy="2898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ssistant"/>
              <a:ea typeface="Assistant"/>
              <a:cs typeface="Assistant"/>
              <a:sym typeface="Assistant"/>
            </a:endParaRPr>
          </a:p>
        </p:txBody>
      </p:sp>
      <p:cxnSp>
        <p:nvCxnSpPr>
          <p:cNvPr id="46" name="Google Shape;46;p7"/>
          <p:cNvCxnSpPr/>
          <p:nvPr/>
        </p:nvCxnSpPr>
        <p:spPr>
          <a:xfrm>
            <a:off x="713225" y="539500"/>
            <a:ext cx="1874400" cy="0"/>
          </a:xfrm>
          <a:prstGeom prst="straightConnector1">
            <a:avLst/>
          </a:prstGeom>
          <a:noFill/>
          <a:ln cap="flat" cmpd="sng" w="38100">
            <a:solidFill>
              <a:schemeClr val="accent1"/>
            </a:solidFill>
            <a:prstDash val="solid"/>
            <a:round/>
            <a:headEnd len="med" w="med" type="none"/>
            <a:tailEnd len="med" w="med" type="none"/>
          </a:ln>
        </p:spPr>
      </p:cxnSp>
      <p:sp>
        <p:nvSpPr>
          <p:cNvPr id="47" name="Google Shape;47;p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8" name="Shape 48"/>
        <p:cNvGrpSpPr/>
        <p:nvPr/>
      </p:nvGrpSpPr>
      <p:grpSpPr>
        <a:xfrm>
          <a:off x="0" y="0"/>
          <a:ext cx="0" cy="0"/>
          <a:chOff x="0" y="0"/>
          <a:chExt cx="0" cy="0"/>
        </a:xfrm>
      </p:grpSpPr>
      <p:sp>
        <p:nvSpPr>
          <p:cNvPr id="49" name="Google Shape;49;p8"/>
          <p:cNvSpPr txBox="1"/>
          <p:nvPr>
            <p:ph type="title"/>
          </p:nvPr>
        </p:nvSpPr>
        <p:spPr>
          <a:xfrm>
            <a:off x="2317950" y="1307100"/>
            <a:ext cx="4508100" cy="2529300"/>
          </a:xfrm>
          <a:prstGeom prst="rect">
            <a:avLst/>
          </a:prstGeom>
        </p:spPr>
        <p:txBody>
          <a:bodyPr anchorCtr="0" anchor="ctr" bIns="91425" lIns="91425" spcFirstLastPara="1" rIns="91425" wrap="square" tIns="91425">
            <a:noAutofit/>
          </a:bodyPr>
          <a:lstStyle>
            <a:lvl1pPr lvl="0" algn="ctr">
              <a:lnSpc>
                <a:spcPct val="80000"/>
              </a:lnSpc>
              <a:spcBef>
                <a:spcPts val="0"/>
              </a:spcBef>
              <a:spcAft>
                <a:spcPts val="0"/>
              </a:spcAft>
              <a:buSzPts val="60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50" name="Google Shape;50;p8"/>
          <p:cNvSpPr/>
          <p:nvPr/>
        </p:nvSpPr>
        <p:spPr>
          <a:xfrm>
            <a:off x="0" y="4853625"/>
            <a:ext cx="9144000" cy="2898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ssistant"/>
              <a:ea typeface="Assistant"/>
              <a:cs typeface="Assistant"/>
              <a:sym typeface="Assistant"/>
            </a:endParaRPr>
          </a:p>
        </p:txBody>
      </p:sp>
      <p:cxnSp>
        <p:nvCxnSpPr>
          <p:cNvPr id="51" name="Google Shape;51;p8"/>
          <p:cNvCxnSpPr/>
          <p:nvPr/>
        </p:nvCxnSpPr>
        <p:spPr>
          <a:xfrm>
            <a:off x="3634800" y="539500"/>
            <a:ext cx="1874400" cy="0"/>
          </a:xfrm>
          <a:prstGeom prst="straightConnector1">
            <a:avLst/>
          </a:prstGeom>
          <a:noFill/>
          <a:ln cap="flat" cmpd="sng" w="38100">
            <a:solidFill>
              <a:schemeClr val="accent1"/>
            </a:solidFill>
            <a:prstDash val="solid"/>
            <a:round/>
            <a:headEnd len="med" w="med" type="none"/>
            <a:tailEnd len="med" w="med" type="none"/>
          </a:ln>
        </p:spPr>
      </p:cxnSp>
      <p:sp>
        <p:nvSpPr>
          <p:cNvPr id="52" name="Google Shape;52;p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3" name="Shape 53"/>
        <p:cNvGrpSpPr/>
        <p:nvPr/>
      </p:nvGrpSpPr>
      <p:grpSpPr>
        <a:xfrm>
          <a:off x="0" y="0"/>
          <a:ext cx="0" cy="0"/>
          <a:chOff x="0" y="0"/>
          <a:chExt cx="0" cy="0"/>
        </a:xfrm>
      </p:grpSpPr>
      <p:sp>
        <p:nvSpPr>
          <p:cNvPr id="54" name="Google Shape;54;p9"/>
          <p:cNvSpPr txBox="1"/>
          <p:nvPr>
            <p:ph type="title"/>
          </p:nvPr>
        </p:nvSpPr>
        <p:spPr>
          <a:xfrm>
            <a:off x="713225" y="1189100"/>
            <a:ext cx="4872900" cy="1964400"/>
          </a:xfrm>
          <a:prstGeom prst="rect">
            <a:avLst/>
          </a:prstGeom>
        </p:spPr>
        <p:txBody>
          <a:bodyPr anchorCtr="0" anchor="b" bIns="91425" lIns="91425" spcFirstLastPara="1" rIns="91425" wrap="square" tIns="91425">
            <a:noAutofit/>
          </a:bodyPr>
          <a:lstStyle>
            <a:lvl1pPr lvl="0" rtl="0">
              <a:spcBef>
                <a:spcPts val="0"/>
              </a:spcBef>
              <a:spcAft>
                <a:spcPts val="0"/>
              </a:spcAft>
              <a:buSzPts val="6000"/>
              <a:buNone/>
              <a:defRPr sz="6000"/>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55" name="Google Shape;55;p9"/>
          <p:cNvSpPr txBox="1"/>
          <p:nvPr>
            <p:ph idx="1" type="subTitle"/>
          </p:nvPr>
        </p:nvSpPr>
        <p:spPr>
          <a:xfrm>
            <a:off x="713225" y="3153500"/>
            <a:ext cx="4872900" cy="671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sz="1600"/>
            </a:lvl1pPr>
            <a:lvl2pPr lvl="1" rtl="0">
              <a:lnSpc>
                <a:spcPct val="100000"/>
              </a:lnSpc>
              <a:spcBef>
                <a:spcPts val="0"/>
              </a:spcBef>
              <a:spcAft>
                <a:spcPts val="0"/>
              </a:spcAft>
              <a:buSzPts val="12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p:txBody>
      </p:sp>
      <p:sp>
        <p:nvSpPr>
          <p:cNvPr id="56" name="Google Shape;56;p9"/>
          <p:cNvSpPr/>
          <p:nvPr/>
        </p:nvSpPr>
        <p:spPr>
          <a:xfrm>
            <a:off x="0" y="4853625"/>
            <a:ext cx="9144000" cy="2898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ssistant"/>
              <a:ea typeface="Assistant"/>
              <a:cs typeface="Assistant"/>
              <a:sym typeface="Assistant"/>
            </a:endParaRPr>
          </a:p>
        </p:txBody>
      </p:sp>
      <p:cxnSp>
        <p:nvCxnSpPr>
          <p:cNvPr id="57" name="Google Shape;57;p9"/>
          <p:cNvCxnSpPr/>
          <p:nvPr/>
        </p:nvCxnSpPr>
        <p:spPr>
          <a:xfrm>
            <a:off x="713225" y="539500"/>
            <a:ext cx="1874400" cy="0"/>
          </a:xfrm>
          <a:prstGeom prst="straightConnector1">
            <a:avLst/>
          </a:prstGeom>
          <a:noFill/>
          <a:ln cap="flat" cmpd="sng" w="38100">
            <a:solidFill>
              <a:schemeClr val="accent1"/>
            </a:solidFill>
            <a:prstDash val="solid"/>
            <a:round/>
            <a:headEnd len="med" w="med" type="none"/>
            <a:tailEnd len="med" w="med" type="none"/>
          </a:ln>
        </p:spPr>
      </p:cxnSp>
      <p:sp>
        <p:nvSpPr>
          <p:cNvPr id="58" name="Google Shape;58;p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9" name="Shape 59"/>
        <p:cNvGrpSpPr/>
        <p:nvPr/>
      </p:nvGrpSpPr>
      <p:grpSpPr>
        <a:xfrm>
          <a:off x="0" y="0"/>
          <a:ext cx="0" cy="0"/>
          <a:chOff x="0" y="0"/>
          <a:chExt cx="0" cy="0"/>
        </a:xfrm>
      </p:grpSpPr>
      <p:sp>
        <p:nvSpPr>
          <p:cNvPr id="60" name="Google Shape;60;p10"/>
          <p:cNvSpPr/>
          <p:nvPr>
            <p:ph idx="2" type="pic"/>
          </p:nvPr>
        </p:nvSpPr>
        <p:spPr>
          <a:xfrm>
            <a:off x="0" y="0"/>
            <a:ext cx="9144000" cy="5143500"/>
          </a:xfrm>
          <a:prstGeom prst="rect">
            <a:avLst/>
          </a:prstGeom>
          <a:noFill/>
          <a:ln>
            <a:noFill/>
          </a:ln>
        </p:spPr>
      </p:sp>
      <p:sp>
        <p:nvSpPr>
          <p:cNvPr id="61" name="Google Shape;61;p10"/>
          <p:cNvSpPr txBox="1"/>
          <p:nvPr>
            <p:ph type="title"/>
          </p:nvPr>
        </p:nvSpPr>
        <p:spPr>
          <a:xfrm>
            <a:off x="720000" y="3830100"/>
            <a:ext cx="7704000" cy="756900"/>
          </a:xfrm>
          <a:prstGeom prst="rect">
            <a:avLst/>
          </a:prstGeom>
          <a:solidFill>
            <a:schemeClr val="dk2"/>
          </a:solidFill>
        </p:spPr>
        <p:txBody>
          <a:bodyPr anchorCtr="0" anchor="t" bIns="91425" lIns="91425" spcFirstLastPara="1" rIns="91425" wrap="square" tIns="91425">
            <a:noAutofit/>
          </a:bodyPr>
          <a:lstStyle>
            <a:lvl1pPr lvl="0" rtl="0" algn="ctr">
              <a:spcBef>
                <a:spcPts val="0"/>
              </a:spcBef>
              <a:spcAft>
                <a:spcPts val="0"/>
              </a:spcAft>
              <a:buSzPts val="3200"/>
              <a:buNone/>
              <a:defRPr/>
            </a:lvl1pPr>
            <a:lvl2pPr lvl="1" rtl="0" algn="ctr">
              <a:spcBef>
                <a:spcPts val="0"/>
              </a:spcBef>
              <a:spcAft>
                <a:spcPts val="0"/>
              </a:spcAft>
              <a:buSzPts val="3200"/>
              <a:buNone/>
              <a:defRPr/>
            </a:lvl2pPr>
            <a:lvl3pPr lvl="2" rtl="0" algn="ctr">
              <a:spcBef>
                <a:spcPts val="0"/>
              </a:spcBef>
              <a:spcAft>
                <a:spcPts val="0"/>
              </a:spcAft>
              <a:buSzPts val="3200"/>
              <a:buNone/>
              <a:defRPr/>
            </a:lvl3pPr>
            <a:lvl4pPr lvl="3" rtl="0" algn="ctr">
              <a:spcBef>
                <a:spcPts val="0"/>
              </a:spcBef>
              <a:spcAft>
                <a:spcPts val="0"/>
              </a:spcAft>
              <a:buSzPts val="3200"/>
              <a:buNone/>
              <a:defRPr/>
            </a:lvl4pPr>
            <a:lvl5pPr lvl="4" rtl="0" algn="ctr">
              <a:spcBef>
                <a:spcPts val="0"/>
              </a:spcBef>
              <a:spcAft>
                <a:spcPts val="0"/>
              </a:spcAft>
              <a:buSzPts val="3200"/>
              <a:buNone/>
              <a:defRPr/>
            </a:lvl5pPr>
            <a:lvl6pPr lvl="5" rtl="0" algn="ctr">
              <a:spcBef>
                <a:spcPts val="0"/>
              </a:spcBef>
              <a:spcAft>
                <a:spcPts val="0"/>
              </a:spcAft>
              <a:buSzPts val="3200"/>
              <a:buNone/>
              <a:defRPr/>
            </a:lvl6pPr>
            <a:lvl7pPr lvl="6" rtl="0" algn="ctr">
              <a:spcBef>
                <a:spcPts val="0"/>
              </a:spcBef>
              <a:spcAft>
                <a:spcPts val="0"/>
              </a:spcAft>
              <a:buSzPts val="3200"/>
              <a:buNone/>
              <a:defRPr/>
            </a:lvl7pPr>
            <a:lvl8pPr lvl="7" rtl="0" algn="ctr">
              <a:spcBef>
                <a:spcPts val="0"/>
              </a:spcBef>
              <a:spcAft>
                <a:spcPts val="0"/>
              </a:spcAft>
              <a:buSzPts val="3200"/>
              <a:buNone/>
              <a:defRPr/>
            </a:lvl8pPr>
            <a:lvl9pPr lvl="8" rtl="0" algn="ctr">
              <a:spcBef>
                <a:spcPts val="0"/>
              </a:spcBef>
              <a:spcAft>
                <a:spcPts val="0"/>
              </a:spcAft>
              <a:buSzPts val="3200"/>
              <a:buNone/>
              <a:defRPr/>
            </a:lvl9pPr>
          </a:lstStyle>
          <a:p/>
        </p:txBody>
      </p:sp>
      <p:sp>
        <p:nvSpPr>
          <p:cNvPr id="62" name="Google Shape;62;p1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theme" Target="../theme/theme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3200"/>
              <a:buFont typeface="Space Grotesk"/>
              <a:buNone/>
              <a:defRPr b="1" sz="3200">
                <a:solidFill>
                  <a:schemeClr val="dk1"/>
                </a:solidFill>
                <a:latin typeface="Space Grotesk"/>
                <a:ea typeface="Space Grotesk"/>
                <a:cs typeface="Space Grotesk"/>
                <a:sym typeface="Space Grotesk"/>
              </a:defRPr>
            </a:lvl1pPr>
            <a:lvl2pPr lvl="1" rtl="0">
              <a:spcBef>
                <a:spcPts val="0"/>
              </a:spcBef>
              <a:spcAft>
                <a:spcPts val="0"/>
              </a:spcAft>
              <a:buClr>
                <a:schemeClr val="dk1"/>
              </a:buClr>
              <a:buSzPts val="3200"/>
              <a:buFont typeface="Space Grotesk"/>
              <a:buNone/>
              <a:defRPr b="1" sz="3200">
                <a:solidFill>
                  <a:schemeClr val="dk1"/>
                </a:solidFill>
                <a:latin typeface="Space Grotesk"/>
                <a:ea typeface="Space Grotesk"/>
                <a:cs typeface="Space Grotesk"/>
                <a:sym typeface="Space Grotesk"/>
              </a:defRPr>
            </a:lvl2pPr>
            <a:lvl3pPr lvl="2" rtl="0">
              <a:spcBef>
                <a:spcPts val="0"/>
              </a:spcBef>
              <a:spcAft>
                <a:spcPts val="0"/>
              </a:spcAft>
              <a:buClr>
                <a:schemeClr val="dk1"/>
              </a:buClr>
              <a:buSzPts val="3200"/>
              <a:buFont typeface="Space Grotesk"/>
              <a:buNone/>
              <a:defRPr b="1" sz="3200">
                <a:solidFill>
                  <a:schemeClr val="dk1"/>
                </a:solidFill>
                <a:latin typeface="Space Grotesk"/>
                <a:ea typeface="Space Grotesk"/>
                <a:cs typeface="Space Grotesk"/>
                <a:sym typeface="Space Grotesk"/>
              </a:defRPr>
            </a:lvl3pPr>
            <a:lvl4pPr lvl="3" rtl="0">
              <a:spcBef>
                <a:spcPts val="0"/>
              </a:spcBef>
              <a:spcAft>
                <a:spcPts val="0"/>
              </a:spcAft>
              <a:buClr>
                <a:schemeClr val="dk1"/>
              </a:buClr>
              <a:buSzPts val="3200"/>
              <a:buFont typeface="Space Grotesk"/>
              <a:buNone/>
              <a:defRPr b="1" sz="3200">
                <a:solidFill>
                  <a:schemeClr val="dk1"/>
                </a:solidFill>
                <a:latin typeface="Space Grotesk"/>
                <a:ea typeface="Space Grotesk"/>
                <a:cs typeface="Space Grotesk"/>
                <a:sym typeface="Space Grotesk"/>
              </a:defRPr>
            </a:lvl4pPr>
            <a:lvl5pPr lvl="4" rtl="0">
              <a:spcBef>
                <a:spcPts val="0"/>
              </a:spcBef>
              <a:spcAft>
                <a:spcPts val="0"/>
              </a:spcAft>
              <a:buClr>
                <a:schemeClr val="dk1"/>
              </a:buClr>
              <a:buSzPts val="3200"/>
              <a:buFont typeface="Space Grotesk"/>
              <a:buNone/>
              <a:defRPr b="1" sz="3200">
                <a:solidFill>
                  <a:schemeClr val="dk1"/>
                </a:solidFill>
                <a:latin typeface="Space Grotesk"/>
                <a:ea typeface="Space Grotesk"/>
                <a:cs typeface="Space Grotesk"/>
                <a:sym typeface="Space Grotesk"/>
              </a:defRPr>
            </a:lvl5pPr>
            <a:lvl6pPr lvl="5" rtl="0">
              <a:spcBef>
                <a:spcPts val="0"/>
              </a:spcBef>
              <a:spcAft>
                <a:spcPts val="0"/>
              </a:spcAft>
              <a:buClr>
                <a:schemeClr val="dk1"/>
              </a:buClr>
              <a:buSzPts val="3200"/>
              <a:buFont typeface="Space Grotesk"/>
              <a:buNone/>
              <a:defRPr b="1" sz="3200">
                <a:solidFill>
                  <a:schemeClr val="dk1"/>
                </a:solidFill>
                <a:latin typeface="Space Grotesk"/>
                <a:ea typeface="Space Grotesk"/>
                <a:cs typeface="Space Grotesk"/>
                <a:sym typeface="Space Grotesk"/>
              </a:defRPr>
            </a:lvl6pPr>
            <a:lvl7pPr lvl="6" rtl="0">
              <a:spcBef>
                <a:spcPts val="0"/>
              </a:spcBef>
              <a:spcAft>
                <a:spcPts val="0"/>
              </a:spcAft>
              <a:buClr>
                <a:schemeClr val="dk1"/>
              </a:buClr>
              <a:buSzPts val="3200"/>
              <a:buFont typeface="Space Grotesk"/>
              <a:buNone/>
              <a:defRPr b="1" sz="3200">
                <a:solidFill>
                  <a:schemeClr val="dk1"/>
                </a:solidFill>
                <a:latin typeface="Space Grotesk"/>
                <a:ea typeface="Space Grotesk"/>
                <a:cs typeface="Space Grotesk"/>
                <a:sym typeface="Space Grotesk"/>
              </a:defRPr>
            </a:lvl7pPr>
            <a:lvl8pPr lvl="7" rtl="0">
              <a:spcBef>
                <a:spcPts val="0"/>
              </a:spcBef>
              <a:spcAft>
                <a:spcPts val="0"/>
              </a:spcAft>
              <a:buClr>
                <a:schemeClr val="dk1"/>
              </a:buClr>
              <a:buSzPts val="3200"/>
              <a:buFont typeface="Space Grotesk"/>
              <a:buNone/>
              <a:defRPr b="1" sz="3200">
                <a:solidFill>
                  <a:schemeClr val="dk1"/>
                </a:solidFill>
                <a:latin typeface="Space Grotesk"/>
                <a:ea typeface="Space Grotesk"/>
                <a:cs typeface="Space Grotesk"/>
                <a:sym typeface="Space Grotesk"/>
              </a:defRPr>
            </a:lvl8pPr>
            <a:lvl9pPr lvl="8" rtl="0">
              <a:spcBef>
                <a:spcPts val="0"/>
              </a:spcBef>
              <a:spcAft>
                <a:spcPts val="0"/>
              </a:spcAft>
              <a:buClr>
                <a:schemeClr val="dk1"/>
              </a:buClr>
              <a:buSzPts val="3200"/>
              <a:buFont typeface="Space Grotesk"/>
              <a:buNone/>
              <a:defRPr b="1" sz="3200">
                <a:solidFill>
                  <a:schemeClr val="dk1"/>
                </a:solidFill>
                <a:latin typeface="Space Grotesk"/>
                <a:ea typeface="Space Grotesk"/>
                <a:cs typeface="Space Grotesk"/>
                <a:sym typeface="Space Grotesk"/>
              </a:defRPr>
            </a:lvl9pPr>
          </a:lstStyle>
          <a:p/>
        </p:txBody>
      </p:sp>
      <p:sp>
        <p:nvSpPr>
          <p:cNvPr id="7" name="Google Shape;7;p1"/>
          <p:cNvSpPr txBox="1"/>
          <p:nvPr>
            <p:ph idx="1" type="body"/>
          </p:nvPr>
        </p:nvSpPr>
        <p:spPr>
          <a:xfrm>
            <a:off x="713225" y="1152475"/>
            <a:ext cx="7717500" cy="3416400"/>
          </a:xfrm>
          <a:prstGeom prst="rect">
            <a:avLst/>
          </a:prstGeom>
          <a:noFill/>
          <a:ln>
            <a:noFill/>
          </a:ln>
        </p:spPr>
        <p:txBody>
          <a:bodyPr anchorCtr="0" anchor="t" bIns="91425" lIns="91425" spcFirstLastPara="1" rIns="91425" wrap="square" tIns="91425">
            <a:noAutofit/>
          </a:bodyPr>
          <a:lstStyle>
            <a:lvl1pPr indent="-304800" lvl="0" marL="457200">
              <a:lnSpc>
                <a:spcPct val="100000"/>
              </a:lnSpc>
              <a:spcBef>
                <a:spcPts val="0"/>
              </a:spcBef>
              <a:spcAft>
                <a:spcPts val="0"/>
              </a:spcAft>
              <a:buClr>
                <a:schemeClr val="dk1"/>
              </a:buClr>
              <a:buSzPts val="1200"/>
              <a:buFont typeface="Assistant"/>
              <a:buChar char="●"/>
              <a:defRPr sz="1200">
                <a:solidFill>
                  <a:schemeClr val="dk1"/>
                </a:solidFill>
                <a:latin typeface="Assistant"/>
                <a:ea typeface="Assistant"/>
                <a:cs typeface="Assistant"/>
                <a:sym typeface="Assistant"/>
              </a:defRPr>
            </a:lvl1pPr>
            <a:lvl2pPr indent="-304800" lvl="1" marL="914400">
              <a:lnSpc>
                <a:spcPct val="100000"/>
              </a:lnSpc>
              <a:spcBef>
                <a:spcPts val="0"/>
              </a:spcBef>
              <a:spcAft>
                <a:spcPts val="0"/>
              </a:spcAft>
              <a:buClr>
                <a:schemeClr val="dk1"/>
              </a:buClr>
              <a:buSzPts val="1200"/>
              <a:buFont typeface="Assistant"/>
              <a:buChar char="○"/>
              <a:defRPr sz="1200">
                <a:solidFill>
                  <a:schemeClr val="dk1"/>
                </a:solidFill>
                <a:latin typeface="Assistant"/>
                <a:ea typeface="Assistant"/>
                <a:cs typeface="Assistant"/>
                <a:sym typeface="Assistant"/>
              </a:defRPr>
            </a:lvl2pPr>
            <a:lvl3pPr indent="-304800" lvl="2" marL="1371600">
              <a:lnSpc>
                <a:spcPct val="100000"/>
              </a:lnSpc>
              <a:spcBef>
                <a:spcPts val="0"/>
              </a:spcBef>
              <a:spcAft>
                <a:spcPts val="0"/>
              </a:spcAft>
              <a:buClr>
                <a:schemeClr val="dk1"/>
              </a:buClr>
              <a:buSzPts val="1200"/>
              <a:buFont typeface="Assistant"/>
              <a:buChar char="■"/>
              <a:defRPr sz="1200">
                <a:solidFill>
                  <a:schemeClr val="dk1"/>
                </a:solidFill>
                <a:latin typeface="Assistant"/>
                <a:ea typeface="Assistant"/>
                <a:cs typeface="Assistant"/>
                <a:sym typeface="Assistant"/>
              </a:defRPr>
            </a:lvl3pPr>
            <a:lvl4pPr indent="-304800" lvl="3" marL="1828800">
              <a:lnSpc>
                <a:spcPct val="100000"/>
              </a:lnSpc>
              <a:spcBef>
                <a:spcPts val="0"/>
              </a:spcBef>
              <a:spcAft>
                <a:spcPts val="0"/>
              </a:spcAft>
              <a:buClr>
                <a:schemeClr val="dk1"/>
              </a:buClr>
              <a:buSzPts val="1200"/>
              <a:buFont typeface="Assistant"/>
              <a:buChar char="●"/>
              <a:defRPr sz="1200">
                <a:solidFill>
                  <a:schemeClr val="dk1"/>
                </a:solidFill>
                <a:latin typeface="Assistant"/>
                <a:ea typeface="Assistant"/>
                <a:cs typeface="Assistant"/>
                <a:sym typeface="Assistant"/>
              </a:defRPr>
            </a:lvl4pPr>
            <a:lvl5pPr indent="-304800" lvl="4" marL="2286000">
              <a:lnSpc>
                <a:spcPct val="100000"/>
              </a:lnSpc>
              <a:spcBef>
                <a:spcPts val="0"/>
              </a:spcBef>
              <a:spcAft>
                <a:spcPts val="0"/>
              </a:spcAft>
              <a:buClr>
                <a:schemeClr val="dk1"/>
              </a:buClr>
              <a:buSzPts val="1200"/>
              <a:buFont typeface="Assistant"/>
              <a:buChar char="○"/>
              <a:defRPr sz="1200">
                <a:solidFill>
                  <a:schemeClr val="dk1"/>
                </a:solidFill>
                <a:latin typeface="Assistant"/>
                <a:ea typeface="Assistant"/>
                <a:cs typeface="Assistant"/>
                <a:sym typeface="Assistant"/>
              </a:defRPr>
            </a:lvl5pPr>
            <a:lvl6pPr indent="-304800" lvl="5" marL="2743200">
              <a:lnSpc>
                <a:spcPct val="100000"/>
              </a:lnSpc>
              <a:spcBef>
                <a:spcPts val="0"/>
              </a:spcBef>
              <a:spcAft>
                <a:spcPts val="0"/>
              </a:spcAft>
              <a:buClr>
                <a:schemeClr val="dk1"/>
              </a:buClr>
              <a:buSzPts val="1200"/>
              <a:buFont typeface="Assistant"/>
              <a:buChar char="■"/>
              <a:defRPr sz="1200">
                <a:solidFill>
                  <a:schemeClr val="dk1"/>
                </a:solidFill>
                <a:latin typeface="Assistant"/>
                <a:ea typeface="Assistant"/>
                <a:cs typeface="Assistant"/>
                <a:sym typeface="Assistant"/>
              </a:defRPr>
            </a:lvl6pPr>
            <a:lvl7pPr indent="-304800" lvl="6" marL="3200400">
              <a:lnSpc>
                <a:spcPct val="100000"/>
              </a:lnSpc>
              <a:spcBef>
                <a:spcPts val="0"/>
              </a:spcBef>
              <a:spcAft>
                <a:spcPts val="0"/>
              </a:spcAft>
              <a:buClr>
                <a:schemeClr val="dk1"/>
              </a:buClr>
              <a:buSzPts val="1200"/>
              <a:buFont typeface="Assistant"/>
              <a:buChar char="●"/>
              <a:defRPr sz="1200">
                <a:solidFill>
                  <a:schemeClr val="dk1"/>
                </a:solidFill>
                <a:latin typeface="Assistant"/>
                <a:ea typeface="Assistant"/>
                <a:cs typeface="Assistant"/>
                <a:sym typeface="Assistant"/>
              </a:defRPr>
            </a:lvl7pPr>
            <a:lvl8pPr indent="-304800" lvl="7" marL="3657600">
              <a:lnSpc>
                <a:spcPct val="100000"/>
              </a:lnSpc>
              <a:spcBef>
                <a:spcPts val="0"/>
              </a:spcBef>
              <a:spcAft>
                <a:spcPts val="0"/>
              </a:spcAft>
              <a:buClr>
                <a:schemeClr val="dk1"/>
              </a:buClr>
              <a:buSzPts val="1200"/>
              <a:buFont typeface="Assistant"/>
              <a:buChar char="○"/>
              <a:defRPr sz="1200">
                <a:solidFill>
                  <a:schemeClr val="dk1"/>
                </a:solidFill>
                <a:latin typeface="Assistant"/>
                <a:ea typeface="Assistant"/>
                <a:cs typeface="Assistant"/>
                <a:sym typeface="Assistant"/>
              </a:defRPr>
            </a:lvl8pPr>
            <a:lvl9pPr indent="-304800" lvl="8" marL="4114800">
              <a:lnSpc>
                <a:spcPct val="100000"/>
              </a:lnSpc>
              <a:spcBef>
                <a:spcPts val="0"/>
              </a:spcBef>
              <a:spcAft>
                <a:spcPts val="0"/>
              </a:spcAft>
              <a:buClr>
                <a:schemeClr val="dk1"/>
              </a:buClr>
              <a:buSzPts val="1200"/>
              <a:buFont typeface="Assistant"/>
              <a:buChar char="■"/>
              <a:defRPr sz="1200">
                <a:solidFill>
                  <a:schemeClr val="dk1"/>
                </a:solidFill>
                <a:latin typeface="Assistant"/>
                <a:ea typeface="Assistant"/>
                <a:cs typeface="Assistant"/>
                <a:sym typeface="Assistant"/>
              </a:defRPr>
            </a:lvl9pPr>
          </a:lstStyle>
          <a:p/>
        </p:txBody>
      </p:sp>
      <p:sp>
        <p:nvSpPr>
          <p:cNvPr id="8" name="Google Shape;8;p1"/>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lvl="0" algn="r">
              <a:buNone/>
              <a:defRPr sz="1300">
                <a:solidFill>
                  <a:schemeClr val="dk1"/>
                </a:solidFill>
                <a:latin typeface="Assistant"/>
                <a:ea typeface="Assistant"/>
                <a:cs typeface="Assistant"/>
                <a:sym typeface="Assistant"/>
              </a:defRPr>
            </a:lvl1pPr>
            <a:lvl2pPr lvl="1" algn="r">
              <a:buNone/>
              <a:defRPr sz="1300">
                <a:solidFill>
                  <a:schemeClr val="dk1"/>
                </a:solidFill>
                <a:latin typeface="Assistant"/>
                <a:ea typeface="Assistant"/>
                <a:cs typeface="Assistant"/>
                <a:sym typeface="Assistant"/>
              </a:defRPr>
            </a:lvl2pPr>
            <a:lvl3pPr lvl="2" algn="r">
              <a:buNone/>
              <a:defRPr sz="1300">
                <a:solidFill>
                  <a:schemeClr val="dk1"/>
                </a:solidFill>
                <a:latin typeface="Assistant"/>
                <a:ea typeface="Assistant"/>
                <a:cs typeface="Assistant"/>
                <a:sym typeface="Assistant"/>
              </a:defRPr>
            </a:lvl3pPr>
            <a:lvl4pPr lvl="3" algn="r">
              <a:buNone/>
              <a:defRPr sz="1300">
                <a:solidFill>
                  <a:schemeClr val="dk1"/>
                </a:solidFill>
                <a:latin typeface="Assistant"/>
                <a:ea typeface="Assistant"/>
                <a:cs typeface="Assistant"/>
                <a:sym typeface="Assistant"/>
              </a:defRPr>
            </a:lvl4pPr>
            <a:lvl5pPr lvl="4" algn="r">
              <a:buNone/>
              <a:defRPr sz="1300">
                <a:solidFill>
                  <a:schemeClr val="dk1"/>
                </a:solidFill>
                <a:latin typeface="Assistant"/>
                <a:ea typeface="Assistant"/>
                <a:cs typeface="Assistant"/>
                <a:sym typeface="Assistant"/>
              </a:defRPr>
            </a:lvl5pPr>
            <a:lvl6pPr lvl="5" algn="r">
              <a:buNone/>
              <a:defRPr sz="1300">
                <a:solidFill>
                  <a:schemeClr val="dk1"/>
                </a:solidFill>
                <a:latin typeface="Assistant"/>
                <a:ea typeface="Assistant"/>
                <a:cs typeface="Assistant"/>
                <a:sym typeface="Assistant"/>
              </a:defRPr>
            </a:lvl6pPr>
            <a:lvl7pPr lvl="6" algn="r">
              <a:buNone/>
              <a:defRPr sz="1300">
                <a:solidFill>
                  <a:schemeClr val="dk1"/>
                </a:solidFill>
                <a:latin typeface="Assistant"/>
                <a:ea typeface="Assistant"/>
                <a:cs typeface="Assistant"/>
                <a:sym typeface="Assistant"/>
              </a:defRPr>
            </a:lvl7pPr>
            <a:lvl8pPr lvl="7" algn="r">
              <a:buNone/>
              <a:defRPr sz="1300">
                <a:solidFill>
                  <a:schemeClr val="dk1"/>
                </a:solidFill>
                <a:latin typeface="Assistant"/>
                <a:ea typeface="Assistant"/>
                <a:cs typeface="Assistant"/>
                <a:sym typeface="Assistant"/>
              </a:defRPr>
            </a:lvl8pPr>
            <a:lvl9pPr lvl="8" algn="r">
              <a:buNone/>
              <a:defRPr sz="1300">
                <a:solidFill>
                  <a:schemeClr val="dk1"/>
                </a:solidFill>
                <a:latin typeface="Assistant"/>
                <a:ea typeface="Assistant"/>
                <a:cs typeface="Assistant"/>
                <a:sym typeface="Assistant"/>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6.xml"/><Relationship Id="rId3"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7.xml"/><Relationship Id="rId3"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0.xml"/><Relationship Id="rId3"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1.xml"/><Relationship Id="rId3"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8.xml"/><Relationship Id="rId3" Type="http://schemas.openxmlformats.org/officeDocument/2006/relationships/image" Target="../media/image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9.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3"/>
          <p:cNvSpPr txBox="1"/>
          <p:nvPr>
            <p:ph type="ctrTitle"/>
          </p:nvPr>
        </p:nvSpPr>
        <p:spPr>
          <a:xfrm>
            <a:off x="713225" y="1355425"/>
            <a:ext cx="4657500" cy="1624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Tribunales Ambientales</a:t>
            </a:r>
            <a:endParaRPr/>
          </a:p>
        </p:txBody>
      </p:sp>
      <p:sp>
        <p:nvSpPr>
          <p:cNvPr id="173" name="Google Shape;173;p23"/>
          <p:cNvSpPr txBox="1"/>
          <p:nvPr>
            <p:ph idx="1" type="subTitle"/>
          </p:nvPr>
        </p:nvSpPr>
        <p:spPr>
          <a:xfrm>
            <a:off x="713225" y="3172875"/>
            <a:ext cx="3745800" cy="984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300"/>
              <a:t>Lunes 21 de octubre de 2024</a:t>
            </a:r>
            <a:endParaRPr sz="1300"/>
          </a:p>
          <a:p>
            <a:pPr indent="0" lvl="0" marL="0" rtl="0" algn="ctr">
              <a:spcBef>
                <a:spcPts val="0"/>
              </a:spcBef>
              <a:spcAft>
                <a:spcPts val="0"/>
              </a:spcAft>
              <a:buNone/>
            </a:pPr>
            <a:r>
              <a:rPr lang="en" sz="1300"/>
              <a:t>Dr. Ezio Costa Cordella</a:t>
            </a:r>
            <a:endParaRPr sz="1300"/>
          </a:p>
          <a:p>
            <a:pPr indent="0" lvl="0" marL="0" rtl="0" algn="ctr">
              <a:spcBef>
                <a:spcPts val="0"/>
              </a:spcBef>
              <a:spcAft>
                <a:spcPts val="0"/>
              </a:spcAft>
              <a:buNone/>
            </a:pPr>
            <a:r>
              <a:rPr lang="en" sz="1300"/>
              <a:t>Bases e instrumentos del Derecho Ambiental</a:t>
            </a:r>
            <a:endParaRPr sz="1300"/>
          </a:p>
          <a:p>
            <a:pPr indent="0" lvl="0" marL="0" rtl="0" algn="ctr">
              <a:spcBef>
                <a:spcPts val="0"/>
              </a:spcBef>
              <a:spcAft>
                <a:spcPts val="0"/>
              </a:spcAft>
              <a:buNone/>
            </a:pPr>
            <a:r>
              <a:rPr lang="en" sz="1300"/>
              <a:t>PPT por: Ayudante Felipe Contardo Cortés</a:t>
            </a:r>
            <a:endParaRPr sz="1300"/>
          </a:p>
          <a:p>
            <a:pPr indent="0" lvl="0" marL="0" rtl="0" algn="ctr">
              <a:spcBef>
                <a:spcPts val="0"/>
              </a:spcBef>
              <a:spcAft>
                <a:spcPts val="0"/>
              </a:spcAft>
              <a:buNone/>
            </a:pPr>
            <a:r>
              <a:t/>
            </a:r>
            <a:endParaRPr sz="1300"/>
          </a:p>
          <a:p>
            <a:pPr indent="0" lvl="0" marL="0" rtl="0" algn="ctr">
              <a:spcBef>
                <a:spcPts val="0"/>
              </a:spcBef>
              <a:spcAft>
                <a:spcPts val="0"/>
              </a:spcAft>
              <a:buNone/>
            </a:pPr>
            <a:r>
              <a:t/>
            </a:r>
            <a:endParaRPr sz="1300"/>
          </a:p>
        </p:txBody>
      </p:sp>
      <p:grpSp>
        <p:nvGrpSpPr>
          <p:cNvPr id="174" name="Google Shape;174;p23"/>
          <p:cNvGrpSpPr/>
          <p:nvPr/>
        </p:nvGrpSpPr>
        <p:grpSpPr>
          <a:xfrm>
            <a:off x="5878923" y="1051206"/>
            <a:ext cx="4276203" cy="3802659"/>
            <a:chOff x="2605088" y="252413"/>
            <a:chExt cx="7110413" cy="6323012"/>
          </a:xfrm>
        </p:grpSpPr>
        <p:sp>
          <p:nvSpPr>
            <p:cNvPr id="175" name="Google Shape;175;p23"/>
            <p:cNvSpPr/>
            <p:nvPr/>
          </p:nvSpPr>
          <p:spPr>
            <a:xfrm>
              <a:off x="7240588" y="4486275"/>
              <a:ext cx="590550" cy="377825"/>
            </a:xfrm>
            <a:custGeom>
              <a:rect b="b" l="l" r="r" t="t"/>
              <a:pathLst>
                <a:path extrusionOk="0" h="100" w="157">
                  <a:moveTo>
                    <a:pt x="4" y="93"/>
                  </a:moveTo>
                  <a:cubicBezTo>
                    <a:pt x="0" y="77"/>
                    <a:pt x="2" y="59"/>
                    <a:pt x="9" y="44"/>
                  </a:cubicBezTo>
                  <a:cubicBezTo>
                    <a:pt x="23" y="15"/>
                    <a:pt x="57" y="0"/>
                    <a:pt x="88" y="3"/>
                  </a:cubicBezTo>
                  <a:cubicBezTo>
                    <a:pt x="104" y="5"/>
                    <a:pt x="120" y="11"/>
                    <a:pt x="132" y="22"/>
                  </a:cubicBezTo>
                  <a:cubicBezTo>
                    <a:pt x="148" y="36"/>
                    <a:pt x="153" y="59"/>
                    <a:pt x="156" y="80"/>
                  </a:cubicBezTo>
                  <a:cubicBezTo>
                    <a:pt x="157" y="82"/>
                    <a:pt x="157" y="83"/>
                    <a:pt x="156" y="85"/>
                  </a:cubicBezTo>
                  <a:cubicBezTo>
                    <a:pt x="155" y="86"/>
                    <a:pt x="154" y="86"/>
                    <a:pt x="153" y="87"/>
                  </a:cubicBezTo>
                  <a:cubicBezTo>
                    <a:pt x="125" y="99"/>
                    <a:pt x="93" y="99"/>
                    <a:pt x="62" y="100"/>
                  </a:cubicBezTo>
                  <a:cubicBezTo>
                    <a:pt x="52" y="100"/>
                    <a:pt x="42" y="100"/>
                    <a:pt x="32" y="98"/>
                  </a:cubicBezTo>
                  <a:lnTo>
                    <a:pt x="4" y="93"/>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6" name="Google Shape;176;p23"/>
            <p:cNvSpPr/>
            <p:nvPr/>
          </p:nvSpPr>
          <p:spPr>
            <a:xfrm>
              <a:off x="8185151" y="4441825"/>
              <a:ext cx="493713" cy="398463"/>
            </a:xfrm>
            <a:custGeom>
              <a:rect b="b" l="l" r="r" t="t"/>
              <a:pathLst>
                <a:path extrusionOk="0" h="106" w="131">
                  <a:moveTo>
                    <a:pt x="1" y="104"/>
                  </a:moveTo>
                  <a:cubicBezTo>
                    <a:pt x="0" y="87"/>
                    <a:pt x="4" y="69"/>
                    <a:pt x="9" y="52"/>
                  </a:cubicBezTo>
                  <a:cubicBezTo>
                    <a:pt x="12" y="44"/>
                    <a:pt x="15" y="36"/>
                    <a:pt x="20" y="30"/>
                  </a:cubicBezTo>
                  <a:cubicBezTo>
                    <a:pt x="43" y="0"/>
                    <a:pt x="89" y="7"/>
                    <a:pt x="112" y="32"/>
                  </a:cubicBezTo>
                  <a:cubicBezTo>
                    <a:pt x="126" y="48"/>
                    <a:pt x="128" y="66"/>
                    <a:pt x="131" y="86"/>
                  </a:cubicBezTo>
                  <a:cubicBezTo>
                    <a:pt x="131" y="88"/>
                    <a:pt x="131" y="90"/>
                    <a:pt x="131" y="93"/>
                  </a:cubicBezTo>
                  <a:cubicBezTo>
                    <a:pt x="129" y="98"/>
                    <a:pt x="122" y="99"/>
                    <a:pt x="117" y="100"/>
                  </a:cubicBezTo>
                  <a:cubicBezTo>
                    <a:pt x="99" y="101"/>
                    <a:pt x="81" y="102"/>
                    <a:pt x="63" y="101"/>
                  </a:cubicBezTo>
                  <a:cubicBezTo>
                    <a:pt x="49" y="100"/>
                    <a:pt x="34" y="99"/>
                    <a:pt x="21" y="106"/>
                  </a:cubicBezTo>
                  <a:lnTo>
                    <a:pt x="1" y="104"/>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7" name="Google Shape;177;p23"/>
            <p:cNvSpPr/>
            <p:nvPr/>
          </p:nvSpPr>
          <p:spPr>
            <a:xfrm>
              <a:off x="7627938" y="3863975"/>
              <a:ext cx="606425" cy="674688"/>
            </a:xfrm>
            <a:custGeom>
              <a:rect b="b" l="l" r="r" t="t"/>
              <a:pathLst>
                <a:path extrusionOk="0" h="179" w="161">
                  <a:moveTo>
                    <a:pt x="16" y="37"/>
                  </a:moveTo>
                  <a:cubicBezTo>
                    <a:pt x="1" y="66"/>
                    <a:pt x="0" y="106"/>
                    <a:pt x="14" y="132"/>
                  </a:cubicBezTo>
                  <a:cubicBezTo>
                    <a:pt x="23" y="148"/>
                    <a:pt x="39" y="160"/>
                    <a:pt x="57" y="164"/>
                  </a:cubicBezTo>
                  <a:cubicBezTo>
                    <a:pt x="125" y="179"/>
                    <a:pt x="161" y="87"/>
                    <a:pt x="129" y="35"/>
                  </a:cubicBezTo>
                  <a:cubicBezTo>
                    <a:pt x="127" y="32"/>
                    <a:pt x="124" y="29"/>
                    <a:pt x="122" y="26"/>
                  </a:cubicBezTo>
                  <a:cubicBezTo>
                    <a:pt x="108" y="10"/>
                    <a:pt x="88" y="0"/>
                    <a:pt x="67" y="1"/>
                  </a:cubicBezTo>
                  <a:cubicBezTo>
                    <a:pt x="43" y="2"/>
                    <a:pt x="26" y="17"/>
                    <a:pt x="16" y="37"/>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8" name="Google Shape;178;p23"/>
            <p:cNvSpPr/>
            <p:nvPr/>
          </p:nvSpPr>
          <p:spPr>
            <a:xfrm>
              <a:off x="7872413" y="4060825"/>
              <a:ext cx="49213" cy="806450"/>
            </a:xfrm>
            <a:custGeom>
              <a:rect b="b" l="l" r="r" t="t"/>
              <a:pathLst>
                <a:path extrusionOk="0" h="508" w="31">
                  <a:moveTo>
                    <a:pt x="0" y="0"/>
                  </a:moveTo>
                  <a:lnTo>
                    <a:pt x="7" y="508"/>
                  </a:lnTo>
                  <a:lnTo>
                    <a:pt x="31" y="508"/>
                  </a:lnTo>
                  <a:lnTo>
                    <a:pt x="0"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9" name="Google Shape;179;p23"/>
            <p:cNvSpPr/>
            <p:nvPr/>
          </p:nvSpPr>
          <p:spPr>
            <a:xfrm>
              <a:off x="7883526" y="4129088"/>
              <a:ext cx="128588" cy="180975"/>
            </a:xfrm>
            <a:custGeom>
              <a:rect b="b" l="l" r="r" t="t"/>
              <a:pathLst>
                <a:path extrusionOk="0" h="114" w="81">
                  <a:moveTo>
                    <a:pt x="81" y="0"/>
                  </a:moveTo>
                  <a:lnTo>
                    <a:pt x="0" y="83"/>
                  </a:lnTo>
                  <a:lnTo>
                    <a:pt x="0" y="114"/>
                  </a:lnTo>
                  <a:lnTo>
                    <a:pt x="81"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0" name="Google Shape;180;p23"/>
            <p:cNvSpPr/>
            <p:nvPr/>
          </p:nvSpPr>
          <p:spPr>
            <a:xfrm>
              <a:off x="7883526" y="4267200"/>
              <a:ext cx="158750" cy="196850"/>
            </a:xfrm>
            <a:custGeom>
              <a:rect b="b" l="l" r="r" t="t"/>
              <a:pathLst>
                <a:path extrusionOk="0" h="124" w="100">
                  <a:moveTo>
                    <a:pt x="100" y="0"/>
                  </a:moveTo>
                  <a:lnTo>
                    <a:pt x="8" y="95"/>
                  </a:lnTo>
                  <a:lnTo>
                    <a:pt x="0" y="124"/>
                  </a:lnTo>
                  <a:lnTo>
                    <a:pt x="100"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1" name="Google Shape;181;p23"/>
            <p:cNvSpPr/>
            <p:nvPr/>
          </p:nvSpPr>
          <p:spPr>
            <a:xfrm>
              <a:off x="7740651" y="4219575"/>
              <a:ext cx="142875" cy="176213"/>
            </a:xfrm>
            <a:custGeom>
              <a:rect b="b" l="l" r="r" t="t"/>
              <a:pathLst>
                <a:path extrusionOk="0" h="111" w="90">
                  <a:moveTo>
                    <a:pt x="0" y="0"/>
                  </a:moveTo>
                  <a:lnTo>
                    <a:pt x="90" y="111"/>
                  </a:lnTo>
                  <a:lnTo>
                    <a:pt x="90" y="57"/>
                  </a:lnTo>
                  <a:lnTo>
                    <a:pt x="0"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2" name="Google Shape;182;p23"/>
            <p:cNvSpPr/>
            <p:nvPr/>
          </p:nvSpPr>
          <p:spPr>
            <a:xfrm>
              <a:off x="7016751" y="3482975"/>
              <a:ext cx="795338" cy="857250"/>
            </a:xfrm>
            <a:custGeom>
              <a:rect b="b" l="l" r="r" t="t"/>
              <a:pathLst>
                <a:path extrusionOk="0" h="227" w="211">
                  <a:moveTo>
                    <a:pt x="190" y="186"/>
                  </a:moveTo>
                  <a:cubicBezTo>
                    <a:pt x="186" y="191"/>
                    <a:pt x="181" y="196"/>
                    <a:pt x="175" y="200"/>
                  </a:cubicBezTo>
                  <a:cubicBezTo>
                    <a:pt x="171" y="204"/>
                    <a:pt x="166" y="208"/>
                    <a:pt x="161" y="212"/>
                  </a:cubicBezTo>
                  <a:cubicBezTo>
                    <a:pt x="149" y="220"/>
                    <a:pt x="134" y="225"/>
                    <a:pt x="119" y="226"/>
                  </a:cubicBezTo>
                  <a:cubicBezTo>
                    <a:pt x="116" y="226"/>
                    <a:pt x="114" y="227"/>
                    <a:pt x="111" y="227"/>
                  </a:cubicBezTo>
                  <a:cubicBezTo>
                    <a:pt x="110" y="227"/>
                    <a:pt x="109" y="227"/>
                    <a:pt x="107" y="227"/>
                  </a:cubicBezTo>
                  <a:cubicBezTo>
                    <a:pt x="105" y="227"/>
                    <a:pt x="103" y="227"/>
                    <a:pt x="101" y="227"/>
                  </a:cubicBezTo>
                  <a:cubicBezTo>
                    <a:pt x="80" y="227"/>
                    <a:pt x="58" y="222"/>
                    <a:pt x="41" y="209"/>
                  </a:cubicBezTo>
                  <a:cubicBezTo>
                    <a:pt x="21" y="193"/>
                    <a:pt x="10" y="167"/>
                    <a:pt x="6" y="142"/>
                  </a:cubicBezTo>
                  <a:cubicBezTo>
                    <a:pt x="0" y="109"/>
                    <a:pt x="5" y="73"/>
                    <a:pt x="23" y="46"/>
                  </a:cubicBezTo>
                  <a:cubicBezTo>
                    <a:pt x="39" y="23"/>
                    <a:pt x="64" y="7"/>
                    <a:pt x="91" y="3"/>
                  </a:cubicBezTo>
                  <a:cubicBezTo>
                    <a:pt x="95" y="2"/>
                    <a:pt x="99" y="2"/>
                    <a:pt x="103" y="2"/>
                  </a:cubicBezTo>
                  <a:cubicBezTo>
                    <a:pt x="135" y="0"/>
                    <a:pt x="168" y="14"/>
                    <a:pt x="187" y="41"/>
                  </a:cubicBezTo>
                  <a:cubicBezTo>
                    <a:pt x="198" y="58"/>
                    <a:pt x="204" y="78"/>
                    <a:pt x="207" y="99"/>
                  </a:cubicBezTo>
                  <a:cubicBezTo>
                    <a:pt x="211" y="129"/>
                    <a:pt x="210" y="162"/>
                    <a:pt x="190" y="186"/>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3" name="Google Shape;183;p23"/>
            <p:cNvSpPr/>
            <p:nvPr/>
          </p:nvSpPr>
          <p:spPr>
            <a:xfrm>
              <a:off x="7394576" y="3781425"/>
              <a:ext cx="71438" cy="1069975"/>
            </a:xfrm>
            <a:custGeom>
              <a:rect b="b" l="l" r="r" t="t"/>
              <a:pathLst>
                <a:path extrusionOk="0" h="674" w="45">
                  <a:moveTo>
                    <a:pt x="45" y="674"/>
                  </a:moveTo>
                  <a:lnTo>
                    <a:pt x="0" y="674"/>
                  </a:lnTo>
                  <a:lnTo>
                    <a:pt x="2" y="352"/>
                  </a:lnTo>
                  <a:lnTo>
                    <a:pt x="5" y="209"/>
                  </a:lnTo>
                  <a:lnTo>
                    <a:pt x="5" y="178"/>
                  </a:lnTo>
                  <a:lnTo>
                    <a:pt x="5" y="157"/>
                  </a:lnTo>
                  <a:lnTo>
                    <a:pt x="5" y="157"/>
                  </a:lnTo>
                  <a:lnTo>
                    <a:pt x="5" y="131"/>
                  </a:lnTo>
                  <a:lnTo>
                    <a:pt x="5" y="0"/>
                  </a:lnTo>
                  <a:lnTo>
                    <a:pt x="12" y="116"/>
                  </a:lnTo>
                  <a:lnTo>
                    <a:pt x="14" y="124"/>
                  </a:lnTo>
                  <a:lnTo>
                    <a:pt x="14" y="154"/>
                  </a:lnTo>
                  <a:lnTo>
                    <a:pt x="19" y="228"/>
                  </a:lnTo>
                  <a:lnTo>
                    <a:pt x="21" y="278"/>
                  </a:lnTo>
                  <a:lnTo>
                    <a:pt x="26" y="333"/>
                  </a:lnTo>
                  <a:lnTo>
                    <a:pt x="26" y="340"/>
                  </a:lnTo>
                  <a:lnTo>
                    <a:pt x="26" y="352"/>
                  </a:lnTo>
                  <a:lnTo>
                    <a:pt x="45" y="674"/>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4" name="Google Shape;184;p23"/>
            <p:cNvSpPr/>
            <p:nvPr/>
          </p:nvSpPr>
          <p:spPr>
            <a:xfrm>
              <a:off x="7402513" y="3754438"/>
              <a:ext cx="138113" cy="309563"/>
            </a:xfrm>
            <a:custGeom>
              <a:rect b="b" l="l" r="r" t="t"/>
              <a:pathLst>
                <a:path extrusionOk="0" h="195" w="87">
                  <a:moveTo>
                    <a:pt x="87" y="0"/>
                  </a:moveTo>
                  <a:lnTo>
                    <a:pt x="0" y="148"/>
                  </a:lnTo>
                  <a:lnTo>
                    <a:pt x="0" y="195"/>
                  </a:lnTo>
                  <a:lnTo>
                    <a:pt x="87"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5" name="Google Shape;185;p23"/>
            <p:cNvSpPr/>
            <p:nvPr/>
          </p:nvSpPr>
          <p:spPr>
            <a:xfrm>
              <a:off x="7416801" y="3913188"/>
              <a:ext cx="188913" cy="331788"/>
            </a:xfrm>
            <a:custGeom>
              <a:rect b="b" l="l" r="r" t="t"/>
              <a:pathLst>
                <a:path extrusionOk="0" h="88" w="50">
                  <a:moveTo>
                    <a:pt x="50" y="0"/>
                  </a:moveTo>
                  <a:cubicBezTo>
                    <a:pt x="48" y="1"/>
                    <a:pt x="0" y="64"/>
                    <a:pt x="0" y="64"/>
                  </a:cubicBezTo>
                  <a:cubicBezTo>
                    <a:pt x="0" y="88"/>
                    <a:pt x="0" y="88"/>
                    <a:pt x="0" y="88"/>
                  </a:cubicBezTo>
                  <a:lnTo>
                    <a:pt x="50"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6" name="Google Shape;186;p23"/>
            <p:cNvSpPr/>
            <p:nvPr/>
          </p:nvSpPr>
          <p:spPr>
            <a:xfrm>
              <a:off x="7205663" y="3898900"/>
              <a:ext cx="196850" cy="214313"/>
            </a:xfrm>
            <a:custGeom>
              <a:rect b="b" l="l" r="r" t="t"/>
              <a:pathLst>
                <a:path extrusionOk="0" h="135" w="124">
                  <a:moveTo>
                    <a:pt x="0" y="0"/>
                  </a:moveTo>
                  <a:lnTo>
                    <a:pt x="124" y="135"/>
                  </a:lnTo>
                  <a:lnTo>
                    <a:pt x="124" y="83"/>
                  </a:lnTo>
                  <a:lnTo>
                    <a:pt x="0"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7" name="Google Shape;187;p23"/>
            <p:cNvSpPr/>
            <p:nvPr/>
          </p:nvSpPr>
          <p:spPr>
            <a:xfrm>
              <a:off x="8102601" y="3375025"/>
              <a:ext cx="731838" cy="760413"/>
            </a:xfrm>
            <a:custGeom>
              <a:rect b="b" l="l" r="r" t="t"/>
              <a:pathLst>
                <a:path extrusionOk="0" h="202" w="194">
                  <a:moveTo>
                    <a:pt x="179" y="162"/>
                  </a:moveTo>
                  <a:cubicBezTo>
                    <a:pt x="163" y="190"/>
                    <a:pt x="131" y="202"/>
                    <a:pt x="99" y="202"/>
                  </a:cubicBezTo>
                  <a:cubicBezTo>
                    <a:pt x="98" y="202"/>
                    <a:pt x="96" y="202"/>
                    <a:pt x="95" y="202"/>
                  </a:cubicBezTo>
                  <a:cubicBezTo>
                    <a:pt x="94" y="202"/>
                    <a:pt x="93" y="202"/>
                    <a:pt x="92" y="202"/>
                  </a:cubicBezTo>
                  <a:cubicBezTo>
                    <a:pt x="75" y="200"/>
                    <a:pt x="59" y="196"/>
                    <a:pt x="45" y="188"/>
                  </a:cubicBezTo>
                  <a:cubicBezTo>
                    <a:pt x="13" y="170"/>
                    <a:pt x="0" y="132"/>
                    <a:pt x="3" y="95"/>
                  </a:cubicBezTo>
                  <a:cubicBezTo>
                    <a:pt x="4" y="79"/>
                    <a:pt x="9" y="62"/>
                    <a:pt x="17" y="48"/>
                  </a:cubicBezTo>
                  <a:cubicBezTo>
                    <a:pt x="33" y="22"/>
                    <a:pt x="61" y="7"/>
                    <a:pt x="91" y="3"/>
                  </a:cubicBezTo>
                  <a:cubicBezTo>
                    <a:pt x="117" y="0"/>
                    <a:pt x="145" y="6"/>
                    <a:pt x="165" y="23"/>
                  </a:cubicBezTo>
                  <a:cubicBezTo>
                    <a:pt x="182" y="38"/>
                    <a:pt x="191" y="62"/>
                    <a:pt x="193" y="85"/>
                  </a:cubicBezTo>
                  <a:cubicBezTo>
                    <a:pt x="194" y="110"/>
                    <a:pt x="193" y="140"/>
                    <a:pt x="179" y="16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8" name="Google Shape;188;p23"/>
            <p:cNvSpPr/>
            <p:nvPr/>
          </p:nvSpPr>
          <p:spPr>
            <a:xfrm>
              <a:off x="8442326" y="3663950"/>
              <a:ext cx="74613" cy="1211263"/>
            </a:xfrm>
            <a:custGeom>
              <a:rect b="b" l="l" r="r" t="t"/>
              <a:pathLst>
                <a:path extrusionOk="0" h="763" w="47">
                  <a:moveTo>
                    <a:pt x="47" y="763"/>
                  </a:moveTo>
                  <a:lnTo>
                    <a:pt x="0" y="763"/>
                  </a:lnTo>
                  <a:lnTo>
                    <a:pt x="5" y="297"/>
                  </a:lnTo>
                  <a:lnTo>
                    <a:pt x="5" y="193"/>
                  </a:lnTo>
                  <a:lnTo>
                    <a:pt x="5" y="181"/>
                  </a:lnTo>
                  <a:lnTo>
                    <a:pt x="7" y="24"/>
                  </a:lnTo>
                  <a:lnTo>
                    <a:pt x="7" y="0"/>
                  </a:lnTo>
                  <a:lnTo>
                    <a:pt x="19" y="224"/>
                  </a:lnTo>
                  <a:lnTo>
                    <a:pt x="21" y="293"/>
                  </a:lnTo>
                  <a:lnTo>
                    <a:pt x="21" y="297"/>
                  </a:lnTo>
                  <a:lnTo>
                    <a:pt x="47" y="763"/>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9" name="Google Shape;189;p23"/>
            <p:cNvSpPr/>
            <p:nvPr/>
          </p:nvSpPr>
          <p:spPr>
            <a:xfrm>
              <a:off x="8472488" y="3773488"/>
              <a:ext cx="176213" cy="355600"/>
            </a:xfrm>
            <a:custGeom>
              <a:rect b="b" l="l" r="r" t="t"/>
              <a:pathLst>
                <a:path extrusionOk="0" h="224" w="111">
                  <a:moveTo>
                    <a:pt x="111" y="0"/>
                  </a:moveTo>
                  <a:lnTo>
                    <a:pt x="0" y="155"/>
                  </a:lnTo>
                  <a:lnTo>
                    <a:pt x="2" y="224"/>
                  </a:lnTo>
                  <a:lnTo>
                    <a:pt x="111"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0" name="Google Shape;190;p23"/>
            <p:cNvSpPr/>
            <p:nvPr/>
          </p:nvSpPr>
          <p:spPr>
            <a:xfrm>
              <a:off x="8283576" y="3773488"/>
              <a:ext cx="166688" cy="271463"/>
            </a:xfrm>
            <a:custGeom>
              <a:rect b="b" l="l" r="r" t="t"/>
              <a:pathLst>
                <a:path extrusionOk="0" h="171" w="105">
                  <a:moveTo>
                    <a:pt x="0" y="0"/>
                  </a:moveTo>
                  <a:lnTo>
                    <a:pt x="105" y="171"/>
                  </a:lnTo>
                  <a:lnTo>
                    <a:pt x="105" y="112"/>
                  </a:lnTo>
                  <a:lnTo>
                    <a:pt x="0"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1" name="Google Shape;191;p23"/>
            <p:cNvSpPr/>
            <p:nvPr/>
          </p:nvSpPr>
          <p:spPr>
            <a:xfrm>
              <a:off x="8340726" y="2330450"/>
              <a:ext cx="1374775" cy="1273175"/>
            </a:xfrm>
            <a:custGeom>
              <a:rect b="b" l="l" r="r" t="t"/>
              <a:pathLst>
                <a:path extrusionOk="0" h="338" w="365">
                  <a:moveTo>
                    <a:pt x="155" y="331"/>
                  </a:moveTo>
                  <a:cubicBezTo>
                    <a:pt x="154" y="331"/>
                    <a:pt x="154" y="331"/>
                    <a:pt x="154" y="331"/>
                  </a:cubicBezTo>
                  <a:cubicBezTo>
                    <a:pt x="153" y="331"/>
                    <a:pt x="152" y="331"/>
                    <a:pt x="151" y="330"/>
                  </a:cubicBezTo>
                  <a:cubicBezTo>
                    <a:pt x="150" y="330"/>
                    <a:pt x="149" y="330"/>
                    <a:pt x="148" y="330"/>
                  </a:cubicBezTo>
                  <a:cubicBezTo>
                    <a:pt x="147" y="330"/>
                    <a:pt x="146" y="330"/>
                    <a:pt x="146" y="330"/>
                  </a:cubicBezTo>
                  <a:cubicBezTo>
                    <a:pt x="145" y="330"/>
                    <a:pt x="144" y="330"/>
                    <a:pt x="144" y="330"/>
                  </a:cubicBezTo>
                  <a:cubicBezTo>
                    <a:pt x="98" y="323"/>
                    <a:pt x="59" y="296"/>
                    <a:pt x="35" y="255"/>
                  </a:cubicBezTo>
                  <a:cubicBezTo>
                    <a:pt x="13" y="215"/>
                    <a:pt x="0" y="162"/>
                    <a:pt x="18" y="117"/>
                  </a:cubicBezTo>
                  <a:cubicBezTo>
                    <a:pt x="30" y="86"/>
                    <a:pt x="50" y="59"/>
                    <a:pt x="76" y="39"/>
                  </a:cubicBezTo>
                  <a:cubicBezTo>
                    <a:pt x="98" y="21"/>
                    <a:pt x="124" y="10"/>
                    <a:pt x="151" y="5"/>
                  </a:cubicBezTo>
                  <a:cubicBezTo>
                    <a:pt x="183" y="0"/>
                    <a:pt x="217" y="5"/>
                    <a:pt x="248" y="21"/>
                  </a:cubicBezTo>
                  <a:cubicBezTo>
                    <a:pt x="274" y="35"/>
                    <a:pt x="297" y="56"/>
                    <a:pt x="311" y="82"/>
                  </a:cubicBezTo>
                  <a:cubicBezTo>
                    <a:pt x="313" y="86"/>
                    <a:pt x="315" y="90"/>
                    <a:pt x="317" y="94"/>
                  </a:cubicBezTo>
                  <a:cubicBezTo>
                    <a:pt x="365" y="206"/>
                    <a:pt x="272" y="338"/>
                    <a:pt x="155" y="331"/>
                  </a:cubicBez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2" name="Google Shape;192;p23"/>
            <p:cNvSpPr/>
            <p:nvPr/>
          </p:nvSpPr>
          <p:spPr>
            <a:xfrm>
              <a:off x="8864601" y="2835275"/>
              <a:ext cx="90488" cy="2046287"/>
            </a:xfrm>
            <a:custGeom>
              <a:rect b="b" l="l" r="r" t="t"/>
              <a:pathLst>
                <a:path extrusionOk="0" h="543" w="24">
                  <a:moveTo>
                    <a:pt x="24" y="543"/>
                  </a:moveTo>
                  <a:cubicBezTo>
                    <a:pt x="0" y="543"/>
                    <a:pt x="0" y="543"/>
                    <a:pt x="0" y="543"/>
                  </a:cubicBezTo>
                  <a:cubicBezTo>
                    <a:pt x="0" y="543"/>
                    <a:pt x="2" y="351"/>
                    <a:pt x="5" y="196"/>
                  </a:cubicBezTo>
                  <a:cubicBezTo>
                    <a:pt x="5" y="195"/>
                    <a:pt x="5" y="194"/>
                    <a:pt x="5" y="192"/>
                  </a:cubicBezTo>
                  <a:cubicBezTo>
                    <a:pt x="5" y="184"/>
                    <a:pt x="5" y="176"/>
                    <a:pt x="5" y="168"/>
                  </a:cubicBezTo>
                  <a:cubicBezTo>
                    <a:pt x="5" y="151"/>
                    <a:pt x="6" y="134"/>
                    <a:pt x="6" y="118"/>
                  </a:cubicBezTo>
                  <a:cubicBezTo>
                    <a:pt x="6" y="118"/>
                    <a:pt x="6" y="118"/>
                    <a:pt x="6" y="118"/>
                  </a:cubicBezTo>
                  <a:cubicBezTo>
                    <a:pt x="6" y="107"/>
                    <a:pt x="6" y="96"/>
                    <a:pt x="7" y="86"/>
                  </a:cubicBezTo>
                  <a:cubicBezTo>
                    <a:pt x="8" y="36"/>
                    <a:pt x="9" y="2"/>
                    <a:pt x="10" y="0"/>
                  </a:cubicBezTo>
                  <a:cubicBezTo>
                    <a:pt x="12" y="84"/>
                    <a:pt x="12" y="84"/>
                    <a:pt x="12" y="84"/>
                  </a:cubicBezTo>
                  <a:cubicBezTo>
                    <a:pt x="14" y="156"/>
                    <a:pt x="14" y="156"/>
                    <a:pt x="14" y="156"/>
                  </a:cubicBezTo>
                  <a:cubicBezTo>
                    <a:pt x="14" y="188"/>
                    <a:pt x="14" y="188"/>
                    <a:pt x="14" y="188"/>
                  </a:cubicBezTo>
                  <a:cubicBezTo>
                    <a:pt x="15" y="197"/>
                    <a:pt x="15" y="197"/>
                    <a:pt x="15" y="197"/>
                  </a:cubicBezTo>
                  <a:lnTo>
                    <a:pt x="24" y="543"/>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3" name="Google Shape;193;p23"/>
            <p:cNvSpPr/>
            <p:nvPr/>
          </p:nvSpPr>
          <p:spPr>
            <a:xfrm>
              <a:off x="8909051" y="3032125"/>
              <a:ext cx="290513" cy="530225"/>
            </a:xfrm>
            <a:custGeom>
              <a:rect b="b" l="l" r="r" t="t"/>
              <a:pathLst>
                <a:path extrusionOk="0" h="334" w="183">
                  <a:moveTo>
                    <a:pt x="183" y="0"/>
                  </a:moveTo>
                  <a:lnTo>
                    <a:pt x="0" y="254"/>
                  </a:lnTo>
                  <a:lnTo>
                    <a:pt x="0" y="334"/>
                  </a:lnTo>
                  <a:lnTo>
                    <a:pt x="183"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4" name="Google Shape;194;p23"/>
            <p:cNvSpPr/>
            <p:nvPr/>
          </p:nvSpPr>
          <p:spPr>
            <a:xfrm>
              <a:off x="8678863" y="2797175"/>
              <a:ext cx="219075" cy="509588"/>
            </a:xfrm>
            <a:custGeom>
              <a:rect b="b" l="l" r="r" t="t"/>
              <a:pathLst>
                <a:path extrusionOk="0" h="135" w="58">
                  <a:moveTo>
                    <a:pt x="0" y="0"/>
                  </a:moveTo>
                  <a:cubicBezTo>
                    <a:pt x="2" y="5"/>
                    <a:pt x="58" y="135"/>
                    <a:pt x="58" y="135"/>
                  </a:cubicBezTo>
                  <a:cubicBezTo>
                    <a:pt x="58" y="100"/>
                    <a:pt x="58" y="100"/>
                    <a:pt x="58" y="100"/>
                  </a:cubicBezTo>
                  <a:lnTo>
                    <a:pt x="0"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5" name="Google Shape;195;p23"/>
            <p:cNvSpPr/>
            <p:nvPr/>
          </p:nvSpPr>
          <p:spPr>
            <a:xfrm>
              <a:off x="8678863" y="3205163"/>
              <a:ext cx="219075" cy="384175"/>
            </a:xfrm>
            <a:custGeom>
              <a:rect b="b" l="l" r="r" t="t"/>
              <a:pathLst>
                <a:path extrusionOk="0" h="242" w="138">
                  <a:moveTo>
                    <a:pt x="0" y="0"/>
                  </a:moveTo>
                  <a:lnTo>
                    <a:pt x="138" y="242"/>
                  </a:lnTo>
                  <a:lnTo>
                    <a:pt x="138" y="178"/>
                  </a:lnTo>
                  <a:lnTo>
                    <a:pt x="0"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6" name="Google Shape;196;p23"/>
            <p:cNvSpPr/>
            <p:nvPr/>
          </p:nvSpPr>
          <p:spPr>
            <a:xfrm>
              <a:off x="8720138" y="3863975"/>
              <a:ext cx="660400" cy="720725"/>
            </a:xfrm>
            <a:custGeom>
              <a:rect b="b" l="l" r="r" t="t"/>
              <a:pathLst>
                <a:path extrusionOk="0" h="191" w="175">
                  <a:moveTo>
                    <a:pt x="170" y="118"/>
                  </a:moveTo>
                  <a:cubicBezTo>
                    <a:pt x="167" y="124"/>
                    <a:pt x="162" y="129"/>
                    <a:pt x="156" y="128"/>
                  </a:cubicBezTo>
                  <a:cubicBezTo>
                    <a:pt x="159" y="136"/>
                    <a:pt x="165" y="143"/>
                    <a:pt x="164" y="151"/>
                  </a:cubicBezTo>
                  <a:cubicBezTo>
                    <a:pt x="164" y="158"/>
                    <a:pt x="159" y="164"/>
                    <a:pt x="153" y="166"/>
                  </a:cubicBezTo>
                  <a:cubicBezTo>
                    <a:pt x="147" y="169"/>
                    <a:pt x="139" y="168"/>
                    <a:pt x="134" y="165"/>
                  </a:cubicBezTo>
                  <a:cubicBezTo>
                    <a:pt x="136" y="173"/>
                    <a:pt x="130" y="184"/>
                    <a:pt x="122" y="186"/>
                  </a:cubicBezTo>
                  <a:cubicBezTo>
                    <a:pt x="113" y="189"/>
                    <a:pt x="103" y="183"/>
                    <a:pt x="101" y="174"/>
                  </a:cubicBezTo>
                  <a:cubicBezTo>
                    <a:pt x="100" y="179"/>
                    <a:pt x="97" y="183"/>
                    <a:pt x="93" y="186"/>
                  </a:cubicBezTo>
                  <a:cubicBezTo>
                    <a:pt x="92" y="187"/>
                    <a:pt x="91" y="188"/>
                    <a:pt x="89" y="189"/>
                  </a:cubicBezTo>
                  <a:cubicBezTo>
                    <a:pt x="88" y="189"/>
                    <a:pt x="87" y="190"/>
                    <a:pt x="86" y="190"/>
                  </a:cubicBezTo>
                  <a:cubicBezTo>
                    <a:pt x="84" y="191"/>
                    <a:pt x="81" y="191"/>
                    <a:pt x="78" y="191"/>
                  </a:cubicBezTo>
                  <a:cubicBezTo>
                    <a:pt x="68" y="190"/>
                    <a:pt x="60" y="180"/>
                    <a:pt x="60" y="169"/>
                  </a:cubicBezTo>
                  <a:cubicBezTo>
                    <a:pt x="57" y="174"/>
                    <a:pt x="51" y="177"/>
                    <a:pt x="45" y="177"/>
                  </a:cubicBezTo>
                  <a:cubicBezTo>
                    <a:pt x="39" y="176"/>
                    <a:pt x="34" y="172"/>
                    <a:pt x="32" y="166"/>
                  </a:cubicBezTo>
                  <a:cubicBezTo>
                    <a:pt x="31" y="160"/>
                    <a:pt x="33" y="153"/>
                    <a:pt x="39" y="150"/>
                  </a:cubicBezTo>
                  <a:cubicBezTo>
                    <a:pt x="31" y="153"/>
                    <a:pt x="21" y="149"/>
                    <a:pt x="18" y="140"/>
                  </a:cubicBezTo>
                  <a:cubicBezTo>
                    <a:pt x="14" y="132"/>
                    <a:pt x="18" y="122"/>
                    <a:pt x="25" y="118"/>
                  </a:cubicBezTo>
                  <a:cubicBezTo>
                    <a:pt x="13" y="117"/>
                    <a:pt x="0" y="98"/>
                    <a:pt x="8" y="86"/>
                  </a:cubicBezTo>
                  <a:cubicBezTo>
                    <a:pt x="12" y="79"/>
                    <a:pt x="21" y="78"/>
                    <a:pt x="29" y="77"/>
                  </a:cubicBezTo>
                  <a:cubicBezTo>
                    <a:pt x="21" y="72"/>
                    <a:pt x="16" y="63"/>
                    <a:pt x="15" y="53"/>
                  </a:cubicBezTo>
                  <a:cubicBezTo>
                    <a:pt x="15" y="50"/>
                    <a:pt x="15" y="47"/>
                    <a:pt x="17" y="44"/>
                  </a:cubicBezTo>
                  <a:cubicBezTo>
                    <a:pt x="19" y="39"/>
                    <a:pt x="25" y="36"/>
                    <a:pt x="30" y="36"/>
                  </a:cubicBezTo>
                  <a:cubicBezTo>
                    <a:pt x="36" y="35"/>
                    <a:pt x="42" y="37"/>
                    <a:pt x="47" y="38"/>
                  </a:cubicBezTo>
                  <a:cubicBezTo>
                    <a:pt x="47" y="30"/>
                    <a:pt x="42" y="21"/>
                    <a:pt x="46" y="15"/>
                  </a:cubicBezTo>
                  <a:cubicBezTo>
                    <a:pt x="49" y="10"/>
                    <a:pt x="54" y="9"/>
                    <a:pt x="59" y="9"/>
                  </a:cubicBezTo>
                  <a:cubicBezTo>
                    <a:pt x="66" y="10"/>
                    <a:pt x="74" y="13"/>
                    <a:pt x="75" y="20"/>
                  </a:cubicBezTo>
                  <a:cubicBezTo>
                    <a:pt x="78" y="14"/>
                    <a:pt x="81" y="9"/>
                    <a:pt x="86" y="5"/>
                  </a:cubicBezTo>
                  <a:cubicBezTo>
                    <a:pt x="87" y="4"/>
                    <a:pt x="88" y="4"/>
                    <a:pt x="88" y="3"/>
                  </a:cubicBezTo>
                  <a:cubicBezTo>
                    <a:pt x="93" y="1"/>
                    <a:pt x="99" y="0"/>
                    <a:pt x="104" y="3"/>
                  </a:cubicBezTo>
                  <a:cubicBezTo>
                    <a:pt x="111" y="7"/>
                    <a:pt x="113" y="17"/>
                    <a:pt x="114" y="26"/>
                  </a:cubicBezTo>
                  <a:cubicBezTo>
                    <a:pt x="121" y="18"/>
                    <a:pt x="134" y="19"/>
                    <a:pt x="142" y="26"/>
                  </a:cubicBezTo>
                  <a:cubicBezTo>
                    <a:pt x="149" y="34"/>
                    <a:pt x="150" y="46"/>
                    <a:pt x="145" y="55"/>
                  </a:cubicBezTo>
                  <a:cubicBezTo>
                    <a:pt x="149" y="52"/>
                    <a:pt x="158" y="53"/>
                    <a:pt x="163" y="55"/>
                  </a:cubicBezTo>
                  <a:cubicBezTo>
                    <a:pt x="167" y="58"/>
                    <a:pt x="170" y="66"/>
                    <a:pt x="170" y="71"/>
                  </a:cubicBezTo>
                  <a:cubicBezTo>
                    <a:pt x="170" y="77"/>
                    <a:pt x="167" y="83"/>
                    <a:pt x="162" y="85"/>
                  </a:cubicBezTo>
                  <a:cubicBezTo>
                    <a:pt x="168" y="86"/>
                    <a:pt x="173" y="93"/>
                    <a:pt x="174" y="99"/>
                  </a:cubicBezTo>
                  <a:cubicBezTo>
                    <a:pt x="175" y="106"/>
                    <a:pt x="173" y="113"/>
                    <a:pt x="170" y="118"/>
                  </a:cubicBez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7" name="Google Shape;197;p23"/>
            <p:cNvSpPr/>
            <p:nvPr/>
          </p:nvSpPr>
          <p:spPr>
            <a:xfrm>
              <a:off x="9040813" y="3981450"/>
              <a:ext cx="41275" cy="882650"/>
            </a:xfrm>
            <a:custGeom>
              <a:rect b="b" l="l" r="r" t="t"/>
              <a:pathLst>
                <a:path extrusionOk="0" h="556" w="26">
                  <a:moveTo>
                    <a:pt x="26" y="556"/>
                  </a:moveTo>
                  <a:lnTo>
                    <a:pt x="0" y="556"/>
                  </a:lnTo>
                  <a:lnTo>
                    <a:pt x="3" y="378"/>
                  </a:lnTo>
                  <a:lnTo>
                    <a:pt x="5" y="242"/>
                  </a:lnTo>
                  <a:lnTo>
                    <a:pt x="5" y="209"/>
                  </a:lnTo>
                  <a:lnTo>
                    <a:pt x="7" y="0"/>
                  </a:lnTo>
                  <a:lnTo>
                    <a:pt x="10" y="47"/>
                  </a:lnTo>
                  <a:lnTo>
                    <a:pt x="12" y="128"/>
                  </a:lnTo>
                  <a:lnTo>
                    <a:pt x="12" y="154"/>
                  </a:lnTo>
                  <a:lnTo>
                    <a:pt x="15" y="254"/>
                  </a:lnTo>
                  <a:lnTo>
                    <a:pt x="15" y="254"/>
                  </a:lnTo>
                  <a:lnTo>
                    <a:pt x="17" y="285"/>
                  </a:lnTo>
                  <a:lnTo>
                    <a:pt x="19" y="368"/>
                  </a:lnTo>
                  <a:lnTo>
                    <a:pt x="26" y="556"/>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8" name="Google Shape;198;p23"/>
            <p:cNvSpPr/>
            <p:nvPr/>
          </p:nvSpPr>
          <p:spPr>
            <a:xfrm>
              <a:off x="9059863" y="4044950"/>
              <a:ext cx="117475" cy="180975"/>
            </a:xfrm>
            <a:custGeom>
              <a:rect b="b" l="l" r="r" t="t"/>
              <a:pathLst>
                <a:path extrusionOk="0" h="114" w="74">
                  <a:moveTo>
                    <a:pt x="74" y="0"/>
                  </a:moveTo>
                  <a:lnTo>
                    <a:pt x="0" y="88"/>
                  </a:lnTo>
                  <a:lnTo>
                    <a:pt x="0" y="114"/>
                  </a:lnTo>
                  <a:lnTo>
                    <a:pt x="74"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9" name="Google Shape;199;p23"/>
            <p:cNvSpPr/>
            <p:nvPr/>
          </p:nvSpPr>
          <p:spPr>
            <a:xfrm>
              <a:off x="9059863" y="4184650"/>
              <a:ext cx="173038" cy="260350"/>
            </a:xfrm>
            <a:custGeom>
              <a:rect b="b" l="l" r="r" t="t"/>
              <a:pathLst>
                <a:path extrusionOk="0" h="164" w="109">
                  <a:moveTo>
                    <a:pt x="109" y="0"/>
                  </a:moveTo>
                  <a:lnTo>
                    <a:pt x="3" y="126"/>
                  </a:lnTo>
                  <a:lnTo>
                    <a:pt x="0" y="164"/>
                  </a:lnTo>
                  <a:lnTo>
                    <a:pt x="109"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0" name="Google Shape;200;p23"/>
            <p:cNvSpPr/>
            <p:nvPr/>
          </p:nvSpPr>
          <p:spPr>
            <a:xfrm>
              <a:off x="8867776" y="4176713"/>
              <a:ext cx="180975" cy="188913"/>
            </a:xfrm>
            <a:custGeom>
              <a:rect b="b" l="l" r="r" t="t"/>
              <a:pathLst>
                <a:path extrusionOk="0" h="50" w="48">
                  <a:moveTo>
                    <a:pt x="2" y="0"/>
                  </a:moveTo>
                  <a:cubicBezTo>
                    <a:pt x="0" y="2"/>
                    <a:pt x="48" y="50"/>
                    <a:pt x="48" y="50"/>
                  </a:cubicBezTo>
                  <a:cubicBezTo>
                    <a:pt x="48" y="36"/>
                    <a:pt x="48" y="36"/>
                    <a:pt x="48" y="36"/>
                  </a:cubicBezTo>
                  <a:lnTo>
                    <a:pt x="2"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1" name="Google Shape;201;p23"/>
            <p:cNvSpPr/>
            <p:nvPr/>
          </p:nvSpPr>
          <p:spPr>
            <a:xfrm>
              <a:off x="7205663" y="2684463"/>
              <a:ext cx="1141413" cy="1365250"/>
            </a:xfrm>
            <a:custGeom>
              <a:rect b="b" l="l" r="r" t="t"/>
              <a:pathLst>
                <a:path extrusionOk="0" h="362" w="303">
                  <a:moveTo>
                    <a:pt x="293" y="234"/>
                  </a:moveTo>
                  <a:cubicBezTo>
                    <a:pt x="289" y="246"/>
                    <a:pt x="274" y="253"/>
                    <a:pt x="262" y="250"/>
                  </a:cubicBezTo>
                  <a:cubicBezTo>
                    <a:pt x="270" y="261"/>
                    <a:pt x="270" y="278"/>
                    <a:pt x="261" y="290"/>
                  </a:cubicBezTo>
                  <a:cubicBezTo>
                    <a:pt x="253" y="301"/>
                    <a:pt x="236" y="305"/>
                    <a:pt x="224" y="299"/>
                  </a:cubicBezTo>
                  <a:cubicBezTo>
                    <a:pt x="231" y="312"/>
                    <a:pt x="224" y="330"/>
                    <a:pt x="211" y="337"/>
                  </a:cubicBezTo>
                  <a:cubicBezTo>
                    <a:pt x="198" y="343"/>
                    <a:pt x="181" y="338"/>
                    <a:pt x="172" y="326"/>
                  </a:cubicBezTo>
                  <a:cubicBezTo>
                    <a:pt x="173" y="336"/>
                    <a:pt x="169" y="345"/>
                    <a:pt x="163" y="351"/>
                  </a:cubicBezTo>
                  <a:cubicBezTo>
                    <a:pt x="161" y="353"/>
                    <a:pt x="159" y="355"/>
                    <a:pt x="157" y="356"/>
                  </a:cubicBezTo>
                  <a:cubicBezTo>
                    <a:pt x="156" y="357"/>
                    <a:pt x="155" y="358"/>
                    <a:pt x="153" y="359"/>
                  </a:cubicBezTo>
                  <a:cubicBezTo>
                    <a:pt x="149" y="361"/>
                    <a:pt x="145" y="362"/>
                    <a:pt x="140" y="362"/>
                  </a:cubicBezTo>
                  <a:cubicBezTo>
                    <a:pt x="129" y="361"/>
                    <a:pt x="122" y="354"/>
                    <a:pt x="115" y="346"/>
                  </a:cubicBezTo>
                  <a:cubicBezTo>
                    <a:pt x="113" y="343"/>
                    <a:pt x="101" y="324"/>
                    <a:pt x="105" y="320"/>
                  </a:cubicBezTo>
                  <a:cubicBezTo>
                    <a:pt x="94" y="331"/>
                    <a:pt x="75" y="330"/>
                    <a:pt x="61" y="322"/>
                  </a:cubicBezTo>
                  <a:cubicBezTo>
                    <a:pt x="58" y="320"/>
                    <a:pt x="55" y="318"/>
                    <a:pt x="52" y="315"/>
                  </a:cubicBezTo>
                  <a:cubicBezTo>
                    <a:pt x="48" y="309"/>
                    <a:pt x="48" y="301"/>
                    <a:pt x="51" y="294"/>
                  </a:cubicBezTo>
                  <a:cubicBezTo>
                    <a:pt x="53" y="287"/>
                    <a:pt x="57" y="281"/>
                    <a:pt x="61" y="275"/>
                  </a:cubicBezTo>
                  <a:cubicBezTo>
                    <a:pt x="48" y="280"/>
                    <a:pt x="28" y="276"/>
                    <a:pt x="18" y="264"/>
                  </a:cubicBezTo>
                  <a:cubicBezTo>
                    <a:pt x="6" y="249"/>
                    <a:pt x="24" y="229"/>
                    <a:pt x="34" y="219"/>
                  </a:cubicBezTo>
                  <a:cubicBezTo>
                    <a:pt x="25" y="219"/>
                    <a:pt x="15" y="219"/>
                    <a:pt x="8" y="213"/>
                  </a:cubicBezTo>
                  <a:cubicBezTo>
                    <a:pt x="2" y="207"/>
                    <a:pt x="0" y="196"/>
                    <a:pt x="3" y="188"/>
                  </a:cubicBezTo>
                  <a:cubicBezTo>
                    <a:pt x="6" y="179"/>
                    <a:pt x="12" y="172"/>
                    <a:pt x="18" y="166"/>
                  </a:cubicBezTo>
                  <a:cubicBezTo>
                    <a:pt x="22" y="163"/>
                    <a:pt x="27" y="159"/>
                    <a:pt x="31" y="160"/>
                  </a:cubicBezTo>
                  <a:cubicBezTo>
                    <a:pt x="22" y="156"/>
                    <a:pt x="13" y="151"/>
                    <a:pt x="8" y="143"/>
                  </a:cubicBezTo>
                  <a:cubicBezTo>
                    <a:pt x="2" y="135"/>
                    <a:pt x="2" y="122"/>
                    <a:pt x="9" y="116"/>
                  </a:cubicBezTo>
                  <a:cubicBezTo>
                    <a:pt x="15" y="111"/>
                    <a:pt x="23" y="111"/>
                    <a:pt x="31" y="111"/>
                  </a:cubicBezTo>
                  <a:cubicBezTo>
                    <a:pt x="25" y="103"/>
                    <a:pt x="22" y="93"/>
                    <a:pt x="22" y="84"/>
                  </a:cubicBezTo>
                  <a:cubicBezTo>
                    <a:pt x="22" y="74"/>
                    <a:pt x="27" y="64"/>
                    <a:pt x="35" y="59"/>
                  </a:cubicBezTo>
                  <a:cubicBezTo>
                    <a:pt x="44" y="54"/>
                    <a:pt x="56" y="56"/>
                    <a:pt x="61" y="65"/>
                  </a:cubicBezTo>
                  <a:cubicBezTo>
                    <a:pt x="59" y="57"/>
                    <a:pt x="56" y="49"/>
                    <a:pt x="57" y="40"/>
                  </a:cubicBezTo>
                  <a:cubicBezTo>
                    <a:pt x="57" y="32"/>
                    <a:pt x="61" y="23"/>
                    <a:pt x="68" y="20"/>
                  </a:cubicBezTo>
                  <a:cubicBezTo>
                    <a:pt x="74" y="16"/>
                    <a:pt x="82" y="17"/>
                    <a:pt x="88" y="21"/>
                  </a:cubicBezTo>
                  <a:cubicBezTo>
                    <a:pt x="95" y="24"/>
                    <a:pt x="100" y="30"/>
                    <a:pt x="104" y="35"/>
                  </a:cubicBezTo>
                  <a:cubicBezTo>
                    <a:pt x="106" y="22"/>
                    <a:pt x="110" y="7"/>
                    <a:pt x="122" y="3"/>
                  </a:cubicBezTo>
                  <a:cubicBezTo>
                    <a:pt x="130" y="0"/>
                    <a:pt x="140" y="3"/>
                    <a:pt x="147" y="10"/>
                  </a:cubicBezTo>
                  <a:cubicBezTo>
                    <a:pt x="150" y="13"/>
                    <a:pt x="153" y="17"/>
                    <a:pt x="156" y="22"/>
                  </a:cubicBezTo>
                  <a:cubicBezTo>
                    <a:pt x="158" y="25"/>
                    <a:pt x="159" y="29"/>
                    <a:pt x="161" y="33"/>
                  </a:cubicBezTo>
                  <a:cubicBezTo>
                    <a:pt x="169" y="20"/>
                    <a:pt x="186" y="13"/>
                    <a:pt x="200" y="17"/>
                  </a:cubicBezTo>
                  <a:cubicBezTo>
                    <a:pt x="215" y="20"/>
                    <a:pt x="227" y="34"/>
                    <a:pt x="229" y="49"/>
                  </a:cubicBezTo>
                  <a:cubicBezTo>
                    <a:pt x="240" y="44"/>
                    <a:pt x="254" y="47"/>
                    <a:pt x="262" y="56"/>
                  </a:cubicBezTo>
                  <a:cubicBezTo>
                    <a:pt x="270" y="66"/>
                    <a:pt x="270" y="81"/>
                    <a:pt x="263" y="91"/>
                  </a:cubicBezTo>
                  <a:cubicBezTo>
                    <a:pt x="277" y="89"/>
                    <a:pt x="291" y="99"/>
                    <a:pt x="295" y="112"/>
                  </a:cubicBezTo>
                  <a:cubicBezTo>
                    <a:pt x="299" y="126"/>
                    <a:pt x="292" y="142"/>
                    <a:pt x="280" y="148"/>
                  </a:cubicBezTo>
                  <a:cubicBezTo>
                    <a:pt x="293" y="148"/>
                    <a:pt x="303" y="161"/>
                    <a:pt x="303" y="174"/>
                  </a:cubicBezTo>
                  <a:cubicBezTo>
                    <a:pt x="302" y="187"/>
                    <a:pt x="292" y="198"/>
                    <a:pt x="280" y="202"/>
                  </a:cubicBezTo>
                  <a:cubicBezTo>
                    <a:pt x="292" y="206"/>
                    <a:pt x="298" y="222"/>
                    <a:pt x="293" y="234"/>
                  </a:cubicBez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2" name="Google Shape;202;p23"/>
            <p:cNvSpPr/>
            <p:nvPr/>
          </p:nvSpPr>
          <p:spPr>
            <a:xfrm>
              <a:off x="7767638" y="3140075"/>
              <a:ext cx="74613" cy="1757363"/>
            </a:xfrm>
            <a:custGeom>
              <a:rect b="b" l="l" r="r" t="t"/>
              <a:pathLst>
                <a:path extrusionOk="0" h="1107" w="47">
                  <a:moveTo>
                    <a:pt x="47" y="1107"/>
                  </a:moveTo>
                  <a:lnTo>
                    <a:pt x="0" y="1107"/>
                  </a:lnTo>
                  <a:lnTo>
                    <a:pt x="9" y="566"/>
                  </a:lnTo>
                  <a:lnTo>
                    <a:pt x="9" y="537"/>
                  </a:lnTo>
                  <a:lnTo>
                    <a:pt x="12" y="478"/>
                  </a:lnTo>
                  <a:lnTo>
                    <a:pt x="14" y="345"/>
                  </a:lnTo>
                  <a:lnTo>
                    <a:pt x="14" y="276"/>
                  </a:lnTo>
                  <a:lnTo>
                    <a:pt x="17" y="122"/>
                  </a:lnTo>
                  <a:lnTo>
                    <a:pt x="19" y="0"/>
                  </a:lnTo>
                  <a:lnTo>
                    <a:pt x="24" y="174"/>
                  </a:lnTo>
                  <a:lnTo>
                    <a:pt x="24" y="174"/>
                  </a:lnTo>
                  <a:lnTo>
                    <a:pt x="26" y="224"/>
                  </a:lnTo>
                  <a:lnTo>
                    <a:pt x="33" y="547"/>
                  </a:lnTo>
                  <a:lnTo>
                    <a:pt x="47" y="1107"/>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3" name="Google Shape;203;p23"/>
            <p:cNvSpPr/>
            <p:nvPr/>
          </p:nvSpPr>
          <p:spPr>
            <a:xfrm>
              <a:off x="7805738" y="3189288"/>
              <a:ext cx="192088" cy="309563"/>
            </a:xfrm>
            <a:custGeom>
              <a:rect b="b" l="l" r="r" t="t"/>
              <a:pathLst>
                <a:path extrusionOk="0" h="195" w="121">
                  <a:moveTo>
                    <a:pt x="121" y="0"/>
                  </a:moveTo>
                  <a:lnTo>
                    <a:pt x="0" y="143"/>
                  </a:lnTo>
                  <a:lnTo>
                    <a:pt x="0" y="195"/>
                  </a:lnTo>
                  <a:lnTo>
                    <a:pt x="121"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4" name="Google Shape;204;p23"/>
            <p:cNvSpPr/>
            <p:nvPr/>
          </p:nvSpPr>
          <p:spPr>
            <a:xfrm>
              <a:off x="7559676" y="3238500"/>
              <a:ext cx="230188" cy="449263"/>
            </a:xfrm>
            <a:custGeom>
              <a:rect b="b" l="l" r="r" t="t"/>
              <a:pathLst>
                <a:path extrusionOk="0" h="283" w="145">
                  <a:moveTo>
                    <a:pt x="0" y="0"/>
                  </a:moveTo>
                  <a:lnTo>
                    <a:pt x="145" y="283"/>
                  </a:lnTo>
                  <a:lnTo>
                    <a:pt x="145" y="214"/>
                  </a:lnTo>
                  <a:lnTo>
                    <a:pt x="0"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5" name="Google Shape;205;p23"/>
            <p:cNvSpPr/>
            <p:nvPr/>
          </p:nvSpPr>
          <p:spPr>
            <a:xfrm>
              <a:off x="7586663" y="3687763"/>
              <a:ext cx="203200" cy="315913"/>
            </a:xfrm>
            <a:custGeom>
              <a:rect b="b" l="l" r="r" t="t"/>
              <a:pathLst>
                <a:path extrusionOk="0" h="199" w="128">
                  <a:moveTo>
                    <a:pt x="0" y="0"/>
                  </a:moveTo>
                  <a:lnTo>
                    <a:pt x="128" y="199"/>
                  </a:lnTo>
                  <a:lnTo>
                    <a:pt x="128" y="137"/>
                  </a:lnTo>
                  <a:lnTo>
                    <a:pt x="0"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6" name="Google Shape;206;p23"/>
            <p:cNvSpPr/>
            <p:nvPr/>
          </p:nvSpPr>
          <p:spPr>
            <a:xfrm>
              <a:off x="7462838" y="4527550"/>
              <a:ext cx="1770063" cy="317500"/>
            </a:xfrm>
            <a:custGeom>
              <a:rect b="b" l="l" r="r" t="t"/>
              <a:pathLst>
                <a:path extrusionOk="0" h="84" w="470">
                  <a:moveTo>
                    <a:pt x="466" y="80"/>
                  </a:moveTo>
                  <a:cubicBezTo>
                    <a:pt x="470" y="78"/>
                    <a:pt x="469" y="71"/>
                    <a:pt x="465" y="68"/>
                  </a:cubicBezTo>
                  <a:cubicBezTo>
                    <a:pt x="462" y="66"/>
                    <a:pt x="457" y="66"/>
                    <a:pt x="453" y="66"/>
                  </a:cubicBezTo>
                  <a:cubicBezTo>
                    <a:pt x="456" y="61"/>
                    <a:pt x="456" y="53"/>
                    <a:pt x="453" y="49"/>
                  </a:cubicBezTo>
                  <a:cubicBezTo>
                    <a:pt x="449" y="44"/>
                    <a:pt x="441" y="43"/>
                    <a:pt x="437" y="49"/>
                  </a:cubicBezTo>
                  <a:cubicBezTo>
                    <a:pt x="438" y="40"/>
                    <a:pt x="436" y="32"/>
                    <a:pt x="432" y="24"/>
                  </a:cubicBezTo>
                  <a:cubicBezTo>
                    <a:pt x="430" y="21"/>
                    <a:pt x="428" y="18"/>
                    <a:pt x="425" y="17"/>
                  </a:cubicBezTo>
                  <a:cubicBezTo>
                    <a:pt x="420" y="14"/>
                    <a:pt x="413" y="16"/>
                    <a:pt x="409" y="20"/>
                  </a:cubicBezTo>
                  <a:cubicBezTo>
                    <a:pt x="404" y="24"/>
                    <a:pt x="402" y="29"/>
                    <a:pt x="399" y="34"/>
                  </a:cubicBezTo>
                  <a:cubicBezTo>
                    <a:pt x="394" y="26"/>
                    <a:pt x="387" y="20"/>
                    <a:pt x="379" y="15"/>
                  </a:cubicBezTo>
                  <a:cubicBezTo>
                    <a:pt x="374" y="12"/>
                    <a:pt x="369" y="10"/>
                    <a:pt x="364" y="12"/>
                  </a:cubicBezTo>
                  <a:cubicBezTo>
                    <a:pt x="356" y="14"/>
                    <a:pt x="354" y="25"/>
                    <a:pt x="353" y="33"/>
                  </a:cubicBezTo>
                  <a:cubicBezTo>
                    <a:pt x="345" y="29"/>
                    <a:pt x="336" y="25"/>
                    <a:pt x="328" y="26"/>
                  </a:cubicBezTo>
                  <a:cubicBezTo>
                    <a:pt x="319" y="28"/>
                    <a:pt x="311" y="38"/>
                    <a:pt x="316" y="46"/>
                  </a:cubicBezTo>
                  <a:cubicBezTo>
                    <a:pt x="309" y="43"/>
                    <a:pt x="302" y="40"/>
                    <a:pt x="294" y="41"/>
                  </a:cubicBezTo>
                  <a:cubicBezTo>
                    <a:pt x="287" y="42"/>
                    <a:pt x="280" y="48"/>
                    <a:pt x="282" y="56"/>
                  </a:cubicBezTo>
                  <a:cubicBezTo>
                    <a:pt x="274" y="48"/>
                    <a:pt x="261" y="48"/>
                    <a:pt x="254" y="55"/>
                  </a:cubicBezTo>
                  <a:cubicBezTo>
                    <a:pt x="257" y="50"/>
                    <a:pt x="256" y="41"/>
                    <a:pt x="251" y="37"/>
                  </a:cubicBezTo>
                  <a:cubicBezTo>
                    <a:pt x="246" y="32"/>
                    <a:pt x="238" y="32"/>
                    <a:pt x="233" y="36"/>
                  </a:cubicBezTo>
                  <a:cubicBezTo>
                    <a:pt x="234" y="28"/>
                    <a:pt x="229" y="20"/>
                    <a:pt x="222" y="16"/>
                  </a:cubicBezTo>
                  <a:cubicBezTo>
                    <a:pt x="215" y="13"/>
                    <a:pt x="206" y="15"/>
                    <a:pt x="200" y="21"/>
                  </a:cubicBezTo>
                  <a:cubicBezTo>
                    <a:pt x="199" y="11"/>
                    <a:pt x="192" y="2"/>
                    <a:pt x="183" y="1"/>
                  </a:cubicBezTo>
                  <a:cubicBezTo>
                    <a:pt x="174" y="0"/>
                    <a:pt x="164" y="8"/>
                    <a:pt x="164" y="17"/>
                  </a:cubicBezTo>
                  <a:cubicBezTo>
                    <a:pt x="159" y="11"/>
                    <a:pt x="152" y="4"/>
                    <a:pt x="143" y="3"/>
                  </a:cubicBezTo>
                  <a:cubicBezTo>
                    <a:pt x="134" y="2"/>
                    <a:pt x="125" y="11"/>
                    <a:pt x="129" y="19"/>
                  </a:cubicBezTo>
                  <a:cubicBezTo>
                    <a:pt x="122" y="14"/>
                    <a:pt x="114" y="9"/>
                    <a:pt x="105" y="11"/>
                  </a:cubicBezTo>
                  <a:cubicBezTo>
                    <a:pt x="97" y="12"/>
                    <a:pt x="90" y="22"/>
                    <a:pt x="93" y="30"/>
                  </a:cubicBezTo>
                  <a:cubicBezTo>
                    <a:pt x="86" y="33"/>
                    <a:pt x="78" y="24"/>
                    <a:pt x="69" y="25"/>
                  </a:cubicBezTo>
                  <a:cubicBezTo>
                    <a:pt x="64" y="26"/>
                    <a:pt x="59" y="31"/>
                    <a:pt x="58" y="37"/>
                  </a:cubicBezTo>
                  <a:cubicBezTo>
                    <a:pt x="56" y="42"/>
                    <a:pt x="57" y="48"/>
                    <a:pt x="58" y="54"/>
                  </a:cubicBezTo>
                  <a:cubicBezTo>
                    <a:pt x="53" y="53"/>
                    <a:pt x="48" y="53"/>
                    <a:pt x="43" y="54"/>
                  </a:cubicBezTo>
                  <a:cubicBezTo>
                    <a:pt x="38" y="55"/>
                    <a:pt x="34" y="60"/>
                    <a:pt x="34" y="65"/>
                  </a:cubicBezTo>
                  <a:cubicBezTo>
                    <a:pt x="28" y="60"/>
                    <a:pt x="18" y="59"/>
                    <a:pt x="11" y="63"/>
                  </a:cubicBezTo>
                  <a:cubicBezTo>
                    <a:pt x="4" y="67"/>
                    <a:pt x="0" y="76"/>
                    <a:pt x="1" y="84"/>
                  </a:cubicBezTo>
                  <a:lnTo>
                    <a:pt x="466" y="80"/>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7" name="Google Shape;207;p23"/>
            <p:cNvSpPr/>
            <p:nvPr/>
          </p:nvSpPr>
          <p:spPr>
            <a:xfrm>
              <a:off x="2838451" y="1263650"/>
              <a:ext cx="1684338" cy="2495550"/>
            </a:xfrm>
            <a:custGeom>
              <a:rect b="b" l="l" r="r" t="t"/>
              <a:pathLst>
                <a:path extrusionOk="0" h="662" w="447">
                  <a:moveTo>
                    <a:pt x="366" y="0"/>
                  </a:moveTo>
                  <a:cubicBezTo>
                    <a:pt x="365" y="0"/>
                    <a:pt x="364" y="0"/>
                    <a:pt x="364" y="0"/>
                  </a:cubicBezTo>
                  <a:cubicBezTo>
                    <a:pt x="300" y="2"/>
                    <a:pt x="237" y="41"/>
                    <a:pt x="208" y="100"/>
                  </a:cubicBezTo>
                  <a:cubicBezTo>
                    <a:pt x="203" y="109"/>
                    <a:pt x="199" y="118"/>
                    <a:pt x="193" y="125"/>
                  </a:cubicBezTo>
                  <a:cubicBezTo>
                    <a:pt x="181" y="139"/>
                    <a:pt x="162" y="143"/>
                    <a:pt x="143" y="143"/>
                  </a:cubicBezTo>
                  <a:cubicBezTo>
                    <a:pt x="137" y="143"/>
                    <a:pt x="131" y="143"/>
                    <a:pt x="125" y="142"/>
                  </a:cubicBezTo>
                  <a:cubicBezTo>
                    <a:pt x="113" y="141"/>
                    <a:pt x="102" y="139"/>
                    <a:pt x="91" y="139"/>
                  </a:cubicBezTo>
                  <a:cubicBezTo>
                    <a:pt x="77" y="139"/>
                    <a:pt x="65" y="141"/>
                    <a:pt x="53" y="148"/>
                  </a:cubicBezTo>
                  <a:cubicBezTo>
                    <a:pt x="30" y="162"/>
                    <a:pt x="21" y="194"/>
                    <a:pt x="27" y="221"/>
                  </a:cubicBezTo>
                  <a:cubicBezTo>
                    <a:pt x="33" y="247"/>
                    <a:pt x="49" y="268"/>
                    <a:pt x="61" y="292"/>
                  </a:cubicBezTo>
                  <a:cubicBezTo>
                    <a:pt x="72" y="315"/>
                    <a:pt x="79" y="344"/>
                    <a:pt x="66" y="367"/>
                  </a:cubicBezTo>
                  <a:cubicBezTo>
                    <a:pt x="56" y="385"/>
                    <a:pt x="37" y="394"/>
                    <a:pt x="24" y="408"/>
                  </a:cubicBezTo>
                  <a:cubicBezTo>
                    <a:pt x="6" y="428"/>
                    <a:pt x="0" y="458"/>
                    <a:pt x="9" y="483"/>
                  </a:cubicBezTo>
                  <a:cubicBezTo>
                    <a:pt x="16" y="504"/>
                    <a:pt x="33" y="521"/>
                    <a:pt x="44" y="541"/>
                  </a:cubicBezTo>
                  <a:cubicBezTo>
                    <a:pt x="64" y="577"/>
                    <a:pt x="65" y="623"/>
                    <a:pt x="45" y="660"/>
                  </a:cubicBezTo>
                  <a:cubicBezTo>
                    <a:pt x="105" y="662"/>
                    <a:pt x="105" y="662"/>
                    <a:pt x="105" y="662"/>
                  </a:cubicBezTo>
                  <a:cubicBezTo>
                    <a:pt x="113" y="640"/>
                    <a:pt x="114" y="616"/>
                    <a:pt x="109" y="593"/>
                  </a:cubicBezTo>
                  <a:cubicBezTo>
                    <a:pt x="104" y="574"/>
                    <a:pt x="94" y="556"/>
                    <a:pt x="88" y="538"/>
                  </a:cubicBezTo>
                  <a:cubicBezTo>
                    <a:pt x="81" y="519"/>
                    <a:pt x="78" y="498"/>
                    <a:pt x="86" y="480"/>
                  </a:cubicBezTo>
                  <a:cubicBezTo>
                    <a:pt x="97" y="455"/>
                    <a:pt x="126" y="444"/>
                    <a:pt x="147" y="427"/>
                  </a:cubicBezTo>
                  <a:cubicBezTo>
                    <a:pt x="165" y="413"/>
                    <a:pt x="177" y="392"/>
                    <a:pt x="183" y="370"/>
                  </a:cubicBezTo>
                  <a:cubicBezTo>
                    <a:pt x="193" y="330"/>
                    <a:pt x="179" y="286"/>
                    <a:pt x="191" y="246"/>
                  </a:cubicBezTo>
                  <a:cubicBezTo>
                    <a:pt x="195" y="229"/>
                    <a:pt x="205" y="213"/>
                    <a:pt x="217" y="201"/>
                  </a:cubicBezTo>
                  <a:cubicBezTo>
                    <a:pt x="236" y="183"/>
                    <a:pt x="262" y="173"/>
                    <a:pt x="288" y="166"/>
                  </a:cubicBezTo>
                  <a:cubicBezTo>
                    <a:pt x="313" y="160"/>
                    <a:pt x="340" y="156"/>
                    <a:pt x="365" y="148"/>
                  </a:cubicBezTo>
                  <a:cubicBezTo>
                    <a:pt x="390" y="140"/>
                    <a:pt x="414" y="126"/>
                    <a:pt x="429" y="104"/>
                  </a:cubicBezTo>
                  <a:cubicBezTo>
                    <a:pt x="444" y="81"/>
                    <a:pt x="447" y="49"/>
                    <a:pt x="432" y="27"/>
                  </a:cubicBezTo>
                  <a:cubicBezTo>
                    <a:pt x="417" y="7"/>
                    <a:pt x="391" y="0"/>
                    <a:pt x="366" y="0"/>
                  </a:cubicBezTo>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8" name="Google Shape;208;p23"/>
            <p:cNvSpPr/>
            <p:nvPr/>
          </p:nvSpPr>
          <p:spPr>
            <a:xfrm>
              <a:off x="2668588" y="3657600"/>
              <a:ext cx="869950" cy="1217613"/>
            </a:xfrm>
            <a:custGeom>
              <a:rect b="b" l="l" r="r" t="t"/>
              <a:pathLst>
                <a:path extrusionOk="0" h="767" w="548">
                  <a:moveTo>
                    <a:pt x="548" y="767"/>
                  </a:moveTo>
                  <a:lnTo>
                    <a:pt x="259" y="760"/>
                  </a:lnTo>
                  <a:lnTo>
                    <a:pt x="0" y="752"/>
                  </a:lnTo>
                  <a:lnTo>
                    <a:pt x="95" y="149"/>
                  </a:lnTo>
                  <a:lnTo>
                    <a:pt x="95" y="0"/>
                  </a:lnTo>
                  <a:lnTo>
                    <a:pt x="446" y="0"/>
                  </a:lnTo>
                  <a:lnTo>
                    <a:pt x="446" y="149"/>
                  </a:lnTo>
                  <a:lnTo>
                    <a:pt x="548" y="767"/>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9" name="Google Shape;209;p23"/>
            <p:cNvSpPr/>
            <p:nvPr/>
          </p:nvSpPr>
          <p:spPr>
            <a:xfrm>
              <a:off x="2819401" y="3657600"/>
              <a:ext cx="557100" cy="236400"/>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0" name="Google Shape;210;p23"/>
            <p:cNvSpPr/>
            <p:nvPr/>
          </p:nvSpPr>
          <p:spPr>
            <a:xfrm>
              <a:off x="2819401" y="3657600"/>
              <a:ext cx="557100" cy="63600"/>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1" name="Google Shape;211;p23"/>
            <p:cNvSpPr/>
            <p:nvPr/>
          </p:nvSpPr>
          <p:spPr>
            <a:xfrm>
              <a:off x="2811463" y="3713163"/>
              <a:ext cx="573088" cy="15875"/>
            </a:xfrm>
            <a:custGeom>
              <a:rect b="b" l="l" r="r" t="t"/>
              <a:pathLst>
                <a:path extrusionOk="0" h="4" w="152">
                  <a:moveTo>
                    <a:pt x="150" y="4"/>
                  </a:moveTo>
                  <a:cubicBezTo>
                    <a:pt x="2" y="4"/>
                    <a:pt x="2" y="4"/>
                    <a:pt x="2" y="4"/>
                  </a:cubicBezTo>
                  <a:cubicBezTo>
                    <a:pt x="1" y="4"/>
                    <a:pt x="0" y="3"/>
                    <a:pt x="0" y="2"/>
                  </a:cubicBezTo>
                  <a:cubicBezTo>
                    <a:pt x="0" y="1"/>
                    <a:pt x="1" y="0"/>
                    <a:pt x="2" y="0"/>
                  </a:cubicBezTo>
                  <a:cubicBezTo>
                    <a:pt x="150" y="0"/>
                    <a:pt x="150" y="0"/>
                    <a:pt x="150" y="0"/>
                  </a:cubicBezTo>
                  <a:cubicBezTo>
                    <a:pt x="152" y="0"/>
                    <a:pt x="152" y="1"/>
                    <a:pt x="152" y="2"/>
                  </a:cubicBezTo>
                  <a:cubicBezTo>
                    <a:pt x="152" y="3"/>
                    <a:pt x="152" y="4"/>
                    <a:pt x="150" y="4"/>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2" name="Google Shape;212;p23"/>
            <p:cNvSpPr/>
            <p:nvPr/>
          </p:nvSpPr>
          <p:spPr>
            <a:xfrm>
              <a:off x="2811463" y="3887788"/>
              <a:ext cx="573088" cy="14288"/>
            </a:xfrm>
            <a:custGeom>
              <a:rect b="b" l="l" r="r" t="t"/>
              <a:pathLst>
                <a:path extrusionOk="0" h="4" w="152">
                  <a:moveTo>
                    <a:pt x="150" y="4"/>
                  </a:moveTo>
                  <a:cubicBezTo>
                    <a:pt x="2" y="4"/>
                    <a:pt x="2" y="4"/>
                    <a:pt x="2" y="4"/>
                  </a:cubicBezTo>
                  <a:cubicBezTo>
                    <a:pt x="1" y="4"/>
                    <a:pt x="0" y="3"/>
                    <a:pt x="0" y="2"/>
                  </a:cubicBezTo>
                  <a:cubicBezTo>
                    <a:pt x="0" y="1"/>
                    <a:pt x="1" y="0"/>
                    <a:pt x="2" y="0"/>
                  </a:cubicBezTo>
                  <a:cubicBezTo>
                    <a:pt x="150" y="0"/>
                    <a:pt x="150" y="0"/>
                    <a:pt x="150" y="0"/>
                  </a:cubicBezTo>
                  <a:cubicBezTo>
                    <a:pt x="152" y="0"/>
                    <a:pt x="152" y="1"/>
                    <a:pt x="152" y="2"/>
                  </a:cubicBezTo>
                  <a:cubicBezTo>
                    <a:pt x="152" y="3"/>
                    <a:pt x="152" y="4"/>
                    <a:pt x="150" y="4"/>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3" name="Google Shape;213;p23"/>
            <p:cNvSpPr/>
            <p:nvPr/>
          </p:nvSpPr>
          <p:spPr>
            <a:xfrm>
              <a:off x="3057526" y="4173538"/>
              <a:ext cx="504900" cy="660300"/>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4" name="Google Shape;214;p23"/>
            <p:cNvSpPr/>
            <p:nvPr/>
          </p:nvSpPr>
          <p:spPr>
            <a:xfrm>
              <a:off x="3148013" y="4354513"/>
              <a:ext cx="395400" cy="304800"/>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5" name="Google Shape;215;p23"/>
            <p:cNvSpPr/>
            <p:nvPr/>
          </p:nvSpPr>
          <p:spPr>
            <a:xfrm>
              <a:off x="3178176" y="4387850"/>
              <a:ext cx="365100" cy="238200"/>
            </a:xfrm>
            <a:prstGeom prst="rect">
              <a:avLst/>
            </a:pr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6" name="Google Shape;216;p23"/>
            <p:cNvSpPr/>
            <p:nvPr/>
          </p:nvSpPr>
          <p:spPr>
            <a:xfrm>
              <a:off x="3022601" y="4173538"/>
              <a:ext cx="520800" cy="76200"/>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7" name="Google Shape;217;p23"/>
            <p:cNvSpPr/>
            <p:nvPr/>
          </p:nvSpPr>
          <p:spPr>
            <a:xfrm>
              <a:off x="4270376" y="2073275"/>
              <a:ext cx="1055688" cy="1157288"/>
            </a:xfrm>
            <a:custGeom>
              <a:rect b="b" l="l" r="r" t="t"/>
              <a:pathLst>
                <a:path extrusionOk="0" h="307" w="280">
                  <a:moveTo>
                    <a:pt x="243" y="0"/>
                  </a:moveTo>
                  <a:cubicBezTo>
                    <a:pt x="240" y="0"/>
                    <a:pt x="237" y="1"/>
                    <a:pt x="234" y="1"/>
                  </a:cubicBezTo>
                  <a:cubicBezTo>
                    <a:pt x="210" y="4"/>
                    <a:pt x="186" y="17"/>
                    <a:pt x="169" y="35"/>
                  </a:cubicBezTo>
                  <a:cubicBezTo>
                    <a:pt x="152" y="54"/>
                    <a:pt x="141" y="79"/>
                    <a:pt x="138" y="104"/>
                  </a:cubicBezTo>
                  <a:cubicBezTo>
                    <a:pt x="136" y="117"/>
                    <a:pt x="136" y="130"/>
                    <a:pt x="134" y="143"/>
                  </a:cubicBezTo>
                  <a:cubicBezTo>
                    <a:pt x="132" y="155"/>
                    <a:pt x="127" y="168"/>
                    <a:pt x="117" y="176"/>
                  </a:cubicBezTo>
                  <a:cubicBezTo>
                    <a:pt x="110" y="181"/>
                    <a:pt x="103" y="183"/>
                    <a:pt x="95" y="183"/>
                  </a:cubicBezTo>
                  <a:cubicBezTo>
                    <a:pt x="88" y="183"/>
                    <a:pt x="82" y="182"/>
                    <a:pt x="77" y="179"/>
                  </a:cubicBezTo>
                  <a:cubicBezTo>
                    <a:pt x="67" y="175"/>
                    <a:pt x="59" y="168"/>
                    <a:pt x="49" y="163"/>
                  </a:cubicBezTo>
                  <a:cubicBezTo>
                    <a:pt x="44" y="160"/>
                    <a:pt x="38" y="159"/>
                    <a:pt x="32" y="159"/>
                  </a:cubicBezTo>
                  <a:cubicBezTo>
                    <a:pt x="28" y="159"/>
                    <a:pt x="23" y="160"/>
                    <a:pt x="20" y="162"/>
                  </a:cubicBezTo>
                  <a:cubicBezTo>
                    <a:pt x="13" y="167"/>
                    <a:pt x="10" y="176"/>
                    <a:pt x="9" y="184"/>
                  </a:cubicBezTo>
                  <a:cubicBezTo>
                    <a:pt x="3" y="217"/>
                    <a:pt x="16" y="254"/>
                    <a:pt x="0" y="284"/>
                  </a:cubicBezTo>
                  <a:cubicBezTo>
                    <a:pt x="34" y="307"/>
                    <a:pt x="34" y="307"/>
                    <a:pt x="34" y="307"/>
                  </a:cubicBezTo>
                  <a:cubicBezTo>
                    <a:pt x="33" y="285"/>
                    <a:pt x="31" y="263"/>
                    <a:pt x="30" y="241"/>
                  </a:cubicBezTo>
                  <a:cubicBezTo>
                    <a:pt x="29" y="234"/>
                    <a:pt x="29" y="227"/>
                    <a:pt x="32" y="221"/>
                  </a:cubicBezTo>
                  <a:cubicBezTo>
                    <a:pt x="35" y="215"/>
                    <a:pt x="42" y="210"/>
                    <a:pt x="49" y="210"/>
                  </a:cubicBezTo>
                  <a:cubicBezTo>
                    <a:pt x="50" y="210"/>
                    <a:pt x="52" y="211"/>
                    <a:pt x="53" y="211"/>
                  </a:cubicBezTo>
                  <a:cubicBezTo>
                    <a:pt x="60" y="213"/>
                    <a:pt x="65" y="219"/>
                    <a:pt x="71" y="223"/>
                  </a:cubicBezTo>
                  <a:cubicBezTo>
                    <a:pt x="79" y="230"/>
                    <a:pt x="89" y="233"/>
                    <a:pt x="100" y="233"/>
                  </a:cubicBezTo>
                  <a:cubicBezTo>
                    <a:pt x="112" y="233"/>
                    <a:pt x="125" y="228"/>
                    <a:pt x="134" y="219"/>
                  </a:cubicBezTo>
                  <a:cubicBezTo>
                    <a:pt x="158" y="196"/>
                    <a:pt x="153" y="155"/>
                    <a:pt x="169" y="125"/>
                  </a:cubicBezTo>
                  <a:cubicBezTo>
                    <a:pt x="182" y="100"/>
                    <a:pt x="208" y="86"/>
                    <a:pt x="234" y="78"/>
                  </a:cubicBezTo>
                  <a:cubicBezTo>
                    <a:pt x="248" y="74"/>
                    <a:pt x="263" y="71"/>
                    <a:pt x="271" y="59"/>
                  </a:cubicBezTo>
                  <a:cubicBezTo>
                    <a:pt x="280" y="47"/>
                    <a:pt x="278" y="29"/>
                    <a:pt x="271" y="16"/>
                  </a:cubicBezTo>
                  <a:cubicBezTo>
                    <a:pt x="268" y="11"/>
                    <a:pt x="264" y="7"/>
                    <a:pt x="259" y="4"/>
                  </a:cubicBezTo>
                  <a:cubicBezTo>
                    <a:pt x="254" y="1"/>
                    <a:pt x="248" y="0"/>
                    <a:pt x="243" y="0"/>
                  </a:cubicBezTo>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8" name="Google Shape;218;p23"/>
            <p:cNvSpPr/>
            <p:nvPr/>
          </p:nvSpPr>
          <p:spPr>
            <a:xfrm>
              <a:off x="4202113" y="3103563"/>
              <a:ext cx="274638" cy="346075"/>
            </a:xfrm>
            <a:custGeom>
              <a:rect b="b" l="l" r="r" t="t"/>
              <a:pathLst>
                <a:path extrusionOk="0" h="92" w="73">
                  <a:moveTo>
                    <a:pt x="73" y="92"/>
                  </a:moveTo>
                  <a:cubicBezTo>
                    <a:pt x="0" y="92"/>
                    <a:pt x="0" y="92"/>
                    <a:pt x="0" y="92"/>
                  </a:cubicBezTo>
                  <a:cubicBezTo>
                    <a:pt x="0" y="91"/>
                    <a:pt x="1" y="83"/>
                    <a:pt x="3" y="72"/>
                  </a:cubicBezTo>
                  <a:cubicBezTo>
                    <a:pt x="5" y="56"/>
                    <a:pt x="9" y="34"/>
                    <a:pt x="11" y="19"/>
                  </a:cubicBezTo>
                  <a:cubicBezTo>
                    <a:pt x="13" y="8"/>
                    <a:pt x="14" y="0"/>
                    <a:pt x="14" y="0"/>
                  </a:cubicBezTo>
                  <a:cubicBezTo>
                    <a:pt x="58" y="0"/>
                    <a:pt x="58" y="0"/>
                    <a:pt x="58" y="0"/>
                  </a:cubicBezTo>
                  <a:cubicBezTo>
                    <a:pt x="61" y="19"/>
                    <a:pt x="61" y="19"/>
                    <a:pt x="61" y="19"/>
                  </a:cubicBezTo>
                  <a:cubicBezTo>
                    <a:pt x="70" y="78"/>
                    <a:pt x="70" y="78"/>
                    <a:pt x="70" y="78"/>
                  </a:cubicBezTo>
                  <a:lnTo>
                    <a:pt x="73" y="92"/>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9" name="Google Shape;219;p23"/>
            <p:cNvSpPr/>
            <p:nvPr/>
          </p:nvSpPr>
          <p:spPr>
            <a:xfrm>
              <a:off x="4243388" y="3103563"/>
              <a:ext cx="188913" cy="71438"/>
            </a:xfrm>
            <a:custGeom>
              <a:rect b="b" l="l" r="r" t="t"/>
              <a:pathLst>
                <a:path extrusionOk="0" h="19" w="50">
                  <a:moveTo>
                    <a:pt x="50" y="19"/>
                  </a:moveTo>
                  <a:cubicBezTo>
                    <a:pt x="0" y="19"/>
                    <a:pt x="0" y="19"/>
                    <a:pt x="0" y="19"/>
                  </a:cubicBezTo>
                  <a:cubicBezTo>
                    <a:pt x="2" y="8"/>
                    <a:pt x="3" y="0"/>
                    <a:pt x="3" y="0"/>
                  </a:cubicBezTo>
                  <a:cubicBezTo>
                    <a:pt x="47" y="0"/>
                    <a:pt x="47" y="0"/>
                    <a:pt x="47" y="0"/>
                  </a:cubicBezTo>
                  <a:lnTo>
                    <a:pt x="50" y="19"/>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0" name="Google Shape;220;p23"/>
            <p:cNvSpPr/>
            <p:nvPr/>
          </p:nvSpPr>
          <p:spPr>
            <a:xfrm>
              <a:off x="4237038" y="3167063"/>
              <a:ext cx="203200" cy="15875"/>
            </a:xfrm>
            <a:custGeom>
              <a:rect b="b" l="l" r="r" t="t"/>
              <a:pathLst>
                <a:path extrusionOk="0" h="4" w="54">
                  <a:moveTo>
                    <a:pt x="52" y="4"/>
                  </a:moveTo>
                  <a:cubicBezTo>
                    <a:pt x="2" y="4"/>
                    <a:pt x="2" y="4"/>
                    <a:pt x="2" y="4"/>
                  </a:cubicBezTo>
                  <a:cubicBezTo>
                    <a:pt x="1" y="4"/>
                    <a:pt x="0" y="3"/>
                    <a:pt x="0" y="2"/>
                  </a:cubicBezTo>
                  <a:cubicBezTo>
                    <a:pt x="0" y="1"/>
                    <a:pt x="1" y="0"/>
                    <a:pt x="2" y="0"/>
                  </a:cubicBezTo>
                  <a:cubicBezTo>
                    <a:pt x="52" y="0"/>
                    <a:pt x="52" y="0"/>
                    <a:pt x="52" y="0"/>
                  </a:cubicBezTo>
                  <a:cubicBezTo>
                    <a:pt x="53" y="0"/>
                    <a:pt x="54" y="1"/>
                    <a:pt x="54" y="2"/>
                  </a:cubicBezTo>
                  <a:cubicBezTo>
                    <a:pt x="54" y="3"/>
                    <a:pt x="53" y="4"/>
                    <a:pt x="52" y="4"/>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1" name="Google Shape;221;p23"/>
            <p:cNvSpPr/>
            <p:nvPr/>
          </p:nvSpPr>
          <p:spPr>
            <a:xfrm>
              <a:off x="4352926" y="3095625"/>
              <a:ext cx="15875" cy="304800"/>
            </a:xfrm>
            <a:custGeom>
              <a:rect b="b" l="l" r="r" t="t"/>
              <a:pathLst>
                <a:path extrusionOk="0" h="81" w="4">
                  <a:moveTo>
                    <a:pt x="2" y="81"/>
                  </a:moveTo>
                  <a:cubicBezTo>
                    <a:pt x="1" y="81"/>
                    <a:pt x="0" y="80"/>
                    <a:pt x="0" y="79"/>
                  </a:cubicBezTo>
                  <a:cubicBezTo>
                    <a:pt x="0" y="2"/>
                    <a:pt x="0" y="2"/>
                    <a:pt x="0" y="2"/>
                  </a:cubicBezTo>
                  <a:cubicBezTo>
                    <a:pt x="0" y="1"/>
                    <a:pt x="1" y="0"/>
                    <a:pt x="2" y="0"/>
                  </a:cubicBezTo>
                  <a:cubicBezTo>
                    <a:pt x="3" y="0"/>
                    <a:pt x="4" y="1"/>
                    <a:pt x="4" y="2"/>
                  </a:cubicBezTo>
                  <a:cubicBezTo>
                    <a:pt x="4" y="79"/>
                    <a:pt x="4" y="79"/>
                    <a:pt x="4" y="79"/>
                  </a:cubicBezTo>
                  <a:cubicBezTo>
                    <a:pt x="4" y="80"/>
                    <a:pt x="3" y="81"/>
                    <a:pt x="2" y="81"/>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2" name="Google Shape;222;p23"/>
            <p:cNvSpPr/>
            <p:nvPr/>
          </p:nvSpPr>
          <p:spPr>
            <a:xfrm>
              <a:off x="3998913" y="3355975"/>
              <a:ext cx="633413" cy="965200"/>
            </a:xfrm>
            <a:custGeom>
              <a:rect b="b" l="l" r="r" t="t"/>
              <a:pathLst>
                <a:path extrusionOk="0" h="256" w="168">
                  <a:moveTo>
                    <a:pt x="168" y="87"/>
                  </a:moveTo>
                  <a:cubicBezTo>
                    <a:pt x="168" y="256"/>
                    <a:pt x="168" y="256"/>
                    <a:pt x="168" y="256"/>
                  </a:cubicBezTo>
                  <a:cubicBezTo>
                    <a:pt x="0" y="256"/>
                    <a:pt x="0" y="256"/>
                    <a:pt x="0" y="256"/>
                  </a:cubicBezTo>
                  <a:cubicBezTo>
                    <a:pt x="0" y="87"/>
                    <a:pt x="0" y="87"/>
                    <a:pt x="0" y="87"/>
                  </a:cubicBezTo>
                  <a:cubicBezTo>
                    <a:pt x="0" y="49"/>
                    <a:pt x="24" y="17"/>
                    <a:pt x="57" y="5"/>
                  </a:cubicBezTo>
                  <a:cubicBezTo>
                    <a:pt x="65" y="2"/>
                    <a:pt x="74" y="0"/>
                    <a:pt x="84" y="0"/>
                  </a:cubicBezTo>
                  <a:cubicBezTo>
                    <a:pt x="86" y="0"/>
                    <a:pt x="88" y="0"/>
                    <a:pt x="90" y="1"/>
                  </a:cubicBezTo>
                  <a:cubicBezTo>
                    <a:pt x="102" y="1"/>
                    <a:pt x="114" y="5"/>
                    <a:pt x="124" y="11"/>
                  </a:cubicBezTo>
                  <a:cubicBezTo>
                    <a:pt x="150" y="26"/>
                    <a:pt x="168" y="54"/>
                    <a:pt x="168" y="87"/>
                  </a:cubicBez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3" name="Google Shape;223;p23"/>
            <p:cNvSpPr/>
            <p:nvPr/>
          </p:nvSpPr>
          <p:spPr>
            <a:xfrm>
              <a:off x="3998913" y="3894138"/>
              <a:ext cx="633300" cy="426900"/>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4" name="Google Shape;224;p23"/>
            <p:cNvSpPr/>
            <p:nvPr/>
          </p:nvSpPr>
          <p:spPr>
            <a:xfrm>
              <a:off x="3990976" y="3887788"/>
              <a:ext cx="649288" cy="14288"/>
            </a:xfrm>
            <a:custGeom>
              <a:rect b="b" l="l" r="r" t="t"/>
              <a:pathLst>
                <a:path extrusionOk="0" h="4" w="172">
                  <a:moveTo>
                    <a:pt x="170" y="4"/>
                  </a:moveTo>
                  <a:cubicBezTo>
                    <a:pt x="2" y="4"/>
                    <a:pt x="2" y="4"/>
                    <a:pt x="2" y="4"/>
                  </a:cubicBezTo>
                  <a:cubicBezTo>
                    <a:pt x="1" y="4"/>
                    <a:pt x="0" y="3"/>
                    <a:pt x="0" y="2"/>
                  </a:cubicBezTo>
                  <a:cubicBezTo>
                    <a:pt x="0" y="1"/>
                    <a:pt x="1" y="0"/>
                    <a:pt x="2" y="0"/>
                  </a:cubicBezTo>
                  <a:cubicBezTo>
                    <a:pt x="170" y="0"/>
                    <a:pt x="170" y="0"/>
                    <a:pt x="170" y="0"/>
                  </a:cubicBezTo>
                  <a:cubicBezTo>
                    <a:pt x="171" y="0"/>
                    <a:pt x="172" y="1"/>
                    <a:pt x="172" y="2"/>
                  </a:cubicBezTo>
                  <a:cubicBezTo>
                    <a:pt x="172" y="3"/>
                    <a:pt x="171" y="4"/>
                    <a:pt x="170" y="4"/>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5" name="Google Shape;225;p23"/>
            <p:cNvSpPr/>
            <p:nvPr/>
          </p:nvSpPr>
          <p:spPr>
            <a:xfrm>
              <a:off x="3494088" y="4249738"/>
              <a:ext cx="1198500" cy="601800"/>
            </a:xfrm>
            <a:prstGeom prst="rect">
              <a:avLst/>
            </a:pr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6" name="Google Shape;226;p23"/>
            <p:cNvSpPr/>
            <p:nvPr/>
          </p:nvSpPr>
          <p:spPr>
            <a:xfrm>
              <a:off x="3648076" y="1447800"/>
              <a:ext cx="1582739" cy="1677988"/>
            </a:xfrm>
            <a:custGeom>
              <a:rect b="b" l="l" r="r" t="t"/>
              <a:pathLst>
                <a:path extrusionOk="0" h="445" w="420">
                  <a:moveTo>
                    <a:pt x="349" y="0"/>
                  </a:moveTo>
                  <a:cubicBezTo>
                    <a:pt x="326" y="0"/>
                    <a:pt x="304" y="11"/>
                    <a:pt x="288" y="27"/>
                  </a:cubicBezTo>
                  <a:cubicBezTo>
                    <a:pt x="269" y="47"/>
                    <a:pt x="257" y="74"/>
                    <a:pt x="250" y="101"/>
                  </a:cubicBezTo>
                  <a:cubicBezTo>
                    <a:pt x="245" y="118"/>
                    <a:pt x="242" y="135"/>
                    <a:pt x="233" y="150"/>
                  </a:cubicBezTo>
                  <a:cubicBezTo>
                    <a:pt x="226" y="164"/>
                    <a:pt x="213" y="176"/>
                    <a:pt x="200" y="185"/>
                  </a:cubicBezTo>
                  <a:cubicBezTo>
                    <a:pt x="190" y="191"/>
                    <a:pt x="180" y="196"/>
                    <a:pt x="169" y="197"/>
                  </a:cubicBezTo>
                  <a:cubicBezTo>
                    <a:pt x="166" y="198"/>
                    <a:pt x="163" y="198"/>
                    <a:pt x="160" y="198"/>
                  </a:cubicBezTo>
                  <a:cubicBezTo>
                    <a:pt x="142" y="198"/>
                    <a:pt x="123" y="190"/>
                    <a:pt x="106" y="184"/>
                  </a:cubicBezTo>
                  <a:cubicBezTo>
                    <a:pt x="93" y="179"/>
                    <a:pt x="80" y="176"/>
                    <a:pt x="67" y="176"/>
                  </a:cubicBezTo>
                  <a:cubicBezTo>
                    <a:pt x="58" y="176"/>
                    <a:pt x="50" y="177"/>
                    <a:pt x="43" y="181"/>
                  </a:cubicBezTo>
                  <a:cubicBezTo>
                    <a:pt x="30" y="188"/>
                    <a:pt x="20" y="201"/>
                    <a:pt x="15" y="215"/>
                  </a:cubicBezTo>
                  <a:cubicBezTo>
                    <a:pt x="10" y="229"/>
                    <a:pt x="9" y="244"/>
                    <a:pt x="10" y="259"/>
                  </a:cubicBezTo>
                  <a:cubicBezTo>
                    <a:pt x="10" y="288"/>
                    <a:pt x="15" y="317"/>
                    <a:pt x="16" y="346"/>
                  </a:cubicBezTo>
                  <a:cubicBezTo>
                    <a:pt x="17" y="375"/>
                    <a:pt x="14" y="405"/>
                    <a:pt x="0" y="430"/>
                  </a:cubicBezTo>
                  <a:cubicBezTo>
                    <a:pt x="32" y="445"/>
                    <a:pt x="32" y="445"/>
                    <a:pt x="32" y="445"/>
                  </a:cubicBezTo>
                  <a:cubicBezTo>
                    <a:pt x="34" y="417"/>
                    <a:pt x="39" y="390"/>
                    <a:pt x="46" y="363"/>
                  </a:cubicBezTo>
                  <a:cubicBezTo>
                    <a:pt x="54" y="336"/>
                    <a:pt x="66" y="307"/>
                    <a:pt x="91" y="297"/>
                  </a:cubicBezTo>
                  <a:cubicBezTo>
                    <a:pt x="99" y="294"/>
                    <a:pt x="107" y="293"/>
                    <a:pt x="116" y="293"/>
                  </a:cubicBezTo>
                  <a:cubicBezTo>
                    <a:pt x="128" y="293"/>
                    <a:pt x="140" y="295"/>
                    <a:pt x="152" y="295"/>
                  </a:cubicBezTo>
                  <a:cubicBezTo>
                    <a:pt x="153" y="295"/>
                    <a:pt x="155" y="295"/>
                    <a:pt x="156" y="295"/>
                  </a:cubicBezTo>
                  <a:cubicBezTo>
                    <a:pt x="186" y="295"/>
                    <a:pt x="218" y="283"/>
                    <a:pt x="234" y="257"/>
                  </a:cubicBezTo>
                  <a:cubicBezTo>
                    <a:pt x="245" y="240"/>
                    <a:pt x="248" y="219"/>
                    <a:pt x="258" y="202"/>
                  </a:cubicBezTo>
                  <a:cubicBezTo>
                    <a:pt x="279" y="167"/>
                    <a:pt x="322" y="154"/>
                    <a:pt x="359" y="140"/>
                  </a:cubicBezTo>
                  <a:cubicBezTo>
                    <a:pt x="370" y="135"/>
                    <a:pt x="382" y="130"/>
                    <a:pt x="391" y="122"/>
                  </a:cubicBezTo>
                  <a:cubicBezTo>
                    <a:pt x="411" y="105"/>
                    <a:pt x="420" y="77"/>
                    <a:pt x="414" y="52"/>
                  </a:cubicBezTo>
                  <a:cubicBezTo>
                    <a:pt x="408" y="27"/>
                    <a:pt x="387" y="6"/>
                    <a:pt x="362" y="1"/>
                  </a:cubicBezTo>
                  <a:cubicBezTo>
                    <a:pt x="358" y="0"/>
                    <a:pt x="353" y="0"/>
                    <a:pt x="349" y="0"/>
                  </a:cubicBezTo>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7" name="Google Shape;227;p23"/>
            <p:cNvSpPr/>
            <p:nvPr/>
          </p:nvSpPr>
          <p:spPr>
            <a:xfrm>
              <a:off x="3494088" y="3054350"/>
              <a:ext cx="436563" cy="1209675"/>
            </a:xfrm>
            <a:custGeom>
              <a:rect b="b" l="l" r="r" t="t"/>
              <a:pathLst>
                <a:path extrusionOk="0" h="762" w="275">
                  <a:moveTo>
                    <a:pt x="275" y="762"/>
                  </a:moveTo>
                  <a:lnTo>
                    <a:pt x="244" y="760"/>
                  </a:lnTo>
                  <a:lnTo>
                    <a:pt x="133" y="757"/>
                  </a:lnTo>
                  <a:lnTo>
                    <a:pt x="0" y="753"/>
                  </a:lnTo>
                  <a:lnTo>
                    <a:pt x="2" y="684"/>
                  </a:lnTo>
                  <a:lnTo>
                    <a:pt x="12" y="529"/>
                  </a:lnTo>
                  <a:lnTo>
                    <a:pt x="17" y="458"/>
                  </a:lnTo>
                  <a:lnTo>
                    <a:pt x="21" y="380"/>
                  </a:lnTo>
                  <a:lnTo>
                    <a:pt x="28" y="301"/>
                  </a:lnTo>
                  <a:lnTo>
                    <a:pt x="33" y="223"/>
                  </a:lnTo>
                  <a:lnTo>
                    <a:pt x="36" y="152"/>
                  </a:lnTo>
                  <a:lnTo>
                    <a:pt x="43" y="76"/>
                  </a:lnTo>
                  <a:lnTo>
                    <a:pt x="45" y="31"/>
                  </a:lnTo>
                  <a:lnTo>
                    <a:pt x="47" y="0"/>
                  </a:lnTo>
                  <a:lnTo>
                    <a:pt x="216" y="0"/>
                  </a:lnTo>
                  <a:lnTo>
                    <a:pt x="218" y="31"/>
                  </a:lnTo>
                  <a:lnTo>
                    <a:pt x="221" y="76"/>
                  </a:lnTo>
                  <a:lnTo>
                    <a:pt x="228" y="152"/>
                  </a:lnTo>
                  <a:lnTo>
                    <a:pt x="233" y="223"/>
                  </a:lnTo>
                  <a:lnTo>
                    <a:pt x="240" y="301"/>
                  </a:lnTo>
                  <a:lnTo>
                    <a:pt x="244" y="380"/>
                  </a:lnTo>
                  <a:lnTo>
                    <a:pt x="252" y="458"/>
                  </a:lnTo>
                  <a:lnTo>
                    <a:pt x="256" y="529"/>
                  </a:lnTo>
                  <a:lnTo>
                    <a:pt x="263" y="605"/>
                  </a:lnTo>
                  <a:lnTo>
                    <a:pt x="268" y="684"/>
                  </a:lnTo>
                  <a:lnTo>
                    <a:pt x="275" y="760"/>
                  </a:lnTo>
                  <a:lnTo>
                    <a:pt x="275" y="762"/>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8" name="Google Shape;228;p23"/>
            <p:cNvSpPr/>
            <p:nvPr/>
          </p:nvSpPr>
          <p:spPr>
            <a:xfrm>
              <a:off x="3516313" y="3024188"/>
              <a:ext cx="369888" cy="79375"/>
            </a:xfrm>
            <a:custGeom>
              <a:rect b="b" l="l" r="r" t="t"/>
              <a:pathLst>
                <a:path extrusionOk="0" h="21" w="98">
                  <a:moveTo>
                    <a:pt x="98" y="11"/>
                  </a:moveTo>
                  <a:cubicBezTo>
                    <a:pt x="98" y="11"/>
                    <a:pt x="98" y="11"/>
                    <a:pt x="98" y="11"/>
                  </a:cubicBezTo>
                  <a:cubicBezTo>
                    <a:pt x="98" y="17"/>
                    <a:pt x="93" y="21"/>
                    <a:pt x="88" y="21"/>
                  </a:cubicBezTo>
                  <a:cubicBezTo>
                    <a:pt x="10" y="21"/>
                    <a:pt x="10" y="21"/>
                    <a:pt x="10" y="21"/>
                  </a:cubicBezTo>
                  <a:cubicBezTo>
                    <a:pt x="5" y="21"/>
                    <a:pt x="0" y="17"/>
                    <a:pt x="0" y="11"/>
                  </a:cubicBezTo>
                  <a:cubicBezTo>
                    <a:pt x="0" y="11"/>
                    <a:pt x="0" y="11"/>
                    <a:pt x="0" y="11"/>
                  </a:cubicBezTo>
                  <a:cubicBezTo>
                    <a:pt x="0" y="5"/>
                    <a:pt x="5" y="0"/>
                    <a:pt x="10" y="0"/>
                  </a:cubicBezTo>
                  <a:cubicBezTo>
                    <a:pt x="88" y="0"/>
                    <a:pt x="88" y="0"/>
                    <a:pt x="88" y="0"/>
                  </a:cubicBezTo>
                  <a:cubicBezTo>
                    <a:pt x="93" y="0"/>
                    <a:pt x="98" y="5"/>
                    <a:pt x="98" y="11"/>
                  </a:cubicBez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9" name="Google Shape;229;p23"/>
            <p:cNvSpPr/>
            <p:nvPr/>
          </p:nvSpPr>
          <p:spPr>
            <a:xfrm>
              <a:off x="3551238" y="3175000"/>
              <a:ext cx="304800" cy="120650"/>
            </a:xfrm>
            <a:custGeom>
              <a:rect b="b" l="l" r="r" t="t"/>
              <a:pathLst>
                <a:path extrusionOk="0" h="76" w="192">
                  <a:moveTo>
                    <a:pt x="192" y="76"/>
                  </a:moveTo>
                  <a:lnTo>
                    <a:pt x="0" y="76"/>
                  </a:lnTo>
                  <a:lnTo>
                    <a:pt x="7" y="0"/>
                  </a:lnTo>
                  <a:lnTo>
                    <a:pt x="185" y="0"/>
                  </a:lnTo>
                  <a:lnTo>
                    <a:pt x="192" y="76"/>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0" name="Google Shape;230;p23"/>
            <p:cNvSpPr/>
            <p:nvPr/>
          </p:nvSpPr>
          <p:spPr>
            <a:xfrm>
              <a:off x="3538538" y="3408363"/>
              <a:ext cx="336550" cy="123825"/>
            </a:xfrm>
            <a:custGeom>
              <a:rect b="b" l="l" r="r" t="t"/>
              <a:pathLst>
                <a:path extrusionOk="0" h="78" w="212">
                  <a:moveTo>
                    <a:pt x="212" y="78"/>
                  </a:moveTo>
                  <a:lnTo>
                    <a:pt x="0" y="78"/>
                  </a:lnTo>
                  <a:lnTo>
                    <a:pt x="5" y="0"/>
                  </a:lnTo>
                  <a:lnTo>
                    <a:pt x="205" y="0"/>
                  </a:lnTo>
                  <a:lnTo>
                    <a:pt x="212" y="78"/>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1" name="Google Shape;231;p23"/>
            <p:cNvSpPr/>
            <p:nvPr/>
          </p:nvSpPr>
          <p:spPr>
            <a:xfrm>
              <a:off x="3521076" y="3657600"/>
              <a:ext cx="373063" cy="123825"/>
            </a:xfrm>
            <a:custGeom>
              <a:rect b="b" l="l" r="r" t="t"/>
              <a:pathLst>
                <a:path extrusionOk="0" h="78" w="235">
                  <a:moveTo>
                    <a:pt x="235" y="78"/>
                  </a:moveTo>
                  <a:lnTo>
                    <a:pt x="0" y="78"/>
                  </a:lnTo>
                  <a:lnTo>
                    <a:pt x="4" y="0"/>
                  </a:lnTo>
                  <a:lnTo>
                    <a:pt x="227" y="0"/>
                  </a:lnTo>
                  <a:lnTo>
                    <a:pt x="235" y="78"/>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2" name="Google Shape;232;p23"/>
            <p:cNvSpPr/>
            <p:nvPr/>
          </p:nvSpPr>
          <p:spPr>
            <a:xfrm>
              <a:off x="3505201" y="3894138"/>
              <a:ext cx="406400" cy="120650"/>
            </a:xfrm>
            <a:custGeom>
              <a:rect b="b" l="l" r="r" t="t"/>
              <a:pathLst>
                <a:path extrusionOk="0" h="76" w="256">
                  <a:moveTo>
                    <a:pt x="256" y="76"/>
                  </a:moveTo>
                  <a:lnTo>
                    <a:pt x="0" y="76"/>
                  </a:lnTo>
                  <a:lnTo>
                    <a:pt x="5" y="0"/>
                  </a:lnTo>
                  <a:lnTo>
                    <a:pt x="249" y="0"/>
                  </a:lnTo>
                  <a:lnTo>
                    <a:pt x="256" y="76"/>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3" name="Google Shape;233;p23"/>
            <p:cNvSpPr/>
            <p:nvPr/>
          </p:nvSpPr>
          <p:spPr>
            <a:xfrm>
              <a:off x="3494088" y="4140200"/>
              <a:ext cx="436563" cy="120650"/>
            </a:xfrm>
            <a:custGeom>
              <a:rect b="b" l="l" r="r" t="t"/>
              <a:pathLst>
                <a:path extrusionOk="0" h="76" w="275">
                  <a:moveTo>
                    <a:pt x="275" y="76"/>
                  </a:moveTo>
                  <a:lnTo>
                    <a:pt x="244" y="76"/>
                  </a:lnTo>
                  <a:lnTo>
                    <a:pt x="0" y="69"/>
                  </a:lnTo>
                  <a:lnTo>
                    <a:pt x="2" y="0"/>
                  </a:lnTo>
                  <a:lnTo>
                    <a:pt x="268" y="0"/>
                  </a:lnTo>
                  <a:lnTo>
                    <a:pt x="275" y="76"/>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4" name="Google Shape;234;p23"/>
            <p:cNvSpPr/>
            <p:nvPr/>
          </p:nvSpPr>
          <p:spPr>
            <a:xfrm>
              <a:off x="3494088" y="4249738"/>
              <a:ext cx="1198500" cy="138000"/>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5" name="Google Shape;235;p23"/>
            <p:cNvSpPr/>
            <p:nvPr/>
          </p:nvSpPr>
          <p:spPr>
            <a:xfrm>
              <a:off x="3584576" y="4460875"/>
              <a:ext cx="158700" cy="225300"/>
            </a:xfrm>
            <a:prstGeom prst="rect">
              <a:avLst/>
            </a:pr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6" name="Google Shape;236;p23"/>
            <p:cNvSpPr/>
            <p:nvPr/>
          </p:nvSpPr>
          <p:spPr>
            <a:xfrm>
              <a:off x="3603626" y="4483100"/>
              <a:ext cx="123825" cy="184150"/>
            </a:xfrm>
            <a:custGeom>
              <a:rect b="b" l="l" r="r" t="t"/>
              <a:pathLst>
                <a:path extrusionOk="0" h="49" w="33">
                  <a:moveTo>
                    <a:pt x="31" y="49"/>
                  </a:moveTo>
                  <a:cubicBezTo>
                    <a:pt x="2" y="49"/>
                    <a:pt x="2" y="49"/>
                    <a:pt x="2" y="49"/>
                  </a:cubicBezTo>
                  <a:cubicBezTo>
                    <a:pt x="1" y="49"/>
                    <a:pt x="0" y="48"/>
                    <a:pt x="0" y="47"/>
                  </a:cubicBezTo>
                  <a:cubicBezTo>
                    <a:pt x="0" y="2"/>
                    <a:pt x="0" y="2"/>
                    <a:pt x="0" y="2"/>
                  </a:cubicBezTo>
                  <a:cubicBezTo>
                    <a:pt x="0" y="1"/>
                    <a:pt x="1" y="0"/>
                    <a:pt x="2" y="0"/>
                  </a:cubicBezTo>
                  <a:cubicBezTo>
                    <a:pt x="31" y="0"/>
                    <a:pt x="31" y="0"/>
                    <a:pt x="31" y="0"/>
                  </a:cubicBezTo>
                  <a:cubicBezTo>
                    <a:pt x="32" y="0"/>
                    <a:pt x="33" y="1"/>
                    <a:pt x="33" y="2"/>
                  </a:cubicBezTo>
                  <a:cubicBezTo>
                    <a:pt x="33" y="47"/>
                    <a:pt x="33" y="47"/>
                    <a:pt x="33" y="47"/>
                  </a:cubicBezTo>
                  <a:cubicBezTo>
                    <a:pt x="33" y="48"/>
                    <a:pt x="32" y="49"/>
                    <a:pt x="31" y="49"/>
                  </a:cubicBezTo>
                  <a:close/>
                  <a:moveTo>
                    <a:pt x="4" y="45"/>
                  </a:moveTo>
                  <a:cubicBezTo>
                    <a:pt x="29" y="45"/>
                    <a:pt x="29" y="45"/>
                    <a:pt x="29" y="45"/>
                  </a:cubicBezTo>
                  <a:cubicBezTo>
                    <a:pt x="29" y="4"/>
                    <a:pt x="29" y="4"/>
                    <a:pt x="29" y="4"/>
                  </a:cubicBezTo>
                  <a:cubicBezTo>
                    <a:pt x="4" y="4"/>
                    <a:pt x="4" y="4"/>
                    <a:pt x="4" y="4"/>
                  </a:cubicBezTo>
                  <a:lnTo>
                    <a:pt x="4" y="45"/>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7" name="Google Shape;237;p23"/>
            <p:cNvSpPr/>
            <p:nvPr/>
          </p:nvSpPr>
          <p:spPr>
            <a:xfrm>
              <a:off x="3773488" y="4460875"/>
              <a:ext cx="157200" cy="225300"/>
            </a:xfrm>
            <a:prstGeom prst="rect">
              <a:avLst/>
            </a:pr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8" name="Google Shape;238;p23"/>
            <p:cNvSpPr/>
            <p:nvPr/>
          </p:nvSpPr>
          <p:spPr>
            <a:xfrm>
              <a:off x="3957638" y="4460875"/>
              <a:ext cx="158700" cy="225300"/>
            </a:xfrm>
            <a:prstGeom prst="rect">
              <a:avLst/>
            </a:pr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9" name="Google Shape;239;p23"/>
            <p:cNvSpPr/>
            <p:nvPr/>
          </p:nvSpPr>
          <p:spPr>
            <a:xfrm>
              <a:off x="4141788" y="4460875"/>
              <a:ext cx="158700" cy="225300"/>
            </a:xfrm>
            <a:prstGeom prst="rect">
              <a:avLst/>
            </a:pr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0" name="Google Shape;240;p23"/>
            <p:cNvSpPr/>
            <p:nvPr/>
          </p:nvSpPr>
          <p:spPr>
            <a:xfrm>
              <a:off x="4410076" y="4460875"/>
              <a:ext cx="187200" cy="342900"/>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1" name="Google Shape;241;p23"/>
            <p:cNvSpPr/>
            <p:nvPr/>
          </p:nvSpPr>
          <p:spPr>
            <a:xfrm>
              <a:off x="4435476" y="4491038"/>
              <a:ext cx="136500" cy="312600"/>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2" name="Google Shape;242;p23"/>
            <p:cNvSpPr/>
            <p:nvPr/>
          </p:nvSpPr>
          <p:spPr>
            <a:xfrm>
              <a:off x="3486151" y="4241800"/>
              <a:ext cx="1214438" cy="14288"/>
            </a:xfrm>
            <a:custGeom>
              <a:rect b="b" l="l" r="r" t="t"/>
              <a:pathLst>
                <a:path extrusionOk="0" h="4" w="322">
                  <a:moveTo>
                    <a:pt x="320" y="4"/>
                  </a:moveTo>
                  <a:cubicBezTo>
                    <a:pt x="2" y="4"/>
                    <a:pt x="2" y="4"/>
                    <a:pt x="2" y="4"/>
                  </a:cubicBezTo>
                  <a:cubicBezTo>
                    <a:pt x="0" y="4"/>
                    <a:pt x="0" y="3"/>
                    <a:pt x="0" y="2"/>
                  </a:cubicBezTo>
                  <a:cubicBezTo>
                    <a:pt x="0" y="1"/>
                    <a:pt x="0" y="0"/>
                    <a:pt x="2" y="0"/>
                  </a:cubicBezTo>
                  <a:cubicBezTo>
                    <a:pt x="320" y="0"/>
                    <a:pt x="320" y="0"/>
                    <a:pt x="320" y="0"/>
                  </a:cubicBezTo>
                  <a:cubicBezTo>
                    <a:pt x="322" y="0"/>
                    <a:pt x="322" y="1"/>
                    <a:pt x="322" y="2"/>
                  </a:cubicBezTo>
                  <a:cubicBezTo>
                    <a:pt x="322" y="3"/>
                    <a:pt x="322" y="4"/>
                    <a:pt x="320" y="4"/>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3" name="Google Shape;243;p23"/>
            <p:cNvSpPr/>
            <p:nvPr/>
          </p:nvSpPr>
          <p:spPr>
            <a:xfrm>
              <a:off x="3486151" y="4381500"/>
              <a:ext cx="1214438" cy="14288"/>
            </a:xfrm>
            <a:custGeom>
              <a:rect b="b" l="l" r="r" t="t"/>
              <a:pathLst>
                <a:path extrusionOk="0" h="4" w="322">
                  <a:moveTo>
                    <a:pt x="320" y="4"/>
                  </a:moveTo>
                  <a:cubicBezTo>
                    <a:pt x="2" y="4"/>
                    <a:pt x="2" y="4"/>
                    <a:pt x="2" y="4"/>
                  </a:cubicBezTo>
                  <a:cubicBezTo>
                    <a:pt x="0" y="4"/>
                    <a:pt x="0" y="3"/>
                    <a:pt x="0" y="2"/>
                  </a:cubicBezTo>
                  <a:cubicBezTo>
                    <a:pt x="0" y="1"/>
                    <a:pt x="0" y="0"/>
                    <a:pt x="2" y="0"/>
                  </a:cubicBezTo>
                  <a:cubicBezTo>
                    <a:pt x="320" y="0"/>
                    <a:pt x="320" y="0"/>
                    <a:pt x="320" y="0"/>
                  </a:cubicBezTo>
                  <a:cubicBezTo>
                    <a:pt x="322" y="0"/>
                    <a:pt x="322" y="1"/>
                    <a:pt x="322" y="2"/>
                  </a:cubicBezTo>
                  <a:cubicBezTo>
                    <a:pt x="322" y="3"/>
                    <a:pt x="322" y="4"/>
                    <a:pt x="320" y="4"/>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4" name="Google Shape;244;p23"/>
            <p:cNvSpPr/>
            <p:nvPr/>
          </p:nvSpPr>
          <p:spPr>
            <a:xfrm>
              <a:off x="4429126" y="4483100"/>
              <a:ext cx="150813" cy="327025"/>
            </a:xfrm>
            <a:custGeom>
              <a:rect b="b" l="l" r="r" t="t"/>
              <a:pathLst>
                <a:path extrusionOk="0" h="87" w="40">
                  <a:moveTo>
                    <a:pt x="38" y="87"/>
                  </a:moveTo>
                  <a:cubicBezTo>
                    <a:pt x="37" y="87"/>
                    <a:pt x="36" y="86"/>
                    <a:pt x="36" y="85"/>
                  </a:cubicBezTo>
                  <a:cubicBezTo>
                    <a:pt x="36" y="4"/>
                    <a:pt x="36" y="4"/>
                    <a:pt x="36" y="4"/>
                  </a:cubicBezTo>
                  <a:cubicBezTo>
                    <a:pt x="4" y="4"/>
                    <a:pt x="4" y="4"/>
                    <a:pt x="4" y="4"/>
                  </a:cubicBezTo>
                  <a:cubicBezTo>
                    <a:pt x="4" y="85"/>
                    <a:pt x="4" y="85"/>
                    <a:pt x="4" y="85"/>
                  </a:cubicBezTo>
                  <a:cubicBezTo>
                    <a:pt x="4" y="86"/>
                    <a:pt x="3" y="87"/>
                    <a:pt x="2" y="87"/>
                  </a:cubicBezTo>
                  <a:cubicBezTo>
                    <a:pt x="1" y="87"/>
                    <a:pt x="0" y="86"/>
                    <a:pt x="0" y="85"/>
                  </a:cubicBezTo>
                  <a:cubicBezTo>
                    <a:pt x="0" y="2"/>
                    <a:pt x="0" y="2"/>
                    <a:pt x="0" y="2"/>
                  </a:cubicBezTo>
                  <a:cubicBezTo>
                    <a:pt x="0" y="1"/>
                    <a:pt x="1" y="0"/>
                    <a:pt x="2" y="0"/>
                  </a:cubicBezTo>
                  <a:cubicBezTo>
                    <a:pt x="38" y="0"/>
                    <a:pt x="38" y="0"/>
                    <a:pt x="38" y="0"/>
                  </a:cubicBezTo>
                  <a:cubicBezTo>
                    <a:pt x="40" y="0"/>
                    <a:pt x="40" y="1"/>
                    <a:pt x="40" y="2"/>
                  </a:cubicBezTo>
                  <a:cubicBezTo>
                    <a:pt x="40" y="85"/>
                    <a:pt x="40" y="85"/>
                    <a:pt x="40" y="85"/>
                  </a:cubicBezTo>
                  <a:cubicBezTo>
                    <a:pt x="40" y="86"/>
                    <a:pt x="40" y="87"/>
                    <a:pt x="38" y="87"/>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5" name="Google Shape;245;p23"/>
            <p:cNvSpPr/>
            <p:nvPr/>
          </p:nvSpPr>
          <p:spPr>
            <a:xfrm>
              <a:off x="3787776" y="4483100"/>
              <a:ext cx="123825" cy="184150"/>
            </a:xfrm>
            <a:custGeom>
              <a:rect b="b" l="l" r="r" t="t"/>
              <a:pathLst>
                <a:path extrusionOk="0" h="49" w="33">
                  <a:moveTo>
                    <a:pt x="31" y="49"/>
                  </a:moveTo>
                  <a:cubicBezTo>
                    <a:pt x="2" y="49"/>
                    <a:pt x="2" y="49"/>
                    <a:pt x="2" y="49"/>
                  </a:cubicBezTo>
                  <a:cubicBezTo>
                    <a:pt x="1" y="49"/>
                    <a:pt x="0" y="48"/>
                    <a:pt x="0" y="47"/>
                  </a:cubicBezTo>
                  <a:cubicBezTo>
                    <a:pt x="0" y="2"/>
                    <a:pt x="0" y="2"/>
                    <a:pt x="0" y="2"/>
                  </a:cubicBezTo>
                  <a:cubicBezTo>
                    <a:pt x="0" y="1"/>
                    <a:pt x="1" y="0"/>
                    <a:pt x="2" y="0"/>
                  </a:cubicBezTo>
                  <a:cubicBezTo>
                    <a:pt x="31" y="0"/>
                    <a:pt x="31" y="0"/>
                    <a:pt x="31" y="0"/>
                  </a:cubicBezTo>
                  <a:cubicBezTo>
                    <a:pt x="32" y="0"/>
                    <a:pt x="33" y="1"/>
                    <a:pt x="33" y="2"/>
                  </a:cubicBezTo>
                  <a:cubicBezTo>
                    <a:pt x="33" y="47"/>
                    <a:pt x="33" y="47"/>
                    <a:pt x="33" y="47"/>
                  </a:cubicBezTo>
                  <a:cubicBezTo>
                    <a:pt x="33" y="48"/>
                    <a:pt x="32" y="49"/>
                    <a:pt x="31" y="49"/>
                  </a:cubicBezTo>
                  <a:close/>
                  <a:moveTo>
                    <a:pt x="4" y="45"/>
                  </a:moveTo>
                  <a:cubicBezTo>
                    <a:pt x="29" y="45"/>
                    <a:pt x="29" y="45"/>
                    <a:pt x="29" y="45"/>
                  </a:cubicBezTo>
                  <a:cubicBezTo>
                    <a:pt x="29" y="4"/>
                    <a:pt x="29" y="4"/>
                    <a:pt x="29" y="4"/>
                  </a:cubicBezTo>
                  <a:cubicBezTo>
                    <a:pt x="4" y="4"/>
                    <a:pt x="4" y="4"/>
                    <a:pt x="4" y="4"/>
                  </a:cubicBezTo>
                  <a:lnTo>
                    <a:pt x="4" y="45"/>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6" name="Google Shape;246;p23"/>
            <p:cNvSpPr/>
            <p:nvPr/>
          </p:nvSpPr>
          <p:spPr>
            <a:xfrm>
              <a:off x="3971926" y="4483100"/>
              <a:ext cx="125413" cy="184150"/>
            </a:xfrm>
            <a:custGeom>
              <a:rect b="b" l="l" r="r" t="t"/>
              <a:pathLst>
                <a:path extrusionOk="0" h="49" w="33">
                  <a:moveTo>
                    <a:pt x="31" y="49"/>
                  </a:moveTo>
                  <a:cubicBezTo>
                    <a:pt x="2" y="49"/>
                    <a:pt x="2" y="49"/>
                    <a:pt x="2" y="49"/>
                  </a:cubicBezTo>
                  <a:cubicBezTo>
                    <a:pt x="1" y="49"/>
                    <a:pt x="0" y="48"/>
                    <a:pt x="0" y="47"/>
                  </a:cubicBezTo>
                  <a:cubicBezTo>
                    <a:pt x="0" y="2"/>
                    <a:pt x="0" y="2"/>
                    <a:pt x="0" y="2"/>
                  </a:cubicBezTo>
                  <a:cubicBezTo>
                    <a:pt x="0" y="1"/>
                    <a:pt x="1" y="0"/>
                    <a:pt x="2" y="0"/>
                  </a:cubicBezTo>
                  <a:cubicBezTo>
                    <a:pt x="31" y="0"/>
                    <a:pt x="31" y="0"/>
                    <a:pt x="31" y="0"/>
                  </a:cubicBezTo>
                  <a:cubicBezTo>
                    <a:pt x="32" y="0"/>
                    <a:pt x="33" y="1"/>
                    <a:pt x="33" y="2"/>
                  </a:cubicBezTo>
                  <a:cubicBezTo>
                    <a:pt x="33" y="47"/>
                    <a:pt x="33" y="47"/>
                    <a:pt x="33" y="47"/>
                  </a:cubicBezTo>
                  <a:cubicBezTo>
                    <a:pt x="33" y="48"/>
                    <a:pt x="32" y="49"/>
                    <a:pt x="31" y="49"/>
                  </a:cubicBezTo>
                  <a:close/>
                  <a:moveTo>
                    <a:pt x="4" y="45"/>
                  </a:moveTo>
                  <a:cubicBezTo>
                    <a:pt x="29" y="45"/>
                    <a:pt x="29" y="45"/>
                    <a:pt x="29" y="45"/>
                  </a:cubicBezTo>
                  <a:cubicBezTo>
                    <a:pt x="29" y="4"/>
                    <a:pt x="29" y="4"/>
                    <a:pt x="29" y="4"/>
                  </a:cubicBezTo>
                  <a:cubicBezTo>
                    <a:pt x="4" y="4"/>
                    <a:pt x="4" y="4"/>
                    <a:pt x="4" y="4"/>
                  </a:cubicBezTo>
                  <a:lnTo>
                    <a:pt x="4" y="45"/>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7" name="Google Shape;247;p23"/>
            <p:cNvSpPr/>
            <p:nvPr/>
          </p:nvSpPr>
          <p:spPr>
            <a:xfrm>
              <a:off x="4160838" y="4483100"/>
              <a:ext cx="120650" cy="184150"/>
            </a:xfrm>
            <a:custGeom>
              <a:rect b="b" l="l" r="r" t="t"/>
              <a:pathLst>
                <a:path extrusionOk="0" h="49" w="32">
                  <a:moveTo>
                    <a:pt x="30" y="49"/>
                  </a:moveTo>
                  <a:cubicBezTo>
                    <a:pt x="2" y="49"/>
                    <a:pt x="2" y="49"/>
                    <a:pt x="2" y="49"/>
                  </a:cubicBezTo>
                  <a:cubicBezTo>
                    <a:pt x="0" y="49"/>
                    <a:pt x="0" y="48"/>
                    <a:pt x="0" y="47"/>
                  </a:cubicBezTo>
                  <a:cubicBezTo>
                    <a:pt x="0" y="2"/>
                    <a:pt x="0" y="2"/>
                    <a:pt x="0" y="2"/>
                  </a:cubicBezTo>
                  <a:cubicBezTo>
                    <a:pt x="0" y="1"/>
                    <a:pt x="0" y="0"/>
                    <a:pt x="2" y="0"/>
                  </a:cubicBezTo>
                  <a:cubicBezTo>
                    <a:pt x="30" y="0"/>
                    <a:pt x="30" y="0"/>
                    <a:pt x="30" y="0"/>
                  </a:cubicBezTo>
                  <a:cubicBezTo>
                    <a:pt x="31" y="0"/>
                    <a:pt x="32" y="1"/>
                    <a:pt x="32" y="2"/>
                  </a:cubicBezTo>
                  <a:cubicBezTo>
                    <a:pt x="32" y="47"/>
                    <a:pt x="32" y="47"/>
                    <a:pt x="32" y="47"/>
                  </a:cubicBezTo>
                  <a:cubicBezTo>
                    <a:pt x="32" y="48"/>
                    <a:pt x="31" y="49"/>
                    <a:pt x="30" y="49"/>
                  </a:cubicBezTo>
                  <a:close/>
                  <a:moveTo>
                    <a:pt x="4" y="45"/>
                  </a:moveTo>
                  <a:cubicBezTo>
                    <a:pt x="28" y="45"/>
                    <a:pt x="28" y="45"/>
                    <a:pt x="28" y="45"/>
                  </a:cubicBezTo>
                  <a:cubicBezTo>
                    <a:pt x="28" y="4"/>
                    <a:pt x="28" y="4"/>
                    <a:pt x="28" y="4"/>
                  </a:cubicBezTo>
                  <a:cubicBezTo>
                    <a:pt x="4" y="4"/>
                    <a:pt x="4" y="4"/>
                    <a:pt x="4" y="4"/>
                  </a:cubicBezTo>
                  <a:lnTo>
                    <a:pt x="4" y="45"/>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8" name="Google Shape;248;p23"/>
            <p:cNvSpPr/>
            <p:nvPr/>
          </p:nvSpPr>
          <p:spPr>
            <a:xfrm>
              <a:off x="3546476" y="3095625"/>
              <a:ext cx="309563" cy="14288"/>
            </a:xfrm>
            <a:custGeom>
              <a:rect b="b" l="l" r="r" t="t"/>
              <a:pathLst>
                <a:path extrusionOk="0" h="4" w="82">
                  <a:moveTo>
                    <a:pt x="80" y="4"/>
                  </a:moveTo>
                  <a:cubicBezTo>
                    <a:pt x="2" y="4"/>
                    <a:pt x="2" y="4"/>
                    <a:pt x="2" y="4"/>
                  </a:cubicBezTo>
                  <a:cubicBezTo>
                    <a:pt x="1" y="4"/>
                    <a:pt x="0" y="3"/>
                    <a:pt x="0" y="2"/>
                  </a:cubicBezTo>
                  <a:cubicBezTo>
                    <a:pt x="0" y="1"/>
                    <a:pt x="1" y="0"/>
                    <a:pt x="2" y="0"/>
                  </a:cubicBezTo>
                  <a:cubicBezTo>
                    <a:pt x="80" y="0"/>
                    <a:pt x="80" y="0"/>
                    <a:pt x="80" y="0"/>
                  </a:cubicBezTo>
                  <a:cubicBezTo>
                    <a:pt x="81" y="0"/>
                    <a:pt x="82" y="1"/>
                    <a:pt x="82" y="2"/>
                  </a:cubicBezTo>
                  <a:cubicBezTo>
                    <a:pt x="82" y="3"/>
                    <a:pt x="81" y="4"/>
                    <a:pt x="80" y="4"/>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9" name="Google Shape;249;p23"/>
            <p:cNvSpPr/>
            <p:nvPr/>
          </p:nvSpPr>
          <p:spPr>
            <a:xfrm>
              <a:off x="3760788" y="3095625"/>
              <a:ext cx="57150" cy="1160463"/>
            </a:xfrm>
            <a:custGeom>
              <a:rect b="b" l="l" r="r" t="t"/>
              <a:pathLst>
                <a:path extrusionOk="0" h="308" w="15">
                  <a:moveTo>
                    <a:pt x="13" y="308"/>
                  </a:moveTo>
                  <a:cubicBezTo>
                    <a:pt x="12" y="308"/>
                    <a:pt x="11" y="307"/>
                    <a:pt x="11" y="306"/>
                  </a:cubicBezTo>
                  <a:cubicBezTo>
                    <a:pt x="8" y="283"/>
                    <a:pt x="1" y="14"/>
                    <a:pt x="0" y="2"/>
                  </a:cubicBezTo>
                  <a:cubicBezTo>
                    <a:pt x="0" y="1"/>
                    <a:pt x="1" y="0"/>
                    <a:pt x="2" y="0"/>
                  </a:cubicBezTo>
                  <a:cubicBezTo>
                    <a:pt x="3" y="0"/>
                    <a:pt x="4" y="1"/>
                    <a:pt x="4" y="2"/>
                  </a:cubicBezTo>
                  <a:cubicBezTo>
                    <a:pt x="5" y="5"/>
                    <a:pt x="12" y="283"/>
                    <a:pt x="15" y="306"/>
                  </a:cubicBezTo>
                  <a:cubicBezTo>
                    <a:pt x="15" y="307"/>
                    <a:pt x="15" y="308"/>
                    <a:pt x="14" y="308"/>
                  </a:cubicBezTo>
                  <a:lnTo>
                    <a:pt x="13" y="308"/>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0" name="Google Shape;250;p23"/>
            <p:cNvSpPr/>
            <p:nvPr/>
          </p:nvSpPr>
          <p:spPr>
            <a:xfrm>
              <a:off x="3648076" y="1982788"/>
              <a:ext cx="908050" cy="2898774"/>
            </a:xfrm>
            <a:custGeom>
              <a:rect b="b" l="l" r="r" t="t"/>
              <a:pathLst>
                <a:path extrusionOk="0" h="769" w="241">
                  <a:moveTo>
                    <a:pt x="238" y="769"/>
                  </a:moveTo>
                  <a:cubicBezTo>
                    <a:pt x="237" y="769"/>
                    <a:pt x="237" y="769"/>
                    <a:pt x="236" y="768"/>
                  </a:cubicBezTo>
                  <a:cubicBezTo>
                    <a:pt x="0" y="3"/>
                    <a:pt x="0" y="3"/>
                    <a:pt x="0" y="3"/>
                  </a:cubicBezTo>
                  <a:cubicBezTo>
                    <a:pt x="0" y="2"/>
                    <a:pt x="0" y="1"/>
                    <a:pt x="1" y="0"/>
                  </a:cubicBezTo>
                  <a:cubicBezTo>
                    <a:pt x="2" y="0"/>
                    <a:pt x="3" y="1"/>
                    <a:pt x="4" y="2"/>
                  </a:cubicBezTo>
                  <a:cubicBezTo>
                    <a:pt x="240" y="767"/>
                    <a:pt x="240" y="767"/>
                    <a:pt x="240" y="767"/>
                  </a:cubicBezTo>
                  <a:cubicBezTo>
                    <a:pt x="241" y="768"/>
                    <a:pt x="240" y="769"/>
                    <a:pt x="239" y="769"/>
                  </a:cubicBezTo>
                  <a:lnTo>
                    <a:pt x="238" y="769"/>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1" name="Google Shape;251;p23"/>
            <p:cNvSpPr/>
            <p:nvPr/>
          </p:nvSpPr>
          <p:spPr>
            <a:xfrm>
              <a:off x="3614738" y="1304925"/>
              <a:ext cx="14288" cy="3576639"/>
            </a:xfrm>
            <a:custGeom>
              <a:rect b="b" l="l" r="r" t="t"/>
              <a:pathLst>
                <a:path extrusionOk="0" h="949" w="4">
                  <a:moveTo>
                    <a:pt x="2" y="949"/>
                  </a:moveTo>
                  <a:cubicBezTo>
                    <a:pt x="1" y="949"/>
                    <a:pt x="0" y="948"/>
                    <a:pt x="0" y="947"/>
                  </a:cubicBezTo>
                  <a:cubicBezTo>
                    <a:pt x="0" y="2"/>
                    <a:pt x="0" y="2"/>
                    <a:pt x="0" y="2"/>
                  </a:cubicBezTo>
                  <a:cubicBezTo>
                    <a:pt x="0" y="1"/>
                    <a:pt x="1" y="0"/>
                    <a:pt x="2" y="0"/>
                  </a:cubicBezTo>
                  <a:cubicBezTo>
                    <a:pt x="3" y="0"/>
                    <a:pt x="4" y="1"/>
                    <a:pt x="4" y="2"/>
                  </a:cubicBezTo>
                  <a:cubicBezTo>
                    <a:pt x="4" y="947"/>
                    <a:pt x="4" y="947"/>
                    <a:pt x="4" y="947"/>
                  </a:cubicBezTo>
                  <a:cubicBezTo>
                    <a:pt x="4" y="948"/>
                    <a:pt x="3" y="949"/>
                    <a:pt x="2" y="949"/>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2" name="Google Shape;252;p23"/>
            <p:cNvSpPr/>
            <p:nvPr/>
          </p:nvSpPr>
          <p:spPr>
            <a:xfrm>
              <a:off x="2759076" y="1982788"/>
              <a:ext cx="836613" cy="2898774"/>
            </a:xfrm>
            <a:custGeom>
              <a:rect b="b" l="l" r="r" t="t"/>
              <a:pathLst>
                <a:path extrusionOk="0" h="769" w="222">
                  <a:moveTo>
                    <a:pt x="3" y="769"/>
                  </a:moveTo>
                  <a:cubicBezTo>
                    <a:pt x="2" y="769"/>
                    <a:pt x="2" y="769"/>
                    <a:pt x="2" y="769"/>
                  </a:cubicBezTo>
                  <a:cubicBezTo>
                    <a:pt x="1" y="769"/>
                    <a:pt x="0" y="768"/>
                    <a:pt x="1" y="767"/>
                  </a:cubicBezTo>
                  <a:cubicBezTo>
                    <a:pt x="218" y="2"/>
                    <a:pt x="218" y="2"/>
                    <a:pt x="218" y="2"/>
                  </a:cubicBezTo>
                  <a:cubicBezTo>
                    <a:pt x="218" y="1"/>
                    <a:pt x="219" y="0"/>
                    <a:pt x="220" y="0"/>
                  </a:cubicBezTo>
                  <a:cubicBezTo>
                    <a:pt x="221" y="1"/>
                    <a:pt x="222" y="2"/>
                    <a:pt x="221" y="3"/>
                  </a:cubicBezTo>
                  <a:cubicBezTo>
                    <a:pt x="4" y="768"/>
                    <a:pt x="4" y="768"/>
                    <a:pt x="4" y="768"/>
                  </a:cubicBezTo>
                  <a:cubicBezTo>
                    <a:pt x="4" y="769"/>
                    <a:pt x="3" y="769"/>
                    <a:pt x="3" y="769"/>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3" name="Google Shape;253;p23"/>
            <p:cNvSpPr/>
            <p:nvPr/>
          </p:nvSpPr>
          <p:spPr>
            <a:xfrm>
              <a:off x="3527426" y="1874838"/>
              <a:ext cx="188913" cy="195263"/>
            </a:xfrm>
            <a:custGeom>
              <a:rect b="b" l="l" r="r" t="t"/>
              <a:pathLst>
                <a:path extrusionOk="0" h="52" w="50">
                  <a:moveTo>
                    <a:pt x="50" y="26"/>
                  </a:moveTo>
                  <a:cubicBezTo>
                    <a:pt x="50" y="39"/>
                    <a:pt x="40" y="50"/>
                    <a:pt x="28" y="52"/>
                  </a:cubicBezTo>
                  <a:cubicBezTo>
                    <a:pt x="27" y="52"/>
                    <a:pt x="26" y="52"/>
                    <a:pt x="25" y="52"/>
                  </a:cubicBezTo>
                  <a:cubicBezTo>
                    <a:pt x="11" y="52"/>
                    <a:pt x="0" y="40"/>
                    <a:pt x="0" y="26"/>
                  </a:cubicBezTo>
                  <a:cubicBezTo>
                    <a:pt x="0" y="12"/>
                    <a:pt x="11" y="0"/>
                    <a:pt x="25" y="0"/>
                  </a:cubicBezTo>
                  <a:cubicBezTo>
                    <a:pt x="25" y="0"/>
                    <a:pt x="25" y="0"/>
                    <a:pt x="25" y="0"/>
                  </a:cubicBezTo>
                  <a:cubicBezTo>
                    <a:pt x="39" y="0"/>
                    <a:pt x="50" y="12"/>
                    <a:pt x="50" y="26"/>
                  </a:cubicBez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4" name="Google Shape;254;p23"/>
            <p:cNvSpPr/>
            <p:nvPr/>
          </p:nvSpPr>
          <p:spPr>
            <a:xfrm>
              <a:off x="3467101" y="806450"/>
              <a:ext cx="2490788" cy="542925"/>
            </a:xfrm>
            <a:custGeom>
              <a:rect b="b" l="l" r="r" t="t"/>
              <a:pathLst>
                <a:path extrusionOk="0" h="144" w="661">
                  <a:moveTo>
                    <a:pt x="655" y="1"/>
                  </a:moveTo>
                  <a:cubicBezTo>
                    <a:pt x="654" y="0"/>
                    <a:pt x="654" y="0"/>
                    <a:pt x="654" y="0"/>
                  </a:cubicBezTo>
                  <a:cubicBezTo>
                    <a:pt x="586" y="57"/>
                    <a:pt x="494" y="76"/>
                    <a:pt x="406" y="74"/>
                  </a:cubicBezTo>
                  <a:cubicBezTo>
                    <a:pt x="404" y="74"/>
                    <a:pt x="401" y="74"/>
                    <a:pt x="399" y="73"/>
                  </a:cubicBezTo>
                  <a:cubicBezTo>
                    <a:pt x="317" y="70"/>
                    <a:pt x="235" y="52"/>
                    <a:pt x="156" y="34"/>
                  </a:cubicBezTo>
                  <a:cubicBezTo>
                    <a:pt x="133" y="29"/>
                    <a:pt x="110" y="24"/>
                    <a:pt x="86" y="24"/>
                  </a:cubicBezTo>
                  <a:cubicBezTo>
                    <a:pt x="63" y="25"/>
                    <a:pt x="39" y="31"/>
                    <a:pt x="22" y="48"/>
                  </a:cubicBezTo>
                  <a:cubicBezTo>
                    <a:pt x="11" y="58"/>
                    <a:pt x="3" y="73"/>
                    <a:pt x="1" y="88"/>
                  </a:cubicBezTo>
                  <a:cubicBezTo>
                    <a:pt x="0" y="98"/>
                    <a:pt x="1" y="109"/>
                    <a:pt x="7" y="117"/>
                  </a:cubicBezTo>
                  <a:cubicBezTo>
                    <a:pt x="16" y="134"/>
                    <a:pt x="44" y="144"/>
                    <a:pt x="54" y="122"/>
                  </a:cubicBezTo>
                  <a:cubicBezTo>
                    <a:pt x="58" y="113"/>
                    <a:pt x="55" y="103"/>
                    <a:pt x="49" y="96"/>
                  </a:cubicBezTo>
                  <a:cubicBezTo>
                    <a:pt x="55" y="88"/>
                    <a:pt x="64" y="84"/>
                    <a:pt x="72" y="81"/>
                  </a:cubicBezTo>
                  <a:cubicBezTo>
                    <a:pt x="93" y="75"/>
                    <a:pt x="115" y="80"/>
                    <a:pt x="136" y="82"/>
                  </a:cubicBezTo>
                  <a:cubicBezTo>
                    <a:pt x="249" y="97"/>
                    <a:pt x="365" y="124"/>
                    <a:pt x="479" y="102"/>
                  </a:cubicBezTo>
                  <a:cubicBezTo>
                    <a:pt x="545" y="89"/>
                    <a:pt x="608" y="60"/>
                    <a:pt x="661" y="18"/>
                  </a:cubicBezTo>
                  <a:cubicBezTo>
                    <a:pt x="659" y="12"/>
                    <a:pt x="657" y="7"/>
                    <a:pt x="655" y="1"/>
                  </a:cubicBezTo>
                  <a:close/>
                  <a:moveTo>
                    <a:pt x="33" y="121"/>
                  </a:moveTo>
                  <a:cubicBezTo>
                    <a:pt x="28" y="121"/>
                    <a:pt x="24" y="117"/>
                    <a:pt x="24" y="112"/>
                  </a:cubicBezTo>
                  <a:cubicBezTo>
                    <a:pt x="24" y="108"/>
                    <a:pt x="28" y="104"/>
                    <a:pt x="33" y="104"/>
                  </a:cubicBezTo>
                  <a:cubicBezTo>
                    <a:pt x="37" y="104"/>
                    <a:pt x="41" y="108"/>
                    <a:pt x="41" y="112"/>
                  </a:cubicBezTo>
                  <a:cubicBezTo>
                    <a:pt x="41" y="117"/>
                    <a:pt x="37" y="121"/>
                    <a:pt x="33" y="121"/>
                  </a:cubicBez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5" name="Google Shape;255;p23"/>
            <p:cNvSpPr/>
            <p:nvPr/>
          </p:nvSpPr>
          <p:spPr>
            <a:xfrm>
              <a:off x="2611438" y="4803775"/>
              <a:ext cx="2149476" cy="146050"/>
            </a:xfrm>
            <a:custGeom>
              <a:rect b="b" l="l" r="r" t="t"/>
              <a:pathLst>
                <a:path extrusionOk="0" h="39" w="570">
                  <a:moveTo>
                    <a:pt x="570" y="0"/>
                  </a:moveTo>
                  <a:cubicBezTo>
                    <a:pt x="565" y="8"/>
                    <a:pt x="565" y="8"/>
                    <a:pt x="565" y="8"/>
                  </a:cubicBezTo>
                  <a:cubicBezTo>
                    <a:pt x="553" y="27"/>
                    <a:pt x="533" y="39"/>
                    <a:pt x="511" y="39"/>
                  </a:cubicBezTo>
                  <a:cubicBezTo>
                    <a:pt x="56" y="39"/>
                    <a:pt x="56" y="39"/>
                    <a:pt x="56" y="39"/>
                  </a:cubicBezTo>
                  <a:cubicBezTo>
                    <a:pt x="32" y="39"/>
                    <a:pt x="11" y="26"/>
                    <a:pt x="0" y="4"/>
                  </a:cubicBezTo>
                  <a:cubicBezTo>
                    <a:pt x="0" y="4"/>
                    <a:pt x="0" y="4"/>
                    <a:pt x="0" y="4"/>
                  </a:cubicBezTo>
                  <a:cubicBezTo>
                    <a:pt x="243" y="2"/>
                    <a:pt x="243" y="2"/>
                    <a:pt x="243" y="2"/>
                  </a:cubicBezTo>
                  <a:lnTo>
                    <a:pt x="570" y="0"/>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6" name="Google Shape;256;p23"/>
            <p:cNvSpPr/>
            <p:nvPr/>
          </p:nvSpPr>
          <p:spPr>
            <a:xfrm>
              <a:off x="5981701" y="806450"/>
              <a:ext cx="2490788" cy="542925"/>
            </a:xfrm>
            <a:custGeom>
              <a:rect b="b" l="l" r="r" t="t"/>
              <a:pathLst>
                <a:path extrusionOk="0" h="144" w="661">
                  <a:moveTo>
                    <a:pt x="0" y="18"/>
                  </a:moveTo>
                  <a:cubicBezTo>
                    <a:pt x="54" y="60"/>
                    <a:pt x="117" y="89"/>
                    <a:pt x="182" y="102"/>
                  </a:cubicBezTo>
                  <a:cubicBezTo>
                    <a:pt x="297" y="124"/>
                    <a:pt x="412" y="97"/>
                    <a:pt x="525" y="82"/>
                  </a:cubicBezTo>
                  <a:cubicBezTo>
                    <a:pt x="546" y="80"/>
                    <a:pt x="568" y="75"/>
                    <a:pt x="589" y="81"/>
                  </a:cubicBezTo>
                  <a:cubicBezTo>
                    <a:pt x="598" y="84"/>
                    <a:pt x="606" y="88"/>
                    <a:pt x="612" y="96"/>
                  </a:cubicBezTo>
                  <a:cubicBezTo>
                    <a:pt x="606" y="103"/>
                    <a:pt x="603" y="113"/>
                    <a:pt x="607" y="122"/>
                  </a:cubicBezTo>
                  <a:cubicBezTo>
                    <a:pt x="617" y="144"/>
                    <a:pt x="645" y="134"/>
                    <a:pt x="655" y="117"/>
                  </a:cubicBezTo>
                  <a:cubicBezTo>
                    <a:pt x="660" y="109"/>
                    <a:pt x="661" y="98"/>
                    <a:pt x="660" y="88"/>
                  </a:cubicBezTo>
                  <a:cubicBezTo>
                    <a:pt x="658" y="73"/>
                    <a:pt x="650" y="58"/>
                    <a:pt x="640" y="48"/>
                  </a:cubicBezTo>
                  <a:cubicBezTo>
                    <a:pt x="622" y="31"/>
                    <a:pt x="598" y="25"/>
                    <a:pt x="575" y="24"/>
                  </a:cubicBezTo>
                  <a:cubicBezTo>
                    <a:pt x="551" y="24"/>
                    <a:pt x="528" y="29"/>
                    <a:pt x="506" y="34"/>
                  </a:cubicBezTo>
                  <a:cubicBezTo>
                    <a:pt x="426" y="52"/>
                    <a:pt x="344" y="70"/>
                    <a:pt x="262" y="73"/>
                  </a:cubicBezTo>
                  <a:cubicBezTo>
                    <a:pt x="260" y="74"/>
                    <a:pt x="258" y="74"/>
                    <a:pt x="255" y="74"/>
                  </a:cubicBezTo>
                  <a:cubicBezTo>
                    <a:pt x="167" y="76"/>
                    <a:pt x="76" y="57"/>
                    <a:pt x="7" y="0"/>
                  </a:cubicBezTo>
                  <a:cubicBezTo>
                    <a:pt x="7" y="1"/>
                    <a:pt x="7" y="1"/>
                    <a:pt x="7" y="1"/>
                  </a:cubicBezTo>
                  <a:cubicBezTo>
                    <a:pt x="5" y="7"/>
                    <a:pt x="3" y="12"/>
                    <a:pt x="0" y="18"/>
                  </a:cubicBezTo>
                  <a:close/>
                  <a:moveTo>
                    <a:pt x="620" y="112"/>
                  </a:moveTo>
                  <a:cubicBezTo>
                    <a:pt x="620" y="108"/>
                    <a:pt x="624" y="104"/>
                    <a:pt x="629" y="104"/>
                  </a:cubicBezTo>
                  <a:cubicBezTo>
                    <a:pt x="633" y="104"/>
                    <a:pt x="637" y="108"/>
                    <a:pt x="637" y="112"/>
                  </a:cubicBezTo>
                  <a:cubicBezTo>
                    <a:pt x="637" y="117"/>
                    <a:pt x="633" y="121"/>
                    <a:pt x="629" y="121"/>
                  </a:cubicBezTo>
                  <a:cubicBezTo>
                    <a:pt x="624" y="121"/>
                    <a:pt x="620" y="117"/>
                    <a:pt x="620" y="112"/>
                  </a:cubicBez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7" name="Google Shape;257;p23"/>
            <p:cNvSpPr/>
            <p:nvPr/>
          </p:nvSpPr>
          <p:spPr>
            <a:xfrm>
              <a:off x="8310563" y="1304925"/>
              <a:ext cx="14288" cy="3576639"/>
            </a:xfrm>
            <a:custGeom>
              <a:rect b="b" l="l" r="r" t="t"/>
              <a:pathLst>
                <a:path extrusionOk="0" h="949" w="4">
                  <a:moveTo>
                    <a:pt x="2" y="949"/>
                  </a:moveTo>
                  <a:cubicBezTo>
                    <a:pt x="1" y="949"/>
                    <a:pt x="0" y="948"/>
                    <a:pt x="0" y="947"/>
                  </a:cubicBezTo>
                  <a:cubicBezTo>
                    <a:pt x="0" y="2"/>
                    <a:pt x="0" y="2"/>
                    <a:pt x="0" y="2"/>
                  </a:cubicBezTo>
                  <a:cubicBezTo>
                    <a:pt x="0" y="1"/>
                    <a:pt x="1" y="0"/>
                    <a:pt x="2" y="0"/>
                  </a:cubicBezTo>
                  <a:cubicBezTo>
                    <a:pt x="3" y="0"/>
                    <a:pt x="4" y="1"/>
                    <a:pt x="4" y="2"/>
                  </a:cubicBezTo>
                  <a:cubicBezTo>
                    <a:pt x="4" y="947"/>
                    <a:pt x="4" y="947"/>
                    <a:pt x="4" y="947"/>
                  </a:cubicBezTo>
                  <a:cubicBezTo>
                    <a:pt x="4" y="948"/>
                    <a:pt x="3" y="949"/>
                    <a:pt x="2" y="949"/>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8" name="Google Shape;258;p23"/>
            <p:cNvSpPr/>
            <p:nvPr/>
          </p:nvSpPr>
          <p:spPr>
            <a:xfrm>
              <a:off x="7386638" y="1982788"/>
              <a:ext cx="908050" cy="2898774"/>
            </a:xfrm>
            <a:custGeom>
              <a:rect b="b" l="l" r="r" t="t"/>
              <a:pathLst>
                <a:path extrusionOk="0" h="769" w="241">
                  <a:moveTo>
                    <a:pt x="2" y="769"/>
                  </a:moveTo>
                  <a:cubicBezTo>
                    <a:pt x="1" y="769"/>
                    <a:pt x="1" y="769"/>
                    <a:pt x="1" y="769"/>
                  </a:cubicBezTo>
                  <a:cubicBezTo>
                    <a:pt x="0" y="769"/>
                    <a:pt x="0" y="768"/>
                    <a:pt x="0" y="767"/>
                  </a:cubicBezTo>
                  <a:cubicBezTo>
                    <a:pt x="236" y="2"/>
                    <a:pt x="236" y="2"/>
                    <a:pt x="236" y="2"/>
                  </a:cubicBezTo>
                  <a:cubicBezTo>
                    <a:pt x="237" y="1"/>
                    <a:pt x="238" y="0"/>
                    <a:pt x="239" y="0"/>
                  </a:cubicBezTo>
                  <a:cubicBezTo>
                    <a:pt x="240" y="1"/>
                    <a:pt x="241" y="2"/>
                    <a:pt x="240" y="3"/>
                  </a:cubicBezTo>
                  <a:cubicBezTo>
                    <a:pt x="4" y="768"/>
                    <a:pt x="4" y="768"/>
                    <a:pt x="4" y="768"/>
                  </a:cubicBezTo>
                  <a:cubicBezTo>
                    <a:pt x="4" y="769"/>
                    <a:pt x="3" y="769"/>
                    <a:pt x="2" y="769"/>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9" name="Google Shape;259;p23"/>
            <p:cNvSpPr/>
            <p:nvPr/>
          </p:nvSpPr>
          <p:spPr>
            <a:xfrm>
              <a:off x="8343901" y="1982788"/>
              <a:ext cx="836613" cy="2898774"/>
            </a:xfrm>
            <a:custGeom>
              <a:rect b="b" l="l" r="r" t="t"/>
              <a:pathLst>
                <a:path extrusionOk="0" h="769" w="222">
                  <a:moveTo>
                    <a:pt x="220" y="769"/>
                  </a:moveTo>
                  <a:cubicBezTo>
                    <a:pt x="219" y="769"/>
                    <a:pt x="218" y="769"/>
                    <a:pt x="218" y="768"/>
                  </a:cubicBezTo>
                  <a:cubicBezTo>
                    <a:pt x="1" y="3"/>
                    <a:pt x="1" y="3"/>
                    <a:pt x="1" y="3"/>
                  </a:cubicBezTo>
                  <a:cubicBezTo>
                    <a:pt x="0" y="2"/>
                    <a:pt x="1" y="1"/>
                    <a:pt x="2" y="0"/>
                  </a:cubicBezTo>
                  <a:cubicBezTo>
                    <a:pt x="3" y="0"/>
                    <a:pt x="4" y="1"/>
                    <a:pt x="5" y="2"/>
                  </a:cubicBezTo>
                  <a:cubicBezTo>
                    <a:pt x="222" y="767"/>
                    <a:pt x="222" y="767"/>
                    <a:pt x="222" y="767"/>
                  </a:cubicBezTo>
                  <a:cubicBezTo>
                    <a:pt x="222" y="768"/>
                    <a:pt x="221" y="769"/>
                    <a:pt x="220" y="769"/>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0" name="Google Shape;260;p23"/>
            <p:cNvSpPr/>
            <p:nvPr/>
          </p:nvSpPr>
          <p:spPr>
            <a:xfrm>
              <a:off x="7183438" y="4803775"/>
              <a:ext cx="2144713" cy="146050"/>
            </a:xfrm>
            <a:custGeom>
              <a:rect b="b" l="l" r="r" t="t"/>
              <a:pathLst>
                <a:path extrusionOk="0" h="39" w="569">
                  <a:moveTo>
                    <a:pt x="0" y="0"/>
                  </a:moveTo>
                  <a:cubicBezTo>
                    <a:pt x="4" y="8"/>
                    <a:pt x="4" y="8"/>
                    <a:pt x="4" y="8"/>
                  </a:cubicBezTo>
                  <a:cubicBezTo>
                    <a:pt x="16" y="27"/>
                    <a:pt x="36" y="39"/>
                    <a:pt x="58" y="39"/>
                  </a:cubicBezTo>
                  <a:cubicBezTo>
                    <a:pt x="514" y="39"/>
                    <a:pt x="514" y="39"/>
                    <a:pt x="514" y="39"/>
                  </a:cubicBezTo>
                  <a:cubicBezTo>
                    <a:pt x="537" y="39"/>
                    <a:pt x="559" y="26"/>
                    <a:pt x="569" y="4"/>
                  </a:cubicBezTo>
                  <a:cubicBezTo>
                    <a:pt x="569" y="4"/>
                    <a:pt x="569" y="4"/>
                    <a:pt x="569" y="4"/>
                  </a:cubicBezTo>
                  <a:cubicBezTo>
                    <a:pt x="326" y="2"/>
                    <a:pt x="326" y="2"/>
                    <a:pt x="326" y="2"/>
                  </a:cubicBezTo>
                  <a:lnTo>
                    <a:pt x="0" y="0"/>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1" name="Google Shape;261;p23"/>
            <p:cNvSpPr/>
            <p:nvPr/>
          </p:nvSpPr>
          <p:spPr>
            <a:xfrm>
              <a:off x="8223251" y="1874838"/>
              <a:ext cx="188913" cy="195263"/>
            </a:xfrm>
            <a:custGeom>
              <a:rect b="b" l="l" r="r" t="t"/>
              <a:pathLst>
                <a:path extrusionOk="0" h="52" w="50">
                  <a:moveTo>
                    <a:pt x="0" y="26"/>
                  </a:moveTo>
                  <a:cubicBezTo>
                    <a:pt x="0" y="39"/>
                    <a:pt x="10" y="50"/>
                    <a:pt x="22" y="52"/>
                  </a:cubicBezTo>
                  <a:cubicBezTo>
                    <a:pt x="23" y="52"/>
                    <a:pt x="24" y="52"/>
                    <a:pt x="25" y="52"/>
                  </a:cubicBezTo>
                  <a:cubicBezTo>
                    <a:pt x="39" y="52"/>
                    <a:pt x="50" y="40"/>
                    <a:pt x="50" y="26"/>
                  </a:cubicBezTo>
                  <a:cubicBezTo>
                    <a:pt x="50" y="12"/>
                    <a:pt x="39" y="0"/>
                    <a:pt x="25" y="0"/>
                  </a:cubicBezTo>
                  <a:cubicBezTo>
                    <a:pt x="25" y="0"/>
                    <a:pt x="25" y="0"/>
                    <a:pt x="25" y="0"/>
                  </a:cubicBezTo>
                  <a:cubicBezTo>
                    <a:pt x="11" y="0"/>
                    <a:pt x="0" y="12"/>
                    <a:pt x="0" y="26"/>
                  </a:cubicBez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2" name="Google Shape;262;p23"/>
            <p:cNvSpPr/>
            <p:nvPr/>
          </p:nvSpPr>
          <p:spPr>
            <a:xfrm>
              <a:off x="5688013" y="1368425"/>
              <a:ext cx="552450" cy="1760537"/>
            </a:xfrm>
            <a:custGeom>
              <a:rect b="b" l="l" r="r" t="t"/>
              <a:pathLst>
                <a:path extrusionOk="0" h="467" w="147">
                  <a:moveTo>
                    <a:pt x="137" y="164"/>
                  </a:moveTo>
                  <a:cubicBezTo>
                    <a:pt x="120" y="256"/>
                    <a:pt x="96" y="349"/>
                    <a:pt x="89" y="443"/>
                  </a:cubicBezTo>
                  <a:cubicBezTo>
                    <a:pt x="88" y="451"/>
                    <a:pt x="88" y="459"/>
                    <a:pt x="87" y="467"/>
                  </a:cubicBezTo>
                  <a:cubicBezTo>
                    <a:pt x="74" y="467"/>
                    <a:pt x="74" y="467"/>
                    <a:pt x="74" y="467"/>
                  </a:cubicBezTo>
                  <a:cubicBezTo>
                    <a:pt x="74" y="447"/>
                    <a:pt x="74" y="447"/>
                    <a:pt x="74" y="447"/>
                  </a:cubicBezTo>
                  <a:cubicBezTo>
                    <a:pt x="73" y="467"/>
                    <a:pt x="73" y="467"/>
                    <a:pt x="73" y="467"/>
                  </a:cubicBezTo>
                  <a:cubicBezTo>
                    <a:pt x="60" y="467"/>
                    <a:pt x="60" y="467"/>
                    <a:pt x="60" y="467"/>
                  </a:cubicBezTo>
                  <a:cubicBezTo>
                    <a:pt x="60" y="464"/>
                    <a:pt x="60" y="460"/>
                    <a:pt x="60" y="457"/>
                  </a:cubicBezTo>
                  <a:cubicBezTo>
                    <a:pt x="59" y="453"/>
                    <a:pt x="59" y="448"/>
                    <a:pt x="59" y="443"/>
                  </a:cubicBezTo>
                  <a:cubicBezTo>
                    <a:pt x="52" y="349"/>
                    <a:pt x="27" y="256"/>
                    <a:pt x="10" y="164"/>
                  </a:cubicBezTo>
                  <a:cubicBezTo>
                    <a:pt x="7" y="144"/>
                    <a:pt x="0" y="115"/>
                    <a:pt x="12" y="96"/>
                  </a:cubicBezTo>
                  <a:cubicBezTo>
                    <a:pt x="19" y="87"/>
                    <a:pt x="30" y="81"/>
                    <a:pt x="37" y="71"/>
                  </a:cubicBezTo>
                  <a:cubicBezTo>
                    <a:pt x="43" y="61"/>
                    <a:pt x="46" y="49"/>
                    <a:pt x="47" y="37"/>
                  </a:cubicBezTo>
                  <a:cubicBezTo>
                    <a:pt x="47" y="33"/>
                    <a:pt x="48" y="0"/>
                    <a:pt x="47" y="0"/>
                  </a:cubicBezTo>
                  <a:cubicBezTo>
                    <a:pt x="72" y="0"/>
                    <a:pt x="72" y="0"/>
                    <a:pt x="72" y="0"/>
                  </a:cubicBezTo>
                  <a:cubicBezTo>
                    <a:pt x="75" y="0"/>
                    <a:pt x="78" y="0"/>
                    <a:pt x="78" y="0"/>
                  </a:cubicBezTo>
                  <a:cubicBezTo>
                    <a:pt x="100" y="0"/>
                    <a:pt x="100" y="0"/>
                    <a:pt x="100" y="0"/>
                  </a:cubicBezTo>
                  <a:cubicBezTo>
                    <a:pt x="100" y="0"/>
                    <a:pt x="100" y="33"/>
                    <a:pt x="100" y="37"/>
                  </a:cubicBezTo>
                  <a:cubicBezTo>
                    <a:pt x="101" y="49"/>
                    <a:pt x="104" y="61"/>
                    <a:pt x="111" y="71"/>
                  </a:cubicBezTo>
                  <a:cubicBezTo>
                    <a:pt x="117" y="81"/>
                    <a:pt x="128" y="87"/>
                    <a:pt x="135" y="96"/>
                  </a:cubicBezTo>
                  <a:cubicBezTo>
                    <a:pt x="147" y="115"/>
                    <a:pt x="141" y="144"/>
                    <a:pt x="137" y="164"/>
                  </a:cubicBez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3" name="Google Shape;263;p23"/>
            <p:cNvSpPr/>
            <p:nvPr/>
          </p:nvSpPr>
          <p:spPr>
            <a:xfrm>
              <a:off x="5765801" y="4192588"/>
              <a:ext cx="396875" cy="1933575"/>
            </a:xfrm>
            <a:custGeom>
              <a:rect b="b" l="l" r="r" t="t"/>
              <a:pathLst>
                <a:path extrusionOk="0" h="513" w="105">
                  <a:moveTo>
                    <a:pt x="104" y="236"/>
                  </a:moveTo>
                  <a:cubicBezTo>
                    <a:pt x="103" y="278"/>
                    <a:pt x="95" y="319"/>
                    <a:pt x="82" y="358"/>
                  </a:cubicBezTo>
                  <a:cubicBezTo>
                    <a:pt x="77" y="376"/>
                    <a:pt x="70" y="392"/>
                    <a:pt x="68" y="410"/>
                  </a:cubicBezTo>
                  <a:cubicBezTo>
                    <a:pt x="67" y="418"/>
                    <a:pt x="66" y="426"/>
                    <a:pt x="65" y="433"/>
                  </a:cubicBezTo>
                  <a:cubicBezTo>
                    <a:pt x="65" y="436"/>
                    <a:pt x="65" y="439"/>
                    <a:pt x="65" y="442"/>
                  </a:cubicBezTo>
                  <a:cubicBezTo>
                    <a:pt x="65" y="445"/>
                    <a:pt x="65" y="448"/>
                    <a:pt x="65" y="451"/>
                  </a:cubicBezTo>
                  <a:cubicBezTo>
                    <a:pt x="64" y="456"/>
                    <a:pt x="64" y="461"/>
                    <a:pt x="64" y="465"/>
                  </a:cubicBezTo>
                  <a:cubicBezTo>
                    <a:pt x="64" y="468"/>
                    <a:pt x="62" y="513"/>
                    <a:pt x="64" y="513"/>
                  </a:cubicBezTo>
                  <a:cubicBezTo>
                    <a:pt x="52" y="511"/>
                    <a:pt x="52" y="511"/>
                    <a:pt x="52" y="511"/>
                  </a:cubicBezTo>
                  <a:cubicBezTo>
                    <a:pt x="41" y="513"/>
                    <a:pt x="41" y="513"/>
                    <a:pt x="41" y="513"/>
                  </a:cubicBezTo>
                  <a:cubicBezTo>
                    <a:pt x="41" y="506"/>
                    <a:pt x="41" y="498"/>
                    <a:pt x="41" y="490"/>
                  </a:cubicBezTo>
                  <a:cubicBezTo>
                    <a:pt x="41" y="478"/>
                    <a:pt x="41" y="466"/>
                    <a:pt x="40" y="454"/>
                  </a:cubicBezTo>
                  <a:cubicBezTo>
                    <a:pt x="40" y="453"/>
                    <a:pt x="40" y="452"/>
                    <a:pt x="40" y="451"/>
                  </a:cubicBezTo>
                  <a:cubicBezTo>
                    <a:pt x="40" y="448"/>
                    <a:pt x="40" y="445"/>
                    <a:pt x="40" y="442"/>
                  </a:cubicBezTo>
                  <a:cubicBezTo>
                    <a:pt x="39" y="439"/>
                    <a:pt x="39" y="436"/>
                    <a:pt x="39" y="433"/>
                  </a:cubicBezTo>
                  <a:cubicBezTo>
                    <a:pt x="38" y="421"/>
                    <a:pt x="37" y="409"/>
                    <a:pt x="35" y="397"/>
                  </a:cubicBezTo>
                  <a:cubicBezTo>
                    <a:pt x="32" y="380"/>
                    <a:pt x="24" y="364"/>
                    <a:pt x="19" y="347"/>
                  </a:cubicBezTo>
                  <a:cubicBezTo>
                    <a:pt x="14" y="332"/>
                    <a:pt x="11" y="317"/>
                    <a:pt x="8" y="301"/>
                  </a:cubicBezTo>
                  <a:cubicBezTo>
                    <a:pt x="2" y="270"/>
                    <a:pt x="0" y="238"/>
                    <a:pt x="1" y="206"/>
                  </a:cubicBezTo>
                  <a:cubicBezTo>
                    <a:pt x="4" y="155"/>
                    <a:pt x="25" y="111"/>
                    <a:pt x="34" y="61"/>
                  </a:cubicBezTo>
                  <a:cubicBezTo>
                    <a:pt x="37" y="49"/>
                    <a:pt x="38" y="36"/>
                    <a:pt x="40" y="23"/>
                  </a:cubicBezTo>
                  <a:cubicBezTo>
                    <a:pt x="40" y="22"/>
                    <a:pt x="40" y="17"/>
                    <a:pt x="40" y="13"/>
                  </a:cubicBezTo>
                  <a:cubicBezTo>
                    <a:pt x="40" y="11"/>
                    <a:pt x="40" y="9"/>
                    <a:pt x="41" y="9"/>
                  </a:cubicBezTo>
                  <a:cubicBezTo>
                    <a:pt x="44" y="7"/>
                    <a:pt x="44" y="7"/>
                    <a:pt x="44" y="7"/>
                  </a:cubicBezTo>
                  <a:cubicBezTo>
                    <a:pt x="45" y="6"/>
                    <a:pt x="45" y="6"/>
                    <a:pt x="45" y="6"/>
                  </a:cubicBezTo>
                  <a:cubicBezTo>
                    <a:pt x="52" y="0"/>
                    <a:pt x="52" y="0"/>
                    <a:pt x="52" y="0"/>
                  </a:cubicBezTo>
                  <a:cubicBezTo>
                    <a:pt x="52" y="0"/>
                    <a:pt x="52" y="0"/>
                    <a:pt x="52" y="0"/>
                  </a:cubicBezTo>
                  <a:cubicBezTo>
                    <a:pt x="52" y="0"/>
                    <a:pt x="52" y="0"/>
                    <a:pt x="52" y="0"/>
                  </a:cubicBezTo>
                  <a:cubicBezTo>
                    <a:pt x="53" y="0"/>
                    <a:pt x="53" y="0"/>
                    <a:pt x="53" y="0"/>
                  </a:cubicBezTo>
                  <a:cubicBezTo>
                    <a:pt x="53" y="0"/>
                    <a:pt x="53" y="0"/>
                    <a:pt x="53" y="0"/>
                  </a:cubicBezTo>
                  <a:cubicBezTo>
                    <a:pt x="61" y="7"/>
                    <a:pt x="61" y="7"/>
                    <a:pt x="61" y="7"/>
                  </a:cubicBezTo>
                  <a:cubicBezTo>
                    <a:pt x="64" y="9"/>
                    <a:pt x="64" y="9"/>
                    <a:pt x="64" y="9"/>
                  </a:cubicBezTo>
                  <a:cubicBezTo>
                    <a:pt x="64" y="10"/>
                    <a:pt x="64" y="12"/>
                    <a:pt x="64" y="13"/>
                  </a:cubicBezTo>
                  <a:cubicBezTo>
                    <a:pt x="66" y="50"/>
                    <a:pt x="76" y="86"/>
                    <a:pt x="86" y="122"/>
                  </a:cubicBezTo>
                  <a:cubicBezTo>
                    <a:pt x="96" y="159"/>
                    <a:pt x="105" y="196"/>
                    <a:pt x="104" y="236"/>
                  </a:cubicBez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4" name="Google Shape;264;p23"/>
            <p:cNvSpPr/>
            <p:nvPr/>
          </p:nvSpPr>
          <p:spPr>
            <a:xfrm>
              <a:off x="5672138" y="3238500"/>
              <a:ext cx="581025" cy="981075"/>
            </a:xfrm>
            <a:custGeom>
              <a:rect b="b" l="l" r="r" t="t"/>
              <a:pathLst>
                <a:path extrusionOk="0" h="260" w="154">
                  <a:moveTo>
                    <a:pt x="126" y="189"/>
                  </a:moveTo>
                  <a:cubicBezTo>
                    <a:pt x="120" y="192"/>
                    <a:pt x="114" y="193"/>
                    <a:pt x="108" y="195"/>
                  </a:cubicBezTo>
                  <a:cubicBezTo>
                    <a:pt x="87" y="202"/>
                    <a:pt x="87" y="227"/>
                    <a:pt x="87" y="248"/>
                  </a:cubicBezTo>
                  <a:cubicBezTo>
                    <a:pt x="87" y="252"/>
                    <a:pt x="87" y="256"/>
                    <a:pt x="87" y="260"/>
                  </a:cubicBezTo>
                  <a:cubicBezTo>
                    <a:pt x="68" y="260"/>
                    <a:pt x="68" y="260"/>
                    <a:pt x="68" y="260"/>
                  </a:cubicBezTo>
                  <a:cubicBezTo>
                    <a:pt x="68" y="256"/>
                    <a:pt x="68" y="252"/>
                    <a:pt x="68" y="248"/>
                  </a:cubicBezTo>
                  <a:cubicBezTo>
                    <a:pt x="68" y="227"/>
                    <a:pt x="68" y="202"/>
                    <a:pt x="47" y="195"/>
                  </a:cubicBezTo>
                  <a:cubicBezTo>
                    <a:pt x="41" y="193"/>
                    <a:pt x="35" y="192"/>
                    <a:pt x="29" y="189"/>
                  </a:cubicBezTo>
                  <a:cubicBezTo>
                    <a:pt x="5" y="178"/>
                    <a:pt x="0" y="145"/>
                    <a:pt x="16" y="125"/>
                  </a:cubicBezTo>
                  <a:cubicBezTo>
                    <a:pt x="30" y="108"/>
                    <a:pt x="55" y="102"/>
                    <a:pt x="63" y="80"/>
                  </a:cubicBezTo>
                  <a:cubicBezTo>
                    <a:pt x="71" y="61"/>
                    <a:pt x="67" y="38"/>
                    <a:pt x="65" y="17"/>
                  </a:cubicBezTo>
                  <a:cubicBezTo>
                    <a:pt x="65" y="11"/>
                    <a:pt x="64" y="6"/>
                    <a:pt x="64" y="0"/>
                  </a:cubicBezTo>
                  <a:cubicBezTo>
                    <a:pt x="91" y="0"/>
                    <a:pt x="91" y="0"/>
                    <a:pt x="91" y="0"/>
                  </a:cubicBezTo>
                  <a:cubicBezTo>
                    <a:pt x="91" y="6"/>
                    <a:pt x="90" y="11"/>
                    <a:pt x="90" y="17"/>
                  </a:cubicBezTo>
                  <a:cubicBezTo>
                    <a:pt x="87" y="38"/>
                    <a:pt x="84" y="61"/>
                    <a:pt x="91" y="80"/>
                  </a:cubicBezTo>
                  <a:cubicBezTo>
                    <a:pt x="100" y="102"/>
                    <a:pt x="125" y="108"/>
                    <a:pt x="138" y="125"/>
                  </a:cubicBezTo>
                  <a:cubicBezTo>
                    <a:pt x="154" y="145"/>
                    <a:pt x="149" y="178"/>
                    <a:pt x="126" y="189"/>
                  </a:cubicBez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5" name="Google Shape;265;p23"/>
            <p:cNvSpPr/>
            <p:nvPr/>
          </p:nvSpPr>
          <p:spPr>
            <a:xfrm>
              <a:off x="4364038" y="5859463"/>
              <a:ext cx="3200401" cy="685800"/>
            </a:xfrm>
            <a:custGeom>
              <a:rect b="b" l="l" r="r" t="t"/>
              <a:pathLst>
                <a:path extrusionOk="0" h="182" w="849">
                  <a:moveTo>
                    <a:pt x="847" y="159"/>
                  </a:moveTo>
                  <a:cubicBezTo>
                    <a:pt x="846" y="164"/>
                    <a:pt x="846" y="169"/>
                    <a:pt x="845" y="175"/>
                  </a:cubicBezTo>
                  <a:cubicBezTo>
                    <a:pt x="795" y="177"/>
                    <a:pt x="502" y="175"/>
                    <a:pt x="449" y="175"/>
                  </a:cubicBezTo>
                  <a:cubicBezTo>
                    <a:pt x="450" y="182"/>
                    <a:pt x="450" y="182"/>
                    <a:pt x="450" y="182"/>
                  </a:cubicBezTo>
                  <a:cubicBezTo>
                    <a:pt x="424" y="178"/>
                    <a:pt x="424" y="178"/>
                    <a:pt x="424" y="178"/>
                  </a:cubicBezTo>
                  <a:cubicBezTo>
                    <a:pt x="399" y="182"/>
                    <a:pt x="399" y="182"/>
                    <a:pt x="399" y="182"/>
                  </a:cubicBezTo>
                  <a:cubicBezTo>
                    <a:pt x="400" y="175"/>
                    <a:pt x="400" y="175"/>
                    <a:pt x="400" y="175"/>
                  </a:cubicBezTo>
                  <a:cubicBezTo>
                    <a:pt x="378" y="175"/>
                    <a:pt x="312" y="175"/>
                    <a:pt x="240" y="175"/>
                  </a:cubicBezTo>
                  <a:cubicBezTo>
                    <a:pt x="142" y="176"/>
                    <a:pt x="33" y="176"/>
                    <a:pt x="4" y="175"/>
                  </a:cubicBezTo>
                  <a:cubicBezTo>
                    <a:pt x="3" y="169"/>
                    <a:pt x="3" y="164"/>
                    <a:pt x="2" y="159"/>
                  </a:cubicBezTo>
                  <a:cubicBezTo>
                    <a:pt x="0" y="130"/>
                    <a:pt x="4" y="105"/>
                    <a:pt x="32" y="88"/>
                  </a:cubicBezTo>
                  <a:cubicBezTo>
                    <a:pt x="94" y="53"/>
                    <a:pt x="175" y="63"/>
                    <a:pt x="244" y="58"/>
                  </a:cubicBezTo>
                  <a:cubicBezTo>
                    <a:pt x="291" y="55"/>
                    <a:pt x="342" y="52"/>
                    <a:pt x="383" y="25"/>
                  </a:cubicBezTo>
                  <a:cubicBezTo>
                    <a:pt x="384" y="24"/>
                    <a:pt x="391" y="16"/>
                    <a:pt x="397" y="9"/>
                  </a:cubicBezTo>
                  <a:cubicBezTo>
                    <a:pt x="401" y="4"/>
                    <a:pt x="404" y="0"/>
                    <a:pt x="402" y="0"/>
                  </a:cubicBezTo>
                  <a:cubicBezTo>
                    <a:pt x="402" y="0"/>
                    <a:pt x="407" y="0"/>
                    <a:pt x="412" y="0"/>
                  </a:cubicBezTo>
                  <a:cubicBezTo>
                    <a:pt x="423" y="0"/>
                    <a:pt x="423" y="0"/>
                    <a:pt x="423" y="0"/>
                  </a:cubicBezTo>
                  <a:cubicBezTo>
                    <a:pt x="425" y="0"/>
                    <a:pt x="426" y="0"/>
                    <a:pt x="426" y="0"/>
                  </a:cubicBezTo>
                  <a:cubicBezTo>
                    <a:pt x="446" y="0"/>
                    <a:pt x="446" y="0"/>
                    <a:pt x="446" y="0"/>
                  </a:cubicBezTo>
                  <a:cubicBezTo>
                    <a:pt x="445" y="0"/>
                    <a:pt x="448" y="4"/>
                    <a:pt x="452" y="9"/>
                  </a:cubicBezTo>
                  <a:cubicBezTo>
                    <a:pt x="458" y="16"/>
                    <a:pt x="465" y="24"/>
                    <a:pt x="466" y="25"/>
                  </a:cubicBezTo>
                  <a:cubicBezTo>
                    <a:pt x="507" y="52"/>
                    <a:pt x="558" y="55"/>
                    <a:pt x="605" y="58"/>
                  </a:cubicBezTo>
                  <a:cubicBezTo>
                    <a:pt x="673" y="63"/>
                    <a:pt x="755" y="53"/>
                    <a:pt x="817" y="88"/>
                  </a:cubicBezTo>
                  <a:cubicBezTo>
                    <a:pt x="845" y="105"/>
                    <a:pt x="849" y="130"/>
                    <a:pt x="847" y="159"/>
                  </a:cubicBez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6" name="Google Shape;266;p23"/>
            <p:cNvSpPr/>
            <p:nvPr/>
          </p:nvSpPr>
          <p:spPr>
            <a:xfrm>
              <a:off x="4300538" y="6457950"/>
              <a:ext cx="3327400" cy="117475"/>
            </a:xfrm>
            <a:custGeom>
              <a:rect b="b" l="l" r="r" t="t"/>
              <a:pathLst>
                <a:path extrusionOk="0" h="31" w="883">
                  <a:moveTo>
                    <a:pt x="883" y="16"/>
                  </a:moveTo>
                  <a:cubicBezTo>
                    <a:pt x="883" y="20"/>
                    <a:pt x="881" y="24"/>
                    <a:pt x="879" y="26"/>
                  </a:cubicBezTo>
                  <a:cubicBezTo>
                    <a:pt x="876" y="29"/>
                    <a:pt x="872" y="31"/>
                    <a:pt x="868" y="31"/>
                  </a:cubicBezTo>
                  <a:cubicBezTo>
                    <a:pt x="15" y="31"/>
                    <a:pt x="15" y="31"/>
                    <a:pt x="15" y="31"/>
                  </a:cubicBezTo>
                  <a:cubicBezTo>
                    <a:pt x="7" y="31"/>
                    <a:pt x="0" y="24"/>
                    <a:pt x="0" y="16"/>
                  </a:cubicBezTo>
                  <a:cubicBezTo>
                    <a:pt x="0" y="11"/>
                    <a:pt x="1" y="7"/>
                    <a:pt x="4" y="5"/>
                  </a:cubicBezTo>
                  <a:cubicBezTo>
                    <a:pt x="7" y="2"/>
                    <a:pt x="11" y="0"/>
                    <a:pt x="15" y="0"/>
                  </a:cubicBezTo>
                  <a:cubicBezTo>
                    <a:pt x="868" y="0"/>
                    <a:pt x="868" y="0"/>
                    <a:pt x="868" y="0"/>
                  </a:cubicBezTo>
                  <a:cubicBezTo>
                    <a:pt x="876" y="0"/>
                    <a:pt x="883" y="7"/>
                    <a:pt x="883" y="16"/>
                  </a:cubicBez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7" name="Google Shape;267;p23"/>
            <p:cNvSpPr/>
            <p:nvPr/>
          </p:nvSpPr>
          <p:spPr>
            <a:xfrm>
              <a:off x="5834063" y="5821363"/>
              <a:ext cx="260350" cy="74613"/>
            </a:xfrm>
            <a:custGeom>
              <a:rect b="b" l="l" r="r" t="t"/>
              <a:pathLst>
                <a:path extrusionOk="0" h="20" w="69">
                  <a:moveTo>
                    <a:pt x="69" y="10"/>
                  </a:moveTo>
                  <a:cubicBezTo>
                    <a:pt x="69" y="15"/>
                    <a:pt x="66" y="18"/>
                    <a:pt x="62" y="19"/>
                  </a:cubicBezTo>
                  <a:cubicBezTo>
                    <a:pt x="62" y="19"/>
                    <a:pt x="61" y="19"/>
                    <a:pt x="60" y="19"/>
                  </a:cubicBezTo>
                  <a:cubicBezTo>
                    <a:pt x="24" y="19"/>
                    <a:pt x="24" y="19"/>
                    <a:pt x="24" y="19"/>
                  </a:cubicBezTo>
                  <a:cubicBezTo>
                    <a:pt x="23" y="19"/>
                    <a:pt x="23" y="19"/>
                    <a:pt x="22" y="19"/>
                  </a:cubicBezTo>
                  <a:cubicBezTo>
                    <a:pt x="18" y="20"/>
                    <a:pt x="12" y="20"/>
                    <a:pt x="7" y="19"/>
                  </a:cubicBezTo>
                  <a:cubicBezTo>
                    <a:pt x="3" y="18"/>
                    <a:pt x="0" y="16"/>
                    <a:pt x="0" y="10"/>
                  </a:cubicBezTo>
                  <a:cubicBezTo>
                    <a:pt x="0" y="0"/>
                    <a:pt x="13" y="1"/>
                    <a:pt x="21" y="1"/>
                  </a:cubicBezTo>
                  <a:cubicBezTo>
                    <a:pt x="22" y="1"/>
                    <a:pt x="23" y="1"/>
                    <a:pt x="24" y="1"/>
                  </a:cubicBezTo>
                  <a:cubicBezTo>
                    <a:pt x="27" y="1"/>
                    <a:pt x="31" y="1"/>
                    <a:pt x="34" y="1"/>
                  </a:cubicBezTo>
                  <a:cubicBezTo>
                    <a:pt x="39" y="1"/>
                    <a:pt x="43" y="1"/>
                    <a:pt x="47" y="1"/>
                  </a:cubicBezTo>
                  <a:cubicBezTo>
                    <a:pt x="49" y="1"/>
                    <a:pt x="50" y="1"/>
                    <a:pt x="51" y="1"/>
                  </a:cubicBezTo>
                  <a:cubicBezTo>
                    <a:pt x="58" y="1"/>
                    <a:pt x="69" y="0"/>
                    <a:pt x="69" y="10"/>
                  </a:cubicBez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8" name="Google Shape;268;p23"/>
            <p:cNvSpPr/>
            <p:nvPr/>
          </p:nvSpPr>
          <p:spPr>
            <a:xfrm>
              <a:off x="5834063" y="4162425"/>
              <a:ext cx="260350" cy="87313"/>
            </a:xfrm>
            <a:custGeom>
              <a:rect b="b" l="l" r="r" t="t"/>
              <a:pathLst>
                <a:path extrusionOk="0" h="23" w="69">
                  <a:moveTo>
                    <a:pt x="69" y="12"/>
                  </a:moveTo>
                  <a:cubicBezTo>
                    <a:pt x="69" y="17"/>
                    <a:pt x="65" y="21"/>
                    <a:pt x="60" y="21"/>
                  </a:cubicBezTo>
                  <a:cubicBezTo>
                    <a:pt x="24" y="21"/>
                    <a:pt x="24" y="21"/>
                    <a:pt x="24" y="21"/>
                  </a:cubicBezTo>
                  <a:cubicBezTo>
                    <a:pt x="23" y="21"/>
                    <a:pt x="23" y="21"/>
                    <a:pt x="22" y="21"/>
                  </a:cubicBezTo>
                  <a:cubicBezTo>
                    <a:pt x="14" y="21"/>
                    <a:pt x="0" y="23"/>
                    <a:pt x="0" y="12"/>
                  </a:cubicBezTo>
                  <a:cubicBezTo>
                    <a:pt x="0" y="0"/>
                    <a:pt x="16" y="3"/>
                    <a:pt x="24" y="3"/>
                  </a:cubicBezTo>
                  <a:cubicBezTo>
                    <a:pt x="25" y="3"/>
                    <a:pt x="25" y="3"/>
                    <a:pt x="25" y="3"/>
                  </a:cubicBezTo>
                  <a:cubicBezTo>
                    <a:pt x="27" y="3"/>
                    <a:pt x="30" y="3"/>
                    <a:pt x="33" y="3"/>
                  </a:cubicBezTo>
                  <a:cubicBezTo>
                    <a:pt x="37" y="3"/>
                    <a:pt x="40" y="3"/>
                    <a:pt x="44" y="3"/>
                  </a:cubicBezTo>
                  <a:cubicBezTo>
                    <a:pt x="46" y="3"/>
                    <a:pt x="49" y="3"/>
                    <a:pt x="51" y="3"/>
                  </a:cubicBezTo>
                  <a:cubicBezTo>
                    <a:pt x="58" y="3"/>
                    <a:pt x="69" y="1"/>
                    <a:pt x="69" y="12"/>
                  </a:cubicBez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9" name="Google Shape;269;p23"/>
            <p:cNvSpPr/>
            <p:nvPr/>
          </p:nvSpPr>
          <p:spPr>
            <a:xfrm>
              <a:off x="5661026" y="3170238"/>
              <a:ext cx="606425" cy="155575"/>
            </a:xfrm>
            <a:custGeom>
              <a:rect b="b" l="l" r="r" t="t"/>
              <a:pathLst>
                <a:path extrusionOk="0" h="41" w="161">
                  <a:moveTo>
                    <a:pt x="161" y="18"/>
                  </a:moveTo>
                  <a:cubicBezTo>
                    <a:pt x="161" y="28"/>
                    <a:pt x="152" y="35"/>
                    <a:pt x="140" y="35"/>
                  </a:cubicBezTo>
                  <a:cubicBezTo>
                    <a:pt x="55" y="35"/>
                    <a:pt x="55" y="35"/>
                    <a:pt x="55" y="35"/>
                  </a:cubicBezTo>
                  <a:cubicBezTo>
                    <a:pt x="38" y="35"/>
                    <a:pt x="0" y="41"/>
                    <a:pt x="0" y="18"/>
                  </a:cubicBezTo>
                  <a:cubicBezTo>
                    <a:pt x="0" y="8"/>
                    <a:pt x="9" y="3"/>
                    <a:pt x="20" y="2"/>
                  </a:cubicBezTo>
                  <a:cubicBezTo>
                    <a:pt x="32" y="0"/>
                    <a:pt x="46" y="1"/>
                    <a:pt x="56" y="1"/>
                  </a:cubicBezTo>
                  <a:cubicBezTo>
                    <a:pt x="61" y="1"/>
                    <a:pt x="61" y="1"/>
                    <a:pt x="61" y="1"/>
                  </a:cubicBezTo>
                  <a:cubicBezTo>
                    <a:pt x="80" y="1"/>
                    <a:pt x="100" y="1"/>
                    <a:pt x="119" y="2"/>
                  </a:cubicBezTo>
                  <a:cubicBezTo>
                    <a:pt x="125" y="2"/>
                    <a:pt x="131" y="1"/>
                    <a:pt x="138" y="2"/>
                  </a:cubicBezTo>
                  <a:cubicBezTo>
                    <a:pt x="150" y="3"/>
                    <a:pt x="161" y="6"/>
                    <a:pt x="161" y="18"/>
                  </a:cubicBez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0" name="Google Shape;270;p23"/>
            <p:cNvSpPr/>
            <p:nvPr/>
          </p:nvSpPr>
          <p:spPr>
            <a:xfrm>
              <a:off x="5705476" y="3032125"/>
              <a:ext cx="487363" cy="195263"/>
            </a:xfrm>
            <a:custGeom>
              <a:rect b="b" l="l" r="r" t="t"/>
              <a:pathLst>
                <a:path extrusionOk="0" h="52" w="129">
                  <a:moveTo>
                    <a:pt x="129" y="46"/>
                  </a:moveTo>
                  <a:cubicBezTo>
                    <a:pt x="123" y="48"/>
                    <a:pt x="116" y="48"/>
                    <a:pt x="110" y="48"/>
                  </a:cubicBezTo>
                  <a:cubicBezTo>
                    <a:pt x="98" y="49"/>
                    <a:pt x="86" y="49"/>
                    <a:pt x="73" y="50"/>
                  </a:cubicBezTo>
                  <a:cubicBezTo>
                    <a:pt x="73" y="50"/>
                    <a:pt x="73" y="50"/>
                    <a:pt x="72" y="50"/>
                  </a:cubicBezTo>
                  <a:cubicBezTo>
                    <a:pt x="71" y="50"/>
                    <a:pt x="71" y="50"/>
                    <a:pt x="70" y="50"/>
                  </a:cubicBezTo>
                  <a:cubicBezTo>
                    <a:pt x="69" y="50"/>
                    <a:pt x="68" y="50"/>
                    <a:pt x="66" y="50"/>
                  </a:cubicBezTo>
                  <a:cubicBezTo>
                    <a:pt x="65" y="50"/>
                    <a:pt x="65" y="51"/>
                    <a:pt x="64" y="51"/>
                  </a:cubicBezTo>
                  <a:cubicBezTo>
                    <a:pt x="63" y="51"/>
                    <a:pt x="62" y="51"/>
                    <a:pt x="61" y="51"/>
                  </a:cubicBezTo>
                  <a:cubicBezTo>
                    <a:pt x="60" y="51"/>
                    <a:pt x="58" y="51"/>
                    <a:pt x="56" y="51"/>
                  </a:cubicBezTo>
                  <a:cubicBezTo>
                    <a:pt x="52" y="51"/>
                    <a:pt x="47" y="51"/>
                    <a:pt x="42" y="52"/>
                  </a:cubicBezTo>
                  <a:cubicBezTo>
                    <a:pt x="0" y="49"/>
                    <a:pt x="0" y="49"/>
                    <a:pt x="0" y="49"/>
                  </a:cubicBezTo>
                  <a:cubicBezTo>
                    <a:pt x="2" y="49"/>
                    <a:pt x="6" y="42"/>
                    <a:pt x="8" y="39"/>
                  </a:cubicBezTo>
                  <a:cubicBezTo>
                    <a:pt x="8" y="38"/>
                    <a:pt x="9" y="37"/>
                    <a:pt x="9" y="37"/>
                  </a:cubicBezTo>
                  <a:cubicBezTo>
                    <a:pt x="13" y="31"/>
                    <a:pt x="17" y="25"/>
                    <a:pt x="22" y="20"/>
                  </a:cubicBezTo>
                  <a:cubicBezTo>
                    <a:pt x="31" y="12"/>
                    <a:pt x="42" y="5"/>
                    <a:pt x="54" y="2"/>
                  </a:cubicBezTo>
                  <a:cubicBezTo>
                    <a:pt x="58" y="1"/>
                    <a:pt x="62" y="1"/>
                    <a:pt x="67" y="0"/>
                  </a:cubicBezTo>
                  <a:cubicBezTo>
                    <a:pt x="72" y="0"/>
                    <a:pt x="77" y="0"/>
                    <a:pt x="82" y="1"/>
                  </a:cubicBezTo>
                  <a:cubicBezTo>
                    <a:pt x="82" y="1"/>
                    <a:pt x="83" y="1"/>
                    <a:pt x="84" y="2"/>
                  </a:cubicBezTo>
                  <a:cubicBezTo>
                    <a:pt x="103" y="6"/>
                    <a:pt x="118" y="20"/>
                    <a:pt x="126" y="39"/>
                  </a:cubicBezTo>
                  <a:cubicBezTo>
                    <a:pt x="127" y="41"/>
                    <a:pt x="128" y="44"/>
                    <a:pt x="129" y="46"/>
                  </a:cubicBez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1" name="Google Shape;271;p23"/>
            <p:cNvSpPr/>
            <p:nvPr/>
          </p:nvSpPr>
          <p:spPr>
            <a:xfrm>
              <a:off x="5705476" y="723900"/>
              <a:ext cx="520700" cy="608013"/>
            </a:xfrm>
            <a:custGeom>
              <a:rect b="b" l="l" r="r" t="t"/>
              <a:pathLst>
                <a:path extrusionOk="0" h="161" w="138">
                  <a:moveTo>
                    <a:pt x="133" y="139"/>
                  </a:moveTo>
                  <a:cubicBezTo>
                    <a:pt x="131" y="145"/>
                    <a:pt x="127" y="149"/>
                    <a:pt x="122" y="152"/>
                  </a:cubicBezTo>
                  <a:cubicBezTo>
                    <a:pt x="116" y="155"/>
                    <a:pt x="110" y="156"/>
                    <a:pt x="104" y="157"/>
                  </a:cubicBezTo>
                  <a:cubicBezTo>
                    <a:pt x="95" y="158"/>
                    <a:pt x="87" y="159"/>
                    <a:pt x="78" y="159"/>
                  </a:cubicBezTo>
                  <a:cubicBezTo>
                    <a:pt x="78" y="161"/>
                    <a:pt x="78" y="161"/>
                    <a:pt x="78" y="161"/>
                  </a:cubicBezTo>
                  <a:cubicBezTo>
                    <a:pt x="75" y="160"/>
                    <a:pt x="72" y="160"/>
                    <a:pt x="69" y="160"/>
                  </a:cubicBezTo>
                  <a:cubicBezTo>
                    <a:pt x="66" y="160"/>
                    <a:pt x="63" y="160"/>
                    <a:pt x="60" y="161"/>
                  </a:cubicBezTo>
                  <a:cubicBezTo>
                    <a:pt x="60" y="161"/>
                    <a:pt x="60" y="161"/>
                    <a:pt x="60" y="161"/>
                  </a:cubicBezTo>
                  <a:cubicBezTo>
                    <a:pt x="60" y="159"/>
                    <a:pt x="60" y="159"/>
                    <a:pt x="60" y="159"/>
                  </a:cubicBezTo>
                  <a:cubicBezTo>
                    <a:pt x="51" y="159"/>
                    <a:pt x="42" y="158"/>
                    <a:pt x="34" y="157"/>
                  </a:cubicBezTo>
                  <a:cubicBezTo>
                    <a:pt x="28" y="156"/>
                    <a:pt x="21" y="154"/>
                    <a:pt x="16" y="152"/>
                  </a:cubicBezTo>
                  <a:cubicBezTo>
                    <a:pt x="11" y="149"/>
                    <a:pt x="7" y="145"/>
                    <a:pt x="5" y="139"/>
                  </a:cubicBezTo>
                  <a:cubicBezTo>
                    <a:pt x="0" y="124"/>
                    <a:pt x="10" y="114"/>
                    <a:pt x="21" y="107"/>
                  </a:cubicBezTo>
                  <a:cubicBezTo>
                    <a:pt x="37" y="98"/>
                    <a:pt x="46" y="85"/>
                    <a:pt x="48" y="67"/>
                  </a:cubicBezTo>
                  <a:cubicBezTo>
                    <a:pt x="50" y="50"/>
                    <a:pt x="50" y="31"/>
                    <a:pt x="50" y="14"/>
                  </a:cubicBezTo>
                  <a:cubicBezTo>
                    <a:pt x="50" y="10"/>
                    <a:pt x="50" y="7"/>
                    <a:pt x="49" y="4"/>
                  </a:cubicBezTo>
                  <a:cubicBezTo>
                    <a:pt x="57" y="2"/>
                    <a:pt x="57" y="2"/>
                    <a:pt x="57" y="2"/>
                  </a:cubicBezTo>
                  <a:cubicBezTo>
                    <a:pt x="69" y="0"/>
                    <a:pt x="69" y="0"/>
                    <a:pt x="69" y="0"/>
                  </a:cubicBezTo>
                  <a:cubicBezTo>
                    <a:pt x="69" y="6"/>
                    <a:pt x="69" y="6"/>
                    <a:pt x="69" y="6"/>
                  </a:cubicBezTo>
                  <a:cubicBezTo>
                    <a:pt x="69" y="0"/>
                    <a:pt x="69" y="0"/>
                    <a:pt x="69" y="0"/>
                  </a:cubicBezTo>
                  <a:cubicBezTo>
                    <a:pt x="88" y="4"/>
                    <a:pt x="88" y="4"/>
                    <a:pt x="88" y="4"/>
                  </a:cubicBezTo>
                  <a:cubicBezTo>
                    <a:pt x="88" y="7"/>
                    <a:pt x="88" y="10"/>
                    <a:pt x="88" y="13"/>
                  </a:cubicBezTo>
                  <a:cubicBezTo>
                    <a:pt x="88" y="31"/>
                    <a:pt x="88" y="49"/>
                    <a:pt x="90" y="67"/>
                  </a:cubicBezTo>
                  <a:cubicBezTo>
                    <a:pt x="92" y="85"/>
                    <a:pt x="101" y="98"/>
                    <a:pt x="117" y="107"/>
                  </a:cubicBezTo>
                  <a:cubicBezTo>
                    <a:pt x="128" y="114"/>
                    <a:pt x="138" y="124"/>
                    <a:pt x="133" y="139"/>
                  </a:cubicBez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2" name="Google Shape;272;p23"/>
            <p:cNvSpPr/>
            <p:nvPr/>
          </p:nvSpPr>
          <p:spPr>
            <a:xfrm>
              <a:off x="5729288" y="1282700"/>
              <a:ext cx="469900" cy="157163"/>
            </a:xfrm>
            <a:custGeom>
              <a:rect b="b" l="l" r="r" t="t"/>
              <a:pathLst>
                <a:path extrusionOk="0" h="42" w="125">
                  <a:moveTo>
                    <a:pt x="125" y="19"/>
                  </a:moveTo>
                  <a:cubicBezTo>
                    <a:pt x="125" y="29"/>
                    <a:pt x="118" y="36"/>
                    <a:pt x="109" y="36"/>
                  </a:cubicBezTo>
                  <a:cubicBezTo>
                    <a:pt x="94" y="36"/>
                    <a:pt x="78" y="36"/>
                    <a:pt x="63" y="36"/>
                  </a:cubicBezTo>
                  <a:cubicBezTo>
                    <a:pt x="43" y="36"/>
                    <a:pt x="43" y="36"/>
                    <a:pt x="43" y="36"/>
                  </a:cubicBezTo>
                  <a:cubicBezTo>
                    <a:pt x="29" y="36"/>
                    <a:pt x="0" y="42"/>
                    <a:pt x="0" y="19"/>
                  </a:cubicBezTo>
                  <a:cubicBezTo>
                    <a:pt x="0" y="11"/>
                    <a:pt x="4" y="6"/>
                    <a:pt x="10" y="4"/>
                  </a:cubicBezTo>
                  <a:cubicBezTo>
                    <a:pt x="20" y="0"/>
                    <a:pt x="34" y="2"/>
                    <a:pt x="43" y="2"/>
                  </a:cubicBezTo>
                  <a:cubicBezTo>
                    <a:pt x="60" y="2"/>
                    <a:pt x="76" y="2"/>
                    <a:pt x="93" y="2"/>
                  </a:cubicBezTo>
                  <a:cubicBezTo>
                    <a:pt x="100" y="2"/>
                    <a:pt x="109" y="1"/>
                    <a:pt x="116" y="4"/>
                  </a:cubicBezTo>
                  <a:cubicBezTo>
                    <a:pt x="121" y="6"/>
                    <a:pt x="125" y="10"/>
                    <a:pt x="125" y="19"/>
                  </a:cubicBez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3" name="Google Shape;273;p23"/>
            <p:cNvSpPr/>
            <p:nvPr/>
          </p:nvSpPr>
          <p:spPr>
            <a:xfrm>
              <a:off x="5699126" y="252413"/>
              <a:ext cx="515938" cy="536575"/>
            </a:xfrm>
            <a:custGeom>
              <a:rect b="b" l="l" r="r" t="t"/>
              <a:pathLst>
                <a:path extrusionOk="0" h="142" w="137">
                  <a:moveTo>
                    <a:pt x="137" y="73"/>
                  </a:moveTo>
                  <a:cubicBezTo>
                    <a:pt x="137" y="85"/>
                    <a:pt x="134" y="96"/>
                    <a:pt x="129" y="105"/>
                  </a:cubicBezTo>
                  <a:cubicBezTo>
                    <a:pt x="121" y="121"/>
                    <a:pt x="106" y="132"/>
                    <a:pt x="90" y="138"/>
                  </a:cubicBezTo>
                  <a:cubicBezTo>
                    <a:pt x="87" y="139"/>
                    <a:pt x="83" y="140"/>
                    <a:pt x="79" y="141"/>
                  </a:cubicBezTo>
                  <a:cubicBezTo>
                    <a:pt x="77" y="141"/>
                    <a:pt x="74" y="141"/>
                    <a:pt x="71" y="141"/>
                  </a:cubicBezTo>
                  <a:cubicBezTo>
                    <a:pt x="64" y="142"/>
                    <a:pt x="58" y="141"/>
                    <a:pt x="52" y="139"/>
                  </a:cubicBezTo>
                  <a:cubicBezTo>
                    <a:pt x="51" y="138"/>
                    <a:pt x="50" y="138"/>
                    <a:pt x="50" y="138"/>
                  </a:cubicBezTo>
                  <a:cubicBezTo>
                    <a:pt x="47" y="137"/>
                    <a:pt x="45" y="136"/>
                    <a:pt x="43" y="135"/>
                  </a:cubicBezTo>
                  <a:cubicBezTo>
                    <a:pt x="42" y="134"/>
                    <a:pt x="40" y="134"/>
                    <a:pt x="38" y="133"/>
                  </a:cubicBezTo>
                  <a:cubicBezTo>
                    <a:pt x="14" y="118"/>
                    <a:pt x="0" y="87"/>
                    <a:pt x="6" y="58"/>
                  </a:cubicBezTo>
                  <a:cubicBezTo>
                    <a:pt x="10" y="40"/>
                    <a:pt x="21" y="24"/>
                    <a:pt x="37" y="15"/>
                  </a:cubicBezTo>
                  <a:cubicBezTo>
                    <a:pt x="41" y="12"/>
                    <a:pt x="46" y="10"/>
                    <a:pt x="51" y="9"/>
                  </a:cubicBezTo>
                  <a:cubicBezTo>
                    <a:pt x="78" y="0"/>
                    <a:pt x="110" y="10"/>
                    <a:pt x="126" y="36"/>
                  </a:cubicBezTo>
                  <a:cubicBezTo>
                    <a:pt x="133" y="47"/>
                    <a:pt x="137" y="60"/>
                    <a:pt x="137" y="73"/>
                  </a:cubicBez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4" name="Google Shape;274;p23"/>
            <p:cNvSpPr/>
            <p:nvPr/>
          </p:nvSpPr>
          <p:spPr>
            <a:xfrm>
              <a:off x="5189538" y="2281238"/>
              <a:ext cx="576263" cy="811213"/>
            </a:xfrm>
            <a:custGeom>
              <a:rect b="b" l="l" r="r" t="t"/>
              <a:pathLst>
                <a:path extrusionOk="0" h="215" w="153">
                  <a:moveTo>
                    <a:pt x="79" y="0"/>
                  </a:moveTo>
                  <a:cubicBezTo>
                    <a:pt x="79" y="0"/>
                    <a:pt x="0" y="115"/>
                    <a:pt x="88" y="215"/>
                  </a:cubicBezTo>
                  <a:cubicBezTo>
                    <a:pt x="153" y="104"/>
                    <a:pt x="79" y="0"/>
                    <a:pt x="79" y="0"/>
                  </a:cubicBez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5" name="Google Shape;275;p23"/>
            <p:cNvSpPr/>
            <p:nvPr/>
          </p:nvSpPr>
          <p:spPr>
            <a:xfrm>
              <a:off x="5491163" y="2928938"/>
              <a:ext cx="701675" cy="407988"/>
            </a:xfrm>
            <a:custGeom>
              <a:rect b="b" l="l" r="r" t="t"/>
              <a:pathLst>
                <a:path extrusionOk="0" h="108" w="186">
                  <a:moveTo>
                    <a:pt x="0" y="55"/>
                  </a:moveTo>
                  <a:cubicBezTo>
                    <a:pt x="0" y="55"/>
                    <a:pt x="90" y="108"/>
                    <a:pt x="186" y="32"/>
                  </a:cubicBezTo>
                  <a:cubicBezTo>
                    <a:pt x="93" y="0"/>
                    <a:pt x="19" y="39"/>
                    <a:pt x="0" y="55"/>
                  </a:cubicBez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6" name="Google Shape;276;p23"/>
            <p:cNvSpPr/>
            <p:nvPr/>
          </p:nvSpPr>
          <p:spPr>
            <a:xfrm>
              <a:off x="5008563" y="2941638"/>
              <a:ext cx="419100" cy="557213"/>
            </a:xfrm>
            <a:custGeom>
              <a:rect b="b" l="l" r="r" t="t"/>
              <a:pathLst>
                <a:path extrusionOk="0" h="148" w="111">
                  <a:moveTo>
                    <a:pt x="6" y="0"/>
                  </a:moveTo>
                  <a:cubicBezTo>
                    <a:pt x="6" y="0"/>
                    <a:pt x="0" y="115"/>
                    <a:pt x="111" y="148"/>
                  </a:cubicBezTo>
                  <a:cubicBezTo>
                    <a:pt x="89" y="28"/>
                    <a:pt x="6" y="0"/>
                    <a:pt x="6"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7" name="Google Shape;277;p23"/>
            <p:cNvSpPr/>
            <p:nvPr/>
          </p:nvSpPr>
          <p:spPr>
            <a:xfrm>
              <a:off x="4879976" y="3600450"/>
              <a:ext cx="608013" cy="452438"/>
            </a:xfrm>
            <a:custGeom>
              <a:rect b="b" l="l" r="r" t="t"/>
              <a:pathLst>
                <a:path extrusionOk="0" h="120" w="161">
                  <a:moveTo>
                    <a:pt x="0" y="115"/>
                  </a:moveTo>
                  <a:cubicBezTo>
                    <a:pt x="0" y="120"/>
                    <a:pt x="123" y="108"/>
                    <a:pt x="161" y="27"/>
                  </a:cubicBezTo>
                  <a:cubicBezTo>
                    <a:pt x="84" y="0"/>
                    <a:pt x="3" y="85"/>
                    <a:pt x="0" y="115"/>
                  </a:cubicBez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8" name="Google Shape;278;p23"/>
            <p:cNvSpPr/>
            <p:nvPr/>
          </p:nvSpPr>
          <p:spPr>
            <a:xfrm>
              <a:off x="5597526" y="3509963"/>
              <a:ext cx="488950" cy="685800"/>
            </a:xfrm>
            <a:custGeom>
              <a:rect b="b" l="l" r="r" t="t"/>
              <a:pathLst>
                <a:path extrusionOk="0" h="182" w="130">
                  <a:moveTo>
                    <a:pt x="90" y="182"/>
                  </a:moveTo>
                  <a:cubicBezTo>
                    <a:pt x="90" y="182"/>
                    <a:pt x="130" y="67"/>
                    <a:pt x="17" y="0"/>
                  </a:cubicBezTo>
                  <a:cubicBezTo>
                    <a:pt x="0" y="112"/>
                    <a:pt x="90" y="182"/>
                    <a:pt x="90" y="182"/>
                  </a:cubicBez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9" name="Google Shape;279;p23"/>
            <p:cNvSpPr/>
            <p:nvPr/>
          </p:nvSpPr>
          <p:spPr>
            <a:xfrm>
              <a:off x="6132513" y="3589338"/>
              <a:ext cx="647700" cy="1119188"/>
            </a:xfrm>
            <a:custGeom>
              <a:rect b="b" l="l" r="r" t="t"/>
              <a:pathLst>
                <a:path extrusionOk="0" h="297" w="172">
                  <a:moveTo>
                    <a:pt x="76" y="297"/>
                  </a:moveTo>
                  <a:cubicBezTo>
                    <a:pt x="76" y="297"/>
                    <a:pt x="172" y="150"/>
                    <a:pt x="80" y="0"/>
                  </a:cubicBezTo>
                  <a:cubicBezTo>
                    <a:pt x="0" y="128"/>
                    <a:pt x="76" y="297"/>
                    <a:pt x="76" y="297"/>
                  </a:cubicBez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0" name="Google Shape;280;p23"/>
            <p:cNvSpPr/>
            <p:nvPr/>
          </p:nvSpPr>
          <p:spPr>
            <a:xfrm>
              <a:off x="6440488" y="4206875"/>
              <a:ext cx="528638" cy="542925"/>
            </a:xfrm>
            <a:custGeom>
              <a:rect b="b" l="l" r="r" t="t"/>
              <a:pathLst>
                <a:path extrusionOk="0" h="144" w="140">
                  <a:moveTo>
                    <a:pt x="0" y="143"/>
                  </a:moveTo>
                  <a:cubicBezTo>
                    <a:pt x="5" y="144"/>
                    <a:pt x="140" y="131"/>
                    <a:pt x="135" y="9"/>
                  </a:cubicBezTo>
                  <a:cubicBezTo>
                    <a:pt x="49" y="0"/>
                    <a:pt x="0" y="143"/>
                    <a:pt x="0" y="14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1" name="Google Shape;281;p23"/>
            <p:cNvSpPr/>
            <p:nvPr/>
          </p:nvSpPr>
          <p:spPr>
            <a:xfrm>
              <a:off x="6061076" y="4908550"/>
              <a:ext cx="384175" cy="746125"/>
            </a:xfrm>
            <a:custGeom>
              <a:rect b="b" l="l" r="r" t="t"/>
              <a:pathLst>
                <a:path extrusionOk="0" h="198" w="102">
                  <a:moveTo>
                    <a:pt x="54" y="2"/>
                  </a:moveTo>
                  <a:cubicBezTo>
                    <a:pt x="50" y="0"/>
                    <a:pt x="0" y="90"/>
                    <a:pt x="57" y="198"/>
                  </a:cubicBezTo>
                  <a:cubicBezTo>
                    <a:pt x="102" y="122"/>
                    <a:pt x="89" y="30"/>
                    <a:pt x="54"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2" name="Google Shape;282;p23"/>
            <p:cNvSpPr/>
            <p:nvPr/>
          </p:nvSpPr>
          <p:spPr>
            <a:xfrm>
              <a:off x="5765801" y="4894263"/>
              <a:ext cx="539750" cy="784225"/>
            </a:xfrm>
            <a:custGeom>
              <a:rect b="b" l="l" r="r" t="t"/>
              <a:pathLst>
                <a:path extrusionOk="0" h="208" w="143">
                  <a:moveTo>
                    <a:pt x="26" y="0"/>
                  </a:moveTo>
                  <a:cubicBezTo>
                    <a:pt x="26" y="0"/>
                    <a:pt x="0" y="154"/>
                    <a:pt x="129" y="208"/>
                  </a:cubicBezTo>
                  <a:cubicBezTo>
                    <a:pt x="143" y="87"/>
                    <a:pt x="84" y="20"/>
                    <a:pt x="26" y="0"/>
                  </a:cubicBez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3" name="Google Shape;283;p23"/>
            <p:cNvSpPr/>
            <p:nvPr/>
          </p:nvSpPr>
          <p:spPr>
            <a:xfrm>
              <a:off x="5370513" y="2620963"/>
              <a:ext cx="1141413" cy="3214688"/>
            </a:xfrm>
            <a:custGeom>
              <a:rect b="b" l="l" r="r" t="t"/>
              <a:pathLst>
                <a:path extrusionOk="0" h="853" w="303">
                  <a:moveTo>
                    <a:pt x="180" y="852"/>
                  </a:moveTo>
                  <a:cubicBezTo>
                    <a:pt x="209" y="831"/>
                    <a:pt x="237" y="808"/>
                    <a:pt x="259" y="780"/>
                  </a:cubicBezTo>
                  <a:cubicBezTo>
                    <a:pt x="279" y="754"/>
                    <a:pt x="291" y="723"/>
                    <a:pt x="297" y="691"/>
                  </a:cubicBezTo>
                  <a:cubicBezTo>
                    <a:pt x="303" y="658"/>
                    <a:pt x="302" y="624"/>
                    <a:pt x="294" y="592"/>
                  </a:cubicBezTo>
                  <a:cubicBezTo>
                    <a:pt x="285" y="559"/>
                    <a:pt x="268" y="530"/>
                    <a:pt x="247" y="504"/>
                  </a:cubicBezTo>
                  <a:cubicBezTo>
                    <a:pt x="202" y="449"/>
                    <a:pt x="140" y="412"/>
                    <a:pt x="90" y="362"/>
                  </a:cubicBezTo>
                  <a:cubicBezTo>
                    <a:pt x="40" y="314"/>
                    <a:pt x="0" y="244"/>
                    <a:pt x="20" y="173"/>
                  </a:cubicBezTo>
                  <a:cubicBezTo>
                    <a:pt x="29" y="139"/>
                    <a:pt x="50" y="110"/>
                    <a:pt x="75" y="86"/>
                  </a:cubicBezTo>
                  <a:cubicBezTo>
                    <a:pt x="89" y="73"/>
                    <a:pt x="103" y="61"/>
                    <a:pt x="118" y="50"/>
                  </a:cubicBezTo>
                  <a:cubicBezTo>
                    <a:pt x="133" y="39"/>
                    <a:pt x="147" y="27"/>
                    <a:pt x="163" y="17"/>
                  </a:cubicBezTo>
                  <a:cubicBezTo>
                    <a:pt x="170" y="12"/>
                    <a:pt x="178" y="8"/>
                    <a:pt x="186" y="4"/>
                  </a:cubicBezTo>
                  <a:cubicBezTo>
                    <a:pt x="188" y="3"/>
                    <a:pt x="186" y="0"/>
                    <a:pt x="184" y="1"/>
                  </a:cubicBezTo>
                  <a:cubicBezTo>
                    <a:pt x="167" y="8"/>
                    <a:pt x="152" y="19"/>
                    <a:pt x="138" y="30"/>
                  </a:cubicBezTo>
                  <a:cubicBezTo>
                    <a:pt x="123" y="41"/>
                    <a:pt x="109" y="51"/>
                    <a:pt x="95" y="63"/>
                  </a:cubicBezTo>
                  <a:cubicBezTo>
                    <a:pt x="69" y="85"/>
                    <a:pt x="44" y="110"/>
                    <a:pt x="28" y="141"/>
                  </a:cubicBezTo>
                  <a:cubicBezTo>
                    <a:pt x="13" y="170"/>
                    <a:pt x="8" y="203"/>
                    <a:pt x="13" y="235"/>
                  </a:cubicBezTo>
                  <a:cubicBezTo>
                    <a:pt x="18" y="269"/>
                    <a:pt x="34" y="301"/>
                    <a:pt x="54" y="328"/>
                  </a:cubicBezTo>
                  <a:cubicBezTo>
                    <a:pt x="97" y="385"/>
                    <a:pt x="159" y="423"/>
                    <a:pt x="211" y="471"/>
                  </a:cubicBezTo>
                  <a:cubicBezTo>
                    <a:pt x="236" y="495"/>
                    <a:pt x="258" y="521"/>
                    <a:pt x="274" y="552"/>
                  </a:cubicBezTo>
                  <a:cubicBezTo>
                    <a:pt x="290" y="583"/>
                    <a:pt x="298" y="619"/>
                    <a:pt x="297" y="654"/>
                  </a:cubicBezTo>
                  <a:cubicBezTo>
                    <a:pt x="296" y="688"/>
                    <a:pt x="288" y="724"/>
                    <a:pt x="271" y="755"/>
                  </a:cubicBezTo>
                  <a:cubicBezTo>
                    <a:pt x="255" y="785"/>
                    <a:pt x="228" y="810"/>
                    <a:pt x="201" y="831"/>
                  </a:cubicBezTo>
                  <a:cubicBezTo>
                    <a:pt x="193" y="837"/>
                    <a:pt x="186" y="843"/>
                    <a:pt x="178" y="848"/>
                  </a:cubicBezTo>
                  <a:cubicBezTo>
                    <a:pt x="176" y="850"/>
                    <a:pt x="178" y="853"/>
                    <a:pt x="180" y="852"/>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4" name="Google Shape;284;p23"/>
            <p:cNvSpPr/>
            <p:nvPr/>
          </p:nvSpPr>
          <p:spPr>
            <a:xfrm>
              <a:off x="5030788" y="5503863"/>
              <a:ext cx="776288" cy="641350"/>
            </a:xfrm>
            <a:custGeom>
              <a:rect b="b" l="l" r="r" t="t"/>
              <a:pathLst>
                <a:path extrusionOk="0" h="170" w="206">
                  <a:moveTo>
                    <a:pt x="0" y="124"/>
                  </a:moveTo>
                  <a:cubicBezTo>
                    <a:pt x="0" y="123"/>
                    <a:pt x="104" y="170"/>
                    <a:pt x="206" y="63"/>
                  </a:cubicBezTo>
                  <a:cubicBezTo>
                    <a:pt x="68" y="0"/>
                    <a:pt x="0" y="124"/>
                    <a:pt x="0" y="124"/>
                  </a:cubicBez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5" name="Google Shape;285;p23"/>
            <p:cNvSpPr/>
            <p:nvPr/>
          </p:nvSpPr>
          <p:spPr>
            <a:xfrm>
              <a:off x="4843463" y="5316538"/>
              <a:ext cx="915988" cy="606425"/>
            </a:xfrm>
            <a:custGeom>
              <a:rect b="b" l="l" r="r" t="t"/>
              <a:pathLst>
                <a:path extrusionOk="0" h="161" w="243">
                  <a:moveTo>
                    <a:pt x="2" y="80"/>
                  </a:moveTo>
                  <a:cubicBezTo>
                    <a:pt x="0" y="83"/>
                    <a:pt x="101" y="161"/>
                    <a:pt x="243" y="112"/>
                  </a:cubicBezTo>
                  <a:cubicBezTo>
                    <a:pt x="184" y="0"/>
                    <a:pt x="13" y="63"/>
                    <a:pt x="2" y="80"/>
                  </a:cubicBez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6" name="Google Shape;286;p23"/>
            <p:cNvSpPr/>
            <p:nvPr/>
          </p:nvSpPr>
          <p:spPr>
            <a:xfrm>
              <a:off x="5513388" y="5621338"/>
              <a:ext cx="407988" cy="214313"/>
            </a:xfrm>
            <a:custGeom>
              <a:rect b="b" l="l" r="r" t="t"/>
              <a:pathLst>
                <a:path extrusionOk="0" h="57" w="108">
                  <a:moveTo>
                    <a:pt x="3" y="6"/>
                  </a:moveTo>
                  <a:cubicBezTo>
                    <a:pt x="22" y="11"/>
                    <a:pt x="41" y="16"/>
                    <a:pt x="59" y="23"/>
                  </a:cubicBezTo>
                  <a:cubicBezTo>
                    <a:pt x="76" y="31"/>
                    <a:pt x="89" y="43"/>
                    <a:pt x="102" y="55"/>
                  </a:cubicBezTo>
                  <a:cubicBezTo>
                    <a:pt x="104" y="57"/>
                    <a:pt x="108" y="54"/>
                    <a:pt x="105" y="52"/>
                  </a:cubicBezTo>
                  <a:cubicBezTo>
                    <a:pt x="92" y="39"/>
                    <a:pt x="78" y="27"/>
                    <a:pt x="62" y="19"/>
                  </a:cubicBezTo>
                  <a:cubicBezTo>
                    <a:pt x="44" y="11"/>
                    <a:pt x="24" y="7"/>
                    <a:pt x="5" y="1"/>
                  </a:cubicBezTo>
                  <a:cubicBezTo>
                    <a:pt x="1" y="0"/>
                    <a:pt x="0" y="5"/>
                    <a:pt x="3" y="6"/>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7" name="Google Shape;287;p23"/>
            <p:cNvSpPr/>
            <p:nvPr/>
          </p:nvSpPr>
          <p:spPr>
            <a:xfrm>
              <a:off x="6223001" y="2273300"/>
              <a:ext cx="908050" cy="531813"/>
            </a:xfrm>
            <a:custGeom>
              <a:rect b="b" l="l" r="r" t="t"/>
              <a:pathLst>
                <a:path extrusionOk="0" h="141" w="241">
                  <a:moveTo>
                    <a:pt x="0" y="85"/>
                  </a:moveTo>
                  <a:cubicBezTo>
                    <a:pt x="12" y="89"/>
                    <a:pt x="132" y="141"/>
                    <a:pt x="241" y="31"/>
                  </a:cubicBezTo>
                  <a:cubicBezTo>
                    <a:pt x="100" y="0"/>
                    <a:pt x="0" y="85"/>
                    <a:pt x="0" y="85"/>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8" name="Google Shape;288;p23"/>
            <p:cNvSpPr/>
            <p:nvPr/>
          </p:nvSpPr>
          <p:spPr>
            <a:xfrm>
              <a:off x="5822951" y="1590675"/>
              <a:ext cx="658813" cy="969963"/>
            </a:xfrm>
            <a:custGeom>
              <a:rect b="b" l="l" r="r" t="t"/>
              <a:pathLst>
                <a:path extrusionOk="0" h="257" w="175">
                  <a:moveTo>
                    <a:pt x="108" y="0"/>
                  </a:moveTo>
                  <a:cubicBezTo>
                    <a:pt x="108" y="0"/>
                    <a:pt x="0" y="125"/>
                    <a:pt x="63" y="257"/>
                  </a:cubicBezTo>
                  <a:cubicBezTo>
                    <a:pt x="175" y="190"/>
                    <a:pt x="108" y="0"/>
                    <a:pt x="108" y="0"/>
                  </a:cubicBez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9" name="Google Shape;289;p23"/>
            <p:cNvSpPr/>
            <p:nvPr/>
          </p:nvSpPr>
          <p:spPr>
            <a:xfrm>
              <a:off x="5049838" y="4271963"/>
              <a:ext cx="1071563" cy="334963"/>
            </a:xfrm>
            <a:custGeom>
              <a:rect b="b" l="l" r="r" t="t"/>
              <a:pathLst>
                <a:path extrusionOk="0" h="89" w="284">
                  <a:moveTo>
                    <a:pt x="89" y="89"/>
                  </a:moveTo>
                  <a:cubicBezTo>
                    <a:pt x="56" y="89"/>
                    <a:pt x="26" y="81"/>
                    <a:pt x="1" y="67"/>
                  </a:cubicBezTo>
                  <a:cubicBezTo>
                    <a:pt x="0" y="66"/>
                    <a:pt x="0" y="66"/>
                    <a:pt x="0" y="65"/>
                  </a:cubicBezTo>
                  <a:cubicBezTo>
                    <a:pt x="0" y="64"/>
                    <a:pt x="0" y="63"/>
                    <a:pt x="1" y="63"/>
                  </a:cubicBezTo>
                  <a:cubicBezTo>
                    <a:pt x="52" y="21"/>
                    <a:pt x="110" y="0"/>
                    <a:pt x="172" y="0"/>
                  </a:cubicBezTo>
                  <a:cubicBezTo>
                    <a:pt x="230" y="0"/>
                    <a:pt x="273" y="19"/>
                    <a:pt x="284" y="24"/>
                  </a:cubicBezTo>
                  <a:cubicBezTo>
                    <a:pt x="259" y="44"/>
                    <a:pt x="172" y="89"/>
                    <a:pt x="89" y="89"/>
                  </a:cubicBez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0" name="Google Shape;290;p23"/>
            <p:cNvSpPr/>
            <p:nvPr/>
          </p:nvSpPr>
          <p:spPr>
            <a:xfrm>
              <a:off x="5038726" y="4264025"/>
              <a:ext cx="1096963" cy="350838"/>
            </a:xfrm>
            <a:custGeom>
              <a:rect b="b" l="l" r="r" t="t"/>
              <a:pathLst>
                <a:path extrusionOk="0" h="93" w="291">
                  <a:moveTo>
                    <a:pt x="175" y="4"/>
                  </a:moveTo>
                  <a:cubicBezTo>
                    <a:pt x="228" y="4"/>
                    <a:pt x="269" y="20"/>
                    <a:pt x="284" y="26"/>
                  </a:cubicBezTo>
                  <a:cubicBezTo>
                    <a:pt x="256" y="47"/>
                    <a:pt x="172" y="89"/>
                    <a:pt x="92" y="89"/>
                  </a:cubicBezTo>
                  <a:cubicBezTo>
                    <a:pt x="59" y="89"/>
                    <a:pt x="29" y="81"/>
                    <a:pt x="5" y="67"/>
                  </a:cubicBezTo>
                  <a:cubicBezTo>
                    <a:pt x="5" y="67"/>
                    <a:pt x="5" y="67"/>
                    <a:pt x="5" y="67"/>
                  </a:cubicBezTo>
                  <a:cubicBezTo>
                    <a:pt x="5" y="66"/>
                    <a:pt x="5" y="66"/>
                    <a:pt x="5" y="66"/>
                  </a:cubicBezTo>
                  <a:cubicBezTo>
                    <a:pt x="56" y="25"/>
                    <a:pt x="113" y="4"/>
                    <a:pt x="175" y="4"/>
                  </a:cubicBezTo>
                  <a:moveTo>
                    <a:pt x="175" y="0"/>
                  </a:moveTo>
                  <a:cubicBezTo>
                    <a:pt x="124" y="0"/>
                    <a:pt x="63" y="14"/>
                    <a:pt x="2" y="63"/>
                  </a:cubicBezTo>
                  <a:cubicBezTo>
                    <a:pt x="0" y="65"/>
                    <a:pt x="0" y="69"/>
                    <a:pt x="3" y="70"/>
                  </a:cubicBezTo>
                  <a:cubicBezTo>
                    <a:pt x="30" y="86"/>
                    <a:pt x="61" y="93"/>
                    <a:pt x="92" y="93"/>
                  </a:cubicBezTo>
                  <a:cubicBezTo>
                    <a:pt x="180" y="93"/>
                    <a:pt x="270" y="44"/>
                    <a:pt x="291" y="26"/>
                  </a:cubicBezTo>
                  <a:cubicBezTo>
                    <a:pt x="291" y="26"/>
                    <a:pt x="243" y="0"/>
                    <a:pt x="175" y="0"/>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1" name="Google Shape;291;p23"/>
            <p:cNvSpPr/>
            <p:nvPr/>
          </p:nvSpPr>
          <p:spPr>
            <a:xfrm>
              <a:off x="6237288" y="5443538"/>
              <a:ext cx="904875" cy="295275"/>
            </a:xfrm>
            <a:custGeom>
              <a:rect b="b" l="l" r="r" t="t"/>
              <a:pathLst>
                <a:path extrusionOk="0" h="78" w="240">
                  <a:moveTo>
                    <a:pt x="95" y="78"/>
                  </a:moveTo>
                  <a:cubicBezTo>
                    <a:pt x="51" y="78"/>
                    <a:pt x="12" y="67"/>
                    <a:pt x="0" y="63"/>
                  </a:cubicBezTo>
                  <a:cubicBezTo>
                    <a:pt x="16" y="52"/>
                    <a:pt x="92" y="0"/>
                    <a:pt x="182" y="0"/>
                  </a:cubicBezTo>
                  <a:cubicBezTo>
                    <a:pt x="200" y="0"/>
                    <a:pt x="218" y="2"/>
                    <a:pt x="235" y="6"/>
                  </a:cubicBezTo>
                  <a:cubicBezTo>
                    <a:pt x="237" y="7"/>
                    <a:pt x="238" y="8"/>
                    <a:pt x="239" y="10"/>
                  </a:cubicBezTo>
                  <a:cubicBezTo>
                    <a:pt x="240" y="12"/>
                    <a:pt x="239" y="14"/>
                    <a:pt x="238" y="15"/>
                  </a:cubicBezTo>
                  <a:cubicBezTo>
                    <a:pt x="207" y="57"/>
                    <a:pt x="159" y="78"/>
                    <a:pt x="95" y="78"/>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2" name="Google Shape;292;p23"/>
            <p:cNvSpPr/>
            <p:nvPr/>
          </p:nvSpPr>
          <p:spPr>
            <a:xfrm>
              <a:off x="6223001" y="5437188"/>
              <a:ext cx="930275" cy="307975"/>
            </a:xfrm>
            <a:custGeom>
              <a:rect b="b" l="l" r="r" t="t"/>
              <a:pathLst>
                <a:path extrusionOk="0" h="82" w="247">
                  <a:moveTo>
                    <a:pt x="186" y="4"/>
                  </a:moveTo>
                  <a:cubicBezTo>
                    <a:pt x="204" y="4"/>
                    <a:pt x="222" y="6"/>
                    <a:pt x="239" y="10"/>
                  </a:cubicBezTo>
                  <a:cubicBezTo>
                    <a:pt x="240" y="11"/>
                    <a:pt x="241" y="12"/>
                    <a:pt x="241" y="13"/>
                  </a:cubicBezTo>
                  <a:cubicBezTo>
                    <a:pt x="241" y="13"/>
                    <a:pt x="242" y="15"/>
                    <a:pt x="241" y="16"/>
                  </a:cubicBezTo>
                  <a:cubicBezTo>
                    <a:pt x="210" y="57"/>
                    <a:pt x="162" y="78"/>
                    <a:pt x="99" y="78"/>
                  </a:cubicBezTo>
                  <a:cubicBezTo>
                    <a:pt x="59" y="78"/>
                    <a:pt x="24" y="69"/>
                    <a:pt x="9" y="64"/>
                  </a:cubicBezTo>
                  <a:cubicBezTo>
                    <a:pt x="30" y="50"/>
                    <a:pt x="102" y="4"/>
                    <a:pt x="186" y="4"/>
                  </a:cubicBezTo>
                  <a:moveTo>
                    <a:pt x="186" y="0"/>
                  </a:moveTo>
                  <a:cubicBezTo>
                    <a:pt x="83" y="0"/>
                    <a:pt x="0" y="66"/>
                    <a:pt x="0" y="66"/>
                  </a:cubicBezTo>
                  <a:cubicBezTo>
                    <a:pt x="0" y="66"/>
                    <a:pt x="45" y="82"/>
                    <a:pt x="99" y="82"/>
                  </a:cubicBezTo>
                  <a:cubicBezTo>
                    <a:pt x="149" y="82"/>
                    <a:pt x="206" y="69"/>
                    <a:pt x="244" y="18"/>
                  </a:cubicBezTo>
                  <a:cubicBezTo>
                    <a:pt x="247" y="14"/>
                    <a:pt x="245" y="8"/>
                    <a:pt x="240" y="6"/>
                  </a:cubicBezTo>
                  <a:cubicBezTo>
                    <a:pt x="222" y="2"/>
                    <a:pt x="204" y="0"/>
                    <a:pt x="186" y="0"/>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3" name="Google Shape;293;p23"/>
            <p:cNvSpPr/>
            <p:nvPr/>
          </p:nvSpPr>
          <p:spPr>
            <a:xfrm>
              <a:off x="5043488" y="5059363"/>
              <a:ext cx="700088" cy="679450"/>
            </a:xfrm>
            <a:custGeom>
              <a:rect b="b" l="l" r="r" t="t"/>
              <a:pathLst>
                <a:path extrusionOk="0" h="180" w="186">
                  <a:moveTo>
                    <a:pt x="3" y="1"/>
                  </a:moveTo>
                  <a:cubicBezTo>
                    <a:pt x="0" y="0"/>
                    <a:pt x="61" y="180"/>
                    <a:pt x="186" y="174"/>
                  </a:cubicBezTo>
                  <a:cubicBezTo>
                    <a:pt x="126" y="44"/>
                    <a:pt x="41" y="13"/>
                    <a:pt x="3"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4" name="Google Shape;294;p23"/>
            <p:cNvSpPr/>
            <p:nvPr/>
          </p:nvSpPr>
          <p:spPr>
            <a:xfrm>
              <a:off x="5389563" y="4960938"/>
              <a:ext cx="395288" cy="735013"/>
            </a:xfrm>
            <a:custGeom>
              <a:rect b="b" l="l" r="r" t="t"/>
              <a:pathLst>
                <a:path extrusionOk="0" h="195" w="105">
                  <a:moveTo>
                    <a:pt x="96" y="195"/>
                  </a:moveTo>
                  <a:cubicBezTo>
                    <a:pt x="59" y="178"/>
                    <a:pt x="33" y="147"/>
                    <a:pt x="17" y="102"/>
                  </a:cubicBezTo>
                  <a:cubicBezTo>
                    <a:pt x="0" y="56"/>
                    <a:pt x="1" y="10"/>
                    <a:pt x="3" y="0"/>
                  </a:cubicBezTo>
                  <a:cubicBezTo>
                    <a:pt x="65" y="39"/>
                    <a:pt x="105" y="87"/>
                    <a:pt x="96" y="195"/>
                  </a:cubicBez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5" name="Google Shape;295;p23"/>
            <p:cNvSpPr/>
            <p:nvPr/>
          </p:nvSpPr>
          <p:spPr>
            <a:xfrm>
              <a:off x="5351463" y="4949825"/>
              <a:ext cx="441325" cy="758825"/>
            </a:xfrm>
            <a:custGeom>
              <a:rect b="b" l="l" r="r" t="t"/>
              <a:pathLst>
                <a:path extrusionOk="0" h="201" w="117">
                  <a:moveTo>
                    <a:pt x="15" y="2"/>
                  </a:moveTo>
                  <a:cubicBezTo>
                    <a:pt x="15" y="2"/>
                    <a:pt x="15" y="2"/>
                    <a:pt x="15" y="2"/>
                  </a:cubicBezTo>
                  <a:cubicBezTo>
                    <a:pt x="15" y="2"/>
                    <a:pt x="15" y="2"/>
                    <a:pt x="15" y="2"/>
                  </a:cubicBezTo>
                  <a:moveTo>
                    <a:pt x="15" y="6"/>
                  </a:moveTo>
                  <a:cubicBezTo>
                    <a:pt x="74" y="44"/>
                    <a:pt x="112" y="92"/>
                    <a:pt x="104" y="195"/>
                  </a:cubicBezTo>
                  <a:cubicBezTo>
                    <a:pt x="15" y="151"/>
                    <a:pt x="12" y="31"/>
                    <a:pt x="15" y="6"/>
                  </a:cubicBezTo>
                  <a:moveTo>
                    <a:pt x="12" y="0"/>
                  </a:moveTo>
                  <a:cubicBezTo>
                    <a:pt x="8" y="0"/>
                    <a:pt x="0" y="153"/>
                    <a:pt x="108" y="201"/>
                  </a:cubicBezTo>
                  <a:cubicBezTo>
                    <a:pt x="117" y="96"/>
                    <a:pt x="83" y="43"/>
                    <a:pt x="12" y="0"/>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6" name="Google Shape;296;p23"/>
            <p:cNvSpPr/>
            <p:nvPr/>
          </p:nvSpPr>
          <p:spPr>
            <a:xfrm>
              <a:off x="5927726" y="2571750"/>
              <a:ext cx="950913" cy="587375"/>
            </a:xfrm>
            <a:custGeom>
              <a:rect b="b" l="l" r="r" t="t"/>
              <a:pathLst>
                <a:path extrusionOk="0" h="156" w="252">
                  <a:moveTo>
                    <a:pt x="252" y="82"/>
                  </a:moveTo>
                  <a:cubicBezTo>
                    <a:pt x="252" y="82"/>
                    <a:pt x="147" y="156"/>
                    <a:pt x="0" y="40"/>
                  </a:cubicBezTo>
                  <a:cubicBezTo>
                    <a:pt x="102" y="0"/>
                    <a:pt x="194" y="32"/>
                    <a:pt x="252" y="82"/>
                  </a:cubicBez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7" name="Google Shape;297;p23"/>
            <p:cNvSpPr/>
            <p:nvPr/>
          </p:nvSpPr>
          <p:spPr>
            <a:xfrm>
              <a:off x="5943601" y="2020888"/>
              <a:ext cx="889000" cy="685800"/>
            </a:xfrm>
            <a:custGeom>
              <a:rect b="b" l="l" r="r" t="t"/>
              <a:pathLst>
                <a:path extrusionOk="0" h="182" w="236">
                  <a:moveTo>
                    <a:pt x="0" y="182"/>
                  </a:moveTo>
                  <a:cubicBezTo>
                    <a:pt x="70" y="18"/>
                    <a:pt x="179" y="0"/>
                    <a:pt x="222" y="0"/>
                  </a:cubicBezTo>
                  <a:cubicBezTo>
                    <a:pt x="226" y="0"/>
                    <a:pt x="229" y="0"/>
                    <a:pt x="232" y="1"/>
                  </a:cubicBezTo>
                  <a:cubicBezTo>
                    <a:pt x="233" y="1"/>
                    <a:pt x="234" y="1"/>
                    <a:pt x="235" y="2"/>
                  </a:cubicBezTo>
                  <a:cubicBezTo>
                    <a:pt x="236" y="3"/>
                    <a:pt x="236" y="5"/>
                    <a:pt x="236" y="6"/>
                  </a:cubicBezTo>
                  <a:cubicBezTo>
                    <a:pt x="222" y="76"/>
                    <a:pt x="147" y="179"/>
                    <a:pt x="0" y="182"/>
                  </a:cubicBez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8" name="Google Shape;298;p23"/>
            <p:cNvSpPr/>
            <p:nvPr/>
          </p:nvSpPr>
          <p:spPr>
            <a:xfrm>
              <a:off x="5927726" y="2012950"/>
              <a:ext cx="915988" cy="701675"/>
            </a:xfrm>
            <a:custGeom>
              <a:rect b="b" l="l" r="r" t="t"/>
              <a:pathLst>
                <a:path extrusionOk="0" h="186" w="243">
                  <a:moveTo>
                    <a:pt x="226" y="4"/>
                  </a:moveTo>
                  <a:cubicBezTo>
                    <a:pt x="230" y="4"/>
                    <a:pt x="233" y="4"/>
                    <a:pt x="236" y="5"/>
                  </a:cubicBezTo>
                  <a:cubicBezTo>
                    <a:pt x="237" y="5"/>
                    <a:pt x="237" y="5"/>
                    <a:pt x="237" y="5"/>
                  </a:cubicBezTo>
                  <a:cubicBezTo>
                    <a:pt x="238" y="6"/>
                    <a:pt x="238" y="7"/>
                    <a:pt x="238" y="8"/>
                  </a:cubicBezTo>
                  <a:cubicBezTo>
                    <a:pt x="224" y="76"/>
                    <a:pt x="151" y="178"/>
                    <a:pt x="7" y="182"/>
                  </a:cubicBezTo>
                  <a:cubicBezTo>
                    <a:pt x="77" y="22"/>
                    <a:pt x="184" y="4"/>
                    <a:pt x="226" y="4"/>
                  </a:cubicBezTo>
                  <a:moveTo>
                    <a:pt x="226" y="0"/>
                  </a:moveTo>
                  <a:cubicBezTo>
                    <a:pt x="184" y="0"/>
                    <a:pt x="72" y="17"/>
                    <a:pt x="0" y="186"/>
                  </a:cubicBezTo>
                  <a:cubicBezTo>
                    <a:pt x="148" y="185"/>
                    <a:pt x="227" y="83"/>
                    <a:pt x="242" y="9"/>
                  </a:cubicBezTo>
                  <a:cubicBezTo>
                    <a:pt x="243" y="5"/>
                    <a:pt x="240" y="1"/>
                    <a:pt x="236" y="1"/>
                  </a:cubicBezTo>
                  <a:cubicBezTo>
                    <a:pt x="233" y="0"/>
                    <a:pt x="230" y="0"/>
                    <a:pt x="226" y="0"/>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9" name="Google Shape;299;p23"/>
            <p:cNvSpPr/>
            <p:nvPr/>
          </p:nvSpPr>
          <p:spPr>
            <a:xfrm>
              <a:off x="5940426" y="2020888"/>
              <a:ext cx="903288" cy="685800"/>
            </a:xfrm>
            <a:custGeom>
              <a:rect b="b" l="l" r="r" t="t"/>
              <a:pathLst>
                <a:path extrusionOk="0" h="182" w="240">
                  <a:moveTo>
                    <a:pt x="3" y="182"/>
                  </a:moveTo>
                  <a:cubicBezTo>
                    <a:pt x="2" y="182"/>
                    <a:pt x="2" y="182"/>
                    <a:pt x="2" y="182"/>
                  </a:cubicBezTo>
                  <a:cubicBezTo>
                    <a:pt x="1" y="181"/>
                    <a:pt x="0" y="180"/>
                    <a:pt x="1" y="179"/>
                  </a:cubicBezTo>
                  <a:cubicBezTo>
                    <a:pt x="33" y="123"/>
                    <a:pt x="229" y="5"/>
                    <a:pt x="237" y="0"/>
                  </a:cubicBezTo>
                  <a:cubicBezTo>
                    <a:pt x="238" y="0"/>
                    <a:pt x="239" y="0"/>
                    <a:pt x="240" y="1"/>
                  </a:cubicBezTo>
                  <a:cubicBezTo>
                    <a:pt x="240" y="2"/>
                    <a:pt x="240" y="3"/>
                    <a:pt x="239" y="4"/>
                  </a:cubicBezTo>
                  <a:cubicBezTo>
                    <a:pt x="237" y="5"/>
                    <a:pt x="36" y="126"/>
                    <a:pt x="4" y="181"/>
                  </a:cubicBezTo>
                  <a:cubicBezTo>
                    <a:pt x="4" y="182"/>
                    <a:pt x="3" y="182"/>
                    <a:pt x="3" y="182"/>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0" name="Google Shape;300;p23"/>
            <p:cNvSpPr/>
            <p:nvPr/>
          </p:nvSpPr>
          <p:spPr>
            <a:xfrm>
              <a:off x="5046663" y="4346575"/>
              <a:ext cx="1085850" cy="177800"/>
            </a:xfrm>
            <a:custGeom>
              <a:rect b="b" l="l" r="r" t="t"/>
              <a:pathLst>
                <a:path extrusionOk="0" h="47" w="288">
                  <a:moveTo>
                    <a:pt x="2" y="47"/>
                  </a:moveTo>
                  <a:cubicBezTo>
                    <a:pt x="1" y="47"/>
                    <a:pt x="0" y="47"/>
                    <a:pt x="0" y="46"/>
                  </a:cubicBezTo>
                  <a:cubicBezTo>
                    <a:pt x="0" y="45"/>
                    <a:pt x="0" y="44"/>
                    <a:pt x="1" y="43"/>
                  </a:cubicBezTo>
                  <a:cubicBezTo>
                    <a:pt x="2" y="43"/>
                    <a:pt x="111" y="5"/>
                    <a:pt x="286" y="0"/>
                  </a:cubicBezTo>
                  <a:cubicBezTo>
                    <a:pt x="287" y="0"/>
                    <a:pt x="288" y="1"/>
                    <a:pt x="288" y="2"/>
                  </a:cubicBezTo>
                  <a:cubicBezTo>
                    <a:pt x="288" y="3"/>
                    <a:pt x="287" y="4"/>
                    <a:pt x="286" y="4"/>
                  </a:cubicBezTo>
                  <a:cubicBezTo>
                    <a:pt x="112" y="9"/>
                    <a:pt x="4" y="47"/>
                    <a:pt x="3" y="47"/>
                  </a:cubicBezTo>
                  <a:lnTo>
                    <a:pt x="2" y="47"/>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1" name="Google Shape;301;p23"/>
            <p:cNvSpPr/>
            <p:nvPr/>
          </p:nvSpPr>
          <p:spPr>
            <a:xfrm>
              <a:off x="5389563" y="4957763"/>
              <a:ext cx="361950" cy="746125"/>
            </a:xfrm>
            <a:custGeom>
              <a:rect b="b" l="l" r="r" t="t"/>
              <a:pathLst>
                <a:path extrusionOk="0" h="198" w="96">
                  <a:moveTo>
                    <a:pt x="94" y="198"/>
                  </a:moveTo>
                  <a:cubicBezTo>
                    <a:pt x="93" y="198"/>
                    <a:pt x="92" y="197"/>
                    <a:pt x="92" y="196"/>
                  </a:cubicBezTo>
                  <a:cubicBezTo>
                    <a:pt x="55" y="79"/>
                    <a:pt x="1" y="4"/>
                    <a:pt x="1" y="3"/>
                  </a:cubicBezTo>
                  <a:cubicBezTo>
                    <a:pt x="0" y="2"/>
                    <a:pt x="0" y="1"/>
                    <a:pt x="1" y="0"/>
                  </a:cubicBezTo>
                  <a:cubicBezTo>
                    <a:pt x="2" y="0"/>
                    <a:pt x="3" y="0"/>
                    <a:pt x="4" y="1"/>
                  </a:cubicBezTo>
                  <a:cubicBezTo>
                    <a:pt x="5" y="2"/>
                    <a:pt x="58" y="77"/>
                    <a:pt x="96" y="195"/>
                  </a:cubicBezTo>
                  <a:cubicBezTo>
                    <a:pt x="96" y="196"/>
                    <a:pt x="96" y="197"/>
                    <a:pt x="95" y="198"/>
                  </a:cubicBezTo>
                  <a:lnTo>
                    <a:pt x="94" y="198"/>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2" name="Google Shape;302;p23"/>
            <p:cNvSpPr/>
            <p:nvPr/>
          </p:nvSpPr>
          <p:spPr>
            <a:xfrm>
              <a:off x="6240463" y="5484813"/>
              <a:ext cx="893763" cy="188913"/>
            </a:xfrm>
            <a:custGeom>
              <a:rect b="b" l="l" r="r" t="t"/>
              <a:pathLst>
                <a:path extrusionOk="0" h="50" w="237">
                  <a:moveTo>
                    <a:pt x="237" y="0"/>
                  </a:moveTo>
                  <a:cubicBezTo>
                    <a:pt x="237" y="0"/>
                    <a:pt x="97" y="24"/>
                    <a:pt x="0" y="50"/>
                  </a:cubicBezTo>
                </a:path>
              </a:pathLst>
            </a:custGeom>
            <a:solidFill>
              <a:srgbClr val="9BC44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3" name="Google Shape;303;p23"/>
            <p:cNvSpPr/>
            <p:nvPr/>
          </p:nvSpPr>
          <p:spPr>
            <a:xfrm>
              <a:off x="6234113" y="5478463"/>
              <a:ext cx="908050" cy="203200"/>
            </a:xfrm>
            <a:custGeom>
              <a:rect b="b" l="l" r="r" t="t"/>
              <a:pathLst>
                <a:path extrusionOk="0" h="54" w="241">
                  <a:moveTo>
                    <a:pt x="2" y="54"/>
                  </a:moveTo>
                  <a:cubicBezTo>
                    <a:pt x="2" y="54"/>
                    <a:pt x="1" y="54"/>
                    <a:pt x="1" y="53"/>
                  </a:cubicBezTo>
                  <a:cubicBezTo>
                    <a:pt x="0" y="52"/>
                    <a:pt x="1" y="51"/>
                    <a:pt x="2" y="50"/>
                  </a:cubicBezTo>
                  <a:cubicBezTo>
                    <a:pt x="98" y="25"/>
                    <a:pt x="237" y="0"/>
                    <a:pt x="238" y="0"/>
                  </a:cubicBezTo>
                  <a:cubicBezTo>
                    <a:pt x="239" y="0"/>
                    <a:pt x="241" y="0"/>
                    <a:pt x="241" y="1"/>
                  </a:cubicBezTo>
                  <a:cubicBezTo>
                    <a:pt x="241" y="2"/>
                    <a:pt x="240" y="4"/>
                    <a:pt x="239" y="4"/>
                  </a:cubicBezTo>
                  <a:cubicBezTo>
                    <a:pt x="238" y="4"/>
                    <a:pt x="98" y="28"/>
                    <a:pt x="3" y="54"/>
                  </a:cubicBezTo>
                  <a:lnTo>
                    <a:pt x="2" y="54"/>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4" name="Google Shape;304;p23"/>
            <p:cNvSpPr/>
            <p:nvPr/>
          </p:nvSpPr>
          <p:spPr>
            <a:xfrm>
              <a:off x="6319838" y="3589338"/>
              <a:ext cx="128588" cy="1104900"/>
            </a:xfrm>
            <a:custGeom>
              <a:rect b="b" l="l" r="r" t="t"/>
              <a:pathLst>
                <a:path extrusionOk="0" h="293" w="34">
                  <a:moveTo>
                    <a:pt x="24" y="293"/>
                  </a:moveTo>
                  <a:cubicBezTo>
                    <a:pt x="23" y="293"/>
                    <a:pt x="23" y="293"/>
                    <a:pt x="22" y="292"/>
                  </a:cubicBezTo>
                  <a:cubicBezTo>
                    <a:pt x="0" y="201"/>
                    <a:pt x="29" y="3"/>
                    <a:pt x="30" y="1"/>
                  </a:cubicBezTo>
                  <a:cubicBezTo>
                    <a:pt x="30" y="0"/>
                    <a:pt x="31" y="0"/>
                    <a:pt x="32" y="0"/>
                  </a:cubicBezTo>
                  <a:cubicBezTo>
                    <a:pt x="33" y="0"/>
                    <a:pt x="34" y="1"/>
                    <a:pt x="34" y="2"/>
                  </a:cubicBezTo>
                  <a:cubicBezTo>
                    <a:pt x="33" y="4"/>
                    <a:pt x="4" y="200"/>
                    <a:pt x="26" y="291"/>
                  </a:cubicBezTo>
                  <a:cubicBezTo>
                    <a:pt x="27" y="292"/>
                    <a:pt x="26" y="293"/>
                    <a:pt x="25" y="293"/>
                  </a:cubicBezTo>
                  <a:lnTo>
                    <a:pt x="24" y="293"/>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5" name="Google Shape;305;p23"/>
            <p:cNvSpPr/>
            <p:nvPr/>
          </p:nvSpPr>
          <p:spPr>
            <a:xfrm>
              <a:off x="6429376" y="4241800"/>
              <a:ext cx="520700" cy="527050"/>
            </a:xfrm>
            <a:custGeom>
              <a:rect b="b" l="l" r="r" t="t"/>
              <a:pathLst>
                <a:path extrusionOk="0" h="140" w="138">
                  <a:moveTo>
                    <a:pt x="3" y="140"/>
                  </a:moveTo>
                  <a:cubicBezTo>
                    <a:pt x="2" y="140"/>
                    <a:pt x="2" y="140"/>
                    <a:pt x="1" y="139"/>
                  </a:cubicBezTo>
                  <a:cubicBezTo>
                    <a:pt x="0" y="139"/>
                    <a:pt x="0" y="137"/>
                    <a:pt x="1" y="136"/>
                  </a:cubicBezTo>
                  <a:cubicBezTo>
                    <a:pt x="35" y="100"/>
                    <a:pt x="133" y="2"/>
                    <a:pt x="134" y="1"/>
                  </a:cubicBezTo>
                  <a:cubicBezTo>
                    <a:pt x="135" y="0"/>
                    <a:pt x="136" y="0"/>
                    <a:pt x="137" y="1"/>
                  </a:cubicBezTo>
                  <a:cubicBezTo>
                    <a:pt x="138" y="2"/>
                    <a:pt x="138" y="3"/>
                    <a:pt x="137" y="4"/>
                  </a:cubicBezTo>
                  <a:cubicBezTo>
                    <a:pt x="136" y="5"/>
                    <a:pt x="38" y="103"/>
                    <a:pt x="4" y="139"/>
                  </a:cubicBezTo>
                  <a:cubicBezTo>
                    <a:pt x="4" y="140"/>
                    <a:pt x="3" y="140"/>
                    <a:pt x="3" y="140"/>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6" name="Google Shape;306;p23"/>
            <p:cNvSpPr/>
            <p:nvPr/>
          </p:nvSpPr>
          <p:spPr>
            <a:xfrm>
              <a:off x="5657851" y="3509963"/>
              <a:ext cx="269875" cy="679450"/>
            </a:xfrm>
            <a:custGeom>
              <a:rect b="b" l="l" r="r" t="t"/>
              <a:pathLst>
                <a:path extrusionOk="0" h="180" w="72">
                  <a:moveTo>
                    <a:pt x="70" y="180"/>
                  </a:moveTo>
                  <a:cubicBezTo>
                    <a:pt x="69" y="180"/>
                    <a:pt x="68" y="179"/>
                    <a:pt x="68" y="178"/>
                  </a:cubicBezTo>
                  <a:cubicBezTo>
                    <a:pt x="67" y="119"/>
                    <a:pt x="1" y="4"/>
                    <a:pt x="0" y="3"/>
                  </a:cubicBezTo>
                  <a:cubicBezTo>
                    <a:pt x="0" y="2"/>
                    <a:pt x="0" y="1"/>
                    <a:pt x="1" y="0"/>
                  </a:cubicBezTo>
                  <a:cubicBezTo>
                    <a:pt x="2" y="0"/>
                    <a:pt x="3" y="0"/>
                    <a:pt x="4" y="1"/>
                  </a:cubicBezTo>
                  <a:cubicBezTo>
                    <a:pt x="7" y="6"/>
                    <a:pt x="71" y="118"/>
                    <a:pt x="72" y="178"/>
                  </a:cubicBezTo>
                  <a:cubicBezTo>
                    <a:pt x="72" y="179"/>
                    <a:pt x="71" y="180"/>
                    <a:pt x="70" y="180"/>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7" name="Google Shape;307;p23"/>
            <p:cNvSpPr/>
            <p:nvPr/>
          </p:nvSpPr>
          <p:spPr>
            <a:xfrm>
              <a:off x="5030788" y="5708650"/>
              <a:ext cx="746125" cy="274638"/>
            </a:xfrm>
            <a:custGeom>
              <a:rect b="b" l="l" r="r" t="t"/>
              <a:pathLst>
                <a:path extrusionOk="0" h="73" w="198">
                  <a:moveTo>
                    <a:pt x="2" y="73"/>
                  </a:moveTo>
                  <a:cubicBezTo>
                    <a:pt x="1" y="73"/>
                    <a:pt x="0" y="72"/>
                    <a:pt x="0" y="72"/>
                  </a:cubicBezTo>
                  <a:cubicBezTo>
                    <a:pt x="0" y="70"/>
                    <a:pt x="0" y="69"/>
                    <a:pt x="1" y="69"/>
                  </a:cubicBezTo>
                  <a:cubicBezTo>
                    <a:pt x="3" y="69"/>
                    <a:pt x="139" y="34"/>
                    <a:pt x="195" y="0"/>
                  </a:cubicBezTo>
                  <a:cubicBezTo>
                    <a:pt x="196" y="0"/>
                    <a:pt x="197" y="0"/>
                    <a:pt x="197" y="1"/>
                  </a:cubicBezTo>
                  <a:cubicBezTo>
                    <a:pt x="198" y="2"/>
                    <a:pt x="198" y="3"/>
                    <a:pt x="197" y="4"/>
                  </a:cubicBezTo>
                  <a:cubicBezTo>
                    <a:pt x="141" y="37"/>
                    <a:pt x="4" y="73"/>
                    <a:pt x="2" y="73"/>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8" name="Google Shape;308;p23"/>
            <p:cNvSpPr/>
            <p:nvPr/>
          </p:nvSpPr>
          <p:spPr>
            <a:xfrm>
              <a:off x="4851401" y="5610225"/>
              <a:ext cx="914400" cy="123825"/>
            </a:xfrm>
            <a:custGeom>
              <a:rect b="b" l="l" r="r" t="t"/>
              <a:pathLst>
                <a:path extrusionOk="0" h="33" w="243">
                  <a:moveTo>
                    <a:pt x="206" y="30"/>
                  </a:moveTo>
                  <a:cubicBezTo>
                    <a:pt x="117" y="30"/>
                    <a:pt x="3" y="4"/>
                    <a:pt x="2" y="4"/>
                  </a:cubicBezTo>
                  <a:cubicBezTo>
                    <a:pt x="1" y="3"/>
                    <a:pt x="0" y="2"/>
                    <a:pt x="1" y="1"/>
                  </a:cubicBezTo>
                  <a:cubicBezTo>
                    <a:pt x="1" y="0"/>
                    <a:pt x="2" y="0"/>
                    <a:pt x="3" y="0"/>
                  </a:cubicBezTo>
                  <a:cubicBezTo>
                    <a:pt x="5" y="0"/>
                    <a:pt x="149" y="33"/>
                    <a:pt x="240" y="24"/>
                  </a:cubicBezTo>
                  <a:cubicBezTo>
                    <a:pt x="241" y="24"/>
                    <a:pt x="242" y="25"/>
                    <a:pt x="243" y="26"/>
                  </a:cubicBezTo>
                  <a:cubicBezTo>
                    <a:pt x="243" y="27"/>
                    <a:pt x="242" y="28"/>
                    <a:pt x="241" y="28"/>
                  </a:cubicBezTo>
                  <a:cubicBezTo>
                    <a:pt x="230" y="29"/>
                    <a:pt x="218" y="30"/>
                    <a:pt x="206" y="30"/>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9" name="Google Shape;309;p23"/>
            <p:cNvSpPr/>
            <p:nvPr/>
          </p:nvSpPr>
          <p:spPr>
            <a:xfrm>
              <a:off x="5054601" y="5059363"/>
              <a:ext cx="696913" cy="652463"/>
            </a:xfrm>
            <a:custGeom>
              <a:rect b="b" l="l" r="r" t="t"/>
              <a:pathLst>
                <a:path extrusionOk="0" h="173" w="185">
                  <a:moveTo>
                    <a:pt x="183" y="173"/>
                  </a:moveTo>
                  <a:cubicBezTo>
                    <a:pt x="182" y="172"/>
                    <a:pt x="182" y="172"/>
                    <a:pt x="182" y="172"/>
                  </a:cubicBezTo>
                  <a:cubicBezTo>
                    <a:pt x="98" y="144"/>
                    <a:pt x="2" y="5"/>
                    <a:pt x="1" y="3"/>
                  </a:cubicBezTo>
                  <a:cubicBezTo>
                    <a:pt x="0" y="2"/>
                    <a:pt x="0" y="1"/>
                    <a:pt x="1" y="0"/>
                  </a:cubicBezTo>
                  <a:cubicBezTo>
                    <a:pt x="2" y="0"/>
                    <a:pt x="3" y="0"/>
                    <a:pt x="4" y="1"/>
                  </a:cubicBezTo>
                  <a:cubicBezTo>
                    <a:pt x="5" y="2"/>
                    <a:pt x="100" y="140"/>
                    <a:pt x="184" y="169"/>
                  </a:cubicBezTo>
                  <a:cubicBezTo>
                    <a:pt x="185" y="169"/>
                    <a:pt x="185" y="170"/>
                    <a:pt x="185" y="171"/>
                  </a:cubicBezTo>
                  <a:cubicBezTo>
                    <a:pt x="185" y="172"/>
                    <a:pt x="184" y="173"/>
                    <a:pt x="183" y="173"/>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0" name="Google Shape;310;p23"/>
            <p:cNvSpPr/>
            <p:nvPr/>
          </p:nvSpPr>
          <p:spPr>
            <a:xfrm>
              <a:off x="5872163" y="4908550"/>
              <a:ext cx="376238" cy="757238"/>
            </a:xfrm>
            <a:custGeom>
              <a:rect b="b" l="l" r="r" t="t"/>
              <a:pathLst>
                <a:path extrusionOk="0" h="201" w="100">
                  <a:moveTo>
                    <a:pt x="100" y="201"/>
                  </a:moveTo>
                  <a:cubicBezTo>
                    <a:pt x="75" y="175"/>
                    <a:pt x="0" y="0"/>
                    <a:pt x="0" y="0"/>
                  </a:cubicBezTo>
                </a:path>
              </a:pathLst>
            </a:custGeom>
            <a:solidFill>
              <a:srgbClr val="9BC44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1" name="Google Shape;311;p23"/>
            <p:cNvSpPr/>
            <p:nvPr/>
          </p:nvSpPr>
          <p:spPr>
            <a:xfrm>
              <a:off x="5864226" y="4897438"/>
              <a:ext cx="392113" cy="776288"/>
            </a:xfrm>
            <a:custGeom>
              <a:rect b="b" l="l" r="r" t="t"/>
              <a:pathLst>
                <a:path extrusionOk="0" h="206" w="104">
                  <a:moveTo>
                    <a:pt x="102" y="206"/>
                  </a:moveTo>
                  <a:cubicBezTo>
                    <a:pt x="102" y="206"/>
                    <a:pt x="101" y="206"/>
                    <a:pt x="101" y="205"/>
                  </a:cubicBezTo>
                  <a:cubicBezTo>
                    <a:pt x="76" y="179"/>
                    <a:pt x="3" y="10"/>
                    <a:pt x="0" y="3"/>
                  </a:cubicBezTo>
                  <a:cubicBezTo>
                    <a:pt x="0" y="2"/>
                    <a:pt x="0" y="1"/>
                    <a:pt x="1" y="1"/>
                  </a:cubicBezTo>
                  <a:cubicBezTo>
                    <a:pt x="2" y="0"/>
                    <a:pt x="3" y="1"/>
                    <a:pt x="4" y="2"/>
                  </a:cubicBezTo>
                  <a:cubicBezTo>
                    <a:pt x="4" y="3"/>
                    <a:pt x="79" y="177"/>
                    <a:pt x="104" y="202"/>
                  </a:cubicBezTo>
                  <a:cubicBezTo>
                    <a:pt x="104" y="203"/>
                    <a:pt x="104" y="204"/>
                    <a:pt x="104" y="205"/>
                  </a:cubicBezTo>
                  <a:cubicBezTo>
                    <a:pt x="103" y="206"/>
                    <a:pt x="103" y="206"/>
                    <a:pt x="102" y="206"/>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2" name="Google Shape;312;p23"/>
            <p:cNvSpPr/>
            <p:nvPr/>
          </p:nvSpPr>
          <p:spPr>
            <a:xfrm>
              <a:off x="6240463" y="4924425"/>
              <a:ext cx="90488" cy="749300"/>
            </a:xfrm>
            <a:custGeom>
              <a:rect b="b" l="l" r="r" t="t"/>
              <a:pathLst>
                <a:path extrusionOk="0" h="199" w="24">
                  <a:moveTo>
                    <a:pt x="2" y="199"/>
                  </a:moveTo>
                  <a:cubicBezTo>
                    <a:pt x="2" y="199"/>
                    <a:pt x="2" y="199"/>
                    <a:pt x="2" y="199"/>
                  </a:cubicBezTo>
                  <a:cubicBezTo>
                    <a:pt x="1" y="198"/>
                    <a:pt x="0" y="197"/>
                    <a:pt x="0" y="196"/>
                  </a:cubicBezTo>
                  <a:cubicBezTo>
                    <a:pt x="19" y="122"/>
                    <a:pt x="3" y="4"/>
                    <a:pt x="3" y="3"/>
                  </a:cubicBezTo>
                  <a:cubicBezTo>
                    <a:pt x="3" y="2"/>
                    <a:pt x="4" y="1"/>
                    <a:pt x="5" y="0"/>
                  </a:cubicBezTo>
                  <a:cubicBezTo>
                    <a:pt x="6" y="0"/>
                    <a:pt x="7" y="1"/>
                    <a:pt x="7" y="2"/>
                  </a:cubicBezTo>
                  <a:cubicBezTo>
                    <a:pt x="7" y="3"/>
                    <a:pt x="24" y="122"/>
                    <a:pt x="4" y="197"/>
                  </a:cubicBezTo>
                  <a:cubicBezTo>
                    <a:pt x="4" y="198"/>
                    <a:pt x="3" y="199"/>
                    <a:pt x="2" y="199"/>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3" name="Google Shape;313;p23"/>
            <p:cNvSpPr/>
            <p:nvPr/>
          </p:nvSpPr>
          <p:spPr>
            <a:xfrm>
              <a:off x="6456363" y="2390775"/>
              <a:ext cx="674688" cy="176213"/>
            </a:xfrm>
            <a:custGeom>
              <a:rect b="b" l="l" r="r" t="t"/>
              <a:pathLst>
                <a:path extrusionOk="0" h="47" w="179">
                  <a:moveTo>
                    <a:pt x="2" y="47"/>
                  </a:moveTo>
                  <a:cubicBezTo>
                    <a:pt x="1" y="47"/>
                    <a:pt x="0" y="46"/>
                    <a:pt x="0" y="45"/>
                  </a:cubicBezTo>
                  <a:cubicBezTo>
                    <a:pt x="0" y="44"/>
                    <a:pt x="0" y="43"/>
                    <a:pt x="1" y="43"/>
                  </a:cubicBezTo>
                  <a:cubicBezTo>
                    <a:pt x="101" y="5"/>
                    <a:pt x="176" y="0"/>
                    <a:pt x="177" y="0"/>
                  </a:cubicBezTo>
                  <a:cubicBezTo>
                    <a:pt x="178" y="0"/>
                    <a:pt x="179" y="1"/>
                    <a:pt x="179" y="2"/>
                  </a:cubicBezTo>
                  <a:cubicBezTo>
                    <a:pt x="179" y="3"/>
                    <a:pt x="178" y="4"/>
                    <a:pt x="177" y="4"/>
                  </a:cubicBezTo>
                  <a:cubicBezTo>
                    <a:pt x="177" y="4"/>
                    <a:pt x="101" y="9"/>
                    <a:pt x="3" y="47"/>
                  </a:cubicBezTo>
                  <a:lnTo>
                    <a:pt x="2" y="47"/>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4" name="Google Shape;314;p23"/>
            <p:cNvSpPr/>
            <p:nvPr/>
          </p:nvSpPr>
          <p:spPr>
            <a:xfrm>
              <a:off x="5921376" y="2665413"/>
              <a:ext cx="952500" cy="227013"/>
            </a:xfrm>
            <a:custGeom>
              <a:rect b="b" l="l" r="r" t="t"/>
              <a:pathLst>
                <a:path extrusionOk="0" h="60" w="253">
                  <a:moveTo>
                    <a:pt x="251" y="60"/>
                  </a:moveTo>
                  <a:cubicBezTo>
                    <a:pt x="250" y="59"/>
                    <a:pt x="250" y="59"/>
                    <a:pt x="250" y="59"/>
                  </a:cubicBezTo>
                  <a:cubicBezTo>
                    <a:pt x="249" y="59"/>
                    <a:pt x="63" y="4"/>
                    <a:pt x="3" y="17"/>
                  </a:cubicBezTo>
                  <a:cubicBezTo>
                    <a:pt x="2" y="17"/>
                    <a:pt x="1" y="17"/>
                    <a:pt x="1" y="16"/>
                  </a:cubicBezTo>
                  <a:cubicBezTo>
                    <a:pt x="0" y="15"/>
                    <a:pt x="1" y="14"/>
                    <a:pt x="2" y="13"/>
                  </a:cubicBezTo>
                  <a:cubicBezTo>
                    <a:pt x="63" y="0"/>
                    <a:pt x="244" y="53"/>
                    <a:pt x="252" y="56"/>
                  </a:cubicBezTo>
                  <a:cubicBezTo>
                    <a:pt x="253" y="56"/>
                    <a:pt x="253" y="57"/>
                    <a:pt x="253" y="58"/>
                  </a:cubicBezTo>
                  <a:cubicBezTo>
                    <a:pt x="253" y="59"/>
                    <a:pt x="252" y="60"/>
                    <a:pt x="251" y="60"/>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5" name="Google Shape;315;p23"/>
            <p:cNvSpPr/>
            <p:nvPr/>
          </p:nvSpPr>
          <p:spPr>
            <a:xfrm>
              <a:off x="5483226" y="3043238"/>
              <a:ext cx="715963" cy="101600"/>
            </a:xfrm>
            <a:custGeom>
              <a:rect b="b" l="l" r="r" t="t"/>
              <a:pathLst>
                <a:path extrusionOk="0" h="27" w="190">
                  <a:moveTo>
                    <a:pt x="2" y="27"/>
                  </a:moveTo>
                  <a:cubicBezTo>
                    <a:pt x="2" y="27"/>
                    <a:pt x="1" y="27"/>
                    <a:pt x="1" y="26"/>
                  </a:cubicBezTo>
                  <a:cubicBezTo>
                    <a:pt x="0" y="25"/>
                    <a:pt x="1" y="24"/>
                    <a:pt x="2" y="23"/>
                  </a:cubicBezTo>
                  <a:cubicBezTo>
                    <a:pt x="30" y="11"/>
                    <a:pt x="181" y="1"/>
                    <a:pt x="188" y="0"/>
                  </a:cubicBezTo>
                  <a:cubicBezTo>
                    <a:pt x="189" y="0"/>
                    <a:pt x="190" y="1"/>
                    <a:pt x="190" y="2"/>
                  </a:cubicBezTo>
                  <a:cubicBezTo>
                    <a:pt x="190" y="3"/>
                    <a:pt x="189" y="4"/>
                    <a:pt x="188" y="4"/>
                  </a:cubicBezTo>
                  <a:cubicBezTo>
                    <a:pt x="186" y="4"/>
                    <a:pt x="31" y="15"/>
                    <a:pt x="3" y="27"/>
                  </a:cubicBezTo>
                  <a:lnTo>
                    <a:pt x="2" y="27"/>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6" name="Google Shape;316;p23"/>
            <p:cNvSpPr/>
            <p:nvPr/>
          </p:nvSpPr>
          <p:spPr>
            <a:xfrm>
              <a:off x="5438776" y="2284413"/>
              <a:ext cx="109538" cy="781050"/>
            </a:xfrm>
            <a:custGeom>
              <a:rect b="b" l="l" r="r" t="t"/>
              <a:pathLst>
                <a:path extrusionOk="0" h="207" w="29">
                  <a:moveTo>
                    <a:pt x="27" y="207"/>
                  </a:moveTo>
                  <a:cubicBezTo>
                    <a:pt x="26" y="207"/>
                    <a:pt x="25" y="207"/>
                    <a:pt x="25" y="207"/>
                  </a:cubicBezTo>
                  <a:cubicBezTo>
                    <a:pt x="0" y="172"/>
                    <a:pt x="9" y="9"/>
                    <a:pt x="9" y="2"/>
                  </a:cubicBezTo>
                  <a:cubicBezTo>
                    <a:pt x="9" y="1"/>
                    <a:pt x="10" y="0"/>
                    <a:pt x="11" y="0"/>
                  </a:cubicBezTo>
                  <a:cubicBezTo>
                    <a:pt x="12" y="0"/>
                    <a:pt x="13" y="1"/>
                    <a:pt x="13" y="2"/>
                  </a:cubicBezTo>
                  <a:cubicBezTo>
                    <a:pt x="13" y="4"/>
                    <a:pt x="5" y="171"/>
                    <a:pt x="28" y="204"/>
                  </a:cubicBezTo>
                  <a:cubicBezTo>
                    <a:pt x="29" y="205"/>
                    <a:pt x="29" y="206"/>
                    <a:pt x="28" y="207"/>
                  </a:cubicBezTo>
                  <a:cubicBezTo>
                    <a:pt x="27" y="207"/>
                    <a:pt x="27" y="207"/>
                    <a:pt x="27" y="207"/>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7" name="Google Shape;317;p23"/>
            <p:cNvSpPr/>
            <p:nvPr/>
          </p:nvSpPr>
          <p:spPr>
            <a:xfrm>
              <a:off x="5019676" y="2928938"/>
              <a:ext cx="411163" cy="566738"/>
            </a:xfrm>
            <a:custGeom>
              <a:rect b="b" l="l" r="r" t="t"/>
              <a:pathLst>
                <a:path extrusionOk="0" h="150" w="109">
                  <a:moveTo>
                    <a:pt x="107" y="150"/>
                  </a:moveTo>
                  <a:cubicBezTo>
                    <a:pt x="106" y="150"/>
                    <a:pt x="105" y="149"/>
                    <a:pt x="105" y="148"/>
                  </a:cubicBezTo>
                  <a:cubicBezTo>
                    <a:pt x="84" y="95"/>
                    <a:pt x="2" y="5"/>
                    <a:pt x="1" y="4"/>
                  </a:cubicBezTo>
                  <a:cubicBezTo>
                    <a:pt x="0" y="3"/>
                    <a:pt x="1" y="2"/>
                    <a:pt x="1" y="1"/>
                  </a:cubicBezTo>
                  <a:cubicBezTo>
                    <a:pt x="2" y="0"/>
                    <a:pt x="3" y="1"/>
                    <a:pt x="4" y="1"/>
                  </a:cubicBezTo>
                  <a:cubicBezTo>
                    <a:pt x="5" y="2"/>
                    <a:pt x="88" y="93"/>
                    <a:pt x="109" y="147"/>
                  </a:cubicBezTo>
                  <a:cubicBezTo>
                    <a:pt x="109" y="148"/>
                    <a:pt x="109" y="149"/>
                    <a:pt x="108" y="149"/>
                  </a:cubicBezTo>
                  <a:lnTo>
                    <a:pt x="107" y="150"/>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8" name="Google Shape;318;p23"/>
            <p:cNvSpPr/>
            <p:nvPr/>
          </p:nvSpPr>
          <p:spPr>
            <a:xfrm>
              <a:off x="4873626" y="3660775"/>
              <a:ext cx="617538" cy="381000"/>
            </a:xfrm>
            <a:custGeom>
              <a:rect b="b" l="l" r="r" t="t"/>
              <a:pathLst>
                <a:path extrusionOk="0" h="101" w="164">
                  <a:moveTo>
                    <a:pt x="2" y="101"/>
                  </a:moveTo>
                  <a:cubicBezTo>
                    <a:pt x="2" y="101"/>
                    <a:pt x="1" y="101"/>
                    <a:pt x="1" y="100"/>
                  </a:cubicBezTo>
                  <a:cubicBezTo>
                    <a:pt x="0" y="99"/>
                    <a:pt x="0" y="98"/>
                    <a:pt x="1" y="97"/>
                  </a:cubicBezTo>
                  <a:cubicBezTo>
                    <a:pt x="5" y="93"/>
                    <a:pt x="99" y="0"/>
                    <a:pt x="162" y="11"/>
                  </a:cubicBezTo>
                  <a:cubicBezTo>
                    <a:pt x="163" y="12"/>
                    <a:pt x="164" y="13"/>
                    <a:pt x="164" y="14"/>
                  </a:cubicBezTo>
                  <a:cubicBezTo>
                    <a:pt x="164" y="15"/>
                    <a:pt x="163" y="15"/>
                    <a:pt x="162" y="15"/>
                  </a:cubicBezTo>
                  <a:cubicBezTo>
                    <a:pt x="100" y="4"/>
                    <a:pt x="5" y="99"/>
                    <a:pt x="4" y="100"/>
                  </a:cubicBezTo>
                  <a:cubicBezTo>
                    <a:pt x="3" y="101"/>
                    <a:pt x="3" y="101"/>
                    <a:pt x="2" y="101"/>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9" name="Google Shape;319;p23"/>
            <p:cNvSpPr/>
            <p:nvPr/>
          </p:nvSpPr>
          <p:spPr>
            <a:xfrm>
              <a:off x="5699126" y="3208338"/>
              <a:ext cx="500063" cy="15875"/>
            </a:xfrm>
            <a:custGeom>
              <a:rect b="b" l="l" r="r" t="t"/>
              <a:pathLst>
                <a:path extrusionOk="0" h="4" w="133">
                  <a:moveTo>
                    <a:pt x="131" y="4"/>
                  </a:moveTo>
                  <a:cubicBezTo>
                    <a:pt x="2" y="4"/>
                    <a:pt x="2" y="4"/>
                    <a:pt x="2" y="4"/>
                  </a:cubicBezTo>
                  <a:cubicBezTo>
                    <a:pt x="1" y="4"/>
                    <a:pt x="0" y="3"/>
                    <a:pt x="0" y="2"/>
                  </a:cubicBezTo>
                  <a:cubicBezTo>
                    <a:pt x="0" y="1"/>
                    <a:pt x="1" y="0"/>
                    <a:pt x="2" y="0"/>
                  </a:cubicBezTo>
                  <a:cubicBezTo>
                    <a:pt x="131" y="0"/>
                    <a:pt x="131" y="0"/>
                    <a:pt x="131" y="0"/>
                  </a:cubicBezTo>
                  <a:cubicBezTo>
                    <a:pt x="132" y="0"/>
                    <a:pt x="133" y="1"/>
                    <a:pt x="133" y="2"/>
                  </a:cubicBezTo>
                  <a:cubicBezTo>
                    <a:pt x="133" y="3"/>
                    <a:pt x="132" y="4"/>
                    <a:pt x="131" y="4"/>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0" name="Google Shape;320;p23"/>
            <p:cNvSpPr/>
            <p:nvPr/>
          </p:nvSpPr>
          <p:spPr>
            <a:xfrm>
              <a:off x="5743576" y="1277938"/>
              <a:ext cx="430213" cy="15875"/>
            </a:xfrm>
            <a:custGeom>
              <a:rect b="b" l="l" r="r" t="t"/>
              <a:pathLst>
                <a:path extrusionOk="0" h="4" w="114">
                  <a:moveTo>
                    <a:pt x="112" y="4"/>
                  </a:moveTo>
                  <a:cubicBezTo>
                    <a:pt x="2" y="4"/>
                    <a:pt x="2" y="4"/>
                    <a:pt x="2" y="4"/>
                  </a:cubicBezTo>
                  <a:cubicBezTo>
                    <a:pt x="1" y="4"/>
                    <a:pt x="0" y="3"/>
                    <a:pt x="0" y="2"/>
                  </a:cubicBezTo>
                  <a:cubicBezTo>
                    <a:pt x="0" y="1"/>
                    <a:pt x="1" y="0"/>
                    <a:pt x="2" y="0"/>
                  </a:cubicBezTo>
                  <a:cubicBezTo>
                    <a:pt x="112" y="0"/>
                    <a:pt x="112" y="0"/>
                    <a:pt x="112" y="0"/>
                  </a:cubicBezTo>
                  <a:cubicBezTo>
                    <a:pt x="113" y="0"/>
                    <a:pt x="114" y="1"/>
                    <a:pt x="114" y="2"/>
                  </a:cubicBezTo>
                  <a:cubicBezTo>
                    <a:pt x="114" y="3"/>
                    <a:pt x="113" y="4"/>
                    <a:pt x="112" y="4"/>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1" name="Google Shape;321;p23"/>
            <p:cNvSpPr/>
            <p:nvPr/>
          </p:nvSpPr>
          <p:spPr>
            <a:xfrm>
              <a:off x="5721351" y="1346200"/>
              <a:ext cx="485775" cy="15875"/>
            </a:xfrm>
            <a:custGeom>
              <a:rect b="b" l="l" r="r" t="t"/>
              <a:pathLst>
                <a:path extrusionOk="0" h="4" w="129">
                  <a:moveTo>
                    <a:pt x="127" y="4"/>
                  </a:moveTo>
                  <a:cubicBezTo>
                    <a:pt x="2" y="4"/>
                    <a:pt x="2" y="4"/>
                    <a:pt x="2" y="4"/>
                  </a:cubicBezTo>
                  <a:cubicBezTo>
                    <a:pt x="1" y="4"/>
                    <a:pt x="0" y="3"/>
                    <a:pt x="0" y="2"/>
                  </a:cubicBezTo>
                  <a:cubicBezTo>
                    <a:pt x="0" y="1"/>
                    <a:pt x="1" y="0"/>
                    <a:pt x="2" y="0"/>
                  </a:cubicBezTo>
                  <a:cubicBezTo>
                    <a:pt x="127" y="0"/>
                    <a:pt x="127" y="0"/>
                    <a:pt x="127" y="0"/>
                  </a:cubicBezTo>
                  <a:cubicBezTo>
                    <a:pt x="128" y="0"/>
                    <a:pt x="129" y="1"/>
                    <a:pt x="129" y="2"/>
                  </a:cubicBezTo>
                  <a:cubicBezTo>
                    <a:pt x="129" y="3"/>
                    <a:pt x="128" y="4"/>
                    <a:pt x="127" y="4"/>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2" name="Google Shape;322;p23"/>
            <p:cNvSpPr/>
            <p:nvPr/>
          </p:nvSpPr>
          <p:spPr>
            <a:xfrm>
              <a:off x="5710238" y="523875"/>
              <a:ext cx="512763" cy="15875"/>
            </a:xfrm>
            <a:custGeom>
              <a:rect b="b" l="l" r="r" t="t"/>
              <a:pathLst>
                <a:path extrusionOk="0" h="4" w="136">
                  <a:moveTo>
                    <a:pt x="134" y="4"/>
                  </a:moveTo>
                  <a:cubicBezTo>
                    <a:pt x="2" y="4"/>
                    <a:pt x="2" y="4"/>
                    <a:pt x="2" y="4"/>
                  </a:cubicBezTo>
                  <a:cubicBezTo>
                    <a:pt x="1" y="4"/>
                    <a:pt x="0" y="3"/>
                    <a:pt x="0" y="2"/>
                  </a:cubicBezTo>
                  <a:cubicBezTo>
                    <a:pt x="0" y="0"/>
                    <a:pt x="1" y="0"/>
                    <a:pt x="2" y="0"/>
                  </a:cubicBezTo>
                  <a:cubicBezTo>
                    <a:pt x="134" y="0"/>
                    <a:pt x="134" y="0"/>
                    <a:pt x="134" y="0"/>
                  </a:cubicBezTo>
                  <a:cubicBezTo>
                    <a:pt x="135" y="0"/>
                    <a:pt x="136" y="0"/>
                    <a:pt x="136" y="2"/>
                  </a:cubicBezTo>
                  <a:cubicBezTo>
                    <a:pt x="136" y="3"/>
                    <a:pt x="135" y="4"/>
                    <a:pt x="134" y="4"/>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3" name="Google Shape;323;p23"/>
            <p:cNvSpPr/>
            <p:nvPr/>
          </p:nvSpPr>
          <p:spPr>
            <a:xfrm>
              <a:off x="5849938" y="5821363"/>
              <a:ext cx="236538" cy="14288"/>
            </a:xfrm>
            <a:custGeom>
              <a:rect b="b" l="l" r="r" t="t"/>
              <a:pathLst>
                <a:path extrusionOk="0" h="4" w="63">
                  <a:moveTo>
                    <a:pt x="61" y="4"/>
                  </a:moveTo>
                  <a:cubicBezTo>
                    <a:pt x="2" y="4"/>
                    <a:pt x="2" y="4"/>
                    <a:pt x="2" y="4"/>
                  </a:cubicBezTo>
                  <a:cubicBezTo>
                    <a:pt x="1" y="4"/>
                    <a:pt x="0" y="3"/>
                    <a:pt x="0" y="2"/>
                  </a:cubicBezTo>
                  <a:cubicBezTo>
                    <a:pt x="0" y="1"/>
                    <a:pt x="1" y="0"/>
                    <a:pt x="2" y="0"/>
                  </a:cubicBezTo>
                  <a:cubicBezTo>
                    <a:pt x="61" y="0"/>
                    <a:pt x="61" y="0"/>
                    <a:pt x="61" y="0"/>
                  </a:cubicBezTo>
                  <a:cubicBezTo>
                    <a:pt x="62" y="0"/>
                    <a:pt x="63" y="1"/>
                    <a:pt x="63" y="2"/>
                  </a:cubicBezTo>
                  <a:cubicBezTo>
                    <a:pt x="63" y="3"/>
                    <a:pt x="62" y="4"/>
                    <a:pt x="61" y="4"/>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4" name="Google Shape;324;p23"/>
            <p:cNvSpPr/>
            <p:nvPr/>
          </p:nvSpPr>
          <p:spPr>
            <a:xfrm>
              <a:off x="4349751" y="6450013"/>
              <a:ext cx="3240089" cy="15875"/>
            </a:xfrm>
            <a:custGeom>
              <a:rect b="b" l="l" r="r" t="t"/>
              <a:pathLst>
                <a:path extrusionOk="0" h="4" w="860">
                  <a:moveTo>
                    <a:pt x="858" y="4"/>
                  </a:moveTo>
                  <a:cubicBezTo>
                    <a:pt x="2" y="4"/>
                    <a:pt x="2" y="4"/>
                    <a:pt x="2" y="4"/>
                  </a:cubicBezTo>
                  <a:cubicBezTo>
                    <a:pt x="1" y="4"/>
                    <a:pt x="0" y="3"/>
                    <a:pt x="0" y="2"/>
                  </a:cubicBezTo>
                  <a:cubicBezTo>
                    <a:pt x="0" y="1"/>
                    <a:pt x="1" y="0"/>
                    <a:pt x="2" y="0"/>
                  </a:cubicBezTo>
                  <a:cubicBezTo>
                    <a:pt x="858" y="0"/>
                    <a:pt x="858" y="0"/>
                    <a:pt x="858" y="0"/>
                  </a:cubicBezTo>
                  <a:cubicBezTo>
                    <a:pt x="860" y="0"/>
                    <a:pt x="860" y="1"/>
                    <a:pt x="860" y="2"/>
                  </a:cubicBezTo>
                  <a:cubicBezTo>
                    <a:pt x="860" y="3"/>
                    <a:pt x="860" y="4"/>
                    <a:pt x="858" y="4"/>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5" name="Google Shape;325;p23"/>
            <p:cNvSpPr/>
            <p:nvPr/>
          </p:nvSpPr>
          <p:spPr>
            <a:xfrm>
              <a:off x="4364038" y="6383338"/>
              <a:ext cx="3200401" cy="14288"/>
            </a:xfrm>
            <a:custGeom>
              <a:rect b="b" l="l" r="r" t="t"/>
              <a:pathLst>
                <a:path extrusionOk="0" h="4" w="849">
                  <a:moveTo>
                    <a:pt x="847" y="4"/>
                  </a:moveTo>
                  <a:cubicBezTo>
                    <a:pt x="2" y="4"/>
                    <a:pt x="2" y="4"/>
                    <a:pt x="2" y="4"/>
                  </a:cubicBezTo>
                  <a:cubicBezTo>
                    <a:pt x="1" y="4"/>
                    <a:pt x="0" y="3"/>
                    <a:pt x="0" y="2"/>
                  </a:cubicBezTo>
                  <a:cubicBezTo>
                    <a:pt x="0" y="1"/>
                    <a:pt x="1" y="0"/>
                    <a:pt x="2" y="0"/>
                  </a:cubicBezTo>
                  <a:cubicBezTo>
                    <a:pt x="847" y="0"/>
                    <a:pt x="847" y="0"/>
                    <a:pt x="847" y="0"/>
                  </a:cubicBezTo>
                  <a:cubicBezTo>
                    <a:pt x="848" y="0"/>
                    <a:pt x="849" y="1"/>
                    <a:pt x="849" y="2"/>
                  </a:cubicBezTo>
                  <a:cubicBezTo>
                    <a:pt x="849" y="3"/>
                    <a:pt x="848" y="4"/>
                    <a:pt x="847" y="4"/>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6" name="Google Shape;326;p23"/>
            <p:cNvSpPr/>
            <p:nvPr/>
          </p:nvSpPr>
          <p:spPr>
            <a:xfrm>
              <a:off x="7175501" y="4795838"/>
              <a:ext cx="2159000" cy="30163"/>
            </a:xfrm>
            <a:custGeom>
              <a:rect b="b" l="l" r="r" t="t"/>
              <a:pathLst>
                <a:path extrusionOk="0" h="8" w="573">
                  <a:moveTo>
                    <a:pt x="571" y="8"/>
                  </a:moveTo>
                  <a:cubicBezTo>
                    <a:pt x="571" y="8"/>
                    <a:pt x="571" y="8"/>
                    <a:pt x="571" y="8"/>
                  </a:cubicBezTo>
                  <a:cubicBezTo>
                    <a:pt x="2" y="4"/>
                    <a:pt x="2" y="4"/>
                    <a:pt x="2" y="4"/>
                  </a:cubicBezTo>
                  <a:cubicBezTo>
                    <a:pt x="0" y="4"/>
                    <a:pt x="0" y="3"/>
                    <a:pt x="0" y="2"/>
                  </a:cubicBezTo>
                  <a:cubicBezTo>
                    <a:pt x="0" y="1"/>
                    <a:pt x="1" y="0"/>
                    <a:pt x="2" y="0"/>
                  </a:cubicBezTo>
                  <a:cubicBezTo>
                    <a:pt x="2" y="0"/>
                    <a:pt x="2" y="0"/>
                    <a:pt x="2" y="0"/>
                  </a:cubicBezTo>
                  <a:cubicBezTo>
                    <a:pt x="571" y="4"/>
                    <a:pt x="571" y="4"/>
                    <a:pt x="571" y="4"/>
                  </a:cubicBezTo>
                  <a:cubicBezTo>
                    <a:pt x="572" y="4"/>
                    <a:pt x="573" y="5"/>
                    <a:pt x="573" y="6"/>
                  </a:cubicBezTo>
                  <a:cubicBezTo>
                    <a:pt x="573" y="7"/>
                    <a:pt x="572" y="8"/>
                    <a:pt x="571" y="8"/>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7" name="Google Shape;327;p23"/>
            <p:cNvSpPr/>
            <p:nvPr/>
          </p:nvSpPr>
          <p:spPr>
            <a:xfrm>
              <a:off x="2605088" y="4795838"/>
              <a:ext cx="2162175" cy="30163"/>
            </a:xfrm>
            <a:custGeom>
              <a:rect b="b" l="l" r="r" t="t"/>
              <a:pathLst>
                <a:path extrusionOk="0" h="8" w="574">
                  <a:moveTo>
                    <a:pt x="2" y="8"/>
                  </a:moveTo>
                  <a:cubicBezTo>
                    <a:pt x="1" y="8"/>
                    <a:pt x="0" y="7"/>
                    <a:pt x="0" y="6"/>
                  </a:cubicBezTo>
                  <a:cubicBezTo>
                    <a:pt x="0" y="5"/>
                    <a:pt x="1" y="4"/>
                    <a:pt x="2" y="4"/>
                  </a:cubicBezTo>
                  <a:cubicBezTo>
                    <a:pt x="572" y="0"/>
                    <a:pt x="572" y="0"/>
                    <a:pt x="572" y="0"/>
                  </a:cubicBezTo>
                  <a:cubicBezTo>
                    <a:pt x="572" y="0"/>
                    <a:pt x="572" y="0"/>
                    <a:pt x="572" y="0"/>
                  </a:cubicBezTo>
                  <a:cubicBezTo>
                    <a:pt x="573" y="0"/>
                    <a:pt x="574" y="1"/>
                    <a:pt x="574" y="2"/>
                  </a:cubicBezTo>
                  <a:cubicBezTo>
                    <a:pt x="574" y="3"/>
                    <a:pt x="573" y="4"/>
                    <a:pt x="572" y="4"/>
                  </a:cubicBezTo>
                  <a:cubicBezTo>
                    <a:pt x="2" y="8"/>
                    <a:pt x="2" y="8"/>
                    <a:pt x="2" y="8"/>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328" name="Google Shape;328;p2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6" name="Shape 566"/>
        <p:cNvGrpSpPr/>
        <p:nvPr/>
      </p:nvGrpSpPr>
      <p:grpSpPr>
        <a:xfrm>
          <a:off x="0" y="0"/>
          <a:ext cx="0" cy="0"/>
          <a:chOff x="0" y="0"/>
          <a:chExt cx="0" cy="0"/>
        </a:xfrm>
      </p:grpSpPr>
      <p:sp>
        <p:nvSpPr>
          <p:cNvPr id="567" name="Google Shape;567;p32"/>
          <p:cNvSpPr txBox="1"/>
          <p:nvPr>
            <p:ph type="title"/>
          </p:nvPr>
        </p:nvSpPr>
        <p:spPr>
          <a:xfrm>
            <a:off x="5047375" y="2331575"/>
            <a:ext cx="3383400" cy="17208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sz="3000"/>
              <a:t>Antecedentes de  la Ley N° 20.600</a:t>
            </a:r>
            <a:endParaRPr sz="3000"/>
          </a:p>
          <a:p>
            <a:pPr indent="0" lvl="0" marL="0" rtl="0" algn="r">
              <a:spcBef>
                <a:spcPts val="0"/>
              </a:spcBef>
              <a:spcAft>
                <a:spcPts val="0"/>
              </a:spcAft>
              <a:buNone/>
            </a:pPr>
            <a:r>
              <a:t/>
            </a:r>
            <a:endParaRPr sz="3000"/>
          </a:p>
          <a:p>
            <a:pPr indent="0" lvl="0" marL="0" rtl="0" algn="r">
              <a:spcBef>
                <a:spcPts val="0"/>
              </a:spcBef>
              <a:spcAft>
                <a:spcPts val="0"/>
              </a:spcAft>
              <a:buNone/>
            </a:pPr>
            <a:r>
              <a:t/>
            </a:r>
            <a:endParaRPr sz="3000"/>
          </a:p>
        </p:txBody>
      </p:sp>
      <p:sp>
        <p:nvSpPr>
          <p:cNvPr id="568" name="Google Shape;568;p32"/>
          <p:cNvSpPr txBox="1"/>
          <p:nvPr>
            <p:ph idx="2" type="title"/>
          </p:nvPr>
        </p:nvSpPr>
        <p:spPr>
          <a:xfrm>
            <a:off x="7328400" y="1091125"/>
            <a:ext cx="1102500" cy="1102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02</a:t>
            </a:r>
            <a:endParaRPr/>
          </a:p>
        </p:txBody>
      </p:sp>
      <p:grpSp>
        <p:nvGrpSpPr>
          <p:cNvPr id="569" name="Google Shape;569;p32"/>
          <p:cNvGrpSpPr/>
          <p:nvPr/>
        </p:nvGrpSpPr>
        <p:grpSpPr>
          <a:xfrm>
            <a:off x="-152734" y="190424"/>
            <a:ext cx="4811260" cy="4729381"/>
            <a:chOff x="-152734" y="190424"/>
            <a:chExt cx="4811260" cy="4729381"/>
          </a:xfrm>
        </p:grpSpPr>
        <p:grpSp>
          <p:nvGrpSpPr>
            <p:cNvPr id="570" name="Google Shape;570;p32"/>
            <p:cNvGrpSpPr/>
            <p:nvPr/>
          </p:nvGrpSpPr>
          <p:grpSpPr>
            <a:xfrm flipH="1">
              <a:off x="-152734" y="3106433"/>
              <a:ext cx="2021560" cy="1781181"/>
              <a:chOff x="1621222" y="1664140"/>
              <a:chExt cx="1564675" cy="1378623"/>
            </a:xfrm>
          </p:grpSpPr>
          <p:sp>
            <p:nvSpPr>
              <p:cNvPr id="571" name="Google Shape;571;p32"/>
              <p:cNvSpPr/>
              <p:nvPr/>
            </p:nvSpPr>
            <p:spPr>
              <a:xfrm>
                <a:off x="1786721" y="2747750"/>
                <a:ext cx="355157" cy="227224"/>
              </a:xfrm>
              <a:custGeom>
                <a:rect b="b" l="l" r="r" t="t"/>
                <a:pathLst>
                  <a:path extrusionOk="0" h="100" w="157">
                    <a:moveTo>
                      <a:pt x="4" y="93"/>
                    </a:moveTo>
                    <a:cubicBezTo>
                      <a:pt x="0" y="77"/>
                      <a:pt x="2" y="59"/>
                      <a:pt x="9" y="44"/>
                    </a:cubicBezTo>
                    <a:cubicBezTo>
                      <a:pt x="23" y="15"/>
                      <a:pt x="57" y="0"/>
                      <a:pt x="88" y="3"/>
                    </a:cubicBezTo>
                    <a:cubicBezTo>
                      <a:pt x="104" y="5"/>
                      <a:pt x="120" y="11"/>
                      <a:pt x="132" y="22"/>
                    </a:cubicBezTo>
                    <a:cubicBezTo>
                      <a:pt x="148" y="36"/>
                      <a:pt x="153" y="59"/>
                      <a:pt x="156" y="80"/>
                    </a:cubicBezTo>
                    <a:cubicBezTo>
                      <a:pt x="157" y="82"/>
                      <a:pt x="157" y="83"/>
                      <a:pt x="156" y="85"/>
                    </a:cubicBezTo>
                    <a:cubicBezTo>
                      <a:pt x="155" y="86"/>
                      <a:pt x="154" y="86"/>
                      <a:pt x="153" y="87"/>
                    </a:cubicBezTo>
                    <a:cubicBezTo>
                      <a:pt x="125" y="99"/>
                      <a:pt x="93" y="99"/>
                      <a:pt x="62" y="100"/>
                    </a:cubicBezTo>
                    <a:cubicBezTo>
                      <a:pt x="52" y="100"/>
                      <a:pt x="42" y="100"/>
                      <a:pt x="32" y="98"/>
                    </a:cubicBezTo>
                    <a:lnTo>
                      <a:pt x="4" y="93"/>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72" name="Google Shape;572;p32"/>
              <p:cNvSpPr/>
              <p:nvPr/>
            </p:nvSpPr>
            <p:spPr>
              <a:xfrm>
                <a:off x="2323898" y="2721018"/>
                <a:ext cx="296919" cy="239636"/>
              </a:xfrm>
              <a:custGeom>
                <a:rect b="b" l="l" r="r" t="t"/>
                <a:pathLst>
                  <a:path extrusionOk="0" h="106" w="131">
                    <a:moveTo>
                      <a:pt x="1" y="104"/>
                    </a:moveTo>
                    <a:cubicBezTo>
                      <a:pt x="0" y="87"/>
                      <a:pt x="4" y="69"/>
                      <a:pt x="9" y="52"/>
                    </a:cubicBezTo>
                    <a:cubicBezTo>
                      <a:pt x="12" y="44"/>
                      <a:pt x="15" y="36"/>
                      <a:pt x="20" y="30"/>
                    </a:cubicBezTo>
                    <a:cubicBezTo>
                      <a:pt x="43" y="0"/>
                      <a:pt x="89" y="7"/>
                      <a:pt x="112" y="32"/>
                    </a:cubicBezTo>
                    <a:cubicBezTo>
                      <a:pt x="126" y="48"/>
                      <a:pt x="128" y="66"/>
                      <a:pt x="131" y="86"/>
                    </a:cubicBezTo>
                    <a:cubicBezTo>
                      <a:pt x="131" y="88"/>
                      <a:pt x="131" y="90"/>
                      <a:pt x="131" y="93"/>
                    </a:cubicBezTo>
                    <a:cubicBezTo>
                      <a:pt x="129" y="98"/>
                      <a:pt x="122" y="99"/>
                      <a:pt x="117" y="100"/>
                    </a:cubicBezTo>
                    <a:cubicBezTo>
                      <a:pt x="99" y="101"/>
                      <a:pt x="81" y="102"/>
                      <a:pt x="63" y="101"/>
                    </a:cubicBezTo>
                    <a:cubicBezTo>
                      <a:pt x="49" y="100"/>
                      <a:pt x="34" y="99"/>
                      <a:pt x="21" y="106"/>
                    </a:cubicBezTo>
                    <a:lnTo>
                      <a:pt x="1" y="104"/>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73" name="Google Shape;573;p32"/>
              <p:cNvSpPr/>
              <p:nvPr/>
            </p:nvSpPr>
            <p:spPr>
              <a:xfrm>
                <a:off x="1988790" y="2373499"/>
                <a:ext cx="364704" cy="405758"/>
              </a:xfrm>
              <a:custGeom>
                <a:rect b="b" l="l" r="r" t="t"/>
                <a:pathLst>
                  <a:path extrusionOk="0" h="179" w="161">
                    <a:moveTo>
                      <a:pt x="16" y="37"/>
                    </a:moveTo>
                    <a:cubicBezTo>
                      <a:pt x="1" y="66"/>
                      <a:pt x="0" y="106"/>
                      <a:pt x="14" y="132"/>
                    </a:cubicBezTo>
                    <a:cubicBezTo>
                      <a:pt x="23" y="148"/>
                      <a:pt x="39" y="160"/>
                      <a:pt x="57" y="164"/>
                    </a:cubicBezTo>
                    <a:cubicBezTo>
                      <a:pt x="125" y="179"/>
                      <a:pt x="161" y="87"/>
                      <a:pt x="129" y="35"/>
                    </a:cubicBezTo>
                    <a:cubicBezTo>
                      <a:pt x="127" y="32"/>
                      <a:pt x="124" y="29"/>
                      <a:pt x="122" y="26"/>
                    </a:cubicBezTo>
                    <a:cubicBezTo>
                      <a:pt x="108" y="10"/>
                      <a:pt x="88" y="0"/>
                      <a:pt x="67" y="1"/>
                    </a:cubicBezTo>
                    <a:cubicBezTo>
                      <a:pt x="43" y="2"/>
                      <a:pt x="26" y="17"/>
                      <a:pt x="16" y="37"/>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74" name="Google Shape;574;p32"/>
              <p:cNvSpPr/>
              <p:nvPr/>
            </p:nvSpPr>
            <p:spPr>
              <a:xfrm>
                <a:off x="2135817" y="2491885"/>
                <a:ext cx="29597" cy="484999"/>
              </a:xfrm>
              <a:custGeom>
                <a:rect b="b" l="l" r="r" t="t"/>
                <a:pathLst>
                  <a:path extrusionOk="0" h="508" w="31">
                    <a:moveTo>
                      <a:pt x="0" y="0"/>
                    </a:moveTo>
                    <a:lnTo>
                      <a:pt x="7" y="508"/>
                    </a:lnTo>
                    <a:lnTo>
                      <a:pt x="31" y="508"/>
                    </a:lnTo>
                    <a:lnTo>
                      <a:pt x="0"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75" name="Google Shape;575;p32"/>
              <p:cNvSpPr/>
              <p:nvPr/>
            </p:nvSpPr>
            <p:spPr>
              <a:xfrm>
                <a:off x="2142501" y="2532938"/>
                <a:ext cx="77333" cy="108838"/>
              </a:xfrm>
              <a:custGeom>
                <a:rect b="b" l="l" r="r" t="t"/>
                <a:pathLst>
                  <a:path extrusionOk="0" h="114" w="81">
                    <a:moveTo>
                      <a:pt x="81" y="0"/>
                    </a:moveTo>
                    <a:lnTo>
                      <a:pt x="0" y="83"/>
                    </a:lnTo>
                    <a:lnTo>
                      <a:pt x="0" y="114"/>
                    </a:lnTo>
                    <a:lnTo>
                      <a:pt x="81"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76" name="Google Shape;576;p32"/>
              <p:cNvSpPr/>
              <p:nvPr/>
            </p:nvSpPr>
            <p:spPr>
              <a:xfrm>
                <a:off x="2142501" y="2615998"/>
                <a:ext cx="95472" cy="118386"/>
              </a:xfrm>
              <a:custGeom>
                <a:rect b="b" l="l" r="r" t="t"/>
                <a:pathLst>
                  <a:path extrusionOk="0" h="124" w="100">
                    <a:moveTo>
                      <a:pt x="100" y="0"/>
                    </a:moveTo>
                    <a:lnTo>
                      <a:pt x="8" y="95"/>
                    </a:lnTo>
                    <a:lnTo>
                      <a:pt x="0" y="124"/>
                    </a:lnTo>
                    <a:lnTo>
                      <a:pt x="100"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77" name="Google Shape;577;p32"/>
              <p:cNvSpPr/>
              <p:nvPr/>
            </p:nvSpPr>
            <p:spPr>
              <a:xfrm>
                <a:off x="2056576" y="2587357"/>
                <a:ext cx="85925" cy="105974"/>
              </a:xfrm>
              <a:custGeom>
                <a:rect b="b" l="l" r="r" t="t"/>
                <a:pathLst>
                  <a:path extrusionOk="0" h="111" w="90">
                    <a:moveTo>
                      <a:pt x="0" y="0"/>
                    </a:moveTo>
                    <a:lnTo>
                      <a:pt x="90" y="111"/>
                    </a:lnTo>
                    <a:lnTo>
                      <a:pt x="90" y="57"/>
                    </a:lnTo>
                    <a:lnTo>
                      <a:pt x="0"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78" name="Google Shape;578;p32"/>
              <p:cNvSpPr/>
              <p:nvPr/>
            </p:nvSpPr>
            <p:spPr>
              <a:xfrm>
                <a:off x="1621222" y="2144366"/>
                <a:ext cx="478316" cy="515550"/>
              </a:xfrm>
              <a:custGeom>
                <a:rect b="b" l="l" r="r" t="t"/>
                <a:pathLst>
                  <a:path extrusionOk="0" h="227" w="211">
                    <a:moveTo>
                      <a:pt x="190" y="186"/>
                    </a:moveTo>
                    <a:cubicBezTo>
                      <a:pt x="186" y="191"/>
                      <a:pt x="181" y="196"/>
                      <a:pt x="175" y="200"/>
                    </a:cubicBezTo>
                    <a:cubicBezTo>
                      <a:pt x="171" y="204"/>
                      <a:pt x="166" y="208"/>
                      <a:pt x="161" y="212"/>
                    </a:cubicBezTo>
                    <a:cubicBezTo>
                      <a:pt x="149" y="220"/>
                      <a:pt x="134" y="225"/>
                      <a:pt x="119" y="226"/>
                    </a:cubicBezTo>
                    <a:cubicBezTo>
                      <a:pt x="116" y="226"/>
                      <a:pt x="114" y="227"/>
                      <a:pt x="111" y="227"/>
                    </a:cubicBezTo>
                    <a:cubicBezTo>
                      <a:pt x="110" y="227"/>
                      <a:pt x="109" y="227"/>
                      <a:pt x="107" y="227"/>
                    </a:cubicBezTo>
                    <a:cubicBezTo>
                      <a:pt x="105" y="227"/>
                      <a:pt x="103" y="227"/>
                      <a:pt x="101" y="227"/>
                    </a:cubicBezTo>
                    <a:cubicBezTo>
                      <a:pt x="80" y="227"/>
                      <a:pt x="58" y="222"/>
                      <a:pt x="41" y="209"/>
                    </a:cubicBezTo>
                    <a:cubicBezTo>
                      <a:pt x="21" y="193"/>
                      <a:pt x="10" y="167"/>
                      <a:pt x="6" y="142"/>
                    </a:cubicBezTo>
                    <a:cubicBezTo>
                      <a:pt x="0" y="109"/>
                      <a:pt x="5" y="73"/>
                      <a:pt x="23" y="46"/>
                    </a:cubicBezTo>
                    <a:cubicBezTo>
                      <a:pt x="39" y="23"/>
                      <a:pt x="64" y="7"/>
                      <a:pt x="91" y="3"/>
                    </a:cubicBezTo>
                    <a:cubicBezTo>
                      <a:pt x="95" y="2"/>
                      <a:pt x="99" y="2"/>
                      <a:pt x="103" y="2"/>
                    </a:cubicBezTo>
                    <a:cubicBezTo>
                      <a:pt x="135" y="0"/>
                      <a:pt x="168" y="14"/>
                      <a:pt x="187" y="41"/>
                    </a:cubicBezTo>
                    <a:cubicBezTo>
                      <a:pt x="198" y="58"/>
                      <a:pt x="204" y="78"/>
                      <a:pt x="207" y="99"/>
                    </a:cubicBezTo>
                    <a:cubicBezTo>
                      <a:pt x="211" y="129"/>
                      <a:pt x="210" y="162"/>
                      <a:pt x="190" y="186"/>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79" name="Google Shape;579;p32"/>
              <p:cNvSpPr/>
              <p:nvPr/>
            </p:nvSpPr>
            <p:spPr>
              <a:xfrm>
                <a:off x="1848446" y="2323853"/>
                <a:ext cx="42963" cy="643483"/>
              </a:xfrm>
              <a:custGeom>
                <a:rect b="b" l="l" r="r" t="t"/>
                <a:pathLst>
                  <a:path extrusionOk="0" h="674" w="45">
                    <a:moveTo>
                      <a:pt x="45" y="674"/>
                    </a:moveTo>
                    <a:lnTo>
                      <a:pt x="0" y="674"/>
                    </a:lnTo>
                    <a:lnTo>
                      <a:pt x="2" y="352"/>
                    </a:lnTo>
                    <a:lnTo>
                      <a:pt x="5" y="209"/>
                    </a:lnTo>
                    <a:lnTo>
                      <a:pt x="5" y="178"/>
                    </a:lnTo>
                    <a:lnTo>
                      <a:pt x="5" y="157"/>
                    </a:lnTo>
                    <a:lnTo>
                      <a:pt x="5" y="157"/>
                    </a:lnTo>
                    <a:lnTo>
                      <a:pt x="5" y="131"/>
                    </a:lnTo>
                    <a:lnTo>
                      <a:pt x="5" y="0"/>
                    </a:lnTo>
                    <a:lnTo>
                      <a:pt x="12" y="116"/>
                    </a:lnTo>
                    <a:lnTo>
                      <a:pt x="14" y="124"/>
                    </a:lnTo>
                    <a:lnTo>
                      <a:pt x="14" y="154"/>
                    </a:lnTo>
                    <a:lnTo>
                      <a:pt x="19" y="228"/>
                    </a:lnTo>
                    <a:lnTo>
                      <a:pt x="21" y="278"/>
                    </a:lnTo>
                    <a:lnTo>
                      <a:pt x="26" y="333"/>
                    </a:lnTo>
                    <a:lnTo>
                      <a:pt x="26" y="340"/>
                    </a:lnTo>
                    <a:lnTo>
                      <a:pt x="26" y="352"/>
                    </a:lnTo>
                    <a:lnTo>
                      <a:pt x="45" y="674"/>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0" name="Google Shape;580;p32"/>
              <p:cNvSpPr/>
              <p:nvPr/>
            </p:nvSpPr>
            <p:spPr>
              <a:xfrm>
                <a:off x="1853219" y="2307623"/>
                <a:ext cx="83061" cy="186171"/>
              </a:xfrm>
              <a:custGeom>
                <a:rect b="b" l="l" r="r" t="t"/>
                <a:pathLst>
                  <a:path extrusionOk="0" h="195" w="87">
                    <a:moveTo>
                      <a:pt x="87" y="0"/>
                    </a:moveTo>
                    <a:lnTo>
                      <a:pt x="0" y="148"/>
                    </a:lnTo>
                    <a:lnTo>
                      <a:pt x="0" y="195"/>
                    </a:lnTo>
                    <a:lnTo>
                      <a:pt x="87"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1" name="Google Shape;581;p32"/>
              <p:cNvSpPr/>
              <p:nvPr/>
            </p:nvSpPr>
            <p:spPr>
              <a:xfrm>
                <a:off x="1861812" y="2403096"/>
                <a:ext cx="113612" cy="199537"/>
              </a:xfrm>
              <a:custGeom>
                <a:rect b="b" l="l" r="r" t="t"/>
                <a:pathLst>
                  <a:path extrusionOk="0" h="88" w="50">
                    <a:moveTo>
                      <a:pt x="50" y="0"/>
                    </a:moveTo>
                    <a:cubicBezTo>
                      <a:pt x="48" y="1"/>
                      <a:pt x="0" y="64"/>
                      <a:pt x="0" y="64"/>
                    </a:cubicBezTo>
                    <a:cubicBezTo>
                      <a:pt x="0" y="88"/>
                      <a:pt x="0" y="88"/>
                      <a:pt x="0" y="88"/>
                    </a:cubicBezTo>
                    <a:lnTo>
                      <a:pt x="50"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2" name="Google Shape;582;p32"/>
              <p:cNvSpPr/>
              <p:nvPr/>
            </p:nvSpPr>
            <p:spPr>
              <a:xfrm>
                <a:off x="1734834" y="2394503"/>
                <a:ext cx="118386" cy="128888"/>
              </a:xfrm>
              <a:custGeom>
                <a:rect b="b" l="l" r="r" t="t"/>
                <a:pathLst>
                  <a:path extrusionOk="0" h="135" w="124">
                    <a:moveTo>
                      <a:pt x="0" y="0"/>
                    </a:moveTo>
                    <a:lnTo>
                      <a:pt x="124" y="135"/>
                    </a:lnTo>
                    <a:lnTo>
                      <a:pt x="124" y="83"/>
                    </a:lnTo>
                    <a:lnTo>
                      <a:pt x="0"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3" name="Google Shape;583;p32"/>
              <p:cNvSpPr/>
              <p:nvPr/>
            </p:nvSpPr>
            <p:spPr>
              <a:xfrm>
                <a:off x="2274252" y="2079444"/>
                <a:ext cx="440127" cy="457312"/>
              </a:xfrm>
              <a:custGeom>
                <a:rect b="b" l="l" r="r" t="t"/>
                <a:pathLst>
                  <a:path extrusionOk="0" h="202" w="194">
                    <a:moveTo>
                      <a:pt x="179" y="162"/>
                    </a:moveTo>
                    <a:cubicBezTo>
                      <a:pt x="163" y="190"/>
                      <a:pt x="131" y="202"/>
                      <a:pt x="99" y="202"/>
                    </a:cubicBezTo>
                    <a:cubicBezTo>
                      <a:pt x="98" y="202"/>
                      <a:pt x="96" y="202"/>
                      <a:pt x="95" y="202"/>
                    </a:cubicBezTo>
                    <a:cubicBezTo>
                      <a:pt x="94" y="202"/>
                      <a:pt x="93" y="202"/>
                      <a:pt x="92" y="202"/>
                    </a:cubicBezTo>
                    <a:cubicBezTo>
                      <a:pt x="75" y="200"/>
                      <a:pt x="59" y="196"/>
                      <a:pt x="45" y="188"/>
                    </a:cubicBezTo>
                    <a:cubicBezTo>
                      <a:pt x="13" y="170"/>
                      <a:pt x="0" y="132"/>
                      <a:pt x="3" y="95"/>
                    </a:cubicBezTo>
                    <a:cubicBezTo>
                      <a:pt x="4" y="79"/>
                      <a:pt x="9" y="62"/>
                      <a:pt x="17" y="48"/>
                    </a:cubicBezTo>
                    <a:cubicBezTo>
                      <a:pt x="33" y="22"/>
                      <a:pt x="61" y="7"/>
                      <a:pt x="91" y="3"/>
                    </a:cubicBezTo>
                    <a:cubicBezTo>
                      <a:pt x="117" y="0"/>
                      <a:pt x="145" y="6"/>
                      <a:pt x="165" y="23"/>
                    </a:cubicBezTo>
                    <a:cubicBezTo>
                      <a:pt x="182" y="38"/>
                      <a:pt x="191" y="62"/>
                      <a:pt x="193" y="85"/>
                    </a:cubicBezTo>
                    <a:cubicBezTo>
                      <a:pt x="194" y="110"/>
                      <a:pt x="193" y="140"/>
                      <a:pt x="179" y="16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4" name="Google Shape;584;p32"/>
              <p:cNvSpPr/>
              <p:nvPr/>
            </p:nvSpPr>
            <p:spPr>
              <a:xfrm>
                <a:off x="2478563" y="2253204"/>
                <a:ext cx="44872" cy="728453"/>
              </a:xfrm>
              <a:custGeom>
                <a:rect b="b" l="l" r="r" t="t"/>
                <a:pathLst>
                  <a:path extrusionOk="0" h="763" w="47">
                    <a:moveTo>
                      <a:pt x="47" y="763"/>
                    </a:moveTo>
                    <a:lnTo>
                      <a:pt x="0" y="763"/>
                    </a:lnTo>
                    <a:lnTo>
                      <a:pt x="5" y="297"/>
                    </a:lnTo>
                    <a:lnTo>
                      <a:pt x="5" y="193"/>
                    </a:lnTo>
                    <a:lnTo>
                      <a:pt x="5" y="181"/>
                    </a:lnTo>
                    <a:lnTo>
                      <a:pt x="7" y="24"/>
                    </a:lnTo>
                    <a:lnTo>
                      <a:pt x="7" y="0"/>
                    </a:lnTo>
                    <a:lnTo>
                      <a:pt x="19" y="224"/>
                    </a:lnTo>
                    <a:lnTo>
                      <a:pt x="21" y="293"/>
                    </a:lnTo>
                    <a:lnTo>
                      <a:pt x="21" y="297"/>
                    </a:lnTo>
                    <a:lnTo>
                      <a:pt x="47" y="763"/>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5" name="Google Shape;585;p32"/>
              <p:cNvSpPr/>
              <p:nvPr/>
            </p:nvSpPr>
            <p:spPr>
              <a:xfrm>
                <a:off x="2496702" y="2319080"/>
                <a:ext cx="105974" cy="213858"/>
              </a:xfrm>
              <a:custGeom>
                <a:rect b="b" l="l" r="r" t="t"/>
                <a:pathLst>
                  <a:path extrusionOk="0" h="224" w="111">
                    <a:moveTo>
                      <a:pt x="111" y="0"/>
                    </a:moveTo>
                    <a:lnTo>
                      <a:pt x="0" y="155"/>
                    </a:lnTo>
                    <a:lnTo>
                      <a:pt x="2" y="224"/>
                    </a:lnTo>
                    <a:lnTo>
                      <a:pt x="111"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6" name="Google Shape;586;p32"/>
              <p:cNvSpPr/>
              <p:nvPr/>
            </p:nvSpPr>
            <p:spPr>
              <a:xfrm>
                <a:off x="2383091" y="2319080"/>
                <a:ext cx="100246" cy="163258"/>
              </a:xfrm>
              <a:custGeom>
                <a:rect b="b" l="l" r="r" t="t"/>
                <a:pathLst>
                  <a:path extrusionOk="0" h="171" w="105">
                    <a:moveTo>
                      <a:pt x="0" y="0"/>
                    </a:moveTo>
                    <a:lnTo>
                      <a:pt x="105" y="171"/>
                    </a:lnTo>
                    <a:lnTo>
                      <a:pt x="105" y="112"/>
                    </a:lnTo>
                    <a:lnTo>
                      <a:pt x="0"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7" name="Google Shape;587;p32"/>
              <p:cNvSpPr/>
              <p:nvPr/>
            </p:nvSpPr>
            <p:spPr>
              <a:xfrm>
                <a:off x="2645639" y="2373499"/>
                <a:ext cx="397165" cy="433444"/>
              </a:xfrm>
              <a:custGeom>
                <a:rect b="b" l="l" r="r" t="t"/>
                <a:pathLst>
                  <a:path extrusionOk="0" h="191" w="175">
                    <a:moveTo>
                      <a:pt x="170" y="118"/>
                    </a:moveTo>
                    <a:cubicBezTo>
                      <a:pt x="167" y="124"/>
                      <a:pt x="162" y="129"/>
                      <a:pt x="156" y="128"/>
                    </a:cubicBezTo>
                    <a:cubicBezTo>
                      <a:pt x="159" y="136"/>
                      <a:pt x="165" y="143"/>
                      <a:pt x="164" y="151"/>
                    </a:cubicBezTo>
                    <a:cubicBezTo>
                      <a:pt x="164" y="158"/>
                      <a:pt x="159" y="164"/>
                      <a:pt x="153" y="166"/>
                    </a:cubicBezTo>
                    <a:cubicBezTo>
                      <a:pt x="147" y="169"/>
                      <a:pt x="139" y="168"/>
                      <a:pt x="134" y="165"/>
                    </a:cubicBezTo>
                    <a:cubicBezTo>
                      <a:pt x="136" y="173"/>
                      <a:pt x="130" y="184"/>
                      <a:pt x="122" y="186"/>
                    </a:cubicBezTo>
                    <a:cubicBezTo>
                      <a:pt x="113" y="189"/>
                      <a:pt x="103" y="183"/>
                      <a:pt x="101" y="174"/>
                    </a:cubicBezTo>
                    <a:cubicBezTo>
                      <a:pt x="100" y="179"/>
                      <a:pt x="97" y="183"/>
                      <a:pt x="93" y="186"/>
                    </a:cubicBezTo>
                    <a:cubicBezTo>
                      <a:pt x="92" y="187"/>
                      <a:pt x="91" y="188"/>
                      <a:pt x="89" y="189"/>
                    </a:cubicBezTo>
                    <a:cubicBezTo>
                      <a:pt x="88" y="189"/>
                      <a:pt x="87" y="190"/>
                      <a:pt x="86" y="190"/>
                    </a:cubicBezTo>
                    <a:cubicBezTo>
                      <a:pt x="84" y="191"/>
                      <a:pt x="81" y="191"/>
                      <a:pt x="78" y="191"/>
                    </a:cubicBezTo>
                    <a:cubicBezTo>
                      <a:pt x="68" y="190"/>
                      <a:pt x="60" y="180"/>
                      <a:pt x="60" y="169"/>
                    </a:cubicBezTo>
                    <a:cubicBezTo>
                      <a:pt x="57" y="174"/>
                      <a:pt x="51" y="177"/>
                      <a:pt x="45" y="177"/>
                    </a:cubicBezTo>
                    <a:cubicBezTo>
                      <a:pt x="39" y="176"/>
                      <a:pt x="34" y="172"/>
                      <a:pt x="32" y="166"/>
                    </a:cubicBezTo>
                    <a:cubicBezTo>
                      <a:pt x="31" y="160"/>
                      <a:pt x="33" y="153"/>
                      <a:pt x="39" y="150"/>
                    </a:cubicBezTo>
                    <a:cubicBezTo>
                      <a:pt x="31" y="153"/>
                      <a:pt x="21" y="149"/>
                      <a:pt x="18" y="140"/>
                    </a:cubicBezTo>
                    <a:cubicBezTo>
                      <a:pt x="14" y="132"/>
                      <a:pt x="18" y="122"/>
                      <a:pt x="25" y="118"/>
                    </a:cubicBezTo>
                    <a:cubicBezTo>
                      <a:pt x="13" y="117"/>
                      <a:pt x="0" y="98"/>
                      <a:pt x="8" y="86"/>
                    </a:cubicBezTo>
                    <a:cubicBezTo>
                      <a:pt x="12" y="79"/>
                      <a:pt x="21" y="78"/>
                      <a:pt x="29" y="77"/>
                    </a:cubicBezTo>
                    <a:cubicBezTo>
                      <a:pt x="21" y="72"/>
                      <a:pt x="16" y="63"/>
                      <a:pt x="15" y="53"/>
                    </a:cubicBezTo>
                    <a:cubicBezTo>
                      <a:pt x="15" y="50"/>
                      <a:pt x="15" y="47"/>
                      <a:pt x="17" y="44"/>
                    </a:cubicBezTo>
                    <a:cubicBezTo>
                      <a:pt x="19" y="39"/>
                      <a:pt x="25" y="36"/>
                      <a:pt x="30" y="36"/>
                    </a:cubicBezTo>
                    <a:cubicBezTo>
                      <a:pt x="36" y="35"/>
                      <a:pt x="42" y="37"/>
                      <a:pt x="47" y="38"/>
                    </a:cubicBezTo>
                    <a:cubicBezTo>
                      <a:pt x="47" y="30"/>
                      <a:pt x="42" y="21"/>
                      <a:pt x="46" y="15"/>
                    </a:cubicBezTo>
                    <a:cubicBezTo>
                      <a:pt x="49" y="10"/>
                      <a:pt x="54" y="9"/>
                      <a:pt x="59" y="9"/>
                    </a:cubicBezTo>
                    <a:cubicBezTo>
                      <a:pt x="66" y="10"/>
                      <a:pt x="74" y="13"/>
                      <a:pt x="75" y="20"/>
                    </a:cubicBezTo>
                    <a:cubicBezTo>
                      <a:pt x="78" y="14"/>
                      <a:pt x="81" y="9"/>
                      <a:pt x="86" y="5"/>
                    </a:cubicBezTo>
                    <a:cubicBezTo>
                      <a:pt x="87" y="4"/>
                      <a:pt x="88" y="4"/>
                      <a:pt x="88" y="3"/>
                    </a:cubicBezTo>
                    <a:cubicBezTo>
                      <a:pt x="93" y="1"/>
                      <a:pt x="99" y="0"/>
                      <a:pt x="104" y="3"/>
                    </a:cubicBezTo>
                    <a:cubicBezTo>
                      <a:pt x="111" y="7"/>
                      <a:pt x="113" y="17"/>
                      <a:pt x="114" y="26"/>
                    </a:cubicBezTo>
                    <a:cubicBezTo>
                      <a:pt x="121" y="18"/>
                      <a:pt x="134" y="19"/>
                      <a:pt x="142" y="26"/>
                    </a:cubicBezTo>
                    <a:cubicBezTo>
                      <a:pt x="149" y="34"/>
                      <a:pt x="150" y="46"/>
                      <a:pt x="145" y="55"/>
                    </a:cubicBezTo>
                    <a:cubicBezTo>
                      <a:pt x="149" y="52"/>
                      <a:pt x="158" y="53"/>
                      <a:pt x="163" y="55"/>
                    </a:cubicBezTo>
                    <a:cubicBezTo>
                      <a:pt x="167" y="58"/>
                      <a:pt x="170" y="66"/>
                      <a:pt x="170" y="71"/>
                    </a:cubicBezTo>
                    <a:cubicBezTo>
                      <a:pt x="170" y="77"/>
                      <a:pt x="167" y="83"/>
                      <a:pt x="162" y="85"/>
                    </a:cubicBezTo>
                    <a:cubicBezTo>
                      <a:pt x="168" y="86"/>
                      <a:pt x="173" y="93"/>
                      <a:pt x="174" y="99"/>
                    </a:cubicBezTo>
                    <a:cubicBezTo>
                      <a:pt x="175" y="106"/>
                      <a:pt x="173" y="113"/>
                      <a:pt x="170" y="118"/>
                    </a:cubicBez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8" name="Google Shape;588;p32"/>
              <p:cNvSpPr/>
              <p:nvPr/>
            </p:nvSpPr>
            <p:spPr>
              <a:xfrm>
                <a:off x="2838493" y="2444148"/>
                <a:ext cx="24823" cy="530826"/>
              </a:xfrm>
              <a:custGeom>
                <a:rect b="b" l="l" r="r" t="t"/>
                <a:pathLst>
                  <a:path extrusionOk="0" h="556" w="26">
                    <a:moveTo>
                      <a:pt x="26" y="556"/>
                    </a:moveTo>
                    <a:lnTo>
                      <a:pt x="0" y="556"/>
                    </a:lnTo>
                    <a:lnTo>
                      <a:pt x="3" y="378"/>
                    </a:lnTo>
                    <a:lnTo>
                      <a:pt x="5" y="242"/>
                    </a:lnTo>
                    <a:lnTo>
                      <a:pt x="5" y="209"/>
                    </a:lnTo>
                    <a:lnTo>
                      <a:pt x="7" y="0"/>
                    </a:lnTo>
                    <a:lnTo>
                      <a:pt x="10" y="47"/>
                    </a:lnTo>
                    <a:lnTo>
                      <a:pt x="12" y="128"/>
                    </a:lnTo>
                    <a:lnTo>
                      <a:pt x="12" y="154"/>
                    </a:lnTo>
                    <a:lnTo>
                      <a:pt x="15" y="254"/>
                    </a:lnTo>
                    <a:lnTo>
                      <a:pt x="15" y="254"/>
                    </a:lnTo>
                    <a:lnTo>
                      <a:pt x="17" y="285"/>
                    </a:lnTo>
                    <a:lnTo>
                      <a:pt x="19" y="368"/>
                    </a:lnTo>
                    <a:lnTo>
                      <a:pt x="26" y="556"/>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9" name="Google Shape;589;p32"/>
              <p:cNvSpPr/>
              <p:nvPr/>
            </p:nvSpPr>
            <p:spPr>
              <a:xfrm>
                <a:off x="2849950" y="2482337"/>
                <a:ext cx="70649" cy="108838"/>
              </a:xfrm>
              <a:custGeom>
                <a:rect b="b" l="l" r="r" t="t"/>
                <a:pathLst>
                  <a:path extrusionOk="0" h="114" w="74">
                    <a:moveTo>
                      <a:pt x="74" y="0"/>
                    </a:moveTo>
                    <a:lnTo>
                      <a:pt x="0" y="88"/>
                    </a:lnTo>
                    <a:lnTo>
                      <a:pt x="0" y="114"/>
                    </a:lnTo>
                    <a:lnTo>
                      <a:pt x="74"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0" name="Google Shape;590;p32"/>
              <p:cNvSpPr/>
              <p:nvPr/>
            </p:nvSpPr>
            <p:spPr>
              <a:xfrm>
                <a:off x="2849950" y="2566353"/>
                <a:ext cx="104065" cy="156574"/>
              </a:xfrm>
              <a:custGeom>
                <a:rect b="b" l="l" r="r" t="t"/>
                <a:pathLst>
                  <a:path extrusionOk="0" h="164" w="109">
                    <a:moveTo>
                      <a:pt x="109" y="0"/>
                    </a:moveTo>
                    <a:lnTo>
                      <a:pt x="3" y="126"/>
                    </a:lnTo>
                    <a:lnTo>
                      <a:pt x="0" y="164"/>
                    </a:lnTo>
                    <a:lnTo>
                      <a:pt x="109"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1" name="Google Shape;591;p32"/>
              <p:cNvSpPr/>
              <p:nvPr/>
            </p:nvSpPr>
            <p:spPr>
              <a:xfrm>
                <a:off x="2734429" y="2561580"/>
                <a:ext cx="108838" cy="113612"/>
              </a:xfrm>
              <a:custGeom>
                <a:rect b="b" l="l" r="r" t="t"/>
                <a:pathLst>
                  <a:path extrusionOk="0" h="50" w="48">
                    <a:moveTo>
                      <a:pt x="2" y="0"/>
                    </a:moveTo>
                    <a:cubicBezTo>
                      <a:pt x="0" y="2"/>
                      <a:pt x="48" y="50"/>
                      <a:pt x="48" y="50"/>
                    </a:cubicBezTo>
                    <a:cubicBezTo>
                      <a:pt x="48" y="36"/>
                      <a:pt x="48" y="36"/>
                      <a:pt x="48" y="36"/>
                    </a:cubicBezTo>
                    <a:lnTo>
                      <a:pt x="2"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2" name="Google Shape;592;p32"/>
              <p:cNvSpPr/>
              <p:nvPr/>
            </p:nvSpPr>
            <p:spPr>
              <a:xfrm>
                <a:off x="1734834" y="1664140"/>
                <a:ext cx="686446" cy="821061"/>
              </a:xfrm>
              <a:custGeom>
                <a:rect b="b" l="l" r="r" t="t"/>
                <a:pathLst>
                  <a:path extrusionOk="0" h="362" w="303">
                    <a:moveTo>
                      <a:pt x="293" y="234"/>
                    </a:moveTo>
                    <a:cubicBezTo>
                      <a:pt x="289" y="246"/>
                      <a:pt x="274" y="253"/>
                      <a:pt x="262" y="250"/>
                    </a:cubicBezTo>
                    <a:cubicBezTo>
                      <a:pt x="270" y="261"/>
                      <a:pt x="270" y="278"/>
                      <a:pt x="261" y="290"/>
                    </a:cubicBezTo>
                    <a:cubicBezTo>
                      <a:pt x="253" y="301"/>
                      <a:pt x="236" y="305"/>
                      <a:pt x="224" y="299"/>
                    </a:cubicBezTo>
                    <a:cubicBezTo>
                      <a:pt x="231" y="312"/>
                      <a:pt x="224" y="330"/>
                      <a:pt x="211" y="337"/>
                    </a:cubicBezTo>
                    <a:cubicBezTo>
                      <a:pt x="198" y="343"/>
                      <a:pt x="181" y="338"/>
                      <a:pt x="172" y="326"/>
                    </a:cubicBezTo>
                    <a:cubicBezTo>
                      <a:pt x="173" y="336"/>
                      <a:pt x="169" y="345"/>
                      <a:pt x="163" y="351"/>
                    </a:cubicBezTo>
                    <a:cubicBezTo>
                      <a:pt x="161" y="353"/>
                      <a:pt x="159" y="355"/>
                      <a:pt x="157" y="356"/>
                    </a:cubicBezTo>
                    <a:cubicBezTo>
                      <a:pt x="156" y="357"/>
                      <a:pt x="155" y="358"/>
                      <a:pt x="153" y="359"/>
                    </a:cubicBezTo>
                    <a:cubicBezTo>
                      <a:pt x="149" y="361"/>
                      <a:pt x="145" y="362"/>
                      <a:pt x="140" y="362"/>
                    </a:cubicBezTo>
                    <a:cubicBezTo>
                      <a:pt x="129" y="361"/>
                      <a:pt x="122" y="354"/>
                      <a:pt x="115" y="346"/>
                    </a:cubicBezTo>
                    <a:cubicBezTo>
                      <a:pt x="113" y="343"/>
                      <a:pt x="101" y="324"/>
                      <a:pt x="105" y="320"/>
                    </a:cubicBezTo>
                    <a:cubicBezTo>
                      <a:pt x="94" y="331"/>
                      <a:pt x="75" y="330"/>
                      <a:pt x="61" y="322"/>
                    </a:cubicBezTo>
                    <a:cubicBezTo>
                      <a:pt x="58" y="320"/>
                      <a:pt x="55" y="318"/>
                      <a:pt x="52" y="315"/>
                    </a:cubicBezTo>
                    <a:cubicBezTo>
                      <a:pt x="48" y="309"/>
                      <a:pt x="48" y="301"/>
                      <a:pt x="51" y="294"/>
                    </a:cubicBezTo>
                    <a:cubicBezTo>
                      <a:pt x="53" y="287"/>
                      <a:pt x="57" y="281"/>
                      <a:pt x="61" y="275"/>
                    </a:cubicBezTo>
                    <a:cubicBezTo>
                      <a:pt x="48" y="280"/>
                      <a:pt x="28" y="276"/>
                      <a:pt x="18" y="264"/>
                    </a:cubicBezTo>
                    <a:cubicBezTo>
                      <a:pt x="6" y="249"/>
                      <a:pt x="24" y="229"/>
                      <a:pt x="34" y="219"/>
                    </a:cubicBezTo>
                    <a:cubicBezTo>
                      <a:pt x="25" y="219"/>
                      <a:pt x="15" y="219"/>
                      <a:pt x="8" y="213"/>
                    </a:cubicBezTo>
                    <a:cubicBezTo>
                      <a:pt x="2" y="207"/>
                      <a:pt x="0" y="196"/>
                      <a:pt x="3" y="188"/>
                    </a:cubicBezTo>
                    <a:cubicBezTo>
                      <a:pt x="6" y="179"/>
                      <a:pt x="12" y="172"/>
                      <a:pt x="18" y="166"/>
                    </a:cubicBezTo>
                    <a:cubicBezTo>
                      <a:pt x="22" y="163"/>
                      <a:pt x="27" y="159"/>
                      <a:pt x="31" y="160"/>
                    </a:cubicBezTo>
                    <a:cubicBezTo>
                      <a:pt x="22" y="156"/>
                      <a:pt x="13" y="151"/>
                      <a:pt x="8" y="143"/>
                    </a:cubicBezTo>
                    <a:cubicBezTo>
                      <a:pt x="2" y="135"/>
                      <a:pt x="2" y="122"/>
                      <a:pt x="9" y="116"/>
                    </a:cubicBezTo>
                    <a:cubicBezTo>
                      <a:pt x="15" y="111"/>
                      <a:pt x="23" y="111"/>
                      <a:pt x="31" y="111"/>
                    </a:cubicBezTo>
                    <a:cubicBezTo>
                      <a:pt x="25" y="103"/>
                      <a:pt x="22" y="93"/>
                      <a:pt x="22" y="84"/>
                    </a:cubicBezTo>
                    <a:cubicBezTo>
                      <a:pt x="22" y="74"/>
                      <a:pt x="27" y="64"/>
                      <a:pt x="35" y="59"/>
                    </a:cubicBezTo>
                    <a:cubicBezTo>
                      <a:pt x="44" y="54"/>
                      <a:pt x="56" y="56"/>
                      <a:pt x="61" y="65"/>
                    </a:cubicBezTo>
                    <a:cubicBezTo>
                      <a:pt x="59" y="57"/>
                      <a:pt x="56" y="49"/>
                      <a:pt x="57" y="40"/>
                    </a:cubicBezTo>
                    <a:cubicBezTo>
                      <a:pt x="57" y="32"/>
                      <a:pt x="61" y="23"/>
                      <a:pt x="68" y="20"/>
                    </a:cubicBezTo>
                    <a:cubicBezTo>
                      <a:pt x="74" y="16"/>
                      <a:pt x="82" y="17"/>
                      <a:pt x="88" y="21"/>
                    </a:cubicBezTo>
                    <a:cubicBezTo>
                      <a:pt x="95" y="24"/>
                      <a:pt x="100" y="30"/>
                      <a:pt x="104" y="35"/>
                    </a:cubicBezTo>
                    <a:cubicBezTo>
                      <a:pt x="106" y="22"/>
                      <a:pt x="110" y="7"/>
                      <a:pt x="122" y="3"/>
                    </a:cubicBezTo>
                    <a:cubicBezTo>
                      <a:pt x="130" y="0"/>
                      <a:pt x="140" y="3"/>
                      <a:pt x="147" y="10"/>
                    </a:cubicBezTo>
                    <a:cubicBezTo>
                      <a:pt x="150" y="13"/>
                      <a:pt x="153" y="17"/>
                      <a:pt x="156" y="22"/>
                    </a:cubicBezTo>
                    <a:cubicBezTo>
                      <a:pt x="158" y="25"/>
                      <a:pt x="159" y="29"/>
                      <a:pt x="161" y="33"/>
                    </a:cubicBezTo>
                    <a:cubicBezTo>
                      <a:pt x="169" y="20"/>
                      <a:pt x="186" y="13"/>
                      <a:pt x="200" y="17"/>
                    </a:cubicBezTo>
                    <a:cubicBezTo>
                      <a:pt x="215" y="20"/>
                      <a:pt x="227" y="34"/>
                      <a:pt x="229" y="49"/>
                    </a:cubicBezTo>
                    <a:cubicBezTo>
                      <a:pt x="240" y="44"/>
                      <a:pt x="254" y="47"/>
                      <a:pt x="262" y="56"/>
                    </a:cubicBezTo>
                    <a:cubicBezTo>
                      <a:pt x="270" y="66"/>
                      <a:pt x="270" y="81"/>
                      <a:pt x="263" y="91"/>
                    </a:cubicBezTo>
                    <a:cubicBezTo>
                      <a:pt x="277" y="89"/>
                      <a:pt x="291" y="99"/>
                      <a:pt x="295" y="112"/>
                    </a:cubicBezTo>
                    <a:cubicBezTo>
                      <a:pt x="299" y="126"/>
                      <a:pt x="292" y="142"/>
                      <a:pt x="280" y="148"/>
                    </a:cubicBezTo>
                    <a:cubicBezTo>
                      <a:pt x="293" y="148"/>
                      <a:pt x="303" y="161"/>
                      <a:pt x="303" y="174"/>
                    </a:cubicBezTo>
                    <a:cubicBezTo>
                      <a:pt x="302" y="187"/>
                      <a:pt x="292" y="198"/>
                      <a:pt x="280" y="202"/>
                    </a:cubicBezTo>
                    <a:cubicBezTo>
                      <a:pt x="292" y="206"/>
                      <a:pt x="298" y="222"/>
                      <a:pt x="293" y="234"/>
                    </a:cubicBez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3" name="Google Shape;593;p32"/>
              <p:cNvSpPr/>
              <p:nvPr/>
            </p:nvSpPr>
            <p:spPr>
              <a:xfrm>
                <a:off x="2072806" y="1938145"/>
                <a:ext cx="44872" cy="1056878"/>
              </a:xfrm>
              <a:custGeom>
                <a:rect b="b" l="l" r="r" t="t"/>
                <a:pathLst>
                  <a:path extrusionOk="0" h="1107" w="47">
                    <a:moveTo>
                      <a:pt x="47" y="1107"/>
                    </a:moveTo>
                    <a:lnTo>
                      <a:pt x="0" y="1107"/>
                    </a:lnTo>
                    <a:lnTo>
                      <a:pt x="9" y="566"/>
                    </a:lnTo>
                    <a:lnTo>
                      <a:pt x="9" y="537"/>
                    </a:lnTo>
                    <a:lnTo>
                      <a:pt x="12" y="478"/>
                    </a:lnTo>
                    <a:lnTo>
                      <a:pt x="14" y="345"/>
                    </a:lnTo>
                    <a:lnTo>
                      <a:pt x="14" y="276"/>
                    </a:lnTo>
                    <a:lnTo>
                      <a:pt x="17" y="122"/>
                    </a:lnTo>
                    <a:lnTo>
                      <a:pt x="19" y="0"/>
                    </a:lnTo>
                    <a:lnTo>
                      <a:pt x="24" y="174"/>
                    </a:lnTo>
                    <a:lnTo>
                      <a:pt x="24" y="174"/>
                    </a:lnTo>
                    <a:lnTo>
                      <a:pt x="26" y="224"/>
                    </a:lnTo>
                    <a:lnTo>
                      <a:pt x="33" y="547"/>
                    </a:lnTo>
                    <a:lnTo>
                      <a:pt x="47" y="1107"/>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4" name="Google Shape;594;p32"/>
              <p:cNvSpPr/>
              <p:nvPr/>
            </p:nvSpPr>
            <p:spPr>
              <a:xfrm>
                <a:off x="2095719" y="1967742"/>
                <a:ext cx="115522" cy="186171"/>
              </a:xfrm>
              <a:custGeom>
                <a:rect b="b" l="l" r="r" t="t"/>
                <a:pathLst>
                  <a:path extrusionOk="0" h="195" w="121">
                    <a:moveTo>
                      <a:pt x="121" y="0"/>
                    </a:moveTo>
                    <a:lnTo>
                      <a:pt x="0" y="143"/>
                    </a:lnTo>
                    <a:lnTo>
                      <a:pt x="0" y="195"/>
                    </a:lnTo>
                    <a:lnTo>
                      <a:pt x="121"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5" name="Google Shape;595;p32"/>
              <p:cNvSpPr/>
              <p:nvPr/>
            </p:nvSpPr>
            <p:spPr>
              <a:xfrm>
                <a:off x="1947737" y="1997338"/>
                <a:ext cx="138435" cy="270187"/>
              </a:xfrm>
              <a:custGeom>
                <a:rect b="b" l="l" r="r" t="t"/>
                <a:pathLst>
                  <a:path extrusionOk="0" h="283" w="145">
                    <a:moveTo>
                      <a:pt x="0" y="0"/>
                    </a:moveTo>
                    <a:lnTo>
                      <a:pt x="145" y="283"/>
                    </a:lnTo>
                    <a:lnTo>
                      <a:pt x="145" y="214"/>
                    </a:lnTo>
                    <a:lnTo>
                      <a:pt x="0"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6" name="Google Shape;596;p32"/>
              <p:cNvSpPr/>
              <p:nvPr/>
            </p:nvSpPr>
            <p:spPr>
              <a:xfrm>
                <a:off x="1963967" y="2267525"/>
                <a:ext cx="122204" cy="189990"/>
              </a:xfrm>
              <a:custGeom>
                <a:rect b="b" l="l" r="r" t="t"/>
                <a:pathLst>
                  <a:path extrusionOk="0" h="199" w="128">
                    <a:moveTo>
                      <a:pt x="0" y="0"/>
                    </a:moveTo>
                    <a:lnTo>
                      <a:pt x="128" y="199"/>
                    </a:lnTo>
                    <a:lnTo>
                      <a:pt x="128" y="137"/>
                    </a:lnTo>
                    <a:lnTo>
                      <a:pt x="0"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7" name="Google Shape;597;p32"/>
              <p:cNvSpPr/>
              <p:nvPr/>
            </p:nvSpPr>
            <p:spPr>
              <a:xfrm>
                <a:off x="1679569" y="2772562"/>
                <a:ext cx="1506328" cy="270201"/>
              </a:xfrm>
              <a:custGeom>
                <a:rect b="b" l="l" r="r" t="t"/>
                <a:pathLst>
                  <a:path extrusionOk="0" h="84" w="470">
                    <a:moveTo>
                      <a:pt x="466" y="80"/>
                    </a:moveTo>
                    <a:cubicBezTo>
                      <a:pt x="470" y="78"/>
                      <a:pt x="469" y="71"/>
                      <a:pt x="465" y="68"/>
                    </a:cubicBezTo>
                    <a:cubicBezTo>
                      <a:pt x="462" y="66"/>
                      <a:pt x="457" y="66"/>
                      <a:pt x="453" y="66"/>
                    </a:cubicBezTo>
                    <a:cubicBezTo>
                      <a:pt x="456" y="61"/>
                      <a:pt x="456" y="53"/>
                      <a:pt x="453" y="49"/>
                    </a:cubicBezTo>
                    <a:cubicBezTo>
                      <a:pt x="449" y="44"/>
                      <a:pt x="441" y="43"/>
                      <a:pt x="437" y="49"/>
                    </a:cubicBezTo>
                    <a:cubicBezTo>
                      <a:pt x="438" y="40"/>
                      <a:pt x="436" y="32"/>
                      <a:pt x="432" y="24"/>
                    </a:cubicBezTo>
                    <a:cubicBezTo>
                      <a:pt x="430" y="21"/>
                      <a:pt x="428" y="18"/>
                      <a:pt x="425" y="17"/>
                    </a:cubicBezTo>
                    <a:cubicBezTo>
                      <a:pt x="420" y="14"/>
                      <a:pt x="413" y="16"/>
                      <a:pt x="409" y="20"/>
                    </a:cubicBezTo>
                    <a:cubicBezTo>
                      <a:pt x="404" y="24"/>
                      <a:pt x="402" y="29"/>
                      <a:pt x="399" y="34"/>
                    </a:cubicBezTo>
                    <a:cubicBezTo>
                      <a:pt x="394" y="26"/>
                      <a:pt x="387" y="20"/>
                      <a:pt x="379" y="15"/>
                    </a:cubicBezTo>
                    <a:cubicBezTo>
                      <a:pt x="374" y="12"/>
                      <a:pt x="369" y="10"/>
                      <a:pt x="364" y="12"/>
                    </a:cubicBezTo>
                    <a:cubicBezTo>
                      <a:pt x="356" y="14"/>
                      <a:pt x="354" y="25"/>
                      <a:pt x="353" y="33"/>
                    </a:cubicBezTo>
                    <a:cubicBezTo>
                      <a:pt x="345" y="29"/>
                      <a:pt x="336" y="25"/>
                      <a:pt x="328" y="26"/>
                    </a:cubicBezTo>
                    <a:cubicBezTo>
                      <a:pt x="319" y="28"/>
                      <a:pt x="311" y="38"/>
                      <a:pt x="316" y="46"/>
                    </a:cubicBezTo>
                    <a:cubicBezTo>
                      <a:pt x="309" y="43"/>
                      <a:pt x="302" y="40"/>
                      <a:pt x="294" y="41"/>
                    </a:cubicBezTo>
                    <a:cubicBezTo>
                      <a:pt x="287" y="42"/>
                      <a:pt x="280" y="48"/>
                      <a:pt x="282" y="56"/>
                    </a:cubicBezTo>
                    <a:cubicBezTo>
                      <a:pt x="274" y="48"/>
                      <a:pt x="261" y="48"/>
                      <a:pt x="254" y="55"/>
                    </a:cubicBezTo>
                    <a:cubicBezTo>
                      <a:pt x="257" y="50"/>
                      <a:pt x="256" y="41"/>
                      <a:pt x="251" y="37"/>
                    </a:cubicBezTo>
                    <a:cubicBezTo>
                      <a:pt x="246" y="32"/>
                      <a:pt x="238" y="32"/>
                      <a:pt x="233" y="36"/>
                    </a:cubicBezTo>
                    <a:cubicBezTo>
                      <a:pt x="234" y="28"/>
                      <a:pt x="229" y="20"/>
                      <a:pt x="222" y="16"/>
                    </a:cubicBezTo>
                    <a:cubicBezTo>
                      <a:pt x="215" y="13"/>
                      <a:pt x="206" y="15"/>
                      <a:pt x="200" y="21"/>
                    </a:cubicBezTo>
                    <a:cubicBezTo>
                      <a:pt x="199" y="11"/>
                      <a:pt x="192" y="2"/>
                      <a:pt x="183" y="1"/>
                    </a:cubicBezTo>
                    <a:cubicBezTo>
                      <a:pt x="174" y="0"/>
                      <a:pt x="164" y="8"/>
                      <a:pt x="164" y="17"/>
                    </a:cubicBezTo>
                    <a:cubicBezTo>
                      <a:pt x="159" y="11"/>
                      <a:pt x="152" y="4"/>
                      <a:pt x="143" y="3"/>
                    </a:cubicBezTo>
                    <a:cubicBezTo>
                      <a:pt x="134" y="2"/>
                      <a:pt x="125" y="11"/>
                      <a:pt x="129" y="19"/>
                    </a:cubicBezTo>
                    <a:cubicBezTo>
                      <a:pt x="122" y="14"/>
                      <a:pt x="114" y="9"/>
                      <a:pt x="105" y="11"/>
                    </a:cubicBezTo>
                    <a:cubicBezTo>
                      <a:pt x="97" y="12"/>
                      <a:pt x="90" y="22"/>
                      <a:pt x="93" y="30"/>
                    </a:cubicBezTo>
                    <a:cubicBezTo>
                      <a:pt x="86" y="33"/>
                      <a:pt x="78" y="24"/>
                      <a:pt x="69" y="25"/>
                    </a:cubicBezTo>
                    <a:cubicBezTo>
                      <a:pt x="64" y="26"/>
                      <a:pt x="59" y="31"/>
                      <a:pt x="58" y="37"/>
                    </a:cubicBezTo>
                    <a:cubicBezTo>
                      <a:pt x="56" y="42"/>
                      <a:pt x="57" y="48"/>
                      <a:pt x="58" y="54"/>
                    </a:cubicBezTo>
                    <a:cubicBezTo>
                      <a:pt x="53" y="53"/>
                      <a:pt x="48" y="53"/>
                      <a:pt x="43" y="54"/>
                    </a:cubicBezTo>
                    <a:cubicBezTo>
                      <a:pt x="38" y="55"/>
                      <a:pt x="34" y="60"/>
                      <a:pt x="34" y="65"/>
                    </a:cubicBezTo>
                    <a:cubicBezTo>
                      <a:pt x="28" y="60"/>
                      <a:pt x="18" y="59"/>
                      <a:pt x="11" y="63"/>
                    </a:cubicBezTo>
                    <a:cubicBezTo>
                      <a:pt x="4" y="67"/>
                      <a:pt x="0" y="76"/>
                      <a:pt x="1" y="84"/>
                    </a:cubicBezTo>
                    <a:lnTo>
                      <a:pt x="466" y="80"/>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598" name="Google Shape;598;p32"/>
            <p:cNvGrpSpPr/>
            <p:nvPr/>
          </p:nvGrpSpPr>
          <p:grpSpPr>
            <a:xfrm>
              <a:off x="2636966" y="3106433"/>
              <a:ext cx="2021560" cy="1781181"/>
              <a:chOff x="1621222" y="1664140"/>
              <a:chExt cx="1564675" cy="1378623"/>
            </a:xfrm>
          </p:grpSpPr>
          <p:sp>
            <p:nvSpPr>
              <p:cNvPr id="599" name="Google Shape;599;p32"/>
              <p:cNvSpPr/>
              <p:nvPr/>
            </p:nvSpPr>
            <p:spPr>
              <a:xfrm>
                <a:off x="1786721" y="2747750"/>
                <a:ext cx="355157" cy="227224"/>
              </a:xfrm>
              <a:custGeom>
                <a:rect b="b" l="l" r="r" t="t"/>
                <a:pathLst>
                  <a:path extrusionOk="0" h="100" w="157">
                    <a:moveTo>
                      <a:pt x="4" y="93"/>
                    </a:moveTo>
                    <a:cubicBezTo>
                      <a:pt x="0" y="77"/>
                      <a:pt x="2" y="59"/>
                      <a:pt x="9" y="44"/>
                    </a:cubicBezTo>
                    <a:cubicBezTo>
                      <a:pt x="23" y="15"/>
                      <a:pt x="57" y="0"/>
                      <a:pt x="88" y="3"/>
                    </a:cubicBezTo>
                    <a:cubicBezTo>
                      <a:pt x="104" y="5"/>
                      <a:pt x="120" y="11"/>
                      <a:pt x="132" y="22"/>
                    </a:cubicBezTo>
                    <a:cubicBezTo>
                      <a:pt x="148" y="36"/>
                      <a:pt x="153" y="59"/>
                      <a:pt x="156" y="80"/>
                    </a:cubicBezTo>
                    <a:cubicBezTo>
                      <a:pt x="157" y="82"/>
                      <a:pt x="157" y="83"/>
                      <a:pt x="156" y="85"/>
                    </a:cubicBezTo>
                    <a:cubicBezTo>
                      <a:pt x="155" y="86"/>
                      <a:pt x="154" y="86"/>
                      <a:pt x="153" y="87"/>
                    </a:cubicBezTo>
                    <a:cubicBezTo>
                      <a:pt x="125" y="99"/>
                      <a:pt x="93" y="99"/>
                      <a:pt x="62" y="100"/>
                    </a:cubicBezTo>
                    <a:cubicBezTo>
                      <a:pt x="52" y="100"/>
                      <a:pt x="42" y="100"/>
                      <a:pt x="32" y="98"/>
                    </a:cubicBezTo>
                    <a:lnTo>
                      <a:pt x="4" y="93"/>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0" name="Google Shape;600;p32"/>
              <p:cNvSpPr/>
              <p:nvPr/>
            </p:nvSpPr>
            <p:spPr>
              <a:xfrm>
                <a:off x="2323898" y="2721018"/>
                <a:ext cx="296919" cy="239636"/>
              </a:xfrm>
              <a:custGeom>
                <a:rect b="b" l="l" r="r" t="t"/>
                <a:pathLst>
                  <a:path extrusionOk="0" h="106" w="131">
                    <a:moveTo>
                      <a:pt x="1" y="104"/>
                    </a:moveTo>
                    <a:cubicBezTo>
                      <a:pt x="0" y="87"/>
                      <a:pt x="4" y="69"/>
                      <a:pt x="9" y="52"/>
                    </a:cubicBezTo>
                    <a:cubicBezTo>
                      <a:pt x="12" y="44"/>
                      <a:pt x="15" y="36"/>
                      <a:pt x="20" y="30"/>
                    </a:cubicBezTo>
                    <a:cubicBezTo>
                      <a:pt x="43" y="0"/>
                      <a:pt x="89" y="7"/>
                      <a:pt x="112" y="32"/>
                    </a:cubicBezTo>
                    <a:cubicBezTo>
                      <a:pt x="126" y="48"/>
                      <a:pt x="128" y="66"/>
                      <a:pt x="131" y="86"/>
                    </a:cubicBezTo>
                    <a:cubicBezTo>
                      <a:pt x="131" y="88"/>
                      <a:pt x="131" y="90"/>
                      <a:pt x="131" y="93"/>
                    </a:cubicBezTo>
                    <a:cubicBezTo>
                      <a:pt x="129" y="98"/>
                      <a:pt x="122" y="99"/>
                      <a:pt x="117" y="100"/>
                    </a:cubicBezTo>
                    <a:cubicBezTo>
                      <a:pt x="99" y="101"/>
                      <a:pt x="81" y="102"/>
                      <a:pt x="63" y="101"/>
                    </a:cubicBezTo>
                    <a:cubicBezTo>
                      <a:pt x="49" y="100"/>
                      <a:pt x="34" y="99"/>
                      <a:pt x="21" y="106"/>
                    </a:cubicBezTo>
                    <a:lnTo>
                      <a:pt x="1" y="104"/>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1" name="Google Shape;601;p32"/>
              <p:cNvSpPr/>
              <p:nvPr/>
            </p:nvSpPr>
            <p:spPr>
              <a:xfrm>
                <a:off x="1988790" y="2373499"/>
                <a:ext cx="364704" cy="405757"/>
              </a:xfrm>
              <a:custGeom>
                <a:rect b="b" l="l" r="r" t="t"/>
                <a:pathLst>
                  <a:path extrusionOk="0" h="179" w="161">
                    <a:moveTo>
                      <a:pt x="16" y="37"/>
                    </a:moveTo>
                    <a:cubicBezTo>
                      <a:pt x="1" y="66"/>
                      <a:pt x="0" y="106"/>
                      <a:pt x="14" y="132"/>
                    </a:cubicBezTo>
                    <a:cubicBezTo>
                      <a:pt x="23" y="148"/>
                      <a:pt x="39" y="160"/>
                      <a:pt x="57" y="164"/>
                    </a:cubicBezTo>
                    <a:cubicBezTo>
                      <a:pt x="125" y="179"/>
                      <a:pt x="161" y="87"/>
                      <a:pt x="129" y="35"/>
                    </a:cubicBezTo>
                    <a:cubicBezTo>
                      <a:pt x="127" y="32"/>
                      <a:pt x="124" y="29"/>
                      <a:pt x="122" y="26"/>
                    </a:cubicBezTo>
                    <a:cubicBezTo>
                      <a:pt x="108" y="10"/>
                      <a:pt x="88" y="0"/>
                      <a:pt x="67" y="1"/>
                    </a:cubicBezTo>
                    <a:cubicBezTo>
                      <a:pt x="43" y="2"/>
                      <a:pt x="26" y="17"/>
                      <a:pt x="16" y="37"/>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2" name="Google Shape;602;p32"/>
              <p:cNvSpPr/>
              <p:nvPr/>
            </p:nvSpPr>
            <p:spPr>
              <a:xfrm>
                <a:off x="2135817" y="2491885"/>
                <a:ext cx="29597" cy="484999"/>
              </a:xfrm>
              <a:custGeom>
                <a:rect b="b" l="l" r="r" t="t"/>
                <a:pathLst>
                  <a:path extrusionOk="0" h="508" w="31">
                    <a:moveTo>
                      <a:pt x="0" y="0"/>
                    </a:moveTo>
                    <a:lnTo>
                      <a:pt x="7" y="508"/>
                    </a:lnTo>
                    <a:lnTo>
                      <a:pt x="31" y="508"/>
                    </a:lnTo>
                    <a:lnTo>
                      <a:pt x="0"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3" name="Google Shape;603;p32"/>
              <p:cNvSpPr/>
              <p:nvPr/>
            </p:nvSpPr>
            <p:spPr>
              <a:xfrm>
                <a:off x="2142501" y="2532938"/>
                <a:ext cx="77333" cy="108838"/>
              </a:xfrm>
              <a:custGeom>
                <a:rect b="b" l="l" r="r" t="t"/>
                <a:pathLst>
                  <a:path extrusionOk="0" h="114" w="81">
                    <a:moveTo>
                      <a:pt x="81" y="0"/>
                    </a:moveTo>
                    <a:lnTo>
                      <a:pt x="0" y="83"/>
                    </a:lnTo>
                    <a:lnTo>
                      <a:pt x="0" y="114"/>
                    </a:lnTo>
                    <a:lnTo>
                      <a:pt x="81"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4" name="Google Shape;604;p32"/>
              <p:cNvSpPr/>
              <p:nvPr/>
            </p:nvSpPr>
            <p:spPr>
              <a:xfrm>
                <a:off x="2142501" y="2615998"/>
                <a:ext cx="95472" cy="118386"/>
              </a:xfrm>
              <a:custGeom>
                <a:rect b="b" l="l" r="r" t="t"/>
                <a:pathLst>
                  <a:path extrusionOk="0" h="124" w="100">
                    <a:moveTo>
                      <a:pt x="100" y="0"/>
                    </a:moveTo>
                    <a:lnTo>
                      <a:pt x="8" y="95"/>
                    </a:lnTo>
                    <a:lnTo>
                      <a:pt x="0" y="124"/>
                    </a:lnTo>
                    <a:lnTo>
                      <a:pt x="100"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5" name="Google Shape;605;p32"/>
              <p:cNvSpPr/>
              <p:nvPr/>
            </p:nvSpPr>
            <p:spPr>
              <a:xfrm>
                <a:off x="2056576" y="2587357"/>
                <a:ext cx="85925" cy="105975"/>
              </a:xfrm>
              <a:custGeom>
                <a:rect b="b" l="l" r="r" t="t"/>
                <a:pathLst>
                  <a:path extrusionOk="0" h="111" w="90">
                    <a:moveTo>
                      <a:pt x="0" y="0"/>
                    </a:moveTo>
                    <a:lnTo>
                      <a:pt x="90" y="111"/>
                    </a:lnTo>
                    <a:lnTo>
                      <a:pt x="90" y="57"/>
                    </a:lnTo>
                    <a:lnTo>
                      <a:pt x="0"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6" name="Google Shape;606;p32"/>
              <p:cNvSpPr/>
              <p:nvPr/>
            </p:nvSpPr>
            <p:spPr>
              <a:xfrm>
                <a:off x="1621222" y="2144366"/>
                <a:ext cx="478316" cy="515550"/>
              </a:xfrm>
              <a:custGeom>
                <a:rect b="b" l="l" r="r" t="t"/>
                <a:pathLst>
                  <a:path extrusionOk="0" h="227" w="211">
                    <a:moveTo>
                      <a:pt x="190" y="186"/>
                    </a:moveTo>
                    <a:cubicBezTo>
                      <a:pt x="186" y="191"/>
                      <a:pt x="181" y="196"/>
                      <a:pt x="175" y="200"/>
                    </a:cubicBezTo>
                    <a:cubicBezTo>
                      <a:pt x="171" y="204"/>
                      <a:pt x="166" y="208"/>
                      <a:pt x="161" y="212"/>
                    </a:cubicBezTo>
                    <a:cubicBezTo>
                      <a:pt x="149" y="220"/>
                      <a:pt x="134" y="225"/>
                      <a:pt x="119" y="226"/>
                    </a:cubicBezTo>
                    <a:cubicBezTo>
                      <a:pt x="116" y="226"/>
                      <a:pt x="114" y="227"/>
                      <a:pt x="111" y="227"/>
                    </a:cubicBezTo>
                    <a:cubicBezTo>
                      <a:pt x="110" y="227"/>
                      <a:pt x="109" y="227"/>
                      <a:pt x="107" y="227"/>
                    </a:cubicBezTo>
                    <a:cubicBezTo>
                      <a:pt x="105" y="227"/>
                      <a:pt x="103" y="227"/>
                      <a:pt x="101" y="227"/>
                    </a:cubicBezTo>
                    <a:cubicBezTo>
                      <a:pt x="80" y="227"/>
                      <a:pt x="58" y="222"/>
                      <a:pt x="41" y="209"/>
                    </a:cubicBezTo>
                    <a:cubicBezTo>
                      <a:pt x="21" y="193"/>
                      <a:pt x="10" y="167"/>
                      <a:pt x="6" y="142"/>
                    </a:cubicBezTo>
                    <a:cubicBezTo>
                      <a:pt x="0" y="109"/>
                      <a:pt x="5" y="73"/>
                      <a:pt x="23" y="46"/>
                    </a:cubicBezTo>
                    <a:cubicBezTo>
                      <a:pt x="39" y="23"/>
                      <a:pt x="64" y="7"/>
                      <a:pt x="91" y="3"/>
                    </a:cubicBezTo>
                    <a:cubicBezTo>
                      <a:pt x="95" y="2"/>
                      <a:pt x="99" y="2"/>
                      <a:pt x="103" y="2"/>
                    </a:cubicBezTo>
                    <a:cubicBezTo>
                      <a:pt x="135" y="0"/>
                      <a:pt x="168" y="14"/>
                      <a:pt x="187" y="41"/>
                    </a:cubicBezTo>
                    <a:cubicBezTo>
                      <a:pt x="198" y="58"/>
                      <a:pt x="204" y="78"/>
                      <a:pt x="207" y="99"/>
                    </a:cubicBezTo>
                    <a:cubicBezTo>
                      <a:pt x="211" y="129"/>
                      <a:pt x="210" y="162"/>
                      <a:pt x="190" y="186"/>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7" name="Google Shape;607;p32"/>
              <p:cNvSpPr/>
              <p:nvPr/>
            </p:nvSpPr>
            <p:spPr>
              <a:xfrm>
                <a:off x="1848446" y="2323853"/>
                <a:ext cx="42963" cy="643483"/>
              </a:xfrm>
              <a:custGeom>
                <a:rect b="b" l="l" r="r" t="t"/>
                <a:pathLst>
                  <a:path extrusionOk="0" h="674" w="45">
                    <a:moveTo>
                      <a:pt x="45" y="674"/>
                    </a:moveTo>
                    <a:lnTo>
                      <a:pt x="0" y="674"/>
                    </a:lnTo>
                    <a:lnTo>
                      <a:pt x="2" y="352"/>
                    </a:lnTo>
                    <a:lnTo>
                      <a:pt x="5" y="209"/>
                    </a:lnTo>
                    <a:lnTo>
                      <a:pt x="5" y="178"/>
                    </a:lnTo>
                    <a:lnTo>
                      <a:pt x="5" y="157"/>
                    </a:lnTo>
                    <a:lnTo>
                      <a:pt x="5" y="157"/>
                    </a:lnTo>
                    <a:lnTo>
                      <a:pt x="5" y="131"/>
                    </a:lnTo>
                    <a:lnTo>
                      <a:pt x="5" y="0"/>
                    </a:lnTo>
                    <a:lnTo>
                      <a:pt x="12" y="116"/>
                    </a:lnTo>
                    <a:lnTo>
                      <a:pt x="14" y="124"/>
                    </a:lnTo>
                    <a:lnTo>
                      <a:pt x="14" y="154"/>
                    </a:lnTo>
                    <a:lnTo>
                      <a:pt x="19" y="228"/>
                    </a:lnTo>
                    <a:lnTo>
                      <a:pt x="21" y="278"/>
                    </a:lnTo>
                    <a:lnTo>
                      <a:pt x="26" y="333"/>
                    </a:lnTo>
                    <a:lnTo>
                      <a:pt x="26" y="340"/>
                    </a:lnTo>
                    <a:lnTo>
                      <a:pt x="26" y="352"/>
                    </a:lnTo>
                    <a:lnTo>
                      <a:pt x="45" y="674"/>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8" name="Google Shape;608;p32"/>
              <p:cNvSpPr/>
              <p:nvPr/>
            </p:nvSpPr>
            <p:spPr>
              <a:xfrm>
                <a:off x="1853219" y="2307623"/>
                <a:ext cx="83061" cy="186171"/>
              </a:xfrm>
              <a:custGeom>
                <a:rect b="b" l="l" r="r" t="t"/>
                <a:pathLst>
                  <a:path extrusionOk="0" h="195" w="87">
                    <a:moveTo>
                      <a:pt x="87" y="0"/>
                    </a:moveTo>
                    <a:lnTo>
                      <a:pt x="0" y="148"/>
                    </a:lnTo>
                    <a:lnTo>
                      <a:pt x="0" y="195"/>
                    </a:lnTo>
                    <a:lnTo>
                      <a:pt x="87"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9" name="Google Shape;609;p32"/>
              <p:cNvSpPr/>
              <p:nvPr/>
            </p:nvSpPr>
            <p:spPr>
              <a:xfrm>
                <a:off x="1861812" y="2403096"/>
                <a:ext cx="113612" cy="199537"/>
              </a:xfrm>
              <a:custGeom>
                <a:rect b="b" l="l" r="r" t="t"/>
                <a:pathLst>
                  <a:path extrusionOk="0" h="88" w="50">
                    <a:moveTo>
                      <a:pt x="50" y="0"/>
                    </a:moveTo>
                    <a:cubicBezTo>
                      <a:pt x="48" y="1"/>
                      <a:pt x="0" y="64"/>
                      <a:pt x="0" y="64"/>
                    </a:cubicBezTo>
                    <a:cubicBezTo>
                      <a:pt x="0" y="88"/>
                      <a:pt x="0" y="88"/>
                      <a:pt x="0" y="88"/>
                    </a:cubicBezTo>
                    <a:lnTo>
                      <a:pt x="50"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0" name="Google Shape;610;p32"/>
              <p:cNvSpPr/>
              <p:nvPr/>
            </p:nvSpPr>
            <p:spPr>
              <a:xfrm>
                <a:off x="1734834" y="2394503"/>
                <a:ext cx="118386" cy="128888"/>
              </a:xfrm>
              <a:custGeom>
                <a:rect b="b" l="l" r="r" t="t"/>
                <a:pathLst>
                  <a:path extrusionOk="0" h="135" w="124">
                    <a:moveTo>
                      <a:pt x="0" y="0"/>
                    </a:moveTo>
                    <a:lnTo>
                      <a:pt x="124" y="135"/>
                    </a:lnTo>
                    <a:lnTo>
                      <a:pt x="124" y="83"/>
                    </a:lnTo>
                    <a:lnTo>
                      <a:pt x="0"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1" name="Google Shape;611;p32"/>
              <p:cNvSpPr/>
              <p:nvPr/>
            </p:nvSpPr>
            <p:spPr>
              <a:xfrm>
                <a:off x="2274252" y="2079444"/>
                <a:ext cx="440127" cy="457312"/>
              </a:xfrm>
              <a:custGeom>
                <a:rect b="b" l="l" r="r" t="t"/>
                <a:pathLst>
                  <a:path extrusionOk="0" h="202" w="194">
                    <a:moveTo>
                      <a:pt x="179" y="162"/>
                    </a:moveTo>
                    <a:cubicBezTo>
                      <a:pt x="163" y="190"/>
                      <a:pt x="131" y="202"/>
                      <a:pt x="99" y="202"/>
                    </a:cubicBezTo>
                    <a:cubicBezTo>
                      <a:pt x="98" y="202"/>
                      <a:pt x="96" y="202"/>
                      <a:pt x="95" y="202"/>
                    </a:cubicBezTo>
                    <a:cubicBezTo>
                      <a:pt x="94" y="202"/>
                      <a:pt x="93" y="202"/>
                      <a:pt x="92" y="202"/>
                    </a:cubicBezTo>
                    <a:cubicBezTo>
                      <a:pt x="75" y="200"/>
                      <a:pt x="59" y="196"/>
                      <a:pt x="45" y="188"/>
                    </a:cubicBezTo>
                    <a:cubicBezTo>
                      <a:pt x="13" y="170"/>
                      <a:pt x="0" y="132"/>
                      <a:pt x="3" y="95"/>
                    </a:cubicBezTo>
                    <a:cubicBezTo>
                      <a:pt x="4" y="79"/>
                      <a:pt x="9" y="62"/>
                      <a:pt x="17" y="48"/>
                    </a:cubicBezTo>
                    <a:cubicBezTo>
                      <a:pt x="33" y="22"/>
                      <a:pt x="61" y="7"/>
                      <a:pt x="91" y="3"/>
                    </a:cubicBezTo>
                    <a:cubicBezTo>
                      <a:pt x="117" y="0"/>
                      <a:pt x="145" y="6"/>
                      <a:pt x="165" y="23"/>
                    </a:cubicBezTo>
                    <a:cubicBezTo>
                      <a:pt x="182" y="38"/>
                      <a:pt x="191" y="62"/>
                      <a:pt x="193" y="85"/>
                    </a:cubicBezTo>
                    <a:cubicBezTo>
                      <a:pt x="194" y="110"/>
                      <a:pt x="193" y="140"/>
                      <a:pt x="179" y="16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2" name="Google Shape;612;p32"/>
              <p:cNvSpPr/>
              <p:nvPr/>
            </p:nvSpPr>
            <p:spPr>
              <a:xfrm>
                <a:off x="2478563" y="2253204"/>
                <a:ext cx="44872" cy="728453"/>
              </a:xfrm>
              <a:custGeom>
                <a:rect b="b" l="l" r="r" t="t"/>
                <a:pathLst>
                  <a:path extrusionOk="0" h="763" w="47">
                    <a:moveTo>
                      <a:pt x="47" y="763"/>
                    </a:moveTo>
                    <a:lnTo>
                      <a:pt x="0" y="763"/>
                    </a:lnTo>
                    <a:lnTo>
                      <a:pt x="5" y="297"/>
                    </a:lnTo>
                    <a:lnTo>
                      <a:pt x="5" y="193"/>
                    </a:lnTo>
                    <a:lnTo>
                      <a:pt x="5" y="181"/>
                    </a:lnTo>
                    <a:lnTo>
                      <a:pt x="7" y="24"/>
                    </a:lnTo>
                    <a:lnTo>
                      <a:pt x="7" y="0"/>
                    </a:lnTo>
                    <a:lnTo>
                      <a:pt x="19" y="224"/>
                    </a:lnTo>
                    <a:lnTo>
                      <a:pt x="21" y="293"/>
                    </a:lnTo>
                    <a:lnTo>
                      <a:pt x="21" y="297"/>
                    </a:lnTo>
                    <a:lnTo>
                      <a:pt x="47" y="763"/>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3" name="Google Shape;613;p32"/>
              <p:cNvSpPr/>
              <p:nvPr/>
            </p:nvSpPr>
            <p:spPr>
              <a:xfrm>
                <a:off x="2496702" y="2319080"/>
                <a:ext cx="105975" cy="213858"/>
              </a:xfrm>
              <a:custGeom>
                <a:rect b="b" l="l" r="r" t="t"/>
                <a:pathLst>
                  <a:path extrusionOk="0" h="224" w="111">
                    <a:moveTo>
                      <a:pt x="111" y="0"/>
                    </a:moveTo>
                    <a:lnTo>
                      <a:pt x="0" y="155"/>
                    </a:lnTo>
                    <a:lnTo>
                      <a:pt x="2" y="224"/>
                    </a:lnTo>
                    <a:lnTo>
                      <a:pt x="111"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4" name="Google Shape;614;p32"/>
              <p:cNvSpPr/>
              <p:nvPr/>
            </p:nvSpPr>
            <p:spPr>
              <a:xfrm>
                <a:off x="2383091" y="2319080"/>
                <a:ext cx="100246" cy="163258"/>
              </a:xfrm>
              <a:custGeom>
                <a:rect b="b" l="l" r="r" t="t"/>
                <a:pathLst>
                  <a:path extrusionOk="0" h="171" w="105">
                    <a:moveTo>
                      <a:pt x="0" y="0"/>
                    </a:moveTo>
                    <a:lnTo>
                      <a:pt x="105" y="171"/>
                    </a:lnTo>
                    <a:lnTo>
                      <a:pt x="105" y="112"/>
                    </a:lnTo>
                    <a:lnTo>
                      <a:pt x="0"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5" name="Google Shape;615;p32"/>
              <p:cNvSpPr/>
              <p:nvPr/>
            </p:nvSpPr>
            <p:spPr>
              <a:xfrm>
                <a:off x="2645639" y="2373499"/>
                <a:ext cx="397165" cy="433444"/>
              </a:xfrm>
              <a:custGeom>
                <a:rect b="b" l="l" r="r" t="t"/>
                <a:pathLst>
                  <a:path extrusionOk="0" h="191" w="175">
                    <a:moveTo>
                      <a:pt x="170" y="118"/>
                    </a:moveTo>
                    <a:cubicBezTo>
                      <a:pt x="167" y="124"/>
                      <a:pt x="162" y="129"/>
                      <a:pt x="156" y="128"/>
                    </a:cubicBezTo>
                    <a:cubicBezTo>
                      <a:pt x="159" y="136"/>
                      <a:pt x="165" y="143"/>
                      <a:pt x="164" y="151"/>
                    </a:cubicBezTo>
                    <a:cubicBezTo>
                      <a:pt x="164" y="158"/>
                      <a:pt x="159" y="164"/>
                      <a:pt x="153" y="166"/>
                    </a:cubicBezTo>
                    <a:cubicBezTo>
                      <a:pt x="147" y="169"/>
                      <a:pt x="139" y="168"/>
                      <a:pt x="134" y="165"/>
                    </a:cubicBezTo>
                    <a:cubicBezTo>
                      <a:pt x="136" y="173"/>
                      <a:pt x="130" y="184"/>
                      <a:pt x="122" y="186"/>
                    </a:cubicBezTo>
                    <a:cubicBezTo>
                      <a:pt x="113" y="189"/>
                      <a:pt x="103" y="183"/>
                      <a:pt x="101" y="174"/>
                    </a:cubicBezTo>
                    <a:cubicBezTo>
                      <a:pt x="100" y="179"/>
                      <a:pt x="97" y="183"/>
                      <a:pt x="93" y="186"/>
                    </a:cubicBezTo>
                    <a:cubicBezTo>
                      <a:pt x="92" y="187"/>
                      <a:pt x="91" y="188"/>
                      <a:pt x="89" y="189"/>
                    </a:cubicBezTo>
                    <a:cubicBezTo>
                      <a:pt x="88" y="189"/>
                      <a:pt x="87" y="190"/>
                      <a:pt x="86" y="190"/>
                    </a:cubicBezTo>
                    <a:cubicBezTo>
                      <a:pt x="84" y="191"/>
                      <a:pt x="81" y="191"/>
                      <a:pt x="78" y="191"/>
                    </a:cubicBezTo>
                    <a:cubicBezTo>
                      <a:pt x="68" y="190"/>
                      <a:pt x="60" y="180"/>
                      <a:pt x="60" y="169"/>
                    </a:cubicBezTo>
                    <a:cubicBezTo>
                      <a:pt x="57" y="174"/>
                      <a:pt x="51" y="177"/>
                      <a:pt x="45" y="177"/>
                    </a:cubicBezTo>
                    <a:cubicBezTo>
                      <a:pt x="39" y="176"/>
                      <a:pt x="34" y="172"/>
                      <a:pt x="32" y="166"/>
                    </a:cubicBezTo>
                    <a:cubicBezTo>
                      <a:pt x="31" y="160"/>
                      <a:pt x="33" y="153"/>
                      <a:pt x="39" y="150"/>
                    </a:cubicBezTo>
                    <a:cubicBezTo>
                      <a:pt x="31" y="153"/>
                      <a:pt x="21" y="149"/>
                      <a:pt x="18" y="140"/>
                    </a:cubicBezTo>
                    <a:cubicBezTo>
                      <a:pt x="14" y="132"/>
                      <a:pt x="18" y="122"/>
                      <a:pt x="25" y="118"/>
                    </a:cubicBezTo>
                    <a:cubicBezTo>
                      <a:pt x="13" y="117"/>
                      <a:pt x="0" y="98"/>
                      <a:pt x="8" y="86"/>
                    </a:cubicBezTo>
                    <a:cubicBezTo>
                      <a:pt x="12" y="79"/>
                      <a:pt x="21" y="78"/>
                      <a:pt x="29" y="77"/>
                    </a:cubicBezTo>
                    <a:cubicBezTo>
                      <a:pt x="21" y="72"/>
                      <a:pt x="16" y="63"/>
                      <a:pt x="15" y="53"/>
                    </a:cubicBezTo>
                    <a:cubicBezTo>
                      <a:pt x="15" y="50"/>
                      <a:pt x="15" y="47"/>
                      <a:pt x="17" y="44"/>
                    </a:cubicBezTo>
                    <a:cubicBezTo>
                      <a:pt x="19" y="39"/>
                      <a:pt x="25" y="36"/>
                      <a:pt x="30" y="36"/>
                    </a:cubicBezTo>
                    <a:cubicBezTo>
                      <a:pt x="36" y="35"/>
                      <a:pt x="42" y="37"/>
                      <a:pt x="47" y="38"/>
                    </a:cubicBezTo>
                    <a:cubicBezTo>
                      <a:pt x="47" y="30"/>
                      <a:pt x="42" y="21"/>
                      <a:pt x="46" y="15"/>
                    </a:cubicBezTo>
                    <a:cubicBezTo>
                      <a:pt x="49" y="10"/>
                      <a:pt x="54" y="9"/>
                      <a:pt x="59" y="9"/>
                    </a:cubicBezTo>
                    <a:cubicBezTo>
                      <a:pt x="66" y="10"/>
                      <a:pt x="74" y="13"/>
                      <a:pt x="75" y="20"/>
                    </a:cubicBezTo>
                    <a:cubicBezTo>
                      <a:pt x="78" y="14"/>
                      <a:pt x="81" y="9"/>
                      <a:pt x="86" y="5"/>
                    </a:cubicBezTo>
                    <a:cubicBezTo>
                      <a:pt x="87" y="4"/>
                      <a:pt x="88" y="4"/>
                      <a:pt x="88" y="3"/>
                    </a:cubicBezTo>
                    <a:cubicBezTo>
                      <a:pt x="93" y="1"/>
                      <a:pt x="99" y="0"/>
                      <a:pt x="104" y="3"/>
                    </a:cubicBezTo>
                    <a:cubicBezTo>
                      <a:pt x="111" y="7"/>
                      <a:pt x="113" y="17"/>
                      <a:pt x="114" y="26"/>
                    </a:cubicBezTo>
                    <a:cubicBezTo>
                      <a:pt x="121" y="18"/>
                      <a:pt x="134" y="19"/>
                      <a:pt x="142" y="26"/>
                    </a:cubicBezTo>
                    <a:cubicBezTo>
                      <a:pt x="149" y="34"/>
                      <a:pt x="150" y="46"/>
                      <a:pt x="145" y="55"/>
                    </a:cubicBezTo>
                    <a:cubicBezTo>
                      <a:pt x="149" y="52"/>
                      <a:pt x="158" y="53"/>
                      <a:pt x="163" y="55"/>
                    </a:cubicBezTo>
                    <a:cubicBezTo>
                      <a:pt x="167" y="58"/>
                      <a:pt x="170" y="66"/>
                      <a:pt x="170" y="71"/>
                    </a:cubicBezTo>
                    <a:cubicBezTo>
                      <a:pt x="170" y="77"/>
                      <a:pt x="167" y="83"/>
                      <a:pt x="162" y="85"/>
                    </a:cubicBezTo>
                    <a:cubicBezTo>
                      <a:pt x="168" y="86"/>
                      <a:pt x="173" y="93"/>
                      <a:pt x="174" y="99"/>
                    </a:cubicBezTo>
                    <a:cubicBezTo>
                      <a:pt x="175" y="106"/>
                      <a:pt x="173" y="113"/>
                      <a:pt x="170" y="118"/>
                    </a:cubicBez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6" name="Google Shape;616;p32"/>
              <p:cNvSpPr/>
              <p:nvPr/>
            </p:nvSpPr>
            <p:spPr>
              <a:xfrm>
                <a:off x="2838493" y="2444148"/>
                <a:ext cx="24823" cy="530826"/>
              </a:xfrm>
              <a:custGeom>
                <a:rect b="b" l="l" r="r" t="t"/>
                <a:pathLst>
                  <a:path extrusionOk="0" h="556" w="26">
                    <a:moveTo>
                      <a:pt x="26" y="556"/>
                    </a:moveTo>
                    <a:lnTo>
                      <a:pt x="0" y="556"/>
                    </a:lnTo>
                    <a:lnTo>
                      <a:pt x="3" y="378"/>
                    </a:lnTo>
                    <a:lnTo>
                      <a:pt x="5" y="242"/>
                    </a:lnTo>
                    <a:lnTo>
                      <a:pt x="5" y="209"/>
                    </a:lnTo>
                    <a:lnTo>
                      <a:pt x="7" y="0"/>
                    </a:lnTo>
                    <a:lnTo>
                      <a:pt x="10" y="47"/>
                    </a:lnTo>
                    <a:lnTo>
                      <a:pt x="12" y="128"/>
                    </a:lnTo>
                    <a:lnTo>
                      <a:pt x="12" y="154"/>
                    </a:lnTo>
                    <a:lnTo>
                      <a:pt x="15" y="254"/>
                    </a:lnTo>
                    <a:lnTo>
                      <a:pt x="15" y="254"/>
                    </a:lnTo>
                    <a:lnTo>
                      <a:pt x="17" y="285"/>
                    </a:lnTo>
                    <a:lnTo>
                      <a:pt x="19" y="368"/>
                    </a:lnTo>
                    <a:lnTo>
                      <a:pt x="26" y="556"/>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7" name="Google Shape;617;p32"/>
              <p:cNvSpPr/>
              <p:nvPr/>
            </p:nvSpPr>
            <p:spPr>
              <a:xfrm>
                <a:off x="2849950" y="2482337"/>
                <a:ext cx="70649" cy="108838"/>
              </a:xfrm>
              <a:custGeom>
                <a:rect b="b" l="l" r="r" t="t"/>
                <a:pathLst>
                  <a:path extrusionOk="0" h="114" w="74">
                    <a:moveTo>
                      <a:pt x="74" y="0"/>
                    </a:moveTo>
                    <a:lnTo>
                      <a:pt x="0" y="88"/>
                    </a:lnTo>
                    <a:lnTo>
                      <a:pt x="0" y="114"/>
                    </a:lnTo>
                    <a:lnTo>
                      <a:pt x="74"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8" name="Google Shape;618;p32"/>
              <p:cNvSpPr/>
              <p:nvPr/>
            </p:nvSpPr>
            <p:spPr>
              <a:xfrm>
                <a:off x="2849950" y="2566353"/>
                <a:ext cx="104065" cy="156574"/>
              </a:xfrm>
              <a:custGeom>
                <a:rect b="b" l="l" r="r" t="t"/>
                <a:pathLst>
                  <a:path extrusionOk="0" h="164" w="109">
                    <a:moveTo>
                      <a:pt x="109" y="0"/>
                    </a:moveTo>
                    <a:lnTo>
                      <a:pt x="3" y="126"/>
                    </a:lnTo>
                    <a:lnTo>
                      <a:pt x="0" y="164"/>
                    </a:lnTo>
                    <a:lnTo>
                      <a:pt x="109"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9" name="Google Shape;619;p32"/>
              <p:cNvSpPr/>
              <p:nvPr/>
            </p:nvSpPr>
            <p:spPr>
              <a:xfrm>
                <a:off x="2734429" y="2561580"/>
                <a:ext cx="108838" cy="113612"/>
              </a:xfrm>
              <a:custGeom>
                <a:rect b="b" l="l" r="r" t="t"/>
                <a:pathLst>
                  <a:path extrusionOk="0" h="50" w="48">
                    <a:moveTo>
                      <a:pt x="2" y="0"/>
                    </a:moveTo>
                    <a:cubicBezTo>
                      <a:pt x="0" y="2"/>
                      <a:pt x="48" y="50"/>
                      <a:pt x="48" y="50"/>
                    </a:cubicBezTo>
                    <a:cubicBezTo>
                      <a:pt x="48" y="36"/>
                      <a:pt x="48" y="36"/>
                      <a:pt x="48" y="36"/>
                    </a:cubicBezTo>
                    <a:lnTo>
                      <a:pt x="2"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0" name="Google Shape;620;p32"/>
              <p:cNvSpPr/>
              <p:nvPr/>
            </p:nvSpPr>
            <p:spPr>
              <a:xfrm>
                <a:off x="1734834" y="1664140"/>
                <a:ext cx="686446" cy="821062"/>
              </a:xfrm>
              <a:custGeom>
                <a:rect b="b" l="l" r="r" t="t"/>
                <a:pathLst>
                  <a:path extrusionOk="0" h="362" w="303">
                    <a:moveTo>
                      <a:pt x="293" y="234"/>
                    </a:moveTo>
                    <a:cubicBezTo>
                      <a:pt x="289" y="246"/>
                      <a:pt x="274" y="253"/>
                      <a:pt x="262" y="250"/>
                    </a:cubicBezTo>
                    <a:cubicBezTo>
                      <a:pt x="270" y="261"/>
                      <a:pt x="270" y="278"/>
                      <a:pt x="261" y="290"/>
                    </a:cubicBezTo>
                    <a:cubicBezTo>
                      <a:pt x="253" y="301"/>
                      <a:pt x="236" y="305"/>
                      <a:pt x="224" y="299"/>
                    </a:cubicBezTo>
                    <a:cubicBezTo>
                      <a:pt x="231" y="312"/>
                      <a:pt x="224" y="330"/>
                      <a:pt x="211" y="337"/>
                    </a:cubicBezTo>
                    <a:cubicBezTo>
                      <a:pt x="198" y="343"/>
                      <a:pt x="181" y="338"/>
                      <a:pt x="172" y="326"/>
                    </a:cubicBezTo>
                    <a:cubicBezTo>
                      <a:pt x="173" y="336"/>
                      <a:pt x="169" y="345"/>
                      <a:pt x="163" y="351"/>
                    </a:cubicBezTo>
                    <a:cubicBezTo>
                      <a:pt x="161" y="353"/>
                      <a:pt x="159" y="355"/>
                      <a:pt x="157" y="356"/>
                    </a:cubicBezTo>
                    <a:cubicBezTo>
                      <a:pt x="156" y="357"/>
                      <a:pt x="155" y="358"/>
                      <a:pt x="153" y="359"/>
                    </a:cubicBezTo>
                    <a:cubicBezTo>
                      <a:pt x="149" y="361"/>
                      <a:pt x="145" y="362"/>
                      <a:pt x="140" y="362"/>
                    </a:cubicBezTo>
                    <a:cubicBezTo>
                      <a:pt x="129" y="361"/>
                      <a:pt x="122" y="354"/>
                      <a:pt x="115" y="346"/>
                    </a:cubicBezTo>
                    <a:cubicBezTo>
                      <a:pt x="113" y="343"/>
                      <a:pt x="101" y="324"/>
                      <a:pt x="105" y="320"/>
                    </a:cubicBezTo>
                    <a:cubicBezTo>
                      <a:pt x="94" y="331"/>
                      <a:pt x="75" y="330"/>
                      <a:pt x="61" y="322"/>
                    </a:cubicBezTo>
                    <a:cubicBezTo>
                      <a:pt x="58" y="320"/>
                      <a:pt x="55" y="318"/>
                      <a:pt x="52" y="315"/>
                    </a:cubicBezTo>
                    <a:cubicBezTo>
                      <a:pt x="48" y="309"/>
                      <a:pt x="48" y="301"/>
                      <a:pt x="51" y="294"/>
                    </a:cubicBezTo>
                    <a:cubicBezTo>
                      <a:pt x="53" y="287"/>
                      <a:pt x="57" y="281"/>
                      <a:pt x="61" y="275"/>
                    </a:cubicBezTo>
                    <a:cubicBezTo>
                      <a:pt x="48" y="280"/>
                      <a:pt x="28" y="276"/>
                      <a:pt x="18" y="264"/>
                    </a:cubicBezTo>
                    <a:cubicBezTo>
                      <a:pt x="6" y="249"/>
                      <a:pt x="24" y="229"/>
                      <a:pt x="34" y="219"/>
                    </a:cubicBezTo>
                    <a:cubicBezTo>
                      <a:pt x="25" y="219"/>
                      <a:pt x="15" y="219"/>
                      <a:pt x="8" y="213"/>
                    </a:cubicBezTo>
                    <a:cubicBezTo>
                      <a:pt x="2" y="207"/>
                      <a:pt x="0" y="196"/>
                      <a:pt x="3" y="188"/>
                    </a:cubicBezTo>
                    <a:cubicBezTo>
                      <a:pt x="6" y="179"/>
                      <a:pt x="12" y="172"/>
                      <a:pt x="18" y="166"/>
                    </a:cubicBezTo>
                    <a:cubicBezTo>
                      <a:pt x="22" y="163"/>
                      <a:pt x="27" y="159"/>
                      <a:pt x="31" y="160"/>
                    </a:cubicBezTo>
                    <a:cubicBezTo>
                      <a:pt x="22" y="156"/>
                      <a:pt x="13" y="151"/>
                      <a:pt x="8" y="143"/>
                    </a:cubicBezTo>
                    <a:cubicBezTo>
                      <a:pt x="2" y="135"/>
                      <a:pt x="2" y="122"/>
                      <a:pt x="9" y="116"/>
                    </a:cubicBezTo>
                    <a:cubicBezTo>
                      <a:pt x="15" y="111"/>
                      <a:pt x="23" y="111"/>
                      <a:pt x="31" y="111"/>
                    </a:cubicBezTo>
                    <a:cubicBezTo>
                      <a:pt x="25" y="103"/>
                      <a:pt x="22" y="93"/>
                      <a:pt x="22" y="84"/>
                    </a:cubicBezTo>
                    <a:cubicBezTo>
                      <a:pt x="22" y="74"/>
                      <a:pt x="27" y="64"/>
                      <a:pt x="35" y="59"/>
                    </a:cubicBezTo>
                    <a:cubicBezTo>
                      <a:pt x="44" y="54"/>
                      <a:pt x="56" y="56"/>
                      <a:pt x="61" y="65"/>
                    </a:cubicBezTo>
                    <a:cubicBezTo>
                      <a:pt x="59" y="57"/>
                      <a:pt x="56" y="49"/>
                      <a:pt x="57" y="40"/>
                    </a:cubicBezTo>
                    <a:cubicBezTo>
                      <a:pt x="57" y="32"/>
                      <a:pt x="61" y="23"/>
                      <a:pt x="68" y="20"/>
                    </a:cubicBezTo>
                    <a:cubicBezTo>
                      <a:pt x="74" y="16"/>
                      <a:pt x="82" y="17"/>
                      <a:pt x="88" y="21"/>
                    </a:cubicBezTo>
                    <a:cubicBezTo>
                      <a:pt x="95" y="24"/>
                      <a:pt x="100" y="30"/>
                      <a:pt x="104" y="35"/>
                    </a:cubicBezTo>
                    <a:cubicBezTo>
                      <a:pt x="106" y="22"/>
                      <a:pt x="110" y="7"/>
                      <a:pt x="122" y="3"/>
                    </a:cubicBezTo>
                    <a:cubicBezTo>
                      <a:pt x="130" y="0"/>
                      <a:pt x="140" y="3"/>
                      <a:pt x="147" y="10"/>
                    </a:cubicBezTo>
                    <a:cubicBezTo>
                      <a:pt x="150" y="13"/>
                      <a:pt x="153" y="17"/>
                      <a:pt x="156" y="22"/>
                    </a:cubicBezTo>
                    <a:cubicBezTo>
                      <a:pt x="158" y="25"/>
                      <a:pt x="159" y="29"/>
                      <a:pt x="161" y="33"/>
                    </a:cubicBezTo>
                    <a:cubicBezTo>
                      <a:pt x="169" y="20"/>
                      <a:pt x="186" y="13"/>
                      <a:pt x="200" y="17"/>
                    </a:cubicBezTo>
                    <a:cubicBezTo>
                      <a:pt x="215" y="20"/>
                      <a:pt x="227" y="34"/>
                      <a:pt x="229" y="49"/>
                    </a:cubicBezTo>
                    <a:cubicBezTo>
                      <a:pt x="240" y="44"/>
                      <a:pt x="254" y="47"/>
                      <a:pt x="262" y="56"/>
                    </a:cubicBezTo>
                    <a:cubicBezTo>
                      <a:pt x="270" y="66"/>
                      <a:pt x="270" y="81"/>
                      <a:pt x="263" y="91"/>
                    </a:cubicBezTo>
                    <a:cubicBezTo>
                      <a:pt x="277" y="89"/>
                      <a:pt x="291" y="99"/>
                      <a:pt x="295" y="112"/>
                    </a:cubicBezTo>
                    <a:cubicBezTo>
                      <a:pt x="299" y="126"/>
                      <a:pt x="292" y="142"/>
                      <a:pt x="280" y="148"/>
                    </a:cubicBezTo>
                    <a:cubicBezTo>
                      <a:pt x="293" y="148"/>
                      <a:pt x="303" y="161"/>
                      <a:pt x="303" y="174"/>
                    </a:cubicBezTo>
                    <a:cubicBezTo>
                      <a:pt x="302" y="187"/>
                      <a:pt x="292" y="198"/>
                      <a:pt x="280" y="202"/>
                    </a:cubicBezTo>
                    <a:cubicBezTo>
                      <a:pt x="292" y="206"/>
                      <a:pt x="298" y="222"/>
                      <a:pt x="293" y="234"/>
                    </a:cubicBez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1" name="Google Shape;621;p32"/>
              <p:cNvSpPr/>
              <p:nvPr/>
            </p:nvSpPr>
            <p:spPr>
              <a:xfrm>
                <a:off x="2072806" y="1938145"/>
                <a:ext cx="44872" cy="1056878"/>
              </a:xfrm>
              <a:custGeom>
                <a:rect b="b" l="l" r="r" t="t"/>
                <a:pathLst>
                  <a:path extrusionOk="0" h="1107" w="47">
                    <a:moveTo>
                      <a:pt x="47" y="1107"/>
                    </a:moveTo>
                    <a:lnTo>
                      <a:pt x="0" y="1107"/>
                    </a:lnTo>
                    <a:lnTo>
                      <a:pt x="9" y="566"/>
                    </a:lnTo>
                    <a:lnTo>
                      <a:pt x="9" y="537"/>
                    </a:lnTo>
                    <a:lnTo>
                      <a:pt x="12" y="478"/>
                    </a:lnTo>
                    <a:lnTo>
                      <a:pt x="14" y="345"/>
                    </a:lnTo>
                    <a:lnTo>
                      <a:pt x="14" y="276"/>
                    </a:lnTo>
                    <a:lnTo>
                      <a:pt x="17" y="122"/>
                    </a:lnTo>
                    <a:lnTo>
                      <a:pt x="19" y="0"/>
                    </a:lnTo>
                    <a:lnTo>
                      <a:pt x="24" y="174"/>
                    </a:lnTo>
                    <a:lnTo>
                      <a:pt x="24" y="174"/>
                    </a:lnTo>
                    <a:lnTo>
                      <a:pt x="26" y="224"/>
                    </a:lnTo>
                    <a:lnTo>
                      <a:pt x="33" y="547"/>
                    </a:lnTo>
                    <a:lnTo>
                      <a:pt x="47" y="1107"/>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2" name="Google Shape;622;p32"/>
              <p:cNvSpPr/>
              <p:nvPr/>
            </p:nvSpPr>
            <p:spPr>
              <a:xfrm>
                <a:off x="2095719" y="1967742"/>
                <a:ext cx="115522" cy="186171"/>
              </a:xfrm>
              <a:custGeom>
                <a:rect b="b" l="l" r="r" t="t"/>
                <a:pathLst>
                  <a:path extrusionOk="0" h="195" w="121">
                    <a:moveTo>
                      <a:pt x="121" y="0"/>
                    </a:moveTo>
                    <a:lnTo>
                      <a:pt x="0" y="143"/>
                    </a:lnTo>
                    <a:lnTo>
                      <a:pt x="0" y="195"/>
                    </a:lnTo>
                    <a:lnTo>
                      <a:pt x="121"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3" name="Google Shape;623;p32"/>
              <p:cNvSpPr/>
              <p:nvPr/>
            </p:nvSpPr>
            <p:spPr>
              <a:xfrm>
                <a:off x="1947737" y="1997338"/>
                <a:ext cx="138435" cy="270187"/>
              </a:xfrm>
              <a:custGeom>
                <a:rect b="b" l="l" r="r" t="t"/>
                <a:pathLst>
                  <a:path extrusionOk="0" h="283" w="145">
                    <a:moveTo>
                      <a:pt x="0" y="0"/>
                    </a:moveTo>
                    <a:lnTo>
                      <a:pt x="145" y="283"/>
                    </a:lnTo>
                    <a:lnTo>
                      <a:pt x="145" y="214"/>
                    </a:lnTo>
                    <a:lnTo>
                      <a:pt x="0"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4" name="Google Shape;624;p32"/>
              <p:cNvSpPr/>
              <p:nvPr/>
            </p:nvSpPr>
            <p:spPr>
              <a:xfrm>
                <a:off x="1963967" y="2267525"/>
                <a:ext cx="122204" cy="189990"/>
              </a:xfrm>
              <a:custGeom>
                <a:rect b="b" l="l" r="r" t="t"/>
                <a:pathLst>
                  <a:path extrusionOk="0" h="199" w="128">
                    <a:moveTo>
                      <a:pt x="0" y="0"/>
                    </a:moveTo>
                    <a:lnTo>
                      <a:pt x="128" y="199"/>
                    </a:lnTo>
                    <a:lnTo>
                      <a:pt x="128" y="137"/>
                    </a:lnTo>
                    <a:lnTo>
                      <a:pt x="0"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5" name="Google Shape;625;p32"/>
              <p:cNvSpPr/>
              <p:nvPr/>
            </p:nvSpPr>
            <p:spPr>
              <a:xfrm>
                <a:off x="1679569" y="2772562"/>
                <a:ext cx="1506328" cy="270201"/>
              </a:xfrm>
              <a:custGeom>
                <a:rect b="b" l="l" r="r" t="t"/>
                <a:pathLst>
                  <a:path extrusionOk="0" h="84" w="470">
                    <a:moveTo>
                      <a:pt x="466" y="80"/>
                    </a:moveTo>
                    <a:cubicBezTo>
                      <a:pt x="470" y="78"/>
                      <a:pt x="469" y="71"/>
                      <a:pt x="465" y="68"/>
                    </a:cubicBezTo>
                    <a:cubicBezTo>
                      <a:pt x="462" y="66"/>
                      <a:pt x="457" y="66"/>
                      <a:pt x="453" y="66"/>
                    </a:cubicBezTo>
                    <a:cubicBezTo>
                      <a:pt x="456" y="61"/>
                      <a:pt x="456" y="53"/>
                      <a:pt x="453" y="49"/>
                    </a:cubicBezTo>
                    <a:cubicBezTo>
                      <a:pt x="449" y="44"/>
                      <a:pt x="441" y="43"/>
                      <a:pt x="437" y="49"/>
                    </a:cubicBezTo>
                    <a:cubicBezTo>
                      <a:pt x="438" y="40"/>
                      <a:pt x="436" y="32"/>
                      <a:pt x="432" y="24"/>
                    </a:cubicBezTo>
                    <a:cubicBezTo>
                      <a:pt x="430" y="21"/>
                      <a:pt x="428" y="18"/>
                      <a:pt x="425" y="17"/>
                    </a:cubicBezTo>
                    <a:cubicBezTo>
                      <a:pt x="420" y="14"/>
                      <a:pt x="413" y="16"/>
                      <a:pt x="409" y="20"/>
                    </a:cubicBezTo>
                    <a:cubicBezTo>
                      <a:pt x="404" y="24"/>
                      <a:pt x="402" y="29"/>
                      <a:pt x="399" y="34"/>
                    </a:cubicBezTo>
                    <a:cubicBezTo>
                      <a:pt x="394" y="26"/>
                      <a:pt x="387" y="20"/>
                      <a:pt x="379" y="15"/>
                    </a:cubicBezTo>
                    <a:cubicBezTo>
                      <a:pt x="374" y="12"/>
                      <a:pt x="369" y="10"/>
                      <a:pt x="364" y="12"/>
                    </a:cubicBezTo>
                    <a:cubicBezTo>
                      <a:pt x="356" y="14"/>
                      <a:pt x="354" y="25"/>
                      <a:pt x="353" y="33"/>
                    </a:cubicBezTo>
                    <a:cubicBezTo>
                      <a:pt x="345" y="29"/>
                      <a:pt x="336" y="25"/>
                      <a:pt x="328" y="26"/>
                    </a:cubicBezTo>
                    <a:cubicBezTo>
                      <a:pt x="319" y="28"/>
                      <a:pt x="311" y="38"/>
                      <a:pt x="316" y="46"/>
                    </a:cubicBezTo>
                    <a:cubicBezTo>
                      <a:pt x="309" y="43"/>
                      <a:pt x="302" y="40"/>
                      <a:pt x="294" y="41"/>
                    </a:cubicBezTo>
                    <a:cubicBezTo>
                      <a:pt x="287" y="42"/>
                      <a:pt x="280" y="48"/>
                      <a:pt x="282" y="56"/>
                    </a:cubicBezTo>
                    <a:cubicBezTo>
                      <a:pt x="274" y="48"/>
                      <a:pt x="261" y="48"/>
                      <a:pt x="254" y="55"/>
                    </a:cubicBezTo>
                    <a:cubicBezTo>
                      <a:pt x="257" y="50"/>
                      <a:pt x="256" y="41"/>
                      <a:pt x="251" y="37"/>
                    </a:cubicBezTo>
                    <a:cubicBezTo>
                      <a:pt x="246" y="32"/>
                      <a:pt x="238" y="32"/>
                      <a:pt x="233" y="36"/>
                    </a:cubicBezTo>
                    <a:cubicBezTo>
                      <a:pt x="234" y="28"/>
                      <a:pt x="229" y="20"/>
                      <a:pt x="222" y="16"/>
                    </a:cubicBezTo>
                    <a:cubicBezTo>
                      <a:pt x="215" y="13"/>
                      <a:pt x="206" y="15"/>
                      <a:pt x="200" y="21"/>
                    </a:cubicBezTo>
                    <a:cubicBezTo>
                      <a:pt x="199" y="11"/>
                      <a:pt x="192" y="2"/>
                      <a:pt x="183" y="1"/>
                    </a:cubicBezTo>
                    <a:cubicBezTo>
                      <a:pt x="174" y="0"/>
                      <a:pt x="164" y="8"/>
                      <a:pt x="164" y="17"/>
                    </a:cubicBezTo>
                    <a:cubicBezTo>
                      <a:pt x="159" y="11"/>
                      <a:pt x="152" y="4"/>
                      <a:pt x="143" y="3"/>
                    </a:cubicBezTo>
                    <a:cubicBezTo>
                      <a:pt x="134" y="2"/>
                      <a:pt x="125" y="11"/>
                      <a:pt x="129" y="19"/>
                    </a:cubicBezTo>
                    <a:cubicBezTo>
                      <a:pt x="122" y="14"/>
                      <a:pt x="114" y="9"/>
                      <a:pt x="105" y="11"/>
                    </a:cubicBezTo>
                    <a:cubicBezTo>
                      <a:pt x="97" y="12"/>
                      <a:pt x="90" y="22"/>
                      <a:pt x="93" y="30"/>
                    </a:cubicBezTo>
                    <a:cubicBezTo>
                      <a:pt x="86" y="33"/>
                      <a:pt x="78" y="24"/>
                      <a:pt x="69" y="25"/>
                    </a:cubicBezTo>
                    <a:cubicBezTo>
                      <a:pt x="64" y="26"/>
                      <a:pt x="59" y="31"/>
                      <a:pt x="58" y="37"/>
                    </a:cubicBezTo>
                    <a:cubicBezTo>
                      <a:pt x="56" y="42"/>
                      <a:pt x="57" y="48"/>
                      <a:pt x="58" y="54"/>
                    </a:cubicBezTo>
                    <a:cubicBezTo>
                      <a:pt x="53" y="53"/>
                      <a:pt x="48" y="53"/>
                      <a:pt x="43" y="54"/>
                    </a:cubicBezTo>
                    <a:cubicBezTo>
                      <a:pt x="38" y="55"/>
                      <a:pt x="34" y="60"/>
                      <a:pt x="34" y="65"/>
                    </a:cubicBezTo>
                    <a:cubicBezTo>
                      <a:pt x="28" y="60"/>
                      <a:pt x="18" y="59"/>
                      <a:pt x="11" y="63"/>
                    </a:cubicBezTo>
                    <a:cubicBezTo>
                      <a:pt x="4" y="67"/>
                      <a:pt x="0" y="76"/>
                      <a:pt x="1" y="84"/>
                    </a:cubicBezTo>
                    <a:lnTo>
                      <a:pt x="466" y="80"/>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626" name="Google Shape;626;p32"/>
            <p:cNvGrpSpPr/>
            <p:nvPr/>
          </p:nvGrpSpPr>
          <p:grpSpPr>
            <a:xfrm>
              <a:off x="820417" y="190424"/>
              <a:ext cx="2462355" cy="4729381"/>
              <a:chOff x="-993769" y="14325"/>
              <a:chExt cx="1537530" cy="2953095"/>
            </a:xfrm>
          </p:grpSpPr>
          <p:sp>
            <p:nvSpPr>
              <p:cNvPr id="627" name="Google Shape;627;p32"/>
              <p:cNvSpPr/>
              <p:nvPr/>
            </p:nvSpPr>
            <p:spPr>
              <a:xfrm>
                <a:off x="-993766" y="14325"/>
                <a:ext cx="1537527" cy="2278020"/>
              </a:xfrm>
              <a:custGeom>
                <a:rect b="b" l="l" r="r" t="t"/>
                <a:pathLst>
                  <a:path extrusionOk="0" h="662" w="447">
                    <a:moveTo>
                      <a:pt x="366" y="0"/>
                    </a:moveTo>
                    <a:cubicBezTo>
                      <a:pt x="365" y="0"/>
                      <a:pt x="364" y="0"/>
                      <a:pt x="364" y="0"/>
                    </a:cubicBezTo>
                    <a:cubicBezTo>
                      <a:pt x="300" y="2"/>
                      <a:pt x="237" y="41"/>
                      <a:pt x="208" y="100"/>
                    </a:cubicBezTo>
                    <a:cubicBezTo>
                      <a:pt x="203" y="109"/>
                      <a:pt x="199" y="118"/>
                      <a:pt x="193" y="125"/>
                    </a:cubicBezTo>
                    <a:cubicBezTo>
                      <a:pt x="181" y="139"/>
                      <a:pt x="162" y="143"/>
                      <a:pt x="143" y="143"/>
                    </a:cubicBezTo>
                    <a:cubicBezTo>
                      <a:pt x="137" y="143"/>
                      <a:pt x="131" y="143"/>
                      <a:pt x="125" y="142"/>
                    </a:cubicBezTo>
                    <a:cubicBezTo>
                      <a:pt x="113" y="141"/>
                      <a:pt x="102" y="139"/>
                      <a:pt x="91" y="139"/>
                    </a:cubicBezTo>
                    <a:cubicBezTo>
                      <a:pt x="77" y="139"/>
                      <a:pt x="65" y="141"/>
                      <a:pt x="53" y="148"/>
                    </a:cubicBezTo>
                    <a:cubicBezTo>
                      <a:pt x="30" y="162"/>
                      <a:pt x="21" y="194"/>
                      <a:pt x="27" y="221"/>
                    </a:cubicBezTo>
                    <a:cubicBezTo>
                      <a:pt x="33" y="247"/>
                      <a:pt x="49" y="268"/>
                      <a:pt x="61" y="292"/>
                    </a:cubicBezTo>
                    <a:cubicBezTo>
                      <a:pt x="72" y="315"/>
                      <a:pt x="79" y="344"/>
                      <a:pt x="66" y="367"/>
                    </a:cubicBezTo>
                    <a:cubicBezTo>
                      <a:pt x="56" y="385"/>
                      <a:pt x="37" y="394"/>
                      <a:pt x="24" y="408"/>
                    </a:cubicBezTo>
                    <a:cubicBezTo>
                      <a:pt x="6" y="428"/>
                      <a:pt x="0" y="458"/>
                      <a:pt x="9" y="483"/>
                    </a:cubicBezTo>
                    <a:cubicBezTo>
                      <a:pt x="16" y="504"/>
                      <a:pt x="33" y="521"/>
                      <a:pt x="44" y="541"/>
                    </a:cubicBezTo>
                    <a:cubicBezTo>
                      <a:pt x="64" y="577"/>
                      <a:pt x="65" y="623"/>
                      <a:pt x="45" y="660"/>
                    </a:cubicBezTo>
                    <a:cubicBezTo>
                      <a:pt x="105" y="662"/>
                      <a:pt x="105" y="662"/>
                      <a:pt x="105" y="662"/>
                    </a:cubicBezTo>
                    <a:cubicBezTo>
                      <a:pt x="113" y="640"/>
                      <a:pt x="114" y="616"/>
                      <a:pt x="109" y="593"/>
                    </a:cubicBezTo>
                    <a:cubicBezTo>
                      <a:pt x="104" y="574"/>
                      <a:pt x="94" y="556"/>
                      <a:pt x="88" y="538"/>
                    </a:cubicBezTo>
                    <a:cubicBezTo>
                      <a:pt x="81" y="519"/>
                      <a:pt x="78" y="498"/>
                      <a:pt x="86" y="480"/>
                    </a:cubicBezTo>
                    <a:cubicBezTo>
                      <a:pt x="97" y="455"/>
                      <a:pt x="126" y="444"/>
                      <a:pt x="147" y="427"/>
                    </a:cubicBezTo>
                    <a:cubicBezTo>
                      <a:pt x="165" y="413"/>
                      <a:pt x="177" y="392"/>
                      <a:pt x="183" y="370"/>
                    </a:cubicBezTo>
                    <a:cubicBezTo>
                      <a:pt x="193" y="330"/>
                      <a:pt x="179" y="286"/>
                      <a:pt x="191" y="246"/>
                    </a:cubicBezTo>
                    <a:cubicBezTo>
                      <a:pt x="195" y="229"/>
                      <a:pt x="205" y="213"/>
                      <a:pt x="217" y="201"/>
                    </a:cubicBezTo>
                    <a:cubicBezTo>
                      <a:pt x="236" y="183"/>
                      <a:pt x="262" y="173"/>
                      <a:pt x="288" y="166"/>
                    </a:cubicBezTo>
                    <a:cubicBezTo>
                      <a:pt x="313" y="160"/>
                      <a:pt x="340" y="156"/>
                      <a:pt x="365" y="148"/>
                    </a:cubicBezTo>
                    <a:cubicBezTo>
                      <a:pt x="390" y="140"/>
                      <a:pt x="414" y="126"/>
                      <a:pt x="429" y="104"/>
                    </a:cubicBezTo>
                    <a:cubicBezTo>
                      <a:pt x="444" y="81"/>
                      <a:pt x="447" y="49"/>
                      <a:pt x="432" y="27"/>
                    </a:cubicBezTo>
                    <a:cubicBezTo>
                      <a:pt x="417" y="7"/>
                      <a:pt x="391" y="0"/>
                      <a:pt x="366" y="0"/>
                    </a:cubicBezTo>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8" name="Google Shape;628;p32"/>
              <p:cNvSpPr/>
              <p:nvPr/>
            </p:nvSpPr>
            <p:spPr>
              <a:xfrm>
                <a:off x="-993769" y="2249390"/>
                <a:ext cx="523192" cy="697907"/>
              </a:xfrm>
              <a:custGeom>
                <a:rect b="b" l="l" r="r" t="t"/>
                <a:pathLst>
                  <a:path extrusionOk="0" h="767" w="548">
                    <a:moveTo>
                      <a:pt x="548" y="767"/>
                    </a:moveTo>
                    <a:lnTo>
                      <a:pt x="259" y="760"/>
                    </a:lnTo>
                    <a:lnTo>
                      <a:pt x="0" y="752"/>
                    </a:lnTo>
                    <a:lnTo>
                      <a:pt x="95" y="149"/>
                    </a:lnTo>
                    <a:lnTo>
                      <a:pt x="95" y="0"/>
                    </a:lnTo>
                    <a:lnTo>
                      <a:pt x="446" y="0"/>
                    </a:lnTo>
                    <a:lnTo>
                      <a:pt x="446" y="149"/>
                    </a:lnTo>
                    <a:lnTo>
                      <a:pt x="548" y="767"/>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9" name="Google Shape;629;p32"/>
              <p:cNvSpPr/>
              <p:nvPr/>
            </p:nvSpPr>
            <p:spPr>
              <a:xfrm>
                <a:off x="-903064" y="2249385"/>
                <a:ext cx="335040" cy="142171"/>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0" name="Google Shape;630;p32"/>
              <p:cNvSpPr/>
              <p:nvPr/>
            </p:nvSpPr>
            <p:spPr>
              <a:xfrm>
                <a:off x="-903064" y="2249385"/>
                <a:ext cx="335040" cy="38249"/>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1" name="Google Shape;631;p32"/>
              <p:cNvSpPr/>
              <p:nvPr/>
            </p:nvSpPr>
            <p:spPr>
              <a:xfrm>
                <a:off x="-907838" y="2282801"/>
                <a:ext cx="344655" cy="9547"/>
              </a:xfrm>
              <a:custGeom>
                <a:rect b="b" l="l" r="r" t="t"/>
                <a:pathLst>
                  <a:path extrusionOk="0" h="4" w="152">
                    <a:moveTo>
                      <a:pt x="150" y="4"/>
                    </a:moveTo>
                    <a:cubicBezTo>
                      <a:pt x="2" y="4"/>
                      <a:pt x="2" y="4"/>
                      <a:pt x="2" y="4"/>
                    </a:cubicBezTo>
                    <a:cubicBezTo>
                      <a:pt x="1" y="4"/>
                      <a:pt x="0" y="3"/>
                      <a:pt x="0" y="2"/>
                    </a:cubicBezTo>
                    <a:cubicBezTo>
                      <a:pt x="0" y="1"/>
                      <a:pt x="1" y="0"/>
                      <a:pt x="2" y="0"/>
                    </a:cubicBezTo>
                    <a:cubicBezTo>
                      <a:pt x="150" y="0"/>
                      <a:pt x="150" y="0"/>
                      <a:pt x="150" y="0"/>
                    </a:cubicBezTo>
                    <a:cubicBezTo>
                      <a:pt x="152" y="0"/>
                      <a:pt x="152" y="1"/>
                      <a:pt x="152" y="2"/>
                    </a:cubicBezTo>
                    <a:cubicBezTo>
                      <a:pt x="152" y="3"/>
                      <a:pt x="152" y="4"/>
                      <a:pt x="150" y="4"/>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2" name="Google Shape;632;p32"/>
              <p:cNvSpPr/>
              <p:nvPr/>
            </p:nvSpPr>
            <p:spPr>
              <a:xfrm>
                <a:off x="-907838" y="2387820"/>
                <a:ext cx="344655" cy="8593"/>
              </a:xfrm>
              <a:custGeom>
                <a:rect b="b" l="l" r="r" t="t"/>
                <a:pathLst>
                  <a:path extrusionOk="0" h="4" w="152">
                    <a:moveTo>
                      <a:pt x="150" y="4"/>
                    </a:moveTo>
                    <a:cubicBezTo>
                      <a:pt x="2" y="4"/>
                      <a:pt x="2" y="4"/>
                      <a:pt x="2" y="4"/>
                    </a:cubicBezTo>
                    <a:cubicBezTo>
                      <a:pt x="1" y="4"/>
                      <a:pt x="0" y="3"/>
                      <a:pt x="0" y="2"/>
                    </a:cubicBezTo>
                    <a:cubicBezTo>
                      <a:pt x="0" y="1"/>
                      <a:pt x="1" y="0"/>
                      <a:pt x="2" y="0"/>
                    </a:cubicBezTo>
                    <a:cubicBezTo>
                      <a:pt x="150" y="0"/>
                      <a:pt x="150" y="0"/>
                      <a:pt x="150" y="0"/>
                    </a:cubicBezTo>
                    <a:cubicBezTo>
                      <a:pt x="152" y="0"/>
                      <a:pt x="152" y="1"/>
                      <a:pt x="152" y="2"/>
                    </a:cubicBezTo>
                    <a:cubicBezTo>
                      <a:pt x="152" y="3"/>
                      <a:pt x="152" y="4"/>
                      <a:pt x="150" y="4"/>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3" name="Google Shape;633;p32"/>
              <p:cNvSpPr/>
              <p:nvPr/>
            </p:nvSpPr>
            <p:spPr>
              <a:xfrm>
                <a:off x="-759856" y="2559670"/>
                <a:ext cx="303647" cy="397104"/>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4" name="Google Shape;634;p32"/>
              <p:cNvSpPr/>
              <p:nvPr/>
            </p:nvSpPr>
            <p:spPr>
              <a:xfrm>
                <a:off x="-705437" y="2668508"/>
                <a:ext cx="237794" cy="183307"/>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5" name="Google Shape;635;p32"/>
              <p:cNvSpPr/>
              <p:nvPr/>
            </p:nvSpPr>
            <p:spPr>
              <a:xfrm>
                <a:off x="-687297" y="2688557"/>
                <a:ext cx="219571" cy="143253"/>
              </a:xfrm>
              <a:prstGeom prst="rect">
                <a:avLst/>
              </a:pr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6" name="Google Shape;636;p32"/>
              <p:cNvSpPr/>
              <p:nvPr/>
            </p:nvSpPr>
            <p:spPr>
              <a:xfrm>
                <a:off x="-780860" y="2559670"/>
                <a:ext cx="313209" cy="45827"/>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7" name="Google Shape;637;p32"/>
              <p:cNvSpPr/>
              <p:nvPr/>
            </p:nvSpPr>
            <p:spPr>
              <a:xfrm>
                <a:off x="-30449" y="1482871"/>
                <a:ext cx="464955" cy="509694"/>
              </a:xfrm>
              <a:custGeom>
                <a:rect b="b" l="l" r="r" t="t"/>
                <a:pathLst>
                  <a:path extrusionOk="0" h="307" w="280">
                    <a:moveTo>
                      <a:pt x="243" y="0"/>
                    </a:moveTo>
                    <a:cubicBezTo>
                      <a:pt x="240" y="0"/>
                      <a:pt x="237" y="1"/>
                      <a:pt x="234" y="1"/>
                    </a:cubicBezTo>
                    <a:cubicBezTo>
                      <a:pt x="210" y="4"/>
                      <a:pt x="186" y="17"/>
                      <a:pt x="169" y="35"/>
                    </a:cubicBezTo>
                    <a:cubicBezTo>
                      <a:pt x="152" y="54"/>
                      <a:pt x="141" y="79"/>
                      <a:pt x="138" y="104"/>
                    </a:cubicBezTo>
                    <a:cubicBezTo>
                      <a:pt x="136" y="117"/>
                      <a:pt x="136" y="130"/>
                      <a:pt x="134" y="143"/>
                    </a:cubicBezTo>
                    <a:cubicBezTo>
                      <a:pt x="132" y="155"/>
                      <a:pt x="127" y="168"/>
                      <a:pt x="117" y="176"/>
                    </a:cubicBezTo>
                    <a:cubicBezTo>
                      <a:pt x="110" y="181"/>
                      <a:pt x="103" y="183"/>
                      <a:pt x="95" y="183"/>
                    </a:cubicBezTo>
                    <a:cubicBezTo>
                      <a:pt x="88" y="183"/>
                      <a:pt x="82" y="182"/>
                      <a:pt x="77" y="179"/>
                    </a:cubicBezTo>
                    <a:cubicBezTo>
                      <a:pt x="67" y="175"/>
                      <a:pt x="59" y="168"/>
                      <a:pt x="49" y="163"/>
                    </a:cubicBezTo>
                    <a:cubicBezTo>
                      <a:pt x="44" y="160"/>
                      <a:pt x="38" y="159"/>
                      <a:pt x="32" y="159"/>
                    </a:cubicBezTo>
                    <a:cubicBezTo>
                      <a:pt x="28" y="159"/>
                      <a:pt x="23" y="160"/>
                      <a:pt x="20" y="162"/>
                    </a:cubicBezTo>
                    <a:cubicBezTo>
                      <a:pt x="13" y="167"/>
                      <a:pt x="10" y="176"/>
                      <a:pt x="9" y="184"/>
                    </a:cubicBezTo>
                    <a:cubicBezTo>
                      <a:pt x="3" y="217"/>
                      <a:pt x="16" y="254"/>
                      <a:pt x="0" y="284"/>
                    </a:cubicBezTo>
                    <a:cubicBezTo>
                      <a:pt x="34" y="307"/>
                      <a:pt x="34" y="307"/>
                      <a:pt x="34" y="307"/>
                    </a:cubicBezTo>
                    <a:cubicBezTo>
                      <a:pt x="33" y="285"/>
                      <a:pt x="31" y="263"/>
                      <a:pt x="30" y="241"/>
                    </a:cubicBezTo>
                    <a:cubicBezTo>
                      <a:pt x="29" y="234"/>
                      <a:pt x="29" y="227"/>
                      <a:pt x="32" y="221"/>
                    </a:cubicBezTo>
                    <a:cubicBezTo>
                      <a:pt x="35" y="215"/>
                      <a:pt x="42" y="210"/>
                      <a:pt x="49" y="210"/>
                    </a:cubicBezTo>
                    <a:cubicBezTo>
                      <a:pt x="50" y="210"/>
                      <a:pt x="52" y="211"/>
                      <a:pt x="53" y="211"/>
                    </a:cubicBezTo>
                    <a:cubicBezTo>
                      <a:pt x="60" y="213"/>
                      <a:pt x="65" y="219"/>
                      <a:pt x="71" y="223"/>
                    </a:cubicBezTo>
                    <a:cubicBezTo>
                      <a:pt x="79" y="230"/>
                      <a:pt x="89" y="233"/>
                      <a:pt x="100" y="233"/>
                    </a:cubicBezTo>
                    <a:cubicBezTo>
                      <a:pt x="112" y="233"/>
                      <a:pt x="125" y="228"/>
                      <a:pt x="134" y="219"/>
                    </a:cubicBezTo>
                    <a:cubicBezTo>
                      <a:pt x="158" y="196"/>
                      <a:pt x="153" y="155"/>
                      <a:pt x="169" y="125"/>
                    </a:cubicBezTo>
                    <a:cubicBezTo>
                      <a:pt x="182" y="100"/>
                      <a:pt x="208" y="86"/>
                      <a:pt x="234" y="78"/>
                    </a:cubicBezTo>
                    <a:cubicBezTo>
                      <a:pt x="248" y="74"/>
                      <a:pt x="263" y="71"/>
                      <a:pt x="271" y="59"/>
                    </a:cubicBezTo>
                    <a:cubicBezTo>
                      <a:pt x="280" y="47"/>
                      <a:pt x="278" y="29"/>
                      <a:pt x="271" y="16"/>
                    </a:cubicBezTo>
                    <a:cubicBezTo>
                      <a:pt x="268" y="11"/>
                      <a:pt x="264" y="7"/>
                      <a:pt x="259" y="4"/>
                    </a:cubicBezTo>
                    <a:cubicBezTo>
                      <a:pt x="254" y="1"/>
                      <a:pt x="248" y="0"/>
                      <a:pt x="243" y="0"/>
                    </a:cubicBezTo>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8" name="Google Shape;638;p32"/>
              <p:cNvSpPr/>
              <p:nvPr/>
            </p:nvSpPr>
            <p:spPr>
              <a:xfrm>
                <a:off x="-71501" y="1916187"/>
                <a:ext cx="165167" cy="208130"/>
              </a:xfrm>
              <a:custGeom>
                <a:rect b="b" l="l" r="r" t="t"/>
                <a:pathLst>
                  <a:path extrusionOk="0" h="92" w="73">
                    <a:moveTo>
                      <a:pt x="73" y="92"/>
                    </a:moveTo>
                    <a:cubicBezTo>
                      <a:pt x="0" y="92"/>
                      <a:pt x="0" y="92"/>
                      <a:pt x="0" y="92"/>
                    </a:cubicBezTo>
                    <a:cubicBezTo>
                      <a:pt x="0" y="91"/>
                      <a:pt x="1" y="83"/>
                      <a:pt x="3" y="72"/>
                    </a:cubicBezTo>
                    <a:cubicBezTo>
                      <a:pt x="5" y="56"/>
                      <a:pt x="9" y="34"/>
                      <a:pt x="11" y="19"/>
                    </a:cubicBezTo>
                    <a:cubicBezTo>
                      <a:pt x="13" y="8"/>
                      <a:pt x="14" y="0"/>
                      <a:pt x="14" y="0"/>
                    </a:cubicBezTo>
                    <a:cubicBezTo>
                      <a:pt x="58" y="0"/>
                      <a:pt x="58" y="0"/>
                      <a:pt x="58" y="0"/>
                    </a:cubicBezTo>
                    <a:cubicBezTo>
                      <a:pt x="61" y="19"/>
                      <a:pt x="61" y="19"/>
                      <a:pt x="61" y="19"/>
                    </a:cubicBezTo>
                    <a:cubicBezTo>
                      <a:pt x="70" y="78"/>
                      <a:pt x="70" y="78"/>
                      <a:pt x="70" y="78"/>
                    </a:cubicBezTo>
                    <a:lnTo>
                      <a:pt x="73" y="92"/>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9" name="Google Shape;639;p32"/>
              <p:cNvSpPr/>
              <p:nvPr/>
            </p:nvSpPr>
            <p:spPr>
              <a:xfrm>
                <a:off x="-46678" y="1916187"/>
                <a:ext cx="113612" cy="42963"/>
              </a:xfrm>
              <a:custGeom>
                <a:rect b="b" l="l" r="r" t="t"/>
                <a:pathLst>
                  <a:path extrusionOk="0" h="19" w="50">
                    <a:moveTo>
                      <a:pt x="50" y="19"/>
                    </a:moveTo>
                    <a:cubicBezTo>
                      <a:pt x="0" y="19"/>
                      <a:pt x="0" y="19"/>
                      <a:pt x="0" y="19"/>
                    </a:cubicBezTo>
                    <a:cubicBezTo>
                      <a:pt x="2" y="8"/>
                      <a:pt x="3" y="0"/>
                      <a:pt x="3" y="0"/>
                    </a:cubicBezTo>
                    <a:cubicBezTo>
                      <a:pt x="47" y="0"/>
                      <a:pt x="47" y="0"/>
                      <a:pt x="47" y="0"/>
                    </a:cubicBezTo>
                    <a:lnTo>
                      <a:pt x="50" y="19"/>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0" name="Google Shape;640;p32"/>
              <p:cNvSpPr/>
              <p:nvPr/>
            </p:nvSpPr>
            <p:spPr>
              <a:xfrm>
                <a:off x="-50497" y="1954376"/>
                <a:ext cx="122204" cy="9547"/>
              </a:xfrm>
              <a:custGeom>
                <a:rect b="b" l="l" r="r" t="t"/>
                <a:pathLst>
                  <a:path extrusionOk="0" h="4" w="54">
                    <a:moveTo>
                      <a:pt x="52" y="4"/>
                    </a:moveTo>
                    <a:cubicBezTo>
                      <a:pt x="2" y="4"/>
                      <a:pt x="2" y="4"/>
                      <a:pt x="2" y="4"/>
                    </a:cubicBezTo>
                    <a:cubicBezTo>
                      <a:pt x="1" y="4"/>
                      <a:pt x="0" y="3"/>
                      <a:pt x="0" y="2"/>
                    </a:cubicBezTo>
                    <a:cubicBezTo>
                      <a:pt x="0" y="1"/>
                      <a:pt x="1" y="0"/>
                      <a:pt x="2" y="0"/>
                    </a:cubicBezTo>
                    <a:cubicBezTo>
                      <a:pt x="52" y="0"/>
                      <a:pt x="52" y="0"/>
                      <a:pt x="52" y="0"/>
                    </a:cubicBezTo>
                    <a:cubicBezTo>
                      <a:pt x="53" y="0"/>
                      <a:pt x="54" y="1"/>
                      <a:pt x="54" y="2"/>
                    </a:cubicBezTo>
                    <a:cubicBezTo>
                      <a:pt x="54" y="3"/>
                      <a:pt x="53" y="4"/>
                      <a:pt x="52" y="4"/>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1" name="Google Shape;641;p32"/>
              <p:cNvSpPr/>
              <p:nvPr/>
            </p:nvSpPr>
            <p:spPr>
              <a:xfrm>
                <a:off x="19198" y="1911413"/>
                <a:ext cx="9547" cy="183307"/>
              </a:xfrm>
              <a:custGeom>
                <a:rect b="b" l="l" r="r" t="t"/>
                <a:pathLst>
                  <a:path extrusionOk="0" h="81" w="4">
                    <a:moveTo>
                      <a:pt x="2" y="81"/>
                    </a:moveTo>
                    <a:cubicBezTo>
                      <a:pt x="1" y="81"/>
                      <a:pt x="0" y="80"/>
                      <a:pt x="0" y="79"/>
                    </a:cubicBezTo>
                    <a:cubicBezTo>
                      <a:pt x="0" y="2"/>
                      <a:pt x="0" y="2"/>
                      <a:pt x="0" y="2"/>
                    </a:cubicBezTo>
                    <a:cubicBezTo>
                      <a:pt x="0" y="1"/>
                      <a:pt x="1" y="0"/>
                      <a:pt x="2" y="0"/>
                    </a:cubicBezTo>
                    <a:cubicBezTo>
                      <a:pt x="3" y="0"/>
                      <a:pt x="4" y="1"/>
                      <a:pt x="4" y="2"/>
                    </a:cubicBezTo>
                    <a:cubicBezTo>
                      <a:pt x="4" y="79"/>
                      <a:pt x="4" y="79"/>
                      <a:pt x="4" y="79"/>
                    </a:cubicBezTo>
                    <a:cubicBezTo>
                      <a:pt x="4" y="80"/>
                      <a:pt x="3" y="81"/>
                      <a:pt x="2" y="81"/>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2" name="Google Shape;642;p32"/>
              <p:cNvSpPr/>
              <p:nvPr/>
            </p:nvSpPr>
            <p:spPr>
              <a:xfrm>
                <a:off x="-193706" y="2067988"/>
                <a:ext cx="380935" cy="580471"/>
              </a:xfrm>
              <a:custGeom>
                <a:rect b="b" l="l" r="r" t="t"/>
                <a:pathLst>
                  <a:path extrusionOk="0" h="256" w="168">
                    <a:moveTo>
                      <a:pt x="168" y="87"/>
                    </a:moveTo>
                    <a:cubicBezTo>
                      <a:pt x="168" y="256"/>
                      <a:pt x="168" y="256"/>
                      <a:pt x="168" y="256"/>
                    </a:cubicBezTo>
                    <a:cubicBezTo>
                      <a:pt x="0" y="256"/>
                      <a:pt x="0" y="256"/>
                      <a:pt x="0" y="256"/>
                    </a:cubicBezTo>
                    <a:cubicBezTo>
                      <a:pt x="0" y="87"/>
                      <a:pt x="0" y="87"/>
                      <a:pt x="0" y="87"/>
                    </a:cubicBezTo>
                    <a:cubicBezTo>
                      <a:pt x="0" y="49"/>
                      <a:pt x="24" y="17"/>
                      <a:pt x="57" y="5"/>
                    </a:cubicBezTo>
                    <a:cubicBezTo>
                      <a:pt x="65" y="2"/>
                      <a:pt x="74" y="0"/>
                      <a:pt x="84" y="0"/>
                    </a:cubicBezTo>
                    <a:cubicBezTo>
                      <a:pt x="86" y="0"/>
                      <a:pt x="88" y="0"/>
                      <a:pt x="90" y="1"/>
                    </a:cubicBezTo>
                    <a:cubicBezTo>
                      <a:pt x="102" y="1"/>
                      <a:pt x="114" y="5"/>
                      <a:pt x="124" y="11"/>
                    </a:cubicBezTo>
                    <a:cubicBezTo>
                      <a:pt x="150" y="26"/>
                      <a:pt x="168" y="54"/>
                      <a:pt x="168" y="87"/>
                    </a:cubicBez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3" name="Google Shape;643;p32"/>
              <p:cNvSpPr/>
              <p:nvPr/>
            </p:nvSpPr>
            <p:spPr>
              <a:xfrm>
                <a:off x="-193706" y="2391639"/>
                <a:ext cx="380867" cy="256738"/>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4" name="Google Shape;644;p32"/>
              <p:cNvSpPr/>
              <p:nvPr/>
            </p:nvSpPr>
            <p:spPr>
              <a:xfrm>
                <a:off x="-198479" y="2387820"/>
                <a:ext cx="390482" cy="8593"/>
              </a:xfrm>
              <a:custGeom>
                <a:rect b="b" l="l" r="r" t="t"/>
                <a:pathLst>
                  <a:path extrusionOk="0" h="4" w="172">
                    <a:moveTo>
                      <a:pt x="170" y="4"/>
                    </a:moveTo>
                    <a:cubicBezTo>
                      <a:pt x="2" y="4"/>
                      <a:pt x="2" y="4"/>
                      <a:pt x="2" y="4"/>
                    </a:cubicBezTo>
                    <a:cubicBezTo>
                      <a:pt x="1" y="4"/>
                      <a:pt x="0" y="3"/>
                      <a:pt x="0" y="2"/>
                    </a:cubicBezTo>
                    <a:cubicBezTo>
                      <a:pt x="0" y="1"/>
                      <a:pt x="1" y="0"/>
                      <a:pt x="2" y="0"/>
                    </a:cubicBezTo>
                    <a:cubicBezTo>
                      <a:pt x="170" y="0"/>
                      <a:pt x="170" y="0"/>
                      <a:pt x="170" y="0"/>
                    </a:cubicBezTo>
                    <a:cubicBezTo>
                      <a:pt x="171" y="0"/>
                      <a:pt x="172" y="1"/>
                      <a:pt x="172" y="2"/>
                    </a:cubicBezTo>
                    <a:cubicBezTo>
                      <a:pt x="172" y="3"/>
                      <a:pt x="171" y="4"/>
                      <a:pt x="170" y="4"/>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5" name="Google Shape;645;p32"/>
              <p:cNvSpPr/>
              <p:nvPr/>
            </p:nvSpPr>
            <p:spPr>
              <a:xfrm>
                <a:off x="-497307" y="2605497"/>
                <a:ext cx="720778" cy="361923"/>
              </a:xfrm>
              <a:prstGeom prst="rect">
                <a:avLst/>
              </a:pr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6" name="Google Shape;646;p32"/>
              <p:cNvSpPr/>
              <p:nvPr/>
            </p:nvSpPr>
            <p:spPr>
              <a:xfrm>
                <a:off x="-404694" y="1165400"/>
                <a:ext cx="720778" cy="764147"/>
              </a:xfrm>
              <a:custGeom>
                <a:rect b="b" l="l" r="r" t="t"/>
                <a:pathLst>
                  <a:path extrusionOk="0" h="445" w="420">
                    <a:moveTo>
                      <a:pt x="349" y="0"/>
                    </a:moveTo>
                    <a:cubicBezTo>
                      <a:pt x="326" y="0"/>
                      <a:pt x="304" y="11"/>
                      <a:pt x="288" y="27"/>
                    </a:cubicBezTo>
                    <a:cubicBezTo>
                      <a:pt x="269" y="47"/>
                      <a:pt x="257" y="74"/>
                      <a:pt x="250" y="101"/>
                    </a:cubicBezTo>
                    <a:cubicBezTo>
                      <a:pt x="245" y="118"/>
                      <a:pt x="242" y="135"/>
                      <a:pt x="233" y="150"/>
                    </a:cubicBezTo>
                    <a:cubicBezTo>
                      <a:pt x="226" y="164"/>
                      <a:pt x="213" y="176"/>
                      <a:pt x="200" y="185"/>
                    </a:cubicBezTo>
                    <a:cubicBezTo>
                      <a:pt x="190" y="191"/>
                      <a:pt x="180" y="196"/>
                      <a:pt x="169" y="197"/>
                    </a:cubicBezTo>
                    <a:cubicBezTo>
                      <a:pt x="166" y="198"/>
                      <a:pt x="163" y="198"/>
                      <a:pt x="160" y="198"/>
                    </a:cubicBezTo>
                    <a:cubicBezTo>
                      <a:pt x="142" y="198"/>
                      <a:pt x="123" y="190"/>
                      <a:pt x="106" y="184"/>
                    </a:cubicBezTo>
                    <a:cubicBezTo>
                      <a:pt x="93" y="179"/>
                      <a:pt x="80" y="176"/>
                      <a:pt x="67" y="176"/>
                    </a:cubicBezTo>
                    <a:cubicBezTo>
                      <a:pt x="58" y="176"/>
                      <a:pt x="50" y="177"/>
                      <a:pt x="43" y="181"/>
                    </a:cubicBezTo>
                    <a:cubicBezTo>
                      <a:pt x="30" y="188"/>
                      <a:pt x="20" y="201"/>
                      <a:pt x="15" y="215"/>
                    </a:cubicBezTo>
                    <a:cubicBezTo>
                      <a:pt x="10" y="229"/>
                      <a:pt x="9" y="244"/>
                      <a:pt x="10" y="259"/>
                    </a:cubicBezTo>
                    <a:cubicBezTo>
                      <a:pt x="10" y="288"/>
                      <a:pt x="15" y="317"/>
                      <a:pt x="16" y="346"/>
                    </a:cubicBezTo>
                    <a:cubicBezTo>
                      <a:pt x="17" y="375"/>
                      <a:pt x="14" y="405"/>
                      <a:pt x="0" y="430"/>
                    </a:cubicBezTo>
                    <a:cubicBezTo>
                      <a:pt x="32" y="445"/>
                      <a:pt x="32" y="445"/>
                      <a:pt x="32" y="445"/>
                    </a:cubicBezTo>
                    <a:cubicBezTo>
                      <a:pt x="34" y="417"/>
                      <a:pt x="39" y="390"/>
                      <a:pt x="46" y="363"/>
                    </a:cubicBezTo>
                    <a:cubicBezTo>
                      <a:pt x="54" y="336"/>
                      <a:pt x="66" y="307"/>
                      <a:pt x="91" y="297"/>
                    </a:cubicBezTo>
                    <a:cubicBezTo>
                      <a:pt x="99" y="294"/>
                      <a:pt x="107" y="293"/>
                      <a:pt x="116" y="293"/>
                    </a:cubicBezTo>
                    <a:cubicBezTo>
                      <a:pt x="128" y="293"/>
                      <a:pt x="140" y="295"/>
                      <a:pt x="152" y="295"/>
                    </a:cubicBezTo>
                    <a:cubicBezTo>
                      <a:pt x="153" y="295"/>
                      <a:pt x="155" y="295"/>
                      <a:pt x="156" y="295"/>
                    </a:cubicBezTo>
                    <a:cubicBezTo>
                      <a:pt x="186" y="295"/>
                      <a:pt x="218" y="283"/>
                      <a:pt x="234" y="257"/>
                    </a:cubicBezTo>
                    <a:cubicBezTo>
                      <a:pt x="245" y="240"/>
                      <a:pt x="248" y="219"/>
                      <a:pt x="258" y="202"/>
                    </a:cubicBezTo>
                    <a:cubicBezTo>
                      <a:pt x="279" y="167"/>
                      <a:pt x="322" y="154"/>
                      <a:pt x="359" y="140"/>
                    </a:cubicBezTo>
                    <a:cubicBezTo>
                      <a:pt x="370" y="135"/>
                      <a:pt x="382" y="130"/>
                      <a:pt x="391" y="122"/>
                    </a:cubicBezTo>
                    <a:cubicBezTo>
                      <a:pt x="411" y="105"/>
                      <a:pt x="420" y="77"/>
                      <a:pt x="414" y="52"/>
                    </a:cubicBezTo>
                    <a:cubicBezTo>
                      <a:pt x="408" y="27"/>
                      <a:pt x="387" y="6"/>
                      <a:pt x="362" y="1"/>
                    </a:cubicBezTo>
                    <a:cubicBezTo>
                      <a:pt x="358" y="0"/>
                      <a:pt x="353" y="0"/>
                      <a:pt x="349" y="0"/>
                    </a:cubicBezTo>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7" name="Google Shape;647;p32"/>
              <p:cNvSpPr/>
              <p:nvPr/>
            </p:nvSpPr>
            <p:spPr>
              <a:xfrm>
                <a:off x="-497307" y="1886590"/>
                <a:ext cx="262549" cy="727499"/>
              </a:xfrm>
              <a:custGeom>
                <a:rect b="b" l="l" r="r" t="t"/>
                <a:pathLst>
                  <a:path extrusionOk="0" h="762" w="275">
                    <a:moveTo>
                      <a:pt x="275" y="762"/>
                    </a:moveTo>
                    <a:lnTo>
                      <a:pt x="244" y="760"/>
                    </a:lnTo>
                    <a:lnTo>
                      <a:pt x="133" y="757"/>
                    </a:lnTo>
                    <a:lnTo>
                      <a:pt x="0" y="753"/>
                    </a:lnTo>
                    <a:lnTo>
                      <a:pt x="2" y="684"/>
                    </a:lnTo>
                    <a:lnTo>
                      <a:pt x="12" y="529"/>
                    </a:lnTo>
                    <a:lnTo>
                      <a:pt x="17" y="458"/>
                    </a:lnTo>
                    <a:lnTo>
                      <a:pt x="21" y="380"/>
                    </a:lnTo>
                    <a:lnTo>
                      <a:pt x="28" y="301"/>
                    </a:lnTo>
                    <a:lnTo>
                      <a:pt x="33" y="223"/>
                    </a:lnTo>
                    <a:lnTo>
                      <a:pt x="36" y="152"/>
                    </a:lnTo>
                    <a:lnTo>
                      <a:pt x="43" y="76"/>
                    </a:lnTo>
                    <a:lnTo>
                      <a:pt x="45" y="31"/>
                    </a:lnTo>
                    <a:lnTo>
                      <a:pt x="47" y="0"/>
                    </a:lnTo>
                    <a:lnTo>
                      <a:pt x="216" y="0"/>
                    </a:lnTo>
                    <a:lnTo>
                      <a:pt x="218" y="31"/>
                    </a:lnTo>
                    <a:lnTo>
                      <a:pt x="221" y="76"/>
                    </a:lnTo>
                    <a:lnTo>
                      <a:pt x="228" y="152"/>
                    </a:lnTo>
                    <a:lnTo>
                      <a:pt x="233" y="223"/>
                    </a:lnTo>
                    <a:lnTo>
                      <a:pt x="240" y="301"/>
                    </a:lnTo>
                    <a:lnTo>
                      <a:pt x="244" y="380"/>
                    </a:lnTo>
                    <a:lnTo>
                      <a:pt x="252" y="458"/>
                    </a:lnTo>
                    <a:lnTo>
                      <a:pt x="256" y="529"/>
                    </a:lnTo>
                    <a:lnTo>
                      <a:pt x="263" y="605"/>
                    </a:lnTo>
                    <a:lnTo>
                      <a:pt x="268" y="684"/>
                    </a:lnTo>
                    <a:lnTo>
                      <a:pt x="275" y="760"/>
                    </a:lnTo>
                    <a:lnTo>
                      <a:pt x="275" y="762"/>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8" name="Google Shape;648;p32"/>
              <p:cNvSpPr/>
              <p:nvPr/>
            </p:nvSpPr>
            <p:spPr>
              <a:xfrm>
                <a:off x="-483941" y="1868451"/>
                <a:ext cx="222451" cy="47736"/>
              </a:xfrm>
              <a:custGeom>
                <a:rect b="b" l="l" r="r" t="t"/>
                <a:pathLst>
                  <a:path extrusionOk="0" h="21" w="98">
                    <a:moveTo>
                      <a:pt x="98" y="11"/>
                    </a:moveTo>
                    <a:cubicBezTo>
                      <a:pt x="98" y="11"/>
                      <a:pt x="98" y="11"/>
                      <a:pt x="98" y="11"/>
                    </a:cubicBezTo>
                    <a:cubicBezTo>
                      <a:pt x="98" y="17"/>
                      <a:pt x="93" y="21"/>
                      <a:pt x="88" y="21"/>
                    </a:cubicBezTo>
                    <a:cubicBezTo>
                      <a:pt x="10" y="21"/>
                      <a:pt x="10" y="21"/>
                      <a:pt x="10" y="21"/>
                    </a:cubicBezTo>
                    <a:cubicBezTo>
                      <a:pt x="5" y="21"/>
                      <a:pt x="0" y="17"/>
                      <a:pt x="0" y="11"/>
                    </a:cubicBezTo>
                    <a:cubicBezTo>
                      <a:pt x="0" y="11"/>
                      <a:pt x="0" y="11"/>
                      <a:pt x="0" y="11"/>
                    </a:cubicBezTo>
                    <a:cubicBezTo>
                      <a:pt x="0" y="5"/>
                      <a:pt x="5" y="0"/>
                      <a:pt x="10" y="0"/>
                    </a:cubicBezTo>
                    <a:cubicBezTo>
                      <a:pt x="88" y="0"/>
                      <a:pt x="88" y="0"/>
                      <a:pt x="88" y="0"/>
                    </a:cubicBezTo>
                    <a:cubicBezTo>
                      <a:pt x="93" y="0"/>
                      <a:pt x="98" y="5"/>
                      <a:pt x="98" y="11"/>
                    </a:cubicBez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9" name="Google Shape;649;p32"/>
              <p:cNvSpPr/>
              <p:nvPr/>
            </p:nvSpPr>
            <p:spPr>
              <a:xfrm>
                <a:off x="-462937" y="1959149"/>
                <a:ext cx="183307" cy="72559"/>
              </a:xfrm>
              <a:custGeom>
                <a:rect b="b" l="l" r="r" t="t"/>
                <a:pathLst>
                  <a:path extrusionOk="0" h="76" w="192">
                    <a:moveTo>
                      <a:pt x="192" y="76"/>
                    </a:moveTo>
                    <a:lnTo>
                      <a:pt x="0" y="76"/>
                    </a:lnTo>
                    <a:lnTo>
                      <a:pt x="7" y="0"/>
                    </a:lnTo>
                    <a:lnTo>
                      <a:pt x="185" y="0"/>
                    </a:lnTo>
                    <a:lnTo>
                      <a:pt x="192" y="76"/>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50" name="Google Shape;650;p32"/>
              <p:cNvSpPr/>
              <p:nvPr/>
            </p:nvSpPr>
            <p:spPr>
              <a:xfrm>
                <a:off x="-470575" y="2099494"/>
                <a:ext cx="202401" cy="74468"/>
              </a:xfrm>
              <a:custGeom>
                <a:rect b="b" l="l" r="r" t="t"/>
                <a:pathLst>
                  <a:path extrusionOk="0" h="78" w="212">
                    <a:moveTo>
                      <a:pt x="212" y="78"/>
                    </a:moveTo>
                    <a:lnTo>
                      <a:pt x="0" y="78"/>
                    </a:lnTo>
                    <a:lnTo>
                      <a:pt x="5" y="0"/>
                    </a:lnTo>
                    <a:lnTo>
                      <a:pt x="205" y="0"/>
                    </a:lnTo>
                    <a:lnTo>
                      <a:pt x="212" y="78"/>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51" name="Google Shape;651;p32"/>
              <p:cNvSpPr/>
              <p:nvPr/>
            </p:nvSpPr>
            <p:spPr>
              <a:xfrm>
                <a:off x="-481077" y="2249385"/>
                <a:ext cx="224360" cy="74468"/>
              </a:xfrm>
              <a:custGeom>
                <a:rect b="b" l="l" r="r" t="t"/>
                <a:pathLst>
                  <a:path extrusionOk="0" h="78" w="235">
                    <a:moveTo>
                      <a:pt x="235" y="78"/>
                    </a:moveTo>
                    <a:lnTo>
                      <a:pt x="0" y="78"/>
                    </a:lnTo>
                    <a:lnTo>
                      <a:pt x="4" y="0"/>
                    </a:lnTo>
                    <a:lnTo>
                      <a:pt x="227" y="0"/>
                    </a:lnTo>
                    <a:lnTo>
                      <a:pt x="235" y="78"/>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52" name="Google Shape;652;p32"/>
              <p:cNvSpPr/>
              <p:nvPr/>
            </p:nvSpPr>
            <p:spPr>
              <a:xfrm>
                <a:off x="-490624" y="2391639"/>
                <a:ext cx="244409" cy="72559"/>
              </a:xfrm>
              <a:custGeom>
                <a:rect b="b" l="l" r="r" t="t"/>
                <a:pathLst>
                  <a:path extrusionOk="0" h="76" w="256">
                    <a:moveTo>
                      <a:pt x="256" y="76"/>
                    </a:moveTo>
                    <a:lnTo>
                      <a:pt x="0" y="76"/>
                    </a:lnTo>
                    <a:lnTo>
                      <a:pt x="5" y="0"/>
                    </a:lnTo>
                    <a:lnTo>
                      <a:pt x="249" y="0"/>
                    </a:lnTo>
                    <a:lnTo>
                      <a:pt x="256" y="76"/>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53" name="Google Shape;653;p32"/>
              <p:cNvSpPr/>
              <p:nvPr/>
            </p:nvSpPr>
            <p:spPr>
              <a:xfrm>
                <a:off x="-497307" y="2539621"/>
                <a:ext cx="262549" cy="72559"/>
              </a:xfrm>
              <a:custGeom>
                <a:rect b="b" l="l" r="r" t="t"/>
                <a:pathLst>
                  <a:path extrusionOk="0" h="76" w="275">
                    <a:moveTo>
                      <a:pt x="275" y="76"/>
                    </a:moveTo>
                    <a:lnTo>
                      <a:pt x="244" y="76"/>
                    </a:lnTo>
                    <a:lnTo>
                      <a:pt x="0" y="69"/>
                    </a:lnTo>
                    <a:lnTo>
                      <a:pt x="2" y="0"/>
                    </a:lnTo>
                    <a:lnTo>
                      <a:pt x="268" y="0"/>
                    </a:lnTo>
                    <a:lnTo>
                      <a:pt x="275" y="76"/>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54" name="Google Shape;654;p32"/>
              <p:cNvSpPr/>
              <p:nvPr/>
            </p:nvSpPr>
            <p:spPr>
              <a:xfrm>
                <a:off x="-497307" y="2605497"/>
                <a:ext cx="720778" cy="82993"/>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55" name="Google Shape;655;p32"/>
              <p:cNvSpPr/>
              <p:nvPr/>
            </p:nvSpPr>
            <p:spPr>
              <a:xfrm>
                <a:off x="-442888" y="2732475"/>
                <a:ext cx="95442" cy="135495"/>
              </a:xfrm>
              <a:prstGeom prst="rect">
                <a:avLst/>
              </a:pr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56" name="Google Shape;656;p32"/>
              <p:cNvSpPr/>
              <p:nvPr/>
            </p:nvSpPr>
            <p:spPr>
              <a:xfrm>
                <a:off x="-431431" y="2745841"/>
                <a:ext cx="74468" cy="110748"/>
              </a:xfrm>
              <a:custGeom>
                <a:rect b="b" l="l" r="r" t="t"/>
                <a:pathLst>
                  <a:path extrusionOk="0" h="49" w="33">
                    <a:moveTo>
                      <a:pt x="31" y="49"/>
                    </a:moveTo>
                    <a:cubicBezTo>
                      <a:pt x="2" y="49"/>
                      <a:pt x="2" y="49"/>
                      <a:pt x="2" y="49"/>
                    </a:cubicBezTo>
                    <a:cubicBezTo>
                      <a:pt x="1" y="49"/>
                      <a:pt x="0" y="48"/>
                      <a:pt x="0" y="47"/>
                    </a:cubicBezTo>
                    <a:cubicBezTo>
                      <a:pt x="0" y="2"/>
                      <a:pt x="0" y="2"/>
                      <a:pt x="0" y="2"/>
                    </a:cubicBezTo>
                    <a:cubicBezTo>
                      <a:pt x="0" y="1"/>
                      <a:pt x="1" y="0"/>
                      <a:pt x="2" y="0"/>
                    </a:cubicBezTo>
                    <a:cubicBezTo>
                      <a:pt x="31" y="0"/>
                      <a:pt x="31" y="0"/>
                      <a:pt x="31" y="0"/>
                    </a:cubicBezTo>
                    <a:cubicBezTo>
                      <a:pt x="32" y="0"/>
                      <a:pt x="33" y="1"/>
                      <a:pt x="33" y="2"/>
                    </a:cubicBezTo>
                    <a:cubicBezTo>
                      <a:pt x="33" y="47"/>
                      <a:pt x="33" y="47"/>
                      <a:pt x="33" y="47"/>
                    </a:cubicBezTo>
                    <a:cubicBezTo>
                      <a:pt x="33" y="48"/>
                      <a:pt x="32" y="49"/>
                      <a:pt x="31" y="49"/>
                    </a:cubicBezTo>
                    <a:close/>
                    <a:moveTo>
                      <a:pt x="4" y="45"/>
                    </a:moveTo>
                    <a:cubicBezTo>
                      <a:pt x="29" y="45"/>
                      <a:pt x="29" y="45"/>
                      <a:pt x="29" y="45"/>
                    </a:cubicBezTo>
                    <a:cubicBezTo>
                      <a:pt x="29" y="4"/>
                      <a:pt x="29" y="4"/>
                      <a:pt x="29" y="4"/>
                    </a:cubicBezTo>
                    <a:cubicBezTo>
                      <a:pt x="4" y="4"/>
                      <a:pt x="4" y="4"/>
                      <a:pt x="4" y="4"/>
                    </a:cubicBezTo>
                    <a:lnTo>
                      <a:pt x="4" y="45"/>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57" name="Google Shape;657;p32"/>
              <p:cNvSpPr/>
              <p:nvPr/>
            </p:nvSpPr>
            <p:spPr>
              <a:xfrm>
                <a:off x="-329276" y="2732475"/>
                <a:ext cx="94540" cy="135495"/>
              </a:xfrm>
              <a:prstGeom prst="rect">
                <a:avLst/>
              </a:pr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58" name="Google Shape;658;p32"/>
              <p:cNvSpPr/>
              <p:nvPr/>
            </p:nvSpPr>
            <p:spPr>
              <a:xfrm>
                <a:off x="-218528" y="2732475"/>
                <a:ext cx="95442" cy="135495"/>
              </a:xfrm>
              <a:prstGeom prst="rect">
                <a:avLst/>
              </a:pr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59" name="Google Shape;659;p32"/>
              <p:cNvSpPr/>
              <p:nvPr/>
            </p:nvSpPr>
            <p:spPr>
              <a:xfrm>
                <a:off x="-107781" y="2732475"/>
                <a:ext cx="95442" cy="135495"/>
              </a:xfrm>
              <a:prstGeom prst="rect">
                <a:avLst/>
              </a:pr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60" name="Google Shape;660;p32"/>
              <p:cNvSpPr/>
              <p:nvPr/>
            </p:nvSpPr>
            <p:spPr>
              <a:xfrm>
                <a:off x="53568" y="2732475"/>
                <a:ext cx="112582" cy="206220"/>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61" name="Google Shape;661;p32"/>
              <p:cNvSpPr/>
              <p:nvPr/>
            </p:nvSpPr>
            <p:spPr>
              <a:xfrm>
                <a:off x="68843" y="2750615"/>
                <a:ext cx="82091" cy="187998"/>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62" name="Google Shape;662;p32"/>
              <p:cNvSpPr/>
              <p:nvPr/>
            </p:nvSpPr>
            <p:spPr>
              <a:xfrm>
                <a:off x="-502081" y="2600723"/>
                <a:ext cx="730363" cy="8593"/>
              </a:xfrm>
              <a:custGeom>
                <a:rect b="b" l="l" r="r" t="t"/>
                <a:pathLst>
                  <a:path extrusionOk="0" h="4" w="322">
                    <a:moveTo>
                      <a:pt x="320" y="4"/>
                    </a:moveTo>
                    <a:cubicBezTo>
                      <a:pt x="2" y="4"/>
                      <a:pt x="2" y="4"/>
                      <a:pt x="2" y="4"/>
                    </a:cubicBezTo>
                    <a:cubicBezTo>
                      <a:pt x="0" y="4"/>
                      <a:pt x="0" y="3"/>
                      <a:pt x="0" y="2"/>
                    </a:cubicBezTo>
                    <a:cubicBezTo>
                      <a:pt x="0" y="1"/>
                      <a:pt x="0" y="0"/>
                      <a:pt x="2" y="0"/>
                    </a:cubicBezTo>
                    <a:cubicBezTo>
                      <a:pt x="320" y="0"/>
                      <a:pt x="320" y="0"/>
                      <a:pt x="320" y="0"/>
                    </a:cubicBezTo>
                    <a:cubicBezTo>
                      <a:pt x="322" y="0"/>
                      <a:pt x="322" y="1"/>
                      <a:pt x="322" y="2"/>
                    </a:cubicBezTo>
                    <a:cubicBezTo>
                      <a:pt x="322" y="3"/>
                      <a:pt x="322" y="4"/>
                      <a:pt x="320" y="4"/>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63" name="Google Shape;663;p32"/>
              <p:cNvSpPr/>
              <p:nvPr/>
            </p:nvSpPr>
            <p:spPr>
              <a:xfrm>
                <a:off x="-502081" y="2684738"/>
                <a:ext cx="730363" cy="8593"/>
              </a:xfrm>
              <a:custGeom>
                <a:rect b="b" l="l" r="r" t="t"/>
                <a:pathLst>
                  <a:path extrusionOk="0" h="4" w="322">
                    <a:moveTo>
                      <a:pt x="320" y="4"/>
                    </a:moveTo>
                    <a:cubicBezTo>
                      <a:pt x="2" y="4"/>
                      <a:pt x="2" y="4"/>
                      <a:pt x="2" y="4"/>
                    </a:cubicBezTo>
                    <a:cubicBezTo>
                      <a:pt x="0" y="4"/>
                      <a:pt x="0" y="3"/>
                      <a:pt x="0" y="2"/>
                    </a:cubicBezTo>
                    <a:cubicBezTo>
                      <a:pt x="0" y="1"/>
                      <a:pt x="0" y="0"/>
                      <a:pt x="2" y="0"/>
                    </a:cubicBezTo>
                    <a:cubicBezTo>
                      <a:pt x="320" y="0"/>
                      <a:pt x="320" y="0"/>
                      <a:pt x="320" y="0"/>
                    </a:cubicBezTo>
                    <a:cubicBezTo>
                      <a:pt x="322" y="0"/>
                      <a:pt x="322" y="1"/>
                      <a:pt x="322" y="2"/>
                    </a:cubicBezTo>
                    <a:cubicBezTo>
                      <a:pt x="322" y="3"/>
                      <a:pt x="322" y="4"/>
                      <a:pt x="320" y="4"/>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64" name="Google Shape;664;p32"/>
              <p:cNvSpPr/>
              <p:nvPr/>
            </p:nvSpPr>
            <p:spPr>
              <a:xfrm>
                <a:off x="65025" y="2745841"/>
                <a:ext cx="90699" cy="196673"/>
              </a:xfrm>
              <a:custGeom>
                <a:rect b="b" l="l" r="r" t="t"/>
                <a:pathLst>
                  <a:path extrusionOk="0" h="87" w="40">
                    <a:moveTo>
                      <a:pt x="38" y="87"/>
                    </a:moveTo>
                    <a:cubicBezTo>
                      <a:pt x="37" y="87"/>
                      <a:pt x="36" y="86"/>
                      <a:pt x="36" y="85"/>
                    </a:cubicBezTo>
                    <a:cubicBezTo>
                      <a:pt x="36" y="4"/>
                      <a:pt x="36" y="4"/>
                      <a:pt x="36" y="4"/>
                    </a:cubicBezTo>
                    <a:cubicBezTo>
                      <a:pt x="4" y="4"/>
                      <a:pt x="4" y="4"/>
                      <a:pt x="4" y="4"/>
                    </a:cubicBezTo>
                    <a:cubicBezTo>
                      <a:pt x="4" y="85"/>
                      <a:pt x="4" y="85"/>
                      <a:pt x="4" y="85"/>
                    </a:cubicBezTo>
                    <a:cubicBezTo>
                      <a:pt x="4" y="86"/>
                      <a:pt x="3" y="87"/>
                      <a:pt x="2" y="87"/>
                    </a:cubicBezTo>
                    <a:cubicBezTo>
                      <a:pt x="1" y="87"/>
                      <a:pt x="0" y="86"/>
                      <a:pt x="0" y="85"/>
                    </a:cubicBezTo>
                    <a:cubicBezTo>
                      <a:pt x="0" y="2"/>
                      <a:pt x="0" y="2"/>
                      <a:pt x="0" y="2"/>
                    </a:cubicBezTo>
                    <a:cubicBezTo>
                      <a:pt x="0" y="1"/>
                      <a:pt x="1" y="0"/>
                      <a:pt x="2" y="0"/>
                    </a:cubicBezTo>
                    <a:cubicBezTo>
                      <a:pt x="38" y="0"/>
                      <a:pt x="38" y="0"/>
                      <a:pt x="38" y="0"/>
                    </a:cubicBezTo>
                    <a:cubicBezTo>
                      <a:pt x="40" y="0"/>
                      <a:pt x="40" y="1"/>
                      <a:pt x="40" y="2"/>
                    </a:cubicBezTo>
                    <a:cubicBezTo>
                      <a:pt x="40" y="85"/>
                      <a:pt x="40" y="85"/>
                      <a:pt x="40" y="85"/>
                    </a:cubicBezTo>
                    <a:cubicBezTo>
                      <a:pt x="40" y="86"/>
                      <a:pt x="40" y="87"/>
                      <a:pt x="38" y="87"/>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65" name="Google Shape;665;p32"/>
              <p:cNvSpPr/>
              <p:nvPr/>
            </p:nvSpPr>
            <p:spPr>
              <a:xfrm>
                <a:off x="-320683" y="2745841"/>
                <a:ext cx="74468" cy="110748"/>
              </a:xfrm>
              <a:custGeom>
                <a:rect b="b" l="l" r="r" t="t"/>
                <a:pathLst>
                  <a:path extrusionOk="0" h="49" w="33">
                    <a:moveTo>
                      <a:pt x="31" y="49"/>
                    </a:moveTo>
                    <a:cubicBezTo>
                      <a:pt x="2" y="49"/>
                      <a:pt x="2" y="49"/>
                      <a:pt x="2" y="49"/>
                    </a:cubicBezTo>
                    <a:cubicBezTo>
                      <a:pt x="1" y="49"/>
                      <a:pt x="0" y="48"/>
                      <a:pt x="0" y="47"/>
                    </a:cubicBezTo>
                    <a:cubicBezTo>
                      <a:pt x="0" y="2"/>
                      <a:pt x="0" y="2"/>
                      <a:pt x="0" y="2"/>
                    </a:cubicBezTo>
                    <a:cubicBezTo>
                      <a:pt x="0" y="1"/>
                      <a:pt x="1" y="0"/>
                      <a:pt x="2" y="0"/>
                    </a:cubicBezTo>
                    <a:cubicBezTo>
                      <a:pt x="31" y="0"/>
                      <a:pt x="31" y="0"/>
                      <a:pt x="31" y="0"/>
                    </a:cubicBezTo>
                    <a:cubicBezTo>
                      <a:pt x="32" y="0"/>
                      <a:pt x="33" y="1"/>
                      <a:pt x="33" y="2"/>
                    </a:cubicBezTo>
                    <a:cubicBezTo>
                      <a:pt x="33" y="47"/>
                      <a:pt x="33" y="47"/>
                      <a:pt x="33" y="47"/>
                    </a:cubicBezTo>
                    <a:cubicBezTo>
                      <a:pt x="33" y="48"/>
                      <a:pt x="32" y="49"/>
                      <a:pt x="31" y="49"/>
                    </a:cubicBezTo>
                    <a:close/>
                    <a:moveTo>
                      <a:pt x="4" y="45"/>
                    </a:moveTo>
                    <a:cubicBezTo>
                      <a:pt x="29" y="45"/>
                      <a:pt x="29" y="45"/>
                      <a:pt x="29" y="45"/>
                    </a:cubicBezTo>
                    <a:cubicBezTo>
                      <a:pt x="29" y="4"/>
                      <a:pt x="29" y="4"/>
                      <a:pt x="29" y="4"/>
                    </a:cubicBezTo>
                    <a:cubicBezTo>
                      <a:pt x="4" y="4"/>
                      <a:pt x="4" y="4"/>
                      <a:pt x="4" y="4"/>
                    </a:cubicBezTo>
                    <a:lnTo>
                      <a:pt x="4" y="45"/>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66" name="Google Shape;666;p32"/>
              <p:cNvSpPr/>
              <p:nvPr/>
            </p:nvSpPr>
            <p:spPr>
              <a:xfrm>
                <a:off x="-209936" y="2745841"/>
                <a:ext cx="75423" cy="110748"/>
              </a:xfrm>
              <a:custGeom>
                <a:rect b="b" l="l" r="r" t="t"/>
                <a:pathLst>
                  <a:path extrusionOk="0" h="49" w="33">
                    <a:moveTo>
                      <a:pt x="31" y="49"/>
                    </a:moveTo>
                    <a:cubicBezTo>
                      <a:pt x="2" y="49"/>
                      <a:pt x="2" y="49"/>
                      <a:pt x="2" y="49"/>
                    </a:cubicBezTo>
                    <a:cubicBezTo>
                      <a:pt x="1" y="49"/>
                      <a:pt x="0" y="48"/>
                      <a:pt x="0" y="47"/>
                    </a:cubicBezTo>
                    <a:cubicBezTo>
                      <a:pt x="0" y="2"/>
                      <a:pt x="0" y="2"/>
                      <a:pt x="0" y="2"/>
                    </a:cubicBezTo>
                    <a:cubicBezTo>
                      <a:pt x="0" y="1"/>
                      <a:pt x="1" y="0"/>
                      <a:pt x="2" y="0"/>
                    </a:cubicBezTo>
                    <a:cubicBezTo>
                      <a:pt x="31" y="0"/>
                      <a:pt x="31" y="0"/>
                      <a:pt x="31" y="0"/>
                    </a:cubicBezTo>
                    <a:cubicBezTo>
                      <a:pt x="32" y="0"/>
                      <a:pt x="33" y="1"/>
                      <a:pt x="33" y="2"/>
                    </a:cubicBezTo>
                    <a:cubicBezTo>
                      <a:pt x="33" y="47"/>
                      <a:pt x="33" y="47"/>
                      <a:pt x="33" y="47"/>
                    </a:cubicBezTo>
                    <a:cubicBezTo>
                      <a:pt x="33" y="48"/>
                      <a:pt x="32" y="49"/>
                      <a:pt x="31" y="49"/>
                    </a:cubicBezTo>
                    <a:close/>
                    <a:moveTo>
                      <a:pt x="4" y="45"/>
                    </a:moveTo>
                    <a:cubicBezTo>
                      <a:pt x="29" y="45"/>
                      <a:pt x="29" y="45"/>
                      <a:pt x="29" y="45"/>
                    </a:cubicBezTo>
                    <a:cubicBezTo>
                      <a:pt x="29" y="4"/>
                      <a:pt x="29" y="4"/>
                      <a:pt x="29" y="4"/>
                    </a:cubicBezTo>
                    <a:cubicBezTo>
                      <a:pt x="4" y="4"/>
                      <a:pt x="4" y="4"/>
                      <a:pt x="4" y="4"/>
                    </a:cubicBezTo>
                    <a:lnTo>
                      <a:pt x="4" y="45"/>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67" name="Google Shape;667;p32"/>
              <p:cNvSpPr/>
              <p:nvPr/>
            </p:nvSpPr>
            <p:spPr>
              <a:xfrm>
                <a:off x="-96324" y="2745841"/>
                <a:ext cx="72559" cy="110748"/>
              </a:xfrm>
              <a:custGeom>
                <a:rect b="b" l="l" r="r" t="t"/>
                <a:pathLst>
                  <a:path extrusionOk="0" h="49" w="32">
                    <a:moveTo>
                      <a:pt x="30" y="49"/>
                    </a:moveTo>
                    <a:cubicBezTo>
                      <a:pt x="2" y="49"/>
                      <a:pt x="2" y="49"/>
                      <a:pt x="2" y="49"/>
                    </a:cubicBezTo>
                    <a:cubicBezTo>
                      <a:pt x="0" y="49"/>
                      <a:pt x="0" y="48"/>
                      <a:pt x="0" y="47"/>
                    </a:cubicBezTo>
                    <a:cubicBezTo>
                      <a:pt x="0" y="2"/>
                      <a:pt x="0" y="2"/>
                      <a:pt x="0" y="2"/>
                    </a:cubicBezTo>
                    <a:cubicBezTo>
                      <a:pt x="0" y="1"/>
                      <a:pt x="0" y="0"/>
                      <a:pt x="2" y="0"/>
                    </a:cubicBezTo>
                    <a:cubicBezTo>
                      <a:pt x="30" y="0"/>
                      <a:pt x="30" y="0"/>
                      <a:pt x="30" y="0"/>
                    </a:cubicBezTo>
                    <a:cubicBezTo>
                      <a:pt x="31" y="0"/>
                      <a:pt x="32" y="1"/>
                      <a:pt x="32" y="2"/>
                    </a:cubicBezTo>
                    <a:cubicBezTo>
                      <a:pt x="32" y="47"/>
                      <a:pt x="32" y="47"/>
                      <a:pt x="32" y="47"/>
                    </a:cubicBezTo>
                    <a:cubicBezTo>
                      <a:pt x="32" y="48"/>
                      <a:pt x="31" y="49"/>
                      <a:pt x="30" y="49"/>
                    </a:cubicBezTo>
                    <a:close/>
                    <a:moveTo>
                      <a:pt x="4" y="45"/>
                    </a:moveTo>
                    <a:cubicBezTo>
                      <a:pt x="28" y="45"/>
                      <a:pt x="28" y="45"/>
                      <a:pt x="28" y="45"/>
                    </a:cubicBezTo>
                    <a:cubicBezTo>
                      <a:pt x="28" y="4"/>
                      <a:pt x="28" y="4"/>
                      <a:pt x="28" y="4"/>
                    </a:cubicBezTo>
                    <a:cubicBezTo>
                      <a:pt x="4" y="4"/>
                      <a:pt x="4" y="4"/>
                      <a:pt x="4" y="4"/>
                    </a:cubicBezTo>
                    <a:lnTo>
                      <a:pt x="4" y="45"/>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68" name="Google Shape;668;p32"/>
              <p:cNvSpPr/>
              <p:nvPr/>
            </p:nvSpPr>
            <p:spPr>
              <a:xfrm>
                <a:off x="-465801" y="1911413"/>
                <a:ext cx="186171" cy="8593"/>
              </a:xfrm>
              <a:custGeom>
                <a:rect b="b" l="l" r="r" t="t"/>
                <a:pathLst>
                  <a:path extrusionOk="0" h="4" w="82">
                    <a:moveTo>
                      <a:pt x="80" y="4"/>
                    </a:moveTo>
                    <a:cubicBezTo>
                      <a:pt x="2" y="4"/>
                      <a:pt x="2" y="4"/>
                      <a:pt x="2" y="4"/>
                    </a:cubicBezTo>
                    <a:cubicBezTo>
                      <a:pt x="1" y="4"/>
                      <a:pt x="0" y="3"/>
                      <a:pt x="0" y="2"/>
                    </a:cubicBezTo>
                    <a:cubicBezTo>
                      <a:pt x="0" y="1"/>
                      <a:pt x="1" y="0"/>
                      <a:pt x="2" y="0"/>
                    </a:cubicBezTo>
                    <a:cubicBezTo>
                      <a:pt x="80" y="0"/>
                      <a:pt x="80" y="0"/>
                      <a:pt x="80" y="0"/>
                    </a:cubicBezTo>
                    <a:cubicBezTo>
                      <a:pt x="81" y="0"/>
                      <a:pt x="82" y="1"/>
                      <a:pt x="82" y="2"/>
                    </a:cubicBezTo>
                    <a:cubicBezTo>
                      <a:pt x="82" y="3"/>
                      <a:pt x="81" y="4"/>
                      <a:pt x="80" y="4"/>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69" name="Google Shape;669;p32"/>
              <p:cNvSpPr/>
              <p:nvPr/>
            </p:nvSpPr>
            <p:spPr>
              <a:xfrm>
                <a:off x="-336914" y="1911413"/>
                <a:ext cx="34370" cy="697903"/>
              </a:xfrm>
              <a:custGeom>
                <a:rect b="b" l="l" r="r" t="t"/>
                <a:pathLst>
                  <a:path extrusionOk="0" h="308" w="15">
                    <a:moveTo>
                      <a:pt x="13" y="308"/>
                    </a:moveTo>
                    <a:cubicBezTo>
                      <a:pt x="12" y="308"/>
                      <a:pt x="11" y="307"/>
                      <a:pt x="11" y="306"/>
                    </a:cubicBezTo>
                    <a:cubicBezTo>
                      <a:pt x="8" y="283"/>
                      <a:pt x="1" y="14"/>
                      <a:pt x="0" y="2"/>
                    </a:cubicBezTo>
                    <a:cubicBezTo>
                      <a:pt x="0" y="1"/>
                      <a:pt x="1" y="0"/>
                      <a:pt x="2" y="0"/>
                    </a:cubicBezTo>
                    <a:cubicBezTo>
                      <a:pt x="3" y="0"/>
                      <a:pt x="4" y="1"/>
                      <a:pt x="4" y="2"/>
                    </a:cubicBezTo>
                    <a:cubicBezTo>
                      <a:pt x="5" y="5"/>
                      <a:pt x="12" y="283"/>
                      <a:pt x="15" y="306"/>
                    </a:cubicBezTo>
                    <a:cubicBezTo>
                      <a:pt x="15" y="307"/>
                      <a:pt x="15" y="308"/>
                      <a:pt x="14" y="308"/>
                    </a:cubicBezTo>
                    <a:lnTo>
                      <a:pt x="13" y="308"/>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
        <p:nvSpPr>
          <p:cNvPr id="670" name="Google Shape;670;p3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4" name="Shape 674"/>
        <p:cNvGrpSpPr/>
        <p:nvPr/>
      </p:nvGrpSpPr>
      <p:grpSpPr>
        <a:xfrm>
          <a:off x="0" y="0"/>
          <a:ext cx="0" cy="0"/>
          <a:chOff x="0" y="0"/>
          <a:chExt cx="0" cy="0"/>
        </a:xfrm>
      </p:grpSpPr>
      <p:sp>
        <p:nvSpPr>
          <p:cNvPr id="675" name="Google Shape;675;p33"/>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2) </a:t>
            </a:r>
            <a:r>
              <a:rPr lang="en"/>
              <a:t>Antecedentes de  la Ley N° 20.600</a:t>
            </a:r>
            <a:endParaRPr/>
          </a:p>
        </p:txBody>
      </p:sp>
      <p:sp>
        <p:nvSpPr>
          <p:cNvPr id="676" name="Google Shape;676;p33"/>
          <p:cNvSpPr txBox="1"/>
          <p:nvPr>
            <p:ph idx="4" type="subTitle"/>
          </p:nvPr>
        </p:nvSpPr>
        <p:spPr>
          <a:xfrm>
            <a:off x="1732975" y="2523425"/>
            <a:ext cx="2175300" cy="854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Tribunales Especiales</a:t>
            </a:r>
            <a:endParaRPr/>
          </a:p>
        </p:txBody>
      </p:sp>
      <p:sp>
        <p:nvSpPr>
          <p:cNvPr id="677" name="Google Shape;677;p33"/>
          <p:cNvSpPr txBox="1"/>
          <p:nvPr>
            <p:ph idx="5" type="subTitle"/>
          </p:nvPr>
        </p:nvSpPr>
        <p:spPr>
          <a:xfrm>
            <a:off x="4892775" y="2523415"/>
            <a:ext cx="2175300" cy="527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Tramitaci</a:t>
            </a:r>
            <a:r>
              <a:rPr lang="en"/>
              <a:t>ón</a:t>
            </a:r>
            <a:endParaRPr/>
          </a:p>
        </p:txBody>
      </p:sp>
      <p:sp>
        <p:nvSpPr>
          <p:cNvPr id="678" name="Google Shape;678;p33"/>
          <p:cNvSpPr txBox="1"/>
          <p:nvPr>
            <p:ph idx="1" type="subTitle"/>
          </p:nvPr>
        </p:nvSpPr>
        <p:spPr>
          <a:xfrm>
            <a:off x="1604275" y="3514675"/>
            <a:ext cx="1982700" cy="4767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SzPts val="1200"/>
              <a:buChar char="●"/>
            </a:pPr>
            <a:r>
              <a:rPr lang="en"/>
              <a:t>Tendencia jur</a:t>
            </a:r>
            <a:r>
              <a:rPr lang="en"/>
              <a:t>ídica. </a:t>
            </a:r>
            <a:endParaRPr/>
          </a:p>
        </p:txBody>
      </p:sp>
      <p:sp>
        <p:nvSpPr>
          <p:cNvPr id="679" name="Google Shape;679;p33"/>
          <p:cNvSpPr txBox="1"/>
          <p:nvPr>
            <p:ph idx="2" type="subTitle"/>
          </p:nvPr>
        </p:nvSpPr>
        <p:spPr>
          <a:xfrm>
            <a:off x="4892775" y="3051114"/>
            <a:ext cx="2175300" cy="12738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SzPts val="1200"/>
              <a:buChar char="●"/>
            </a:pPr>
            <a:r>
              <a:rPr lang="en"/>
              <a:t>Protocolo de acuerdo y rol de </a:t>
            </a:r>
            <a:r>
              <a:rPr b="1" lang="en"/>
              <a:t>contrapeso de la SMA.</a:t>
            </a:r>
            <a:endParaRPr b="1"/>
          </a:p>
          <a:p>
            <a:pPr indent="-304800" lvl="0" marL="457200" rtl="0" algn="l">
              <a:spcBef>
                <a:spcPts val="0"/>
              </a:spcBef>
              <a:spcAft>
                <a:spcPts val="0"/>
              </a:spcAft>
              <a:buSzPts val="1200"/>
              <a:buChar char="●"/>
            </a:pPr>
            <a:r>
              <a:rPr lang="en"/>
              <a:t>Tramitación desde 2009-2014 (5 años). </a:t>
            </a:r>
            <a:endParaRPr/>
          </a:p>
        </p:txBody>
      </p:sp>
      <p:sp>
        <p:nvSpPr>
          <p:cNvPr id="680" name="Google Shape;680;p33"/>
          <p:cNvSpPr/>
          <p:nvPr/>
        </p:nvSpPr>
        <p:spPr>
          <a:xfrm>
            <a:off x="2228278" y="1651575"/>
            <a:ext cx="734700" cy="7347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ssistant"/>
              <a:ea typeface="Assistant"/>
              <a:cs typeface="Assistant"/>
              <a:sym typeface="Assistant"/>
            </a:endParaRPr>
          </a:p>
        </p:txBody>
      </p:sp>
      <p:sp>
        <p:nvSpPr>
          <p:cNvPr id="681" name="Google Shape;681;p33"/>
          <p:cNvSpPr/>
          <p:nvPr/>
        </p:nvSpPr>
        <p:spPr>
          <a:xfrm>
            <a:off x="5613078" y="1651575"/>
            <a:ext cx="734700" cy="7347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ssistant"/>
              <a:ea typeface="Assistant"/>
              <a:cs typeface="Assistant"/>
              <a:sym typeface="Assistant"/>
            </a:endParaRPr>
          </a:p>
        </p:txBody>
      </p:sp>
      <p:grpSp>
        <p:nvGrpSpPr>
          <p:cNvPr id="682" name="Google Shape;682;p33"/>
          <p:cNvGrpSpPr/>
          <p:nvPr/>
        </p:nvGrpSpPr>
        <p:grpSpPr>
          <a:xfrm>
            <a:off x="2413854" y="1833938"/>
            <a:ext cx="363548" cy="369974"/>
            <a:chOff x="-40372575" y="3604550"/>
            <a:chExt cx="311150" cy="316650"/>
          </a:xfrm>
        </p:grpSpPr>
        <p:sp>
          <p:nvSpPr>
            <p:cNvPr id="683" name="Google Shape;683;p33"/>
            <p:cNvSpPr/>
            <p:nvPr/>
          </p:nvSpPr>
          <p:spPr>
            <a:xfrm>
              <a:off x="-40372575" y="3604550"/>
              <a:ext cx="311150" cy="134475"/>
            </a:xfrm>
            <a:custGeom>
              <a:rect b="b" l="l" r="r" t="t"/>
              <a:pathLst>
                <a:path extrusionOk="0" h="5379" w="12446">
                  <a:moveTo>
                    <a:pt x="3088" y="0"/>
                  </a:moveTo>
                  <a:cubicBezTo>
                    <a:pt x="1639" y="0"/>
                    <a:pt x="316" y="1008"/>
                    <a:pt x="95" y="2489"/>
                  </a:cubicBezTo>
                  <a:cubicBezTo>
                    <a:pt x="1" y="3214"/>
                    <a:pt x="190" y="3938"/>
                    <a:pt x="568" y="4506"/>
                  </a:cubicBezTo>
                  <a:cubicBezTo>
                    <a:pt x="962" y="5071"/>
                    <a:pt x="1607" y="5366"/>
                    <a:pt x="2240" y="5366"/>
                  </a:cubicBezTo>
                  <a:cubicBezTo>
                    <a:pt x="2772" y="5366"/>
                    <a:pt x="3296" y="5157"/>
                    <a:pt x="3655" y="4726"/>
                  </a:cubicBezTo>
                  <a:cubicBezTo>
                    <a:pt x="4569" y="3655"/>
                    <a:pt x="3844" y="2489"/>
                    <a:pt x="2836" y="2489"/>
                  </a:cubicBezTo>
                  <a:cubicBezTo>
                    <a:pt x="2584" y="2489"/>
                    <a:pt x="2427" y="2678"/>
                    <a:pt x="2427" y="2899"/>
                  </a:cubicBezTo>
                  <a:cubicBezTo>
                    <a:pt x="2427" y="3151"/>
                    <a:pt x="2616" y="3308"/>
                    <a:pt x="2836" y="3340"/>
                  </a:cubicBezTo>
                  <a:cubicBezTo>
                    <a:pt x="3057" y="3340"/>
                    <a:pt x="3214" y="3529"/>
                    <a:pt x="3214" y="3749"/>
                  </a:cubicBezTo>
                  <a:cubicBezTo>
                    <a:pt x="3214" y="3970"/>
                    <a:pt x="3025" y="4127"/>
                    <a:pt x="2836" y="4127"/>
                  </a:cubicBezTo>
                  <a:cubicBezTo>
                    <a:pt x="2049" y="4127"/>
                    <a:pt x="1450" y="3434"/>
                    <a:pt x="1608" y="2584"/>
                  </a:cubicBezTo>
                  <a:cubicBezTo>
                    <a:pt x="1754" y="1999"/>
                    <a:pt x="2279" y="1632"/>
                    <a:pt x="2882" y="1632"/>
                  </a:cubicBezTo>
                  <a:cubicBezTo>
                    <a:pt x="2930" y="1632"/>
                    <a:pt x="2977" y="1634"/>
                    <a:pt x="3025" y="1639"/>
                  </a:cubicBezTo>
                  <a:cubicBezTo>
                    <a:pt x="3624" y="1733"/>
                    <a:pt x="4128" y="2048"/>
                    <a:pt x="4474" y="2489"/>
                  </a:cubicBezTo>
                  <a:lnTo>
                    <a:pt x="7908" y="2489"/>
                  </a:lnTo>
                  <a:cubicBezTo>
                    <a:pt x="8255" y="2017"/>
                    <a:pt x="8759" y="1702"/>
                    <a:pt x="9358" y="1639"/>
                  </a:cubicBezTo>
                  <a:cubicBezTo>
                    <a:pt x="9406" y="1634"/>
                    <a:pt x="9453" y="1632"/>
                    <a:pt x="9501" y="1632"/>
                  </a:cubicBezTo>
                  <a:cubicBezTo>
                    <a:pt x="10104" y="1632"/>
                    <a:pt x="10629" y="1999"/>
                    <a:pt x="10775" y="2584"/>
                  </a:cubicBezTo>
                  <a:cubicBezTo>
                    <a:pt x="10964" y="3434"/>
                    <a:pt x="10334" y="4127"/>
                    <a:pt x="9547" y="4127"/>
                  </a:cubicBezTo>
                  <a:cubicBezTo>
                    <a:pt x="9326" y="4127"/>
                    <a:pt x="9137" y="3938"/>
                    <a:pt x="9137" y="3749"/>
                  </a:cubicBezTo>
                  <a:cubicBezTo>
                    <a:pt x="9137" y="3497"/>
                    <a:pt x="9326" y="3340"/>
                    <a:pt x="9547" y="3340"/>
                  </a:cubicBezTo>
                  <a:cubicBezTo>
                    <a:pt x="9799" y="3340"/>
                    <a:pt x="9956" y="3151"/>
                    <a:pt x="9956" y="2899"/>
                  </a:cubicBezTo>
                  <a:cubicBezTo>
                    <a:pt x="9956" y="2678"/>
                    <a:pt x="9767" y="2521"/>
                    <a:pt x="9547" y="2489"/>
                  </a:cubicBezTo>
                  <a:cubicBezTo>
                    <a:pt x="8539" y="2489"/>
                    <a:pt x="7814" y="3686"/>
                    <a:pt x="8728" y="4726"/>
                  </a:cubicBezTo>
                  <a:cubicBezTo>
                    <a:pt x="9099" y="5169"/>
                    <a:pt x="9626" y="5379"/>
                    <a:pt x="10158" y="5379"/>
                  </a:cubicBezTo>
                  <a:cubicBezTo>
                    <a:pt x="10800" y="5379"/>
                    <a:pt x="11451" y="5074"/>
                    <a:pt x="11847" y="4506"/>
                  </a:cubicBezTo>
                  <a:cubicBezTo>
                    <a:pt x="12225" y="3970"/>
                    <a:pt x="12445" y="3277"/>
                    <a:pt x="12319" y="2489"/>
                  </a:cubicBezTo>
                  <a:cubicBezTo>
                    <a:pt x="12130" y="1008"/>
                    <a:pt x="10775" y="0"/>
                    <a:pt x="932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33"/>
            <p:cNvSpPr/>
            <p:nvPr/>
          </p:nvSpPr>
          <p:spPr>
            <a:xfrm>
              <a:off x="-40312700" y="3730575"/>
              <a:ext cx="185100" cy="190625"/>
            </a:xfrm>
            <a:custGeom>
              <a:rect b="b" l="l" r="r" t="t"/>
              <a:pathLst>
                <a:path extrusionOk="0" h="7625" w="7404">
                  <a:moveTo>
                    <a:pt x="2426" y="0"/>
                  </a:moveTo>
                  <a:lnTo>
                    <a:pt x="2426" y="5639"/>
                  </a:lnTo>
                  <a:cubicBezTo>
                    <a:pt x="2426" y="5860"/>
                    <a:pt x="2237" y="6017"/>
                    <a:pt x="2048" y="6017"/>
                  </a:cubicBezTo>
                  <a:cubicBezTo>
                    <a:pt x="1796" y="6017"/>
                    <a:pt x="1638" y="5828"/>
                    <a:pt x="1638" y="5639"/>
                  </a:cubicBezTo>
                  <a:lnTo>
                    <a:pt x="1638" y="473"/>
                  </a:lnTo>
                  <a:cubicBezTo>
                    <a:pt x="1229" y="851"/>
                    <a:pt x="630" y="1103"/>
                    <a:pt x="0" y="1134"/>
                  </a:cubicBezTo>
                  <a:lnTo>
                    <a:pt x="0" y="7246"/>
                  </a:lnTo>
                  <a:cubicBezTo>
                    <a:pt x="0" y="7467"/>
                    <a:pt x="189" y="7624"/>
                    <a:pt x="378" y="7624"/>
                  </a:cubicBezTo>
                  <a:lnTo>
                    <a:pt x="6994" y="7624"/>
                  </a:lnTo>
                  <a:cubicBezTo>
                    <a:pt x="7246" y="7624"/>
                    <a:pt x="7404" y="7435"/>
                    <a:pt x="7404" y="7246"/>
                  </a:cubicBezTo>
                  <a:lnTo>
                    <a:pt x="7404" y="1134"/>
                  </a:lnTo>
                  <a:cubicBezTo>
                    <a:pt x="6774" y="1071"/>
                    <a:pt x="6175" y="788"/>
                    <a:pt x="5734" y="315"/>
                  </a:cubicBezTo>
                  <a:lnTo>
                    <a:pt x="5734" y="5639"/>
                  </a:lnTo>
                  <a:cubicBezTo>
                    <a:pt x="5734" y="5860"/>
                    <a:pt x="5545" y="6017"/>
                    <a:pt x="5324" y="6017"/>
                  </a:cubicBezTo>
                  <a:cubicBezTo>
                    <a:pt x="5072" y="6017"/>
                    <a:pt x="4915" y="5828"/>
                    <a:pt x="4915" y="5639"/>
                  </a:cubicBezTo>
                  <a:lnTo>
                    <a:pt x="4915" y="0"/>
                  </a:lnTo>
                  <a:lnTo>
                    <a:pt x="4096" y="0"/>
                  </a:lnTo>
                  <a:lnTo>
                    <a:pt x="4096" y="5639"/>
                  </a:lnTo>
                  <a:cubicBezTo>
                    <a:pt x="4096" y="5860"/>
                    <a:pt x="3907" y="6017"/>
                    <a:pt x="3686" y="6017"/>
                  </a:cubicBezTo>
                  <a:cubicBezTo>
                    <a:pt x="3466" y="6017"/>
                    <a:pt x="3277" y="5828"/>
                    <a:pt x="3277" y="5639"/>
                  </a:cubicBezTo>
                  <a:lnTo>
                    <a:pt x="327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33"/>
            <p:cNvSpPr/>
            <p:nvPr/>
          </p:nvSpPr>
          <p:spPr>
            <a:xfrm>
              <a:off x="-40250475" y="3688025"/>
              <a:ext cx="66950" cy="20500"/>
            </a:xfrm>
            <a:custGeom>
              <a:rect b="b" l="l" r="r" t="t"/>
              <a:pathLst>
                <a:path extrusionOk="0" h="820" w="2678">
                  <a:moveTo>
                    <a:pt x="0" y="1"/>
                  </a:moveTo>
                  <a:cubicBezTo>
                    <a:pt x="32" y="127"/>
                    <a:pt x="32" y="284"/>
                    <a:pt x="32" y="379"/>
                  </a:cubicBezTo>
                  <a:cubicBezTo>
                    <a:pt x="32" y="536"/>
                    <a:pt x="32" y="662"/>
                    <a:pt x="0" y="788"/>
                  </a:cubicBezTo>
                  <a:lnTo>
                    <a:pt x="2666" y="788"/>
                  </a:lnTo>
                  <a:cubicBezTo>
                    <a:pt x="2615" y="649"/>
                    <a:pt x="2615" y="555"/>
                    <a:pt x="2615" y="379"/>
                  </a:cubicBezTo>
                  <a:cubicBezTo>
                    <a:pt x="2615" y="284"/>
                    <a:pt x="2615" y="127"/>
                    <a:pt x="2678" y="1"/>
                  </a:cubicBezTo>
                  <a:close/>
                  <a:moveTo>
                    <a:pt x="2666" y="788"/>
                  </a:moveTo>
                  <a:cubicBezTo>
                    <a:pt x="2670" y="799"/>
                    <a:pt x="2674" y="809"/>
                    <a:pt x="2678" y="820"/>
                  </a:cubicBezTo>
                  <a:lnTo>
                    <a:pt x="2678" y="788"/>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86" name="Google Shape;686;p3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pSp>
        <p:nvGrpSpPr>
          <p:cNvPr id="687" name="Google Shape;687;p33"/>
          <p:cNvGrpSpPr/>
          <p:nvPr/>
        </p:nvGrpSpPr>
        <p:grpSpPr>
          <a:xfrm>
            <a:off x="5803135" y="1881262"/>
            <a:ext cx="354586" cy="353645"/>
            <a:chOff x="-30345325" y="3184750"/>
            <a:chExt cx="292225" cy="291450"/>
          </a:xfrm>
        </p:grpSpPr>
        <p:sp>
          <p:nvSpPr>
            <p:cNvPr id="688" name="Google Shape;688;p33"/>
            <p:cNvSpPr/>
            <p:nvPr/>
          </p:nvSpPr>
          <p:spPr>
            <a:xfrm>
              <a:off x="-30328000" y="3184750"/>
              <a:ext cx="258375" cy="120950"/>
            </a:xfrm>
            <a:custGeom>
              <a:rect b="b" l="l" r="r" t="t"/>
              <a:pathLst>
                <a:path extrusionOk="0" h="4838" w="10335">
                  <a:moveTo>
                    <a:pt x="1040" y="0"/>
                  </a:moveTo>
                  <a:cubicBezTo>
                    <a:pt x="473" y="0"/>
                    <a:pt x="1" y="473"/>
                    <a:pt x="1" y="1071"/>
                  </a:cubicBezTo>
                  <a:lnTo>
                    <a:pt x="1" y="2458"/>
                  </a:lnTo>
                  <a:cubicBezTo>
                    <a:pt x="1" y="2993"/>
                    <a:pt x="473" y="3466"/>
                    <a:pt x="1040" y="3466"/>
                  </a:cubicBezTo>
                  <a:lnTo>
                    <a:pt x="2048" y="3466"/>
                  </a:lnTo>
                  <a:lnTo>
                    <a:pt x="2048" y="4505"/>
                  </a:lnTo>
                  <a:cubicBezTo>
                    <a:pt x="2048" y="4663"/>
                    <a:pt x="2143" y="4757"/>
                    <a:pt x="2269" y="4820"/>
                  </a:cubicBezTo>
                  <a:cubicBezTo>
                    <a:pt x="2300" y="4831"/>
                    <a:pt x="2339" y="4838"/>
                    <a:pt x="2380" y="4838"/>
                  </a:cubicBezTo>
                  <a:cubicBezTo>
                    <a:pt x="2461" y="4838"/>
                    <a:pt x="2552" y="4810"/>
                    <a:pt x="2615" y="4726"/>
                  </a:cubicBezTo>
                  <a:lnTo>
                    <a:pt x="3876" y="3466"/>
                  </a:lnTo>
                  <a:lnTo>
                    <a:pt x="6365" y="3466"/>
                  </a:lnTo>
                  <a:lnTo>
                    <a:pt x="7625" y="4726"/>
                  </a:lnTo>
                  <a:cubicBezTo>
                    <a:pt x="7688" y="4810"/>
                    <a:pt x="7765" y="4838"/>
                    <a:pt x="7846" y="4838"/>
                  </a:cubicBezTo>
                  <a:cubicBezTo>
                    <a:pt x="7887" y="4838"/>
                    <a:pt x="7929" y="4831"/>
                    <a:pt x="7971" y="4820"/>
                  </a:cubicBezTo>
                  <a:cubicBezTo>
                    <a:pt x="8097" y="4789"/>
                    <a:pt x="8160" y="4631"/>
                    <a:pt x="8160" y="4505"/>
                  </a:cubicBezTo>
                  <a:lnTo>
                    <a:pt x="8160" y="3466"/>
                  </a:lnTo>
                  <a:lnTo>
                    <a:pt x="9231" y="3466"/>
                  </a:lnTo>
                  <a:cubicBezTo>
                    <a:pt x="9862" y="3466"/>
                    <a:pt x="10334" y="2993"/>
                    <a:pt x="10334" y="2458"/>
                  </a:cubicBezTo>
                  <a:lnTo>
                    <a:pt x="10334" y="1071"/>
                  </a:lnTo>
                  <a:cubicBezTo>
                    <a:pt x="10334" y="536"/>
                    <a:pt x="9862" y="0"/>
                    <a:pt x="92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33"/>
            <p:cNvSpPr/>
            <p:nvPr/>
          </p:nvSpPr>
          <p:spPr>
            <a:xfrm>
              <a:off x="-30310675" y="3322575"/>
              <a:ext cx="68550" cy="69350"/>
            </a:xfrm>
            <a:custGeom>
              <a:rect b="b" l="l" r="r" t="t"/>
              <a:pathLst>
                <a:path extrusionOk="0" h="2774" w="2742">
                  <a:moveTo>
                    <a:pt x="1387" y="1"/>
                  </a:moveTo>
                  <a:cubicBezTo>
                    <a:pt x="599" y="1"/>
                    <a:pt x="1" y="631"/>
                    <a:pt x="1" y="1387"/>
                  </a:cubicBezTo>
                  <a:cubicBezTo>
                    <a:pt x="1" y="2143"/>
                    <a:pt x="599" y="2773"/>
                    <a:pt x="1387" y="2773"/>
                  </a:cubicBezTo>
                  <a:cubicBezTo>
                    <a:pt x="2143" y="2773"/>
                    <a:pt x="2742" y="2143"/>
                    <a:pt x="2742" y="1387"/>
                  </a:cubicBezTo>
                  <a:cubicBezTo>
                    <a:pt x="2742" y="631"/>
                    <a:pt x="2143" y="1"/>
                    <a:pt x="138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33"/>
            <p:cNvSpPr/>
            <p:nvPr/>
          </p:nvSpPr>
          <p:spPr>
            <a:xfrm>
              <a:off x="-30345325" y="3408425"/>
              <a:ext cx="137075" cy="67775"/>
            </a:xfrm>
            <a:custGeom>
              <a:rect b="b" l="l" r="r" t="t"/>
              <a:pathLst>
                <a:path extrusionOk="0" h="2711" w="5483">
                  <a:moveTo>
                    <a:pt x="2741" y="1"/>
                  </a:moveTo>
                  <a:cubicBezTo>
                    <a:pt x="1387" y="1"/>
                    <a:pt x="221" y="1040"/>
                    <a:pt x="32" y="2332"/>
                  </a:cubicBezTo>
                  <a:cubicBezTo>
                    <a:pt x="0" y="2521"/>
                    <a:pt x="158" y="2710"/>
                    <a:pt x="378" y="2710"/>
                  </a:cubicBezTo>
                  <a:lnTo>
                    <a:pt x="5104" y="2710"/>
                  </a:lnTo>
                  <a:cubicBezTo>
                    <a:pt x="5325" y="2710"/>
                    <a:pt x="5482" y="2521"/>
                    <a:pt x="5482" y="2332"/>
                  </a:cubicBezTo>
                  <a:cubicBezTo>
                    <a:pt x="5262" y="977"/>
                    <a:pt x="4128" y="1"/>
                    <a:pt x="274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33"/>
            <p:cNvSpPr/>
            <p:nvPr/>
          </p:nvSpPr>
          <p:spPr>
            <a:xfrm>
              <a:off x="-30156300" y="3322575"/>
              <a:ext cx="68550" cy="69350"/>
            </a:xfrm>
            <a:custGeom>
              <a:rect b="b" l="l" r="r" t="t"/>
              <a:pathLst>
                <a:path extrusionOk="0" h="2774" w="2742">
                  <a:moveTo>
                    <a:pt x="1387" y="1"/>
                  </a:moveTo>
                  <a:cubicBezTo>
                    <a:pt x="631" y="1"/>
                    <a:pt x="1" y="631"/>
                    <a:pt x="1" y="1387"/>
                  </a:cubicBezTo>
                  <a:cubicBezTo>
                    <a:pt x="1" y="2143"/>
                    <a:pt x="631" y="2773"/>
                    <a:pt x="1387" y="2773"/>
                  </a:cubicBezTo>
                  <a:cubicBezTo>
                    <a:pt x="2111" y="2773"/>
                    <a:pt x="2742" y="2143"/>
                    <a:pt x="2742" y="1387"/>
                  </a:cubicBezTo>
                  <a:cubicBezTo>
                    <a:pt x="2742" y="631"/>
                    <a:pt x="2111" y="1"/>
                    <a:pt x="138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33"/>
            <p:cNvSpPr/>
            <p:nvPr/>
          </p:nvSpPr>
          <p:spPr>
            <a:xfrm>
              <a:off x="-30190950" y="3408425"/>
              <a:ext cx="137850" cy="67775"/>
            </a:xfrm>
            <a:custGeom>
              <a:rect b="b" l="l" r="r" t="t"/>
              <a:pathLst>
                <a:path extrusionOk="0" h="2711" w="5514">
                  <a:moveTo>
                    <a:pt x="2773" y="1"/>
                  </a:moveTo>
                  <a:cubicBezTo>
                    <a:pt x="1387" y="1"/>
                    <a:pt x="252" y="1040"/>
                    <a:pt x="32" y="2332"/>
                  </a:cubicBezTo>
                  <a:cubicBezTo>
                    <a:pt x="0" y="2521"/>
                    <a:pt x="158" y="2710"/>
                    <a:pt x="410" y="2710"/>
                  </a:cubicBezTo>
                  <a:lnTo>
                    <a:pt x="5167" y="2710"/>
                  </a:lnTo>
                  <a:cubicBezTo>
                    <a:pt x="5356" y="2710"/>
                    <a:pt x="5514" y="2521"/>
                    <a:pt x="5514" y="2332"/>
                  </a:cubicBezTo>
                  <a:cubicBezTo>
                    <a:pt x="5293" y="977"/>
                    <a:pt x="4128" y="1"/>
                    <a:pt x="277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6" name="Shape 696"/>
        <p:cNvGrpSpPr/>
        <p:nvPr/>
      </p:nvGrpSpPr>
      <p:grpSpPr>
        <a:xfrm>
          <a:off x="0" y="0"/>
          <a:ext cx="0" cy="0"/>
          <a:chOff x="0" y="0"/>
          <a:chExt cx="0" cy="0"/>
        </a:xfrm>
      </p:grpSpPr>
      <p:grpSp>
        <p:nvGrpSpPr>
          <p:cNvPr id="697" name="Google Shape;697;p34"/>
          <p:cNvGrpSpPr/>
          <p:nvPr/>
        </p:nvGrpSpPr>
        <p:grpSpPr>
          <a:xfrm>
            <a:off x="4961167" y="-854730"/>
            <a:ext cx="4253265" cy="5713380"/>
            <a:chOff x="4961167" y="-854730"/>
            <a:chExt cx="4253265" cy="5713380"/>
          </a:xfrm>
        </p:grpSpPr>
        <p:sp>
          <p:nvSpPr>
            <p:cNvPr id="698" name="Google Shape;698;p34"/>
            <p:cNvSpPr/>
            <p:nvPr/>
          </p:nvSpPr>
          <p:spPr>
            <a:xfrm>
              <a:off x="6700834" y="2139640"/>
              <a:ext cx="1195038" cy="268564"/>
            </a:xfrm>
            <a:custGeom>
              <a:rect b="b" l="l" r="r" t="t"/>
              <a:pathLst>
                <a:path extrusionOk="0" h="175" w="776">
                  <a:moveTo>
                    <a:pt x="0" y="109"/>
                  </a:moveTo>
                  <a:cubicBezTo>
                    <a:pt x="0" y="109"/>
                    <a:pt x="87" y="60"/>
                    <a:pt x="287" y="99"/>
                  </a:cubicBezTo>
                  <a:cubicBezTo>
                    <a:pt x="476" y="135"/>
                    <a:pt x="776" y="175"/>
                    <a:pt x="751" y="81"/>
                  </a:cubicBezTo>
                  <a:cubicBezTo>
                    <a:pt x="749" y="73"/>
                    <a:pt x="739" y="71"/>
                    <a:pt x="734" y="77"/>
                  </a:cubicBezTo>
                  <a:cubicBezTo>
                    <a:pt x="714" y="101"/>
                    <a:pt x="658" y="142"/>
                    <a:pt x="528" y="90"/>
                  </a:cubicBezTo>
                  <a:cubicBezTo>
                    <a:pt x="328" y="11"/>
                    <a:pt x="174" y="0"/>
                    <a:pt x="0" y="8"/>
                  </a:cubicBezTo>
                  <a:lnTo>
                    <a:pt x="0" y="109"/>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99" name="Google Shape;699;p34"/>
            <p:cNvSpPr/>
            <p:nvPr/>
          </p:nvSpPr>
          <p:spPr>
            <a:xfrm>
              <a:off x="5505797" y="2139640"/>
              <a:ext cx="1195038" cy="268564"/>
            </a:xfrm>
            <a:custGeom>
              <a:rect b="b" l="l" r="r" t="t"/>
              <a:pathLst>
                <a:path extrusionOk="0" h="175" w="776">
                  <a:moveTo>
                    <a:pt x="776" y="109"/>
                  </a:moveTo>
                  <a:cubicBezTo>
                    <a:pt x="776" y="109"/>
                    <a:pt x="689" y="60"/>
                    <a:pt x="489" y="99"/>
                  </a:cubicBezTo>
                  <a:cubicBezTo>
                    <a:pt x="300" y="135"/>
                    <a:pt x="0" y="175"/>
                    <a:pt x="25" y="81"/>
                  </a:cubicBezTo>
                  <a:cubicBezTo>
                    <a:pt x="27" y="73"/>
                    <a:pt x="37" y="71"/>
                    <a:pt x="42" y="77"/>
                  </a:cubicBezTo>
                  <a:cubicBezTo>
                    <a:pt x="62" y="101"/>
                    <a:pt x="118" y="142"/>
                    <a:pt x="248" y="90"/>
                  </a:cubicBezTo>
                  <a:cubicBezTo>
                    <a:pt x="448" y="11"/>
                    <a:pt x="603" y="0"/>
                    <a:pt x="776" y="8"/>
                  </a:cubicBezTo>
                  <a:lnTo>
                    <a:pt x="776" y="109"/>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0" name="Google Shape;700;p34"/>
            <p:cNvSpPr/>
            <p:nvPr/>
          </p:nvSpPr>
          <p:spPr>
            <a:xfrm>
              <a:off x="6580051" y="2092747"/>
              <a:ext cx="233039" cy="1629854"/>
            </a:xfrm>
            <a:custGeom>
              <a:rect b="b" l="l" r="r" t="t"/>
              <a:pathLst>
                <a:path extrusionOk="0" h="1058" w="151">
                  <a:moveTo>
                    <a:pt x="76" y="1058"/>
                  </a:moveTo>
                  <a:cubicBezTo>
                    <a:pt x="34" y="1058"/>
                    <a:pt x="0" y="1023"/>
                    <a:pt x="2" y="981"/>
                  </a:cubicBezTo>
                  <a:cubicBezTo>
                    <a:pt x="11" y="783"/>
                    <a:pt x="11" y="783"/>
                    <a:pt x="11" y="783"/>
                  </a:cubicBezTo>
                  <a:cubicBezTo>
                    <a:pt x="12" y="776"/>
                    <a:pt x="12" y="776"/>
                    <a:pt x="12" y="776"/>
                  </a:cubicBezTo>
                  <a:cubicBezTo>
                    <a:pt x="12" y="764"/>
                    <a:pt x="12" y="764"/>
                    <a:pt x="12" y="764"/>
                  </a:cubicBezTo>
                  <a:cubicBezTo>
                    <a:pt x="13" y="742"/>
                    <a:pt x="13" y="742"/>
                    <a:pt x="13" y="742"/>
                  </a:cubicBezTo>
                  <a:cubicBezTo>
                    <a:pt x="14" y="731"/>
                    <a:pt x="14" y="731"/>
                    <a:pt x="14" y="731"/>
                  </a:cubicBezTo>
                  <a:cubicBezTo>
                    <a:pt x="14" y="723"/>
                    <a:pt x="14" y="723"/>
                    <a:pt x="14" y="723"/>
                  </a:cubicBezTo>
                  <a:cubicBezTo>
                    <a:pt x="41" y="134"/>
                    <a:pt x="41" y="134"/>
                    <a:pt x="41" y="134"/>
                  </a:cubicBezTo>
                  <a:cubicBezTo>
                    <a:pt x="45" y="61"/>
                    <a:pt x="45" y="61"/>
                    <a:pt x="45" y="61"/>
                  </a:cubicBezTo>
                  <a:cubicBezTo>
                    <a:pt x="45" y="44"/>
                    <a:pt x="45" y="44"/>
                    <a:pt x="45" y="44"/>
                  </a:cubicBezTo>
                  <a:cubicBezTo>
                    <a:pt x="46" y="32"/>
                    <a:pt x="46" y="32"/>
                    <a:pt x="46" y="32"/>
                  </a:cubicBezTo>
                  <a:cubicBezTo>
                    <a:pt x="47" y="14"/>
                    <a:pt x="62" y="0"/>
                    <a:pt x="80" y="0"/>
                  </a:cubicBezTo>
                  <a:cubicBezTo>
                    <a:pt x="89" y="0"/>
                    <a:pt x="97" y="3"/>
                    <a:pt x="103" y="9"/>
                  </a:cubicBezTo>
                  <a:cubicBezTo>
                    <a:pt x="109" y="15"/>
                    <a:pt x="113" y="23"/>
                    <a:pt x="113" y="32"/>
                  </a:cubicBezTo>
                  <a:cubicBezTo>
                    <a:pt x="114" y="44"/>
                    <a:pt x="114" y="44"/>
                    <a:pt x="114" y="44"/>
                  </a:cubicBezTo>
                  <a:cubicBezTo>
                    <a:pt x="114" y="59"/>
                    <a:pt x="114" y="59"/>
                    <a:pt x="114" y="59"/>
                  </a:cubicBezTo>
                  <a:cubicBezTo>
                    <a:pt x="117" y="133"/>
                    <a:pt x="117" y="133"/>
                    <a:pt x="117" y="133"/>
                  </a:cubicBezTo>
                  <a:cubicBezTo>
                    <a:pt x="139" y="723"/>
                    <a:pt x="139" y="723"/>
                    <a:pt x="139" y="723"/>
                  </a:cubicBezTo>
                  <a:cubicBezTo>
                    <a:pt x="140" y="731"/>
                    <a:pt x="140" y="731"/>
                    <a:pt x="140" y="731"/>
                  </a:cubicBezTo>
                  <a:cubicBezTo>
                    <a:pt x="140" y="742"/>
                    <a:pt x="140" y="742"/>
                    <a:pt x="140" y="742"/>
                  </a:cubicBezTo>
                  <a:cubicBezTo>
                    <a:pt x="141" y="764"/>
                    <a:pt x="141" y="764"/>
                    <a:pt x="141" y="764"/>
                  </a:cubicBezTo>
                  <a:cubicBezTo>
                    <a:pt x="141" y="776"/>
                    <a:pt x="141" y="776"/>
                    <a:pt x="141" y="776"/>
                  </a:cubicBezTo>
                  <a:cubicBezTo>
                    <a:pt x="142" y="783"/>
                    <a:pt x="142" y="783"/>
                    <a:pt x="142" y="783"/>
                  </a:cubicBezTo>
                  <a:cubicBezTo>
                    <a:pt x="149" y="982"/>
                    <a:pt x="149" y="982"/>
                    <a:pt x="149" y="982"/>
                  </a:cubicBezTo>
                  <a:cubicBezTo>
                    <a:pt x="151" y="1024"/>
                    <a:pt x="117" y="1058"/>
                    <a:pt x="76" y="1058"/>
                  </a:cubicBez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1" name="Google Shape;701;p34"/>
            <p:cNvSpPr/>
            <p:nvPr/>
          </p:nvSpPr>
          <p:spPr>
            <a:xfrm>
              <a:off x="6612733" y="1862550"/>
              <a:ext cx="180464" cy="160570"/>
            </a:xfrm>
            <a:custGeom>
              <a:rect b="b" l="l" r="r" t="t"/>
              <a:pathLst>
                <a:path extrusionOk="0" h="105" w="117">
                  <a:moveTo>
                    <a:pt x="58" y="0"/>
                  </a:moveTo>
                  <a:cubicBezTo>
                    <a:pt x="58" y="0"/>
                    <a:pt x="0" y="105"/>
                    <a:pt x="58" y="105"/>
                  </a:cubicBezTo>
                  <a:cubicBezTo>
                    <a:pt x="117" y="105"/>
                    <a:pt x="58" y="0"/>
                    <a:pt x="58" y="0"/>
                  </a:cubicBez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2" name="Google Shape;702;p34"/>
            <p:cNvSpPr/>
            <p:nvPr/>
          </p:nvSpPr>
          <p:spPr>
            <a:xfrm>
              <a:off x="6643995" y="1902337"/>
              <a:ext cx="116520" cy="103731"/>
            </a:xfrm>
            <a:custGeom>
              <a:rect b="b" l="l" r="r" t="t"/>
              <a:pathLst>
                <a:path extrusionOk="0" h="68" w="76">
                  <a:moveTo>
                    <a:pt x="38" y="0"/>
                  </a:moveTo>
                  <a:cubicBezTo>
                    <a:pt x="38" y="0"/>
                    <a:pt x="0" y="68"/>
                    <a:pt x="38" y="68"/>
                  </a:cubicBezTo>
                  <a:cubicBezTo>
                    <a:pt x="76" y="68"/>
                    <a:pt x="38" y="0"/>
                    <a:pt x="38" y="0"/>
                  </a:cubicBez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3" name="Google Shape;703;p34"/>
            <p:cNvSpPr/>
            <p:nvPr/>
          </p:nvSpPr>
          <p:spPr>
            <a:xfrm>
              <a:off x="6609891" y="2001805"/>
              <a:ext cx="181800" cy="181800"/>
            </a:xfrm>
            <a:prstGeom prst="ellipse">
              <a:avLst/>
            </a:pr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4" name="Google Shape;704;p34"/>
            <p:cNvSpPr/>
            <p:nvPr/>
          </p:nvSpPr>
          <p:spPr>
            <a:xfrm>
              <a:off x="6648258" y="2040172"/>
              <a:ext cx="105300" cy="105300"/>
            </a:xfrm>
            <a:prstGeom prst="ellipse">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5" name="Google Shape;705;p34"/>
            <p:cNvSpPr/>
            <p:nvPr/>
          </p:nvSpPr>
          <p:spPr>
            <a:xfrm>
              <a:off x="7613097" y="2348522"/>
              <a:ext cx="90942" cy="90942"/>
            </a:xfrm>
            <a:custGeom>
              <a:rect b="b" l="l" r="r" t="t"/>
              <a:pathLst>
                <a:path extrusionOk="0" h="59" w="59">
                  <a:moveTo>
                    <a:pt x="29" y="59"/>
                  </a:moveTo>
                  <a:cubicBezTo>
                    <a:pt x="13" y="59"/>
                    <a:pt x="0" y="46"/>
                    <a:pt x="0" y="29"/>
                  </a:cubicBezTo>
                  <a:cubicBezTo>
                    <a:pt x="0" y="13"/>
                    <a:pt x="13" y="0"/>
                    <a:pt x="29" y="0"/>
                  </a:cubicBezTo>
                  <a:cubicBezTo>
                    <a:pt x="46" y="0"/>
                    <a:pt x="59" y="13"/>
                    <a:pt x="59" y="29"/>
                  </a:cubicBezTo>
                  <a:cubicBezTo>
                    <a:pt x="59" y="46"/>
                    <a:pt x="46" y="59"/>
                    <a:pt x="29" y="59"/>
                  </a:cubicBezTo>
                  <a:close/>
                  <a:moveTo>
                    <a:pt x="29" y="6"/>
                  </a:moveTo>
                  <a:cubicBezTo>
                    <a:pt x="17" y="6"/>
                    <a:pt x="6" y="17"/>
                    <a:pt x="6" y="29"/>
                  </a:cubicBezTo>
                  <a:cubicBezTo>
                    <a:pt x="6" y="42"/>
                    <a:pt x="17" y="52"/>
                    <a:pt x="29" y="52"/>
                  </a:cubicBezTo>
                  <a:cubicBezTo>
                    <a:pt x="42" y="52"/>
                    <a:pt x="52" y="42"/>
                    <a:pt x="52" y="29"/>
                  </a:cubicBezTo>
                  <a:cubicBezTo>
                    <a:pt x="52" y="17"/>
                    <a:pt x="42" y="6"/>
                    <a:pt x="29" y="6"/>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6" name="Google Shape;706;p34"/>
            <p:cNvSpPr/>
            <p:nvPr/>
          </p:nvSpPr>
          <p:spPr>
            <a:xfrm>
              <a:off x="7391426" y="2422413"/>
              <a:ext cx="252933" cy="775851"/>
            </a:xfrm>
            <a:custGeom>
              <a:rect b="b" l="l" r="r" t="t"/>
              <a:pathLst>
                <a:path extrusionOk="0" h="504" w="164">
                  <a:moveTo>
                    <a:pt x="3" y="504"/>
                  </a:moveTo>
                  <a:cubicBezTo>
                    <a:pt x="2" y="504"/>
                    <a:pt x="2" y="504"/>
                    <a:pt x="2" y="504"/>
                  </a:cubicBezTo>
                  <a:cubicBezTo>
                    <a:pt x="1" y="504"/>
                    <a:pt x="0" y="502"/>
                    <a:pt x="0" y="500"/>
                  </a:cubicBezTo>
                  <a:cubicBezTo>
                    <a:pt x="157" y="3"/>
                    <a:pt x="157" y="3"/>
                    <a:pt x="157" y="3"/>
                  </a:cubicBezTo>
                  <a:cubicBezTo>
                    <a:pt x="158" y="1"/>
                    <a:pt x="159" y="0"/>
                    <a:pt x="161" y="1"/>
                  </a:cubicBezTo>
                  <a:cubicBezTo>
                    <a:pt x="163" y="1"/>
                    <a:pt x="164" y="3"/>
                    <a:pt x="163" y="5"/>
                  </a:cubicBezTo>
                  <a:cubicBezTo>
                    <a:pt x="6" y="502"/>
                    <a:pt x="6" y="502"/>
                    <a:pt x="6" y="502"/>
                  </a:cubicBezTo>
                  <a:cubicBezTo>
                    <a:pt x="6" y="504"/>
                    <a:pt x="5" y="504"/>
                    <a:pt x="3" y="504"/>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7" name="Google Shape;707;p34"/>
            <p:cNvSpPr/>
            <p:nvPr/>
          </p:nvSpPr>
          <p:spPr>
            <a:xfrm>
              <a:off x="7672778" y="2425255"/>
              <a:ext cx="251512" cy="775851"/>
            </a:xfrm>
            <a:custGeom>
              <a:rect b="b" l="l" r="r" t="t"/>
              <a:pathLst>
                <a:path extrusionOk="0" h="504" w="164">
                  <a:moveTo>
                    <a:pt x="160" y="504"/>
                  </a:moveTo>
                  <a:cubicBezTo>
                    <a:pt x="159" y="504"/>
                    <a:pt x="157" y="503"/>
                    <a:pt x="157" y="502"/>
                  </a:cubicBezTo>
                  <a:cubicBezTo>
                    <a:pt x="0" y="4"/>
                    <a:pt x="0" y="4"/>
                    <a:pt x="0" y="4"/>
                  </a:cubicBezTo>
                  <a:cubicBezTo>
                    <a:pt x="0" y="3"/>
                    <a:pt x="1" y="1"/>
                    <a:pt x="2" y="0"/>
                  </a:cubicBezTo>
                  <a:cubicBezTo>
                    <a:pt x="4" y="0"/>
                    <a:pt x="6" y="1"/>
                    <a:pt x="6" y="3"/>
                  </a:cubicBezTo>
                  <a:cubicBezTo>
                    <a:pt x="163" y="500"/>
                    <a:pt x="163" y="500"/>
                    <a:pt x="163" y="500"/>
                  </a:cubicBezTo>
                  <a:cubicBezTo>
                    <a:pt x="164" y="502"/>
                    <a:pt x="163" y="503"/>
                    <a:pt x="161" y="504"/>
                  </a:cubicBezTo>
                  <a:lnTo>
                    <a:pt x="160" y="504"/>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8" name="Google Shape;708;p34"/>
            <p:cNvSpPr/>
            <p:nvPr/>
          </p:nvSpPr>
          <p:spPr>
            <a:xfrm>
              <a:off x="7654306" y="2428097"/>
              <a:ext cx="9947" cy="770166"/>
            </a:xfrm>
            <a:custGeom>
              <a:rect b="b" l="l" r="r" t="t"/>
              <a:pathLst>
                <a:path extrusionOk="0" h="500" w="7">
                  <a:moveTo>
                    <a:pt x="3" y="500"/>
                  </a:moveTo>
                  <a:cubicBezTo>
                    <a:pt x="2" y="500"/>
                    <a:pt x="0" y="499"/>
                    <a:pt x="0" y="497"/>
                  </a:cubicBezTo>
                  <a:cubicBezTo>
                    <a:pt x="0" y="3"/>
                    <a:pt x="0" y="3"/>
                    <a:pt x="0" y="3"/>
                  </a:cubicBezTo>
                  <a:cubicBezTo>
                    <a:pt x="0" y="2"/>
                    <a:pt x="2" y="0"/>
                    <a:pt x="3" y="0"/>
                  </a:cubicBezTo>
                  <a:cubicBezTo>
                    <a:pt x="5" y="0"/>
                    <a:pt x="7" y="2"/>
                    <a:pt x="7" y="3"/>
                  </a:cubicBezTo>
                  <a:cubicBezTo>
                    <a:pt x="7" y="497"/>
                    <a:pt x="7" y="497"/>
                    <a:pt x="7" y="497"/>
                  </a:cubicBezTo>
                  <a:cubicBezTo>
                    <a:pt x="7" y="499"/>
                    <a:pt x="5" y="500"/>
                    <a:pt x="3" y="500"/>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9" name="Google Shape;709;p34"/>
            <p:cNvSpPr/>
            <p:nvPr/>
          </p:nvSpPr>
          <p:spPr>
            <a:xfrm>
              <a:off x="7331745" y="3165581"/>
              <a:ext cx="656488" cy="269985"/>
            </a:xfrm>
            <a:custGeom>
              <a:rect b="b" l="l" r="r" t="t"/>
              <a:pathLst>
                <a:path extrusionOk="0" h="175" w="426">
                  <a:moveTo>
                    <a:pt x="426" y="0"/>
                  </a:moveTo>
                  <a:cubicBezTo>
                    <a:pt x="407" y="100"/>
                    <a:pt x="319" y="175"/>
                    <a:pt x="213" y="175"/>
                  </a:cubicBezTo>
                  <a:cubicBezTo>
                    <a:pt x="107" y="175"/>
                    <a:pt x="19" y="100"/>
                    <a:pt x="0" y="0"/>
                  </a:cubicBezTo>
                  <a:lnTo>
                    <a:pt x="426" y="0"/>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10" name="Google Shape;710;p34"/>
            <p:cNvSpPr/>
            <p:nvPr/>
          </p:nvSpPr>
          <p:spPr>
            <a:xfrm>
              <a:off x="5652157" y="2348522"/>
              <a:ext cx="90942" cy="90942"/>
            </a:xfrm>
            <a:custGeom>
              <a:rect b="b" l="l" r="r" t="t"/>
              <a:pathLst>
                <a:path extrusionOk="0" h="59" w="59">
                  <a:moveTo>
                    <a:pt x="29" y="59"/>
                  </a:moveTo>
                  <a:cubicBezTo>
                    <a:pt x="13" y="59"/>
                    <a:pt x="0" y="46"/>
                    <a:pt x="0" y="29"/>
                  </a:cubicBezTo>
                  <a:cubicBezTo>
                    <a:pt x="0" y="13"/>
                    <a:pt x="13" y="0"/>
                    <a:pt x="29" y="0"/>
                  </a:cubicBezTo>
                  <a:cubicBezTo>
                    <a:pt x="46" y="0"/>
                    <a:pt x="59" y="13"/>
                    <a:pt x="59" y="29"/>
                  </a:cubicBezTo>
                  <a:cubicBezTo>
                    <a:pt x="59" y="46"/>
                    <a:pt x="46" y="59"/>
                    <a:pt x="29" y="59"/>
                  </a:cubicBezTo>
                  <a:close/>
                  <a:moveTo>
                    <a:pt x="29" y="6"/>
                  </a:moveTo>
                  <a:cubicBezTo>
                    <a:pt x="17" y="6"/>
                    <a:pt x="6" y="17"/>
                    <a:pt x="6" y="29"/>
                  </a:cubicBezTo>
                  <a:cubicBezTo>
                    <a:pt x="6" y="42"/>
                    <a:pt x="17" y="52"/>
                    <a:pt x="29" y="52"/>
                  </a:cubicBezTo>
                  <a:cubicBezTo>
                    <a:pt x="42" y="52"/>
                    <a:pt x="52" y="42"/>
                    <a:pt x="52" y="29"/>
                  </a:cubicBezTo>
                  <a:cubicBezTo>
                    <a:pt x="52" y="17"/>
                    <a:pt x="42" y="6"/>
                    <a:pt x="29" y="6"/>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11" name="Google Shape;711;p34"/>
            <p:cNvSpPr/>
            <p:nvPr/>
          </p:nvSpPr>
          <p:spPr>
            <a:xfrm>
              <a:off x="5430485" y="2422413"/>
              <a:ext cx="252933" cy="775851"/>
            </a:xfrm>
            <a:custGeom>
              <a:rect b="b" l="l" r="r" t="t"/>
              <a:pathLst>
                <a:path extrusionOk="0" h="504" w="164">
                  <a:moveTo>
                    <a:pt x="3" y="504"/>
                  </a:moveTo>
                  <a:cubicBezTo>
                    <a:pt x="2" y="504"/>
                    <a:pt x="2" y="504"/>
                    <a:pt x="2" y="504"/>
                  </a:cubicBezTo>
                  <a:cubicBezTo>
                    <a:pt x="1" y="504"/>
                    <a:pt x="0" y="502"/>
                    <a:pt x="0" y="500"/>
                  </a:cubicBezTo>
                  <a:cubicBezTo>
                    <a:pt x="157" y="3"/>
                    <a:pt x="157" y="3"/>
                    <a:pt x="157" y="3"/>
                  </a:cubicBezTo>
                  <a:cubicBezTo>
                    <a:pt x="158" y="1"/>
                    <a:pt x="159" y="0"/>
                    <a:pt x="161" y="1"/>
                  </a:cubicBezTo>
                  <a:cubicBezTo>
                    <a:pt x="163" y="1"/>
                    <a:pt x="164" y="3"/>
                    <a:pt x="163" y="5"/>
                  </a:cubicBezTo>
                  <a:cubicBezTo>
                    <a:pt x="6" y="502"/>
                    <a:pt x="6" y="502"/>
                    <a:pt x="6" y="502"/>
                  </a:cubicBezTo>
                  <a:cubicBezTo>
                    <a:pt x="6" y="504"/>
                    <a:pt x="5" y="504"/>
                    <a:pt x="3" y="504"/>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12" name="Google Shape;712;p34"/>
            <p:cNvSpPr/>
            <p:nvPr/>
          </p:nvSpPr>
          <p:spPr>
            <a:xfrm>
              <a:off x="5710417" y="2425255"/>
              <a:ext cx="252933" cy="775851"/>
            </a:xfrm>
            <a:custGeom>
              <a:rect b="b" l="l" r="r" t="t"/>
              <a:pathLst>
                <a:path extrusionOk="0" h="504" w="164">
                  <a:moveTo>
                    <a:pt x="160" y="504"/>
                  </a:moveTo>
                  <a:cubicBezTo>
                    <a:pt x="159" y="504"/>
                    <a:pt x="157" y="503"/>
                    <a:pt x="157" y="502"/>
                  </a:cubicBezTo>
                  <a:cubicBezTo>
                    <a:pt x="0" y="4"/>
                    <a:pt x="0" y="4"/>
                    <a:pt x="0" y="4"/>
                  </a:cubicBezTo>
                  <a:cubicBezTo>
                    <a:pt x="0" y="3"/>
                    <a:pt x="1" y="1"/>
                    <a:pt x="2" y="0"/>
                  </a:cubicBezTo>
                  <a:cubicBezTo>
                    <a:pt x="4" y="0"/>
                    <a:pt x="6" y="1"/>
                    <a:pt x="6" y="3"/>
                  </a:cubicBezTo>
                  <a:cubicBezTo>
                    <a:pt x="163" y="500"/>
                    <a:pt x="163" y="500"/>
                    <a:pt x="163" y="500"/>
                  </a:cubicBezTo>
                  <a:cubicBezTo>
                    <a:pt x="164" y="502"/>
                    <a:pt x="163" y="503"/>
                    <a:pt x="161" y="504"/>
                  </a:cubicBezTo>
                  <a:lnTo>
                    <a:pt x="160" y="504"/>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13" name="Google Shape;713;p34"/>
            <p:cNvSpPr/>
            <p:nvPr/>
          </p:nvSpPr>
          <p:spPr>
            <a:xfrm>
              <a:off x="5691944" y="2428097"/>
              <a:ext cx="11368" cy="770166"/>
            </a:xfrm>
            <a:custGeom>
              <a:rect b="b" l="l" r="r" t="t"/>
              <a:pathLst>
                <a:path extrusionOk="0" h="500" w="7">
                  <a:moveTo>
                    <a:pt x="3" y="500"/>
                  </a:moveTo>
                  <a:cubicBezTo>
                    <a:pt x="2" y="500"/>
                    <a:pt x="0" y="499"/>
                    <a:pt x="0" y="497"/>
                  </a:cubicBezTo>
                  <a:cubicBezTo>
                    <a:pt x="0" y="3"/>
                    <a:pt x="0" y="3"/>
                    <a:pt x="0" y="3"/>
                  </a:cubicBezTo>
                  <a:cubicBezTo>
                    <a:pt x="0" y="2"/>
                    <a:pt x="2" y="0"/>
                    <a:pt x="3" y="0"/>
                  </a:cubicBezTo>
                  <a:cubicBezTo>
                    <a:pt x="5" y="0"/>
                    <a:pt x="7" y="2"/>
                    <a:pt x="7" y="3"/>
                  </a:cubicBezTo>
                  <a:cubicBezTo>
                    <a:pt x="7" y="497"/>
                    <a:pt x="7" y="497"/>
                    <a:pt x="7" y="497"/>
                  </a:cubicBezTo>
                  <a:cubicBezTo>
                    <a:pt x="7" y="499"/>
                    <a:pt x="5" y="500"/>
                    <a:pt x="3" y="500"/>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14" name="Google Shape;714;p34"/>
            <p:cNvSpPr/>
            <p:nvPr/>
          </p:nvSpPr>
          <p:spPr>
            <a:xfrm>
              <a:off x="5370804" y="3165581"/>
              <a:ext cx="655069" cy="269985"/>
            </a:xfrm>
            <a:custGeom>
              <a:rect b="b" l="l" r="r" t="t"/>
              <a:pathLst>
                <a:path extrusionOk="0" h="175" w="426">
                  <a:moveTo>
                    <a:pt x="426" y="0"/>
                  </a:moveTo>
                  <a:cubicBezTo>
                    <a:pt x="407" y="100"/>
                    <a:pt x="319" y="175"/>
                    <a:pt x="213" y="175"/>
                  </a:cubicBezTo>
                  <a:cubicBezTo>
                    <a:pt x="107" y="175"/>
                    <a:pt x="19" y="100"/>
                    <a:pt x="0" y="0"/>
                  </a:cubicBezTo>
                  <a:lnTo>
                    <a:pt x="426" y="0"/>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15" name="Google Shape;715;p34"/>
            <p:cNvSpPr/>
            <p:nvPr/>
          </p:nvSpPr>
          <p:spPr>
            <a:xfrm>
              <a:off x="6598524" y="3235208"/>
              <a:ext cx="198936" cy="34103"/>
            </a:xfrm>
            <a:custGeom>
              <a:rect b="b" l="l" r="r" t="t"/>
              <a:pathLst>
                <a:path extrusionOk="0" h="24" w="140">
                  <a:moveTo>
                    <a:pt x="140" y="24"/>
                  </a:moveTo>
                  <a:lnTo>
                    <a:pt x="0" y="24"/>
                  </a:lnTo>
                  <a:lnTo>
                    <a:pt x="2" y="0"/>
                  </a:lnTo>
                  <a:lnTo>
                    <a:pt x="139" y="0"/>
                  </a:lnTo>
                  <a:lnTo>
                    <a:pt x="140" y="24"/>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16" name="Google Shape;716;p34"/>
            <p:cNvSpPr/>
            <p:nvPr/>
          </p:nvSpPr>
          <p:spPr>
            <a:xfrm>
              <a:off x="6602787" y="3206789"/>
              <a:ext cx="193252" cy="11368"/>
            </a:xfrm>
            <a:custGeom>
              <a:rect b="b" l="l" r="r" t="t"/>
              <a:pathLst>
                <a:path extrusionOk="0" h="8" w="136">
                  <a:moveTo>
                    <a:pt x="136" y="8"/>
                  </a:moveTo>
                  <a:lnTo>
                    <a:pt x="0" y="8"/>
                  </a:lnTo>
                  <a:lnTo>
                    <a:pt x="0" y="0"/>
                  </a:lnTo>
                  <a:lnTo>
                    <a:pt x="135" y="0"/>
                  </a:lnTo>
                  <a:lnTo>
                    <a:pt x="136" y="8"/>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17" name="Google Shape;717;p34"/>
            <p:cNvSpPr/>
            <p:nvPr/>
          </p:nvSpPr>
          <p:spPr>
            <a:xfrm>
              <a:off x="6597103" y="3287785"/>
              <a:ext cx="201778" cy="11368"/>
            </a:xfrm>
            <a:custGeom>
              <a:rect b="b" l="l" r="r" t="t"/>
              <a:pathLst>
                <a:path extrusionOk="0" h="8" w="142">
                  <a:moveTo>
                    <a:pt x="142" y="8"/>
                  </a:moveTo>
                  <a:lnTo>
                    <a:pt x="0" y="8"/>
                  </a:lnTo>
                  <a:lnTo>
                    <a:pt x="1" y="0"/>
                  </a:lnTo>
                  <a:lnTo>
                    <a:pt x="141" y="0"/>
                  </a:lnTo>
                  <a:lnTo>
                    <a:pt x="142" y="8"/>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18" name="Google Shape;718;p34"/>
            <p:cNvSpPr/>
            <p:nvPr/>
          </p:nvSpPr>
          <p:spPr>
            <a:xfrm>
              <a:off x="6007400" y="3603240"/>
              <a:ext cx="1389709" cy="176200"/>
            </a:xfrm>
            <a:custGeom>
              <a:rect b="b" l="l" r="r" t="t"/>
              <a:pathLst>
                <a:path extrusionOk="0" h="114" w="902">
                  <a:moveTo>
                    <a:pt x="902" y="114"/>
                  </a:moveTo>
                  <a:cubicBezTo>
                    <a:pt x="0" y="114"/>
                    <a:pt x="0" y="114"/>
                    <a:pt x="0" y="114"/>
                  </a:cubicBezTo>
                  <a:cubicBezTo>
                    <a:pt x="0" y="107"/>
                    <a:pt x="1" y="101"/>
                    <a:pt x="2" y="96"/>
                  </a:cubicBezTo>
                  <a:cubicBezTo>
                    <a:pt x="6" y="71"/>
                    <a:pt x="17" y="50"/>
                    <a:pt x="34" y="33"/>
                  </a:cubicBezTo>
                  <a:cubicBezTo>
                    <a:pt x="54" y="13"/>
                    <a:pt x="83" y="0"/>
                    <a:pt x="114" y="0"/>
                  </a:cubicBezTo>
                  <a:cubicBezTo>
                    <a:pt x="789" y="0"/>
                    <a:pt x="789" y="0"/>
                    <a:pt x="789" y="0"/>
                  </a:cubicBezTo>
                  <a:cubicBezTo>
                    <a:pt x="845" y="0"/>
                    <a:pt x="892" y="41"/>
                    <a:pt x="901" y="96"/>
                  </a:cubicBezTo>
                  <a:cubicBezTo>
                    <a:pt x="902" y="101"/>
                    <a:pt x="902" y="107"/>
                    <a:pt x="902" y="114"/>
                  </a:cubicBez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19" name="Google Shape;719;p34"/>
            <p:cNvSpPr/>
            <p:nvPr/>
          </p:nvSpPr>
          <p:spPr>
            <a:xfrm>
              <a:off x="5937772" y="3779441"/>
              <a:ext cx="1527544" cy="78154"/>
            </a:xfrm>
            <a:custGeom>
              <a:rect b="b" l="l" r="r" t="t"/>
              <a:pathLst>
                <a:path extrusionOk="0" h="51" w="993">
                  <a:moveTo>
                    <a:pt x="967" y="51"/>
                  </a:moveTo>
                  <a:cubicBezTo>
                    <a:pt x="26" y="51"/>
                    <a:pt x="26" y="51"/>
                    <a:pt x="26" y="51"/>
                  </a:cubicBezTo>
                  <a:cubicBezTo>
                    <a:pt x="12" y="51"/>
                    <a:pt x="0" y="40"/>
                    <a:pt x="0" y="25"/>
                  </a:cubicBezTo>
                  <a:cubicBezTo>
                    <a:pt x="0" y="11"/>
                    <a:pt x="12" y="0"/>
                    <a:pt x="26" y="0"/>
                  </a:cubicBezTo>
                  <a:cubicBezTo>
                    <a:pt x="967" y="0"/>
                    <a:pt x="967" y="0"/>
                    <a:pt x="967" y="0"/>
                  </a:cubicBezTo>
                  <a:cubicBezTo>
                    <a:pt x="981" y="0"/>
                    <a:pt x="993" y="11"/>
                    <a:pt x="993" y="25"/>
                  </a:cubicBezTo>
                  <a:cubicBezTo>
                    <a:pt x="993" y="40"/>
                    <a:pt x="981" y="51"/>
                    <a:pt x="967" y="51"/>
                  </a:cubicBez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20" name="Google Shape;720;p34"/>
            <p:cNvSpPr/>
            <p:nvPr/>
          </p:nvSpPr>
          <p:spPr>
            <a:xfrm>
              <a:off x="5721785" y="4356355"/>
              <a:ext cx="1345661" cy="497339"/>
            </a:xfrm>
            <a:custGeom>
              <a:rect b="b" l="l" r="r" t="t"/>
              <a:pathLst>
                <a:path extrusionOk="0" h="323" w="874">
                  <a:moveTo>
                    <a:pt x="874" y="323"/>
                  </a:moveTo>
                  <a:cubicBezTo>
                    <a:pt x="38" y="323"/>
                    <a:pt x="38" y="323"/>
                    <a:pt x="38" y="323"/>
                  </a:cubicBezTo>
                  <a:cubicBezTo>
                    <a:pt x="0" y="215"/>
                    <a:pt x="0" y="107"/>
                    <a:pt x="38" y="0"/>
                  </a:cubicBezTo>
                  <a:cubicBezTo>
                    <a:pt x="874" y="0"/>
                    <a:pt x="874" y="0"/>
                    <a:pt x="874" y="0"/>
                  </a:cubicBezTo>
                  <a:lnTo>
                    <a:pt x="874" y="323"/>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21" name="Google Shape;721;p34"/>
            <p:cNvSpPr/>
            <p:nvPr/>
          </p:nvSpPr>
          <p:spPr>
            <a:xfrm>
              <a:off x="5721785" y="4356355"/>
              <a:ext cx="132151" cy="497339"/>
            </a:xfrm>
            <a:custGeom>
              <a:rect b="b" l="l" r="r" t="t"/>
              <a:pathLst>
                <a:path extrusionOk="0" h="323" w="86">
                  <a:moveTo>
                    <a:pt x="86" y="0"/>
                  </a:moveTo>
                  <a:cubicBezTo>
                    <a:pt x="38" y="0"/>
                    <a:pt x="38" y="0"/>
                    <a:pt x="38" y="0"/>
                  </a:cubicBezTo>
                  <a:cubicBezTo>
                    <a:pt x="0" y="107"/>
                    <a:pt x="0" y="215"/>
                    <a:pt x="38" y="323"/>
                  </a:cubicBezTo>
                  <a:cubicBezTo>
                    <a:pt x="83" y="323"/>
                    <a:pt x="83" y="323"/>
                    <a:pt x="83" y="323"/>
                  </a:cubicBezTo>
                  <a:cubicBezTo>
                    <a:pt x="50" y="215"/>
                    <a:pt x="51" y="107"/>
                    <a:pt x="86" y="0"/>
                  </a:cubicBezTo>
                  <a:close/>
                </a:path>
              </a:pathLst>
            </a:custGeom>
            <a:solidFill>
              <a:srgbClr val="122C05">
                <a:alpha val="1321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22" name="Google Shape;722;p34"/>
            <p:cNvSpPr/>
            <p:nvPr/>
          </p:nvSpPr>
          <p:spPr>
            <a:xfrm>
              <a:off x="5829779" y="4356355"/>
              <a:ext cx="76732" cy="497339"/>
            </a:xfrm>
            <a:custGeom>
              <a:rect b="b" l="l" r="r" t="t"/>
              <a:pathLst>
                <a:path extrusionOk="0" h="323" w="50">
                  <a:moveTo>
                    <a:pt x="49" y="0"/>
                  </a:moveTo>
                  <a:cubicBezTo>
                    <a:pt x="38" y="0"/>
                    <a:pt x="38" y="0"/>
                    <a:pt x="38" y="0"/>
                  </a:cubicBezTo>
                  <a:cubicBezTo>
                    <a:pt x="0" y="107"/>
                    <a:pt x="0" y="215"/>
                    <a:pt x="38" y="323"/>
                  </a:cubicBezTo>
                  <a:cubicBezTo>
                    <a:pt x="50" y="323"/>
                    <a:pt x="50" y="323"/>
                    <a:pt x="50" y="323"/>
                  </a:cubicBezTo>
                  <a:cubicBezTo>
                    <a:pt x="14" y="215"/>
                    <a:pt x="14" y="107"/>
                    <a:pt x="49" y="0"/>
                  </a:cubicBezTo>
                  <a:close/>
                </a:path>
              </a:pathLst>
            </a:custGeom>
            <a:solidFill>
              <a:srgbClr val="122C05">
                <a:alpha val="1321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23" name="Google Shape;723;p34"/>
            <p:cNvSpPr/>
            <p:nvPr/>
          </p:nvSpPr>
          <p:spPr>
            <a:xfrm>
              <a:off x="6796039" y="4356355"/>
              <a:ext cx="76732" cy="497339"/>
            </a:xfrm>
            <a:custGeom>
              <a:rect b="b" l="l" r="r" t="t"/>
              <a:pathLst>
                <a:path extrusionOk="0" h="323" w="50">
                  <a:moveTo>
                    <a:pt x="49" y="0"/>
                  </a:moveTo>
                  <a:cubicBezTo>
                    <a:pt x="38" y="0"/>
                    <a:pt x="38" y="0"/>
                    <a:pt x="38" y="0"/>
                  </a:cubicBezTo>
                  <a:cubicBezTo>
                    <a:pt x="0" y="107"/>
                    <a:pt x="0" y="215"/>
                    <a:pt x="38" y="323"/>
                  </a:cubicBezTo>
                  <a:cubicBezTo>
                    <a:pt x="50" y="323"/>
                    <a:pt x="50" y="323"/>
                    <a:pt x="50" y="323"/>
                  </a:cubicBezTo>
                  <a:cubicBezTo>
                    <a:pt x="14" y="215"/>
                    <a:pt x="14" y="107"/>
                    <a:pt x="49" y="0"/>
                  </a:cubicBezTo>
                  <a:close/>
                </a:path>
              </a:pathLst>
            </a:custGeom>
            <a:solidFill>
              <a:srgbClr val="122C05">
                <a:alpha val="1321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24" name="Google Shape;724;p34"/>
            <p:cNvSpPr/>
            <p:nvPr/>
          </p:nvSpPr>
          <p:spPr>
            <a:xfrm>
              <a:off x="6979344" y="4356355"/>
              <a:ext cx="1080000" cy="54000"/>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25" name="Google Shape;725;p34"/>
            <p:cNvSpPr/>
            <p:nvPr/>
          </p:nvSpPr>
          <p:spPr>
            <a:xfrm>
              <a:off x="6979344" y="4799698"/>
              <a:ext cx="1080000" cy="54000"/>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26" name="Google Shape;726;p34"/>
            <p:cNvSpPr/>
            <p:nvPr/>
          </p:nvSpPr>
          <p:spPr>
            <a:xfrm>
              <a:off x="6996396" y="4410352"/>
              <a:ext cx="1025941" cy="389346"/>
            </a:xfrm>
            <a:custGeom>
              <a:rect b="b" l="l" r="r" t="t"/>
              <a:pathLst>
                <a:path extrusionOk="0" h="253" w="666">
                  <a:moveTo>
                    <a:pt x="654" y="212"/>
                  </a:moveTo>
                  <a:cubicBezTo>
                    <a:pt x="657" y="226"/>
                    <a:pt x="661" y="239"/>
                    <a:pt x="666" y="253"/>
                  </a:cubicBezTo>
                  <a:cubicBezTo>
                    <a:pt x="29" y="253"/>
                    <a:pt x="29" y="253"/>
                    <a:pt x="29" y="253"/>
                  </a:cubicBezTo>
                  <a:cubicBezTo>
                    <a:pt x="0" y="168"/>
                    <a:pt x="0" y="84"/>
                    <a:pt x="29" y="0"/>
                  </a:cubicBezTo>
                  <a:cubicBezTo>
                    <a:pt x="666" y="0"/>
                    <a:pt x="666" y="0"/>
                    <a:pt x="666" y="0"/>
                  </a:cubicBezTo>
                  <a:cubicBezTo>
                    <a:pt x="661" y="13"/>
                    <a:pt x="657" y="27"/>
                    <a:pt x="654" y="40"/>
                  </a:cubicBezTo>
                  <a:cubicBezTo>
                    <a:pt x="653" y="41"/>
                    <a:pt x="653" y="43"/>
                    <a:pt x="653" y="44"/>
                  </a:cubicBezTo>
                  <a:cubicBezTo>
                    <a:pt x="650" y="57"/>
                    <a:pt x="647" y="69"/>
                    <a:pt x="646" y="82"/>
                  </a:cubicBezTo>
                  <a:cubicBezTo>
                    <a:pt x="646" y="83"/>
                    <a:pt x="646" y="85"/>
                    <a:pt x="645" y="86"/>
                  </a:cubicBezTo>
                  <a:cubicBezTo>
                    <a:pt x="644" y="99"/>
                    <a:pt x="643" y="111"/>
                    <a:pt x="643" y="124"/>
                  </a:cubicBezTo>
                  <a:cubicBezTo>
                    <a:pt x="643" y="125"/>
                    <a:pt x="643" y="127"/>
                    <a:pt x="643" y="128"/>
                  </a:cubicBezTo>
                  <a:cubicBezTo>
                    <a:pt x="643" y="141"/>
                    <a:pt x="644" y="153"/>
                    <a:pt x="645" y="166"/>
                  </a:cubicBezTo>
                  <a:cubicBezTo>
                    <a:pt x="646" y="167"/>
                    <a:pt x="646" y="169"/>
                    <a:pt x="646" y="170"/>
                  </a:cubicBezTo>
                  <a:cubicBezTo>
                    <a:pt x="647" y="183"/>
                    <a:pt x="650" y="195"/>
                    <a:pt x="653" y="208"/>
                  </a:cubicBezTo>
                  <a:cubicBezTo>
                    <a:pt x="653" y="209"/>
                    <a:pt x="653" y="211"/>
                    <a:pt x="654" y="212"/>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27" name="Google Shape;727;p34"/>
            <p:cNvSpPr/>
            <p:nvPr/>
          </p:nvSpPr>
          <p:spPr>
            <a:xfrm>
              <a:off x="6859982" y="4356355"/>
              <a:ext cx="130729" cy="497339"/>
            </a:xfrm>
            <a:custGeom>
              <a:rect b="b" l="l" r="r" t="t"/>
              <a:pathLst>
                <a:path extrusionOk="0" h="323" w="85">
                  <a:moveTo>
                    <a:pt x="85" y="0"/>
                  </a:moveTo>
                  <a:cubicBezTo>
                    <a:pt x="37" y="0"/>
                    <a:pt x="37" y="0"/>
                    <a:pt x="37" y="0"/>
                  </a:cubicBezTo>
                  <a:cubicBezTo>
                    <a:pt x="0" y="107"/>
                    <a:pt x="0" y="215"/>
                    <a:pt x="37" y="323"/>
                  </a:cubicBezTo>
                  <a:cubicBezTo>
                    <a:pt x="82" y="323"/>
                    <a:pt x="82" y="323"/>
                    <a:pt x="82" y="323"/>
                  </a:cubicBezTo>
                  <a:cubicBezTo>
                    <a:pt x="49" y="215"/>
                    <a:pt x="50" y="107"/>
                    <a:pt x="85" y="0"/>
                  </a:cubicBezTo>
                  <a:close/>
                </a:path>
              </a:pathLst>
            </a:custGeom>
            <a:solidFill>
              <a:srgbClr val="122C05">
                <a:alpha val="1321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28" name="Google Shape;728;p34"/>
            <p:cNvSpPr/>
            <p:nvPr/>
          </p:nvSpPr>
          <p:spPr>
            <a:xfrm>
              <a:off x="6011663" y="3857594"/>
              <a:ext cx="1344238" cy="498762"/>
            </a:xfrm>
            <a:custGeom>
              <a:rect b="b" l="l" r="r" t="t"/>
              <a:pathLst>
                <a:path extrusionOk="0" h="324" w="874">
                  <a:moveTo>
                    <a:pt x="874" y="324"/>
                  </a:moveTo>
                  <a:cubicBezTo>
                    <a:pt x="38" y="324"/>
                    <a:pt x="38" y="324"/>
                    <a:pt x="38" y="324"/>
                  </a:cubicBezTo>
                  <a:cubicBezTo>
                    <a:pt x="0" y="216"/>
                    <a:pt x="0" y="108"/>
                    <a:pt x="38" y="0"/>
                  </a:cubicBezTo>
                  <a:cubicBezTo>
                    <a:pt x="874" y="0"/>
                    <a:pt x="874" y="0"/>
                    <a:pt x="874" y="0"/>
                  </a:cubicBezTo>
                  <a:lnTo>
                    <a:pt x="874" y="324"/>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29" name="Google Shape;729;p34"/>
            <p:cNvSpPr/>
            <p:nvPr/>
          </p:nvSpPr>
          <p:spPr>
            <a:xfrm>
              <a:off x="6011663" y="3857594"/>
              <a:ext cx="132151" cy="498762"/>
            </a:xfrm>
            <a:custGeom>
              <a:rect b="b" l="l" r="r" t="t"/>
              <a:pathLst>
                <a:path extrusionOk="0" h="324" w="86">
                  <a:moveTo>
                    <a:pt x="86" y="0"/>
                  </a:moveTo>
                  <a:cubicBezTo>
                    <a:pt x="38" y="0"/>
                    <a:pt x="38" y="0"/>
                    <a:pt x="38" y="0"/>
                  </a:cubicBezTo>
                  <a:cubicBezTo>
                    <a:pt x="0" y="108"/>
                    <a:pt x="0" y="216"/>
                    <a:pt x="38" y="324"/>
                  </a:cubicBezTo>
                  <a:cubicBezTo>
                    <a:pt x="83" y="324"/>
                    <a:pt x="83" y="324"/>
                    <a:pt x="83" y="324"/>
                  </a:cubicBezTo>
                  <a:cubicBezTo>
                    <a:pt x="50" y="216"/>
                    <a:pt x="51" y="108"/>
                    <a:pt x="86" y="0"/>
                  </a:cubicBezTo>
                  <a:close/>
                </a:path>
              </a:pathLst>
            </a:custGeom>
            <a:solidFill>
              <a:srgbClr val="122C05">
                <a:alpha val="1321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30" name="Google Shape;730;p34"/>
            <p:cNvSpPr/>
            <p:nvPr/>
          </p:nvSpPr>
          <p:spPr>
            <a:xfrm>
              <a:off x="7270643" y="3857594"/>
              <a:ext cx="1077000" cy="5520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31" name="Google Shape;731;p34"/>
            <p:cNvSpPr/>
            <p:nvPr/>
          </p:nvSpPr>
          <p:spPr>
            <a:xfrm>
              <a:off x="7270643" y="4300937"/>
              <a:ext cx="1077000" cy="5520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32" name="Google Shape;732;p34"/>
            <p:cNvSpPr/>
            <p:nvPr/>
          </p:nvSpPr>
          <p:spPr>
            <a:xfrm>
              <a:off x="7286274" y="3911591"/>
              <a:ext cx="1024521" cy="389346"/>
            </a:xfrm>
            <a:custGeom>
              <a:rect b="b" l="l" r="r" t="t"/>
              <a:pathLst>
                <a:path extrusionOk="0" h="253" w="666">
                  <a:moveTo>
                    <a:pt x="654" y="213"/>
                  </a:moveTo>
                  <a:cubicBezTo>
                    <a:pt x="657" y="227"/>
                    <a:pt x="662" y="240"/>
                    <a:pt x="666" y="253"/>
                  </a:cubicBezTo>
                  <a:cubicBezTo>
                    <a:pt x="29" y="253"/>
                    <a:pt x="29" y="253"/>
                    <a:pt x="29" y="253"/>
                  </a:cubicBezTo>
                  <a:cubicBezTo>
                    <a:pt x="0" y="169"/>
                    <a:pt x="0" y="85"/>
                    <a:pt x="29" y="0"/>
                  </a:cubicBezTo>
                  <a:cubicBezTo>
                    <a:pt x="666" y="0"/>
                    <a:pt x="666" y="0"/>
                    <a:pt x="666" y="0"/>
                  </a:cubicBezTo>
                  <a:cubicBezTo>
                    <a:pt x="662" y="14"/>
                    <a:pt x="657" y="27"/>
                    <a:pt x="654" y="41"/>
                  </a:cubicBezTo>
                  <a:cubicBezTo>
                    <a:pt x="654" y="42"/>
                    <a:pt x="653" y="44"/>
                    <a:pt x="653" y="45"/>
                  </a:cubicBezTo>
                  <a:cubicBezTo>
                    <a:pt x="650" y="58"/>
                    <a:pt x="648" y="70"/>
                    <a:pt x="646" y="83"/>
                  </a:cubicBezTo>
                  <a:cubicBezTo>
                    <a:pt x="646" y="84"/>
                    <a:pt x="646" y="86"/>
                    <a:pt x="646" y="87"/>
                  </a:cubicBezTo>
                  <a:cubicBezTo>
                    <a:pt x="644" y="100"/>
                    <a:pt x="643" y="112"/>
                    <a:pt x="643" y="125"/>
                  </a:cubicBezTo>
                  <a:cubicBezTo>
                    <a:pt x="643" y="126"/>
                    <a:pt x="643" y="128"/>
                    <a:pt x="643" y="129"/>
                  </a:cubicBezTo>
                  <a:cubicBezTo>
                    <a:pt x="643" y="142"/>
                    <a:pt x="644" y="154"/>
                    <a:pt x="646" y="167"/>
                  </a:cubicBezTo>
                  <a:cubicBezTo>
                    <a:pt x="646" y="168"/>
                    <a:pt x="646" y="170"/>
                    <a:pt x="646" y="171"/>
                  </a:cubicBezTo>
                  <a:cubicBezTo>
                    <a:pt x="648" y="184"/>
                    <a:pt x="650" y="196"/>
                    <a:pt x="653" y="209"/>
                  </a:cubicBezTo>
                  <a:cubicBezTo>
                    <a:pt x="653" y="210"/>
                    <a:pt x="654" y="212"/>
                    <a:pt x="654" y="213"/>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33" name="Google Shape;733;p34"/>
            <p:cNvSpPr/>
            <p:nvPr/>
          </p:nvSpPr>
          <p:spPr>
            <a:xfrm>
              <a:off x="7148440" y="3857594"/>
              <a:ext cx="132151" cy="498762"/>
            </a:xfrm>
            <a:custGeom>
              <a:rect b="b" l="l" r="r" t="t"/>
              <a:pathLst>
                <a:path extrusionOk="0" h="324" w="86">
                  <a:moveTo>
                    <a:pt x="86" y="0"/>
                  </a:moveTo>
                  <a:cubicBezTo>
                    <a:pt x="37" y="0"/>
                    <a:pt x="37" y="0"/>
                    <a:pt x="37" y="0"/>
                  </a:cubicBezTo>
                  <a:cubicBezTo>
                    <a:pt x="0" y="108"/>
                    <a:pt x="0" y="216"/>
                    <a:pt x="37" y="324"/>
                  </a:cubicBezTo>
                  <a:cubicBezTo>
                    <a:pt x="83" y="324"/>
                    <a:pt x="83" y="324"/>
                    <a:pt x="83" y="324"/>
                  </a:cubicBezTo>
                  <a:cubicBezTo>
                    <a:pt x="49" y="216"/>
                    <a:pt x="50" y="108"/>
                    <a:pt x="86" y="0"/>
                  </a:cubicBezTo>
                  <a:close/>
                </a:path>
              </a:pathLst>
            </a:custGeom>
            <a:solidFill>
              <a:srgbClr val="122C05">
                <a:alpha val="1321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734" name="Google Shape;734;p34"/>
            <p:cNvGrpSpPr/>
            <p:nvPr/>
          </p:nvGrpSpPr>
          <p:grpSpPr>
            <a:xfrm rot="10800000">
              <a:off x="6128451" y="-854730"/>
              <a:ext cx="1370981" cy="2552929"/>
              <a:chOff x="332347" y="1006336"/>
              <a:chExt cx="1370981" cy="2552929"/>
            </a:xfrm>
          </p:grpSpPr>
          <p:sp>
            <p:nvSpPr>
              <p:cNvPr id="735" name="Google Shape;735;p34"/>
              <p:cNvSpPr/>
              <p:nvPr/>
            </p:nvSpPr>
            <p:spPr>
              <a:xfrm>
                <a:off x="522336" y="1421641"/>
                <a:ext cx="346565" cy="487863"/>
              </a:xfrm>
              <a:custGeom>
                <a:rect b="b" l="l" r="r" t="t"/>
                <a:pathLst>
                  <a:path extrusionOk="0" h="215" w="153">
                    <a:moveTo>
                      <a:pt x="79" y="0"/>
                    </a:moveTo>
                    <a:cubicBezTo>
                      <a:pt x="79" y="0"/>
                      <a:pt x="0" y="115"/>
                      <a:pt x="88" y="215"/>
                    </a:cubicBezTo>
                    <a:cubicBezTo>
                      <a:pt x="153" y="104"/>
                      <a:pt x="79" y="0"/>
                      <a:pt x="79" y="0"/>
                    </a:cubicBez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36" name="Google Shape;736;p34"/>
              <p:cNvSpPr/>
              <p:nvPr/>
            </p:nvSpPr>
            <p:spPr>
              <a:xfrm>
                <a:off x="703734" y="1811168"/>
                <a:ext cx="421987" cy="245364"/>
              </a:xfrm>
              <a:custGeom>
                <a:rect b="b" l="l" r="r" t="t"/>
                <a:pathLst>
                  <a:path extrusionOk="0" h="108" w="186">
                    <a:moveTo>
                      <a:pt x="0" y="55"/>
                    </a:moveTo>
                    <a:cubicBezTo>
                      <a:pt x="0" y="55"/>
                      <a:pt x="90" y="108"/>
                      <a:pt x="186" y="32"/>
                    </a:cubicBezTo>
                    <a:cubicBezTo>
                      <a:pt x="93" y="0"/>
                      <a:pt x="19" y="39"/>
                      <a:pt x="0" y="55"/>
                    </a:cubicBez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37" name="Google Shape;737;p34"/>
              <p:cNvSpPr/>
              <p:nvPr/>
            </p:nvSpPr>
            <p:spPr>
              <a:xfrm>
                <a:off x="413498" y="1818805"/>
                <a:ext cx="252047" cy="335108"/>
              </a:xfrm>
              <a:custGeom>
                <a:rect b="b" l="l" r="r" t="t"/>
                <a:pathLst>
                  <a:path extrusionOk="0" h="148" w="111">
                    <a:moveTo>
                      <a:pt x="6" y="0"/>
                    </a:moveTo>
                    <a:cubicBezTo>
                      <a:pt x="6" y="0"/>
                      <a:pt x="0" y="115"/>
                      <a:pt x="111" y="148"/>
                    </a:cubicBezTo>
                    <a:cubicBezTo>
                      <a:pt x="89" y="28"/>
                      <a:pt x="6" y="0"/>
                      <a:pt x="6"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38" name="Google Shape;738;p34"/>
              <p:cNvSpPr/>
              <p:nvPr/>
            </p:nvSpPr>
            <p:spPr>
              <a:xfrm>
                <a:off x="336166" y="2215015"/>
                <a:ext cx="365659" cy="272096"/>
              </a:xfrm>
              <a:custGeom>
                <a:rect b="b" l="l" r="r" t="t"/>
                <a:pathLst>
                  <a:path extrusionOk="0" h="120" w="161">
                    <a:moveTo>
                      <a:pt x="0" y="115"/>
                    </a:moveTo>
                    <a:cubicBezTo>
                      <a:pt x="0" y="120"/>
                      <a:pt x="123" y="108"/>
                      <a:pt x="161" y="27"/>
                    </a:cubicBezTo>
                    <a:cubicBezTo>
                      <a:pt x="84" y="0"/>
                      <a:pt x="3" y="85"/>
                      <a:pt x="0" y="115"/>
                    </a:cubicBez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39" name="Google Shape;739;p34"/>
              <p:cNvSpPr/>
              <p:nvPr/>
            </p:nvSpPr>
            <p:spPr>
              <a:xfrm>
                <a:off x="767700" y="2160596"/>
                <a:ext cx="294054" cy="412440"/>
              </a:xfrm>
              <a:custGeom>
                <a:rect b="b" l="l" r="r" t="t"/>
                <a:pathLst>
                  <a:path extrusionOk="0" h="182" w="130">
                    <a:moveTo>
                      <a:pt x="90" y="182"/>
                    </a:moveTo>
                    <a:cubicBezTo>
                      <a:pt x="90" y="182"/>
                      <a:pt x="130" y="67"/>
                      <a:pt x="17" y="0"/>
                    </a:cubicBezTo>
                    <a:cubicBezTo>
                      <a:pt x="0" y="112"/>
                      <a:pt x="90" y="182"/>
                      <a:pt x="90" y="182"/>
                    </a:cubicBez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40" name="Google Shape;740;p34"/>
              <p:cNvSpPr/>
              <p:nvPr/>
            </p:nvSpPr>
            <p:spPr>
              <a:xfrm>
                <a:off x="1089441" y="2208332"/>
                <a:ext cx="389527" cy="673080"/>
              </a:xfrm>
              <a:custGeom>
                <a:rect b="b" l="l" r="r" t="t"/>
                <a:pathLst>
                  <a:path extrusionOk="0" h="297" w="172">
                    <a:moveTo>
                      <a:pt x="76" y="297"/>
                    </a:moveTo>
                    <a:cubicBezTo>
                      <a:pt x="76" y="297"/>
                      <a:pt x="172" y="150"/>
                      <a:pt x="80" y="0"/>
                    </a:cubicBezTo>
                    <a:cubicBezTo>
                      <a:pt x="0" y="128"/>
                      <a:pt x="76" y="297"/>
                      <a:pt x="76" y="297"/>
                    </a:cubicBez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41" name="Google Shape;741;p34"/>
              <p:cNvSpPr/>
              <p:nvPr/>
            </p:nvSpPr>
            <p:spPr>
              <a:xfrm>
                <a:off x="1274658" y="2579719"/>
                <a:ext cx="317923" cy="326515"/>
              </a:xfrm>
              <a:custGeom>
                <a:rect b="b" l="l" r="r" t="t"/>
                <a:pathLst>
                  <a:path extrusionOk="0" h="144" w="140">
                    <a:moveTo>
                      <a:pt x="0" y="143"/>
                    </a:moveTo>
                    <a:cubicBezTo>
                      <a:pt x="5" y="144"/>
                      <a:pt x="140" y="131"/>
                      <a:pt x="135" y="9"/>
                    </a:cubicBezTo>
                    <a:cubicBezTo>
                      <a:pt x="49" y="0"/>
                      <a:pt x="0" y="143"/>
                      <a:pt x="0" y="14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42" name="Google Shape;742;p34"/>
              <p:cNvSpPr/>
              <p:nvPr/>
            </p:nvSpPr>
            <p:spPr>
              <a:xfrm>
                <a:off x="1046479" y="3001706"/>
                <a:ext cx="231043" cy="448719"/>
              </a:xfrm>
              <a:custGeom>
                <a:rect b="b" l="l" r="r" t="t"/>
                <a:pathLst>
                  <a:path extrusionOk="0" h="198" w="102">
                    <a:moveTo>
                      <a:pt x="54" y="2"/>
                    </a:moveTo>
                    <a:cubicBezTo>
                      <a:pt x="50" y="0"/>
                      <a:pt x="0" y="90"/>
                      <a:pt x="57" y="198"/>
                    </a:cubicBezTo>
                    <a:cubicBezTo>
                      <a:pt x="102" y="122"/>
                      <a:pt x="89" y="30"/>
                      <a:pt x="54"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43" name="Google Shape;743;p34"/>
              <p:cNvSpPr/>
              <p:nvPr/>
            </p:nvSpPr>
            <p:spPr>
              <a:xfrm>
                <a:off x="868901" y="2993114"/>
                <a:ext cx="324606" cy="471633"/>
              </a:xfrm>
              <a:custGeom>
                <a:rect b="b" l="l" r="r" t="t"/>
                <a:pathLst>
                  <a:path extrusionOk="0" h="208" w="143">
                    <a:moveTo>
                      <a:pt x="26" y="0"/>
                    </a:moveTo>
                    <a:cubicBezTo>
                      <a:pt x="26" y="0"/>
                      <a:pt x="0" y="154"/>
                      <a:pt x="129" y="208"/>
                    </a:cubicBezTo>
                    <a:cubicBezTo>
                      <a:pt x="143" y="87"/>
                      <a:pt x="84" y="20"/>
                      <a:pt x="26" y="0"/>
                    </a:cubicBez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44" name="Google Shape;744;p34"/>
              <p:cNvSpPr/>
              <p:nvPr/>
            </p:nvSpPr>
            <p:spPr>
              <a:xfrm>
                <a:off x="631175" y="1625952"/>
                <a:ext cx="686446" cy="1933314"/>
              </a:xfrm>
              <a:custGeom>
                <a:rect b="b" l="l" r="r" t="t"/>
                <a:pathLst>
                  <a:path extrusionOk="0" h="853" w="303">
                    <a:moveTo>
                      <a:pt x="180" y="852"/>
                    </a:moveTo>
                    <a:cubicBezTo>
                      <a:pt x="209" y="831"/>
                      <a:pt x="237" y="808"/>
                      <a:pt x="259" y="780"/>
                    </a:cubicBezTo>
                    <a:cubicBezTo>
                      <a:pt x="279" y="754"/>
                      <a:pt x="291" y="723"/>
                      <a:pt x="297" y="691"/>
                    </a:cubicBezTo>
                    <a:cubicBezTo>
                      <a:pt x="303" y="658"/>
                      <a:pt x="302" y="624"/>
                      <a:pt x="294" y="592"/>
                    </a:cubicBezTo>
                    <a:cubicBezTo>
                      <a:pt x="285" y="559"/>
                      <a:pt x="268" y="530"/>
                      <a:pt x="247" y="504"/>
                    </a:cubicBezTo>
                    <a:cubicBezTo>
                      <a:pt x="202" y="449"/>
                      <a:pt x="140" y="412"/>
                      <a:pt x="90" y="362"/>
                    </a:cubicBezTo>
                    <a:cubicBezTo>
                      <a:pt x="40" y="314"/>
                      <a:pt x="0" y="244"/>
                      <a:pt x="20" y="173"/>
                    </a:cubicBezTo>
                    <a:cubicBezTo>
                      <a:pt x="29" y="139"/>
                      <a:pt x="50" y="110"/>
                      <a:pt x="75" y="86"/>
                    </a:cubicBezTo>
                    <a:cubicBezTo>
                      <a:pt x="89" y="73"/>
                      <a:pt x="103" y="61"/>
                      <a:pt x="118" y="50"/>
                    </a:cubicBezTo>
                    <a:cubicBezTo>
                      <a:pt x="133" y="39"/>
                      <a:pt x="147" y="27"/>
                      <a:pt x="163" y="17"/>
                    </a:cubicBezTo>
                    <a:cubicBezTo>
                      <a:pt x="170" y="12"/>
                      <a:pt x="178" y="8"/>
                      <a:pt x="186" y="4"/>
                    </a:cubicBezTo>
                    <a:cubicBezTo>
                      <a:pt x="188" y="3"/>
                      <a:pt x="186" y="0"/>
                      <a:pt x="184" y="1"/>
                    </a:cubicBezTo>
                    <a:cubicBezTo>
                      <a:pt x="167" y="8"/>
                      <a:pt x="152" y="19"/>
                      <a:pt x="138" y="30"/>
                    </a:cubicBezTo>
                    <a:cubicBezTo>
                      <a:pt x="123" y="41"/>
                      <a:pt x="109" y="51"/>
                      <a:pt x="95" y="63"/>
                    </a:cubicBezTo>
                    <a:cubicBezTo>
                      <a:pt x="69" y="85"/>
                      <a:pt x="44" y="110"/>
                      <a:pt x="28" y="141"/>
                    </a:cubicBezTo>
                    <a:cubicBezTo>
                      <a:pt x="13" y="170"/>
                      <a:pt x="8" y="203"/>
                      <a:pt x="13" y="235"/>
                    </a:cubicBezTo>
                    <a:cubicBezTo>
                      <a:pt x="18" y="269"/>
                      <a:pt x="34" y="301"/>
                      <a:pt x="54" y="328"/>
                    </a:cubicBezTo>
                    <a:cubicBezTo>
                      <a:pt x="97" y="385"/>
                      <a:pt x="159" y="423"/>
                      <a:pt x="211" y="471"/>
                    </a:cubicBezTo>
                    <a:cubicBezTo>
                      <a:pt x="236" y="495"/>
                      <a:pt x="258" y="521"/>
                      <a:pt x="274" y="552"/>
                    </a:cubicBezTo>
                    <a:cubicBezTo>
                      <a:pt x="290" y="583"/>
                      <a:pt x="298" y="619"/>
                      <a:pt x="297" y="654"/>
                    </a:cubicBezTo>
                    <a:cubicBezTo>
                      <a:pt x="296" y="688"/>
                      <a:pt x="288" y="724"/>
                      <a:pt x="271" y="755"/>
                    </a:cubicBezTo>
                    <a:cubicBezTo>
                      <a:pt x="255" y="785"/>
                      <a:pt x="228" y="810"/>
                      <a:pt x="201" y="831"/>
                    </a:cubicBezTo>
                    <a:cubicBezTo>
                      <a:pt x="193" y="837"/>
                      <a:pt x="186" y="843"/>
                      <a:pt x="178" y="848"/>
                    </a:cubicBezTo>
                    <a:cubicBezTo>
                      <a:pt x="176" y="850"/>
                      <a:pt x="178" y="853"/>
                      <a:pt x="180" y="852"/>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45" name="Google Shape;745;p34"/>
              <p:cNvSpPr/>
              <p:nvPr/>
            </p:nvSpPr>
            <p:spPr>
              <a:xfrm>
                <a:off x="1143861" y="1416867"/>
                <a:ext cx="546101" cy="319832"/>
              </a:xfrm>
              <a:custGeom>
                <a:rect b="b" l="l" r="r" t="t"/>
                <a:pathLst>
                  <a:path extrusionOk="0" h="141" w="241">
                    <a:moveTo>
                      <a:pt x="0" y="85"/>
                    </a:moveTo>
                    <a:cubicBezTo>
                      <a:pt x="12" y="89"/>
                      <a:pt x="132" y="141"/>
                      <a:pt x="241" y="31"/>
                    </a:cubicBezTo>
                    <a:cubicBezTo>
                      <a:pt x="100" y="0"/>
                      <a:pt x="0" y="85"/>
                      <a:pt x="0" y="85"/>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46" name="Google Shape;746;p34"/>
              <p:cNvSpPr/>
              <p:nvPr/>
            </p:nvSpPr>
            <p:spPr>
              <a:xfrm>
                <a:off x="903271" y="1006336"/>
                <a:ext cx="396210" cy="583336"/>
              </a:xfrm>
              <a:custGeom>
                <a:rect b="b" l="l" r="r" t="t"/>
                <a:pathLst>
                  <a:path extrusionOk="0" h="257" w="175">
                    <a:moveTo>
                      <a:pt x="108" y="0"/>
                    </a:moveTo>
                    <a:cubicBezTo>
                      <a:pt x="108" y="0"/>
                      <a:pt x="0" y="125"/>
                      <a:pt x="63" y="257"/>
                    </a:cubicBezTo>
                    <a:cubicBezTo>
                      <a:pt x="175" y="190"/>
                      <a:pt x="108" y="0"/>
                      <a:pt x="108" y="0"/>
                    </a:cubicBez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47" name="Google Shape;747;p34"/>
              <p:cNvSpPr/>
              <p:nvPr/>
            </p:nvSpPr>
            <p:spPr>
              <a:xfrm>
                <a:off x="438321" y="2618863"/>
                <a:ext cx="644438" cy="201447"/>
              </a:xfrm>
              <a:custGeom>
                <a:rect b="b" l="l" r="r" t="t"/>
                <a:pathLst>
                  <a:path extrusionOk="0" h="89" w="284">
                    <a:moveTo>
                      <a:pt x="89" y="89"/>
                    </a:moveTo>
                    <a:cubicBezTo>
                      <a:pt x="56" y="89"/>
                      <a:pt x="26" y="81"/>
                      <a:pt x="1" y="67"/>
                    </a:cubicBezTo>
                    <a:cubicBezTo>
                      <a:pt x="0" y="66"/>
                      <a:pt x="0" y="66"/>
                      <a:pt x="0" y="65"/>
                    </a:cubicBezTo>
                    <a:cubicBezTo>
                      <a:pt x="0" y="64"/>
                      <a:pt x="0" y="63"/>
                      <a:pt x="1" y="63"/>
                    </a:cubicBezTo>
                    <a:cubicBezTo>
                      <a:pt x="52" y="21"/>
                      <a:pt x="110" y="0"/>
                      <a:pt x="172" y="0"/>
                    </a:cubicBezTo>
                    <a:cubicBezTo>
                      <a:pt x="230" y="0"/>
                      <a:pt x="273" y="19"/>
                      <a:pt x="284" y="24"/>
                    </a:cubicBezTo>
                    <a:cubicBezTo>
                      <a:pt x="259" y="44"/>
                      <a:pt x="172" y="89"/>
                      <a:pt x="89" y="89"/>
                    </a:cubicBez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48" name="Google Shape;748;p34"/>
              <p:cNvSpPr/>
              <p:nvPr/>
            </p:nvSpPr>
            <p:spPr>
              <a:xfrm>
                <a:off x="431638" y="2614089"/>
                <a:ext cx="659714" cy="210994"/>
              </a:xfrm>
              <a:custGeom>
                <a:rect b="b" l="l" r="r" t="t"/>
                <a:pathLst>
                  <a:path extrusionOk="0" h="93" w="291">
                    <a:moveTo>
                      <a:pt x="175" y="4"/>
                    </a:moveTo>
                    <a:cubicBezTo>
                      <a:pt x="228" y="4"/>
                      <a:pt x="269" y="20"/>
                      <a:pt x="284" y="26"/>
                    </a:cubicBezTo>
                    <a:cubicBezTo>
                      <a:pt x="256" y="47"/>
                      <a:pt x="172" y="89"/>
                      <a:pt x="92" y="89"/>
                    </a:cubicBezTo>
                    <a:cubicBezTo>
                      <a:pt x="59" y="89"/>
                      <a:pt x="29" y="81"/>
                      <a:pt x="5" y="67"/>
                    </a:cubicBezTo>
                    <a:cubicBezTo>
                      <a:pt x="5" y="67"/>
                      <a:pt x="5" y="67"/>
                      <a:pt x="5" y="67"/>
                    </a:cubicBezTo>
                    <a:cubicBezTo>
                      <a:pt x="5" y="66"/>
                      <a:pt x="5" y="66"/>
                      <a:pt x="5" y="66"/>
                    </a:cubicBezTo>
                    <a:cubicBezTo>
                      <a:pt x="56" y="25"/>
                      <a:pt x="113" y="4"/>
                      <a:pt x="175" y="4"/>
                    </a:cubicBezTo>
                    <a:moveTo>
                      <a:pt x="175" y="0"/>
                    </a:moveTo>
                    <a:cubicBezTo>
                      <a:pt x="124" y="0"/>
                      <a:pt x="63" y="14"/>
                      <a:pt x="2" y="63"/>
                    </a:cubicBezTo>
                    <a:cubicBezTo>
                      <a:pt x="0" y="65"/>
                      <a:pt x="0" y="69"/>
                      <a:pt x="3" y="70"/>
                    </a:cubicBezTo>
                    <a:cubicBezTo>
                      <a:pt x="30" y="86"/>
                      <a:pt x="61" y="93"/>
                      <a:pt x="92" y="93"/>
                    </a:cubicBezTo>
                    <a:cubicBezTo>
                      <a:pt x="180" y="93"/>
                      <a:pt x="270" y="44"/>
                      <a:pt x="291" y="26"/>
                    </a:cubicBezTo>
                    <a:cubicBezTo>
                      <a:pt x="291" y="26"/>
                      <a:pt x="243" y="0"/>
                      <a:pt x="175" y="0"/>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49" name="Google Shape;749;p34"/>
              <p:cNvSpPr/>
              <p:nvPr/>
            </p:nvSpPr>
            <p:spPr>
              <a:xfrm>
                <a:off x="1152453" y="3323448"/>
                <a:ext cx="544192" cy="177579"/>
              </a:xfrm>
              <a:custGeom>
                <a:rect b="b" l="l" r="r" t="t"/>
                <a:pathLst>
                  <a:path extrusionOk="0" h="78" w="240">
                    <a:moveTo>
                      <a:pt x="95" y="78"/>
                    </a:moveTo>
                    <a:cubicBezTo>
                      <a:pt x="51" y="78"/>
                      <a:pt x="12" y="67"/>
                      <a:pt x="0" y="63"/>
                    </a:cubicBezTo>
                    <a:cubicBezTo>
                      <a:pt x="16" y="52"/>
                      <a:pt x="92" y="0"/>
                      <a:pt x="182" y="0"/>
                    </a:cubicBezTo>
                    <a:cubicBezTo>
                      <a:pt x="200" y="0"/>
                      <a:pt x="218" y="2"/>
                      <a:pt x="235" y="6"/>
                    </a:cubicBezTo>
                    <a:cubicBezTo>
                      <a:pt x="237" y="7"/>
                      <a:pt x="238" y="8"/>
                      <a:pt x="239" y="10"/>
                    </a:cubicBezTo>
                    <a:cubicBezTo>
                      <a:pt x="240" y="12"/>
                      <a:pt x="239" y="14"/>
                      <a:pt x="238" y="15"/>
                    </a:cubicBezTo>
                    <a:cubicBezTo>
                      <a:pt x="207" y="57"/>
                      <a:pt x="159" y="78"/>
                      <a:pt x="95" y="78"/>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50" name="Google Shape;750;p34"/>
              <p:cNvSpPr/>
              <p:nvPr/>
            </p:nvSpPr>
            <p:spPr>
              <a:xfrm>
                <a:off x="1143861" y="3319629"/>
                <a:ext cx="559467" cy="185216"/>
              </a:xfrm>
              <a:custGeom>
                <a:rect b="b" l="l" r="r" t="t"/>
                <a:pathLst>
                  <a:path extrusionOk="0" h="82" w="247">
                    <a:moveTo>
                      <a:pt x="186" y="4"/>
                    </a:moveTo>
                    <a:cubicBezTo>
                      <a:pt x="204" y="4"/>
                      <a:pt x="222" y="6"/>
                      <a:pt x="239" y="10"/>
                    </a:cubicBezTo>
                    <a:cubicBezTo>
                      <a:pt x="240" y="11"/>
                      <a:pt x="241" y="12"/>
                      <a:pt x="241" y="13"/>
                    </a:cubicBezTo>
                    <a:cubicBezTo>
                      <a:pt x="241" y="13"/>
                      <a:pt x="242" y="15"/>
                      <a:pt x="241" y="16"/>
                    </a:cubicBezTo>
                    <a:cubicBezTo>
                      <a:pt x="210" y="57"/>
                      <a:pt x="162" y="78"/>
                      <a:pt x="99" y="78"/>
                    </a:cubicBezTo>
                    <a:cubicBezTo>
                      <a:pt x="59" y="78"/>
                      <a:pt x="24" y="69"/>
                      <a:pt x="9" y="64"/>
                    </a:cubicBezTo>
                    <a:cubicBezTo>
                      <a:pt x="30" y="50"/>
                      <a:pt x="102" y="4"/>
                      <a:pt x="186" y="4"/>
                    </a:cubicBezTo>
                    <a:moveTo>
                      <a:pt x="186" y="0"/>
                    </a:moveTo>
                    <a:cubicBezTo>
                      <a:pt x="83" y="0"/>
                      <a:pt x="0" y="66"/>
                      <a:pt x="0" y="66"/>
                    </a:cubicBezTo>
                    <a:cubicBezTo>
                      <a:pt x="0" y="66"/>
                      <a:pt x="45" y="82"/>
                      <a:pt x="99" y="82"/>
                    </a:cubicBezTo>
                    <a:cubicBezTo>
                      <a:pt x="149" y="82"/>
                      <a:pt x="206" y="69"/>
                      <a:pt x="244" y="18"/>
                    </a:cubicBezTo>
                    <a:cubicBezTo>
                      <a:pt x="247" y="14"/>
                      <a:pt x="245" y="8"/>
                      <a:pt x="240" y="6"/>
                    </a:cubicBezTo>
                    <a:cubicBezTo>
                      <a:pt x="222" y="2"/>
                      <a:pt x="204" y="0"/>
                      <a:pt x="186" y="0"/>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51" name="Google Shape;751;p34"/>
              <p:cNvSpPr/>
              <p:nvPr/>
            </p:nvSpPr>
            <p:spPr>
              <a:xfrm>
                <a:off x="966283" y="1596355"/>
                <a:ext cx="571879" cy="353248"/>
              </a:xfrm>
              <a:custGeom>
                <a:rect b="b" l="l" r="r" t="t"/>
                <a:pathLst>
                  <a:path extrusionOk="0" h="156" w="252">
                    <a:moveTo>
                      <a:pt x="252" y="82"/>
                    </a:moveTo>
                    <a:cubicBezTo>
                      <a:pt x="252" y="82"/>
                      <a:pt x="147" y="156"/>
                      <a:pt x="0" y="40"/>
                    </a:cubicBezTo>
                    <a:cubicBezTo>
                      <a:pt x="102" y="0"/>
                      <a:pt x="194" y="32"/>
                      <a:pt x="252" y="82"/>
                    </a:cubicBez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52" name="Google Shape;752;p34"/>
              <p:cNvSpPr/>
              <p:nvPr/>
            </p:nvSpPr>
            <p:spPr>
              <a:xfrm>
                <a:off x="975830" y="1265066"/>
                <a:ext cx="534644" cy="412440"/>
              </a:xfrm>
              <a:custGeom>
                <a:rect b="b" l="l" r="r" t="t"/>
                <a:pathLst>
                  <a:path extrusionOk="0" h="182" w="236">
                    <a:moveTo>
                      <a:pt x="0" y="182"/>
                    </a:moveTo>
                    <a:cubicBezTo>
                      <a:pt x="70" y="18"/>
                      <a:pt x="179" y="0"/>
                      <a:pt x="222" y="0"/>
                    </a:cubicBezTo>
                    <a:cubicBezTo>
                      <a:pt x="226" y="0"/>
                      <a:pt x="229" y="0"/>
                      <a:pt x="232" y="1"/>
                    </a:cubicBezTo>
                    <a:cubicBezTo>
                      <a:pt x="233" y="1"/>
                      <a:pt x="234" y="1"/>
                      <a:pt x="235" y="2"/>
                    </a:cubicBezTo>
                    <a:cubicBezTo>
                      <a:pt x="236" y="3"/>
                      <a:pt x="236" y="5"/>
                      <a:pt x="236" y="6"/>
                    </a:cubicBezTo>
                    <a:cubicBezTo>
                      <a:pt x="222" y="76"/>
                      <a:pt x="147" y="179"/>
                      <a:pt x="0" y="182"/>
                    </a:cubicBez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53" name="Google Shape;753;p34"/>
              <p:cNvSpPr/>
              <p:nvPr/>
            </p:nvSpPr>
            <p:spPr>
              <a:xfrm>
                <a:off x="966283" y="1260293"/>
                <a:ext cx="550875" cy="421987"/>
              </a:xfrm>
              <a:custGeom>
                <a:rect b="b" l="l" r="r" t="t"/>
                <a:pathLst>
                  <a:path extrusionOk="0" h="186" w="243">
                    <a:moveTo>
                      <a:pt x="226" y="4"/>
                    </a:moveTo>
                    <a:cubicBezTo>
                      <a:pt x="230" y="4"/>
                      <a:pt x="233" y="4"/>
                      <a:pt x="236" y="5"/>
                    </a:cubicBezTo>
                    <a:cubicBezTo>
                      <a:pt x="237" y="5"/>
                      <a:pt x="237" y="5"/>
                      <a:pt x="237" y="5"/>
                    </a:cubicBezTo>
                    <a:cubicBezTo>
                      <a:pt x="238" y="6"/>
                      <a:pt x="238" y="7"/>
                      <a:pt x="238" y="8"/>
                    </a:cubicBezTo>
                    <a:cubicBezTo>
                      <a:pt x="224" y="76"/>
                      <a:pt x="151" y="178"/>
                      <a:pt x="7" y="182"/>
                    </a:cubicBezTo>
                    <a:cubicBezTo>
                      <a:pt x="77" y="22"/>
                      <a:pt x="184" y="4"/>
                      <a:pt x="226" y="4"/>
                    </a:cubicBezTo>
                    <a:moveTo>
                      <a:pt x="226" y="0"/>
                    </a:moveTo>
                    <a:cubicBezTo>
                      <a:pt x="184" y="0"/>
                      <a:pt x="72" y="17"/>
                      <a:pt x="0" y="186"/>
                    </a:cubicBezTo>
                    <a:cubicBezTo>
                      <a:pt x="148" y="185"/>
                      <a:pt x="227" y="83"/>
                      <a:pt x="242" y="9"/>
                    </a:cubicBezTo>
                    <a:cubicBezTo>
                      <a:pt x="243" y="5"/>
                      <a:pt x="240" y="1"/>
                      <a:pt x="236" y="1"/>
                    </a:cubicBezTo>
                    <a:cubicBezTo>
                      <a:pt x="233" y="0"/>
                      <a:pt x="230" y="0"/>
                      <a:pt x="226" y="0"/>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54" name="Google Shape;754;p34"/>
              <p:cNvSpPr/>
              <p:nvPr/>
            </p:nvSpPr>
            <p:spPr>
              <a:xfrm>
                <a:off x="973920" y="1265066"/>
                <a:ext cx="543238" cy="412440"/>
              </a:xfrm>
              <a:custGeom>
                <a:rect b="b" l="l" r="r" t="t"/>
                <a:pathLst>
                  <a:path extrusionOk="0" h="182" w="240">
                    <a:moveTo>
                      <a:pt x="3" y="182"/>
                    </a:moveTo>
                    <a:cubicBezTo>
                      <a:pt x="2" y="182"/>
                      <a:pt x="2" y="182"/>
                      <a:pt x="2" y="182"/>
                    </a:cubicBezTo>
                    <a:cubicBezTo>
                      <a:pt x="1" y="181"/>
                      <a:pt x="0" y="180"/>
                      <a:pt x="1" y="179"/>
                    </a:cubicBezTo>
                    <a:cubicBezTo>
                      <a:pt x="33" y="123"/>
                      <a:pt x="229" y="5"/>
                      <a:pt x="237" y="0"/>
                    </a:cubicBezTo>
                    <a:cubicBezTo>
                      <a:pt x="238" y="0"/>
                      <a:pt x="239" y="0"/>
                      <a:pt x="240" y="1"/>
                    </a:cubicBezTo>
                    <a:cubicBezTo>
                      <a:pt x="240" y="2"/>
                      <a:pt x="240" y="3"/>
                      <a:pt x="239" y="4"/>
                    </a:cubicBezTo>
                    <a:cubicBezTo>
                      <a:pt x="237" y="5"/>
                      <a:pt x="36" y="126"/>
                      <a:pt x="4" y="181"/>
                    </a:cubicBezTo>
                    <a:cubicBezTo>
                      <a:pt x="4" y="182"/>
                      <a:pt x="3" y="182"/>
                      <a:pt x="3" y="182"/>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55" name="Google Shape;755;p34"/>
              <p:cNvSpPr/>
              <p:nvPr/>
            </p:nvSpPr>
            <p:spPr>
              <a:xfrm>
                <a:off x="436411" y="2663735"/>
                <a:ext cx="653030" cy="106929"/>
              </a:xfrm>
              <a:custGeom>
                <a:rect b="b" l="l" r="r" t="t"/>
                <a:pathLst>
                  <a:path extrusionOk="0" h="47" w="288">
                    <a:moveTo>
                      <a:pt x="2" y="47"/>
                    </a:moveTo>
                    <a:cubicBezTo>
                      <a:pt x="1" y="47"/>
                      <a:pt x="0" y="47"/>
                      <a:pt x="0" y="46"/>
                    </a:cubicBezTo>
                    <a:cubicBezTo>
                      <a:pt x="0" y="45"/>
                      <a:pt x="0" y="44"/>
                      <a:pt x="1" y="43"/>
                    </a:cubicBezTo>
                    <a:cubicBezTo>
                      <a:pt x="2" y="43"/>
                      <a:pt x="111" y="5"/>
                      <a:pt x="286" y="0"/>
                    </a:cubicBezTo>
                    <a:cubicBezTo>
                      <a:pt x="287" y="0"/>
                      <a:pt x="288" y="1"/>
                      <a:pt x="288" y="2"/>
                    </a:cubicBezTo>
                    <a:cubicBezTo>
                      <a:pt x="288" y="3"/>
                      <a:pt x="287" y="4"/>
                      <a:pt x="286" y="4"/>
                    </a:cubicBezTo>
                    <a:cubicBezTo>
                      <a:pt x="112" y="9"/>
                      <a:pt x="4" y="47"/>
                      <a:pt x="3" y="47"/>
                    </a:cubicBezTo>
                    <a:lnTo>
                      <a:pt x="2" y="47"/>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56" name="Google Shape;756;p34"/>
              <p:cNvSpPr/>
              <p:nvPr/>
            </p:nvSpPr>
            <p:spPr>
              <a:xfrm>
                <a:off x="1154363" y="3348271"/>
                <a:ext cx="537509" cy="113612"/>
              </a:xfrm>
              <a:custGeom>
                <a:rect b="b" l="l" r="r" t="t"/>
                <a:pathLst>
                  <a:path extrusionOk="0" h="50" w="237">
                    <a:moveTo>
                      <a:pt x="237" y="0"/>
                    </a:moveTo>
                    <a:cubicBezTo>
                      <a:pt x="237" y="0"/>
                      <a:pt x="97" y="24"/>
                      <a:pt x="0" y="50"/>
                    </a:cubicBezTo>
                  </a:path>
                </a:pathLst>
              </a:custGeom>
              <a:solidFill>
                <a:srgbClr val="9BC44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57" name="Google Shape;757;p34"/>
              <p:cNvSpPr/>
              <p:nvPr/>
            </p:nvSpPr>
            <p:spPr>
              <a:xfrm>
                <a:off x="1150544" y="3344452"/>
                <a:ext cx="546101" cy="122204"/>
              </a:xfrm>
              <a:custGeom>
                <a:rect b="b" l="l" r="r" t="t"/>
                <a:pathLst>
                  <a:path extrusionOk="0" h="54" w="241">
                    <a:moveTo>
                      <a:pt x="2" y="54"/>
                    </a:moveTo>
                    <a:cubicBezTo>
                      <a:pt x="2" y="54"/>
                      <a:pt x="1" y="54"/>
                      <a:pt x="1" y="53"/>
                    </a:cubicBezTo>
                    <a:cubicBezTo>
                      <a:pt x="0" y="52"/>
                      <a:pt x="1" y="51"/>
                      <a:pt x="2" y="50"/>
                    </a:cubicBezTo>
                    <a:cubicBezTo>
                      <a:pt x="98" y="25"/>
                      <a:pt x="237" y="0"/>
                      <a:pt x="238" y="0"/>
                    </a:cubicBezTo>
                    <a:cubicBezTo>
                      <a:pt x="239" y="0"/>
                      <a:pt x="241" y="0"/>
                      <a:pt x="241" y="1"/>
                    </a:cubicBezTo>
                    <a:cubicBezTo>
                      <a:pt x="241" y="2"/>
                      <a:pt x="240" y="4"/>
                      <a:pt x="239" y="4"/>
                    </a:cubicBezTo>
                    <a:cubicBezTo>
                      <a:pt x="238" y="4"/>
                      <a:pt x="98" y="28"/>
                      <a:pt x="3" y="54"/>
                    </a:cubicBezTo>
                    <a:lnTo>
                      <a:pt x="2" y="54"/>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58" name="Google Shape;758;p34"/>
              <p:cNvSpPr/>
              <p:nvPr/>
            </p:nvSpPr>
            <p:spPr>
              <a:xfrm>
                <a:off x="1202099" y="2208332"/>
                <a:ext cx="77333" cy="664487"/>
              </a:xfrm>
              <a:custGeom>
                <a:rect b="b" l="l" r="r" t="t"/>
                <a:pathLst>
                  <a:path extrusionOk="0" h="293" w="34">
                    <a:moveTo>
                      <a:pt x="24" y="293"/>
                    </a:moveTo>
                    <a:cubicBezTo>
                      <a:pt x="23" y="293"/>
                      <a:pt x="23" y="293"/>
                      <a:pt x="22" y="292"/>
                    </a:cubicBezTo>
                    <a:cubicBezTo>
                      <a:pt x="0" y="201"/>
                      <a:pt x="29" y="3"/>
                      <a:pt x="30" y="1"/>
                    </a:cubicBezTo>
                    <a:cubicBezTo>
                      <a:pt x="30" y="0"/>
                      <a:pt x="31" y="0"/>
                      <a:pt x="32" y="0"/>
                    </a:cubicBezTo>
                    <a:cubicBezTo>
                      <a:pt x="33" y="0"/>
                      <a:pt x="34" y="1"/>
                      <a:pt x="34" y="2"/>
                    </a:cubicBezTo>
                    <a:cubicBezTo>
                      <a:pt x="33" y="4"/>
                      <a:pt x="4" y="200"/>
                      <a:pt x="26" y="291"/>
                    </a:cubicBezTo>
                    <a:cubicBezTo>
                      <a:pt x="27" y="292"/>
                      <a:pt x="26" y="293"/>
                      <a:pt x="25" y="293"/>
                    </a:cubicBezTo>
                    <a:lnTo>
                      <a:pt x="24" y="293"/>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59" name="Google Shape;759;p34"/>
              <p:cNvSpPr/>
              <p:nvPr/>
            </p:nvSpPr>
            <p:spPr>
              <a:xfrm>
                <a:off x="1267975" y="2600723"/>
                <a:ext cx="313149" cy="316968"/>
              </a:xfrm>
              <a:custGeom>
                <a:rect b="b" l="l" r="r" t="t"/>
                <a:pathLst>
                  <a:path extrusionOk="0" h="140" w="138">
                    <a:moveTo>
                      <a:pt x="3" y="140"/>
                    </a:moveTo>
                    <a:cubicBezTo>
                      <a:pt x="2" y="140"/>
                      <a:pt x="2" y="140"/>
                      <a:pt x="1" y="139"/>
                    </a:cubicBezTo>
                    <a:cubicBezTo>
                      <a:pt x="0" y="139"/>
                      <a:pt x="0" y="137"/>
                      <a:pt x="1" y="136"/>
                    </a:cubicBezTo>
                    <a:cubicBezTo>
                      <a:pt x="35" y="100"/>
                      <a:pt x="133" y="2"/>
                      <a:pt x="134" y="1"/>
                    </a:cubicBezTo>
                    <a:cubicBezTo>
                      <a:pt x="135" y="0"/>
                      <a:pt x="136" y="0"/>
                      <a:pt x="137" y="1"/>
                    </a:cubicBezTo>
                    <a:cubicBezTo>
                      <a:pt x="138" y="2"/>
                      <a:pt x="138" y="3"/>
                      <a:pt x="137" y="4"/>
                    </a:cubicBezTo>
                    <a:cubicBezTo>
                      <a:pt x="136" y="5"/>
                      <a:pt x="38" y="103"/>
                      <a:pt x="4" y="139"/>
                    </a:cubicBezTo>
                    <a:cubicBezTo>
                      <a:pt x="4" y="140"/>
                      <a:pt x="3" y="140"/>
                      <a:pt x="3" y="140"/>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60" name="Google Shape;760;p34"/>
              <p:cNvSpPr/>
              <p:nvPr/>
            </p:nvSpPr>
            <p:spPr>
              <a:xfrm>
                <a:off x="803980" y="2160596"/>
                <a:ext cx="162303" cy="408621"/>
              </a:xfrm>
              <a:custGeom>
                <a:rect b="b" l="l" r="r" t="t"/>
                <a:pathLst>
                  <a:path extrusionOk="0" h="180" w="72">
                    <a:moveTo>
                      <a:pt x="70" y="180"/>
                    </a:moveTo>
                    <a:cubicBezTo>
                      <a:pt x="69" y="180"/>
                      <a:pt x="68" y="179"/>
                      <a:pt x="68" y="178"/>
                    </a:cubicBezTo>
                    <a:cubicBezTo>
                      <a:pt x="67" y="119"/>
                      <a:pt x="1" y="4"/>
                      <a:pt x="0" y="3"/>
                    </a:cubicBezTo>
                    <a:cubicBezTo>
                      <a:pt x="0" y="2"/>
                      <a:pt x="0" y="1"/>
                      <a:pt x="1" y="0"/>
                    </a:cubicBezTo>
                    <a:cubicBezTo>
                      <a:pt x="2" y="0"/>
                      <a:pt x="3" y="0"/>
                      <a:pt x="4" y="1"/>
                    </a:cubicBezTo>
                    <a:cubicBezTo>
                      <a:pt x="7" y="6"/>
                      <a:pt x="71" y="118"/>
                      <a:pt x="72" y="178"/>
                    </a:cubicBezTo>
                    <a:cubicBezTo>
                      <a:pt x="72" y="179"/>
                      <a:pt x="71" y="180"/>
                      <a:pt x="70" y="180"/>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61" name="Google Shape;761;p34"/>
              <p:cNvSpPr/>
              <p:nvPr/>
            </p:nvSpPr>
            <p:spPr>
              <a:xfrm>
                <a:off x="932867" y="3001706"/>
                <a:ext cx="226269" cy="455403"/>
              </a:xfrm>
              <a:custGeom>
                <a:rect b="b" l="l" r="r" t="t"/>
                <a:pathLst>
                  <a:path extrusionOk="0" h="201" w="100">
                    <a:moveTo>
                      <a:pt x="100" y="201"/>
                    </a:moveTo>
                    <a:cubicBezTo>
                      <a:pt x="75" y="175"/>
                      <a:pt x="0" y="0"/>
                      <a:pt x="0" y="0"/>
                    </a:cubicBezTo>
                  </a:path>
                </a:pathLst>
              </a:custGeom>
              <a:solidFill>
                <a:srgbClr val="9BC44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62" name="Google Shape;762;p34"/>
              <p:cNvSpPr/>
              <p:nvPr/>
            </p:nvSpPr>
            <p:spPr>
              <a:xfrm>
                <a:off x="928094" y="2995024"/>
                <a:ext cx="235817" cy="466859"/>
              </a:xfrm>
              <a:custGeom>
                <a:rect b="b" l="l" r="r" t="t"/>
                <a:pathLst>
                  <a:path extrusionOk="0" h="206" w="104">
                    <a:moveTo>
                      <a:pt x="102" y="206"/>
                    </a:moveTo>
                    <a:cubicBezTo>
                      <a:pt x="102" y="206"/>
                      <a:pt x="101" y="206"/>
                      <a:pt x="101" y="205"/>
                    </a:cubicBezTo>
                    <a:cubicBezTo>
                      <a:pt x="76" y="179"/>
                      <a:pt x="3" y="10"/>
                      <a:pt x="0" y="3"/>
                    </a:cubicBezTo>
                    <a:cubicBezTo>
                      <a:pt x="0" y="2"/>
                      <a:pt x="0" y="1"/>
                      <a:pt x="1" y="1"/>
                    </a:cubicBezTo>
                    <a:cubicBezTo>
                      <a:pt x="2" y="0"/>
                      <a:pt x="3" y="1"/>
                      <a:pt x="4" y="2"/>
                    </a:cubicBezTo>
                    <a:cubicBezTo>
                      <a:pt x="4" y="3"/>
                      <a:pt x="79" y="177"/>
                      <a:pt x="104" y="202"/>
                    </a:cubicBezTo>
                    <a:cubicBezTo>
                      <a:pt x="104" y="203"/>
                      <a:pt x="104" y="204"/>
                      <a:pt x="104" y="205"/>
                    </a:cubicBezTo>
                    <a:cubicBezTo>
                      <a:pt x="103" y="206"/>
                      <a:pt x="103" y="206"/>
                      <a:pt x="102" y="206"/>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63" name="Google Shape;763;p34"/>
              <p:cNvSpPr/>
              <p:nvPr/>
            </p:nvSpPr>
            <p:spPr>
              <a:xfrm>
                <a:off x="1154363" y="3011254"/>
                <a:ext cx="54419" cy="450629"/>
              </a:xfrm>
              <a:custGeom>
                <a:rect b="b" l="l" r="r" t="t"/>
                <a:pathLst>
                  <a:path extrusionOk="0" h="199" w="24">
                    <a:moveTo>
                      <a:pt x="2" y="199"/>
                    </a:moveTo>
                    <a:cubicBezTo>
                      <a:pt x="2" y="199"/>
                      <a:pt x="2" y="199"/>
                      <a:pt x="2" y="199"/>
                    </a:cubicBezTo>
                    <a:cubicBezTo>
                      <a:pt x="1" y="198"/>
                      <a:pt x="0" y="197"/>
                      <a:pt x="0" y="196"/>
                    </a:cubicBezTo>
                    <a:cubicBezTo>
                      <a:pt x="19" y="122"/>
                      <a:pt x="3" y="4"/>
                      <a:pt x="3" y="3"/>
                    </a:cubicBezTo>
                    <a:cubicBezTo>
                      <a:pt x="3" y="2"/>
                      <a:pt x="4" y="1"/>
                      <a:pt x="5" y="0"/>
                    </a:cubicBezTo>
                    <a:cubicBezTo>
                      <a:pt x="6" y="0"/>
                      <a:pt x="7" y="1"/>
                      <a:pt x="7" y="2"/>
                    </a:cubicBezTo>
                    <a:cubicBezTo>
                      <a:pt x="7" y="3"/>
                      <a:pt x="24" y="122"/>
                      <a:pt x="4" y="197"/>
                    </a:cubicBezTo>
                    <a:cubicBezTo>
                      <a:pt x="4" y="198"/>
                      <a:pt x="3" y="199"/>
                      <a:pt x="2" y="199"/>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64" name="Google Shape;764;p34"/>
              <p:cNvSpPr/>
              <p:nvPr/>
            </p:nvSpPr>
            <p:spPr>
              <a:xfrm>
                <a:off x="1284205" y="1487516"/>
                <a:ext cx="405758" cy="105975"/>
              </a:xfrm>
              <a:custGeom>
                <a:rect b="b" l="l" r="r" t="t"/>
                <a:pathLst>
                  <a:path extrusionOk="0" h="47" w="179">
                    <a:moveTo>
                      <a:pt x="2" y="47"/>
                    </a:moveTo>
                    <a:cubicBezTo>
                      <a:pt x="1" y="47"/>
                      <a:pt x="0" y="46"/>
                      <a:pt x="0" y="45"/>
                    </a:cubicBezTo>
                    <a:cubicBezTo>
                      <a:pt x="0" y="44"/>
                      <a:pt x="0" y="43"/>
                      <a:pt x="1" y="43"/>
                    </a:cubicBezTo>
                    <a:cubicBezTo>
                      <a:pt x="101" y="5"/>
                      <a:pt x="176" y="0"/>
                      <a:pt x="177" y="0"/>
                    </a:cubicBezTo>
                    <a:cubicBezTo>
                      <a:pt x="178" y="0"/>
                      <a:pt x="179" y="1"/>
                      <a:pt x="179" y="2"/>
                    </a:cubicBezTo>
                    <a:cubicBezTo>
                      <a:pt x="179" y="3"/>
                      <a:pt x="178" y="4"/>
                      <a:pt x="177" y="4"/>
                    </a:cubicBezTo>
                    <a:cubicBezTo>
                      <a:pt x="177" y="4"/>
                      <a:pt x="101" y="9"/>
                      <a:pt x="3" y="47"/>
                    </a:cubicBezTo>
                    <a:lnTo>
                      <a:pt x="2" y="47"/>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65" name="Google Shape;765;p34"/>
              <p:cNvSpPr/>
              <p:nvPr/>
            </p:nvSpPr>
            <p:spPr>
              <a:xfrm>
                <a:off x="962464" y="1652684"/>
                <a:ext cx="572834" cy="136526"/>
              </a:xfrm>
              <a:custGeom>
                <a:rect b="b" l="l" r="r" t="t"/>
                <a:pathLst>
                  <a:path extrusionOk="0" h="60" w="253">
                    <a:moveTo>
                      <a:pt x="251" y="60"/>
                    </a:moveTo>
                    <a:cubicBezTo>
                      <a:pt x="250" y="59"/>
                      <a:pt x="250" y="59"/>
                      <a:pt x="250" y="59"/>
                    </a:cubicBezTo>
                    <a:cubicBezTo>
                      <a:pt x="249" y="59"/>
                      <a:pt x="63" y="4"/>
                      <a:pt x="3" y="17"/>
                    </a:cubicBezTo>
                    <a:cubicBezTo>
                      <a:pt x="2" y="17"/>
                      <a:pt x="1" y="17"/>
                      <a:pt x="1" y="16"/>
                    </a:cubicBezTo>
                    <a:cubicBezTo>
                      <a:pt x="0" y="15"/>
                      <a:pt x="1" y="14"/>
                      <a:pt x="2" y="13"/>
                    </a:cubicBezTo>
                    <a:cubicBezTo>
                      <a:pt x="63" y="0"/>
                      <a:pt x="244" y="53"/>
                      <a:pt x="252" y="56"/>
                    </a:cubicBezTo>
                    <a:cubicBezTo>
                      <a:pt x="253" y="56"/>
                      <a:pt x="253" y="57"/>
                      <a:pt x="253" y="58"/>
                    </a:cubicBezTo>
                    <a:cubicBezTo>
                      <a:pt x="253" y="59"/>
                      <a:pt x="252" y="60"/>
                      <a:pt x="251" y="60"/>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66" name="Google Shape;766;p34"/>
              <p:cNvSpPr/>
              <p:nvPr/>
            </p:nvSpPr>
            <p:spPr>
              <a:xfrm>
                <a:off x="698960" y="1879908"/>
                <a:ext cx="430580" cy="61102"/>
              </a:xfrm>
              <a:custGeom>
                <a:rect b="b" l="l" r="r" t="t"/>
                <a:pathLst>
                  <a:path extrusionOk="0" h="27" w="190">
                    <a:moveTo>
                      <a:pt x="2" y="27"/>
                    </a:moveTo>
                    <a:cubicBezTo>
                      <a:pt x="2" y="27"/>
                      <a:pt x="1" y="27"/>
                      <a:pt x="1" y="26"/>
                    </a:cubicBezTo>
                    <a:cubicBezTo>
                      <a:pt x="0" y="25"/>
                      <a:pt x="1" y="24"/>
                      <a:pt x="2" y="23"/>
                    </a:cubicBezTo>
                    <a:cubicBezTo>
                      <a:pt x="30" y="11"/>
                      <a:pt x="181" y="1"/>
                      <a:pt x="188" y="0"/>
                    </a:cubicBezTo>
                    <a:cubicBezTo>
                      <a:pt x="189" y="0"/>
                      <a:pt x="190" y="1"/>
                      <a:pt x="190" y="2"/>
                    </a:cubicBezTo>
                    <a:cubicBezTo>
                      <a:pt x="190" y="3"/>
                      <a:pt x="189" y="4"/>
                      <a:pt x="188" y="4"/>
                    </a:cubicBezTo>
                    <a:cubicBezTo>
                      <a:pt x="186" y="4"/>
                      <a:pt x="31" y="15"/>
                      <a:pt x="3" y="27"/>
                    </a:cubicBezTo>
                    <a:lnTo>
                      <a:pt x="2" y="27"/>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67" name="Google Shape;767;p34"/>
              <p:cNvSpPr/>
              <p:nvPr/>
            </p:nvSpPr>
            <p:spPr>
              <a:xfrm>
                <a:off x="672228" y="1423550"/>
                <a:ext cx="65876" cy="469723"/>
              </a:xfrm>
              <a:custGeom>
                <a:rect b="b" l="l" r="r" t="t"/>
                <a:pathLst>
                  <a:path extrusionOk="0" h="207" w="29">
                    <a:moveTo>
                      <a:pt x="27" y="207"/>
                    </a:moveTo>
                    <a:cubicBezTo>
                      <a:pt x="26" y="207"/>
                      <a:pt x="25" y="207"/>
                      <a:pt x="25" y="207"/>
                    </a:cubicBezTo>
                    <a:cubicBezTo>
                      <a:pt x="0" y="172"/>
                      <a:pt x="9" y="9"/>
                      <a:pt x="9" y="2"/>
                    </a:cubicBezTo>
                    <a:cubicBezTo>
                      <a:pt x="9" y="1"/>
                      <a:pt x="10" y="0"/>
                      <a:pt x="11" y="0"/>
                    </a:cubicBezTo>
                    <a:cubicBezTo>
                      <a:pt x="12" y="0"/>
                      <a:pt x="13" y="1"/>
                      <a:pt x="13" y="2"/>
                    </a:cubicBezTo>
                    <a:cubicBezTo>
                      <a:pt x="13" y="4"/>
                      <a:pt x="5" y="171"/>
                      <a:pt x="28" y="204"/>
                    </a:cubicBezTo>
                    <a:cubicBezTo>
                      <a:pt x="29" y="205"/>
                      <a:pt x="29" y="206"/>
                      <a:pt x="28" y="207"/>
                    </a:cubicBezTo>
                    <a:cubicBezTo>
                      <a:pt x="27" y="207"/>
                      <a:pt x="27" y="207"/>
                      <a:pt x="27" y="207"/>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68" name="Google Shape;768;p34"/>
              <p:cNvSpPr/>
              <p:nvPr/>
            </p:nvSpPr>
            <p:spPr>
              <a:xfrm>
                <a:off x="420181" y="1811168"/>
                <a:ext cx="247273" cy="340836"/>
              </a:xfrm>
              <a:custGeom>
                <a:rect b="b" l="l" r="r" t="t"/>
                <a:pathLst>
                  <a:path extrusionOk="0" h="150" w="109">
                    <a:moveTo>
                      <a:pt x="107" y="150"/>
                    </a:moveTo>
                    <a:cubicBezTo>
                      <a:pt x="106" y="150"/>
                      <a:pt x="105" y="149"/>
                      <a:pt x="105" y="148"/>
                    </a:cubicBezTo>
                    <a:cubicBezTo>
                      <a:pt x="84" y="95"/>
                      <a:pt x="2" y="5"/>
                      <a:pt x="1" y="4"/>
                    </a:cubicBezTo>
                    <a:cubicBezTo>
                      <a:pt x="0" y="3"/>
                      <a:pt x="1" y="2"/>
                      <a:pt x="1" y="1"/>
                    </a:cubicBezTo>
                    <a:cubicBezTo>
                      <a:pt x="2" y="0"/>
                      <a:pt x="3" y="1"/>
                      <a:pt x="4" y="1"/>
                    </a:cubicBezTo>
                    <a:cubicBezTo>
                      <a:pt x="5" y="2"/>
                      <a:pt x="88" y="93"/>
                      <a:pt x="109" y="147"/>
                    </a:cubicBezTo>
                    <a:cubicBezTo>
                      <a:pt x="109" y="148"/>
                      <a:pt x="109" y="149"/>
                      <a:pt x="108" y="149"/>
                    </a:cubicBezTo>
                    <a:lnTo>
                      <a:pt x="107" y="150"/>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69" name="Google Shape;769;p34"/>
              <p:cNvSpPr/>
              <p:nvPr/>
            </p:nvSpPr>
            <p:spPr>
              <a:xfrm>
                <a:off x="332347" y="2251294"/>
                <a:ext cx="371387" cy="229133"/>
              </a:xfrm>
              <a:custGeom>
                <a:rect b="b" l="l" r="r" t="t"/>
                <a:pathLst>
                  <a:path extrusionOk="0" h="101" w="164">
                    <a:moveTo>
                      <a:pt x="2" y="101"/>
                    </a:moveTo>
                    <a:cubicBezTo>
                      <a:pt x="2" y="101"/>
                      <a:pt x="1" y="101"/>
                      <a:pt x="1" y="100"/>
                    </a:cubicBezTo>
                    <a:cubicBezTo>
                      <a:pt x="0" y="99"/>
                      <a:pt x="0" y="98"/>
                      <a:pt x="1" y="97"/>
                    </a:cubicBezTo>
                    <a:cubicBezTo>
                      <a:pt x="5" y="93"/>
                      <a:pt x="99" y="0"/>
                      <a:pt x="162" y="11"/>
                    </a:cubicBezTo>
                    <a:cubicBezTo>
                      <a:pt x="163" y="12"/>
                      <a:pt x="164" y="13"/>
                      <a:pt x="164" y="14"/>
                    </a:cubicBezTo>
                    <a:cubicBezTo>
                      <a:pt x="164" y="15"/>
                      <a:pt x="163" y="15"/>
                      <a:pt x="162" y="15"/>
                    </a:cubicBezTo>
                    <a:cubicBezTo>
                      <a:pt x="100" y="4"/>
                      <a:pt x="5" y="99"/>
                      <a:pt x="4" y="100"/>
                    </a:cubicBezTo>
                    <a:cubicBezTo>
                      <a:pt x="3" y="101"/>
                      <a:pt x="3" y="101"/>
                      <a:pt x="2" y="101"/>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770" name="Google Shape;770;p34"/>
            <p:cNvGrpSpPr/>
            <p:nvPr/>
          </p:nvGrpSpPr>
          <p:grpSpPr>
            <a:xfrm>
              <a:off x="8555793" y="3563885"/>
              <a:ext cx="658639" cy="1289749"/>
              <a:chOff x="2608263" y="2662239"/>
              <a:chExt cx="303213" cy="593725"/>
            </a:xfrm>
          </p:grpSpPr>
          <p:grpSp>
            <p:nvGrpSpPr>
              <p:cNvPr id="771" name="Google Shape;771;p34"/>
              <p:cNvGrpSpPr/>
              <p:nvPr/>
            </p:nvGrpSpPr>
            <p:grpSpPr>
              <a:xfrm>
                <a:off x="2608263" y="2662239"/>
                <a:ext cx="303213" cy="593725"/>
                <a:chOff x="2608263" y="2662239"/>
                <a:chExt cx="303213" cy="593725"/>
              </a:xfrm>
            </p:grpSpPr>
            <p:sp>
              <p:nvSpPr>
                <p:cNvPr id="772" name="Google Shape;772;p34"/>
                <p:cNvSpPr/>
                <p:nvPr/>
              </p:nvSpPr>
              <p:spPr>
                <a:xfrm>
                  <a:off x="2608263" y="2662239"/>
                  <a:ext cx="303213" cy="450850"/>
                </a:xfrm>
                <a:custGeom>
                  <a:rect b="b" l="l" r="r" t="t"/>
                  <a:pathLst>
                    <a:path extrusionOk="0" h="262" w="176">
                      <a:moveTo>
                        <a:pt x="176" y="131"/>
                      </a:moveTo>
                      <a:cubicBezTo>
                        <a:pt x="176" y="201"/>
                        <a:pt x="139" y="258"/>
                        <a:pt x="92" y="262"/>
                      </a:cubicBezTo>
                      <a:cubicBezTo>
                        <a:pt x="91" y="262"/>
                        <a:pt x="89" y="262"/>
                        <a:pt x="88" y="262"/>
                      </a:cubicBezTo>
                      <a:cubicBezTo>
                        <a:pt x="87" y="262"/>
                        <a:pt x="87" y="262"/>
                        <a:pt x="87" y="262"/>
                      </a:cubicBezTo>
                      <a:cubicBezTo>
                        <a:pt x="84" y="262"/>
                        <a:pt x="82" y="262"/>
                        <a:pt x="80" y="261"/>
                      </a:cubicBezTo>
                      <a:cubicBezTo>
                        <a:pt x="35" y="255"/>
                        <a:pt x="0" y="199"/>
                        <a:pt x="0" y="131"/>
                      </a:cubicBezTo>
                      <a:cubicBezTo>
                        <a:pt x="0" y="61"/>
                        <a:pt x="37" y="3"/>
                        <a:pt x="84" y="0"/>
                      </a:cubicBezTo>
                      <a:cubicBezTo>
                        <a:pt x="85" y="0"/>
                        <a:pt x="87" y="0"/>
                        <a:pt x="88" y="0"/>
                      </a:cubicBezTo>
                      <a:cubicBezTo>
                        <a:pt x="137" y="0"/>
                        <a:pt x="176" y="59"/>
                        <a:pt x="176" y="131"/>
                      </a:cubicBez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73" name="Google Shape;773;p34"/>
                <p:cNvSpPr/>
                <p:nvPr/>
              </p:nvSpPr>
              <p:spPr>
                <a:xfrm>
                  <a:off x="2743200" y="2787651"/>
                  <a:ext cx="31750" cy="468313"/>
                </a:xfrm>
                <a:custGeom>
                  <a:rect b="b" l="l" r="r" t="t"/>
                  <a:pathLst>
                    <a:path extrusionOk="0" h="295" w="20">
                      <a:moveTo>
                        <a:pt x="20" y="295"/>
                      </a:moveTo>
                      <a:lnTo>
                        <a:pt x="0" y="295"/>
                      </a:lnTo>
                      <a:lnTo>
                        <a:pt x="2" y="204"/>
                      </a:lnTo>
                      <a:lnTo>
                        <a:pt x="3" y="152"/>
                      </a:lnTo>
                      <a:lnTo>
                        <a:pt x="3" y="125"/>
                      </a:lnTo>
                      <a:lnTo>
                        <a:pt x="7" y="0"/>
                      </a:lnTo>
                      <a:lnTo>
                        <a:pt x="8" y="23"/>
                      </a:lnTo>
                      <a:lnTo>
                        <a:pt x="8" y="24"/>
                      </a:lnTo>
                      <a:lnTo>
                        <a:pt x="10" y="75"/>
                      </a:lnTo>
                      <a:lnTo>
                        <a:pt x="11" y="96"/>
                      </a:lnTo>
                      <a:lnTo>
                        <a:pt x="13" y="158"/>
                      </a:lnTo>
                      <a:lnTo>
                        <a:pt x="15" y="187"/>
                      </a:lnTo>
                      <a:lnTo>
                        <a:pt x="15" y="205"/>
                      </a:lnTo>
                      <a:lnTo>
                        <a:pt x="20" y="295"/>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74" name="Google Shape;774;p34"/>
                <p:cNvSpPr/>
                <p:nvPr/>
              </p:nvSpPr>
              <p:spPr>
                <a:xfrm>
                  <a:off x="2754313" y="2787651"/>
                  <a:ext cx="53975" cy="173038"/>
                </a:xfrm>
                <a:custGeom>
                  <a:rect b="b" l="l" r="r" t="t"/>
                  <a:pathLst>
                    <a:path extrusionOk="0" h="109" w="34">
                      <a:moveTo>
                        <a:pt x="34" y="0"/>
                      </a:moveTo>
                      <a:lnTo>
                        <a:pt x="0" y="82"/>
                      </a:lnTo>
                      <a:lnTo>
                        <a:pt x="0" y="109"/>
                      </a:lnTo>
                      <a:lnTo>
                        <a:pt x="34"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75" name="Google Shape;775;p34"/>
                <p:cNvSpPr/>
                <p:nvPr/>
              </p:nvSpPr>
              <p:spPr>
                <a:xfrm>
                  <a:off x="2754313" y="2940051"/>
                  <a:ext cx="71438" cy="163513"/>
                </a:xfrm>
                <a:custGeom>
                  <a:rect b="b" l="l" r="r" t="t"/>
                  <a:pathLst>
                    <a:path extrusionOk="0" h="103" w="45">
                      <a:moveTo>
                        <a:pt x="45" y="0"/>
                      </a:moveTo>
                      <a:lnTo>
                        <a:pt x="0" y="72"/>
                      </a:lnTo>
                      <a:lnTo>
                        <a:pt x="3" y="103"/>
                      </a:lnTo>
                      <a:lnTo>
                        <a:pt x="45"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776" name="Google Shape;776;p34"/>
              <p:cNvSpPr/>
              <p:nvPr/>
            </p:nvSpPr>
            <p:spPr>
              <a:xfrm>
                <a:off x="2674938" y="2882901"/>
                <a:ext cx="79375" cy="158750"/>
              </a:xfrm>
              <a:custGeom>
                <a:rect b="b" l="l" r="r" t="t"/>
                <a:pathLst>
                  <a:path extrusionOk="0" h="100" w="50">
                    <a:moveTo>
                      <a:pt x="0" y="0"/>
                    </a:moveTo>
                    <a:lnTo>
                      <a:pt x="50" y="100"/>
                    </a:lnTo>
                    <a:lnTo>
                      <a:pt x="50" y="69"/>
                    </a:lnTo>
                    <a:lnTo>
                      <a:pt x="0"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777" name="Google Shape;777;p34"/>
            <p:cNvGrpSpPr/>
            <p:nvPr/>
          </p:nvGrpSpPr>
          <p:grpSpPr>
            <a:xfrm>
              <a:off x="4961167" y="3899479"/>
              <a:ext cx="558797" cy="954268"/>
              <a:chOff x="2295525" y="2541589"/>
              <a:chExt cx="244475" cy="417513"/>
            </a:xfrm>
          </p:grpSpPr>
          <p:grpSp>
            <p:nvGrpSpPr>
              <p:cNvPr id="778" name="Google Shape;778;p34"/>
              <p:cNvGrpSpPr/>
              <p:nvPr/>
            </p:nvGrpSpPr>
            <p:grpSpPr>
              <a:xfrm>
                <a:off x="2295525" y="2541589"/>
                <a:ext cx="244475" cy="417513"/>
                <a:chOff x="2295525" y="2541589"/>
                <a:chExt cx="244475" cy="417513"/>
              </a:xfrm>
            </p:grpSpPr>
            <p:sp>
              <p:nvSpPr>
                <p:cNvPr id="779" name="Google Shape;779;p34"/>
                <p:cNvSpPr/>
                <p:nvPr/>
              </p:nvSpPr>
              <p:spPr>
                <a:xfrm>
                  <a:off x="2295525" y="2541589"/>
                  <a:ext cx="244475" cy="315913"/>
                </a:xfrm>
                <a:custGeom>
                  <a:rect b="b" l="l" r="r" t="t"/>
                  <a:pathLst>
                    <a:path extrusionOk="0" h="183" w="142">
                      <a:moveTo>
                        <a:pt x="140" y="103"/>
                      </a:moveTo>
                      <a:cubicBezTo>
                        <a:pt x="138" y="111"/>
                        <a:pt x="133" y="117"/>
                        <a:pt x="126" y="122"/>
                      </a:cubicBezTo>
                      <a:cubicBezTo>
                        <a:pt x="123" y="125"/>
                        <a:pt x="119" y="127"/>
                        <a:pt x="115" y="130"/>
                      </a:cubicBezTo>
                      <a:cubicBezTo>
                        <a:pt x="118" y="131"/>
                        <a:pt x="120" y="132"/>
                        <a:pt x="121" y="133"/>
                      </a:cubicBezTo>
                      <a:cubicBezTo>
                        <a:pt x="129" y="136"/>
                        <a:pt x="131" y="141"/>
                        <a:pt x="129" y="148"/>
                      </a:cubicBezTo>
                      <a:cubicBezTo>
                        <a:pt x="128" y="155"/>
                        <a:pt x="123" y="160"/>
                        <a:pt x="118" y="164"/>
                      </a:cubicBezTo>
                      <a:cubicBezTo>
                        <a:pt x="108" y="172"/>
                        <a:pt x="97" y="177"/>
                        <a:pt x="85" y="181"/>
                      </a:cubicBezTo>
                      <a:cubicBezTo>
                        <a:pt x="83" y="181"/>
                        <a:pt x="81" y="182"/>
                        <a:pt x="78" y="183"/>
                      </a:cubicBezTo>
                      <a:cubicBezTo>
                        <a:pt x="71" y="183"/>
                        <a:pt x="71" y="183"/>
                        <a:pt x="71" y="183"/>
                      </a:cubicBezTo>
                      <a:cubicBezTo>
                        <a:pt x="67" y="183"/>
                        <a:pt x="67" y="183"/>
                        <a:pt x="67" y="183"/>
                      </a:cubicBezTo>
                      <a:cubicBezTo>
                        <a:pt x="66" y="183"/>
                        <a:pt x="66" y="183"/>
                        <a:pt x="66" y="183"/>
                      </a:cubicBezTo>
                      <a:cubicBezTo>
                        <a:pt x="65" y="182"/>
                        <a:pt x="64" y="182"/>
                        <a:pt x="63" y="182"/>
                      </a:cubicBezTo>
                      <a:cubicBezTo>
                        <a:pt x="56" y="181"/>
                        <a:pt x="50" y="180"/>
                        <a:pt x="44" y="179"/>
                      </a:cubicBezTo>
                      <a:cubicBezTo>
                        <a:pt x="38" y="177"/>
                        <a:pt x="32" y="175"/>
                        <a:pt x="26" y="172"/>
                      </a:cubicBezTo>
                      <a:cubicBezTo>
                        <a:pt x="21" y="170"/>
                        <a:pt x="17" y="166"/>
                        <a:pt x="17" y="160"/>
                      </a:cubicBezTo>
                      <a:cubicBezTo>
                        <a:pt x="18" y="154"/>
                        <a:pt x="22" y="151"/>
                        <a:pt x="28" y="149"/>
                      </a:cubicBezTo>
                      <a:cubicBezTo>
                        <a:pt x="29" y="148"/>
                        <a:pt x="30" y="148"/>
                        <a:pt x="33" y="147"/>
                      </a:cubicBezTo>
                      <a:cubicBezTo>
                        <a:pt x="31" y="146"/>
                        <a:pt x="29" y="145"/>
                        <a:pt x="27" y="144"/>
                      </a:cubicBezTo>
                      <a:cubicBezTo>
                        <a:pt x="21" y="141"/>
                        <a:pt x="15" y="138"/>
                        <a:pt x="10" y="134"/>
                      </a:cubicBezTo>
                      <a:cubicBezTo>
                        <a:pt x="5" y="130"/>
                        <a:pt x="1" y="125"/>
                        <a:pt x="0" y="119"/>
                      </a:cubicBezTo>
                      <a:cubicBezTo>
                        <a:pt x="0" y="111"/>
                        <a:pt x="3" y="105"/>
                        <a:pt x="11" y="103"/>
                      </a:cubicBezTo>
                      <a:cubicBezTo>
                        <a:pt x="16" y="101"/>
                        <a:pt x="21" y="101"/>
                        <a:pt x="26" y="100"/>
                      </a:cubicBezTo>
                      <a:cubicBezTo>
                        <a:pt x="26" y="99"/>
                        <a:pt x="25" y="98"/>
                        <a:pt x="24" y="97"/>
                      </a:cubicBezTo>
                      <a:cubicBezTo>
                        <a:pt x="20" y="92"/>
                        <a:pt x="16" y="88"/>
                        <a:pt x="14" y="84"/>
                      </a:cubicBezTo>
                      <a:cubicBezTo>
                        <a:pt x="11" y="80"/>
                        <a:pt x="10" y="75"/>
                        <a:pt x="9" y="70"/>
                      </a:cubicBezTo>
                      <a:cubicBezTo>
                        <a:pt x="9" y="59"/>
                        <a:pt x="19" y="51"/>
                        <a:pt x="31" y="55"/>
                      </a:cubicBezTo>
                      <a:cubicBezTo>
                        <a:pt x="36" y="57"/>
                        <a:pt x="40" y="60"/>
                        <a:pt x="45" y="62"/>
                      </a:cubicBezTo>
                      <a:cubicBezTo>
                        <a:pt x="45" y="60"/>
                        <a:pt x="44" y="58"/>
                        <a:pt x="44" y="56"/>
                      </a:cubicBezTo>
                      <a:cubicBezTo>
                        <a:pt x="42" y="44"/>
                        <a:pt x="40" y="33"/>
                        <a:pt x="42" y="22"/>
                      </a:cubicBezTo>
                      <a:cubicBezTo>
                        <a:pt x="43" y="17"/>
                        <a:pt x="44" y="13"/>
                        <a:pt x="46" y="9"/>
                      </a:cubicBezTo>
                      <a:cubicBezTo>
                        <a:pt x="48" y="4"/>
                        <a:pt x="52" y="0"/>
                        <a:pt x="58" y="0"/>
                      </a:cubicBezTo>
                      <a:cubicBezTo>
                        <a:pt x="62" y="0"/>
                        <a:pt x="65" y="2"/>
                        <a:pt x="67" y="5"/>
                      </a:cubicBezTo>
                      <a:cubicBezTo>
                        <a:pt x="68" y="6"/>
                        <a:pt x="69" y="8"/>
                        <a:pt x="69" y="9"/>
                      </a:cubicBezTo>
                      <a:cubicBezTo>
                        <a:pt x="71" y="14"/>
                        <a:pt x="72" y="19"/>
                        <a:pt x="73" y="24"/>
                      </a:cubicBezTo>
                      <a:cubicBezTo>
                        <a:pt x="73" y="27"/>
                        <a:pt x="73" y="30"/>
                        <a:pt x="73" y="35"/>
                      </a:cubicBezTo>
                      <a:cubicBezTo>
                        <a:pt x="74" y="33"/>
                        <a:pt x="76" y="32"/>
                        <a:pt x="77" y="31"/>
                      </a:cubicBezTo>
                      <a:cubicBezTo>
                        <a:pt x="77" y="30"/>
                        <a:pt x="78" y="30"/>
                        <a:pt x="78" y="29"/>
                      </a:cubicBezTo>
                      <a:cubicBezTo>
                        <a:pt x="82" y="26"/>
                        <a:pt x="85" y="23"/>
                        <a:pt x="89" y="21"/>
                      </a:cubicBezTo>
                      <a:cubicBezTo>
                        <a:pt x="97" y="17"/>
                        <a:pt x="105" y="22"/>
                        <a:pt x="105" y="31"/>
                      </a:cubicBezTo>
                      <a:cubicBezTo>
                        <a:pt x="105" y="35"/>
                        <a:pt x="104" y="40"/>
                        <a:pt x="103" y="44"/>
                      </a:cubicBezTo>
                      <a:cubicBezTo>
                        <a:pt x="102" y="46"/>
                        <a:pt x="101" y="48"/>
                        <a:pt x="101" y="51"/>
                      </a:cubicBezTo>
                      <a:cubicBezTo>
                        <a:pt x="104" y="50"/>
                        <a:pt x="107" y="49"/>
                        <a:pt x="110" y="48"/>
                      </a:cubicBezTo>
                      <a:cubicBezTo>
                        <a:pt x="120" y="44"/>
                        <a:pt x="132" y="50"/>
                        <a:pt x="130" y="65"/>
                      </a:cubicBezTo>
                      <a:cubicBezTo>
                        <a:pt x="130" y="67"/>
                        <a:pt x="129" y="69"/>
                        <a:pt x="129" y="71"/>
                      </a:cubicBezTo>
                      <a:cubicBezTo>
                        <a:pt x="126" y="76"/>
                        <a:pt x="123" y="80"/>
                        <a:pt x="119" y="85"/>
                      </a:cubicBezTo>
                      <a:cubicBezTo>
                        <a:pt x="122" y="85"/>
                        <a:pt x="124" y="85"/>
                        <a:pt x="126" y="85"/>
                      </a:cubicBezTo>
                      <a:cubicBezTo>
                        <a:pt x="135" y="86"/>
                        <a:pt x="142" y="92"/>
                        <a:pt x="140" y="10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80" name="Google Shape;780;p34"/>
                <p:cNvSpPr/>
                <p:nvPr/>
              </p:nvSpPr>
              <p:spPr>
                <a:xfrm>
                  <a:off x="2400300" y="2674939"/>
                  <a:ext cx="22225" cy="284163"/>
                </a:xfrm>
                <a:custGeom>
                  <a:rect b="b" l="l" r="r" t="t"/>
                  <a:pathLst>
                    <a:path extrusionOk="0" h="179" w="14">
                      <a:moveTo>
                        <a:pt x="14" y="179"/>
                      </a:moveTo>
                      <a:lnTo>
                        <a:pt x="0" y="179"/>
                      </a:lnTo>
                      <a:lnTo>
                        <a:pt x="3" y="114"/>
                      </a:lnTo>
                      <a:lnTo>
                        <a:pt x="4" y="79"/>
                      </a:lnTo>
                      <a:lnTo>
                        <a:pt x="4" y="65"/>
                      </a:lnTo>
                      <a:lnTo>
                        <a:pt x="4" y="65"/>
                      </a:lnTo>
                      <a:lnTo>
                        <a:pt x="6" y="0"/>
                      </a:lnTo>
                      <a:lnTo>
                        <a:pt x="7" y="15"/>
                      </a:lnTo>
                      <a:lnTo>
                        <a:pt x="8" y="42"/>
                      </a:lnTo>
                      <a:lnTo>
                        <a:pt x="9" y="56"/>
                      </a:lnTo>
                      <a:lnTo>
                        <a:pt x="10" y="88"/>
                      </a:lnTo>
                      <a:lnTo>
                        <a:pt x="11" y="104"/>
                      </a:lnTo>
                      <a:lnTo>
                        <a:pt x="11" y="115"/>
                      </a:lnTo>
                      <a:lnTo>
                        <a:pt x="14" y="179"/>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81" name="Google Shape;781;p34"/>
                <p:cNvSpPr/>
                <p:nvPr/>
              </p:nvSpPr>
              <p:spPr>
                <a:xfrm>
                  <a:off x="2373313" y="2735264"/>
                  <a:ext cx="33338" cy="66675"/>
                </a:xfrm>
                <a:custGeom>
                  <a:rect b="b" l="l" r="r" t="t"/>
                  <a:pathLst>
                    <a:path extrusionOk="0" h="42" w="21">
                      <a:moveTo>
                        <a:pt x="0" y="0"/>
                      </a:moveTo>
                      <a:lnTo>
                        <a:pt x="21" y="42"/>
                      </a:lnTo>
                      <a:lnTo>
                        <a:pt x="21" y="27"/>
                      </a:lnTo>
                      <a:lnTo>
                        <a:pt x="0"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782" name="Google Shape;782;p34"/>
              <p:cNvSpPr/>
              <p:nvPr/>
            </p:nvSpPr>
            <p:spPr>
              <a:xfrm>
                <a:off x="2413000" y="2768601"/>
                <a:ext cx="38100" cy="79375"/>
              </a:xfrm>
              <a:custGeom>
                <a:rect b="b" l="l" r="r" t="t"/>
                <a:pathLst>
                  <a:path extrusionOk="0" h="50" w="24">
                    <a:moveTo>
                      <a:pt x="24" y="0"/>
                    </a:moveTo>
                    <a:lnTo>
                      <a:pt x="0" y="31"/>
                    </a:lnTo>
                    <a:lnTo>
                      <a:pt x="0" y="50"/>
                    </a:lnTo>
                    <a:lnTo>
                      <a:pt x="24"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83" name="Google Shape;783;p34"/>
              <p:cNvSpPr/>
              <p:nvPr/>
            </p:nvSpPr>
            <p:spPr>
              <a:xfrm>
                <a:off x="2411413" y="2700339"/>
                <a:ext cx="39688" cy="68263"/>
              </a:xfrm>
              <a:custGeom>
                <a:rect b="b" l="l" r="r" t="t"/>
                <a:pathLst>
                  <a:path extrusionOk="0" h="43" w="25">
                    <a:moveTo>
                      <a:pt x="25" y="0"/>
                    </a:moveTo>
                    <a:lnTo>
                      <a:pt x="0" y="27"/>
                    </a:lnTo>
                    <a:lnTo>
                      <a:pt x="0" y="43"/>
                    </a:lnTo>
                    <a:lnTo>
                      <a:pt x="25"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784" name="Google Shape;784;p34"/>
            <p:cNvSpPr/>
            <p:nvPr/>
          </p:nvSpPr>
          <p:spPr>
            <a:xfrm>
              <a:off x="5775874" y="4351400"/>
              <a:ext cx="2283574" cy="8575"/>
            </a:xfrm>
            <a:custGeom>
              <a:rect b="b" l="l" r="r" t="t"/>
              <a:pathLst>
                <a:path extrusionOk="0" h="4" w="849">
                  <a:moveTo>
                    <a:pt x="847" y="4"/>
                  </a:moveTo>
                  <a:cubicBezTo>
                    <a:pt x="2" y="4"/>
                    <a:pt x="2" y="4"/>
                    <a:pt x="2" y="4"/>
                  </a:cubicBezTo>
                  <a:cubicBezTo>
                    <a:pt x="1" y="4"/>
                    <a:pt x="0" y="3"/>
                    <a:pt x="0" y="2"/>
                  </a:cubicBezTo>
                  <a:cubicBezTo>
                    <a:pt x="0" y="1"/>
                    <a:pt x="1" y="0"/>
                    <a:pt x="2" y="0"/>
                  </a:cubicBezTo>
                  <a:cubicBezTo>
                    <a:pt x="847" y="0"/>
                    <a:pt x="847" y="0"/>
                    <a:pt x="847" y="0"/>
                  </a:cubicBezTo>
                  <a:cubicBezTo>
                    <a:pt x="848" y="0"/>
                    <a:pt x="849" y="1"/>
                    <a:pt x="849" y="2"/>
                  </a:cubicBezTo>
                  <a:cubicBezTo>
                    <a:pt x="849" y="3"/>
                    <a:pt x="848" y="4"/>
                    <a:pt x="847" y="4"/>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85" name="Google Shape;785;p34"/>
            <p:cNvSpPr/>
            <p:nvPr/>
          </p:nvSpPr>
          <p:spPr>
            <a:xfrm>
              <a:off x="5775874" y="4850075"/>
              <a:ext cx="2283574" cy="8575"/>
            </a:xfrm>
            <a:custGeom>
              <a:rect b="b" l="l" r="r" t="t"/>
              <a:pathLst>
                <a:path extrusionOk="0" h="4" w="849">
                  <a:moveTo>
                    <a:pt x="847" y="4"/>
                  </a:moveTo>
                  <a:cubicBezTo>
                    <a:pt x="2" y="4"/>
                    <a:pt x="2" y="4"/>
                    <a:pt x="2" y="4"/>
                  </a:cubicBezTo>
                  <a:cubicBezTo>
                    <a:pt x="1" y="4"/>
                    <a:pt x="0" y="3"/>
                    <a:pt x="0" y="2"/>
                  </a:cubicBezTo>
                  <a:cubicBezTo>
                    <a:pt x="0" y="1"/>
                    <a:pt x="1" y="0"/>
                    <a:pt x="2" y="0"/>
                  </a:cubicBezTo>
                  <a:cubicBezTo>
                    <a:pt x="847" y="0"/>
                    <a:pt x="847" y="0"/>
                    <a:pt x="847" y="0"/>
                  </a:cubicBezTo>
                  <a:cubicBezTo>
                    <a:pt x="848" y="0"/>
                    <a:pt x="849" y="1"/>
                    <a:pt x="849" y="2"/>
                  </a:cubicBezTo>
                  <a:cubicBezTo>
                    <a:pt x="849" y="3"/>
                    <a:pt x="848" y="4"/>
                    <a:pt x="847" y="4"/>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86" name="Google Shape;786;p34"/>
            <p:cNvSpPr/>
            <p:nvPr/>
          </p:nvSpPr>
          <p:spPr>
            <a:xfrm>
              <a:off x="6064149" y="3855845"/>
              <a:ext cx="2283574" cy="8575"/>
            </a:xfrm>
            <a:custGeom>
              <a:rect b="b" l="l" r="r" t="t"/>
              <a:pathLst>
                <a:path extrusionOk="0" h="4" w="849">
                  <a:moveTo>
                    <a:pt x="847" y="4"/>
                  </a:moveTo>
                  <a:cubicBezTo>
                    <a:pt x="2" y="4"/>
                    <a:pt x="2" y="4"/>
                    <a:pt x="2" y="4"/>
                  </a:cubicBezTo>
                  <a:cubicBezTo>
                    <a:pt x="1" y="4"/>
                    <a:pt x="0" y="3"/>
                    <a:pt x="0" y="2"/>
                  </a:cubicBezTo>
                  <a:cubicBezTo>
                    <a:pt x="0" y="1"/>
                    <a:pt x="1" y="0"/>
                    <a:pt x="2" y="0"/>
                  </a:cubicBezTo>
                  <a:cubicBezTo>
                    <a:pt x="847" y="0"/>
                    <a:pt x="847" y="0"/>
                    <a:pt x="847" y="0"/>
                  </a:cubicBezTo>
                  <a:cubicBezTo>
                    <a:pt x="848" y="0"/>
                    <a:pt x="849" y="1"/>
                    <a:pt x="849" y="2"/>
                  </a:cubicBezTo>
                  <a:cubicBezTo>
                    <a:pt x="849" y="3"/>
                    <a:pt x="848" y="4"/>
                    <a:pt x="847" y="4"/>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87" name="Google Shape;787;p34"/>
            <p:cNvSpPr/>
            <p:nvPr/>
          </p:nvSpPr>
          <p:spPr>
            <a:xfrm>
              <a:off x="6007400" y="3770550"/>
              <a:ext cx="1389701" cy="8575"/>
            </a:xfrm>
            <a:custGeom>
              <a:rect b="b" l="l" r="r" t="t"/>
              <a:pathLst>
                <a:path extrusionOk="0" h="4" w="849">
                  <a:moveTo>
                    <a:pt x="847" y="4"/>
                  </a:moveTo>
                  <a:cubicBezTo>
                    <a:pt x="2" y="4"/>
                    <a:pt x="2" y="4"/>
                    <a:pt x="2" y="4"/>
                  </a:cubicBezTo>
                  <a:cubicBezTo>
                    <a:pt x="1" y="4"/>
                    <a:pt x="0" y="3"/>
                    <a:pt x="0" y="2"/>
                  </a:cubicBezTo>
                  <a:cubicBezTo>
                    <a:pt x="0" y="1"/>
                    <a:pt x="1" y="0"/>
                    <a:pt x="2" y="0"/>
                  </a:cubicBezTo>
                  <a:cubicBezTo>
                    <a:pt x="847" y="0"/>
                    <a:pt x="847" y="0"/>
                    <a:pt x="847" y="0"/>
                  </a:cubicBezTo>
                  <a:cubicBezTo>
                    <a:pt x="848" y="0"/>
                    <a:pt x="849" y="1"/>
                    <a:pt x="849" y="2"/>
                  </a:cubicBezTo>
                  <a:cubicBezTo>
                    <a:pt x="849" y="3"/>
                    <a:pt x="848" y="4"/>
                    <a:pt x="847" y="4"/>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88" name="Google Shape;788;p34"/>
            <p:cNvSpPr/>
            <p:nvPr/>
          </p:nvSpPr>
          <p:spPr>
            <a:xfrm>
              <a:off x="6584375" y="3598775"/>
              <a:ext cx="235750" cy="8575"/>
            </a:xfrm>
            <a:custGeom>
              <a:rect b="b" l="l" r="r" t="t"/>
              <a:pathLst>
                <a:path extrusionOk="0" h="4" w="849">
                  <a:moveTo>
                    <a:pt x="847" y="4"/>
                  </a:moveTo>
                  <a:cubicBezTo>
                    <a:pt x="2" y="4"/>
                    <a:pt x="2" y="4"/>
                    <a:pt x="2" y="4"/>
                  </a:cubicBezTo>
                  <a:cubicBezTo>
                    <a:pt x="1" y="4"/>
                    <a:pt x="0" y="3"/>
                    <a:pt x="0" y="2"/>
                  </a:cubicBezTo>
                  <a:cubicBezTo>
                    <a:pt x="0" y="1"/>
                    <a:pt x="1" y="0"/>
                    <a:pt x="2" y="0"/>
                  </a:cubicBezTo>
                  <a:cubicBezTo>
                    <a:pt x="847" y="0"/>
                    <a:pt x="847" y="0"/>
                    <a:pt x="847" y="0"/>
                  </a:cubicBezTo>
                  <a:cubicBezTo>
                    <a:pt x="848" y="0"/>
                    <a:pt x="849" y="1"/>
                    <a:pt x="849" y="2"/>
                  </a:cubicBezTo>
                  <a:cubicBezTo>
                    <a:pt x="849" y="3"/>
                    <a:pt x="848" y="4"/>
                    <a:pt x="847" y="4"/>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789" name="Google Shape;789;p34"/>
          <p:cNvSpPr txBox="1"/>
          <p:nvPr>
            <p:ph type="title"/>
          </p:nvPr>
        </p:nvSpPr>
        <p:spPr>
          <a:xfrm>
            <a:off x="544875" y="2339450"/>
            <a:ext cx="3435300" cy="1720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800"/>
              <a:t>Tribunal Ambiental</a:t>
            </a:r>
            <a:endParaRPr sz="3800"/>
          </a:p>
        </p:txBody>
      </p:sp>
      <p:sp>
        <p:nvSpPr>
          <p:cNvPr id="790" name="Google Shape;790;p34"/>
          <p:cNvSpPr txBox="1"/>
          <p:nvPr>
            <p:ph idx="4294967295" type="title"/>
          </p:nvPr>
        </p:nvSpPr>
        <p:spPr>
          <a:xfrm>
            <a:off x="1711275" y="1028100"/>
            <a:ext cx="1102500" cy="1102500"/>
          </a:xfrm>
          <a:prstGeom prst="rect">
            <a:avLst/>
          </a:prstGeom>
          <a:solidFill>
            <a:schemeClr val="dk2"/>
          </a:solidFill>
        </p:spPr>
        <p:txBody>
          <a:bodyPr anchorCtr="0" anchor="ctr" bIns="91425" lIns="91425" spcFirstLastPara="1" rIns="91425" wrap="square" tIns="91425">
            <a:noAutofit/>
          </a:bodyPr>
          <a:lstStyle/>
          <a:p>
            <a:pPr indent="0" lvl="0" marL="0" rtl="0" algn="ctr">
              <a:spcBef>
                <a:spcPts val="0"/>
              </a:spcBef>
              <a:spcAft>
                <a:spcPts val="0"/>
              </a:spcAft>
              <a:buNone/>
            </a:pPr>
            <a:r>
              <a:rPr lang="en" sz="5000"/>
              <a:t>03</a:t>
            </a:r>
            <a:endParaRPr sz="5000"/>
          </a:p>
        </p:txBody>
      </p:sp>
      <p:sp>
        <p:nvSpPr>
          <p:cNvPr id="791" name="Google Shape;791;p3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5" name="Shape 795"/>
        <p:cNvGrpSpPr/>
        <p:nvPr/>
      </p:nvGrpSpPr>
      <p:grpSpPr>
        <a:xfrm>
          <a:off x="0" y="0"/>
          <a:ext cx="0" cy="0"/>
          <a:chOff x="0" y="0"/>
          <a:chExt cx="0" cy="0"/>
        </a:xfrm>
      </p:grpSpPr>
      <p:sp>
        <p:nvSpPr>
          <p:cNvPr id="796" name="Google Shape;796;p35"/>
          <p:cNvSpPr txBox="1"/>
          <p:nvPr>
            <p:ph idx="1" type="subTitle"/>
          </p:nvPr>
        </p:nvSpPr>
        <p:spPr>
          <a:xfrm>
            <a:off x="347325" y="1200150"/>
            <a:ext cx="3884700" cy="2911500"/>
          </a:xfrm>
          <a:prstGeom prst="rect">
            <a:avLst/>
          </a:prstGeom>
        </p:spPr>
        <p:txBody>
          <a:bodyPr anchorCtr="0" anchor="b" bIns="91425" lIns="91425" spcFirstLastPara="1" rIns="91425" wrap="square" tIns="91425">
            <a:noAutofit/>
          </a:bodyPr>
          <a:lstStyle/>
          <a:p>
            <a:pPr indent="0" lvl="0" marL="0" rtl="0" algn="just">
              <a:spcBef>
                <a:spcPts val="0"/>
              </a:spcBef>
              <a:spcAft>
                <a:spcPts val="0"/>
              </a:spcAft>
              <a:buNone/>
            </a:pPr>
            <a:r>
              <a:rPr lang="en" sz="1800"/>
              <a:t>Art. 1 de la Ley N° 20.600: “Concepto. Los Tribunales Ambientales son </a:t>
            </a:r>
            <a:r>
              <a:rPr b="1" lang="en" sz="1800"/>
              <a:t>órganos jurisdiccionales especiales</a:t>
            </a:r>
            <a:r>
              <a:rPr lang="en" sz="1800"/>
              <a:t>, sujetos a la superintendencia directiva, correccional y económica de la Corte Suprema, cuya función es </a:t>
            </a:r>
            <a:r>
              <a:rPr b="1" lang="en" sz="1800"/>
              <a:t>resolver las controversias medioambientales de su competencia</a:t>
            </a:r>
            <a:r>
              <a:rPr lang="en" sz="1800"/>
              <a:t> y ocuparse de los demás asuntos que la ley somete a su conocimiento.”</a:t>
            </a:r>
            <a:endParaRPr sz="1800"/>
          </a:p>
        </p:txBody>
      </p:sp>
      <p:sp>
        <p:nvSpPr>
          <p:cNvPr id="797" name="Google Shape;797;p35"/>
          <p:cNvSpPr txBox="1"/>
          <p:nvPr>
            <p:ph idx="1" type="subTitle"/>
          </p:nvPr>
        </p:nvSpPr>
        <p:spPr>
          <a:xfrm>
            <a:off x="4653325" y="1200150"/>
            <a:ext cx="3884700" cy="2911500"/>
          </a:xfrm>
          <a:prstGeom prst="rect">
            <a:avLst/>
          </a:prstGeom>
        </p:spPr>
        <p:txBody>
          <a:bodyPr anchorCtr="0" anchor="ctr" bIns="91425" lIns="91425" spcFirstLastPara="1" rIns="91425" wrap="square" tIns="91425">
            <a:noAutofit/>
          </a:bodyPr>
          <a:lstStyle/>
          <a:p>
            <a:pPr indent="-342900" lvl="0" marL="457200" rtl="0" algn="l">
              <a:spcBef>
                <a:spcPts val="0"/>
              </a:spcBef>
              <a:spcAft>
                <a:spcPts val="0"/>
              </a:spcAft>
              <a:buSzPts val="1800"/>
              <a:buChar char="●"/>
            </a:pPr>
            <a:r>
              <a:rPr b="1" lang="en" sz="1800"/>
              <a:t>Ejercen jurisdicci</a:t>
            </a:r>
            <a:r>
              <a:rPr b="1" lang="en" sz="1800"/>
              <a:t>ón. </a:t>
            </a:r>
            <a:endParaRPr b="1" sz="1800"/>
          </a:p>
          <a:p>
            <a:pPr indent="-342900" lvl="0" marL="457200" rtl="0" algn="l">
              <a:spcBef>
                <a:spcPts val="0"/>
              </a:spcBef>
              <a:spcAft>
                <a:spcPts val="0"/>
              </a:spcAft>
              <a:buSzPts val="1800"/>
              <a:buChar char="●"/>
            </a:pPr>
            <a:r>
              <a:rPr lang="en" sz="1800"/>
              <a:t>Tribunales especiales (art. 5 COT)</a:t>
            </a:r>
            <a:endParaRPr sz="1800"/>
          </a:p>
          <a:p>
            <a:pPr indent="-342900" lvl="0" marL="457200" rtl="0" algn="l">
              <a:spcBef>
                <a:spcPts val="0"/>
              </a:spcBef>
              <a:spcAft>
                <a:spcPts val="0"/>
              </a:spcAft>
              <a:buSzPts val="1800"/>
              <a:buChar char="●"/>
            </a:pPr>
            <a:r>
              <a:rPr lang="en" sz="1800"/>
              <a:t>Sujetos a la s</a:t>
            </a:r>
            <a:r>
              <a:rPr lang="en" sz="1800"/>
              <a:t>uperintendencia</a:t>
            </a:r>
            <a:r>
              <a:rPr lang="en" sz="1800"/>
              <a:t> de la Corte Suprema.</a:t>
            </a:r>
            <a:endParaRPr sz="1800"/>
          </a:p>
        </p:txBody>
      </p:sp>
      <p:sp>
        <p:nvSpPr>
          <p:cNvPr id="798" name="Google Shape;798;p35"/>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3.1) Tribunal Ambiental: Concepto</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799" name="Google Shape;799;p3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3" name="Shape 803"/>
        <p:cNvGrpSpPr/>
        <p:nvPr/>
      </p:nvGrpSpPr>
      <p:grpSpPr>
        <a:xfrm>
          <a:off x="0" y="0"/>
          <a:ext cx="0" cy="0"/>
          <a:chOff x="0" y="0"/>
          <a:chExt cx="0" cy="0"/>
        </a:xfrm>
      </p:grpSpPr>
      <p:sp>
        <p:nvSpPr>
          <p:cNvPr id="804" name="Google Shape;804;p36"/>
          <p:cNvSpPr txBox="1"/>
          <p:nvPr>
            <p:ph idx="1" type="subTitle"/>
          </p:nvPr>
        </p:nvSpPr>
        <p:spPr>
          <a:xfrm>
            <a:off x="782250" y="1241400"/>
            <a:ext cx="7579500" cy="3192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1400"/>
              <a:t>    Art. 5 de la Ley N°  20.600: </a:t>
            </a:r>
            <a:r>
              <a:rPr lang="en" sz="1400"/>
              <a:t>“ Número de Tribunales y Jurisdicción. Créase un Tribunal Ambiental con asiento en cada una de las siguientes comunas del país, con la jurisdicción territorial que en cada caso se indica:</a:t>
            </a:r>
            <a:endParaRPr sz="1400"/>
          </a:p>
          <a:p>
            <a:pPr indent="0" lvl="0" marL="0" rtl="0" algn="ctr">
              <a:spcBef>
                <a:spcPts val="0"/>
              </a:spcBef>
              <a:spcAft>
                <a:spcPts val="0"/>
              </a:spcAft>
              <a:buNone/>
            </a:pPr>
            <a:r>
              <a:t/>
            </a:r>
            <a:endParaRPr sz="1400"/>
          </a:p>
          <a:p>
            <a:pPr indent="0" lvl="0" marL="0" rtl="0" algn="ctr">
              <a:spcBef>
                <a:spcPts val="0"/>
              </a:spcBef>
              <a:spcAft>
                <a:spcPts val="0"/>
              </a:spcAft>
              <a:buNone/>
            </a:pPr>
            <a:r>
              <a:rPr lang="en" sz="1400"/>
              <a:t>   </a:t>
            </a:r>
            <a:r>
              <a:rPr b="1" lang="en" sz="1400"/>
              <a:t> a) Primer Tribunal Ambiental,</a:t>
            </a:r>
            <a:r>
              <a:rPr lang="en" sz="1400"/>
              <a:t> con </a:t>
            </a:r>
            <a:r>
              <a:rPr b="1" lang="en" sz="1400"/>
              <a:t>asiento en la comuna de Antofagasta,</a:t>
            </a:r>
            <a:r>
              <a:rPr lang="en" sz="1400"/>
              <a:t> y con competencia territorial en las Regiones de Arica y Parinacota, de Tarapacá, de Antofagasta, de Atacama y de Coquimbo.</a:t>
            </a:r>
            <a:endParaRPr sz="1400"/>
          </a:p>
          <a:p>
            <a:pPr indent="0" lvl="0" marL="0" rtl="0" algn="ctr">
              <a:spcBef>
                <a:spcPts val="1000"/>
              </a:spcBef>
              <a:spcAft>
                <a:spcPts val="0"/>
              </a:spcAft>
              <a:buNone/>
            </a:pPr>
            <a:r>
              <a:rPr b="1" lang="en" sz="1400"/>
              <a:t>    b) Segundo Tribunal Ambiental, </a:t>
            </a:r>
            <a:r>
              <a:rPr lang="en" sz="1400"/>
              <a:t>con </a:t>
            </a:r>
            <a:r>
              <a:rPr b="1" lang="en" sz="1400"/>
              <a:t>asiento en la comuna de Santiago</a:t>
            </a:r>
            <a:r>
              <a:rPr lang="en" sz="1400"/>
              <a:t>, y con competencia territorial en las regiones de Valparaíso, Metropolitana de Santiago, del Libertador General Bernardo O'Higgins y del Maule.</a:t>
            </a:r>
            <a:endParaRPr sz="1400"/>
          </a:p>
          <a:p>
            <a:pPr indent="0" lvl="0" marL="0" rtl="0" algn="ctr">
              <a:spcBef>
                <a:spcPts val="1000"/>
              </a:spcBef>
              <a:spcAft>
                <a:spcPts val="0"/>
              </a:spcAft>
              <a:buNone/>
            </a:pPr>
            <a:r>
              <a:rPr b="1" lang="en" sz="1400"/>
              <a:t>    c) Tercer Tribunal Ambiental, </a:t>
            </a:r>
            <a:r>
              <a:rPr lang="en" sz="1400"/>
              <a:t>con </a:t>
            </a:r>
            <a:r>
              <a:rPr b="1" lang="en" sz="1400"/>
              <a:t>asiento en la comuna de Valdivia</a:t>
            </a:r>
            <a:r>
              <a:rPr lang="en" sz="1400"/>
              <a:t>, y con competencia territorial en las regiones de Ñuble, del Biobío, de La Araucanía, de Los Ríos, de Los Lagos, de Aysén del </a:t>
            </a:r>
            <a:r>
              <a:rPr lang="en" sz="1400"/>
              <a:t>General</a:t>
            </a:r>
            <a:r>
              <a:rPr lang="en" sz="1400"/>
              <a:t> Carlos Ibáñez del Campo, y de Magallanes y de la Antártica Chilena.</a:t>
            </a:r>
            <a:endParaRPr sz="1400"/>
          </a:p>
        </p:txBody>
      </p:sp>
      <p:sp>
        <p:nvSpPr>
          <p:cNvPr id="805" name="Google Shape;805;p3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806" name="Google Shape;806;p36"/>
          <p:cNvSpPr txBox="1"/>
          <p:nvPr>
            <p:ph type="title"/>
          </p:nvPr>
        </p:nvSpPr>
        <p:spPr>
          <a:xfrm>
            <a:off x="720000" y="330800"/>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3.2) Tribunal Ambiental: N</a:t>
            </a:r>
            <a:r>
              <a:rPr lang="en"/>
              <a:t>úmero</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0" name="Shape 810"/>
        <p:cNvGrpSpPr/>
        <p:nvPr/>
      </p:nvGrpSpPr>
      <p:grpSpPr>
        <a:xfrm>
          <a:off x="0" y="0"/>
          <a:ext cx="0" cy="0"/>
          <a:chOff x="0" y="0"/>
          <a:chExt cx="0" cy="0"/>
        </a:xfrm>
      </p:grpSpPr>
      <p:sp>
        <p:nvSpPr>
          <p:cNvPr id="811" name="Google Shape;811;p37"/>
          <p:cNvSpPr txBox="1"/>
          <p:nvPr>
            <p:ph type="title"/>
          </p:nvPr>
        </p:nvSpPr>
        <p:spPr>
          <a:xfrm>
            <a:off x="5047375" y="2331575"/>
            <a:ext cx="3383400" cy="17208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sz="3000"/>
              <a:t>TA: Integración y nombramiento </a:t>
            </a:r>
            <a:endParaRPr sz="3000"/>
          </a:p>
        </p:txBody>
      </p:sp>
      <p:sp>
        <p:nvSpPr>
          <p:cNvPr id="812" name="Google Shape;812;p37"/>
          <p:cNvSpPr txBox="1"/>
          <p:nvPr>
            <p:ph idx="2" type="title"/>
          </p:nvPr>
        </p:nvSpPr>
        <p:spPr>
          <a:xfrm>
            <a:off x="7328400" y="1091125"/>
            <a:ext cx="1102500" cy="1102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04</a:t>
            </a:r>
            <a:endParaRPr/>
          </a:p>
        </p:txBody>
      </p:sp>
      <p:grpSp>
        <p:nvGrpSpPr>
          <p:cNvPr id="813" name="Google Shape;813;p37"/>
          <p:cNvGrpSpPr/>
          <p:nvPr/>
        </p:nvGrpSpPr>
        <p:grpSpPr>
          <a:xfrm>
            <a:off x="-152734" y="190424"/>
            <a:ext cx="4811260" cy="4729185"/>
            <a:chOff x="-152734" y="190424"/>
            <a:chExt cx="4811260" cy="4729185"/>
          </a:xfrm>
        </p:grpSpPr>
        <p:grpSp>
          <p:nvGrpSpPr>
            <p:cNvPr id="814" name="Google Shape;814;p37"/>
            <p:cNvGrpSpPr/>
            <p:nvPr/>
          </p:nvGrpSpPr>
          <p:grpSpPr>
            <a:xfrm flipH="1">
              <a:off x="-152734" y="3106433"/>
              <a:ext cx="2021560" cy="1781181"/>
              <a:chOff x="1621222" y="1664140"/>
              <a:chExt cx="1564675" cy="1378623"/>
            </a:xfrm>
          </p:grpSpPr>
          <p:sp>
            <p:nvSpPr>
              <p:cNvPr id="815" name="Google Shape;815;p37"/>
              <p:cNvSpPr/>
              <p:nvPr/>
            </p:nvSpPr>
            <p:spPr>
              <a:xfrm>
                <a:off x="1786721" y="2747750"/>
                <a:ext cx="355157" cy="227224"/>
              </a:xfrm>
              <a:custGeom>
                <a:rect b="b" l="l" r="r" t="t"/>
                <a:pathLst>
                  <a:path extrusionOk="0" h="100" w="157">
                    <a:moveTo>
                      <a:pt x="4" y="93"/>
                    </a:moveTo>
                    <a:cubicBezTo>
                      <a:pt x="0" y="77"/>
                      <a:pt x="2" y="59"/>
                      <a:pt x="9" y="44"/>
                    </a:cubicBezTo>
                    <a:cubicBezTo>
                      <a:pt x="23" y="15"/>
                      <a:pt x="57" y="0"/>
                      <a:pt x="88" y="3"/>
                    </a:cubicBezTo>
                    <a:cubicBezTo>
                      <a:pt x="104" y="5"/>
                      <a:pt x="120" y="11"/>
                      <a:pt x="132" y="22"/>
                    </a:cubicBezTo>
                    <a:cubicBezTo>
                      <a:pt x="148" y="36"/>
                      <a:pt x="153" y="59"/>
                      <a:pt x="156" y="80"/>
                    </a:cubicBezTo>
                    <a:cubicBezTo>
                      <a:pt x="157" y="82"/>
                      <a:pt x="157" y="83"/>
                      <a:pt x="156" y="85"/>
                    </a:cubicBezTo>
                    <a:cubicBezTo>
                      <a:pt x="155" y="86"/>
                      <a:pt x="154" y="86"/>
                      <a:pt x="153" y="87"/>
                    </a:cubicBezTo>
                    <a:cubicBezTo>
                      <a:pt x="125" y="99"/>
                      <a:pt x="93" y="99"/>
                      <a:pt x="62" y="100"/>
                    </a:cubicBezTo>
                    <a:cubicBezTo>
                      <a:pt x="52" y="100"/>
                      <a:pt x="42" y="100"/>
                      <a:pt x="32" y="98"/>
                    </a:cubicBezTo>
                    <a:lnTo>
                      <a:pt x="4" y="93"/>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16" name="Google Shape;816;p37"/>
              <p:cNvSpPr/>
              <p:nvPr/>
            </p:nvSpPr>
            <p:spPr>
              <a:xfrm>
                <a:off x="2323898" y="2721018"/>
                <a:ext cx="296919" cy="239636"/>
              </a:xfrm>
              <a:custGeom>
                <a:rect b="b" l="l" r="r" t="t"/>
                <a:pathLst>
                  <a:path extrusionOk="0" h="106" w="131">
                    <a:moveTo>
                      <a:pt x="1" y="104"/>
                    </a:moveTo>
                    <a:cubicBezTo>
                      <a:pt x="0" y="87"/>
                      <a:pt x="4" y="69"/>
                      <a:pt x="9" y="52"/>
                    </a:cubicBezTo>
                    <a:cubicBezTo>
                      <a:pt x="12" y="44"/>
                      <a:pt x="15" y="36"/>
                      <a:pt x="20" y="30"/>
                    </a:cubicBezTo>
                    <a:cubicBezTo>
                      <a:pt x="43" y="0"/>
                      <a:pt x="89" y="7"/>
                      <a:pt x="112" y="32"/>
                    </a:cubicBezTo>
                    <a:cubicBezTo>
                      <a:pt x="126" y="48"/>
                      <a:pt x="128" y="66"/>
                      <a:pt x="131" y="86"/>
                    </a:cubicBezTo>
                    <a:cubicBezTo>
                      <a:pt x="131" y="88"/>
                      <a:pt x="131" y="90"/>
                      <a:pt x="131" y="93"/>
                    </a:cubicBezTo>
                    <a:cubicBezTo>
                      <a:pt x="129" y="98"/>
                      <a:pt x="122" y="99"/>
                      <a:pt x="117" y="100"/>
                    </a:cubicBezTo>
                    <a:cubicBezTo>
                      <a:pt x="99" y="101"/>
                      <a:pt x="81" y="102"/>
                      <a:pt x="63" y="101"/>
                    </a:cubicBezTo>
                    <a:cubicBezTo>
                      <a:pt x="49" y="100"/>
                      <a:pt x="34" y="99"/>
                      <a:pt x="21" y="106"/>
                    </a:cubicBezTo>
                    <a:lnTo>
                      <a:pt x="1" y="104"/>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17" name="Google Shape;817;p37"/>
              <p:cNvSpPr/>
              <p:nvPr/>
            </p:nvSpPr>
            <p:spPr>
              <a:xfrm>
                <a:off x="1988790" y="2373499"/>
                <a:ext cx="364704" cy="405758"/>
              </a:xfrm>
              <a:custGeom>
                <a:rect b="b" l="l" r="r" t="t"/>
                <a:pathLst>
                  <a:path extrusionOk="0" h="179" w="161">
                    <a:moveTo>
                      <a:pt x="16" y="37"/>
                    </a:moveTo>
                    <a:cubicBezTo>
                      <a:pt x="1" y="66"/>
                      <a:pt x="0" y="106"/>
                      <a:pt x="14" y="132"/>
                    </a:cubicBezTo>
                    <a:cubicBezTo>
                      <a:pt x="23" y="148"/>
                      <a:pt x="39" y="160"/>
                      <a:pt x="57" y="164"/>
                    </a:cubicBezTo>
                    <a:cubicBezTo>
                      <a:pt x="125" y="179"/>
                      <a:pt x="161" y="87"/>
                      <a:pt x="129" y="35"/>
                    </a:cubicBezTo>
                    <a:cubicBezTo>
                      <a:pt x="127" y="32"/>
                      <a:pt x="124" y="29"/>
                      <a:pt x="122" y="26"/>
                    </a:cubicBezTo>
                    <a:cubicBezTo>
                      <a:pt x="108" y="10"/>
                      <a:pt x="88" y="0"/>
                      <a:pt x="67" y="1"/>
                    </a:cubicBezTo>
                    <a:cubicBezTo>
                      <a:pt x="43" y="2"/>
                      <a:pt x="26" y="17"/>
                      <a:pt x="16" y="37"/>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18" name="Google Shape;818;p37"/>
              <p:cNvSpPr/>
              <p:nvPr/>
            </p:nvSpPr>
            <p:spPr>
              <a:xfrm>
                <a:off x="2135817" y="2491885"/>
                <a:ext cx="29597" cy="484999"/>
              </a:xfrm>
              <a:custGeom>
                <a:rect b="b" l="l" r="r" t="t"/>
                <a:pathLst>
                  <a:path extrusionOk="0" h="508" w="31">
                    <a:moveTo>
                      <a:pt x="0" y="0"/>
                    </a:moveTo>
                    <a:lnTo>
                      <a:pt x="7" y="508"/>
                    </a:lnTo>
                    <a:lnTo>
                      <a:pt x="31" y="508"/>
                    </a:lnTo>
                    <a:lnTo>
                      <a:pt x="0"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19" name="Google Shape;819;p37"/>
              <p:cNvSpPr/>
              <p:nvPr/>
            </p:nvSpPr>
            <p:spPr>
              <a:xfrm>
                <a:off x="2142501" y="2532938"/>
                <a:ext cx="77333" cy="108838"/>
              </a:xfrm>
              <a:custGeom>
                <a:rect b="b" l="l" r="r" t="t"/>
                <a:pathLst>
                  <a:path extrusionOk="0" h="114" w="81">
                    <a:moveTo>
                      <a:pt x="81" y="0"/>
                    </a:moveTo>
                    <a:lnTo>
                      <a:pt x="0" y="83"/>
                    </a:lnTo>
                    <a:lnTo>
                      <a:pt x="0" y="114"/>
                    </a:lnTo>
                    <a:lnTo>
                      <a:pt x="81"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20" name="Google Shape;820;p37"/>
              <p:cNvSpPr/>
              <p:nvPr/>
            </p:nvSpPr>
            <p:spPr>
              <a:xfrm>
                <a:off x="2142501" y="2615998"/>
                <a:ext cx="95472" cy="118386"/>
              </a:xfrm>
              <a:custGeom>
                <a:rect b="b" l="l" r="r" t="t"/>
                <a:pathLst>
                  <a:path extrusionOk="0" h="124" w="100">
                    <a:moveTo>
                      <a:pt x="100" y="0"/>
                    </a:moveTo>
                    <a:lnTo>
                      <a:pt x="8" y="95"/>
                    </a:lnTo>
                    <a:lnTo>
                      <a:pt x="0" y="124"/>
                    </a:lnTo>
                    <a:lnTo>
                      <a:pt x="100"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21" name="Google Shape;821;p37"/>
              <p:cNvSpPr/>
              <p:nvPr/>
            </p:nvSpPr>
            <p:spPr>
              <a:xfrm>
                <a:off x="2056576" y="2587357"/>
                <a:ext cx="85925" cy="105974"/>
              </a:xfrm>
              <a:custGeom>
                <a:rect b="b" l="l" r="r" t="t"/>
                <a:pathLst>
                  <a:path extrusionOk="0" h="111" w="90">
                    <a:moveTo>
                      <a:pt x="0" y="0"/>
                    </a:moveTo>
                    <a:lnTo>
                      <a:pt x="90" y="111"/>
                    </a:lnTo>
                    <a:lnTo>
                      <a:pt x="90" y="57"/>
                    </a:lnTo>
                    <a:lnTo>
                      <a:pt x="0"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22" name="Google Shape;822;p37"/>
              <p:cNvSpPr/>
              <p:nvPr/>
            </p:nvSpPr>
            <p:spPr>
              <a:xfrm>
                <a:off x="1621222" y="2144366"/>
                <a:ext cx="478316" cy="515550"/>
              </a:xfrm>
              <a:custGeom>
                <a:rect b="b" l="l" r="r" t="t"/>
                <a:pathLst>
                  <a:path extrusionOk="0" h="227" w="211">
                    <a:moveTo>
                      <a:pt x="190" y="186"/>
                    </a:moveTo>
                    <a:cubicBezTo>
                      <a:pt x="186" y="191"/>
                      <a:pt x="181" y="196"/>
                      <a:pt x="175" y="200"/>
                    </a:cubicBezTo>
                    <a:cubicBezTo>
                      <a:pt x="171" y="204"/>
                      <a:pt x="166" y="208"/>
                      <a:pt x="161" y="212"/>
                    </a:cubicBezTo>
                    <a:cubicBezTo>
                      <a:pt x="149" y="220"/>
                      <a:pt x="134" y="225"/>
                      <a:pt x="119" y="226"/>
                    </a:cubicBezTo>
                    <a:cubicBezTo>
                      <a:pt x="116" y="226"/>
                      <a:pt x="114" y="227"/>
                      <a:pt x="111" y="227"/>
                    </a:cubicBezTo>
                    <a:cubicBezTo>
                      <a:pt x="110" y="227"/>
                      <a:pt x="109" y="227"/>
                      <a:pt x="107" y="227"/>
                    </a:cubicBezTo>
                    <a:cubicBezTo>
                      <a:pt x="105" y="227"/>
                      <a:pt x="103" y="227"/>
                      <a:pt x="101" y="227"/>
                    </a:cubicBezTo>
                    <a:cubicBezTo>
                      <a:pt x="80" y="227"/>
                      <a:pt x="58" y="222"/>
                      <a:pt x="41" y="209"/>
                    </a:cubicBezTo>
                    <a:cubicBezTo>
                      <a:pt x="21" y="193"/>
                      <a:pt x="10" y="167"/>
                      <a:pt x="6" y="142"/>
                    </a:cubicBezTo>
                    <a:cubicBezTo>
                      <a:pt x="0" y="109"/>
                      <a:pt x="5" y="73"/>
                      <a:pt x="23" y="46"/>
                    </a:cubicBezTo>
                    <a:cubicBezTo>
                      <a:pt x="39" y="23"/>
                      <a:pt x="64" y="7"/>
                      <a:pt x="91" y="3"/>
                    </a:cubicBezTo>
                    <a:cubicBezTo>
                      <a:pt x="95" y="2"/>
                      <a:pt x="99" y="2"/>
                      <a:pt x="103" y="2"/>
                    </a:cubicBezTo>
                    <a:cubicBezTo>
                      <a:pt x="135" y="0"/>
                      <a:pt x="168" y="14"/>
                      <a:pt x="187" y="41"/>
                    </a:cubicBezTo>
                    <a:cubicBezTo>
                      <a:pt x="198" y="58"/>
                      <a:pt x="204" y="78"/>
                      <a:pt x="207" y="99"/>
                    </a:cubicBezTo>
                    <a:cubicBezTo>
                      <a:pt x="211" y="129"/>
                      <a:pt x="210" y="162"/>
                      <a:pt x="190" y="186"/>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23" name="Google Shape;823;p37"/>
              <p:cNvSpPr/>
              <p:nvPr/>
            </p:nvSpPr>
            <p:spPr>
              <a:xfrm>
                <a:off x="1848446" y="2323853"/>
                <a:ext cx="42963" cy="643483"/>
              </a:xfrm>
              <a:custGeom>
                <a:rect b="b" l="l" r="r" t="t"/>
                <a:pathLst>
                  <a:path extrusionOk="0" h="674" w="45">
                    <a:moveTo>
                      <a:pt x="45" y="674"/>
                    </a:moveTo>
                    <a:lnTo>
                      <a:pt x="0" y="674"/>
                    </a:lnTo>
                    <a:lnTo>
                      <a:pt x="2" y="352"/>
                    </a:lnTo>
                    <a:lnTo>
                      <a:pt x="5" y="209"/>
                    </a:lnTo>
                    <a:lnTo>
                      <a:pt x="5" y="178"/>
                    </a:lnTo>
                    <a:lnTo>
                      <a:pt x="5" y="157"/>
                    </a:lnTo>
                    <a:lnTo>
                      <a:pt x="5" y="157"/>
                    </a:lnTo>
                    <a:lnTo>
                      <a:pt x="5" y="131"/>
                    </a:lnTo>
                    <a:lnTo>
                      <a:pt x="5" y="0"/>
                    </a:lnTo>
                    <a:lnTo>
                      <a:pt x="12" y="116"/>
                    </a:lnTo>
                    <a:lnTo>
                      <a:pt x="14" y="124"/>
                    </a:lnTo>
                    <a:lnTo>
                      <a:pt x="14" y="154"/>
                    </a:lnTo>
                    <a:lnTo>
                      <a:pt x="19" y="228"/>
                    </a:lnTo>
                    <a:lnTo>
                      <a:pt x="21" y="278"/>
                    </a:lnTo>
                    <a:lnTo>
                      <a:pt x="26" y="333"/>
                    </a:lnTo>
                    <a:lnTo>
                      <a:pt x="26" y="340"/>
                    </a:lnTo>
                    <a:lnTo>
                      <a:pt x="26" y="352"/>
                    </a:lnTo>
                    <a:lnTo>
                      <a:pt x="45" y="674"/>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24" name="Google Shape;824;p37"/>
              <p:cNvSpPr/>
              <p:nvPr/>
            </p:nvSpPr>
            <p:spPr>
              <a:xfrm>
                <a:off x="1853219" y="2307623"/>
                <a:ext cx="83061" cy="186171"/>
              </a:xfrm>
              <a:custGeom>
                <a:rect b="b" l="l" r="r" t="t"/>
                <a:pathLst>
                  <a:path extrusionOk="0" h="195" w="87">
                    <a:moveTo>
                      <a:pt x="87" y="0"/>
                    </a:moveTo>
                    <a:lnTo>
                      <a:pt x="0" y="148"/>
                    </a:lnTo>
                    <a:lnTo>
                      <a:pt x="0" y="195"/>
                    </a:lnTo>
                    <a:lnTo>
                      <a:pt x="87"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25" name="Google Shape;825;p37"/>
              <p:cNvSpPr/>
              <p:nvPr/>
            </p:nvSpPr>
            <p:spPr>
              <a:xfrm>
                <a:off x="1861812" y="2403096"/>
                <a:ext cx="113612" cy="199537"/>
              </a:xfrm>
              <a:custGeom>
                <a:rect b="b" l="l" r="r" t="t"/>
                <a:pathLst>
                  <a:path extrusionOk="0" h="88" w="50">
                    <a:moveTo>
                      <a:pt x="50" y="0"/>
                    </a:moveTo>
                    <a:cubicBezTo>
                      <a:pt x="48" y="1"/>
                      <a:pt x="0" y="64"/>
                      <a:pt x="0" y="64"/>
                    </a:cubicBezTo>
                    <a:cubicBezTo>
                      <a:pt x="0" y="88"/>
                      <a:pt x="0" y="88"/>
                      <a:pt x="0" y="88"/>
                    </a:cubicBezTo>
                    <a:lnTo>
                      <a:pt x="50"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26" name="Google Shape;826;p37"/>
              <p:cNvSpPr/>
              <p:nvPr/>
            </p:nvSpPr>
            <p:spPr>
              <a:xfrm>
                <a:off x="1734834" y="2394503"/>
                <a:ext cx="118386" cy="128888"/>
              </a:xfrm>
              <a:custGeom>
                <a:rect b="b" l="l" r="r" t="t"/>
                <a:pathLst>
                  <a:path extrusionOk="0" h="135" w="124">
                    <a:moveTo>
                      <a:pt x="0" y="0"/>
                    </a:moveTo>
                    <a:lnTo>
                      <a:pt x="124" y="135"/>
                    </a:lnTo>
                    <a:lnTo>
                      <a:pt x="124" y="83"/>
                    </a:lnTo>
                    <a:lnTo>
                      <a:pt x="0"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27" name="Google Shape;827;p37"/>
              <p:cNvSpPr/>
              <p:nvPr/>
            </p:nvSpPr>
            <p:spPr>
              <a:xfrm>
                <a:off x="2274252" y="2079444"/>
                <a:ext cx="440127" cy="457312"/>
              </a:xfrm>
              <a:custGeom>
                <a:rect b="b" l="l" r="r" t="t"/>
                <a:pathLst>
                  <a:path extrusionOk="0" h="202" w="194">
                    <a:moveTo>
                      <a:pt x="179" y="162"/>
                    </a:moveTo>
                    <a:cubicBezTo>
                      <a:pt x="163" y="190"/>
                      <a:pt x="131" y="202"/>
                      <a:pt x="99" y="202"/>
                    </a:cubicBezTo>
                    <a:cubicBezTo>
                      <a:pt x="98" y="202"/>
                      <a:pt x="96" y="202"/>
                      <a:pt x="95" y="202"/>
                    </a:cubicBezTo>
                    <a:cubicBezTo>
                      <a:pt x="94" y="202"/>
                      <a:pt x="93" y="202"/>
                      <a:pt x="92" y="202"/>
                    </a:cubicBezTo>
                    <a:cubicBezTo>
                      <a:pt x="75" y="200"/>
                      <a:pt x="59" y="196"/>
                      <a:pt x="45" y="188"/>
                    </a:cubicBezTo>
                    <a:cubicBezTo>
                      <a:pt x="13" y="170"/>
                      <a:pt x="0" y="132"/>
                      <a:pt x="3" y="95"/>
                    </a:cubicBezTo>
                    <a:cubicBezTo>
                      <a:pt x="4" y="79"/>
                      <a:pt x="9" y="62"/>
                      <a:pt x="17" y="48"/>
                    </a:cubicBezTo>
                    <a:cubicBezTo>
                      <a:pt x="33" y="22"/>
                      <a:pt x="61" y="7"/>
                      <a:pt x="91" y="3"/>
                    </a:cubicBezTo>
                    <a:cubicBezTo>
                      <a:pt x="117" y="0"/>
                      <a:pt x="145" y="6"/>
                      <a:pt x="165" y="23"/>
                    </a:cubicBezTo>
                    <a:cubicBezTo>
                      <a:pt x="182" y="38"/>
                      <a:pt x="191" y="62"/>
                      <a:pt x="193" y="85"/>
                    </a:cubicBezTo>
                    <a:cubicBezTo>
                      <a:pt x="194" y="110"/>
                      <a:pt x="193" y="140"/>
                      <a:pt x="179" y="16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28" name="Google Shape;828;p37"/>
              <p:cNvSpPr/>
              <p:nvPr/>
            </p:nvSpPr>
            <p:spPr>
              <a:xfrm>
                <a:off x="2478563" y="2253204"/>
                <a:ext cx="44872" cy="728453"/>
              </a:xfrm>
              <a:custGeom>
                <a:rect b="b" l="l" r="r" t="t"/>
                <a:pathLst>
                  <a:path extrusionOk="0" h="763" w="47">
                    <a:moveTo>
                      <a:pt x="47" y="763"/>
                    </a:moveTo>
                    <a:lnTo>
                      <a:pt x="0" y="763"/>
                    </a:lnTo>
                    <a:lnTo>
                      <a:pt x="5" y="297"/>
                    </a:lnTo>
                    <a:lnTo>
                      <a:pt x="5" y="193"/>
                    </a:lnTo>
                    <a:lnTo>
                      <a:pt x="5" y="181"/>
                    </a:lnTo>
                    <a:lnTo>
                      <a:pt x="7" y="24"/>
                    </a:lnTo>
                    <a:lnTo>
                      <a:pt x="7" y="0"/>
                    </a:lnTo>
                    <a:lnTo>
                      <a:pt x="19" y="224"/>
                    </a:lnTo>
                    <a:lnTo>
                      <a:pt x="21" y="293"/>
                    </a:lnTo>
                    <a:lnTo>
                      <a:pt x="21" y="297"/>
                    </a:lnTo>
                    <a:lnTo>
                      <a:pt x="47" y="763"/>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29" name="Google Shape;829;p37"/>
              <p:cNvSpPr/>
              <p:nvPr/>
            </p:nvSpPr>
            <p:spPr>
              <a:xfrm>
                <a:off x="2496702" y="2319080"/>
                <a:ext cx="105974" cy="213858"/>
              </a:xfrm>
              <a:custGeom>
                <a:rect b="b" l="l" r="r" t="t"/>
                <a:pathLst>
                  <a:path extrusionOk="0" h="224" w="111">
                    <a:moveTo>
                      <a:pt x="111" y="0"/>
                    </a:moveTo>
                    <a:lnTo>
                      <a:pt x="0" y="155"/>
                    </a:lnTo>
                    <a:lnTo>
                      <a:pt x="2" y="224"/>
                    </a:lnTo>
                    <a:lnTo>
                      <a:pt x="111"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0" name="Google Shape;830;p37"/>
              <p:cNvSpPr/>
              <p:nvPr/>
            </p:nvSpPr>
            <p:spPr>
              <a:xfrm>
                <a:off x="2383091" y="2319080"/>
                <a:ext cx="100246" cy="163258"/>
              </a:xfrm>
              <a:custGeom>
                <a:rect b="b" l="l" r="r" t="t"/>
                <a:pathLst>
                  <a:path extrusionOk="0" h="171" w="105">
                    <a:moveTo>
                      <a:pt x="0" y="0"/>
                    </a:moveTo>
                    <a:lnTo>
                      <a:pt x="105" y="171"/>
                    </a:lnTo>
                    <a:lnTo>
                      <a:pt x="105" y="112"/>
                    </a:lnTo>
                    <a:lnTo>
                      <a:pt x="0"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1" name="Google Shape;831;p37"/>
              <p:cNvSpPr/>
              <p:nvPr/>
            </p:nvSpPr>
            <p:spPr>
              <a:xfrm>
                <a:off x="2645639" y="2373499"/>
                <a:ext cx="397165" cy="433444"/>
              </a:xfrm>
              <a:custGeom>
                <a:rect b="b" l="l" r="r" t="t"/>
                <a:pathLst>
                  <a:path extrusionOk="0" h="191" w="175">
                    <a:moveTo>
                      <a:pt x="170" y="118"/>
                    </a:moveTo>
                    <a:cubicBezTo>
                      <a:pt x="167" y="124"/>
                      <a:pt x="162" y="129"/>
                      <a:pt x="156" y="128"/>
                    </a:cubicBezTo>
                    <a:cubicBezTo>
                      <a:pt x="159" y="136"/>
                      <a:pt x="165" y="143"/>
                      <a:pt x="164" y="151"/>
                    </a:cubicBezTo>
                    <a:cubicBezTo>
                      <a:pt x="164" y="158"/>
                      <a:pt x="159" y="164"/>
                      <a:pt x="153" y="166"/>
                    </a:cubicBezTo>
                    <a:cubicBezTo>
                      <a:pt x="147" y="169"/>
                      <a:pt x="139" y="168"/>
                      <a:pt x="134" y="165"/>
                    </a:cubicBezTo>
                    <a:cubicBezTo>
                      <a:pt x="136" y="173"/>
                      <a:pt x="130" y="184"/>
                      <a:pt x="122" y="186"/>
                    </a:cubicBezTo>
                    <a:cubicBezTo>
                      <a:pt x="113" y="189"/>
                      <a:pt x="103" y="183"/>
                      <a:pt x="101" y="174"/>
                    </a:cubicBezTo>
                    <a:cubicBezTo>
                      <a:pt x="100" y="179"/>
                      <a:pt x="97" y="183"/>
                      <a:pt x="93" y="186"/>
                    </a:cubicBezTo>
                    <a:cubicBezTo>
                      <a:pt x="92" y="187"/>
                      <a:pt x="91" y="188"/>
                      <a:pt x="89" y="189"/>
                    </a:cubicBezTo>
                    <a:cubicBezTo>
                      <a:pt x="88" y="189"/>
                      <a:pt x="87" y="190"/>
                      <a:pt x="86" y="190"/>
                    </a:cubicBezTo>
                    <a:cubicBezTo>
                      <a:pt x="84" y="191"/>
                      <a:pt x="81" y="191"/>
                      <a:pt x="78" y="191"/>
                    </a:cubicBezTo>
                    <a:cubicBezTo>
                      <a:pt x="68" y="190"/>
                      <a:pt x="60" y="180"/>
                      <a:pt x="60" y="169"/>
                    </a:cubicBezTo>
                    <a:cubicBezTo>
                      <a:pt x="57" y="174"/>
                      <a:pt x="51" y="177"/>
                      <a:pt x="45" y="177"/>
                    </a:cubicBezTo>
                    <a:cubicBezTo>
                      <a:pt x="39" y="176"/>
                      <a:pt x="34" y="172"/>
                      <a:pt x="32" y="166"/>
                    </a:cubicBezTo>
                    <a:cubicBezTo>
                      <a:pt x="31" y="160"/>
                      <a:pt x="33" y="153"/>
                      <a:pt x="39" y="150"/>
                    </a:cubicBezTo>
                    <a:cubicBezTo>
                      <a:pt x="31" y="153"/>
                      <a:pt x="21" y="149"/>
                      <a:pt x="18" y="140"/>
                    </a:cubicBezTo>
                    <a:cubicBezTo>
                      <a:pt x="14" y="132"/>
                      <a:pt x="18" y="122"/>
                      <a:pt x="25" y="118"/>
                    </a:cubicBezTo>
                    <a:cubicBezTo>
                      <a:pt x="13" y="117"/>
                      <a:pt x="0" y="98"/>
                      <a:pt x="8" y="86"/>
                    </a:cubicBezTo>
                    <a:cubicBezTo>
                      <a:pt x="12" y="79"/>
                      <a:pt x="21" y="78"/>
                      <a:pt x="29" y="77"/>
                    </a:cubicBezTo>
                    <a:cubicBezTo>
                      <a:pt x="21" y="72"/>
                      <a:pt x="16" y="63"/>
                      <a:pt x="15" y="53"/>
                    </a:cubicBezTo>
                    <a:cubicBezTo>
                      <a:pt x="15" y="50"/>
                      <a:pt x="15" y="47"/>
                      <a:pt x="17" y="44"/>
                    </a:cubicBezTo>
                    <a:cubicBezTo>
                      <a:pt x="19" y="39"/>
                      <a:pt x="25" y="36"/>
                      <a:pt x="30" y="36"/>
                    </a:cubicBezTo>
                    <a:cubicBezTo>
                      <a:pt x="36" y="35"/>
                      <a:pt x="42" y="37"/>
                      <a:pt x="47" y="38"/>
                    </a:cubicBezTo>
                    <a:cubicBezTo>
                      <a:pt x="47" y="30"/>
                      <a:pt x="42" y="21"/>
                      <a:pt x="46" y="15"/>
                    </a:cubicBezTo>
                    <a:cubicBezTo>
                      <a:pt x="49" y="10"/>
                      <a:pt x="54" y="9"/>
                      <a:pt x="59" y="9"/>
                    </a:cubicBezTo>
                    <a:cubicBezTo>
                      <a:pt x="66" y="10"/>
                      <a:pt x="74" y="13"/>
                      <a:pt x="75" y="20"/>
                    </a:cubicBezTo>
                    <a:cubicBezTo>
                      <a:pt x="78" y="14"/>
                      <a:pt x="81" y="9"/>
                      <a:pt x="86" y="5"/>
                    </a:cubicBezTo>
                    <a:cubicBezTo>
                      <a:pt x="87" y="4"/>
                      <a:pt x="88" y="4"/>
                      <a:pt x="88" y="3"/>
                    </a:cubicBezTo>
                    <a:cubicBezTo>
                      <a:pt x="93" y="1"/>
                      <a:pt x="99" y="0"/>
                      <a:pt x="104" y="3"/>
                    </a:cubicBezTo>
                    <a:cubicBezTo>
                      <a:pt x="111" y="7"/>
                      <a:pt x="113" y="17"/>
                      <a:pt x="114" y="26"/>
                    </a:cubicBezTo>
                    <a:cubicBezTo>
                      <a:pt x="121" y="18"/>
                      <a:pt x="134" y="19"/>
                      <a:pt x="142" y="26"/>
                    </a:cubicBezTo>
                    <a:cubicBezTo>
                      <a:pt x="149" y="34"/>
                      <a:pt x="150" y="46"/>
                      <a:pt x="145" y="55"/>
                    </a:cubicBezTo>
                    <a:cubicBezTo>
                      <a:pt x="149" y="52"/>
                      <a:pt x="158" y="53"/>
                      <a:pt x="163" y="55"/>
                    </a:cubicBezTo>
                    <a:cubicBezTo>
                      <a:pt x="167" y="58"/>
                      <a:pt x="170" y="66"/>
                      <a:pt x="170" y="71"/>
                    </a:cubicBezTo>
                    <a:cubicBezTo>
                      <a:pt x="170" y="77"/>
                      <a:pt x="167" y="83"/>
                      <a:pt x="162" y="85"/>
                    </a:cubicBezTo>
                    <a:cubicBezTo>
                      <a:pt x="168" y="86"/>
                      <a:pt x="173" y="93"/>
                      <a:pt x="174" y="99"/>
                    </a:cubicBezTo>
                    <a:cubicBezTo>
                      <a:pt x="175" y="106"/>
                      <a:pt x="173" y="113"/>
                      <a:pt x="170" y="118"/>
                    </a:cubicBez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2" name="Google Shape;832;p37"/>
              <p:cNvSpPr/>
              <p:nvPr/>
            </p:nvSpPr>
            <p:spPr>
              <a:xfrm>
                <a:off x="2838493" y="2444148"/>
                <a:ext cx="24823" cy="530826"/>
              </a:xfrm>
              <a:custGeom>
                <a:rect b="b" l="l" r="r" t="t"/>
                <a:pathLst>
                  <a:path extrusionOk="0" h="556" w="26">
                    <a:moveTo>
                      <a:pt x="26" y="556"/>
                    </a:moveTo>
                    <a:lnTo>
                      <a:pt x="0" y="556"/>
                    </a:lnTo>
                    <a:lnTo>
                      <a:pt x="3" y="378"/>
                    </a:lnTo>
                    <a:lnTo>
                      <a:pt x="5" y="242"/>
                    </a:lnTo>
                    <a:lnTo>
                      <a:pt x="5" y="209"/>
                    </a:lnTo>
                    <a:lnTo>
                      <a:pt x="7" y="0"/>
                    </a:lnTo>
                    <a:lnTo>
                      <a:pt x="10" y="47"/>
                    </a:lnTo>
                    <a:lnTo>
                      <a:pt x="12" y="128"/>
                    </a:lnTo>
                    <a:lnTo>
                      <a:pt x="12" y="154"/>
                    </a:lnTo>
                    <a:lnTo>
                      <a:pt x="15" y="254"/>
                    </a:lnTo>
                    <a:lnTo>
                      <a:pt x="15" y="254"/>
                    </a:lnTo>
                    <a:lnTo>
                      <a:pt x="17" y="285"/>
                    </a:lnTo>
                    <a:lnTo>
                      <a:pt x="19" y="368"/>
                    </a:lnTo>
                    <a:lnTo>
                      <a:pt x="26" y="556"/>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3" name="Google Shape;833;p37"/>
              <p:cNvSpPr/>
              <p:nvPr/>
            </p:nvSpPr>
            <p:spPr>
              <a:xfrm>
                <a:off x="2849950" y="2482337"/>
                <a:ext cx="70649" cy="108838"/>
              </a:xfrm>
              <a:custGeom>
                <a:rect b="b" l="l" r="r" t="t"/>
                <a:pathLst>
                  <a:path extrusionOk="0" h="114" w="74">
                    <a:moveTo>
                      <a:pt x="74" y="0"/>
                    </a:moveTo>
                    <a:lnTo>
                      <a:pt x="0" y="88"/>
                    </a:lnTo>
                    <a:lnTo>
                      <a:pt x="0" y="114"/>
                    </a:lnTo>
                    <a:lnTo>
                      <a:pt x="74"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4" name="Google Shape;834;p37"/>
              <p:cNvSpPr/>
              <p:nvPr/>
            </p:nvSpPr>
            <p:spPr>
              <a:xfrm>
                <a:off x="2849950" y="2566353"/>
                <a:ext cx="104065" cy="156574"/>
              </a:xfrm>
              <a:custGeom>
                <a:rect b="b" l="l" r="r" t="t"/>
                <a:pathLst>
                  <a:path extrusionOk="0" h="164" w="109">
                    <a:moveTo>
                      <a:pt x="109" y="0"/>
                    </a:moveTo>
                    <a:lnTo>
                      <a:pt x="3" y="126"/>
                    </a:lnTo>
                    <a:lnTo>
                      <a:pt x="0" y="164"/>
                    </a:lnTo>
                    <a:lnTo>
                      <a:pt x="109"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5" name="Google Shape;835;p37"/>
              <p:cNvSpPr/>
              <p:nvPr/>
            </p:nvSpPr>
            <p:spPr>
              <a:xfrm>
                <a:off x="2734429" y="2561580"/>
                <a:ext cx="108838" cy="113612"/>
              </a:xfrm>
              <a:custGeom>
                <a:rect b="b" l="l" r="r" t="t"/>
                <a:pathLst>
                  <a:path extrusionOk="0" h="50" w="48">
                    <a:moveTo>
                      <a:pt x="2" y="0"/>
                    </a:moveTo>
                    <a:cubicBezTo>
                      <a:pt x="0" y="2"/>
                      <a:pt x="48" y="50"/>
                      <a:pt x="48" y="50"/>
                    </a:cubicBezTo>
                    <a:cubicBezTo>
                      <a:pt x="48" y="36"/>
                      <a:pt x="48" y="36"/>
                      <a:pt x="48" y="36"/>
                    </a:cubicBezTo>
                    <a:lnTo>
                      <a:pt x="2"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6" name="Google Shape;836;p37"/>
              <p:cNvSpPr/>
              <p:nvPr/>
            </p:nvSpPr>
            <p:spPr>
              <a:xfrm>
                <a:off x="1734834" y="1664140"/>
                <a:ext cx="686446" cy="821061"/>
              </a:xfrm>
              <a:custGeom>
                <a:rect b="b" l="l" r="r" t="t"/>
                <a:pathLst>
                  <a:path extrusionOk="0" h="362" w="303">
                    <a:moveTo>
                      <a:pt x="293" y="234"/>
                    </a:moveTo>
                    <a:cubicBezTo>
                      <a:pt x="289" y="246"/>
                      <a:pt x="274" y="253"/>
                      <a:pt x="262" y="250"/>
                    </a:cubicBezTo>
                    <a:cubicBezTo>
                      <a:pt x="270" y="261"/>
                      <a:pt x="270" y="278"/>
                      <a:pt x="261" y="290"/>
                    </a:cubicBezTo>
                    <a:cubicBezTo>
                      <a:pt x="253" y="301"/>
                      <a:pt x="236" y="305"/>
                      <a:pt x="224" y="299"/>
                    </a:cubicBezTo>
                    <a:cubicBezTo>
                      <a:pt x="231" y="312"/>
                      <a:pt x="224" y="330"/>
                      <a:pt x="211" y="337"/>
                    </a:cubicBezTo>
                    <a:cubicBezTo>
                      <a:pt x="198" y="343"/>
                      <a:pt x="181" y="338"/>
                      <a:pt x="172" y="326"/>
                    </a:cubicBezTo>
                    <a:cubicBezTo>
                      <a:pt x="173" y="336"/>
                      <a:pt x="169" y="345"/>
                      <a:pt x="163" y="351"/>
                    </a:cubicBezTo>
                    <a:cubicBezTo>
                      <a:pt x="161" y="353"/>
                      <a:pt x="159" y="355"/>
                      <a:pt x="157" y="356"/>
                    </a:cubicBezTo>
                    <a:cubicBezTo>
                      <a:pt x="156" y="357"/>
                      <a:pt x="155" y="358"/>
                      <a:pt x="153" y="359"/>
                    </a:cubicBezTo>
                    <a:cubicBezTo>
                      <a:pt x="149" y="361"/>
                      <a:pt x="145" y="362"/>
                      <a:pt x="140" y="362"/>
                    </a:cubicBezTo>
                    <a:cubicBezTo>
                      <a:pt x="129" y="361"/>
                      <a:pt x="122" y="354"/>
                      <a:pt x="115" y="346"/>
                    </a:cubicBezTo>
                    <a:cubicBezTo>
                      <a:pt x="113" y="343"/>
                      <a:pt x="101" y="324"/>
                      <a:pt x="105" y="320"/>
                    </a:cubicBezTo>
                    <a:cubicBezTo>
                      <a:pt x="94" y="331"/>
                      <a:pt x="75" y="330"/>
                      <a:pt x="61" y="322"/>
                    </a:cubicBezTo>
                    <a:cubicBezTo>
                      <a:pt x="58" y="320"/>
                      <a:pt x="55" y="318"/>
                      <a:pt x="52" y="315"/>
                    </a:cubicBezTo>
                    <a:cubicBezTo>
                      <a:pt x="48" y="309"/>
                      <a:pt x="48" y="301"/>
                      <a:pt x="51" y="294"/>
                    </a:cubicBezTo>
                    <a:cubicBezTo>
                      <a:pt x="53" y="287"/>
                      <a:pt x="57" y="281"/>
                      <a:pt x="61" y="275"/>
                    </a:cubicBezTo>
                    <a:cubicBezTo>
                      <a:pt x="48" y="280"/>
                      <a:pt x="28" y="276"/>
                      <a:pt x="18" y="264"/>
                    </a:cubicBezTo>
                    <a:cubicBezTo>
                      <a:pt x="6" y="249"/>
                      <a:pt x="24" y="229"/>
                      <a:pt x="34" y="219"/>
                    </a:cubicBezTo>
                    <a:cubicBezTo>
                      <a:pt x="25" y="219"/>
                      <a:pt x="15" y="219"/>
                      <a:pt x="8" y="213"/>
                    </a:cubicBezTo>
                    <a:cubicBezTo>
                      <a:pt x="2" y="207"/>
                      <a:pt x="0" y="196"/>
                      <a:pt x="3" y="188"/>
                    </a:cubicBezTo>
                    <a:cubicBezTo>
                      <a:pt x="6" y="179"/>
                      <a:pt x="12" y="172"/>
                      <a:pt x="18" y="166"/>
                    </a:cubicBezTo>
                    <a:cubicBezTo>
                      <a:pt x="22" y="163"/>
                      <a:pt x="27" y="159"/>
                      <a:pt x="31" y="160"/>
                    </a:cubicBezTo>
                    <a:cubicBezTo>
                      <a:pt x="22" y="156"/>
                      <a:pt x="13" y="151"/>
                      <a:pt x="8" y="143"/>
                    </a:cubicBezTo>
                    <a:cubicBezTo>
                      <a:pt x="2" y="135"/>
                      <a:pt x="2" y="122"/>
                      <a:pt x="9" y="116"/>
                    </a:cubicBezTo>
                    <a:cubicBezTo>
                      <a:pt x="15" y="111"/>
                      <a:pt x="23" y="111"/>
                      <a:pt x="31" y="111"/>
                    </a:cubicBezTo>
                    <a:cubicBezTo>
                      <a:pt x="25" y="103"/>
                      <a:pt x="22" y="93"/>
                      <a:pt x="22" y="84"/>
                    </a:cubicBezTo>
                    <a:cubicBezTo>
                      <a:pt x="22" y="74"/>
                      <a:pt x="27" y="64"/>
                      <a:pt x="35" y="59"/>
                    </a:cubicBezTo>
                    <a:cubicBezTo>
                      <a:pt x="44" y="54"/>
                      <a:pt x="56" y="56"/>
                      <a:pt x="61" y="65"/>
                    </a:cubicBezTo>
                    <a:cubicBezTo>
                      <a:pt x="59" y="57"/>
                      <a:pt x="56" y="49"/>
                      <a:pt x="57" y="40"/>
                    </a:cubicBezTo>
                    <a:cubicBezTo>
                      <a:pt x="57" y="32"/>
                      <a:pt x="61" y="23"/>
                      <a:pt x="68" y="20"/>
                    </a:cubicBezTo>
                    <a:cubicBezTo>
                      <a:pt x="74" y="16"/>
                      <a:pt x="82" y="17"/>
                      <a:pt x="88" y="21"/>
                    </a:cubicBezTo>
                    <a:cubicBezTo>
                      <a:pt x="95" y="24"/>
                      <a:pt x="100" y="30"/>
                      <a:pt x="104" y="35"/>
                    </a:cubicBezTo>
                    <a:cubicBezTo>
                      <a:pt x="106" y="22"/>
                      <a:pt x="110" y="7"/>
                      <a:pt x="122" y="3"/>
                    </a:cubicBezTo>
                    <a:cubicBezTo>
                      <a:pt x="130" y="0"/>
                      <a:pt x="140" y="3"/>
                      <a:pt x="147" y="10"/>
                    </a:cubicBezTo>
                    <a:cubicBezTo>
                      <a:pt x="150" y="13"/>
                      <a:pt x="153" y="17"/>
                      <a:pt x="156" y="22"/>
                    </a:cubicBezTo>
                    <a:cubicBezTo>
                      <a:pt x="158" y="25"/>
                      <a:pt x="159" y="29"/>
                      <a:pt x="161" y="33"/>
                    </a:cubicBezTo>
                    <a:cubicBezTo>
                      <a:pt x="169" y="20"/>
                      <a:pt x="186" y="13"/>
                      <a:pt x="200" y="17"/>
                    </a:cubicBezTo>
                    <a:cubicBezTo>
                      <a:pt x="215" y="20"/>
                      <a:pt x="227" y="34"/>
                      <a:pt x="229" y="49"/>
                    </a:cubicBezTo>
                    <a:cubicBezTo>
                      <a:pt x="240" y="44"/>
                      <a:pt x="254" y="47"/>
                      <a:pt x="262" y="56"/>
                    </a:cubicBezTo>
                    <a:cubicBezTo>
                      <a:pt x="270" y="66"/>
                      <a:pt x="270" y="81"/>
                      <a:pt x="263" y="91"/>
                    </a:cubicBezTo>
                    <a:cubicBezTo>
                      <a:pt x="277" y="89"/>
                      <a:pt x="291" y="99"/>
                      <a:pt x="295" y="112"/>
                    </a:cubicBezTo>
                    <a:cubicBezTo>
                      <a:pt x="299" y="126"/>
                      <a:pt x="292" y="142"/>
                      <a:pt x="280" y="148"/>
                    </a:cubicBezTo>
                    <a:cubicBezTo>
                      <a:pt x="293" y="148"/>
                      <a:pt x="303" y="161"/>
                      <a:pt x="303" y="174"/>
                    </a:cubicBezTo>
                    <a:cubicBezTo>
                      <a:pt x="302" y="187"/>
                      <a:pt x="292" y="198"/>
                      <a:pt x="280" y="202"/>
                    </a:cubicBezTo>
                    <a:cubicBezTo>
                      <a:pt x="292" y="206"/>
                      <a:pt x="298" y="222"/>
                      <a:pt x="293" y="234"/>
                    </a:cubicBez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7" name="Google Shape;837;p37"/>
              <p:cNvSpPr/>
              <p:nvPr/>
            </p:nvSpPr>
            <p:spPr>
              <a:xfrm>
                <a:off x="2072806" y="1938145"/>
                <a:ext cx="44872" cy="1056878"/>
              </a:xfrm>
              <a:custGeom>
                <a:rect b="b" l="l" r="r" t="t"/>
                <a:pathLst>
                  <a:path extrusionOk="0" h="1107" w="47">
                    <a:moveTo>
                      <a:pt x="47" y="1107"/>
                    </a:moveTo>
                    <a:lnTo>
                      <a:pt x="0" y="1107"/>
                    </a:lnTo>
                    <a:lnTo>
                      <a:pt x="9" y="566"/>
                    </a:lnTo>
                    <a:lnTo>
                      <a:pt x="9" y="537"/>
                    </a:lnTo>
                    <a:lnTo>
                      <a:pt x="12" y="478"/>
                    </a:lnTo>
                    <a:lnTo>
                      <a:pt x="14" y="345"/>
                    </a:lnTo>
                    <a:lnTo>
                      <a:pt x="14" y="276"/>
                    </a:lnTo>
                    <a:lnTo>
                      <a:pt x="17" y="122"/>
                    </a:lnTo>
                    <a:lnTo>
                      <a:pt x="19" y="0"/>
                    </a:lnTo>
                    <a:lnTo>
                      <a:pt x="24" y="174"/>
                    </a:lnTo>
                    <a:lnTo>
                      <a:pt x="24" y="174"/>
                    </a:lnTo>
                    <a:lnTo>
                      <a:pt x="26" y="224"/>
                    </a:lnTo>
                    <a:lnTo>
                      <a:pt x="33" y="547"/>
                    </a:lnTo>
                    <a:lnTo>
                      <a:pt x="47" y="1107"/>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8" name="Google Shape;838;p37"/>
              <p:cNvSpPr/>
              <p:nvPr/>
            </p:nvSpPr>
            <p:spPr>
              <a:xfrm>
                <a:off x="2095719" y="1967742"/>
                <a:ext cx="115522" cy="186171"/>
              </a:xfrm>
              <a:custGeom>
                <a:rect b="b" l="l" r="r" t="t"/>
                <a:pathLst>
                  <a:path extrusionOk="0" h="195" w="121">
                    <a:moveTo>
                      <a:pt x="121" y="0"/>
                    </a:moveTo>
                    <a:lnTo>
                      <a:pt x="0" y="143"/>
                    </a:lnTo>
                    <a:lnTo>
                      <a:pt x="0" y="195"/>
                    </a:lnTo>
                    <a:lnTo>
                      <a:pt x="121"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9" name="Google Shape;839;p37"/>
              <p:cNvSpPr/>
              <p:nvPr/>
            </p:nvSpPr>
            <p:spPr>
              <a:xfrm>
                <a:off x="1947737" y="1997338"/>
                <a:ext cx="138435" cy="270187"/>
              </a:xfrm>
              <a:custGeom>
                <a:rect b="b" l="l" r="r" t="t"/>
                <a:pathLst>
                  <a:path extrusionOk="0" h="283" w="145">
                    <a:moveTo>
                      <a:pt x="0" y="0"/>
                    </a:moveTo>
                    <a:lnTo>
                      <a:pt x="145" y="283"/>
                    </a:lnTo>
                    <a:lnTo>
                      <a:pt x="145" y="214"/>
                    </a:lnTo>
                    <a:lnTo>
                      <a:pt x="0"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0" name="Google Shape;840;p37"/>
              <p:cNvSpPr/>
              <p:nvPr/>
            </p:nvSpPr>
            <p:spPr>
              <a:xfrm>
                <a:off x="1963967" y="2267525"/>
                <a:ext cx="122204" cy="189990"/>
              </a:xfrm>
              <a:custGeom>
                <a:rect b="b" l="l" r="r" t="t"/>
                <a:pathLst>
                  <a:path extrusionOk="0" h="199" w="128">
                    <a:moveTo>
                      <a:pt x="0" y="0"/>
                    </a:moveTo>
                    <a:lnTo>
                      <a:pt x="128" y="199"/>
                    </a:lnTo>
                    <a:lnTo>
                      <a:pt x="128" y="137"/>
                    </a:lnTo>
                    <a:lnTo>
                      <a:pt x="0"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1" name="Google Shape;841;p37"/>
              <p:cNvSpPr/>
              <p:nvPr/>
            </p:nvSpPr>
            <p:spPr>
              <a:xfrm>
                <a:off x="1679569" y="2772562"/>
                <a:ext cx="1506328" cy="270201"/>
              </a:xfrm>
              <a:custGeom>
                <a:rect b="b" l="l" r="r" t="t"/>
                <a:pathLst>
                  <a:path extrusionOk="0" h="84" w="470">
                    <a:moveTo>
                      <a:pt x="466" y="80"/>
                    </a:moveTo>
                    <a:cubicBezTo>
                      <a:pt x="470" y="78"/>
                      <a:pt x="469" y="71"/>
                      <a:pt x="465" y="68"/>
                    </a:cubicBezTo>
                    <a:cubicBezTo>
                      <a:pt x="462" y="66"/>
                      <a:pt x="457" y="66"/>
                      <a:pt x="453" y="66"/>
                    </a:cubicBezTo>
                    <a:cubicBezTo>
                      <a:pt x="456" y="61"/>
                      <a:pt x="456" y="53"/>
                      <a:pt x="453" y="49"/>
                    </a:cubicBezTo>
                    <a:cubicBezTo>
                      <a:pt x="449" y="44"/>
                      <a:pt x="441" y="43"/>
                      <a:pt x="437" y="49"/>
                    </a:cubicBezTo>
                    <a:cubicBezTo>
                      <a:pt x="438" y="40"/>
                      <a:pt x="436" y="32"/>
                      <a:pt x="432" y="24"/>
                    </a:cubicBezTo>
                    <a:cubicBezTo>
                      <a:pt x="430" y="21"/>
                      <a:pt x="428" y="18"/>
                      <a:pt x="425" y="17"/>
                    </a:cubicBezTo>
                    <a:cubicBezTo>
                      <a:pt x="420" y="14"/>
                      <a:pt x="413" y="16"/>
                      <a:pt x="409" y="20"/>
                    </a:cubicBezTo>
                    <a:cubicBezTo>
                      <a:pt x="404" y="24"/>
                      <a:pt x="402" y="29"/>
                      <a:pt x="399" y="34"/>
                    </a:cubicBezTo>
                    <a:cubicBezTo>
                      <a:pt x="394" y="26"/>
                      <a:pt x="387" y="20"/>
                      <a:pt x="379" y="15"/>
                    </a:cubicBezTo>
                    <a:cubicBezTo>
                      <a:pt x="374" y="12"/>
                      <a:pt x="369" y="10"/>
                      <a:pt x="364" y="12"/>
                    </a:cubicBezTo>
                    <a:cubicBezTo>
                      <a:pt x="356" y="14"/>
                      <a:pt x="354" y="25"/>
                      <a:pt x="353" y="33"/>
                    </a:cubicBezTo>
                    <a:cubicBezTo>
                      <a:pt x="345" y="29"/>
                      <a:pt x="336" y="25"/>
                      <a:pt x="328" y="26"/>
                    </a:cubicBezTo>
                    <a:cubicBezTo>
                      <a:pt x="319" y="28"/>
                      <a:pt x="311" y="38"/>
                      <a:pt x="316" y="46"/>
                    </a:cubicBezTo>
                    <a:cubicBezTo>
                      <a:pt x="309" y="43"/>
                      <a:pt x="302" y="40"/>
                      <a:pt x="294" y="41"/>
                    </a:cubicBezTo>
                    <a:cubicBezTo>
                      <a:pt x="287" y="42"/>
                      <a:pt x="280" y="48"/>
                      <a:pt x="282" y="56"/>
                    </a:cubicBezTo>
                    <a:cubicBezTo>
                      <a:pt x="274" y="48"/>
                      <a:pt x="261" y="48"/>
                      <a:pt x="254" y="55"/>
                    </a:cubicBezTo>
                    <a:cubicBezTo>
                      <a:pt x="257" y="50"/>
                      <a:pt x="256" y="41"/>
                      <a:pt x="251" y="37"/>
                    </a:cubicBezTo>
                    <a:cubicBezTo>
                      <a:pt x="246" y="32"/>
                      <a:pt x="238" y="32"/>
                      <a:pt x="233" y="36"/>
                    </a:cubicBezTo>
                    <a:cubicBezTo>
                      <a:pt x="234" y="28"/>
                      <a:pt x="229" y="20"/>
                      <a:pt x="222" y="16"/>
                    </a:cubicBezTo>
                    <a:cubicBezTo>
                      <a:pt x="215" y="13"/>
                      <a:pt x="206" y="15"/>
                      <a:pt x="200" y="21"/>
                    </a:cubicBezTo>
                    <a:cubicBezTo>
                      <a:pt x="199" y="11"/>
                      <a:pt x="192" y="2"/>
                      <a:pt x="183" y="1"/>
                    </a:cubicBezTo>
                    <a:cubicBezTo>
                      <a:pt x="174" y="0"/>
                      <a:pt x="164" y="8"/>
                      <a:pt x="164" y="17"/>
                    </a:cubicBezTo>
                    <a:cubicBezTo>
                      <a:pt x="159" y="11"/>
                      <a:pt x="152" y="4"/>
                      <a:pt x="143" y="3"/>
                    </a:cubicBezTo>
                    <a:cubicBezTo>
                      <a:pt x="134" y="2"/>
                      <a:pt x="125" y="11"/>
                      <a:pt x="129" y="19"/>
                    </a:cubicBezTo>
                    <a:cubicBezTo>
                      <a:pt x="122" y="14"/>
                      <a:pt x="114" y="9"/>
                      <a:pt x="105" y="11"/>
                    </a:cubicBezTo>
                    <a:cubicBezTo>
                      <a:pt x="97" y="12"/>
                      <a:pt x="90" y="22"/>
                      <a:pt x="93" y="30"/>
                    </a:cubicBezTo>
                    <a:cubicBezTo>
                      <a:pt x="86" y="33"/>
                      <a:pt x="78" y="24"/>
                      <a:pt x="69" y="25"/>
                    </a:cubicBezTo>
                    <a:cubicBezTo>
                      <a:pt x="64" y="26"/>
                      <a:pt x="59" y="31"/>
                      <a:pt x="58" y="37"/>
                    </a:cubicBezTo>
                    <a:cubicBezTo>
                      <a:pt x="56" y="42"/>
                      <a:pt x="57" y="48"/>
                      <a:pt x="58" y="54"/>
                    </a:cubicBezTo>
                    <a:cubicBezTo>
                      <a:pt x="53" y="53"/>
                      <a:pt x="48" y="53"/>
                      <a:pt x="43" y="54"/>
                    </a:cubicBezTo>
                    <a:cubicBezTo>
                      <a:pt x="38" y="55"/>
                      <a:pt x="34" y="60"/>
                      <a:pt x="34" y="65"/>
                    </a:cubicBezTo>
                    <a:cubicBezTo>
                      <a:pt x="28" y="60"/>
                      <a:pt x="18" y="59"/>
                      <a:pt x="11" y="63"/>
                    </a:cubicBezTo>
                    <a:cubicBezTo>
                      <a:pt x="4" y="67"/>
                      <a:pt x="0" y="76"/>
                      <a:pt x="1" y="84"/>
                    </a:cubicBezTo>
                    <a:lnTo>
                      <a:pt x="466" y="80"/>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842" name="Google Shape;842;p37"/>
            <p:cNvGrpSpPr/>
            <p:nvPr/>
          </p:nvGrpSpPr>
          <p:grpSpPr>
            <a:xfrm>
              <a:off x="2636966" y="3106433"/>
              <a:ext cx="2021560" cy="1781181"/>
              <a:chOff x="1621222" y="1664140"/>
              <a:chExt cx="1564675" cy="1378623"/>
            </a:xfrm>
          </p:grpSpPr>
          <p:sp>
            <p:nvSpPr>
              <p:cNvPr id="843" name="Google Shape;843;p37"/>
              <p:cNvSpPr/>
              <p:nvPr/>
            </p:nvSpPr>
            <p:spPr>
              <a:xfrm>
                <a:off x="1786721" y="2747750"/>
                <a:ext cx="355157" cy="227224"/>
              </a:xfrm>
              <a:custGeom>
                <a:rect b="b" l="l" r="r" t="t"/>
                <a:pathLst>
                  <a:path extrusionOk="0" h="100" w="157">
                    <a:moveTo>
                      <a:pt x="4" y="93"/>
                    </a:moveTo>
                    <a:cubicBezTo>
                      <a:pt x="0" y="77"/>
                      <a:pt x="2" y="59"/>
                      <a:pt x="9" y="44"/>
                    </a:cubicBezTo>
                    <a:cubicBezTo>
                      <a:pt x="23" y="15"/>
                      <a:pt x="57" y="0"/>
                      <a:pt x="88" y="3"/>
                    </a:cubicBezTo>
                    <a:cubicBezTo>
                      <a:pt x="104" y="5"/>
                      <a:pt x="120" y="11"/>
                      <a:pt x="132" y="22"/>
                    </a:cubicBezTo>
                    <a:cubicBezTo>
                      <a:pt x="148" y="36"/>
                      <a:pt x="153" y="59"/>
                      <a:pt x="156" y="80"/>
                    </a:cubicBezTo>
                    <a:cubicBezTo>
                      <a:pt x="157" y="82"/>
                      <a:pt x="157" y="83"/>
                      <a:pt x="156" y="85"/>
                    </a:cubicBezTo>
                    <a:cubicBezTo>
                      <a:pt x="155" y="86"/>
                      <a:pt x="154" y="86"/>
                      <a:pt x="153" y="87"/>
                    </a:cubicBezTo>
                    <a:cubicBezTo>
                      <a:pt x="125" y="99"/>
                      <a:pt x="93" y="99"/>
                      <a:pt x="62" y="100"/>
                    </a:cubicBezTo>
                    <a:cubicBezTo>
                      <a:pt x="52" y="100"/>
                      <a:pt x="42" y="100"/>
                      <a:pt x="32" y="98"/>
                    </a:cubicBezTo>
                    <a:lnTo>
                      <a:pt x="4" y="93"/>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4" name="Google Shape;844;p37"/>
              <p:cNvSpPr/>
              <p:nvPr/>
            </p:nvSpPr>
            <p:spPr>
              <a:xfrm>
                <a:off x="2323898" y="2721018"/>
                <a:ext cx="296919" cy="239636"/>
              </a:xfrm>
              <a:custGeom>
                <a:rect b="b" l="l" r="r" t="t"/>
                <a:pathLst>
                  <a:path extrusionOk="0" h="106" w="131">
                    <a:moveTo>
                      <a:pt x="1" y="104"/>
                    </a:moveTo>
                    <a:cubicBezTo>
                      <a:pt x="0" y="87"/>
                      <a:pt x="4" y="69"/>
                      <a:pt x="9" y="52"/>
                    </a:cubicBezTo>
                    <a:cubicBezTo>
                      <a:pt x="12" y="44"/>
                      <a:pt x="15" y="36"/>
                      <a:pt x="20" y="30"/>
                    </a:cubicBezTo>
                    <a:cubicBezTo>
                      <a:pt x="43" y="0"/>
                      <a:pt x="89" y="7"/>
                      <a:pt x="112" y="32"/>
                    </a:cubicBezTo>
                    <a:cubicBezTo>
                      <a:pt x="126" y="48"/>
                      <a:pt x="128" y="66"/>
                      <a:pt x="131" y="86"/>
                    </a:cubicBezTo>
                    <a:cubicBezTo>
                      <a:pt x="131" y="88"/>
                      <a:pt x="131" y="90"/>
                      <a:pt x="131" y="93"/>
                    </a:cubicBezTo>
                    <a:cubicBezTo>
                      <a:pt x="129" y="98"/>
                      <a:pt x="122" y="99"/>
                      <a:pt x="117" y="100"/>
                    </a:cubicBezTo>
                    <a:cubicBezTo>
                      <a:pt x="99" y="101"/>
                      <a:pt x="81" y="102"/>
                      <a:pt x="63" y="101"/>
                    </a:cubicBezTo>
                    <a:cubicBezTo>
                      <a:pt x="49" y="100"/>
                      <a:pt x="34" y="99"/>
                      <a:pt x="21" y="106"/>
                    </a:cubicBezTo>
                    <a:lnTo>
                      <a:pt x="1" y="104"/>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5" name="Google Shape;845;p37"/>
              <p:cNvSpPr/>
              <p:nvPr/>
            </p:nvSpPr>
            <p:spPr>
              <a:xfrm>
                <a:off x="1988790" y="2373499"/>
                <a:ext cx="364704" cy="405758"/>
              </a:xfrm>
              <a:custGeom>
                <a:rect b="b" l="l" r="r" t="t"/>
                <a:pathLst>
                  <a:path extrusionOk="0" h="179" w="161">
                    <a:moveTo>
                      <a:pt x="16" y="37"/>
                    </a:moveTo>
                    <a:cubicBezTo>
                      <a:pt x="1" y="66"/>
                      <a:pt x="0" y="106"/>
                      <a:pt x="14" y="132"/>
                    </a:cubicBezTo>
                    <a:cubicBezTo>
                      <a:pt x="23" y="148"/>
                      <a:pt x="39" y="160"/>
                      <a:pt x="57" y="164"/>
                    </a:cubicBezTo>
                    <a:cubicBezTo>
                      <a:pt x="125" y="179"/>
                      <a:pt x="161" y="87"/>
                      <a:pt x="129" y="35"/>
                    </a:cubicBezTo>
                    <a:cubicBezTo>
                      <a:pt x="127" y="32"/>
                      <a:pt x="124" y="29"/>
                      <a:pt x="122" y="26"/>
                    </a:cubicBezTo>
                    <a:cubicBezTo>
                      <a:pt x="108" y="10"/>
                      <a:pt x="88" y="0"/>
                      <a:pt x="67" y="1"/>
                    </a:cubicBezTo>
                    <a:cubicBezTo>
                      <a:pt x="43" y="2"/>
                      <a:pt x="26" y="17"/>
                      <a:pt x="16" y="37"/>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6" name="Google Shape;846;p37"/>
              <p:cNvSpPr/>
              <p:nvPr/>
            </p:nvSpPr>
            <p:spPr>
              <a:xfrm>
                <a:off x="2135817" y="2491885"/>
                <a:ext cx="29597" cy="484999"/>
              </a:xfrm>
              <a:custGeom>
                <a:rect b="b" l="l" r="r" t="t"/>
                <a:pathLst>
                  <a:path extrusionOk="0" h="508" w="31">
                    <a:moveTo>
                      <a:pt x="0" y="0"/>
                    </a:moveTo>
                    <a:lnTo>
                      <a:pt x="7" y="508"/>
                    </a:lnTo>
                    <a:lnTo>
                      <a:pt x="31" y="508"/>
                    </a:lnTo>
                    <a:lnTo>
                      <a:pt x="0"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7" name="Google Shape;847;p37"/>
              <p:cNvSpPr/>
              <p:nvPr/>
            </p:nvSpPr>
            <p:spPr>
              <a:xfrm>
                <a:off x="2142501" y="2532938"/>
                <a:ext cx="77333" cy="108838"/>
              </a:xfrm>
              <a:custGeom>
                <a:rect b="b" l="l" r="r" t="t"/>
                <a:pathLst>
                  <a:path extrusionOk="0" h="114" w="81">
                    <a:moveTo>
                      <a:pt x="81" y="0"/>
                    </a:moveTo>
                    <a:lnTo>
                      <a:pt x="0" y="83"/>
                    </a:lnTo>
                    <a:lnTo>
                      <a:pt x="0" y="114"/>
                    </a:lnTo>
                    <a:lnTo>
                      <a:pt x="81"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8" name="Google Shape;848;p37"/>
              <p:cNvSpPr/>
              <p:nvPr/>
            </p:nvSpPr>
            <p:spPr>
              <a:xfrm>
                <a:off x="2142501" y="2615998"/>
                <a:ext cx="95472" cy="118386"/>
              </a:xfrm>
              <a:custGeom>
                <a:rect b="b" l="l" r="r" t="t"/>
                <a:pathLst>
                  <a:path extrusionOk="0" h="124" w="100">
                    <a:moveTo>
                      <a:pt x="100" y="0"/>
                    </a:moveTo>
                    <a:lnTo>
                      <a:pt x="8" y="95"/>
                    </a:lnTo>
                    <a:lnTo>
                      <a:pt x="0" y="124"/>
                    </a:lnTo>
                    <a:lnTo>
                      <a:pt x="100"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9" name="Google Shape;849;p37"/>
              <p:cNvSpPr/>
              <p:nvPr/>
            </p:nvSpPr>
            <p:spPr>
              <a:xfrm>
                <a:off x="2056576" y="2587357"/>
                <a:ext cx="85925" cy="105974"/>
              </a:xfrm>
              <a:custGeom>
                <a:rect b="b" l="l" r="r" t="t"/>
                <a:pathLst>
                  <a:path extrusionOk="0" h="111" w="90">
                    <a:moveTo>
                      <a:pt x="0" y="0"/>
                    </a:moveTo>
                    <a:lnTo>
                      <a:pt x="90" y="111"/>
                    </a:lnTo>
                    <a:lnTo>
                      <a:pt x="90" y="57"/>
                    </a:lnTo>
                    <a:lnTo>
                      <a:pt x="0"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50" name="Google Shape;850;p37"/>
              <p:cNvSpPr/>
              <p:nvPr/>
            </p:nvSpPr>
            <p:spPr>
              <a:xfrm>
                <a:off x="1621222" y="2144366"/>
                <a:ext cx="478316" cy="515550"/>
              </a:xfrm>
              <a:custGeom>
                <a:rect b="b" l="l" r="r" t="t"/>
                <a:pathLst>
                  <a:path extrusionOk="0" h="227" w="211">
                    <a:moveTo>
                      <a:pt x="190" y="186"/>
                    </a:moveTo>
                    <a:cubicBezTo>
                      <a:pt x="186" y="191"/>
                      <a:pt x="181" y="196"/>
                      <a:pt x="175" y="200"/>
                    </a:cubicBezTo>
                    <a:cubicBezTo>
                      <a:pt x="171" y="204"/>
                      <a:pt x="166" y="208"/>
                      <a:pt x="161" y="212"/>
                    </a:cubicBezTo>
                    <a:cubicBezTo>
                      <a:pt x="149" y="220"/>
                      <a:pt x="134" y="225"/>
                      <a:pt x="119" y="226"/>
                    </a:cubicBezTo>
                    <a:cubicBezTo>
                      <a:pt x="116" y="226"/>
                      <a:pt x="114" y="227"/>
                      <a:pt x="111" y="227"/>
                    </a:cubicBezTo>
                    <a:cubicBezTo>
                      <a:pt x="110" y="227"/>
                      <a:pt x="109" y="227"/>
                      <a:pt x="107" y="227"/>
                    </a:cubicBezTo>
                    <a:cubicBezTo>
                      <a:pt x="105" y="227"/>
                      <a:pt x="103" y="227"/>
                      <a:pt x="101" y="227"/>
                    </a:cubicBezTo>
                    <a:cubicBezTo>
                      <a:pt x="80" y="227"/>
                      <a:pt x="58" y="222"/>
                      <a:pt x="41" y="209"/>
                    </a:cubicBezTo>
                    <a:cubicBezTo>
                      <a:pt x="21" y="193"/>
                      <a:pt x="10" y="167"/>
                      <a:pt x="6" y="142"/>
                    </a:cubicBezTo>
                    <a:cubicBezTo>
                      <a:pt x="0" y="109"/>
                      <a:pt x="5" y="73"/>
                      <a:pt x="23" y="46"/>
                    </a:cubicBezTo>
                    <a:cubicBezTo>
                      <a:pt x="39" y="23"/>
                      <a:pt x="64" y="7"/>
                      <a:pt x="91" y="3"/>
                    </a:cubicBezTo>
                    <a:cubicBezTo>
                      <a:pt x="95" y="2"/>
                      <a:pt x="99" y="2"/>
                      <a:pt x="103" y="2"/>
                    </a:cubicBezTo>
                    <a:cubicBezTo>
                      <a:pt x="135" y="0"/>
                      <a:pt x="168" y="14"/>
                      <a:pt x="187" y="41"/>
                    </a:cubicBezTo>
                    <a:cubicBezTo>
                      <a:pt x="198" y="58"/>
                      <a:pt x="204" y="78"/>
                      <a:pt x="207" y="99"/>
                    </a:cubicBezTo>
                    <a:cubicBezTo>
                      <a:pt x="211" y="129"/>
                      <a:pt x="210" y="162"/>
                      <a:pt x="190" y="186"/>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51" name="Google Shape;851;p37"/>
              <p:cNvSpPr/>
              <p:nvPr/>
            </p:nvSpPr>
            <p:spPr>
              <a:xfrm>
                <a:off x="1848446" y="2323853"/>
                <a:ext cx="42963" cy="643483"/>
              </a:xfrm>
              <a:custGeom>
                <a:rect b="b" l="l" r="r" t="t"/>
                <a:pathLst>
                  <a:path extrusionOk="0" h="674" w="45">
                    <a:moveTo>
                      <a:pt x="45" y="674"/>
                    </a:moveTo>
                    <a:lnTo>
                      <a:pt x="0" y="674"/>
                    </a:lnTo>
                    <a:lnTo>
                      <a:pt x="2" y="352"/>
                    </a:lnTo>
                    <a:lnTo>
                      <a:pt x="5" y="209"/>
                    </a:lnTo>
                    <a:lnTo>
                      <a:pt x="5" y="178"/>
                    </a:lnTo>
                    <a:lnTo>
                      <a:pt x="5" y="157"/>
                    </a:lnTo>
                    <a:lnTo>
                      <a:pt x="5" y="157"/>
                    </a:lnTo>
                    <a:lnTo>
                      <a:pt x="5" y="131"/>
                    </a:lnTo>
                    <a:lnTo>
                      <a:pt x="5" y="0"/>
                    </a:lnTo>
                    <a:lnTo>
                      <a:pt x="12" y="116"/>
                    </a:lnTo>
                    <a:lnTo>
                      <a:pt x="14" y="124"/>
                    </a:lnTo>
                    <a:lnTo>
                      <a:pt x="14" y="154"/>
                    </a:lnTo>
                    <a:lnTo>
                      <a:pt x="19" y="228"/>
                    </a:lnTo>
                    <a:lnTo>
                      <a:pt x="21" y="278"/>
                    </a:lnTo>
                    <a:lnTo>
                      <a:pt x="26" y="333"/>
                    </a:lnTo>
                    <a:lnTo>
                      <a:pt x="26" y="340"/>
                    </a:lnTo>
                    <a:lnTo>
                      <a:pt x="26" y="352"/>
                    </a:lnTo>
                    <a:lnTo>
                      <a:pt x="45" y="674"/>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52" name="Google Shape;852;p37"/>
              <p:cNvSpPr/>
              <p:nvPr/>
            </p:nvSpPr>
            <p:spPr>
              <a:xfrm>
                <a:off x="1853219" y="2307623"/>
                <a:ext cx="83061" cy="186171"/>
              </a:xfrm>
              <a:custGeom>
                <a:rect b="b" l="l" r="r" t="t"/>
                <a:pathLst>
                  <a:path extrusionOk="0" h="195" w="87">
                    <a:moveTo>
                      <a:pt x="87" y="0"/>
                    </a:moveTo>
                    <a:lnTo>
                      <a:pt x="0" y="148"/>
                    </a:lnTo>
                    <a:lnTo>
                      <a:pt x="0" y="195"/>
                    </a:lnTo>
                    <a:lnTo>
                      <a:pt x="87"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53" name="Google Shape;853;p37"/>
              <p:cNvSpPr/>
              <p:nvPr/>
            </p:nvSpPr>
            <p:spPr>
              <a:xfrm>
                <a:off x="1861812" y="2403096"/>
                <a:ext cx="113612" cy="199537"/>
              </a:xfrm>
              <a:custGeom>
                <a:rect b="b" l="l" r="r" t="t"/>
                <a:pathLst>
                  <a:path extrusionOk="0" h="88" w="50">
                    <a:moveTo>
                      <a:pt x="50" y="0"/>
                    </a:moveTo>
                    <a:cubicBezTo>
                      <a:pt x="48" y="1"/>
                      <a:pt x="0" y="64"/>
                      <a:pt x="0" y="64"/>
                    </a:cubicBezTo>
                    <a:cubicBezTo>
                      <a:pt x="0" y="88"/>
                      <a:pt x="0" y="88"/>
                      <a:pt x="0" y="88"/>
                    </a:cubicBezTo>
                    <a:lnTo>
                      <a:pt x="50"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54" name="Google Shape;854;p37"/>
              <p:cNvSpPr/>
              <p:nvPr/>
            </p:nvSpPr>
            <p:spPr>
              <a:xfrm>
                <a:off x="1734834" y="2394503"/>
                <a:ext cx="118386" cy="128888"/>
              </a:xfrm>
              <a:custGeom>
                <a:rect b="b" l="l" r="r" t="t"/>
                <a:pathLst>
                  <a:path extrusionOk="0" h="135" w="124">
                    <a:moveTo>
                      <a:pt x="0" y="0"/>
                    </a:moveTo>
                    <a:lnTo>
                      <a:pt x="124" y="135"/>
                    </a:lnTo>
                    <a:lnTo>
                      <a:pt x="124" y="83"/>
                    </a:lnTo>
                    <a:lnTo>
                      <a:pt x="0"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55" name="Google Shape;855;p37"/>
              <p:cNvSpPr/>
              <p:nvPr/>
            </p:nvSpPr>
            <p:spPr>
              <a:xfrm>
                <a:off x="2274252" y="2079444"/>
                <a:ext cx="440127" cy="457312"/>
              </a:xfrm>
              <a:custGeom>
                <a:rect b="b" l="l" r="r" t="t"/>
                <a:pathLst>
                  <a:path extrusionOk="0" h="202" w="194">
                    <a:moveTo>
                      <a:pt x="179" y="162"/>
                    </a:moveTo>
                    <a:cubicBezTo>
                      <a:pt x="163" y="190"/>
                      <a:pt x="131" y="202"/>
                      <a:pt x="99" y="202"/>
                    </a:cubicBezTo>
                    <a:cubicBezTo>
                      <a:pt x="98" y="202"/>
                      <a:pt x="96" y="202"/>
                      <a:pt x="95" y="202"/>
                    </a:cubicBezTo>
                    <a:cubicBezTo>
                      <a:pt x="94" y="202"/>
                      <a:pt x="93" y="202"/>
                      <a:pt x="92" y="202"/>
                    </a:cubicBezTo>
                    <a:cubicBezTo>
                      <a:pt x="75" y="200"/>
                      <a:pt x="59" y="196"/>
                      <a:pt x="45" y="188"/>
                    </a:cubicBezTo>
                    <a:cubicBezTo>
                      <a:pt x="13" y="170"/>
                      <a:pt x="0" y="132"/>
                      <a:pt x="3" y="95"/>
                    </a:cubicBezTo>
                    <a:cubicBezTo>
                      <a:pt x="4" y="79"/>
                      <a:pt x="9" y="62"/>
                      <a:pt x="17" y="48"/>
                    </a:cubicBezTo>
                    <a:cubicBezTo>
                      <a:pt x="33" y="22"/>
                      <a:pt x="61" y="7"/>
                      <a:pt x="91" y="3"/>
                    </a:cubicBezTo>
                    <a:cubicBezTo>
                      <a:pt x="117" y="0"/>
                      <a:pt x="145" y="6"/>
                      <a:pt x="165" y="23"/>
                    </a:cubicBezTo>
                    <a:cubicBezTo>
                      <a:pt x="182" y="38"/>
                      <a:pt x="191" y="62"/>
                      <a:pt x="193" y="85"/>
                    </a:cubicBezTo>
                    <a:cubicBezTo>
                      <a:pt x="194" y="110"/>
                      <a:pt x="193" y="140"/>
                      <a:pt x="179" y="16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56" name="Google Shape;856;p37"/>
              <p:cNvSpPr/>
              <p:nvPr/>
            </p:nvSpPr>
            <p:spPr>
              <a:xfrm>
                <a:off x="2478563" y="2253204"/>
                <a:ext cx="44872" cy="728453"/>
              </a:xfrm>
              <a:custGeom>
                <a:rect b="b" l="l" r="r" t="t"/>
                <a:pathLst>
                  <a:path extrusionOk="0" h="763" w="47">
                    <a:moveTo>
                      <a:pt x="47" y="763"/>
                    </a:moveTo>
                    <a:lnTo>
                      <a:pt x="0" y="763"/>
                    </a:lnTo>
                    <a:lnTo>
                      <a:pt x="5" y="297"/>
                    </a:lnTo>
                    <a:lnTo>
                      <a:pt x="5" y="193"/>
                    </a:lnTo>
                    <a:lnTo>
                      <a:pt x="5" y="181"/>
                    </a:lnTo>
                    <a:lnTo>
                      <a:pt x="7" y="24"/>
                    </a:lnTo>
                    <a:lnTo>
                      <a:pt x="7" y="0"/>
                    </a:lnTo>
                    <a:lnTo>
                      <a:pt x="19" y="224"/>
                    </a:lnTo>
                    <a:lnTo>
                      <a:pt x="21" y="293"/>
                    </a:lnTo>
                    <a:lnTo>
                      <a:pt x="21" y="297"/>
                    </a:lnTo>
                    <a:lnTo>
                      <a:pt x="47" y="763"/>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57" name="Google Shape;857;p37"/>
              <p:cNvSpPr/>
              <p:nvPr/>
            </p:nvSpPr>
            <p:spPr>
              <a:xfrm>
                <a:off x="2496702" y="2319080"/>
                <a:ext cx="105974" cy="213858"/>
              </a:xfrm>
              <a:custGeom>
                <a:rect b="b" l="l" r="r" t="t"/>
                <a:pathLst>
                  <a:path extrusionOk="0" h="224" w="111">
                    <a:moveTo>
                      <a:pt x="111" y="0"/>
                    </a:moveTo>
                    <a:lnTo>
                      <a:pt x="0" y="155"/>
                    </a:lnTo>
                    <a:lnTo>
                      <a:pt x="2" y="224"/>
                    </a:lnTo>
                    <a:lnTo>
                      <a:pt x="111"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58" name="Google Shape;858;p37"/>
              <p:cNvSpPr/>
              <p:nvPr/>
            </p:nvSpPr>
            <p:spPr>
              <a:xfrm>
                <a:off x="2383091" y="2319080"/>
                <a:ext cx="100246" cy="163258"/>
              </a:xfrm>
              <a:custGeom>
                <a:rect b="b" l="l" r="r" t="t"/>
                <a:pathLst>
                  <a:path extrusionOk="0" h="171" w="105">
                    <a:moveTo>
                      <a:pt x="0" y="0"/>
                    </a:moveTo>
                    <a:lnTo>
                      <a:pt x="105" y="171"/>
                    </a:lnTo>
                    <a:lnTo>
                      <a:pt x="105" y="112"/>
                    </a:lnTo>
                    <a:lnTo>
                      <a:pt x="0"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59" name="Google Shape;859;p37"/>
              <p:cNvSpPr/>
              <p:nvPr/>
            </p:nvSpPr>
            <p:spPr>
              <a:xfrm>
                <a:off x="2645639" y="2373499"/>
                <a:ext cx="397165" cy="433444"/>
              </a:xfrm>
              <a:custGeom>
                <a:rect b="b" l="l" r="r" t="t"/>
                <a:pathLst>
                  <a:path extrusionOk="0" h="191" w="175">
                    <a:moveTo>
                      <a:pt x="170" y="118"/>
                    </a:moveTo>
                    <a:cubicBezTo>
                      <a:pt x="167" y="124"/>
                      <a:pt x="162" y="129"/>
                      <a:pt x="156" y="128"/>
                    </a:cubicBezTo>
                    <a:cubicBezTo>
                      <a:pt x="159" y="136"/>
                      <a:pt x="165" y="143"/>
                      <a:pt x="164" y="151"/>
                    </a:cubicBezTo>
                    <a:cubicBezTo>
                      <a:pt x="164" y="158"/>
                      <a:pt x="159" y="164"/>
                      <a:pt x="153" y="166"/>
                    </a:cubicBezTo>
                    <a:cubicBezTo>
                      <a:pt x="147" y="169"/>
                      <a:pt x="139" y="168"/>
                      <a:pt x="134" y="165"/>
                    </a:cubicBezTo>
                    <a:cubicBezTo>
                      <a:pt x="136" y="173"/>
                      <a:pt x="130" y="184"/>
                      <a:pt x="122" y="186"/>
                    </a:cubicBezTo>
                    <a:cubicBezTo>
                      <a:pt x="113" y="189"/>
                      <a:pt x="103" y="183"/>
                      <a:pt x="101" y="174"/>
                    </a:cubicBezTo>
                    <a:cubicBezTo>
                      <a:pt x="100" y="179"/>
                      <a:pt x="97" y="183"/>
                      <a:pt x="93" y="186"/>
                    </a:cubicBezTo>
                    <a:cubicBezTo>
                      <a:pt x="92" y="187"/>
                      <a:pt x="91" y="188"/>
                      <a:pt x="89" y="189"/>
                    </a:cubicBezTo>
                    <a:cubicBezTo>
                      <a:pt x="88" y="189"/>
                      <a:pt x="87" y="190"/>
                      <a:pt x="86" y="190"/>
                    </a:cubicBezTo>
                    <a:cubicBezTo>
                      <a:pt x="84" y="191"/>
                      <a:pt x="81" y="191"/>
                      <a:pt x="78" y="191"/>
                    </a:cubicBezTo>
                    <a:cubicBezTo>
                      <a:pt x="68" y="190"/>
                      <a:pt x="60" y="180"/>
                      <a:pt x="60" y="169"/>
                    </a:cubicBezTo>
                    <a:cubicBezTo>
                      <a:pt x="57" y="174"/>
                      <a:pt x="51" y="177"/>
                      <a:pt x="45" y="177"/>
                    </a:cubicBezTo>
                    <a:cubicBezTo>
                      <a:pt x="39" y="176"/>
                      <a:pt x="34" y="172"/>
                      <a:pt x="32" y="166"/>
                    </a:cubicBezTo>
                    <a:cubicBezTo>
                      <a:pt x="31" y="160"/>
                      <a:pt x="33" y="153"/>
                      <a:pt x="39" y="150"/>
                    </a:cubicBezTo>
                    <a:cubicBezTo>
                      <a:pt x="31" y="153"/>
                      <a:pt x="21" y="149"/>
                      <a:pt x="18" y="140"/>
                    </a:cubicBezTo>
                    <a:cubicBezTo>
                      <a:pt x="14" y="132"/>
                      <a:pt x="18" y="122"/>
                      <a:pt x="25" y="118"/>
                    </a:cubicBezTo>
                    <a:cubicBezTo>
                      <a:pt x="13" y="117"/>
                      <a:pt x="0" y="98"/>
                      <a:pt x="8" y="86"/>
                    </a:cubicBezTo>
                    <a:cubicBezTo>
                      <a:pt x="12" y="79"/>
                      <a:pt x="21" y="78"/>
                      <a:pt x="29" y="77"/>
                    </a:cubicBezTo>
                    <a:cubicBezTo>
                      <a:pt x="21" y="72"/>
                      <a:pt x="16" y="63"/>
                      <a:pt x="15" y="53"/>
                    </a:cubicBezTo>
                    <a:cubicBezTo>
                      <a:pt x="15" y="50"/>
                      <a:pt x="15" y="47"/>
                      <a:pt x="17" y="44"/>
                    </a:cubicBezTo>
                    <a:cubicBezTo>
                      <a:pt x="19" y="39"/>
                      <a:pt x="25" y="36"/>
                      <a:pt x="30" y="36"/>
                    </a:cubicBezTo>
                    <a:cubicBezTo>
                      <a:pt x="36" y="35"/>
                      <a:pt x="42" y="37"/>
                      <a:pt x="47" y="38"/>
                    </a:cubicBezTo>
                    <a:cubicBezTo>
                      <a:pt x="47" y="30"/>
                      <a:pt x="42" y="21"/>
                      <a:pt x="46" y="15"/>
                    </a:cubicBezTo>
                    <a:cubicBezTo>
                      <a:pt x="49" y="10"/>
                      <a:pt x="54" y="9"/>
                      <a:pt x="59" y="9"/>
                    </a:cubicBezTo>
                    <a:cubicBezTo>
                      <a:pt x="66" y="10"/>
                      <a:pt x="74" y="13"/>
                      <a:pt x="75" y="20"/>
                    </a:cubicBezTo>
                    <a:cubicBezTo>
                      <a:pt x="78" y="14"/>
                      <a:pt x="81" y="9"/>
                      <a:pt x="86" y="5"/>
                    </a:cubicBezTo>
                    <a:cubicBezTo>
                      <a:pt x="87" y="4"/>
                      <a:pt x="88" y="4"/>
                      <a:pt x="88" y="3"/>
                    </a:cubicBezTo>
                    <a:cubicBezTo>
                      <a:pt x="93" y="1"/>
                      <a:pt x="99" y="0"/>
                      <a:pt x="104" y="3"/>
                    </a:cubicBezTo>
                    <a:cubicBezTo>
                      <a:pt x="111" y="7"/>
                      <a:pt x="113" y="17"/>
                      <a:pt x="114" y="26"/>
                    </a:cubicBezTo>
                    <a:cubicBezTo>
                      <a:pt x="121" y="18"/>
                      <a:pt x="134" y="19"/>
                      <a:pt x="142" y="26"/>
                    </a:cubicBezTo>
                    <a:cubicBezTo>
                      <a:pt x="149" y="34"/>
                      <a:pt x="150" y="46"/>
                      <a:pt x="145" y="55"/>
                    </a:cubicBezTo>
                    <a:cubicBezTo>
                      <a:pt x="149" y="52"/>
                      <a:pt x="158" y="53"/>
                      <a:pt x="163" y="55"/>
                    </a:cubicBezTo>
                    <a:cubicBezTo>
                      <a:pt x="167" y="58"/>
                      <a:pt x="170" y="66"/>
                      <a:pt x="170" y="71"/>
                    </a:cubicBezTo>
                    <a:cubicBezTo>
                      <a:pt x="170" y="77"/>
                      <a:pt x="167" y="83"/>
                      <a:pt x="162" y="85"/>
                    </a:cubicBezTo>
                    <a:cubicBezTo>
                      <a:pt x="168" y="86"/>
                      <a:pt x="173" y="93"/>
                      <a:pt x="174" y="99"/>
                    </a:cubicBezTo>
                    <a:cubicBezTo>
                      <a:pt x="175" y="106"/>
                      <a:pt x="173" y="113"/>
                      <a:pt x="170" y="118"/>
                    </a:cubicBez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60" name="Google Shape;860;p37"/>
              <p:cNvSpPr/>
              <p:nvPr/>
            </p:nvSpPr>
            <p:spPr>
              <a:xfrm>
                <a:off x="2838493" y="2444148"/>
                <a:ext cx="24823" cy="530826"/>
              </a:xfrm>
              <a:custGeom>
                <a:rect b="b" l="l" r="r" t="t"/>
                <a:pathLst>
                  <a:path extrusionOk="0" h="556" w="26">
                    <a:moveTo>
                      <a:pt x="26" y="556"/>
                    </a:moveTo>
                    <a:lnTo>
                      <a:pt x="0" y="556"/>
                    </a:lnTo>
                    <a:lnTo>
                      <a:pt x="3" y="378"/>
                    </a:lnTo>
                    <a:lnTo>
                      <a:pt x="5" y="242"/>
                    </a:lnTo>
                    <a:lnTo>
                      <a:pt x="5" y="209"/>
                    </a:lnTo>
                    <a:lnTo>
                      <a:pt x="7" y="0"/>
                    </a:lnTo>
                    <a:lnTo>
                      <a:pt x="10" y="47"/>
                    </a:lnTo>
                    <a:lnTo>
                      <a:pt x="12" y="128"/>
                    </a:lnTo>
                    <a:lnTo>
                      <a:pt x="12" y="154"/>
                    </a:lnTo>
                    <a:lnTo>
                      <a:pt x="15" y="254"/>
                    </a:lnTo>
                    <a:lnTo>
                      <a:pt x="15" y="254"/>
                    </a:lnTo>
                    <a:lnTo>
                      <a:pt x="17" y="285"/>
                    </a:lnTo>
                    <a:lnTo>
                      <a:pt x="19" y="368"/>
                    </a:lnTo>
                    <a:lnTo>
                      <a:pt x="26" y="556"/>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61" name="Google Shape;861;p37"/>
              <p:cNvSpPr/>
              <p:nvPr/>
            </p:nvSpPr>
            <p:spPr>
              <a:xfrm>
                <a:off x="2849950" y="2482337"/>
                <a:ext cx="70649" cy="108838"/>
              </a:xfrm>
              <a:custGeom>
                <a:rect b="b" l="l" r="r" t="t"/>
                <a:pathLst>
                  <a:path extrusionOk="0" h="114" w="74">
                    <a:moveTo>
                      <a:pt x="74" y="0"/>
                    </a:moveTo>
                    <a:lnTo>
                      <a:pt x="0" y="88"/>
                    </a:lnTo>
                    <a:lnTo>
                      <a:pt x="0" y="114"/>
                    </a:lnTo>
                    <a:lnTo>
                      <a:pt x="74"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62" name="Google Shape;862;p37"/>
              <p:cNvSpPr/>
              <p:nvPr/>
            </p:nvSpPr>
            <p:spPr>
              <a:xfrm>
                <a:off x="2849950" y="2566353"/>
                <a:ext cx="104065" cy="156574"/>
              </a:xfrm>
              <a:custGeom>
                <a:rect b="b" l="l" r="r" t="t"/>
                <a:pathLst>
                  <a:path extrusionOk="0" h="164" w="109">
                    <a:moveTo>
                      <a:pt x="109" y="0"/>
                    </a:moveTo>
                    <a:lnTo>
                      <a:pt x="3" y="126"/>
                    </a:lnTo>
                    <a:lnTo>
                      <a:pt x="0" y="164"/>
                    </a:lnTo>
                    <a:lnTo>
                      <a:pt x="109"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63" name="Google Shape;863;p37"/>
              <p:cNvSpPr/>
              <p:nvPr/>
            </p:nvSpPr>
            <p:spPr>
              <a:xfrm>
                <a:off x="2734429" y="2561580"/>
                <a:ext cx="108838" cy="113612"/>
              </a:xfrm>
              <a:custGeom>
                <a:rect b="b" l="l" r="r" t="t"/>
                <a:pathLst>
                  <a:path extrusionOk="0" h="50" w="48">
                    <a:moveTo>
                      <a:pt x="2" y="0"/>
                    </a:moveTo>
                    <a:cubicBezTo>
                      <a:pt x="0" y="2"/>
                      <a:pt x="48" y="50"/>
                      <a:pt x="48" y="50"/>
                    </a:cubicBezTo>
                    <a:cubicBezTo>
                      <a:pt x="48" y="36"/>
                      <a:pt x="48" y="36"/>
                      <a:pt x="48" y="36"/>
                    </a:cubicBezTo>
                    <a:lnTo>
                      <a:pt x="2"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64" name="Google Shape;864;p37"/>
              <p:cNvSpPr/>
              <p:nvPr/>
            </p:nvSpPr>
            <p:spPr>
              <a:xfrm>
                <a:off x="1734834" y="1664140"/>
                <a:ext cx="686446" cy="821061"/>
              </a:xfrm>
              <a:custGeom>
                <a:rect b="b" l="l" r="r" t="t"/>
                <a:pathLst>
                  <a:path extrusionOk="0" h="362" w="303">
                    <a:moveTo>
                      <a:pt x="293" y="234"/>
                    </a:moveTo>
                    <a:cubicBezTo>
                      <a:pt x="289" y="246"/>
                      <a:pt x="274" y="253"/>
                      <a:pt x="262" y="250"/>
                    </a:cubicBezTo>
                    <a:cubicBezTo>
                      <a:pt x="270" y="261"/>
                      <a:pt x="270" y="278"/>
                      <a:pt x="261" y="290"/>
                    </a:cubicBezTo>
                    <a:cubicBezTo>
                      <a:pt x="253" y="301"/>
                      <a:pt x="236" y="305"/>
                      <a:pt x="224" y="299"/>
                    </a:cubicBezTo>
                    <a:cubicBezTo>
                      <a:pt x="231" y="312"/>
                      <a:pt x="224" y="330"/>
                      <a:pt x="211" y="337"/>
                    </a:cubicBezTo>
                    <a:cubicBezTo>
                      <a:pt x="198" y="343"/>
                      <a:pt x="181" y="338"/>
                      <a:pt x="172" y="326"/>
                    </a:cubicBezTo>
                    <a:cubicBezTo>
                      <a:pt x="173" y="336"/>
                      <a:pt x="169" y="345"/>
                      <a:pt x="163" y="351"/>
                    </a:cubicBezTo>
                    <a:cubicBezTo>
                      <a:pt x="161" y="353"/>
                      <a:pt x="159" y="355"/>
                      <a:pt x="157" y="356"/>
                    </a:cubicBezTo>
                    <a:cubicBezTo>
                      <a:pt x="156" y="357"/>
                      <a:pt x="155" y="358"/>
                      <a:pt x="153" y="359"/>
                    </a:cubicBezTo>
                    <a:cubicBezTo>
                      <a:pt x="149" y="361"/>
                      <a:pt x="145" y="362"/>
                      <a:pt x="140" y="362"/>
                    </a:cubicBezTo>
                    <a:cubicBezTo>
                      <a:pt x="129" y="361"/>
                      <a:pt x="122" y="354"/>
                      <a:pt x="115" y="346"/>
                    </a:cubicBezTo>
                    <a:cubicBezTo>
                      <a:pt x="113" y="343"/>
                      <a:pt x="101" y="324"/>
                      <a:pt x="105" y="320"/>
                    </a:cubicBezTo>
                    <a:cubicBezTo>
                      <a:pt x="94" y="331"/>
                      <a:pt x="75" y="330"/>
                      <a:pt x="61" y="322"/>
                    </a:cubicBezTo>
                    <a:cubicBezTo>
                      <a:pt x="58" y="320"/>
                      <a:pt x="55" y="318"/>
                      <a:pt x="52" y="315"/>
                    </a:cubicBezTo>
                    <a:cubicBezTo>
                      <a:pt x="48" y="309"/>
                      <a:pt x="48" y="301"/>
                      <a:pt x="51" y="294"/>
                    </a:cubicBezTo>
                    <a:cubicBezTo>
                      <a:pt x="53" y="287"/>
                      <a:pt x="57" y="281"/>
                      <a:pt x="61" y="275"/>
                    </a:cubicBezTo>
                    <a:cubicBezTo>
                      <a:pt x="48" y="280"/>
                      <a:pt x="28" y="276"/>
                      <a:pt x="18" y="264"/>
                    </a:cubicBezTo>
                    <a:cubicBezTo>
                      <a:pt x="6" y="249"/>
                      <a:pt x="24" y="229"/>
                      <a:pt x="34" y="219"/>
                    </a:cubicBezTo>
                    <a:cubicBezTo>
                      <a:pt x="25" y="219"/>
                      <a:pt x="15" y="219"/>
                      <a:pt x="8" y="213"/>
                    </a:cubicBezTo>
                    <a:cubicBezTo>
                      <a:pt x="2" y="207"/>
                      <a:pt x="0" y="196"/>
                      <a:pt x="3" y="188"/>
                    </a:cubicBezTo>
                    <a:cubicBezTo>
                      <a:pt x="6" y="179"/>
                      <a:pt x="12" y="172"/>
                      <a:pt x="18" y="166"/>
                    </a:cubicBezTo>
                    <a:cubicBezTo>
                      <a:pt x="22" y="163"/>
                      <a:pt x="27" y="159"/>
                      <a:pt x="31" y="160"/>
                    </a:cubicBezTo>
                    <a:cubicBezTo>
                      <a:pt x="22" y="156"/>
                      <a:pt x="13" y="151"/>
                      <a:pt x="8" y="143"/>
                    </a:cubicBezTo>
                    <a:cubicBezTo>
                      <a:pt x="2" y="135"/>
                      <a:pt x="2" y="122"/>
                      <a:pt x="9" y="116"/>
                    </a:cubicBezTo>
                    <a:cubicBezTo>
                      <a:pt x="15" y="111"/>
                      <a:pt x="23" y="111"/>
                      <a:pt x="31" y="111"/>
                    </a:cubicBezTo>
                    <a:cubicBezTo>
                      <a:pt x="25" y="103"/>
                      <a:pt x="22" y="93"/>
                      <a:pt x="22" y="84"/>
                    </a:cubicBezTo>
                    <a:cubicBezTo>
                      <a:pt x="22" y="74"/>
                      <a:pt x="27" y="64"/>
                      <a:pt x="35" y="59"/>
                    </a:cubicBezTo>
                    <a:cubicBezTo>
                      <a:pt x="44" y="54"/>
                      <a:pt x="56" y="56"/>
                      <a:pt x="61" y="65"/>
                    </a:cubicBezTo>
                    <a:cubicBezTo>
                      <a:pt x="59" y="57"/>
                      <a:pt x="56" y="49"/>
                      <a:pt x="57" y="40"/>
                    </a:cubicBezTo>
                    <a:cubicBezTo>
                      <a:pt x="57" y="32"/>
                      <a:pt x="61" y="23"/>
                      <a:pt x="68" y="20"/>
                    </a:cubicBezTo>
                    <a:cubicBezTo>
                      <a:pt x="74" y="16"/>
                      <a:pt x="82" y="17"/>
                      <a:pt x="88" y="21"/>
                    </a:cubicBezTo>
                    <a:cubicBezTo>
                      <a:pt x="95" y="24"/>
                      <a:pt x="100" y="30"/>
                      <a:pt x="104" y="35"/>
                    </a:cubicBezTo>
                    <a:cubicBezTo>
                      <a:pt x="106" y="22"/>
                      <a:pt x="110" y="7"/>
                      <a:pt x="122" y="3"/>
                    </a:cubicBezTo>
                    <a:cubicBezTo>
                      <a:pt x="130" y="0"/>
                      <a:pt x="140" y="3"/>
                      <a:pt x="147" y="10"/>
                    </a:cubicBezTo>
                    <a:cubicBezTo>
                      <a:pt x="150" y="13"/>
                      <a:pt x="153" y="17"/>
                      <a:pt x="156" y="22"/>
                    </a:cubicBezTo>
                    <a:cubicBezTo>
                      <a:pt x="158" y="25"/>
                      <a:pt x="159" y="29"/>
                      <a:pt x="161" y="33"/>
                    </a:cubicBezTo>
                    <a:cubicBezTo>
                      <a:pt x="169" y="20"/>
                      <a:pt x="186" y="13"/>
                      <a:pt x="200" y="17"/>
                    </a:cubicBezTo>
                    <a:cubicBezTo>
                      <a:pt x="215" y="20"/>
                      <a:pt x="227" y="34"/>
                      <a:pt x="229" y="49"/>
                    </a:cubicBezTo>
                    <a:cubicBezTo>
                      <a:pt x="240" y="44"/>
                      <a:pt x="254" y="47"/>
                      <a:pt x="262" y="56"/>
                    </a:cubicBezTo>
                    <a:cubicBezTo>
                      <a:pt x="270" y="66"/>
                      <a:pt x="270" y="81"/>
                      <a:pt x="263" y="91"/>
                    </a:cubicBezTo>
                    <a:cubicBezTo>
                      <a:pt x="277" y="89"/>
                      <a:pt x="291" y="99"/>
                      <a:pt x="295" y="112"/>
                    </a:cubicBezTo>
                    <a:cubicBezTo>
                      <a:pt x="299" y="126"/>
                      <a:pt x="292" y="142"/>
                      <a:pt x="280" y="148"/>
                    </a:cubicBezTo>
                    <a:cubicBezTo>
                      <a:pt x="293" y="148"/>
                      <a:pt x="303" y="161"/>
                      <a:pt x="303" y="174"/>
                    </a:cubicBezTo>
                    <a:cubicBezTo>
                      <a:pt x="302" y="187"/>
                      <a:pt x="292" y="198"/>
                      <a:pt x="280" y="202"/>
                    </a:cubicBezTo>
                    <a:cubicBezTo>
                      <a:pt x="292" y="206"/>
                      <a:pt x="298" y="222"/>
                      <a:pt x="293" y="234"/>
                    </a:cubicBez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65" name="Google Shape;865;p37"/>
              <p:cNvSpPr/>
              <p:nvPr/>
            </p:nvSpPr>
            <p:spPr>
              <a:xfrm>
                <a:off x="2072806" y="1938145"/>
                <a:ext cx="44872" cy="1056878"/>
              </a:xfrm>
              <a:custGeom>
                <a:rect b="b" l="l" r="r" t="t"/>
                <a:pathLst>
                  <a:path extrusionOk="0" h="1107" w="47">
                    <a:moveTo>
                      <a:pt x="47" y="1107"/>
                    </a:moveTo>
                    <a:lnTo>
                      <a:pt x="0" y="1107"/>
                    </a:lnTo>
                    <a:lnTo>
                      <a:pt x="9" y="566"/>
                    </a:lnTo>
                    <a:lnTo>
                      <a:pt x="9" y="537"/>
                    </a:lnTo>
                    <a:lnTo>
                      <a:pt x="12" y="478"/>
                    </a:lnTo>
                    <a:lnTo>
                      <a:pt x="14" y="345"/>
                    </a:lnTo>
                    <a:lnTo>
                      <a:pt x="14" y="276"/>
                    </a:lnTo>
                    <a:lnTo>
                      <a:pt x="17" y="122"/>
                    </a:lnTo>
                    <a:lnTo>
                      <a:pt x="19" y="0"/>
                    </a:lnTo>
                    <a:lnTo>
                      <a:pt x="24" y="174"/>
                    </a:lnTo>
                    <a:lnTo>
                      <a:pt x="24" y="174"/>
                    </a:lnTo>
                    <a:lnTo>
                      <a:pt x="26" y="224"/>
                    </a:lnTo>
                    <a:lnTo>
                      <a:pt x="33" y="547"/>
                    </a:lnTo>
                    <a:lnTo>
                      <a:pt x="47" y="1107"/>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66" name="Google Shape;866;p37"/>
              <p:cNvSpPr/>
              <p:nvPr/>
            </p:nvSpPr>
            <p:spPr>
              <a:xfrm>
                <a:off x="2095719" y="1967742"/>
                <a:ext cx="115522" cy="186171"/>
              </a:xfrm>
              <a:custGeom>
                <a:rect b="b" l="l" r="r" t="t"/>
                <a:pathLst>
                  <a:path extrusionOk="0" h="195" w="121">
                    <a:moveTo>
                      <a:pt x="121" y="0"/>
                    </a:moveTo>
                    <a:lnTo>
                      <a:pt x="0" y="143"/>
                    </a:lnTo>
                    <a:lnTo>
                      <a:pt x="0" y="195"/>
                    </a:lnTo>
                    <a:lnTo>
                      <a:pt x="121"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67" name="Google Shape;867;p37"/>
              <p:cNvSpPr/>
              <p:nvPr/>
            </p:nvSpPr>
            <p:spPr>
              <a:xfrm>
                <a:off x="1947737" y="1997338"/>
                <a:ext cx="138435" cy="270187"/>
              </a:xfrm>
              <a:custGeom>
                <a:rect b="b" l="l" r="r" t="t"/>
                <a:pathLst>
                  <a:path extrusionOk="0" h="283" w="145">
                    <a:moveTo>
                      <a:pt x="0" y="0"/>
                    </a:moveTo>
                    <a:lnTo>
                      <a:pt x="145" y="283"/>
                    </a:lnTo>
                    <a:lnTo>
                      <a:pt x="145" y="214"/>
                    </a:lnTo>
                    <a:lnTo>
                      <a:pt x="0"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68" name="Google Shape;868;p37"/>
              <p:cNvSpPr/>
              <p:nvPr/>
            </p:nvSpPr>
            <p:spPr>
              <a:xfrm>
                <a:off x="1963967" y="2267525"/>
                <a:ext cx="122204" cy="189990"/>
              </a:xfrm>
              <a:custGeom>
                <a:rect b="b" l="l" r="r" t="t"/>
                <a:pathLst>
                  <a:path extrusionOk="0" h="199" w="128">
                    <a:moveTo>
                      <a:pt x="0" y="0"/>
                    </a:moveTo>
                    <a:lnTo>
                      <a:pt x="128" y="199"/>
                    </a:lnTo>
                    <a:lnTo>
                      <a:pt x="128" y="137"/>
                    </a:lnTo>
                    <a:lnTo>
                      <a:pt x="0"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69" name="Google Shape;869;p37"/>
              <p:cNvSpPr/>
              <p:nvPr/>
            </p:nvSpPr>
            <p:spPr>
              <a:xfrm>
                <a:off x="1679569" y="2772562"/>
                <a:ext cx="1506328" cy="270201"/>
              </a:xfrm>
              <a:custGeom>
                <a:rect b="b" l="l" r="r" t="t"/>
                <a:pathLst>
                  <a:path extrusionOk="0" h="84" w="470">
                    <a:moveTo>
                      <a:pt x="466" y="80"/>
                    </a:moveTo>
                    <a:cubicBezTo>
                      <a:pt x="470" y="78"/>
                      <a:pt x="469" y="71"/>
                      <a:pt x="465" y="68"/>
                    </a:cubicBezTo>
                    <a:cubicBezTo>
                      <a:pt x="462" y="66"/>
                      <a:pt x="457" y="66"/>
                      <a:pt x="453" y="66"/>
                    </a:cubicBezTo>
                    <a:cubicBezTo>
                      <a:pt x="456" y="61"/>
                      <a:pt x="456" y="53"/>
                      <a:pt x="453" y="49"/>
                    </a:cubicBezTo>
                    <a:cubicBezTo>
                      <a:pt x="449" y="44"/>
                      <a:pt x="441" y="43"/>
                      <a:pt x="437" y="49"/>
                    </a:cubicBezTo>
                    <a:cubicBezTo>
                      <a:pt x="438" y="40"/>
                      <a:pt x="436" y="32"/>
                      <a:pt x="432" y="24"/>
                    </a:cubicBezTo>
                    <a:cubicBezTo>
                      <a:pt x="430" y="21"/>
                      <a:pt x="428" y="18"/>
                      <a:pt x="425" y="17"/>
                    </a:cubicBezTo>
                    <a:cubicBezTo>
                      <a:pt x="420" y="14"/>
                      <a:pt x="413" y="16"/>
                      <a:pt x="409" y="20"/>
                    </a:cubicBezTo>
                    <a:cubicBezTo>
                      <a:pt x="404" y="24"/>
                      <a:pt x="402" y="29"/>
                      <a:pt x="399" y="34"/>
                    </a:cubicBezTo>
                    <a:cubicBezTo>
                      <a:pt x="394" y="26"/>
                      <a:pt x="387" y="20"/>
                      <a:pt x="379" y="15"/>
                    </a:cubicBezTo>
                    <a:cubicBezTo>
                      <a:pt x="374" y="12"/>
                      <a:pt x="369" y="10"/>
                      <a:pt x="364" y="12"/>
                    </a:cubicBezTo>
                    <a:cubicBezTo>
                      <a:pt x="356" y="14"/>
                      <a:pt x="354" y="25"/>
                      <a:pt x="353" y="33"/>
                    </a:cubicBezTo>
                    <a:cubicBezTo>
                      <a:pt x="345" y="29"/>
                      <a:pt x="336" y="25"/>
                      <a:pt x="328" y="26"/>
                    </a:cubicBezTo>
                    <a:cubicBezTo>
                      <a:pt x="319" y="28"/>
                      <a:pt x="311" y="38"/>
                      <a:pt x="316" y="46"/>
                    </a:cubicBezTo>
                    <a:cubicBezTo>
                      <a:pt x="309" y="43"/>
                      <a:pt x="302" y="40"/>
                      <a:pt x="294" y="41"/>
                    </a:cubicBezTo>
                    <a:cubicBezTo>
                      <a:pt x="287" y="42"/>
                      <a:pt x="280" y="48"/>
                      <a:pt x="282" y="56"/>
                    </a:cubicBezTo>
                    <a:cubicBezTo>
                      <a:pt x="274" y="48"/>
                      <a:pt x="261" y="48"/>
                      <a:pt x="254" y="55"/>
                    </a:cubicBezTo>
                    <a:cubicBezTo>
                      <a:pt x="257" y="50"/>
                      <a:pt x="256" y="41"/>
                      <a:pt x="251" y="37"/>
                    </a:cubicBezTo>
                    <a:cubicBezTo>
                      <a:pt x="246" y="32"/>
                      <a:pt x="238" y="32"/>
                      <a:pt x="233" y="36"/>
                    </a:cubicBezTo>
                    <a:cubicBezTo>
                      <a:pt x="234" y="28"/>
                      <a:pt x="229" y="20"/>
                      <a:pt x="222" y="16"/>
                    </a:cubicBezTo>
                    <a:cubicBezTo>
                      <a:pt x="215" y="13"/>
                      <a:pt x="206" y="15"/>
                      <a:pt x="200" y="21"/>
                    </a:cubicBezTo>
                    <a:cubicBezTo>
                      <a:pt x="199" y="11"/>
                      <a:pt x="192" y="2"/>
                      <a:pt x="183" y="1"/>
                    </a:cubicBezTo>
                    <a:cubicBezTo>
                      <a:pt x="174" y="0"/>
                      <a:pt x="164" y="8"/>
                      <a:pt x="164" y="17"/>
                    </a:cubicBezTo>
                    <a:cubicBezTo>
                      <a:pt x="159" y="11"/>
                      <a:pt x="152" y="4"/>
                      <a:pt x="143" y="3"/>
                    </a:cubicBezTo>
                    <a:cubicBezTo>
                      <a:pt x="134" y="2"/>
                      <a:pt x="125" y="11"/>
                      <a:pt x="129" y="19"/>
                    </a:cubicBezTo>
                    <a:cubicBezTo>
                      <a:pt x="122" y="14"/>
                      <a:pt x="114" y="9"/>
                      <a:pt x="105" y="11"/>
                    </a:cubicBezTo>
                    <a:cubicBezTo>
                      <a:pt x="97" y="12"/>
                      <a:pt x="90" y="22"/>
                      <a:pt x="93" y="30"/>
                    </a:cubicBezTo>
                    <a:cubicBezTo>
                      <a:pt x="86" y="33"/>
                      <a:pt x="78" y="24"/>
                      <a:pt x="69" y="25"/>
                    </a:cubicBezTo>
                    <a:cubicBezTo>
                      <a:pt x="64" y="26"/>
                      <a:pt x="59" y="31"/>
                      <a:pt x="58" y="37"/>
                    </a:cubicBezTo>
                    <a:cubicBezTo>
                      <a:pt x="56" y="42"/>
                      <a:pt x="57" y="48"/>
                      <a:pt x="58" y="54"/>
                    </a:cubicBezTo>
                    <a:cubicBezTo>
                      <a:pt x="53" y="53"/>
                      <a:pt x="48" y="53"/>
                      <a:pt x="43" y="54"/>
                    </a:cubicBezTo>
                    <a:cubicBezTo>
                      <a:pt x="38" y="55"/>
                      <a:pt x="34" y="60"/>
                      <a:pt x="34" y="65"/>
                    </a:cubicBezTo>
                    <a:cubicBezTo>
                      <a:pt x="28" y="60"/>
                      <a:pt x="18" y="59"/>
                      <a:pt x="11" y="63"/>
                    </a:cubicBezTo>
                    <a:cubicBezTo>
                      <a:pt x="4" y="67"/>
                      <a:pt x="0" y="76"/>
                      <a:pt x="1" y="84"/>
                    </a:cubicBezTo>
                    <a:lnTo>
                      <a:pt x="466" y="80"/>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870" name="Google Shape;870;p37"/>
            <p:cNvGrpSpPr/>
            <p:nvPr/>
          </p:nvGrpSpPr>
          <p:grpSpPr>
            <a:xfrm>
              <a:off x="820417" y="190424"/>
              <a:ext cx="2462355" cy="4729185"/>
              <a:chOff x="-993769" y="14325"/>
              <a:chExt cx="1537530" cy="2952972"/>
            </a:xfrm>
          </p:grpSpPr>
          <p:sp>
            <p:nvSpPr>
              <p:cNvPr id="871" name="Google Shape;871;p37"/>
              <p:cNvSpPr/>
              <p:nvPr/>
            </p:nvSpPr>
            <p:spPr>
              <a:xfrm>
                <a:off x="-993766" y="14325"/>
                <a:ext cx="1537527" cy="2278020"/>
              </a:xfrm>
              <a:custGeom>
                <a:rect b="b" l="l" r="r" t="t"/>
                <a:pathLst>
                  <a:path extrusionOk="0" h="662" w="447">
                    <a:moveTo>
                      <a:pt x="366" y="0"/>
                    </a:moveTo>
                    <a:cubicBezTo>
                      <a:pt x="365" y="0"/>
                      <a:pt x="364" y="0"/>
                      <a:pt x="364" y="0"/>
                    </a:cubicBezTo>
                    <a:cubicBezTo>
                      <a:pt x="300" y="2"/>
                      <a:pt x="237" y="41"/>
                      <a:pt x="208" y="100"/>
                    </a:cubicBezTo>
                    <a:cubicBezTo>
                      <a:pt x="203" y="109"/>
                      <a:pt x="199" y="118"/>
                      <a:pt x="193" y="125"/>
                    </a:cubicBezTo>
                    <a:cubicBezTo>
                      <a:pt x="181" y="139"/>
                      <a:pt x="162" y="143"/>
                      <a:pt x="143" y="143"/>
                    </a:cubicBezTo>
                    <a:cubicBezTo>
                      <a:pt x="137" y="143"/>
                      <a:pt x="131" y="143"/>
                      <a:pt x="125" y="142"/>
                    </a:cubicBezTo>
                    <a:cubicBezTo>
                      <a:pt x="113" y="141"/>
                      <a:pt x="102" y="139"/>
                      <a:pt x="91" y="139"/>
                    </a:cubicBezTo>
                    <a:cubicBezTo>
                      <a:pt x="77" y="139"/>
                      <a:pt x="65" y="141"/>
                      <a:pt x="53" y="148"/>
                    </a:cubicBezTo>
                    <a:cubicBezTo>
                      <a:pt x="30" y="162"/>
                      <a:pt x="21" y="194"/>
                      <a:pt x="27" y="221"/>
                    </a:cubicBezTo>
                    <a:cubicBezTo>
                      <a:pt x="33" y="247"/>
                      <a:pt x="49" y="268"/>
                      <a:pt x="61" y="292"/>
                    </a:cubicBezTo>
                    <a:cubicBezTo>
                      <a:pt x="72" y="315"/>
                      <a:pt x="79" y="344"/>
                      <a:pt x="66" y="367"/>
                    </a:cubicBezTo>
                    <a:cubicBezTo>
                      <a:pt x="56" y="385"/>
                      <a:pt x="37" y="394"/>
                      <a:pt x="24" y="408"/>
                    </a:cubicBezTo>
                    <a:cubicBezTo>
                      <a:pt x="6" y="428"/>
                      <a:pt x="0" y="458"/>
                      <a:pt x="9" y="483"/>
                    </a:cubicBezTo>
                    <a:cubicBezTo>
                      <a:pt x="16" y="504"/>
                      <a:pt x="33" y="521"/>
                      <a:pt x="44" y="541"/>
                    </a:cubicBezTo>
                    <a:cubicBezTo>
                      <a:pt x="64" y="577"/>
                      <a:pt x="65" y="623"/>
                      <a:pt x="45" y="660"/>
                    </a:cubicBezTo>
                    <a:cubicBezTo>
                      <a:pt x="105" y="662"/>
                      <a:pt x="105" y="662"/>
                      <a:pt x="105" y="662"/>
                    </a:cubicBezTo>
                    <a:cubicBezTo>
                      <a:pt x="113" y="640"/>
                      <a:pt x="114" y="616"/>
                      <a:pt x="109" y="593"/>
                    </a:cubicBezTo>
                    <a:cubicBezTo>
                      <a:pt x="104" y="574"/>
                      <a:pt x="94" y="556"/>
                      <a:pt x="88" y="538"/>
                    </a:cubicBezTo>
                    <a:cubicBezTo>
                      <a:pt x="81" y="519"/>
                      <a:pt x="78" y="498"/>
                      <a:pt x="86" y="480"/>
                    </a:cubicBezTo>
                    <a:cubicBezTo>
                      <a:pt x="97" y="455"/>
                      <a:pt x="126" y="444"/>
                      <a:pt x="147" y="427"/>
                    </a:cubicBezTo>
                    <a:cubicBezTo>
                      <a:pt x="165" y="413"/>
                      <a:pt x="177" y="392"/>
                      <a:pt x="183" y="370"/>
                    </a:cubicBezTo>
                    <a:cubicBezTo>
                      <a:pt x="193" y="330"/>
                      <a:pt x="179" y="286"/>
                      <a:pt x="191" y="246"/>
                    </a:cubicBezTo>
                    <a:cubicBezTo>
                      <a:pt x="195" y="229"/>
                      <a:pt x="205" y="213"/>
                      <a:pt x="217" y="201"/>
                    </a:cubicBezTo>
                    <a:cubicBezTo>
                      <a:pt x="236" y="183"/>
                      <a:pt x="262" y="173"/>
                      <a:pt x="288" y="166"/>
                    </a:cubicBezTo>
                    <a:cubicBezTo>
                      <a:pt x="313" y="160"/>
                      <a:pt x="340" y="156"/>
                      <a:pt x="365" y="148"/>
                    </a:cubicBezTo>
                    <a:cubicBezTo>
                      <a:pt x="390" y="140"/>
                      <a:pt x="414" y="126"/>
                      <a:pt x="429" y="104"/>
                    </a:cubicBezTo>
                    <a:cubicBezTo>
                      <a:pt x="444" y="81"/>
                      <a:pt x="447" y="49"/>
                      <a:pt x="432" y="27"/>
                    </a:cubicBezTo>
                    <a:cubicBezTo>
                      <a:pt x="417" y="7"/>
                      <a:pt x="391" y="0"/>
                      <a:pt x="366" y="0"/>
                    </a:cubicBezTo>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72" name="Google Shape;872;p37"/>
              <p:cNvSpPr/>
              <p:nvPr/>
            </p:nvSpPr>
            <p:spPr>
              <a:xfrm>
                <a:off x="-993769" y="2249390"/>
                <a:ext cx="523192" cy="697907"/>
              </a:xfrm>
              <a:custGeom>
                <a:rect b="b" l="l" r="r" t="t"/>
                <a:pathLst>
                  <a:path extrusionOk="0" h="767" w="548">
                    <a:moveTo>
                      <a:pt x="548" y="767"/>
                    </a:moveTo>
                    <a:lnTo>
                      <a:pt x="259" y="760"/>
                    </a:lnTo>
                    <a:lnTo>
                      <a:pt x="0" y="752"/>
                    </a:lnTo>
                    <a:lnTo>
                      <a:pt x="95" y="149"/>
                    </a:lnTo>
                    <a:lnTo>
                      <a:pt x="95" y="0"/>
                    </a:lnTo>
                    <a:lnTo>
                      <a:pt x="446" y="0"/>
                    </a:lnTo>
                    <a:lnTo>
                      <a:pt x="446" y="149"/>
                    </a:lnTo>
                    <a:lnTo>
                      <a:pt x="548" y="767"/>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73" name="Google Shape;873;p37"/>
              <p:cNvSpPr/>
              <p:nvPr/>
            </p:nvSpPr>
            <p:spPr>
              <a:xfrm>
                <a:off x="-903064" y="2249385"/>
                <a:ext cx="335100" cy="142200"/>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74" name="Google Shape;874;p37"/>
              <p:cNvSpPr/>
              <p:nvPr/>
            </p:nvSpPr>
            <p:spPr>
              <a:xfrm>
                <a:off x="-903064" y="2249385"/>
                <a:ext cx="335100" cy="38100"/>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75" name="Google Shape;875;p37"/>
              <p:cNvSpPr/>
              <p:nvPr/>
            </p:nvSpPr>
            <p:spPr>
              <a:xfrm>
                <a:off x="-907838" y="2282801"/>
                <a:ext cx="344655" cy="9547"/>
              </a:xfrm>
              <a:custGeom>
                <a:rect b="b" l="l" r="r" t="t"/>
                <a:pathLst>
                  <a:path extrusionOk="0" h="4" w="152">
                    <a:moveTo>
                      <a:pt x="150" y="4"/>
                    </a:moveTo>
                    <a:cubicBezTo>
                      <a:pt x="2" y="4"/>
                      <a:pt x="2" y="4"/>
                      <a:pt x="2" y="4"/>
                    </a:cubicBezTo>
                    <a:cubicBezTo>
                      <a:pt x="1" y="4"/>
                      <a:pt x="0" y="3"/>
                      <a:pt x="0" y="2"/>
                    </a:cubicBezTo>
                    <a:cubicBezTo>
                      <a:pt x="0" y="1"/>
                      <a:pt x="1" y="0"/>
                      <a:pt x="2" y="0"/>
                    </a:cubicBezTo>
                    <a:cubicBezTo>
                      <a:pt x="150" y="0"/>
                      <a:pt x="150" y="0"/>
                      <a:pt x="150" y="0"/>
                    </a:cubicBezTo>
                    <a:cubicBezTo>
                      <a:pt x="152" y="0"/>
                      <a:pt x="152" y="1"/>
                      <a:pt x="152" y="2"/>
                    </a:cubicBezTo>
                    <a:cubicBezTo>
                      <a:pt x="152" y="3"/>
                      <a:pt x="152" y="4"/>
                      <a:pt x="150" y="4"/>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76" name="Google Shape;876;p37"/>
              <p:cNvSpPr/>
              <p:nvPr/>
            </p:nvSpPr>
            <p:spPr>
              <a:xfrm>
                <a:off x="-907838" y="2387820"/>
                <a:ext cx="344655" cy="8593"/>
              </a:xfrm>
              <a:custGeom>
                <a:rect b="b" l="l" r="r" t="t"/>
                <a:pathLst>
                  <a:path extrusionOk="0" h="4" w="152">
                    <a:moveTo>
                      <a:pt x="150" y="4"/>
                    </a:moveTo>
                    <a:cubicBezTo>
                      <a:pt x="2" y="4"/>
                      <a:pt x="2" y="4"/>
                      <a:pt x="2" y="4"/>
                    </a:cubicBezTo>
                    <a:cubicBezTo>
                      <a:pt x="1" y="4"/>
                      <a:pt x="0" y="3"/>
                      <a:pt x="0" y="2"/>
                    </a:cubicBezTo>
                    <a:cubicBezTo>
                      <a:pt x="0" y="1"/>
                      <a:pt x="1" y="0"/>
                      <a:pt x="2" y="0"/>
                    </a:cubicBezTo>
                    <a:cubicBezTo>
                      <a:pt x="150" y="0"/>
                      <a:pt x="150" y="0"/>
                      <a:pt x="150" y="0"/>
                    </a:cubicBezTo>
                    <a:cubicBezTo>
                      <a:pt x="152" y="0"/>
                      <a:pt x="152" y="1"/>
                      <a:pt x="152" y="2"/>
                    </a:cubicBezTo>
                    <a:cubicBezTo>
                      <a:pt x="152" y="3"/>
                      <a:pt x="152" y="4"/>
                      <a:pt x="150" y="4"/>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77" name="Google Shape;877;p37"/>
              <p:cNvSpPr/>
              <p:nvPr/>
            </p:nvSpPr>
            <p:spPr>
              <a:xfrm>
                <a:off x="-759856" y="2559670"/>
                <a:ext cx="303600" cy="397200"/>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78" name="Google Shape;878;p37"/>
              <p:cNvSpPr/>
              <p:nvPr/>
            </p:nvSpPr>
            <p:spPr>
              <a:xfrm>
                <a:off x="-705437" y="2668508"/>
                <a:ext cx="237900" cy="183300"/>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79" name="Google Shape;879;p37"/>
              <p:cNvSpPr/>
              <p:nvPr/>
            </p:nvSpPr>
            <p:spPr>
              <a:xfrm>
                <a:off x="-687297" y="2688557"/>
                <a:ext cx="219600" cy="143400"/>
              </a:xfrm>
              <a:prstGeom prst="rect">
                <a:avLst/>
              </a:pr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80" name="Google Shape;880;p37"/>
              <p:cNvSpPr/>
              <p:nvPr/>
            </p:nvSpPr>
            <p:spPr>
              <a:xfrm>
                <a:off x="-780860" y="2559670"/>
                <a:ext cx="313200" cy="45900"/>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81" name="Google Shape;881;p37"/>
              <p:cNvSpPr/>
              <p:nvPr/>
            </p:nvSpPr>
            <p:spPr>
              <a:xfrm>
                <a:off x="-30449" y="1482871"/>
                <a:ext cx="464955" cy="509694"/>
              </a:xfrm>
              <a:custGeom>
                <a:rect b="b" l="l" r="r" t="t"/>
                <a:pathLst>
                  <a:path extrusionOk="0" h="307" w="280">
                    <a:moveTo>
                      <a:pt x="243" y="0"/>
                    </a:moveTo>
                    <a:cubicBezTo>
                      <a:pt x="240" y="0"/>
                      <a:pt x="237" y="1"/>
                      <a:pt x="234" y="1"/>
                    </a:cubicBezTo>
                    <a:cubicBezTo>
                      <a:pt x="210" y="4"/>
                      <a:pt x="186" y="17"/>
                      <a:pt x="169" y="35"/>
                    </a:cubicBezTo>
                    <a:cubicBezTo>
                      <a:pt x="152" y="54"/>
                      <a:pt x="141" y="79"/>
                      <a:pt x="138" y="104"/>
                    </a:cubicBezTo>
                    <a:cubicBezTo>
                      <a:pt x="136" y="117"/>
                      <a:pt x="136" y="130"/>
                      <a:pt x="134" y="143"/>
                    </a:cubicBezTo>
                    <a:cubicBezTo>
                      <a:pt x="132" y="155"/>
                      <a:pt x="127" y="168"/>
                      <a:pt x="117" y="176"/>
                    </a:cubicBezTo>
                    <a:cubicBezTo>
                      <a:pt x="110" y="181"/>
                      <a:pt x="103" y="183"/>
                      <a:pt x="95" y="183"/>
                    </a:cubicBezTo>
                    <a:cubicBezTo>
                      <a:pt x="88" y="183"/>
                      <a:pt x="82" y="182"/>
                      <a:pt x="77" y="179"/>
                    </a:cubicBezTo>
                    <a:cubicBezTo>
                      <a:pt x="67" y="175"/>
                      <a:pt x="59" y="168"/>
                      <a:pt x="49" y="163"/>
                    </a:cubicBezTo>
                    <a:cubicBezTo>
                      <a:pt x="44" y="160"/>
                      <a:pt x="38" y="159"/>
                      <a:pt x="32" y="159"/>
                    </a:cubicBezTo>
                    <a:cubicBezTo>
                      <a:pt x="28" y="159"/>
                      <a:pt x="23" y="160"/>
                      <a:pt x="20" y="162"/>
                    </a:cubicBezTo>
                    <a:cubicBezTo>
                      <a:pt x="13" y="167"/>
                      <a:pt x="10" y="176"/>
                      <a:pt x="9" y="184"/>
                    </a:cubicBezTo>
                    <a:cubicBezTo>
                      <a:pt x="3" y="217"/>
                      <a:pt x="16" y="254"/>
                      <a:pt x="0" y="284"/>
                    </a:cubicBezTo>
                    <a:cubicBezTo>
                      <a:pt x="34" y="307"/>
                      <a:pt x="34" y="307"/>
                      <a:pt x="34" y="307"/>
                    </a:cubicBezTo>
                    <a:cubicBezTo>
                      <a:pt x="33" y="285"/>
                      <a:pt x="31" y="263"/>
                      <a:pt x="30" y="241"/>
                    </a:cubicBezTo>
                    <a:cubicBezTo>
                      <a:pt x="29" y="234"/>
                      <a:pt x="29" y="227"/>
                      <a:pt x="32" y="221"/>
                    </a:cubicBezTo>
                    <a:cubicBezTo>
                      <a:pt x="35" y="215"/>
                      <a:pt x="42" y="210"/>
                      <a:pt x="49" y="210"/>
                    </a:cubicBezTo>
                    <a:cubicBezTo>
                      <a:pt x="50" y="210"/>
                      <a:pt x="52" y="211"/>
                      <a:pt x="53" y="211"/>
                    </a:cubicBezTo>
                    <a:cubicBezTo>
                      <a:pt x="60" y="213"/>
                      <a:pt x="65" y="219"/>
                      <a:pt x="71" y="223"/>
                    </a:cubicBezTo>
                    <a:cubicBezTo>
                      <a:pt x="79" y="230"/>
                      <a:pt x="89" y="233"/>
                      <a:pt x="100" y="233"/>
                    </a:cubicBezTo>
                    <a:cubicBezTo>
                      <a:pt x="112" y="233"/>
                      <a:pt x="125" y="228"/>
                      <a:pt x="134" y="219"/>
                    </a:cubicBezTo>
                    <a:cubicBezTo>
                      <a:pt x="158" y="196"/>
                      <a:pt x="153" y="155"/>
                      <a:pt x="169" y="125"/>
                    </a:cubicBezTo>
                    <a:cubicBezTo>
                      <a:pt x="182" y="100"/>
                      <a:pt x="208" y="86"/>
                      <a:pt x="234" y="78"/>
                    </a:cubicBezTo>
                    <a:cubicBezTo>
                      <a:pt x="248" y="74"/>
                      <a:pt x="263" y="71"/>
                      <a:pt x="271" y="59"/>
                    </a:cubicBezTo>
                    <a:cubicBezTo>
                      <a:pt x="280" y="47"/>
                      <a:pt x="278" y="29"/>
                      <a:pt x="271" y="16"/>
                    </a:cubicBezTo>
                    <a:cubicBezTo>
                      <a:pt x="268" y="11"/>
                      <a:pt x="264" y="7"/>
                      <a:pt x="259" y="4"/>
                    </a:cubicBezTo>
                    <a:cubicBezTo>
                      <a:pt x="254" y="1"/>
                      <a:pt x="248" y="0"/>
                      <a:pt x="243" y="0"/>
                    </a:cubicBezTo>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82" name="Google Shape;882;p37"/>
              <p:cNvSpPr/>
              <p:nvPr/>
            </p:nvSpPr>
            <p:spPr>
              <a:xfrm>
                <a:off x="-71501" y="1916187"/>
                <a:ext cx="165167" cy="208130"/>
              </a:xfrm>
              <a:custGeom>
                <a:rect b="b" l="l" r="r" t="t"/>
                <a:pathLst>
                  <a:path extrusionOk="0" h="92" w="73">
                    <a:moveTo>
                      <a:pt x="73" y="92"/>
                    </a:moveTo>
                    <a:cubicBezTo>
                      <a:pt x="0" y="92"/>
                      <a:pt x="0" y="92"/>
                      <a:pt x="0" y="92"/>
                    </a:cubicBezTo>
                    <a:cubicBezTo>
                      <a:pt x="0" y="91"/>
                      <a:pt x="1" y="83"/>
                      <a:pt x="3" y="72"/>
                    </a:cubicBezTo>
                    <a:cubicBezTo>
                      <a:pt x="5" y="56"/>
                      <a:pt x="9" y="34"/>
                      <a:pt x="11" y="19"/>
                    </a:cubicBezTo>
                    <a:cubicBezTo>
                      <a:pt x="13" y="8"/>
                      <a:pt x="14" y="0"/>
                      <a:pt x="14" y="0"/>
                    </a:cubicBezTo>
                    <a:cubicBezTo>
                      <a:pt x="58" y="0"/>
                      <a:pt x="58" y="0"/>
                      <a:pt x="58" y="0"/>
                    </a:cubicBezTo>
                    <a:cubicBezTo>
                      <a:pt x="61" y="19"/>
                      <a:pt x="61" y="19"/>
                      <a:pt x="61" y="19"/>
                    </a:cubicBezTo>
                    <a:cubicBezTo>
                      <a:pt x="70" y="78"/>
                      <a:pt x="70" y="78"/>
                      <a:pt x="70" y="78"/>
                    </a:cubicBezTo>
                    <a:lnTo>
                      <a:pt x="73" y="92"/>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83" name="Google Shape;883;p37"/>
              <p:cNvSpPr/>
              <p:nvPr/>
            </p:nvSpPr>
            <p:spPr>
              <a:xfrm>
                <a:off x="-46678" y="1916187"/>
                <a:ext cx="113612" cy="42963"/>
              </a:xfrm>
              <a:custGeom>
                <a:rect b="b" l="l" r="r" t="t"/>
                <a:pathLst>
                  <a:path extrusionOk="0" h="19" w="50">
                    <a:moveTo>
                      <a:pt x="50" y="19"/>
                    </a:moveTo>
                    <a:cubicBezTo>
                      <a:pt x="0" y="19"/>
                      <a:pt x="0" y="19"/>
                      <a:pt x="0" y="19"/>
                    </a:cubicBezTo>
                    <a:cubicBezTo>
                      <a:pt x="2" y="8"/>
                      <a:pt x="3" y="0"/>
                      <a:pt x="3" y="0"/>
                    </a:cubicBezTo>
                    <a:cubicBezTo>
                      <a:pt x="47" y="0"/>
                      <a:pt x="47" y="0"/>
                      <a:pt x="47" y="0"/>
                    </a:cubicBezTo>
                    <a:lnTo>
                      <a:pt x="50" y="19"/>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84" name="Google Shape;884;p37"/>
              <p:cNvSpPr/>
              <p:nvPr/>
            </p:nvSpPr>
            <p:spPr>
              <a:xfrm>
                <a:off x="-50497" y="1954376"/>
                <a:ext cx="122204" cy="9547"/>
              </a:xfrm>
              <a:custGeom>
                <a:rect b="b" l="l" r="r" t="t"/>
                <a:pathLst>
                  <a:path extrusionOk="0" h="4" w="54">
                    <a:moveTo>
                      <a:pt x="52" y="4"/>
                    </a:moveTo>
                    <a:cubicBezTo>
                      <a:pt x="2" y="4"/>
                      <a:pt x="2" y="4"/>
                      <a:pt x="2" y="4"/>
                    </a:cubicBezTo>
                    <a:cubicBezTo>
                      <a:pt x="1" y="4"/>
                      <a:pt x="0" y="3"/>
                      <a:pt x="0" y="2"/>
                    </a:cubicBezTo>
                    <a:cubicBezTo>
                      <a:pt x="0" y="1"/>
                      <a:pt x="1" y="0"/>
                      <a:pt x="2" y="0"/>
                    </a:cubicBezTo>
                    <a:cubicBezTo>
                      <a:pt x="52" y="0"/>
                      <a:pt x="52" y="0"/>
                      <a:pt x="52" y="0"/>
                    </a:cubicBezTo>
                    <a:cubicBezTo>
                      <a:pt x="53" y="0"/>
                      <a:pt x="54" y="1"/>
                      <a:pt x="54" y="2"/>
                    </a:cubicBezTo>
                    <a:cubicBezTo>
                      <a:pt x="54" y="3"/>
                      <a:pt x="53" y="4"/>
                      <a:pt x="52" y="4"/>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85" name="Google Shape;885;p37"/>
              <p:cNvSpPr/>
              <p:nvPr/>
            </p:nvSpPr>
            <p:spPr>
              <a:xfrm>
                <a:off x="19198" y="1911413"/>
                <a:ext cx="9547" cy="183307"/>
              </a:xfrm>
              <a:custGeom>
                <a:rect b="b" l="l" r="r" t="t"/>
                <a:pathLst>
                  <a:path extrusionOk="0" h="81" w="4">
                    <a:moveTo>
                      <a:pt x="2" y="81"/>
                    </a:moveTo>
                    <a:cubicBezTo>
                      <a:pt x="1" y="81"/>
                      <a:pt x="0" y="80"/>
                      <a:pt x="0" y="79"/>
                    </a:cubicBezTo>
                    <a:cubicBezTo>
                      <a:pt x="0" y="2"/>
                      <a:pt x="0" y="2"/>
                      <a:pt x="0" y="2"/>
                    </a:cubicBezTo>
                    <a:cubicBezTo>
                      <a:pt x="0" y="1"/>
                      <a:pt x="1" y="0"/>
                      <a:pt x="2" y="0"/>
                    </a:cubicBezTo>
                    <a:cubicBezTo>
                      <a:pt x="3" y="0"/>
                      <a:pt x="4" y="1"/>
                      <a:pt x="4" y="2"/>
                    </a:cubicBezTo>
                    <a:cubicBezTo>
                      <a:pt x="4" y="79"/>
                      <a:pt x="4" y="79"/>
                      <a:pt x="4" y="79"/>
                    </a:cubicBezTo>
                    <a:cubicBezTo>
                      <a:pt x="4" y="80"/>
                      <a:pt x="3" y="81"/>
                      <a:pt x="2" y="81"/>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86" name="Google Shape;886;p37"/>
              <p:cNvSpPr/>
              <p:nvPr/>
            </p:nvSpPr>
            <p:spPr>
              <a:xfrm>
                <a:off x="-193706" y="2067988"/>
                <a:ext cx="380935" cy="580471"/>
              </a:xfrm>
              <a:custGeom>
                <a:rect b="b" l="l" r="r" t="t"/>
                <a:pathLst>
                  <a:path extrusionOk="0" h="256" w="168">
                    <a:moveTo>
                      <a:pt x="168" y="87"/>
                    </a:moveTo>
                    <a:cubicBezTo>
                      <a:pt x="168" y="256"/>
                      <a:pt x="168" y="256"/>
                      <a:pt x="168" y="256"/>
                    </a:cubicBezTo>
                    <a:cubicBezTo>
                      <a:pt x="0" y="256"/>
                      <a:pt x="0" y="256"/>
                      <a:pt x="0" y="256"/>
                    </a:cubicBezTo>
                    <a:cubicBezTo>
                      <a:pt x="0" y="87"/>
                      <a:pt x="0" y="87"/>
                      <a:pt x="0" y="87"/>
                    </a:cubicBezTo>
                    <a:cubicBezTo>
                      <a:pt x="0" y="49"/>
                      <a:pt x="24" y="17"/>
                      <a:pt x="57" y="5"/>
                    </a:cubicBezTo>
                    <a:cubicBezTo>
                      <a:pt x="65" y="2"/>
                      <a:pt x="74" y="0"/>
                      <a:pt x="84" y="0"/>
                    </a:cubicBezTo>
                    <a:cubicBezTo>
                      <a:pt x="86" y="0"/>
                      <a:pt x="88" y="0"/>
                      <a:pt x="90" y="1"/>
                    </a:cubicBezTo>
                    <a:cubicBezTo>
                      <a:pt x="102" y="1"/>
                      <a:pt x="114" y="5"/>
                      <a:pt x="124" y="11"/>
                    </a:cubicBezTo>
                    <a:cubicBezTo>
                      <a:pt x="150" y="26"/>
                      <a:pt x="168" y="54"/>
                      <a:pt x="168" y="87"/>
                    </a:cubicBez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87" name="Google Shape;887;p37"/>
              <p:cNvSpPr/>
              <p:nvPr/>
            </p:nvSpPr>
            <p:spPr>
              <a:xfrm>
                <a:off x="-193706" y="2391639"/>
                <a:ext cx="381000" cy="256800"/>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88" name="Google Shape;888;p37"/>
              <p:cNvSpPr/>
              <p:nvPr/>
            </p:nvSpPr>
            <p:spPr>
              <a:xfrm>
                <a:off x="-198479" y="2387820"/>
                <a:ext cx="390482" cy="8593"/>
              </a:xfrm>
              <a:custGeom>
                <a:rect b="b" l="l" r="r" t="t"/>
                <a:pathLst>
                  <a:path extrusionOk="0" h="4" w="172">
                    <a:moveTo>
                      <a:pt x="170" y="4"/>
                    </a:moveTo>
                    <a:cubicBezTo>
                      <a:pt x="2" y="4"/>
                      <a:pt x="2" y="4"/>
                      <a:pt x="2" y="4"/>
                    </a:cubicBezTo>
                    <a:cubicBezTo>
                      <a:pt x="1" y="4"/>
                      <a:pt x="0" y="3"/>
                      <a:pt x="0" y="2"/>
                    </a:cubicBezTo>
                    <a:cubicBezTo>
                      <a:pt x="0" y="1"/>
                      <a:pt x="1" y="0"/>
                      <a:pt x="2" y="0"/>
                    </a:cubicBezTo>
                    <a:cubicBezTo>
                      <a:pt x="170" y="0"/>
                      <a:pt x="170" y="0"/>
                      <a:pt x="170" y="0"/>
                    </a:cubicBezTo>
                    <a:cubicBezTo>
                      <a:pt x="171" y="0"/>
                      <a:pt x="172" y="1"/>
                      <a:pt x="172" y="2"/>
                    </a:cubicBezTo>
                    <a:cubicBezTo>
                      <a:pt x="172" y="3"/>
                      <a:pt x="171" y="4"/>
                      <a:pt x="170" y="4"/>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89" name="Google Shape;889;p37"/>
              <p:cNvSpPr/>
              <p:nvPr/>
            </p:nvSpPr>
            <p:spPr>
              <a:xfrm>
                <a:off x="-497307" y="2605497"/>
                <a:ext cx="720900" cy="361800"/>
              </a:xfrm>
              <a:prstGeom prst="rect">
                <a:avLst/>
              </a:pr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90" name="Google Shape;890;p37"/>
              <p:cNvSpPr/>
              <p:nvPr/>
            </p:nvSpPr>
            <p:spPr>
              <a:xfrm>
                <a:off x="-404694" y="1165400"/>
                <a:ext cx="720778" cy="764147"/>
              </a:xfrm>
              <a:custGeom>
                <a:rect b="b" l="l" r="r" t="t"/>
                <a:pathLst>
                  <a:path extrusionOk="0" h="445" w="420">
                    <a:moveTo>
                      <a:pt x="349" y="0"/>
                    </a:moveTo>
                    <a:cubicBezTo>
                      <a:pt x="326" y="0"/>
                      <a:pt x="304" y="11"/>
                      <a:pt x="288" y="27"/>
                    </a:cubicBezTo>
                    <a:cubicBezTo>
                      <a:pt x="269" y="47"/>
                      <a:pt x="257" y="74"/>
                      <a:pt x="250" y="101"/>
                    </a:cubicBezTo>
                    <a:cubicBezTo>
                      <a:pt x="245" y="118"/>
                      <a:pt x="242" y="135"/>
                      <a:pt x="233" y="150"/>
                    </a:cubicBezTo>
                    <a:cubicBezTo>
                      <a:pt x="226" y="164"/>
                      <a:pt x="213" y="176"/>
                      <a:pt x="200" y="185"/>
                    </a:cubicBezTo>
                    <a:cubicBezTo>
                      <a:pt x="190" y="191"/>
                      <a:pt x="180" y="196"/>
                      <a:pt x="169" y="197"/>
                    </a:cubicBezTo>
                    <a:cubicBezTo>
                      <a:pt x="166" y="198"/>
                      <a:pt x="163" y="198"/>
                      <a:pt x="160" y="198"/>
                    </a:cubicBezTo>
                    <a:cubicBezTo>
                      <a:pt x="142" y="198"/>
                      <a:pt x="123" y="190"/>
                      <a:pt x="106" y="184"/>
                    </a:cubicBezTo>
                    <a:cubicBezTo>
                      <a:pt x="93" y="179"/>
                      <a:pt x="80" y="176"/>
                      <a:pt x="67" y="176"/>
                    </a:cubicBezTo>
                    <a:cubicBezTo>
                      <a:pt x="58" y="176"/>
                      <a:pt x="50" y="177"/>
                      <a:pt x="43" y="181"/>
                    </a:cubicBezTo>
                    <a:cubicBezTo>
                      <a:pt x="30" y="188"/>
                      <a:pt x="20" y="201"/>
                      <a:pt x="15" y="215"/>
                    </a:cubicBezTo>
                    <a:cubicBezTo>
                      <a:pt x="10" y="229"/>
                      <a:pt x="9" y="244"/>
                      <a:pt x="10" y="259"/>
                    </a:cubicBezTo>
                    <a:cubicBezTo>
                      <a:pt x="10" y="288"/>
                      <a:pt x="15" y="317"/>
                      <a:pt x="16" y="346"/>
                    </a:cubicBezTo>
                    <a:cubicBezTo>
                      <a:pt x="17" y="375"/>
                      <a:pt x="14" y="405"/>
                      <a:pt x="0" y="430"/>
                    </a:cubicBezTo>
                    <a:cubicBezTo>
                      <a:pt x="32" y="445"/>
                      <a:pt x="32" y="445"/>
                      <a:pt x="32" y="445"/>
                    </a:cubicBezTo>
                    <a:cubicBezTo>
                      <a:pt x="34" y="417"/>
                      <a:pt x="39" y="390"/>
                      <a:pt x="46" y="363"/>
                    </a:cubicBezTo>
                    <a:cubicBezTo>
                      <a:pt x="54" y="336"/>
                      <a:pt x="66" y="307"/>
                      <a:pt x="91" y="297"/>
                    </a:cubicBezTo>
                    <a:cubicBezTo>
                      <a:pt x="99" y="294"/>
                      <a:pt x="107" y="293"/>
                      <a:pt x="116" y="293"/>
                    </a:cubicBezTo>
                    <a:cubicBezTo>
                      <a:pt x="128" y="293"/>
                      <a:pt x="140" y="295"/>
                      <a:pt x="152" y="295"/>
                    </a:cubicBezTo>
                    <a:cubicBezTo>
                      <a:pt x="153" y="295"/>
                      <a:pt x="155" y="295"/>
                      <a:pt x="156" y="295"/>
                    </a:cubicBezTo>
                    <a:cubicBezTo>
                      <a:pt x="186" y="295"/>
                      <a:pt x="218" y="283"/>
                      <a:pt x="234" y="257"/>
                    </a:cubicBezTo>
                    <a:cubicBezTo>
                      <a:pt x="245" y="240"/>
                      <a:pt x="248" y="219"/>
                      <a:pt x="258" y="202"/>
                    </a:cubicBezTo>
                    <a:cubicBezTo>
                      <a:pt x="279" y="167"/>
                      <a:pt x="322" y="154"/>
                      <a:pt x="359" y="140"/>
                    </a:cubicBezTo>
                    <a:cubicBezTo>
                      <a:pt x="370" y="135"/>
                      <a:pt x="382" y="130"/>
                      <a:pt x="391" y="122"/>
                    </a:cubicBezTo>
                    <a:cubicBezTo>
                      <a:pt x="411" y="105"/>
                      <a:pt x="420" y="77"/>
                      <a:pt x="414" y="52"/>
                    </a:cubicBezTo>
                    <a:cubicBezTo>
                      <a:pt x="408" y="27"/>
                      <a:pt x="387" y="6"/>
                      <a:pt x="362" y="1"/>
                    </a:cubicBezTo>
                    <a:cubicBezTo>
                      <a:pt x="358" y="0"/>
                      <a:pt x="353" y="0"/>
                      <a:pt x="349" y="0"/>
                    </a:cubicBezTo>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91" name="Google Shape;891;p37"/>
              <p:cNvSpPr/>
              <p:nvPr/>
            </p:nvSpPr>
            <p:spPr>
              <a:xfrm>
                <a:off x="-497307" y="1886590"/>
                <a:ext cx="262549" cy="727499"/>
              </a:xfrm>
              <a:custGeom>
                <a:rect b="b" l="l" r="r" t="t"/>
                <a:pathLst>
                  <a:path extrusionOk="0" h="762" w="275">
                    <a:moveTo>
                      <a:pt x="275" y="762"/>
                    </a:moveTo>
                    <a:lnTo>
                      <a:pt x="244" y="760"/>
                    </a:lnTo>
                    <a:lnTo>
                      <a:pt x="133" y="757"/>
                    </a:lnTo>
                    <a:lnTo>
                      <a:pt x="0" y="753"/>
                    </a:lnTo>
                    <a:lnTo>
                      <a:pt x="2" y="684"/>
                    </a:lnTo>
                    <a:lnTo>
                      <a:pt x="12" y="529"/>
                    </a:lnTo>
                    <a:lnTo>
                      <a:pt x="17" y="458"/>
                    </a:lnTo>
                    <a:lnTo>
                      <a:pt x="21" y="380"/>
                    </a:lnTo>
                    <a:lnTo>
                      <a:pt x="28" y="301"/>
                    </a:lnTo>
                    <a:lnTo>
                      <a:pt x="33" y="223"/>
                    </a:lnTo>
                    <a:lnTo>
                      <a:pt x="36" y="152"/>
                    </a:lnTo>
                    <a:lnTo>
                      <a:pt x="43" y="76"/>
                    </a:lnTo>
                    <a:lnTo>
                      <a:pt x="45" y="31"/>
                    </a:lnTo>
                    <a:lnTo>
                      <a:pt x="47" y="0"/>
                    </a:lnTo>
                    <a:lnTo>
                      <a:pt x="216" y="0"/>
                    </a:lnTo>
                    <a:lnTo>
                      <a:pt x="218" y="31"/>
                    </a:lnTo>
                    <a:lnTo>
                      <a:pt x="221" y="76"/>
                    </a:lnTo>
                    <a:lnTo>
                      <a:pt x="228" y="152"/>
                    </a:lnTo>
                    <a:lnTo>
                      <a:pt x="233" y="223"/>
                    </a:lnTo>
                    <a:lnTo>
                      <a:pt x="240" y="301"/>
                    </a:lnTo>
                    <a:lnTo>
                      <a:pt x="244" y="380"/>
                    </a:lnTo>
                    <a:lnTo>
                      <a:pt x="252" y="458"/>
                    </a:lnTo>
                    <a:lnTo>
                      <a:pt x="256" y="529"/>
                    </a:lnTo>
                    <a:lnTo>
                      <a:pt x="263" y="605"/>
                    </a:lnTo>
                    <a:lnTo>
                      <a:pt x="268" y="684"/>
                    </a:lnTo>
                    <a:lnTo>
                      <a:pt x="275" y="760"/>
                    </a:lnTo>
                    <a:lnTo>
                      <a:pt x="275" y="762"/>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92" name="Google Shape;892;p37"/>
              <p:cNvSpPr/>
              <p:nvPr/>
            </p:nvSpPr>
            <p:spPr>
              <a:xfrm>
                <a:off x="-483941" y="1868451"/>
                <a:ext cx="222451" cy="47736"/>
              </a:xfrm>
              <a:custGeom>
                <a:rect b="b" l="l" r="r" t="t"/>
                <a:pathLst>
                  <a:path extrusionOk="0" h="21" w="98">
                    <a:moveTo>
                      <a:pt x="98" y="11"/>
                    </a:moveTo>
                    <a:cubicBezTo>
                      <a:pt x="98" y="11"/>
                      <a:pt x="98" y="11"/>
                      <a:pt x="98" y="11"/>
                    </a:cubicBezTo>
                    <a:cubicBezTo>
                      <a:pt x="98" y="17"/>
                      <a:pt x="93" y="21"/>
                      <a:pt x="88" y="21"/>
                    </a:cubicBezTo>
                    <a:cubicBezTo>
                      <a:pt x="10" y="21"/>
                      <a:pt x="10" y="21"/>
                      <a:pt x="10" y="21"/>
                    </a:cubicBezTo>
                    <a:cubicBezTo>
                      <a:pt x="5" y="21"/>
                      <a:pt x="0" y="17"/>
                      <a:pt x="0" y="11"/>
                    </a:cubicBezTo>
                    <a:cubicBezTo>
                      <a:pt x="0" y="11"/>
                      <a:pt x="0" y="11"/>
                      <a:pt x="0" y="11"/>
                    </a:cubicBezTo>
                    <a:cubicBezTo>
                      <a:pt x="0" y="5"/>
                      <a:pt x="5" y="0"/>
                      <a:pt x="10" y="0"/>
                    </a:cubicBezTo>
                    <a:cubicBezTo>
                      <a:pt x="88" y="0"/>
                      <a:pt x="88" y="0"/>
                      <a:pt x="88" y="0"/>
                    </a:cubicBezTo>
                    <a:cubicBezTo>
                      <a:pt x="93" y="0"/>
                      <a:pt x="98" y="5"/>
                      <a:pt x="98" y="11"/>
                    </a:cubicBez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93" name="Google Shape;893;p37"/>
              <p:cNvSpPr/>
              <p:nvPr/>
            </p:nvSpPr>
            <p:spPr>
              <a:xfrm>
                <a:off x="-462937" y="1959149"/>
                <a:ext cx="183307" cy="72559"/>
              </a:xfrm>
              <a:custGeom>
                <a:rect b="b" l="l" r="r" t="t"/>
                <a:pathLst>
                  <a:path extrusionOk="0" h="76" w="192">
                    <a:moveTo>
                      <a:pt x="192" y="76"/>
                    </a:moveTo>
                    <a:lnTo>
                      <a:pt x="0" y="76"/>
                    </a:lnTo>
                    <a:lnTo>
                      <a:pt x="7" y="0"/>
                    </a:lnTo>
                    <a:lnTo>
                      <a:pt x="185" y="0"/>
                    </a:lnTo>
                    <a:lnTo>
                      <a:pt x="192" y="76"/>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94" name="Google Shape;894;p37"/>
              <p:cNvSpPr/>
              <p:nvPr/>
            </p:nvSpPr>
            <p:spPr>
              <a:xfrm>
                <a:off x="-470575" y="2099494"/>
                <a:ext cx="202401" cy="74468"/>
              </a:xfrm>
              <a:custGeom>
                <a:rect b="b" l="l" r="r" t="t"/>
                <a:pathLst>
                  <a:path extrusionOk="0" h="78" w="212">
                    <a:moveTo>
                      <a:pt x="212" y="78"/>
                    </a:moveTo>
                    <a:lnTo>
                      <a:pt x="0" y="78"/>
                    </a:lnTo>
                    <a:lnTo>
                      <a:pt x="5" y="0"/>
                    </a:lnTo>
                    <a:lnTo>
                      <a:pt x="205" y="0"/>
                    </a:lnTo>
                    <a:lnTo>
                      <a:pt x="212" y="78"/>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95" name="Google Shape;895;p37"/>
              <p:cNvSpPr/>
              <p:nvPr/>
            </p:nvSpPr>
            <p:spPr>
              <a:xfrm>
                <a:off x="-481077" y="2249385"/>
                <a:ext cx="224360" cy="74468"/>
              </a:xfrm>
              <a:custGeom>
                <a:rect b="b" l="l" r="r" t="t"/>
                <a:pathLst>
                  <a:path extrusionOk="0" h="78" w="235">
                    <a:moveTo>
                      <a:pt x="235" y="78"/>
                    </a:moveTo>
                    <a:lnTo>
                      <a:pt x="0" y="78"/>
                    </a:lnTo>
                    <a:lnTo>
                      <a:pt x="4" y="0"/>
                    </a:lnTo>
                    <a:lnTo>
                      <a:pt x="227" y="0"/>
                    </a:lnTo>
                    <a:lnTo>
                      <a:pt x="235" y="78"/>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96" name="Google Shape;896;p37"/>
              <p:cNvSpPr/>
              <p:nvPr/>
            </p:nvSpPr>
            <p:spPr>
              <a:xfrm>
                <a:off x="-490624" y="2391639"/>
                <a:ext cx="244409" cy="72559"/>
              </a:xfrm>
              <a:custGeom>
                <a:rect b="b" l="l" r="r" t="t"/>
                <a:pathLst>
                  <a:path extrusionOk="0" h="76" w="256">
                    <a:moveTo>
                      <a:pt x="256" y="76"/>
                    </a:moveTo>
                    <a:lnTo>
                      <a:pt x="0" y="76"/>
                    </a:lnTo>
                    <a:lnTo>
                      <a:pt x="5" y="0"/>
                    </a:lnTo>
                    <a:lnTo>
                      <a:pt x="249" y="0"/>
                    </a:lnTo>
                    <a:lnTo>
                      <a:pt x="256" y="76"/>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97" name="Google Shape;897;p37"/>
              <p:cNvSpPr/>
              <p:nvPr/>
            </p:nvSpPr>
            <p:spPr>
              <a:xfrm>
                <a:off x="-497307" y="2539621"/>
                <a:ext cx="262549" cy="72559"/>
              </a:xfrm>
              <a:custGeom>
                <a:rect b="b" l="l" r="r" t="t"/>
                <a:pathLst>
                  <a:path extrusionOk="0" h="76" w="275">
                    <a:moveTo>
                      <a:pt x="275" y="76"/>
                    </a:moveTo>
                    <a:lnTo>
                      <a:pt x="244" y="76"/>
                    </a:lnTo>
                    <a:lnTo>
                      <a:pt x="0" y="69"/>
                    </a:lnTo>
                    <a:lnTo>
                      <a:pt x="2" y="0"/>
                    </a:lnTo>
                    <a:lnTo>
                      <a:pt x="268" y="0"/>
                    </a:lnTo>
                    <a:lnTo>
                      <a:pt x="275" y="76"/>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98" name="Google Shape;898;p37"/>
              <p:cNvSpPr/>
              <p:nvPr/>
            </p:nvSpPr>
            <p:spPr>
              <a:xfrm>
                <a:off x="-497307" y="2605497"/>
                <a:ext cx="720900" cy="83100"/>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99" name="Google Shape;899;p37"/>
              <p:cNvSpPr/>
              <p:nvPr/>
            </p:nvSpPr>
            <p:spPr>
              <a:xfrm>
                <a:off x="-442888" y="2732475"/>
                <a:ext cx="95400" cy="135600"/>
              </a:xfrm>
              <a:prstGeom prst="rect">
                <a:avLst/>
              </a:pr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0" name="Google Shape;900;p37"/>
              <p:cNvSpPr/>
              <p:nvPr/>
            </p:nvSpPr>
            <p:spPr>
              <a:xfrm>
                <a:off x="-431431" y="2745841"/>
                <a:ext cx="74468" cy="110748"/>
              </a:xfrm>
              <a:custGeom>
                <a:rect b="b" l="l" r="r" t="t"/>
                <a:pathLst>
                  <a:path extrusionOk="0" h="49" w="33">
                    <a:moveTo>
                      <a:pt x="31" y="49"/>
                    </a:moveTo>
                    <a:cubicBezTo>
                      <a:pt x="2" y="49"/>
                      <a:pt x="2" y="49"/>
                      <a:pt x="2" y="49"/>
                    </a:cubicBezTo>
                    <a:cubicBezTo>
                      <a:pt x="1" y="49"/>
                      <a:pt x="0" y="48"/>
                      <a:pt x="0" y="47"/>
                    </a:cubicBezTo>
                    <a:cubicBezTo>
                      <a:pt x="0" y="2"/>
                      <a:pt x="0" y="2"/>
                      <a:pt x="0" y="2"/>
                    </a:cubicBezTo>
                    <a:cubicBezTo>
                      <a:pt x="0" y="1"/>
                      <a:pt x="1" y="0"/>
                      <a:pt x="2" y="0"/>
                    </a:cubicBezTo>
                    <a:cubicBezTo>
                      <a:pt x="31" y="0"/>
                      <a:pt x="31" y="0"/>
                      <a:pt x="31" y="0"/>
                    </a:cubicBezTo>
                    <a:cubicBezTo>
                      <a:pt x="32" y="0"/>
                      <a:pt x="33" y="1"/>
                      <a:pt x="33" y="2"/>
                    </a:cubicBezTo>
                    <a:cubicBezTo>
                      <a:pt x="33" y="47"/>
                      <a:pt x="33" y="47"/>
                      <a:pt x="33" y="47"/>
                    </a:cubicBezTo>
                    <a:cubicBezTo>
                      <a:pt x="33" y="48"/>
                      <a:pt x="32" y="49"/>
                      <a:pt x="31" y="49"/>
                    </a:cubicBezTo>
                    <a:close/>
                    <a:moveTo>
                      <a:pt x="4" y="45"/>
                    </a:moveTo>
                    <a:cubicBezTo>
                      <a:pt x="29" y="45"/>
                      <a:pt x="29" y="45"/>
                      <a:pt x="29" y="45"/>
                    </a:cubicBezTo>
                    <a:cubicBezTo>
                      <a:pt x="29" y="4"/>
                      <a:pt x="29" y="4"/>
                      <a:pt x="29" y="4"/>
                    </a:cubicBezTo>
                    <a:cubicBezTo>
                      <a:pt x="4" y="4"/>
                      <a:pt x="4" y="4"/>
                      <a:pt x="4" y="4"/>
                    </a:cubicBezTo>
                    <a:lnTo>
                      <a:pt x="4" y="45"/>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1" name="Google Shape;901;p37"/>
              <p:cNvSpPr/>
              <p:nvPr/>
            </p:nvSpPr>
            <p:spPr>
              <a:xfrm>
                <a:off x="-329276" y="2732475"/>
                <a:ext cx="94500" cy="135600"/>
              </a:xfrm>
              <a:prstGeom prst="rect">
                <a:avLst/>
              </a:pr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2" name="Google Shape;902;p37"/>
              <p:cNvSpPr/>
              <p:nvPr/>
            </p:nvSpPr>
            <p:spPr>
              <a:xfrm>
                <a:off x="-218528" y="2732475"/>
                <a:ext cx="95400" cy="135600"/>
              </a:xfrm>
              <a:prstGeom prst="rect">
                <a:avLst/>
              </a:pr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3" name="Google Shape;903;p37"/>
              <p:cNvSpPr/>
              <p:nvPr/>
            </p:nvSpPr>
            <p:spPr>
              <a:xfrm>
                <a:off x="-107781" y="2732475"/>
                <a:ext cx="95400" cy="135600"/>
              </a:xfrm>
              <a:prstGeom prst="rect">
                <a:avLst/>
              </a:pr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4" name="Google Shape;904;p37"/>
              <p:cNvSpPr/>
              <p:nvPr/>
            </p:nvSpPr>
            <p:spPr>
              <a:xfrm>
                <a:off x="53568" y="2732475"/>
                <a:ext cx="112500" cy="206100"/>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5" name="Google Shape;905;p37"/>
              <p:cNvSpPr/>
              <p:nvPr/>
            </p:nvSpPr>
            <p:spPr>
              <a:xfrm>
                <a:off x="68843" y="2750615"/>
                <a:ext cx="82200" cy="188100"/>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6" name="Google Shape;906;p37"/>
              <p:cNvSpPr/>
              <p:nvPr/>
            </p:nvSpPr>
            <p:spPr>
              <a:xfrm>
                <a:off x="-502081" y="2600723"/>
                <a:ext cx="730363" cy="8593"/>
              </a:xfrm>
              <a:custGeom>
                <a:rect b="b" l="l" r="r" t="t"/>
                <a:pathLst>
                  <a:path extrusionOk="0" h="4" w="322">
                    <a:moveTo>
                      <a:pt x="320" y="4"/>
                    </a:moveTo>
                    <a:cubicBezTo>
                      <a:pt x="2" y="4"/>
                      <a:pt x="2" y="4"/>
                      <a:pt x="2" y="4"/>
                    </a:cubicBezTo>
                    <a:cubicBezTo>
                      <a:pt x="0" y="4"/>
                      <a:pt x="0" y="3"/>
                      <a:pt x="0" y="2"/>
                    </a:cubicBezTo>
                    <a:cubicBezTo>
                      <a:pt x="0" y="1"/>
                      <a:pt x="0" y="0"/>
                      <a:pt x="2" y="0"/>
                    </a:cubicBezTo>
                    <a:cubicBezTo>
                      <a:pt x="320" y="0"/>
                      <a:pt x="320" y="0"/>
                      <a:pt x="320" y="0"/>
                    </a:cubicBezTo>
                    <a:cubicBezTo>
                      <a:pt x="322" y="0"/>
                      <a:pt x="322" y="1"/>
                      <a:pt x="322" y="2"/>
                    </a:cubicBezTo>
                    <a:cubicBezTo>
                      <a:pt x="322" y="3"/>
                      <a:pt x="322" y="4"/>
                      <a:pt x="320" y="4"/>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7" name="Google Shape;907;p37"/>
              <p:cNvSpPr/>
              <p:nvPr/>
            </p:nvSpPr>
            <p:spPr>
              <a:xfrm>
                <a:off x="-502081" y="2684738"/>
                <a:ext cx="730363" cy="8593"/>
              </a:xfrm>
              <a:custGeom>
                <a:rect b="b" l="l" r="r" t="t"/>
                <a:pathLst>
                  <a:path extrusionOk="0" h="4" w="322">
                    <a:moveTo>
                      <a:pt x="320" y="4"/>
                    </a:moveTo>
                    <a:cubicBezTo>
                      <a:pt x="2" y="4"/>
                      <a:pt x="2" y="4"/>
                      <a:pt x="2" y="4"/>
                    </a:cubicBezTo>
                    <a:cubicBezTo>
                      <a:pt x="0" y="4"/>
                      <a:pt x="0" y="3"/>
                      <a:pt x="0" y="2"/>
                    </a:cubicBezTo>
                    <a:cubicBezTo>
                      <a:pt x="0" y="1"/>
                      <a:pt x="0" y="0"/>
                      <a:pt x="2" y="0"/>
                    </a:cubicBezTo>
                    <a:cubicBezTo>
                      <a:pt x="320" y="0"/>
                      <a:pt x="320" y="0"/>
                      <a:pt x="320" y="0"/>
                    </a:cubicBezTo>
                    <a:cubicBezTo>
                      <a:pt x="322" y="0"/>
                      <a:pt x="322" y="1"/>
                      <a:pt x="322" y="2"/>
                    </a:cubicBezTo>
                    <a:cubicBezTo>
                      <a:pt x="322" y="3"/>
                      <a:pt x="322" y="4"/>
                      <a:pt x="320" y="4"/>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8" name="Google Shape;908;p37"/>
              <p:cNvSpPr/>
              <p:nvPr/>
            </p:nvSpPr>
            <p:spPr>
              <a:xfrm>
                <a:off x="65025" y="2745841"/>
                <a:ext cx="90699" cy="196673"/>
              </a:xfrm>
              <a:custGeom>
                <a:rect b="b" l="l" r="r" t="t"/>
                <a:pathLst>
                  <a:path extrusionOk="0" h="87" w="40">
                    <a:moveTo>
                      <a:pt x="38" y="87"/>
                    </a:moveTo>
                    <a:cubicBezTo>
                      <a:pt x="37" y="87"/>
                      <a:pt x="36" y="86"/>
                      <a:pt x="36" y="85"/>
                    </a:cubicBezTo>
                    <a:cubicBezTo>
                      <a:pt x="36" y="4"/>
                      <a:pt x="36" y="4"/>
                      <a:pt x="36" y="4"/>
                    </a:cubicBezTo>
                    <a:cubicBezTo>
                      <a:pt x="4" y="4"/>
                      <a:pt x="4" y="4"/>
                      <a:pt x="4" y="4"/>
                    </a:cubicBezTo>
                    <a:cubicBezTo>
                      <a:pt x="4" y="85"/>
                      <a:pt x="4" y="85"/>
                      <a:pt x="4" y="85"/>
                    </a:cubicBezTo>
                    <a:cubicBezTo>
                      <a:pt x="4" y="86"/>
                      <a:pt x="3" y="87"/>
                      <a:pt x="2" y="87"/>
                    </a:cubicBezTo>
                    <a:cubicBezTo>
                      <a:pt x="1" y="87"/>
                      <a:pt x="0" y="86"/>
                      <a:pt x="0" y="85"/>
                    </a:cubicBezTo>
                    <a:cubicBezTo>
                      <a:pt x="0" y="2"/>
                      <a:pt x="0" y="2"/>
                      <a:pt x="0" y="2"/>
                    </a:cubicBezTo>
                    <a:cubicBezTo>
                      <a:pt x="0" y="1"/>
                      <a:pt x="1" y="0"/>
                      <a:pt x="2" y="0"/>
                    </a:cubicBezTo>
                    <a:cubicBezTo>
                      <a:pt x="38" y="0"/>
                      <a:pt x="38" y="0"/>
                      <a:pt x="38" y="0"/>
                    </a:cubicBezTo>
                    <a:cubicBezTo>
                      <a:pt x="40" y="0"/>
                      <a:pt x="40" y="1"/>
                      <a:pt x="40" y="2"/>
                    </a:cubicBezTo>
                    <a:cubicBezTo>
                      <a:pt x="40" y="85"/>
                      <a:pt x="40" y="85"/>
                      <a:pt x="40" y="85"/>
                    </a:cubicBezTo>
                    <a:cubicBezTo>
                      <a:pt x="40" y="86"/>
                      <a:pt x="40" y="87"/>
                      <a:pt x="38" y="87"/>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9" name="Google Shape;909;p37"/>
              <p:cNvSpPr/>
              <p:nvPr/>
            </p:nvSpPr>
            <p:spPr>
              <a:xfrm>
                <a:off x="-320683" y="2745841"/>
                <a:ext cx="74468" cy="110748"/>
              </a:xfrm>
              <a:custGeom>
                <a:rect b="b" l="l" r="r" t="t"/>
                <a:pathLst>
                  <a:path extrusionOk="0" h="49" w="33">
                    <a:moveTo>
                      <a:pt x="31" y="49"/>
                    </a:moveTo>
                    <a:cubicBezTo>
                      <a:pt x="2" y="49"/>
                      <a:pt x="2" y="49"/>
                      <a:pt x="2" y="49"/>
                    </a:cubicBezTo>
                    <a:cubicBezTo>
                      <a:pt x="1" y="49"/>
                      <a:pt x="0" y="48"/>
                      <a:pt x="0" y="47"/>
                    </a:cubicBezTo>
                    <a:cubicBezTo>
                      <a:pt x="0" y="2"/>
                      <a:pt x="0" y="2"/>
                      <a:pt x="0" y="2"/>
                    </a:cubicBezTo>
                    <a:cubicBezTo>
                      <a:pt x="0" y="1"/>
                      <a:pt x="1" y="0"/>
                      <a:pt x="2" y="0"/>
                    </a:cubicBezTo>
                    <a:cubicBezTo>
                      <a:pt x="31" y="0"/>
                      <a:pt x="31" y="0"/>
                      <a:pt x="31" y="0"/>
                    </a:cubicBezTo>
                    <a:cubicBezTo>
                      <a:pt x="32" y="0"/>
                      <a:pt x="33" y="1"/>
                      <a:pt x="33" y="2"/>
                    </a:cubicBezTo>
                    <a:cubicBezTo>
                      <a:pt x="33" y="47"/>
                      <a:pt x="33" y="47"/>
                      <a:pt x="33" y="47"/>
                    </a:cubicBezTo>
                    <a:cubicBezTo>
                      <a:pt x="33" y="48"/>
                      <a:pt x="32" y="49"/>
                      <a:pt x="31" y="49"/>
                    </a:cubicBezTo>
                    <a:close/>
                    <a:moveTo>
                      <a:pt x="4" y="45"/>
                    </a:moveTo>
                    <a:cubicBezTo>
                      <a:pt x="29" y="45"/>
                      <a:pt x="29" y="45"/>
                      <a:pt x="29" y="45"/>
                    </a:cubicBezTo>
                    <a:cubicBezTo>
                      <a:pt x="29" y="4"/>
                      <a:pt x="29" y="4"/>
                      <a:pt x="29" y="4"/>
                    </a:cubicBezTo>
                    <a:cubicBezTo>
                      <a:pt x="4" y="4"/>
                      <a:pt x="4" y="4"/>
                      <a:pt x="4" y="4"/>
                    </a:cubicBezTo>
                    <a:lnTo>
                      <a:pt x="4" y="45"/>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0" name="Google Shape;910;p37"/>
              <p:cNvSpPr/>
              <p:nvPr/>
            </p:nvSpPr>
            <p:spPr>
              <a:xfrm>
                <a:off x="-209936" y="2745841"/>
                <a:ext cx="75423" cy="110748"/>
              </a:xfrm>
              <a:custGeom>
                <a:rect b="b" l="l" r="r" t="t"/>
                <a:pathLst>
                  <a:path extrusionOk="0" h="49" w="33">
                    <a:moveTo>
                      <a:pt x="31" y="49"/>
                    </a:moveTo>
                    <a:cubicBezTo>
                      <a:pt x="2" y="49"/>
                      <a:pt x="2" y="49"/>
                      <a:pt x="2" y="49"/>
                    </a:cubicBezTo>
                    <a:cubicBezTo>
                      <a:pt x="1" y="49"/>
                      <a:pt x="0" y="48"/>
                      <a:pt x="0" y="47"/>
                    </a:cubicBezTo>
                    <a:cubicBezTo>
                      <a:pt x="0" y="2"/>
                      <a:pt x="0" y="2"/>
                      <a:pt x="0" y="2"/>
                    </a:cubicBezTo>
                    <a:cubicBezTo>
                      <a:pt x="0" y="1"/>
                      <a:pt x="1" y="0"/>
                      <a:pt x="2" y="0"/>
                    </a:cubicBezTo>
                    <a:cubicBezTo>
                      <a:pt x="31" y="0"/>
                      <a:pt x="31" y="0"/>
                      <a:pt x="31" y="0"/>
                    </a:cubicBezTo>
                    <a:cubicBezTo>
                      <a:pt x="32" y="0"/>
                      <a:pt x="33" y="1"/>
                      <a:pt x="33" y="2"/>
                    </a:cubicBezTo>
                    <a:cubicBezTo>
                      <a:pt x="33" y="47"/>
                      <a:pt x="33" y="47"/>
                      <a:pt x="33" y="47"/>
                    </a:cubicBezTo>
                    <a:cubicBezTo>
                      <a:pt x="33" y="48"/>
                      <a:pt x="32" y="49"/>
                      <a:pt x="31" y="49"/>
                    </a:cubicBezTo>
                    <a:close/>
                    <a:moveTo>
                      <a:pt x="4" y="45"/>
                    </a:moveTo>
                    <a:cubicBezTo>
                      <a:pt x="29" y="45"/>
                      <a:pt x="29" y="45"/>
                      <a:pt x="29" y="45"/>
                    </a:cubicBezTo>
                    <a:cubicBezTo>
                      <a:pt x="29" y="4"/>
                      <a:pt x="29" y="4"/>
                      <a:pt x="29" y="4"/>
                    </a:cubicBezTo>
                    <a:cubicBezTo>
                      <a:pt x="4" y="4"/>
                      <a:pt x="4" y="4"/>
                      <a:pt x="4" y="4"/>
                    </a:cubicBezTo>
                    <a:lnTo>
                      <a:pt x="4" y="45"/>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1" name="Google Shape;911;p37"/>
              <p:cNvSpPr/>
              <p:nvPr/>
            </p:nvSpPr>
            <p:spPr>
              <a:xfrm>
                <a:off x="-96324" y="2745841"/>
                <a:ext cx="72559" cy="110748"/>
              </a:xfrm>
              <a:custGeom>
                <a:rect b="b" l="l" r="r" t="t"/>
                <a:pathLst>
                  <a:path extrusionOk="0" h="49" w="32">
                    <a:moveTo>
                      <a:pt x="30" y="49"/>
                    </a:moveTo>
                    <a:cubicBezTo>
                      <a:pt x="2" y="49"/>
                      <a:pt x="2" y="49"/>
                      <a:pt x="2" y="49"/>
                    </a:cubicBezTo>
                    <a:cubicBezTo>
                      <a:pt x="0" y="49"/>
                      <a:pt x="0" y="48"/>
                      <a:pt x="0" y="47"/>
                    </a:cubicBezTo>
                    <a:cubicBezTo>
                      <a:pt x="0" y="2"/>
                      <a:pt x="0" y="2"/>
                      <a:pt x="0" y="2"/>
                    </a:cubicBezTo>
                    <a:cubicBezTo>
                      <a:pt x="0" y="1"/>
                      <a:pt x="0" y="0"/>
                      <a:pt x="2" y="0"/>
                    </a:cubicBezTo>
                    <a:cubicBezTo>
                      <a:pt x="30" y="0"/>
                      <a:pt x="30" y="0"/>
                      <a:pt x="30" y="0"/>
                    </a:cubicBezTo>
                    <a:cubicBezTo>
                      <a:pt x="31" y="0"/>
                      <a:pt x="32" y="1"/>
                      <a:pt x="32" y="2"/>
                    </a:cubicBezTo>
                    <a:cubicBezTo>
                      <a:pt x="32" y="47"/>
                      <a:pt x="32" y="47"/>
                      <a:pt x="32" y="47"/>
                    </a:cubicBezTo>
                    <a:cubicBezTo>
                      <a:pt x="32" y="48"/>
                      <a:pt x="31" y="49"/>
                      <a:pt x="30" y="49"/>
                    </a:cubicBezTo>
                    <a:close/>
                    <a:moveTo>
                      <a:pt x="4" y="45"/>
                    </a:moveTo>
                    <a:cubicBezTo>
                      <a:pt x="28" y="45"/>
                      <a:pt x="28" y="45"/>
                      <a:pt x="28" y="45"/>
                    </a:cubicBezTo>
                    <a:cubicBezTo>
                      <a:pt x="28" y="4"/>
                      <a:pt x="28" y="4"/>
                      <a:pt x="28" y="4"/>
                    </a:cubicBezTo>
                    <a:cubicBezTo>
                      <a:pt x="4" y="4"/>
                      <a:pt x="4" y="4"/>
                      <a:pt x="4" y="4"/>
                    </a:cubicBezTo>
                    <a:lnTo>
                      <a:pt x="4" y="45"/>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2" name="Google Shape;912;p37"/>
              <p:cNvSpPr/>
              <p:nvPr/>
            </p:nvSpPr>
            <p:spPr>
              <a:xfrm>
                <a:off x="-465801" y="1911413"/>
                <a:ext cx="186171" cy="8593"/>
              </a:xfrm>
              <a:custGeom>
                <a:rect b="b" l="l" r="r" t="t"/>
                <a:pathLst>
                  <a:path extrusionOk="0" h="4" w="82">
                    <a:moveTo>
                      <a:pt x="80" y="4"/>
                    </a:moveTo>
                    <a:cubicBezTo>
                      <a:pt x="2" y="4"/>
                      <a:pt x="2" y="4"/>
                      <a:pt x="2" y="4"/>
                    </a:cubicBezTo>
                    <a:cubicBezTo>
                      <a:pt x="1" y="4"/>
                      <a:pt x="0" y="3"/>
                      <a:pt x="0" y="2"/>
                    </a:cubicBezTo>
                    <a:cubicBezTo>
                      <a:pt x="0" y="1"/>
                      <a:pt x="1" y="0"/>
                      <a:pt x="2" y="0"/>
                    </a:cubicBezTo>
                    <a:cubicBezTo>
                      <a:pt x="80" y="0"/>
                      <a:pt x="80" y="0"/>
                      <a:pt x="80" y="0"/>
                    </a:cubicBezTo>
                    <a:cubicBezTo>
                      <a:pt x="81" y="0"/>
                      <a:pt x="82" y="1"/>
                      <a:pt x="82" y="2"/>
                    </a:cubicBezTo>
                    <a:cubicBezTo>
                      <a:pt x="82" y="3"/>
                      <a:pt x="81" y="4"/>
                      <a:pt x="80" y="4"/>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3" name="Google Shape;913;p37"/>
              <p:cNvSpPr/>
              <p:nvPr/>
            </p:nvSpPr>
            <p:spPr>
              <a:xfrm>
                <a:off x="-336914" y="1911413"/>
                <a:ext cx="34370" cy="697903"/>
              </a:xfrm>
              <a:custGeom>
                <a:rect b="b" l="l" r="r" t="t"/>
                <a:pathLst>
                  <a:path extrusionOk="0" h="308" w="15">
                    <a:moveTo>
                      <a:pt x="13" y="308"/>
                    </a:moveTo>
                    <a:cubicBezTo>
                      <a:pt x="12" y="308"/>
                      <a:pt x="11" y="307"/>
                      <a:pt x="11" y="306"/>
                    </a:cubicBezTo>
                    <a:cubicBezTo>
                      <a:pt x="8" y="283"/>
                      <a:pt x="1" y="14"/>
                      <a:pt x="0" y="2"/>
                    </a:cubicBezTo>
                    <a:cubicBezTo>
                      <a:pt x="0" y="1"/>
                      <a:pt x="1" y="0"/>
                      <a:pt x="2" y="0"/>
                    </a:cubicBezTo>
                    <a:cubicBezTo>
                      <a:pt x="3" y="0"/>
                      <a:pt x="4" y="1"/>
                      <a:pt x="4" y="2"/>
                    </a:cubicBezTo>
                    <a:cubicBezTo>
                      <a:pt x="5" y="5"/>
                      <a:pt x="12" y="283"/>
                      <a:pt x="15" y="306"/>
                    </a:cubicBezTo>
                    <a:cubicBezTo>
                      <a:pt x="15" y="307"/>
                      <a:pt x="15" y="308"/>
                      <a:pt x="14" y="308"/>
                    </a:cubicBezTo>
                    <a:lnTo>
                      <a:pt x="13" y="308"/>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
        <p:nvSpPr>
          <p:cNvPr id="914" name="Google Shape;914;p3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8" name="Shape 918"/>
        <p:cNvGrpSpPr/>
        <p:nvPr/>
      </p:nvGrpSpPr>
      <p:grpSpPr>
        <a:xfrm>
          <a:off x="0" y="0"/>
          <a:ext cx="0" cy="0"/>
          <a:chOff x="0" y="0"/>
          <a:chExt cx="0" cy="0"/>
        </a:xfrm>
      </p:grpSpPr>
      <p:sp>
        <p:nvSpPr>
          <p:cNvPr id="919" name="Google Shape;919;p38"/>
          <p:cNvSpPr txBox="1"/>
          <p:nvPr>
            <p:ph type="title"/>
          </p:nvPr>
        </p:nvSpPr>
        <p:spPr>
          <a:xfrm>
            <a:off x="720000" y="1402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4.1) TA: Integraci</a:t>
            </a:r>
            <a:r>
              <a:rPr lang="en"/>
              <a:t>ón</a:t>
            </a:r>
            <a:r>
              <a:rPr lang="en"/>
              <a:t>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id="920" name="Google Shape;920;p38"/>
          <p:cNvPicPr preferRelativeResize="0"/>
          <p:nvPr/>
        </p:nvPicPr>
        <p:blipFill>
          <a:blip r:embed="rId3">
            <a:alphaModFix/>
          </a:blip>
          <a:stretch>
            <a:fillRect/>
          </a:stretch>
        </p:blipFill>
        <p:spPr>
          <a:xfrm>
            <a:off x="1947588" y="933025"/>
            <a:ext cx="5248826" cy="3740074"/>
          </a:xfrm>
          <a:prstGeom prst="rect">
            <a:avLst/>
          </a:prstGeom>
          <a:noFill/>
          <a:ln cap="flat" cmpd="sng" w="19050">
            <a:solidFill>
              <a:schemeClr val="dk1"/>
            </a:solidFill>
            <a:prstDash val="solid"/>
            <a:round/>
            <a:headEnd len="sm" w="sm" type="none"/>
            <a:tailEnd len="sm" w="sm" type="none"/>
          </a:ln>
          <a:effectLst>
            <a:outerShdw blurRad="57150" rotWithShape="0" algn="bl" dir="5400000" dist="19050">
              <a:srgbClr val="000000">
                <a:alpha val="50000"/>
              </a:srgbClr>
            </a:outerShdw>
          </a:effectLst>
        </p:spPr>
      </p:pic>
      <p:sp>
        <p:nvSpPr>
          <p:cNvPr id="921" name="Google Shape;921;p3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5" name="Shape 925"/>
        <p:cNvGrpSpPr/>
        <p:nvPr/>
      </p:nvGrpSpPr>
      <p:grpSpPr>
        <a:xfrm>
          <a:off x="0" y="0"/>
          <a:ext cx="0" cy="0"/>
          <a:chOff x="0" y="0"/>
          <a:chExt cx="0" cy="0"/>
        </a:xfrm>
      </p:grpSpPr>
      <p:sp>
        <p:nvSpPr>
          <p:cNvPr id="926" name="Google Shape;926;p39"/>
          <p:cNvSpPr txBox="1"/>
          <p:nvPr>
            <p:ph type="title"/>
          </p:nvPr>
        </p:nvSpPr>
        <p:spPr>
          <a:xfrm>
            <a:off x="720000" y="1402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4.2) TA: Nombramiento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id="927" name="Google Shape;927;p39"/>
          <p:cNvPicPr preferRelativeResize="0"/>
          <p:nvPr/>
        </p:nvPicPr>
        <p:blipFill>
          <a:blip r:embed="rId3">
            <a:alphaModFix/>
          </a:blip>
          <a:stretch>
            <a:fillRect/>
          </a:stretch>
        </p:blipFill>
        <p:spPr>
          <a:xfrm>
            <a:off x="1708863" y="964175"/>
            <a:ext cx="5726274" cy="3765221"/>
          </a:xfrm>
          <a:prstGeom prst="rect">
            <a:avLst/>
          </a:prstGeom>
          <a:noFill/>
          <a:ln cap="flat" cmpd="sng" w="19050">
            <a:solidFill>
              <a:schemeClr val="dk1"/>
            </a:solidFill>
            <a:prstDash val="solid"/>
            <a:round/>
            <a:headEnd len="sm" w="sm" type="none"/>
            <a:tailEnd len="sm" w="sm" type="none"/>
          </a:ln>
          <a:effectLst>
            <a:outerShdw blurRad="57150" rotWithShape="0" algn="bl" dir="5400000" dist="19050">
              <a:srgbClr val="000000">
                <a:alpha val="50000"/>
              </a:srgbClr>
            </a:outerShdw>
          </a:effectLst>
        </p:spPr>
      </p:pic>
      <p:sp>
        <p:nvSpPr>
          <p:cNvPr id="928" name="Google Shape;928;p3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2" name="Shape 932"/>
        <p:cNvGrpSpPr/>
        <p:nvPr/>
      </p:nvGrpSpPr>
      <p:grpSpPr>
        <a:xfrm>
          <a:off x="0" y="0"/>
          <a:ext cx="0" cy="0"/>
          <a:chOff x="0" y="0"/>
          <a:chExt cx="0" cy="0"/>
        </a:xfrm>
      </p:grpSpPr>
      <p:sp>
        <p:nvSpPr>
          <p:cNvPr id="933" name="Google Shape;933;p40"/>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4.2) TA: Nombramiento </a:t>
            </a:r>
            <a:endParaRPr/>
          </a:p>
        </p:txBody>
      </p:sp>
      <p:sp>
        <p:nvSpPr>
          <p:cNvPr id="934" name="Google Shape;934;p40"/>
          <p:cNvSpPr txBox="1"/>
          <p:nvPr>
            <p:ph idx="4" type="subTitle"/>
          </p:nvPr>
        </p:nvSpPr>
        <p:spPr>
          <a:xfrm>
            <a:off x="556625" y="2103990"/>
            <a:ext cx="2175300" cy="527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600"/>
              <a:t>Ministros Titulares</a:t>
            </a:r>
            <a:endParaRPr sz="1600"/>
          </a:p>
        </p:txBody>
      </p:sp>
      <p:sp>
        <p:nvSpPr>
          <p:cNvPr id="935" name="Google Shape;935;p40"/>
          <p:cNvSpPr txBox="1"/>
          <p:nvPr>
            <p:ph idx="5" type="subTitle"/>
          </p:nvPr>
        </p:nvSpPr>
        <p:spPr>
          <a:xfrm>
            <a:off x="3289325" y="2103990"/>
            <a:ext cx="2175300" cy="527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600"/>
              <a:t>Ministros Suplentes</a:t>
            </a:r>
            <a:endParaRPr sz="1600"/>
          </a:p>
        </p:txBody>
      </p:sp>
      <p:sp>
        <p:nvSpPr>
          <p:cNvPr id="936" name="Google Shape;936;p40"/>
          <p:cNvSpPr txBox="1"/>
          <p:nvPr>
            <p:ph idx="1" type="subTitle"/>
          </p:nvPr>
        </p:nvSpPr>
        <p:spPr>
          <a:xfrm>
            <a:off x="556625" y="2631689"/>
            <a:ext cx="2175300" cy="1273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sz="1100"/>
              <a:t>Art. 2 de la Ley 20.600. </a:t>
            </a:r>
            <a:endParaRPr sz="1100"/>
          </a:p>
          <a:p>
            <a:pPr indent="-298450" lvl="0" marL="457200" rtl="0" algn="l">
              <a:spcBef>
                <a:spcPts val="0"/>
              </a:spcBef>
              <a:spcAft>
                <a:spcPts val="0"/>
              </a:spcAft>
              <a:buSzPts val="1100"/>
              <a:buChar char="●"/>
            </a:pPr>
            <a:r>
              <a:rPr lang="en" sz="1100"/>
              <a:t>Son 3 en cada Tribunal Ambiental.</a:t>
            </a:r>
            <a:endParaRPr sz="1100"/>
          </a:p>
        </p:txBody>
      </p:sp>
      <p:sp>
        <p:nvSpPr>
          <p:cNvPr id="937" name="Google Shape;937;p40"/>
          <p:cNvSpPr txBox="1"/>
          <p:nvPr>
            <p:ph idx="2" type="subTitle"/>
          </p:nvPr>
        </p:nvSpPr>
        <p:spPr>
          <a:xfrm>
            <a:off x="2852513" y="2555500"/>
            <a:ext cx="3048900" cy="2198700"/>
          </a:xfrm>
          <a:prstGeom prst="rect">
            <a:avLst/>
          </a:prstGeom>
        </p:spPr>
        <p:txBody>
          <a:bodyPr anchorCtr="0" anchor="t" bIns="91425" lIns="91425" spcFirstLastPara="1" rIns="91425" wrap="square" tIns="91425">
            <a:noAutofit/>
          </a:bodyPr>
          <a:lstStyle/>
          <a:p>
            <a:pPr indent="-184150" lvl="0" marL="285750" rtl="0" algn="l">
              <a:spcBef>
                <a:spcPts val="0"/>
              </a:spcBef>
              <a:spcAft>
                <a:spcPts val="0"/>
              </a:spcAft>
              <a:buSzPts val="1100"/>
              <a:buChar char="●"/>
            </a:pPr>
            <a:r>
              <a:rPr lang="en" sz="1100"/>
              <a:t>Art. 2 de la Ley 20.600. </a:t>
            </a:r>
            <a:endParaRPr sz="1100"/>
          </a:p>
          <a:p>
            <a:pPr indent="-184150" lvl="0" marL="285750" rtl="0" algn="l">
              <a:spcBef>
                <a:spcPts val="0"/>
              </a:spcBef>
              <a:spcAft>
                <a:spcPts val="0"/>
              </a:spcAft>
              <a:buSzPts val="1100"/>
              <a:buChar char="●"/>
            </a:pPr>
            <a:r>
              <a:rPr lang="en" sz="1100"/>
              <a:t>S</a:t>
            </a:r>
            <a:r>
              <a:rPr lang="en" sz="1100"/>
              <a:t>on designados de la misma manera que titulares.</a:t>
            </a:r>
            <a:endParaRPr sz="1100"/>
          </a:p>
          <a:p>
            <a:pPr indent="-184150" lvl="0" marL="285750" rtl="0" algn="l">
              <a:spcBef>
                <a:spcPts val="0"/>
              </a:spcBef>
              <a:spcAft>
                <a:spcPts val="0"/>
              </a:spcAft>
              <a:buSzPts val="1100"/>
              <a:buChar char="●"/>
            </a:pPr>
            <a:r>
              <a:rPr lang="en" sz="1100"/>
              <a:t>Son 2 en cada Tribunal Ambiental.</a:t>
            </a:r>
            <a:endParaRPr sz="1100"/>
          </a:p>
          <a:p>
            <a:pPr indent="-184150" lvl="0" marL="285750" rtl="0" algn="l">
              <a:spcBef>
                <a:spcPts val="0"/>
              </a:spcBef>
              <a:spcAft>
                <a:spcPts val="0"/>
              </a:spcAft>
              <a:buSzPts val="1100"/>
              <a:buChar char="●"/>
            </a:pPr>
            <a:r>
              <a:rPr lang="en" sz="1100"/>
              <a:t>Integración mixta: </a:t>
            </a:r>
            <a:endParaRPr sz="1100"/>
          </a:p>
          <a:p>
            <a:pPr indent="-184150" lvl="1" marL="514350" rtl="0" algn="just">
              <a:spcBef>
                <a:spcPts val="0"/>
              </a:spcBef>
              <a:spcAft>
                <a:spcPts val="0"/>
              </a:spcAft>
              <a:buSzPts val="1100"/>
              <a:buChar char="○"/>
            </a:pPr>
            <a:r>
              <a:rPr lang="en" sz="1100"/>
              <a:t>I) Abogado/a + 8 años de ejercido + destacado en la actividad profesional o académica relacionada. </a:t>
            </a:r>
            <a:endParaRPr sz="1100"/>
          </a:p>
          <a:p>
            <a:pPr indent="-184150" lvl="1" marL="514350" rtl="0" algn="just">
              <a:spcBef>
                <a:spcPts val="0"/>
              </a:spcBef>
              <a:spcAft>
                <a:spcPts val="0"/>
              </a:spcAft>
              <a:buSzPts val="1100"/>
              <a:buChar char="○"/>
            </a:pPr>
            <a:r>
              <a:rPr lang="en" sz="1100"/>
              <a:t>II) Licenciado/a en Ciencias con especialización en materias medioambientales + con ocho años de ejercicio.</a:t>
            </a:r>
            <a:endParaRPr sz="1100"/>
          </a:p>
          <a:p>
            <a:pPr indent="0" lvl="0" marL="0" rtl="0" algn="l">
              <a:spcBef>
                <a:spcPts val="0"/>
              </a:spcBef>
              <a:spcAft>
                <a:spcPts val="0"/>
              </a:spcAft>
              <a:buNone/>
            </a:pPr>
            <a:r>
              <a:t/>
            </a:r>
            <a:endParaRPr sz="1100"/>
          </a:p>
        </p:txBody>
      </p:sp>
      <p:sp>
        <p:nvSpPr>
          <p:cNvPr id="938" name="Google Shape;938;p40"/>
          <p:cNvSpPr txBox="1"/>
          <p:nvPr>
            <p:ph idx="3" type="subTitle"/>
          </p:nvPr>
        </p:nvSpPr>
        <p:spPr>
          <a:xfrm>
            <a:off x="6031075" y="2631704"/>
            <a:ext cx="2175300" cy="17181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sz="1100"/>
              <a:t>Duran </a:t>
            </a:r>
            <a:r>
              <a:rPr b="1" lang="en" sz="1100"/>
              <a:t>seis años </a:t>
            </a:r>
            <a:r>
              <a:rPr lang="en" sz="1100"/>
              <a:t>en sus cargos. </a:t>
            </a:r>
            <a:endParaRPr sz="1100"/>
          </a:p>
          <a:p>
            <a:pPr indent="-298450" lvl="0" marL="457200" rtl="0" algn="l">
              <a:spcBef>
                <a:spcPts val="0"/>
              </a:spcBef>
              <a:spcAft>
                <a:spcPts val="0"/>
              </a:spcAft>
              <a:buSzPts val="1100"/>
              <a:buChar char="●"/>
            </a:pPr>
            <a:r>
              <a:rPr lang="en" sz="1100"/>
              <a:t>Pueden ser </a:t>
            </a:r>
            <a:r>
              <a:rPr b="1" lang="en" sz="1100"/>
              <a:t>reelegidos</a:t>
            </a:r>
            <a:r>
              <a:rPr lang="en" sz="1100"/>
              <a:t> hasta por </a:t>
            </a:r>
            <a:r>
              <a:rPr b="1" lang="en" sz="1100"/>
              <a:t>dos períodos sucesivos. </a:t>
            </a:r>
            <a:endParaRPr b="1" sz="1100"/>
          </a:p>
          <a:p>
            <a:pPr indent="-298450" lvl="0" marL="457200" rtl="0" algn="l">
              <a:spcBef>
                <a:spcPts val="0"/>
              </a:spcBef>
              <a:spcAft>
                <a:spcPts val="0"/>
              </a:spcAft>
              <a:buSzPts val="1100"/>
              <a:buChar char="●"/>
            </a:pPr>
            <a:r>
              <a:rPr lang="en" sz="1100"/>
              <a:t>Se renovarán parcialmente cada dos años.</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t/>
            </a:r>
            <a:endParaRPr sz="1100"/>
          </a:p>
        </p:txBody>
      </p:sp>
      <p:sp>
        <p:nvSpPr>
          <p:cNvPr id="939" name="Google Shape;939;p40"/>
          <p:cNvSpPr txBox="1"/>
          <p:nvPr>
            <p:ph idx="6" type="subTitle"/>
          </p:nvPr>
        </p:nvSpPr>
        <p:spPr>
          <a:xfrm>
            <a:off x="6031075" y="2103990"/>
            <a:ext cx="2175300" cy="527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600"/>
              <a:t>Caracter</a:t>
            </a:r>
            <a:r>
              <a:rPr lang="en" sz="1600"/>
              <a:t>ísticas comunes</a:t>
            </a:r>
            <a:endParaRPr sz="1600"/>
          </a:p>
        </p:txBody>
      </p:sp>
      <p:sp>
        <p:nvSpPr>
          <p:cNvPr id="940" name="Google Shape;940;p40"/>
          <p:cNvSpPr/>
          <p:nvPr/>
        </p:nvSpPr>
        <p:spPr>
          <a:xfrm>
            <a:off x="1267878" y="1308350"/>
            <a:ext cx="734700" cy="7347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ssistant"/>
              <a:ea typeface="Assistant"/>
              <a:cs typeface="Assistant"/>
              <a:sym typeface="Assistant"/>
            </a:endParaRPr>
          </a:p>
        </p:txBody>
      </p:sp>
      <p:sp>
        <p:nvSpPr>
          <p:cNvPr id="941" name="Google Shape;941;p40"/>
          <p:cNvSpPr/>
          <p:nvPr/>
        </p:nvSpPr>
        <p:spPr>
          <a:xfrm>
            <a:off x="4009628" y="1308350"/>
            <a:ext cx="734700" cy="7347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ssistant"/>
              <a:ea typeface="Assistant"/>
              <a:cs typeface="Assistant"/>
              <a:sym typeface="Assistant"/>
            </a:endParaRPr>
          </a:p>
        </p:txBody>
      </p:sp>
      <p:sp>
        <p:nvSpPr>
          <p:cNvPr id="942" name="Google Shape;942;p40"/>
          <p:cNvSpPr/>
          <p:nvPr/>
        </p:nvSpPr>
        <p:spPr>
          <a:xfrm>
            <a:off x="6751378" y="1308350"/>
            <a:ext cx="734700" cy="7347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ssistant"/>
              <a:ea typeface="Assistant"/>
              <a:cs typeface="Assistant"/>
              <a:sym typeface="Assistant"/>
            </a:endParaRPr>
          </a:p>
        </p:txBody>
      </p:sp>
      <p:grpSp>
        <p:nvGrpSpPr>
          <p:cNvPr id="943" name="Google Shape;943;p40"/>
          <p:cNvGrpSpPr/>
          <p:nvPr/>
        </p:nvGrpSpPr>
        <p:grpSpPr>
          <a:xfrm>
            <a:off x="6932821" y="1506355"/>
            <a:ext cx="371814" cy="338690"/>
            <a:chOff x="-40745125" y="3632900"/>
            <a:chExt cx="318225" cy="289875"/>
          </a:xfrm>
        </p:grpSpPr>
        <p:sp>
          <p:nvSpPr>
            <p:cNvPr id="944" name="Google Shape;944;p40"/>
            <p:cNvSpPr/>
            <p:nvPr/>
          </p:nvSpPr>
          <p:spPr>
            <a:xfrm>
              <a:off x="-40745125" y="3632900"/>
              <a:ext cx="300125" cy="82725"/>
            </a:xfrm>
            <a:custGeom>
              <a:rect b="b" l="l" r="r" t="t"/>
              <a:pathLst>
                <a:path extrusionOk="0" h="3309" w="12005">
                  <a:moveTo>
                    <a:pt x="1671" y="0"/>
                  </a:moveTo>
                  <a:cubicBezTo>
                    <a:pt x="757" y="0"/>
                    <a:pt x="1" y="757"/>
                    <a:pt x="1" y="1670"/>
                  </a:cubicBezTo>
                  <a:cubicBezTo>
                    <a:pt x="1" y="2552"/>
                    <a:pt x="757" y="3308"/>
                    <a:pt x="1671" y="3308"/>
                  </a:cubicBezTo>
                  <a:lnTo>
                    <a:pt x="11469" y="3308"/>
                  </a:lnTo>
                  <a:cubicBezTo>
                    <a:pt x="11815" y="3308"/>
                    <a:pt x="12004" y="2930"/>
                    <a:pt x="11784" y="2647"/>
                  </a:cubicBezTo>
                  <a:cubicBezTo>
                    <a:pt x="11595" y="2363"/>
                    <a:pt x="11469" y="2017"/>
                    <a:pt x="11469" y="1670"/>
                  </a:cubicBezTo>
                  <a:cubicBezTo>
                    <a:pt x="11469" y="1292"/>
                    <a:pt x="11595" y="946"/>
                    <a:pt x="11784" y="662"/>
                  </a:cubicBezTo>
                  <a:cubicBezTo>
                    <a:pt x="11973" y="410"/>
                    <a:pt x="11784" y="0"/>
                    <a:pt x="1146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 name="Google Shape;945;p40"/>
            <p:cNvSpPr/>
            <p:nvPr/>
          </p:nvSpPr>
          <p:spPr>
            <a:xfrm>
              <a:off x="-40508050" y="3736075"/>
              <a:ext cx="21300" cy="82725"/>
            </a:xfrm>
            <a:custGeom>
              <a:rect b="b" l="l" r="r" t="t"/>
              <a:pathLst>
                <a:path extrusionOk="0" h="3309" w="852">
                  <a:moveTo>
                    <a:pt x="1" y="1"/>
                  </a:moveTo>
                  <a:lnTo>
                    <a:pt x="1" y="3309"/>
                  </a:lnTo>
                  <a:lnTo>
                    <a:pt x="852" y="3309"/>
                  </a:lnTo>
                  <a:lnTo>
                    <a:pt x="85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40"/>
            <p:cNvSpPr/>
            <p:nvPr/>
          </p:nvSpPr>
          <p:spPr>
            <a:xfrm>
              <a:off x="-40466300" y="3736875"/>
              <a:ext cx="39400" cy="82725"/>
            </a:xfrm>
            <a:custGeom>
              <a:rect b="b" l="l" r="r" t="t"/>
              <a:pathLst>
                <a:path extrusionOk="0" h="3309" w="1576">
                  <a:moveTo>
                    <a:pt x="1" y="0"/>
                  </a:moveTo>
                  <a:lnTo>
                    <a:pt x="1" y="3308"/>
                  </a:lnTo>
                  <a:lnTo>
                    <a:pt x="1198" y="3308"/>
                  </a:lnTo>
                  <a:cubicBezTo>
                    <a:pt x="1387" y="3277"/>
                    <a:pt x="1576" y="3088"/>
                    <a:pt x="1576" y="2899"/>
                  </a:cubicBezTo>
                  <a:lnTo>
                    <a:pt x="1576" y="410"/>
                  </a:lnTo>
                  <a:cubicBezTo>
                    <a:pt x="1576" y="158"/>
                    <a:pt x="1387" y="0"/>
                    <a:pt x="11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 name="Google Shape;947;p40"/>
            <p:cNvSpPr/>
            <p:nvPr/>
          </p:nvSpPr>
          <p:spPr>
            <a:xfrm>
              <a:off x="-40723050" y="3736075"/>
              <a:ext cx="194550" cy="82725"/>
            </a:xfrm>
            <a:custGeom>
              <a:rect b="b" l="l" r="r" t="t"/>
              <a:pathLst>
                <a:path extrusionOk="0" h="3309" w="7782">
                  <a:moveTo>
                    <a:pt x="441" y="1"/>
                  </a:moveTo>
                  <a:cubicBezTo>
                    <a:pt x="189" y="1"/>
                    <a:pt x="0" y="221"/>
                    <a:pt x="0" y="442"/>
                  </a:cubicBezTo>
                  <a:lnTo>
                    <a:pt x="0" y="2931"/>
                  </a:lnTo>
                  <a:cubicBezTo>
                    <a:pt x="0" y="3151"/>
                    <a:pt x="189" y="3309"/>
                    <a:pt x="441" y="3309"/>
                  </a:cubicBezTo>
                  <a:lnTo>
                    <a:pt x="7782" y="3309"/>
                  </a:lnTo>
                  <a:lnTo>
                    <a:pt x="778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40"/>
            <p:cNvSpPr/>
            <p:nvPr/>
          </p:nvSpPr>
          <p:spPr>
            <a:xfrm>
              <a:off x="-40681325" y="3839250"/>
              <a:ext cx="21300" cy="82725"/>
            </a:xfrm>
            <a:custGeom>
              <a:rect b="b" l="l" r="r" t="t"/>
              <a:pathLst>
                <a:path extrusionOk="0" h="3309" w="852">
                  <a:moveTo>
                    <a:pt x="1" y="1"/>
                  </a:moveTo>
                  <a:lnTo>
                    <a:pt x="1" y="3309"/>
                  </a:lnTo>
                  <a:lnTo>
                    <a:pt x="851" y="3309"/>
                  </a:lnTo>
                  <a:lnTo>
                    <a:pt x="85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 name="Google Shape;949;p40"/>
            <p:cNvSpPr/>
            <p:nvPr/>
          </p:nvSpPr>
          <p:spPr>
            <a:xfrm>
              <a:off x="-40639575" y="3840825"/>
              <a:ext cx="190625" cy="81950"/>
            </a:xfrm>
            <a:custGeom>
              <a:rect b="b" l="l" r="r" t="t"/>
              <a:pathLst>
                <a:path extrusionOk="0" h="3278" w="7625">
                  <a:moveTo>
                    <a:pt x="1" y="1"/>
                  </a:moveTo>
                  <a:lnTo>
                    <a:pt x="1" y="3277"/>
                  </a:lnTo>
                  <a:lnTo>
                    <a:pt x="7247" y="3277"/>
                  </a:lnTo>
                  <a:cubicBezTo>
                    <a:pt x="7467" y="3277"/>
                    <a:pt x="7625" y="3057"/>
                    <a:pt x="7625" y="2868"/>
                  </a:cubicBezTo>
                  <a:lnTo>
                    <a:pt x="7625" y="379"/>
                  </a:lnTo>
                  <a:cubicBezTo>
                    <a:pt x="7625" y="158"/>
                    <a:pt x="7436" y="1"/>
                    <a:pt x="724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p40"/>
            <p:cNvSpPr/>
            <p:nvPr/>
          </p:nvSpPr>
          <p:spPr>
            <a:xfrm>
              <a:off x="-40745125" y="3840050"/>
              <a:ext cx="43350" cy="82725"/>
            </a:xfrm>
            <a:custGeom>
              <a:rect b="b" l="l" r="r" t="t"/>
              <a:pathLst>
                <a:path extrusionOk="0" h="3309" w="1734">
                  <a:moveTo>
                    <a:pt x="442" y="0"/>
                  </a:moveTo>
                  <a:cubicBezTo>
                    <a:pt x="190" y="0"/>
                    <a:pt x="1" y="189"/>
                    <a:pt x="1" y="378"/>
                  </a:cubicBezTo>
                  <a:lnTo>
                    <a:pt x="1" y="2867"/>
                  </a:lnTo>
                  <a:cubicBezTo>
                    <a:pt x="1" y="3088"/>
                    <a:pt x="190" y="3308"/>
                    <a:pt x="442" y="3308"/>
                  </a:cubicBezTo>
                  <a:lnTo>
                    <a:pt x="1734" y="3308"/>
                  </a:lnTo>
                  <a:lnTo>
                    <a:pt x="173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51" name="Google Shape;951;p40"/>
          <p:cNvGrpSpPr/>
          <p:nvPr/>
        </p:nvGrpSpPr>
        <p:grpSpPr>
          <a:xfrm>
            <a:off x="1449788" y="1506822"/>
            <a:ext cx="370879" cy="337755"/>
            <a:chOff x="-40378075" y="3267450"/>
            <a:chExt cx="317425" cy="289075"/>
          </a:xfrm>
        </p:grpSpPr>
        <p:sp>
          <p:nvSpPr>
            <p:cNvPr id="952" name="Google Shape;952;p40"/>
            <p:cNvSpPr/>
            <p:nvPr/>
          </p:nvSpPr>
          <p:spPr>
            <a:xfrm>
              <a:off x="-40218975" y="3308400"/>
              <a:ext cx="158325" cy="248125"/>
            </a:xfrm>
            <a:custGeom>
              <a:rect b="b" l="l" r="r" t="t"/>
              <a:pathLst>
                <a:path extrusionOk="0" h="9925" w="6333">
                  <a:moveTo>
                    <a:pt x="4694" y="1"/>
                  </a:moveTo>
                  <a:lnTo>
                    <a:pt x="4694" y="7877"/>
                  </a:lnTo>
                  <a:cubicBezTo>
                    <a:pt x="4694" y="8097"/>
                    <a:pt x="4474" y="8255"/>
                    <a:pt x="4253" y="8255"/>
                  </a:cubicBezTo>
                  <a:cubicBezTo>
                    <a:pt x="2993" y="8255"/>
                    <a:pt x="1638" y="8696"/>
                    <a:pt x="693" y="9452"/>
                  </a:cubicBezTo>
                  <a:cubicBezTo>
                    <a:pt x="536" y="9546"/>
                    <a:pt x="189" y="9925"/>
                    <a:pt x="0" y="9925"/>
                  </a:cubicBezTo>
                  <a:lnTo>
                    <a:pt x="5073" y="9925"/>
                  </a:lnTo>
                  <a:cubicBezTo>
                    <a:pt x="5734" y="9925"/>
                    <a:pt x="6333" y="9357"/>
                    <a:pt x="6333" y="8696"/>
                  </a:cubicBezTo>
                  <a:lnTo>
                    <a:pt x="6333" y="1229"/>
                  </a:lnTo>
                  <a:cubicBezTo>
                    <a:pt x="6333" y="536"/>
                    <a:pt x="5766" y="1"/>
                    <a:pt x="507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40"/>
            <p:cNvSpPr/>
            <p:nvPr/>
          </p:nvSpPr>
          <p:spPr>
            <a:xfrm>
              <a:off x="-40316650" y="3267450"/>
              <a:ext cx="86675" cy="257575"/>
            </a:xfrm>
            <a:custGeom>
              <a:rect b="b" l="l" r="r" t="t"/>
              <a:pathLst>
                <a:path extrusionOk="0" h="10303" w="3467">
                  <a:moveTo>
                    <a:pt x="1" y="0"/>
                  </a:moveTo>
                  <a:lnTo>
                    <a:pt x="1" y="9105"/>
                  </a:lnTo>
                  <a:cubicBezTo>
                    <a:pt x="1166" y="9200"/>
                    <a:pt x="2489" y="9578"/>
                    <a:pt x="3466" y="10302"/>
                  </a:cubicBezTo>
                  <a:lnTo>
                    <a:pt x="3466" y="1197"/>
                  </a:lnTo>
                  <a:cubicBezTo>
                    <a:pt x="2489" y="473"/>
                    <a:pt x="1229" y="95"/>
                    <a:pt x="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40"/>
            <p:cNvSpPr/>
            <p:nvPr/>
          </p:nvSpPr>
          <p:spPr>
            <a:xfrm>
              <a:off x="-40209525" y="3267450"/>
              <a:ext cx="86650" cy="257575"/>
            </a:xfrm>
            <a:custGeom>
              <a:rect b="b" l="l" r="r" t="t"/>
              <a:pathLst>
                <a:path extrusionOk="0" h="10303" w="3466">
                  <a:moveTo>
                    <a:pt x="3466" y="0"/>
                  </a:moveTo>
                  <a:cubicBezTo>
                    <a:pt x="2300" y="95"/>
                    <a:pt x="977" y="473"/>
                    <a:pt x="0" y="1197"/>
                  </a:cubicBezTo>
                  <a:lnTo>
                    <a:pt x="0" y="10302"/>
                  </a:lnTo>
                  <a:cubicBezTo>
                    <a:pt x="977" y="9578"/>
                    <a:pt x="2237" y="9200"/>
                    <a:pt x="3466" y="9105"/>
                  </a:cubicBezTo>
                  <a:lnTo>
                    <a:pt x="346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40"/>
            <p:cNvSpPr/>
            <p:nvPr/>
          </p:nvSpPr>
          <p:spPr>
            <a:xfrm>
              <a:off x="-40378075" y="3308400"/>
              <a:ext cx="157550" cy="248125"/>
            </a:xfrm>
            <a:custGeom>
              <a:rect b="b" l="l" r="r" t="t"/>
              <a:pathLst>
                <a:path extrusionOk="0" h="9925" w="6302">
                  <a:moveTo>
                    <a:pt x="1229" y="1"/>
                  </a:moveTo>
                  <a:cubicBezTo>
                    <a:pt x="567" y="1"/>
                    <a:pt x="0" y="536"/>
                    <a:pt x="0" y="1198"/>
                  </a:cubicBezTo>
                  <a:lnTo>
                    <a:pt x="0" y="8664"/>
                  </a:lnTo>
                  <a:cubicBezTo>
                    <a:pt x="32" y="9357"/>
                    <a:pt x="567" y="9925"/>
                    <a:pt x="1229" y="9925"/>
                  </a:cubicBezTo>
                  <a:lnTo>
                    <a:pt x="6301" y="9925"/>
                  </a:lnTo>
                  <a:cubicBezTo>
                    <a:pt x="6112" y="9925"/>
                    <a:pt x="5766" y="9609"/>
                    <a:pt x="5608" y="9452"/>
                  </a:cubicBezTo>
                  <a:cubicBezTo>
                    <a:pt x="4631" y="8664"/>
                    <a:pt x="3277" y="8255"/>
                    <a:pt x="2048" y="8255"/>
                  </a:cubicBezTo>
                  <a:cubicBezTo>
                    <a:pt x="1828" y="8255"/>
                    <a:pt x="1638" y="8066"/>
                    <a:pt x="1638" y="7877"/>
                  </a:cubicBezTo>
                  <a:lnTo>
                    <a:pt x="163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56" name="Google Shape;956;p40"/>
          <p:cNvGrpSpPr/>
          <p:nvPr/>
        </p:nvGrpSpPr>
        <p:grpSpPr>
          <a:xfrm>
            <a:off x="4195204" y="1490713"/>
            <a:ext cx="363548" cy="369974"/>
            <a:chOff x="-40372575" y="3604550"/>
            <a:chExt cx="311150" cy="316650"/>
          </a:xfrm>
        </p:grpSpPr>
        <p:sp>
          <p:nvSpPr>
            <p:cNvPr id="957" name="Google Shape;957;p40"/>
            <p:cNvSpPr/>
            <p:nvPr/>
          </p:nvSpPr>
          <p:spPr>
            <a:xfrm>
              <a:off x="-40372575" y="3604550"/>
              <a:ext cx="311150" cy="134475"/>
            </a:xfrm>
            <a:custGeom>
              <a:rect b="b" l="l" r="r" t="t"/>
              <a:pathLst>
                <a:path extrusionOk="0" h="5379" w="12446">
                  <a:moveTo>
                    <a:pt x="3088" y="0"/>
                  </a:moveTo>
                  <a:cubicBezTo>
                    <a:pt x="1639" y="0"/>
                    <a:pt x="316" y="1008"/>
                    <a:pt x="95" y="2489"/>
                  </a:cubicBezTo>
                  <a:cubicBezTo>
                    <a:pt x="1" y="3214"/>
                    <a:pt x="190" y="3938"/>
                    <a:pt x="568" y="4506"/>
                  </a:cubicBezTo>
                  <a:cubicBezTo>
                    <a:pt x="962" y="5071"/>
                    <a:pt x="1607" y="5366"/>
                    <a:pt x="2240" y="5366"/>
                  </a:cubicBezTo>
                  <a:cubicBezTo>
                    <a:pt x="2772" y="5366"/>
                    <a:pt x="3296" y="5157"/>
                    <a:pt x="3655" y="4726"/>
                  </a:cubicBezTo>
                  <a:cubicBezTo>
                    <a:pt x="4569" y="3655"/>
                    <a:pt x="3844" y="2489"/>
                    <a:pt x="2836" y="2489"/>
                  </a:cubicBezTo>
                  <a:cubicBezTo>
                    <a:pt x="2584" y="2489"/>
                    <a:pt x="2427" y="2678"/>
                    <a:pt x="2427" y="2899"/>
                  </a:cubicBezTo>
                  <a:cubicBezTo>
                    <a:pt x="2427" y="3151"/>
                    <a:pt x="2616" y="3308"/>
                    <a:pt x="2836" y="3340"/>
                  </a:cubicBezTo>
                  <a:cubicBezTo>
                    <a:pt x="3057" y="3340"/>
                    <a:pt x="3214" y="3529"/>
                    <a:pt x="3214" y="3749"/>
                  </a:cubicBezTo>
                  <a:cubicBezTo>
                    <a:pt x="3214" y="3970"/>
                    <a:pt x="3025" y="4127"/>
                    <a:pt x="2836" y="4127"/>
                  </a:cubicBezTo>
                  <a:cubicBezTo>
                    <a:pt x="2049" y="4127"/>
                    <a:pt x="1450" y="3434"/>
                    <a:pt x="1608" y="2584"/>
                  </a:cubicBezTo>
                  <a:cubicBezTo>
                    <a:pt x="1754" y="1999"/>
                    <a:pt x="2279" y="1632"/>
                    <a:pt x="2882" y="1632"/>
                  </a:cubicBezTo>
                  <a:cubicBezTo>
                    <a:pt x="2930" y="1632"/>
                    <a:pt x="2977" y="1634"/>
                    <a:pt x="3025" y="1639"/>
                  </a:cubicBezTo>
                  <a:cubicBezTo>
                    <a:pt x="3624" y="1733"/>
                    <a:pt x="4128" y="2048"/>
                    <a:pt x="4474" y="2489"/>
                  </a:cubicBezTo>
                  <a:lnTo>
                    <a:pt x="7908" y="2489"/>
                  </a:lnTo>
                  <a:cubicBezTo>
                    <a:pt x="8255" y="2017"/>
                    <a:pt x="8759" y="1702"/>
                    <a:pt x="9358" y="1639"/>
                  </a:cubicBezTo>
                  <a:cubicBezTo>
                    <a:pt x="9406" y="1634"/>
                    <a:pt x="9453" y="1632"/>
                    <a:pt x="9501" y="1632"/>
                  </a:cubicBezTo>
                  <a:cubicBezTo>
                    <a:pt x="10104" y="1632"/>
                    <a:pt x="10629" y="1999"/>
                    <a:pt x="10775" y="2584"/>
                  </a:cubicBezTo>
                  <a:cubicBezTo>
                    <a:pt x="10964" y="3434"/>
                    <a:pt x="10334" y="4127"/>
                    <a:pt x="9547" y="4127"/>
                  </a:cubicBezTo>
                  <a:cubicBezTo>
                    <a:pt x="9326" y="4127"/>
                    <a:pt x="9137" y="3938"/>
                    <a:pt x="9137" y="3749"/>
                  </a:cubicBezTo>
                  <a:cubicBezTo>
                    <a:pt x="9137" y="3497"/>
                    <a:pt x="9326" y="3340"/>
                    <a:pt x="9547" y="3340"/>
                  </a:cubicBezTo>
                  <a:cubicBezTo>
                    <a:pt x="9799" y="3340"/>
                    <a:pt x="9956" y="3151"/>
                    <a:pt x="9956" y="2899"/>
                  </a:cubicBezTo>
                  <a:cubicBezTo>
                    <a:pt x="9956" y="2678"/>
                    <a:pt x="9767" y="2521"/>
                    <a:pt x="9547" y="2489"/>
                  </a:cubicBezTo>
                  <a:cubicBezTo>
                    <a:pt x="8539" y="2489"/>
                    <a:pt x="7814" y="3686"/>
                    <a:pt x="8728" y="4726"/>
                  </a:cubicBezTo>
                  <a:cubicBezTo>
                    <a:pt x="9099" y="5169"/>
                    <a:pt x="9626" y="5379"/>
                    <a:pt x="10158" y="5379"/>
                  </a:cubicBezTo>
                  <a:cubicBezTo>
                    <a:pt x="10800" y="5379"/>
                    <a:pt x="11451" y="5074"/>
                    <a:pt x="11847" y="4506"/>
                  </a:cubicBezTo>
                  <a:cubicBezTo>
                    <a:pt x="12225" y="3970"/>
                    <a:pt x="12445" y="3277"/>
                    <a:pt x="12319" y="2489"/>
                  </a:cubicBezTo>
                  <a:cubicBezTo>
                    <a:pt x="12130" y="1008"/>
                    <a:pt x="10775" y="0"/>
                    <a:pt x="932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 name="Google Shape;958;p40"/>
            <p:cNvSpPr/>
            <p:nvPr/>
          </p:nvSpPr>
          <p:spPr>
            <a:xfrm>
              <a:off x="-40312700" y="3730575"/>
              <a:ext cx="185100" cy="190625"/>
            </a:xfrm>
            <a:custGeom>
              <a:rect b="b" l="l" r="r" t="t"/>
              <a:pathLst>
                <a:path extrusionOk="0" h="7625" w="7404">
                  <a:moveTo>
                    <a:pt x="2426" y="0"/>
                  </a:moveTo>
                  <a:lnTo>
                    <a:pt x="2426" y="5639"/>
                  </a:lnTo>
                  <a:cubicBezTo>
                    <a:pt x="2426" y="5860"/>
                    <a:pt x="2237" y="6017"/>
                    <a:pt x="2048" y="6017"/>
                  </a:cubicBezTo>
                  <a:cubicBezTo>
                    <a:pt x="1796" y="6017"/>
                    <a:pt x="1638" y="5828"/>
                    <a:pt x="1638" y="5639"/>
                  </a:cubicBezTo>
                  <a:lnTo>
                    <a:pt x="1638" y="473"/>
                  </a:lnTo>
                  <a:cubicBezTo>
                    <a:pt x="1229" y="851"/>
                    <a:pt x="630" y="1103"/>
                    <a:pt x="0" y="1134"/>
                  </a:cubicBezTo>
                  <a:lnTo>
                    <a:pt x="0" y="7246"/>
                  </a:lnTo>
                  <a:cubicBezTo>
                    <a:pt x="0" y="7467"/>
                    <a:pt x="189" y="7624"/>
                    <a:pt x="378" y="7624"/>
                  </a:cubicBezTo>
                  <a:lnTo>
                    <a:pt x="6994" y="7624"/>
                  </a:lnTo>
                  <a:cubicBezTo>
                    <a:pt x="7246" y="7624"/>
                    <a:pt x="7404" y="7435"/>
                    <a:pt x="7404" y="7246"/>
                  </a:cubicBezTo>
                  <a:lnTo>
                    <a:pt x="7404" y="1134"/>
                  </a:lnTo>
                  <a:cubicBezTo>
                    <a:pt x="6774" y="1071"/>
                    <a:pt x="6175" y="788"/>
                    <a:pt x="5734" y="315"/>
                  </a:cubicBezTo>
                  <a:lnTo>
                    <a:pt x="5734" y="5639"/>
                  </a:lnTo>
                  <a:cubicBezTo>
                    <a:pt x="5734" y="5860"/>
                    <a:pt x="5545" y="6017"/>
                    <a:pt x="5324" y="6017"/>
                  </a:cubicBezTo>
                  <a:cubicBezTo>
                    <a:pt x="5072" y="6017"/>
                    <a:pt x="4915" y="5828"/>
                    <a:pt x="4915" y="5639"/>
                  </a:cubicBezTo>
                  <a:lnTo>
                    <a:pt x="4915" y="0"/>
                  </a:lnTo>
                  <a:lnTo>
                    <a:pt x="4096" y="0"/>
                  </a:lnTo>
                  <a:lnTo>
                    <a:pt x="4096" y="5639"/>
                  </a:lnTo>
                  <a:cubicBezTo>
                    <a:pt x="4096" y="5860"/>
                    <a:pt x="3907" y="6017"/>
                    <a:pt x="3686" y="6017"/>
                  </a:cubicBezTo>
                  <a:cubicBezTo>
                    <a:pt x="3466" y="6017"/>
                    <a:pt x="3277" y="5828"/>
                    <a:pt x="3277" y="5639"/>
                  </a:cubicBezTo>
                  <a:lnTo>
                    <a:pt x="327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p40"/>
            <p:cNvSpPr/>
            <p:nvPr/>
          </p:nvSpPr>
          <p:spPr>
            <a:xfrm>
              <a:off x="-40250475" y="3688025"/>
              <a:ext cx="66950" cy="20500"/>
            </a:xfrm>
            <a:custGeom>
              <a:rect b="b" l="l" r="r" t="t"/>
              <a:pathLst>
                <a:path extrusionOk="0" h="820" w="2678">
                  <a:moveTo>
                    <a:pt x="0" y="1"/>
                  </a:moveTo>
                  <a:cubicBezTo>
                    <a:pt x="32" y="127"/>
                    <a:pt x="32" y="284"/>
                    <a:pt x="32" y="379"/>
                  </a:cubicBezTo>
                  <a:cubicBezTo>
                    <a:pt x="32" y="536"/>
                    <a:pt x="32" y="662"/>
                    <a:pt x="0" y="788"/>
                  </a:cubicBezTo>
                  <a:lnTo>
                    <a:pt x="2666" y="788"/>
                  </a:lnTo>
                  <a:cubicBezTo>
                    <a:pt x="2615" y="649"/>
                    <a:pt x="2615" y="555"/>
                    <a:pt x="2615" y="379"/>
                  </a:cubicBezTo>
                  <a:cubicBezTo>
                    <a:pt x="2615" y="284"/>
                    <a:pt x="2615" y="127"/>
                    <a:pt x="2678" y="1"/>
                  </a:cubicBezTo>
                  <a:close/>
                  <a:moveTo>
                    <a:pt x="2666" y="788"/>
                  </a:moveTo>
                  <a:cubicBezTo>
                    <a:pt x="2670" y="799"/>
                    <a:pt x="2674" y="809"/>
                    <a:pt x="2678" y="820"/>
                  </a:cubicBezTo>
                  <a:lnTo>
                    <a:pt x="2678" y="788"/>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60" name="Google Shape;960;p4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4" name="Shape 964"/>
        <p:cNvGrpSpPr/>
        <p:nvPr/>
      </p:nvGrpSpPr>
      <p:grpSpPr>
        <a:xfrm>
          <a:off x="0" y="0"/>
          <a:ext cx="0" cy="0"/>
          <a:chOff x="0" y="0"/>
          <a:chExt cx="0" cy="0"/>
        </a:xfrm>
      </p:grpSpPr>
      <p:grpSp>
        <p:nvGrpSpPr>
          <p:cNvPr id="965" name="Google Shape;965;p41"/>
          <p:cNvGrpSpPr/>
          <p:nvPr/>
        </p:nvGrpSpPr>
        <p:grpSpPr>
          <a:xfrm>
            <a:off x="4961167" y="-854730"/>
            <a:ext cx="4253265" cy="5713380"/>
            <a:chOff x="4961167" y="-854730"/>
            <a:chExt cx="4253265" cy="5713380"/>
          </a:xfrm>
        </p:grpSpPr>
        <p:sp>
          <p:nvSpPr>
            <p:cNvPr id="966" name="Google Shape;966;p41"/>
            <p:cNvSpPr/>
            <p:nvPr/>
          </p:nvSpPr>
          <p:spPr>
            <a:xfrm>
              <a:off x="6700834" y="2139640"/>
              <a:ext cx="1195038" cy="268564"/>
            </a:xfrm>
            <a:custGeom>
              <a:rect b="b" l="l" r="r" t="t"/>
              <a:pathLst>
                <a:path extrusionOk="0" h="175" w="776">
                  <a:moveTo>
                    <a:pt x="0" y="109"/>
                  </a:moveTo>
                  <a:cubicBezTo>
                    <a:pt x="0" y="109"/>
                    <a:pt x="87" y="60"/>
                    <a:pt x="287" y="99"/>
                  </a:cubicBezTo>
                  <a:cubicBezTo>
                    <a:pt x="476" y="135"/>
                    <a:pt x="776" y="175"/>
                    <a:pt x="751" y="81"/>
                  </a:cubicBezTo>
                  <a:cubicBezTo>
                    <a:pt x="749" y="73"/>
                    <a:pt x="739" y="71"/>
                    <a:pt x="734" y="77"/>
                  </a:cubicBezTo>
                  <a:cubicBezTo>
                    <a:pt x="714" y="101"/>
                    <a:pt x="658" y="142"/>
                    <a:pt x="528" y="90"/>
                  </a:cubicBezTo>
                  <a:cubicBezTo>
                    <a:pt x="328" y="11"/>
                    <a:pt x="174" y="0"/>
                    <a:pt x="0" y="8"/>
                  </a:cubicBezTo>
                  <a:lnTo>
                    <a:pt x="0" y="109"/>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67" name="Google Shape;967;p41"/>
            <p:cNvSpPr/>
            <p:nvPr/>
          </p:nvSpPr>
          <p:spPr>
            <a:xfrm>
              <a:off x="5505797" y="2139640"/>
              <a:ext cx="1195038" cy="268564"/>
            </a:xfrm>
            <a:custGeom>
              <a:rect b="b" l="l" r="r" t="t"/>
              <a:pathLst>
                <a:path extrusionOk="0" h="175" w="776">
                  <a:moveTo>
                    <a:pt x="776" y="109"/>
                  </a:moveTo>
                  <a:cubicBezTo>
                    <a:pt x="776" y="109"/>
                    <a:pt x="689" y="60"/>
                    <a:pt x="489" y="99"/>
                  </a:cubicBezTo>
                  <a:cubicBezTo>
                    <a:pt x="300" y="135"/>
                    <a:pt x="0" y="175"/>
                    <a:pt x="25" y="81"/>
                  </a:cubicBezTo>
                  <a:cubicBezTo>
                    <a:pt x="27" y="73"/>
                    <a:pt x="37" y="71"/>
                    <a:pt x="42" y="77"/>
                  </a:cubicBezTo>
                  <a:cubicBezTo>
                    <a:pt x="62" y="101"/>
                    <a:pt x="118" y="142"/>
                    <a:pt x="248" y="90"/>
                  </a:cubicBezTo>
                  <a:cubicBezTo>
                    <a:pt x="448" y="11"/>
                    <a:pt x="603" y="0"/>
                    <a:pt x="776" y="8"/>
                  </a:cubicBezTo>
                  <a:lnTo>
                    <a:pt x="776" y="109"/>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68" name="Google Shape;968;p41"/>
            <p:cNvSpPr/>
            <p:nvPr/>
          </p:nvSpPr>
          <p:spPr>
            <a:xfrm>
              <a:off x="6580051" y="2092747"/>
              <a:ext cx="233039" cy="1629854"/>
            </a:xfrm>
            <a:custGeom>
              <a:rect b="b" l="l" r="r" t="t"/>
              <a:pathLst>
                <a:path extrusionOk="0" h="1058" w="151">
                  <a:moveTo>
                    <a:pt x="76" y="1058"/>
                  </a:moveTo>
                  <a:cubicBezTo>
                    <a:pt x="34" y="1058"/>
                    <a:pt x="0" y="1023"/>
                    <a:pt x="2" y="981"/>
                  </a:cubicBezTo>
                  <a:cubicBezTo>
                    <a:pt x="11" y="783"/>
                    <a:pt x="11" y="783"/>
                    <a:pt x="11" y="783"/>
                  </a:cubicBezTo>
                  <a:cubicBezTo>
                    <a:pt x="12" y="776"/>
                    <a:pt x="12" y="776"/>
                    <a:pt x="12" y="776"/>
                  </a:cubicBezTo>
                  <a:cubicBezTo>
                    <a:pt x="12" y="764"/>
                    <a:pt x="12" y="764"/>
                    <a:pt x="12" y="764"/>
                  </a:cubicBezTo>
                  <a:cubicBezTo>
                    <a:pt x="13" y="742"/>
                    <a:pt x="13" y="742"/>
                    <a:pt x="13" y="742"/>
                  </a:cubicBezTo>
                  <a:cubicBezTo>
                    <a:pt x="14" y="731"/>
                    <a:pt x="14" y="731"/>
                    <a:pt x="14" y="731"/>
                  </a:cubicBezTo>
                  <a:cubicBezTo>
                    <a:pt x="14" y="723"/>
                    <a:pt x="14" y="723"/>
                    <a:pt x="14" y="723"/>
                  </a:cubicBezTo>
                  <a:cubicBezTo>
                    <a:pt x="41" y="134"/>
                    <a:pt x="41" y="134"/>
                    <a:pt x="41" y="134"/>
                  </a:cubicBezTo>
                  <a:cubicBezTo>
                    <a:pt x="45" y="61"/>
                    <a:pt x="45" y="61"/>
                    <a:pt x="45" y="61"/>
                  </a:cubicBezTo>
                  <a:cubicBezTo>
                    <a:pt x="45" y="44"/>
                    <a:pt x="45" y="44"/>
                    <a:pt x="45" y="44"/>
                  </a:cubicBezTo>
                  <a:cubicBezTo>
                    <a:pt x="46" y="32"/>
                    <a:pt x="46" y="32"/>
                    <a:pt x="46" y="32"/>
                  </a:cubicBezTo>
                  <a:cubicBezTo>
                    <a:pt x="47" y="14"/>
                    <a:pt x="62" y="0"/>
                    <a:pt x="80" y="0"/>
                  </a:cubicBezTo>
                  <a:cubicBezTo>
                    <a:pt x="89" y="0"/>
                    <a:pt x="97" y="3"/>
                    <a:pt x="103" y="9"/>
                  </a:cubicBezTo>
                  <a:cubicBezTo>
                    <a:pt x="109" y="15"/>
                    <a:pt x="113" y="23"/>
                    <a:pt x="113" y="32"/>
                  </a:cubicBezTo>
                  <a:cubicBezTo>
                    <a:pt x="114" y="44"/>
                    <a:pt x="114" y="44"/>
                    <a:pt x="114" y="44"/>
                  </a:cubicBezTo>
                  <a:cubicBezTo>
                    <a:pt x="114" y="59"/>
                    <a:pt x="114" y="59"/>
                    <a:pt x="114" y="59"/>
                  </a:cubicBezTo>
                  <a:cubicBezTo>
                    <a:pt x="117" y="133"/>
                    <a:pt x="117" y="133"/>
                    <a:pt x="117" y="133"/>
                  </a:cubicBezTo>
                  <a:cubicBezTo>
                    <a:pt x="139" y="723"/>
                    <a:pt x="139" y="723"/>
                    <a:pt x="139" y="723"/>
                  </a:cubicBezTo>
                  <a:cubicBezTo>
                    <a:pt x="140" y="731"/>
                    <a:pt x="140" y="731"/>
                    <a:pt x="140" y="731"/>
                  </a:cubicBezTo>
                  <a:cubicBezTo>
                    <a:pt x="140" y="742"/>
                    <a:pt x="140" y="742"/>
                    <a:pt x="140" y="742"/>
                  </a:cubicBezTo>
                  <a:cubicBezTo>
                    <a:pt x="141" y="764"/>
                    <a:pt x="141" y="764"/>
                    <a:pt x="141" y="764"/>
                  </a:cubicBezTo>
                  <a:cubicBezTo>
                    <a:pt x="141" y="776"/>
                    <a:pt x="141" y="776"/>
                    <a:pt x="141" y="776"/>
                  </a:cubicBezTo>
                  <a:cubicBezTo>
                    <a:pt x="142" y="783"/>
                    <a:pt x="142" y="783"/>
                    <a:pt x="142" y="783"/>
                  </a:cubicBezTo>
                  <a:cubicBezTo>
                    <a:pt x="149" y="982"/>
                    <a:pt x="149" y="982"/>
                    <a:pt x="149" y="982"/>
                  </a:cubicBezTo>
                  <a:cubicBezTo>
                    <a:pt x="151" y="1024"/>
                    <a:pt x="117" y="1058"/>
                    <a:pt x="76" y="1058"/>
                  </a:cubicBez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69" name="Google Shape;969;p41"/>
            <p:cNvSpPr/>
            <p:nvPr/>
          </p:nvSpPr>
          <p:spPr>
            <a:xfrm>
              <a:off x="6612733" y="1862550"/>
              <a:ext cx="180464" cy="160570"/>
            </a:xfrm>
            <a:custGeom>
              <a:rect b="b" l="l" r="r" t="t"/>
              <a:pathLst>
                <a:path extrusionOk="0" h="105" w="117">
                  <a:moveTo>
                    <a:pt x="58" y="0"/>
                  </a:moveTo>
                  <a:cubicBezTo>
                    <a:pt x="58" y="0"/>
                    <a:pt x="0" y="105"/>
                    <a:pt x="58" y="105"/>
                  </a:cubicBezTo>
                  <a:cubicBezTo>
                    <a:pt x="117" y="105"/>
                    <a:pt x="58" y="0"/>
                    <a:pt x="58" y="0"/>
                  </a:cubicBez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70" name="Google Shape;970;p41"/>
            <p:cNvSpPr/>
            <p:nvPr/>
          </p:nvSpPr>
          <p:spPr>
            <a:xfrm>
              <a:off x="6643995" y="1902337"/>
              <a:ext cx="116520" cy="103731"/>
            </a:xfrm>
            <a:custGeom>
              <a:rect b="b" l="l" r="r" t="t"/>
              <a:pathLst>
                <a:path extrusionOk="0" h="68" w="76">
                  <a:moveTo>
                    <a:pt x="38" y="0"/>
                  </a:moveTo>
                  <a:cubicBezTo>
                    <a:pt x="38" y="0"/>
                    <a:pt x="0" y="68"/>
                    <a:pt x="38" y="68"/>
                  </a:cubicBezTo>
                  <a:cubicBezTo>
                    <a:pt x="76" y="68"/>
                    <a:pt x="38" y="0"/>
                    <a:pt x="38" y="0"/>
                  </a:cubicBez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71" name="Google Shape;971;p41"/>
            <p:cNvSpPr/>
            <p:nvPr/>
          </p:nvSpPr>
          <p:spPr>
            <a:xfrm>
              <a:off x="6609891" y="2001805"/>
              <a:ext cx="181800" cy="181800"/>
            </a:xfrm>
            <a:prstGeom prst="ellipse">
              <a:avLst/>
            </a:pr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72" name="Google Shape;972;p41"/>
            <p:cNvSpPr/>
            <p:nvPr/>
          </p:nvSpPr>
          <p:spPr>
            <a:xfrm>
              <a:off x="6648258" y="2040172"/>
              <a:ext cx="105300" cy="105300"/>
            </a:xfrm>
            <a:prstGeom prst="ellipse">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73" name="Google Shape;973;p41"/>
            <p:cNvSpPr/>
            <p:nvPr/>
          </p:nvSpPr>
          <p:spPr>
            <a:xfrm>
              <a:off x="7613097" y="2348522"/>
              <a:ext cx="90942" cy="90942"/>
            </a:xfrm>
            <a:custGeom>
              <a:rect b="b" l="l" r="r" t="t"/>
              <a:pathLst>
                <a:path extrusionOk="0" h="59" w="59">
                  <a:moveTo>
                    <a:pt x="29" y="59"/>
                  </a:moveTo>
                  <a:cubicBezTo>
                    <a:pt x="13" y="59"/>
                    <a:pt x="0" y="46"/>
                    <a:pt x="0" y="29"/>
                  </a:cubicBezTo>
                  <a:cubicBezTo>
                    <a:pt x="0" y="13"/>
                    <a:pt x="13" y="0"/>
                    <a:pt x="29" y="0"/>
                  </a:cubicBezTo>
                  <a:cubicBezTo>
                    <a:pt x="46" y="0"/>
                    <a:pt x="59" y="13"/>
                    <a:pt x="59" y="29"/>
                  </a:cubicBezTo>
                  <a:cubicBezTo>
                    <a:pt x="59" y="46"/>
                    <a:pt x="46" y="59"/>
                    <a:pt x="29" y="59"/>
                  </a:cubicBezTo>
                  <a:close/>
                  <a:moveTo>
                    <a:pt x="29" y="6"/>
                  </a:moveTo>
                  <a:cubicBezTo>
                    <a:pt x="17" y="6"/>
                    <a:pt x="6" y="17"/>
                    <a:pt x="6" y="29"/>
                  </a:cubicBezTo>
                  <a:cubicBezTo>
                    <a:pt x="6" y="42"/>
                    <a:pt x="17" y="52"/>
                    <a:pt x="29" y="52"/>
                  </a:cubicBezTo>
                  <a:cubicBezTo>
                    <a:pt x="42" y="52"/>
                    <a:pt x="52" y="42"/>
                    <a:pt x="52" y="29"/>
                  </a:cubicBezTo>
                  <a:cubicBezTo>
                    <a:pt x="52" y="17"/>
                    <a:pt x="42" y="6"/>
                    <a:pt x="29" y="6"/>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74" name="Google Shape;974;p41"/>
            <p:cNvSpPr/>
            <p:nvPr/>
          </p:nvSpPr>
          <p:spPr>
            <a:xfrm>
              <a:off x="7391426" y="2422413"/>
              <a:ext cx="252933" cy="775851"/>
            </a:xfrm>
            <a:custGeom>
              <a:rect b="b" l="l" r="r" t="t"/>
              <a:pathLst>
                <a:path extrusionOk="0" h="504" w="164">
                  <a:moveTo>
                    <a:pt x="3" y="504"/>
                  </a:moveTo>
                  <a:cubicBezTo>
                    <a:pt x="2" y="504"/>
                    <a:pt x="2" y="504"/>
                    <a:pt x="2" y="504"/>
                  </a:cubicBezTo>
                  <a:cubicBezTo>
                    <a:pt x="1" y="504"/>
                    <a:pt x="0" y="502"/>
                    <a:pt x="0" y="500"/>
                  </a:cubicBezTo>
                  <a:cubicBezTo>
                    <a:pt x="157" y="3"/>
                    <a:pt x="157" y="3"/>
                    <a:pt x="157" y="3"/>
                  </a:cubicBezTo>
                  <a:cubicBezTo>
                    <a:pt x="158" y="1"/>
                    <a:pt x="159" y="0"/>
                    <a:pt x="161" y="1"/>
                  </a:cubicBezTo>
                  <a:cubicBezTo>
                    <a:pt x="163" y="1"/>
                    <a:pt x="164" y="3"/>
                    <a:pt x="163" y="5"/>
                  </a:cubicBezTo>
                  <a:cubicBezTo>
                    <a:pt x="6" y="502"/>
                    <a:pt x="6" y="502"/>
                    <a:pt x="6" y="502"/>
                  </a:cubicBezTo>
                  <a:cubicBezTo>
                    <a:pt x="6" y="504"/>
                    <a:pt x="5" y="504"/>
                    <a:pt x="3" y="504"/>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75" name="Google Shape;975;p41"/>
            <p:cNvSpPr/>
            <p:nvPr/>
          </p:nvSpPr>
          <p:spPr>
            <a:xfrm>
              <a:off x="7672778" y="2425255"/>
              <a:ext cx="251512" cy="775851"/>
            </a:xfrm>
            <a:custGeom>
              <a:rect b="b" l="l" r="r" t="t"/>
              <a:pathLst>
                <a:path extrusionOk="0" h="504" w="164">
                  <a:moveTo>
                    <a:pt x="160" y="504"/>
                  </a:moveTo>
                  <a:cubicBezTo>
                    <a:pt x="159" y="504"/>
                    <a:pt x="157" y="503"/>
                    <a:pt x="157" y="502"/>
                  </a:cubicBezTo>
                  <a:cubicBezTo>
                    <a:pt x="0" y="4"/>
                    <a:pt x="0" y="4"/>
                    <a:pt x="0" y="4"/>
                  </a:cubicBezTo>
                  <a:cubicBezTo>
                    <a:pt x="0" y="3"/>
                    <a:pt x="1" y="1"/>
                    <a:pt x="2" y="0"/>
                  </a:cubicBezTo>
                  <a:cubicBezTo>
                    <a:pt x="4" y="0"/>
                    <a:pt x="6" y="1"/>
                    <a:pt x="6" y="3"/>
                  </a:cubicBezTo>
                  <a:cubicBezTo>
                    <a:pt x="163" y="500"/>
                    <a:pt x="163" y="500"/>
                    <a:pt x="163" y="500"/>
                  </a:cubicBezTo>
                  <a:cubicBezTo>
                    <a:pt x="164" y="502"/>
                    <a:pt x="163" y="503"/>
                    <a:pt x="161" y="504"/>
                  </a:cubicBezTo>
                  <a:lnTo>
                    <a:pt x="160" y="504"/>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76" name="Google Shape;976;p41"/>
            <p:cNvSpPr/>
            <p:nvPr/>
          </p:nvSpPr>
          <p:spPr>
            <a:xfrm>
              <a:off x="7654306" y="2428097"/>
              <a:ext cx="9947" cy="770166"/>
            </a:xfrm>
            <a:custGeom>
              <a:rect b="b" l="l" r="r" t="t"/>
              <a:pathLst>
                <a:path extrusionOk="0" h="500" w="7">
                  <a:moveTo>
                    <a:pt x="3" y="500"/>
                  </a:moveTo>
                  <a:cubicBezTo>
                    <a:pt x="2" y="500"/>
                    <a:pt x="0" y="499"/>
                    <a:pt x="0" y="497"/>
                  </a:cubicBezTo>
                  <a:cubicBezTo>
                    <a:pt x="0" y="3"/>
                    <a:pt x="0" y="3"/>
                    <a:pt x="0" y="3"/>
                  </a:cubicBezTo>
                  <a:cubicBezTo>
                    <a:pt x="0" y="2"/>
                    <a:pt x="2" y="0"/>
                    <a:pt x="3" y="0"/>
                  </a:cubicBezTo>
                  <a:cubicBezTo>
                    <a:pt x="5" y="0"/>
                    <a:pt x="7" y="2"/>
                    <a:pt x="7" y="3"/>
                  </a:cubicBezTo>
                  <a:cubicBezTo>
                    <a:pt x="7" y="497"/>
                    <a:pt x="7" y="497"/>
                    <a:pt x="7" y="497"/>
                  </a:cubicBezTo>
                  <a:cubicBezTo>
                    <a:pt x="7" y="499"/>
                    <a:pt x="5" y="500"/>
                    <a:pt x="3" y="500"/>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77" name="Google Shape;977;p41"/>
            <p:cNvSpPr/>
            <p:nvPr/>
          </p:nvSpPr>
          <p:spPr>
            <a:xfrm>
              <a:off x="7331745" y="3165581"/>
              <a:ext cx="656488" cy="269985"/>
            </a:xfrm>
            <a:custGeom>
              <a:rect b="b" l="l" r="r" t="t"/>
              <a:pathLst>
                <a:path extrusionOk="0" h="175" w="426">
                  <a:moveTo>
                    <a:pt x="426" y="0"/>
                  </a:moveTo>
                  <a:cubicBezTo>
                    <a:pt x="407" y="100"/>
                    <a:pt x="319" y="175"/>
                    <a:pt x="213" y="175"/>
                  </a:cubicBezTo>
                  <a:cubicBezTo>
                    <a:pt x="107" y="175"/>
                    <a:pt x="19" y="100"/>
                    <a:pt x="0" y="0"/>
                  </a:cubicBezTo>
                  <a:lnTo>
                    <a:pt x="426" y="0"/>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78" name="Google Shape;978;p41"/>
            <p:cNvSpPr/>
            <p:nvPr/>
          </p:nvSpPr>
          <p:spPr>
            <a:xfrm>
              <a:off x="5652157" y="2348522"/>
              <a:ext cx="90942" cy="90942"/>
            </a:xfrm>
            <a:custGeom>
              <a:rect b="b" l="l" r="r" t="t"/>
              <a:pathLst>
                <a:path extrusionOk="0" h="59" w="59">
                  <a:moveTo>
                    <a:pt x="29" y="59"/>
                  </a:moveTo>
                  <a:cubicBezTo>
                    <a:pt x="13" y="59"/>
                    <a:pt x="0" y="46"/>
                    <a:pt x="0" y="29"/>
                  </a:cubicBezTo>
                  <a:cubicBezTo>
                    <a:pt x="0" y="13"/>
                    <a:pt x="13" y="0"/>
                    <a:pt x="29" y="0"/>
                  </a:cubicBezTo>
                  <a:cubicBezTo>
                    <a:pt x="46" y="0"/>
                    <a:pt x="59" y="13"/>
                    <a:pt x="59" y="29"/>
                  </a:cubicBezTo>
                  <a:cubicBezTo>
                    <a:pt x="59" y="46"/>
                    <a:pt x="46" y="59"/>
                    <a:pt x="29" y="59"/>
                  </a:cubicBezTo>
                  <a:close/>
                  <a:moveTo>
                    <a:pt x="29" y="6"/>
                  </a:moveTo>
                  <a:cubicBezTo>
                    <a:pt x="17" y="6"/>
                    <a:pt x="6" y="17"/>
                    <a:pt x="6" y="29"/>
                  </a:cubicBezTo>
                  <a:cubicBezTo>
                    <a:pt x="6" y="42"/>
                    <a:pt x="17" y="52"/>
                    <a:pt x="29" y="52"/>
                  </a:cubicBezTo>
                  <a:cubicBezTo>
                    <a:pt x="42" y="52"/>
                    <a:pt x="52" y="42"/>
                    <a:pt x="52" y="29"/>
                  </a:cubicBezTo>
                  <a:cubicBezTo>
                    <a:pt x="52" y="17"/>
                    <a:pt x="42" y="6"/>
                    <a:pt x="29" y="6"/>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79" name="Google Shape;979;p41"/>
            <p:cNvSpPr/>
            <p:nvPr/>
          </p:nvSpPr>
          <p:spPr>
            <a:xfrm>
              <a:off x="5430485" y="2422413"/>
              <a:ext cx="252933" cy="775851"/>
            </a:xfrm>
            <a:custGeom>
              <a:rect b="b" l="l" r="r" t="t"/>
              <a:pathLst>
                <a:path extrusionOk="0" h="504" w="164">
                  <a:moveTo>
                    <a:pt x="3" y="504"/>
                  </a:moveTo>
                  <a:cubicBezTo>
                    <a:pt x="2" y="504"/>
                    <a:pt x="2" y="504"/>
                    <a:pt x="2" y="504"/>
                  </a:cubicBezTo>
                  <a:cubicBezTo>
                    <a:pt x="1" y="504"/>
                    <a:pt x="0" y="502"/>
                    <a:pt x="0" y="500"/>
                  </a:cubicBezTo>
                  <a:cubicBezTo>
                    <a:pt x="157" y="3"/>
                    <a:pt x="157" y="3"/>
                    <a:pt x="157" y="3"/>
                  </a:cubicBezTo>
                  <a:cubicBezTo>
                    <a:pt x="158" y="1"/>
                    <a:pt x="159" y="0"/>
                    <a:pt x="161" y="1"/>
                  </a:cubicBezTo>
                  <a:cubicBezTo>
                    <a:pt x="163" y="1"/>
                    <a:pt x="164" y="3"/>
                    <a:pt x="163" y="5"/>
                  </a:cubicBezTo>
                  <a:cubicBezTo>
                    <a:pt x="6" y="502"/>
                    <a:pt x="6" y="502"/>
                    <a:pt x="6" y="502"/>
                  </a:cubicBezTo>
                  <a:cubicBezTo>
                    <a:pt x="6" y="504"/>
                    <a:pt x="5" y="504"/>
                    <a:pt x="3" y="504"/>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80" name="Google Shape;980;p41"/>
            <p:cNvSpPr/>
            <p:nvPr/>
          </p:nvSpPr>
          <p:spPr>
            <a:xfrm>
              <a:off x="5710417" y="2425255"/>
              <a:ext cx="252933" cy="775851"/>
            </a:xfrm>
            <a:custGeom>
              <a:rect b="b" l="l" r="r" t="t"/>
              <a:pathLst>
                <a:path extrusionOk="0" h="504" w="164">
                  <a:moveTo>
                    <a:pt x="160" y="504"/>
                  </a:moveTo>
                  <a:cubicBezTo>
                    <a:pt x="159" y="504"/>
                    <a:pt x="157" y="503"/>
                    <a:pt x="157" y="502"/>
                  </a:cubicBezTo>
                  <a:cubicBezTo>
                    <a:pt x="0" y="4"/>
                    <a:pt x="0" y="4"/>
                    <a:pt x="0" y="4"/>
                  </a:cubicBezTo>
                  <a:cubicBezTo>
                    <a:pt x="0" y="3"/>
                    <a:pt x="1" y="1"/>
                    <a:pt x="2" y="0"/>
                  </a:cubicBezTo>
                  <a:cubicBezTo>
                    <a:pt x="4" y="0"/>
                    <a:pt x="6" y="1"/>
                    <a:pt x="6" y="3"/>
                  </a:cubicBezTo>
                  <a:cubicBezTo>
                    <a:pt x="163" y="500"/>
                    <a:pt x="163" y="500"/>
                    <a:pt x="163" y="500"/>
                  </a:cubicBezTo>
                  <a:cubicBezTo>
                    <a:pt x="164" y="502"/>
                    <a:pt x="163" y="503"/>
                    <a:pt x="161" y="504"/>
                  </a:cubicBezTo>
                  <a:lnTo>
                    <a:pt x="160" y="504"/>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81" name="Google Shape;981;p41"/>
            <p:cNvSpPr/>
            <p:nvPr/>
          </p:nvSpPr>
          <p:spPr>
            <a:xfrm>
              <a:off x="5691944" y="2428097"/>
              <a:ext cx="11368" cy="770166"/>
            </a:xfrm>
            <a:custGeom>
              <a:rect b="b" l="l" r="r" t="t"/>
              <a:pathLst>
                <a:path extrusionOk="0" h="500" w="7">
                  <a:moveTo>
                    <a:pt x="3" y="500"/>
                  </a:moveTo>
                  <a:cubicBezTo>
                    <a:pt x="2" y="500"/>
                    <a:pt x="0" y="499"/>
                    <a:pt x="0" y="497"/>
                  </a:cubicBezTo>
                  <a:cubicBezTo>
                    <a:pt x="0" y="3"/>
                    <a:pt x="0" y="3"/>
                    <a:pt x="0" y="3"/>
                  </a:cubicBezTo>
                  <a:cubicBezTo>
                    <a:pt x="0" y="2"/>
                    <a:pt x="2" y="0"/>
                    <a:pt x="3" y="0"/>
                  </a:cubicBezTo>
                  <a:cubicBezTo>
                    <a:pt x="5" y="0"/>
                    <a:pt x="7" y="2"/>
                    <a:pt x="7" y="3"/>
                  </a:cubicBezTo>
                  <a:cubicBezTo>
                    <a:pt x="7" y="497"/>
                    <a:pt x="7" y="497"/>
                    <a:pt x="7" y="497"/>
                  </a:cubicBezTo>
                  <a:cubicBezTo>
                    <a:pt x="7" y="499"/>
                    <a:pt x="5" y="500"/>
                    <a:pt x="3" y="500"/>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82" name="Google Shape;982;p41"/>
            <p:cNvSpPr/>
            <p:nvPr/>
          </p:nvSpPr>
          <p:spPr>
            <a:xfrm>
              <a:off x="5370804" y="3165581"/>
              <a:ext cx="655069" cy="269985"/>
            </a:xfrm>
            <a:custGeom>
              <a:rect b="b" l="l" r="r" t="t"/>
              <a:pathLst>
                <a:path extrusionOk="0" h="175" w="426">
                  <a:moveTo>
                    <a:pt x="426" y="0"/>
                  </a:moveTo>
                  <a:cubicBezTo>
                    <a:pt x="407" y="100"/>
                    <a:pt x="319" y="175"/>
                    <a:pt x="213" y="175"/>
                  </a:cubicBezTo>
                  <a:cubicBezTo>
                    <a:pt x="107" y="175"/>
                    <a:pt x="19" y="100"/>
                    <a:pt x="0" y="0"/>
                  </a:cubicBezTo>
                  <a:lnTo>
                    <a:pt x="426" y="0"/>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83" name="Google Shape;983;p41"/>
            <p:cNvSpPr/>
            <p:nvPr/>
          </p:nvSpPr>
          <p:spPr>
            <a:xfrm>
              <a:off x="6598524" y="3235208"/>
              <a:ext cx="198936" cy="34103"/>
            </a:xfrm>
            <a:custGeom>
              <a:rect b="b" l="l" r="r" t="t"/>
              <a:pathLst>
                <a:path extrusionOk="0" h="24" w="140">
                  <a:moveTo>
                    <a:pt x="140" y="24"/>
                  </a:moveTo>
                  <a:lnTo>
                    <a:pt x="0" y="24"/>
                  </a:lnTo>
                  <a:lnTo>
                    <a:pt x="2" y="0"/>
                  </a:lnTo>
                  <a:lnTo>
                    <a:pt x="139" y="0"/>
                  </a:lnTo>
                  <a:lnTo>
                    <a:pt x="140" y="24"/>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84" name="Google Shape;984;p41"/>
            <p:cNvSpPr/>
            <p:nvPr/>
          </p:nvSpPr>
          <p:spPr>
            <a:xfrm>
              <a:off x="6602787" y="3206789"/>
              <a:ext cx="193252" cy="11368"/>
            </a:xfrm>
            <a:custGeom>
              <a:rect b="b" l="l" r="r" t="t"/>
              <a:pathLst>
                <a:path extrusionOk="0" h="8" w="136">
                  <a:moveTo>
                    <a:pt x="136" y="8"/>
                  </a:moveTo>
                  <a:lnTo>
                    <a:pt x="0" y="8"/>
                  </a:lnTo>
                  <a:lnTo>
                    <a:pt x="0" y="0"/>
                  </a:lnTo>
                  <a:lnTo>
                    <a:pt x="135" y="0"/>
                  </a:lnTo>
                  <a:lnTo>
                    <a:pt x="136" y="8"/>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85" name="Google Shape;985;p41"/>
            <p:cNvSpPr/>
            <p:nvPr/>
          </p:nvSpPr>
          <p:spPr>
            <a:xfrm>
              <a:off x="6597103" y="3287785"/>
              <a:ext cx="201778" cy="11368"/>
            </a:xfrm>
            <a:custGeom>
              <a:rect b="b" l="l" r="r" t="t"/>
              <a:pathLst>
                <a:path extrusionOk="0" h="8" w="142">
                  <a:moveTo>
                    <a:pt x="142" y="8"/>
                  </a:moveTo>
                  <a:lnTo>
                    <a:pt x="0" y="8"/>
                  </a:lnTo>
                  <a:lnTo>
                    <a:pt x="1" y="0"/>
                  </a:lnTo>
                  <a:lnTo>
                    <a:pt x="141" y="0"/>
                  </a:lnTo>
                  <a:lnTo>
                    <a:pt x="142" y="8"/>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86" name="Google Shape;986;p41"/>
            <p:cNvSpPr/>
            <p:nvPr/>
          </p:nvSpPr>
          <p:spPr>
            <a:xfrm>
              <a:off x="6007400" y="3603240"/>
              <a:ext cx="1389709" cy="176200"/>
            </a:xfrm>
            <a:custGeom>
              <a:rect b="b" l="l" r="r" t="t"/>
              <a:pathLst>
                <a:path extrusionOk="0" h="114" w="902">
                  <a:moveTo>
                    <a:pt x="902" y="114"/>
                  </a:moveTo>
                  <a:cubicBezTo>
                    <a:pt x="0" y="114"/>
                    <a:pt x="0" y="114"/>
                    <a:pt x="0" y="114"/>
                  </a:cubicBezTo>
                  <a:cubicBezTo>
                    <a:pt x="0" y="107"/>
                    <a:pt x="1" y="101"/>
                    <a:pt x="2" y="96"/>
                  </a:cubicBezTo>
                  <a:cubicBezTo>
                    <a:pt x="6" y="71"/>
                    <a:pt x="17" y="50"/>
                    <a:pt x="34" y="33"/>
                  </a:cubicBezTo>
                  <a:cubicBezTo>
                    <a:pt x="54" y="13"/>
                    <a:pt x="83" y="0"/>
                    <a:pt x="114" y="0"/>
                  </a:cubicBezTo>
                  <a:cubicBezTo>
                    <a:pt x="789" y="0"/>
                    <a:pt x="789" y="0"/>
                    <a:pt x="789" y="0"/>
                  </a:cubicBezTo>
                  <a:cubicBezTo>
                    <a:pt x="845" y="0"/>
                    <a:pt x="892" y="41"/>
                    <a:pt x="901" y="96"/>
                  </a:cubicBezTo>
                  <a:cubicBezTo>
                    <a:pt x="902" y="101"/>
                    <a:pt x="902" y="107"/>
                    <a:pt x="902" y="114"/>
                  </a:cubicBez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87" name="Google Shape;987;p41"/>
            <p:cNvSpPr/>
            <p:nvPr/>
          </p:nvSpPr>
          <p:spPr>
            <a:xfrm>
              <a:off x="5937772" y="3779441"/>
              <a:ext cx="1527544" cy="78154"/>
            </a:xfrm>
            <a:custGeom>
              <a:rect b="b" l="l" r="r" t="t"/>
              <a:pathLst>
                <a:path extrusionOk="0" h="51" w="993">
                  <a:moveTo>
                    <a:pt x="967" y="51"/>
                  </a:moveTo>
                  <a:cubicBezTo>
                    <a:pt x="26" y="51"/>
                    <a:pt x="26" y="51"/>
                    <a:pt x="26" y="51"/>
                  </a:cubicBezTo>
                  <a:cubicBezTo>
                    <a:pt x="12" y="51"/>
                    <a:pt x="0" y="40"/>
                    <a:pt x="0" y="25"/>
                  </a:cubicBezTo>
                  <a:cubicBezTo>
                    <a:pt x="0" y="11"/>
                    <a:pt x="12" y="0"/>
                    <a:pt x="26" y="0"/>
                  </a:cubicBezTo>
                  <a:cubicBezTo>
                    <a:pt x="967" y="0"/>
                    <a:pt x="967" y="0"/>
                    <a:pt x="967" y="0"/>
                  </a:cubicBezTo>
                  <a:cubicBezTo>
                    <a:pt x="981" y="0"/>
                    <a:pt x="993" y="11"/>
                    <a:pt x="993" y="25"/>
                  </a:cubicBezTo>
                  <a:cubicBezTo>
                    <a:pt x="993" y="40"/>
                    <a:pt x="981" y="51"/>
                    <a:pt x="967" y="51"/>
                  </a:cubicBez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88" name="Google Shape;988;p41"/>
            <p:cNvSpPr/>
            <p:nvPr/>
          </p:nvSpPr>
          <p:spPr>
            <a:xfrm>
              <a:off x="5721785" y="4356355"/>
              <a:ext cx="1345661" cy="497339"/>
            </a:xfrm>
            <a:custGeom>
              <a:rect b="b" l="l" r="r" t="t"/>
              <a:pathLst>
                <a:path extrusionOk="0" h="323" w="874">
                  <a:moveTo>
                    <a:pt x="874" y="323"/>
                  </a:moveTo>
                  <a:cubicBezTo>
                    <a:pt x="38" y="323"/>
                    <a:pt x="38" y="323"/>
                    <a:pt x="38" y="323"/>
                  </a:cubicBezTo>
                  <a:cubicBezTo>
                    <a:pt x="0" y="215"/>
                    <a:pt x="0" y="107"/>
                    <a:pt x="38" y="0"/>
                  </a:cubicBezTo>
                  <a:cubicBezTo>
                    <a:pt x="874" y="0"/>
                    <a:pt x="874" y="0"/>
                    <a:pt x="874" y="0"/>
                  </a:cubicBezTo>
                  <a:lnTo>
                    <a:pt x="874" y="323"/>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89" name="Google Shape;989;p41"/>
            <p:cNvSpPr/>
            <p:nvPr/>
          </p:nvSpPr>
          <p:spPr>
            <a:xfrm>
              <a:off x="5721785" y="4356355"/>
              <a:ext cx="132151" cy="497339"/>
            </a:xfrm>
            <a:custGeom>
              <a:rect b="b" l="l" r="r" t="t"/>
              <a:pathLst>
                <a:path extrusionOk="0" h="323" w="86">
                  <a:moveTo>
                    <a:pt x="86" y="0"/>
                  </a:moveTo>
                  <a:cubicBezTo>
                    <a:pt x="38" y="0"/>
                    <a:pt x="38" y="0"/>
                    <a:pt x="38" y="0"/>
                  </a:cubicBezTo>
                  <a:cubicBezTo>
                    <a:pt x="0" y="107"/>
                    <a:pt x="0" y="215"/>
                    <a:pt x="38" y="323"/>
                  </a:cubicBezTo>
                  <a:cubicBezTo>
                    <a:pt x="83" y="323"/>
                    <a:pt x="83" y="323"/>
                    <a:pt x="83" y="323"/>
                  </a:cubicBezTo>
                  <a:cubicBezTo>
                    <a:pt x="50" y="215"/>
                    <a:pt x="51" y="107"/>
                    <a:pt x="86" y="0"/>
                  </a:cubicBezTo>
                  <a:close/>
                </a:path>
              </a:pathLst>
            </a:custGeom>
            <a:solidFill>
              <a:srgbClr val="122C05">
                <a:alpha val="1321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90" name="Google Shape;990;p41"/>
            <p:cNvSpPr/>
            <p:nvPr/>
          </p:nvSpPr>
          <p:spPr>
            <a:xfrm>
              <a:off x="5829779" y="4356355"/>
              <a:ext cx="76732" cy="497339"/>
            </a:xfrm>
            <a:custGeom>
              <a:rect b="b" l="l" r="r" t="t"/>
              <a:pathLst>
                <a:path extrusionOk="0" h="323" w="50">
                  <a:moveTo>
                    <a:pt x="49" y="0"/>
                  </a:moveTo>
                  <a:cubicBezTo>
                    <a:pt x="38" y="0"/>
                    <a:pt x="38" y="0"/>
                    <a:pt x="38" y="0"/>
                  </a:cubicBezTo>
                  <a:cubicBezTo>
                    <a:pt x="0" y="107"/>
                    <a:pt x="0" y="215"/>
                    <a:pt x="38" y="323"/>
                  </a:cubicBezTo>
                  <a:cubicBezTo>
                    <a:pt x="50" y="323"/>
                    <a:pt x="50" y="323"/>
                    <a:pt x="50" y="323"/>
                  </a:cubicBezTo>
                  <a:cubicBezTo>
                    <a:pt x="14" y="215"/>
                    <a:pt x="14" y="107"/>
                    <a:pt x="49" y="0"/>
                  </a:cubicBezTo>
                  <a:close/>
                </a:path>
              </a:pathLst>
            </a:custGeom>
            <a:solidFill>
              <a:srgbClr val="122C05">
                <a:alpha val="1321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91" name="Google Shape;991;p41"/>
            <p:cNvSpPr/>
            <p:nvPr/>
          </p:nvSpPr>
          <p:spPr>
            <a:xfrm>
              <a:off x="6796039" y="4356355"/>
              <a:ext cx="76732" cy="497339"/>
            </a:xfrm>
            <a:custGeom>
              <a:rect b="b" l="l" r="r" t="t"/>
              <a:pathLst>
                <a:path extrusionOk="0" h="323" w="50">
                  <a:moveTo>
                    <a:pt x="49" y="0"/>
                  </a:moveTo>
                  <a:cubicBezTo>
                    <a:pt x="38" y="0"/>
                    <a:pt x="38" y="0"/>
                    <a:pt x="38" y="0"/>
                  </a:cubicBezTo>
                  <a:cubicBezTo>
                    <a:pt x="0" y="107"/>
                    <a:pt x="0" y="215"/>
                    <a:pt x="38" y="323"/>
                  </a:cubicBezTo>
                  <a:cubicBezTo>
                    <a:pt x="50" y="323"/>
                    <a:pt x="50" y="323"/>
                    <a:pt x="50" y="323"/>
                  </a:cubicBezTo>
                  <a:cubicBezTo>
                    <a:pt x="14" y="215"/>
                    <a:pt x="14" y="107"/>
                    <a:pt x="49" y="0"/>
                  </a:cubicBezTo>
                  <a:close/>
                </a:path>
              </a:pathLst>
            </a:custGeom>
            <a:solidFill>
              <a:srgbClr val="122C05">
                <a:alpha val="1321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92" name="Google Shape;992;p41"/>
            <p:cNvSpPr/>
            <p:nvPr/>
          </p:nvSpPr>
          <p:spPr>
            <a:xfrm>
              <a:off x="6979344" y="4356355"/>
              <a:ext cx="1080000" cy="54000"/>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93" name="Google Shape;993;p41"/>
            <p:cNvSpPr/>
            <p:nvPr/>
          </p:nvSpPr>
          <p:spPr>
            <a:xfrm>
              <a:off x="6979344" y="4799698"/>
              <a:ext cx="1080000" cy="54000"/>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94" name="Google Shape;994;p41"/>
            <p:cNvSpPr/>
            <p:nvPr/>
          </p:nvSpPr>
          <p:spPr>
            <a:xfrm>
              <a:off x="6996396" y="4410352"/>
              <a:ext cx="1025941" cy="389346"/>
            </a:xfrm>
            <a:custGeom>
              <a:rect b="b" l="l" r="r" t="t"/>
              <a:pathLst>
                <a:path extrusionOk="0" h="253" w="666">
                  <a:moveTo>
                    <a:pt x="654" y="212"/>
                  </a:moveTo>
                  <a:cubicBezTo>
                    <a:pt x="657" y="226"/>
                    <a:pt x="661" y="239"/>
                    <a:pt x="666" y="253"/>
                  </a:cubicBezTo>
                  <a:cubicBezTo>
                    <a:pt x="29" y="253"/>
                    <a:pt x="29" y="253"/>
                    <a:pt x="29" y="253"/>
                  </a:cubicBezTo>
                  <a:cubicBezTo>
                    <a:pt x="0" y="168"/>
                    <a:pt x="0" y="84"/>
                    <a:pt x="29" y="0"/>
                  </a:cubicBezTo>
                  <a:cubicBezTo>
                    <a:pt x="666" y="0"/>
                    <a:pt x="666" y="0"/>
                    <a:pt x="666" y="0"/>
                  </a:cubicBezTo>
                  <a:cubicBezTo>
                    <a:pt x="661" y="13"/>
                    <a:pt x="657" y="27"/>
                    <a:pt x="654" y="40"/>
                  </a:cubicBezTo>
                  <a:cubicBezTo>
                    <a:pt x="653" y="41"/>
                    <a:pt x="653" y="43"/>
                    <a:pt x="653" y="44"/>
                  </a:cubicBezTo>
                  <a:cubicBezTo>
                    <a:pt x="650" y="57"/>
                    <a:pt x="647" y="69"/>
                    <a:pt x="646" y="82"/>
                  </a:cubicBezTo>
                  <a:cubicBezTo>
                    <a:pt x="646" y="83"/>
                    <a:pt x="646" y="85"/>
                    <a:pt x="645" y="86"/>
                  </a:cubicBezTo>
                  <a:cubicBezTo>
                    <a:pt x="644" y="99"/>
                    <a:pt x="643" y="111"/>
                    <a:pt x="643" y="124"/>
                  </a:cubicBezTo>
                  <a:cubicBezTo>
                    <a:pt x="643" y="125"/>
                    <a:pt x="643" y="127"/>
                    <a:pt x="643" y="128"/>
                  </a:cubicBezTo>
                  <a:cubicBezTo>
                    <a:pt x="643" y="141"/>
                    <a:pt x="644" y="153"/>
                    <a:pt x="645" y="166"/>
                  </a:cubicBezTo>
                  <a:cubicBezTo>
                    <a:pt x="646" y="167"/>
                    <a:pt x="646" y="169"/>
                    <a:pt x="646" y="170"/>
                  </a:cubicBezTo>
                  <a:cubicBezTo>
                    <a:pt x="647" y="183"/>
                    <a:pt x="650" y="195"/>
                    <a:pt x="653" y="208"/>
                  </a:cubicBezTo>
                  <a:cubicBezTo>
                    <a:pt x="653" y="209"/>
                    <a:pt x="653" y="211"/>
                    <a:pt x="654" y="212"/>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95" name="Google Shape;995;p41"/>
            <p:cNvSpPr/>
            <p:nvPr/>
          </p:nvSpPr>
          <p:spPr>
            <a:xfrm>
              <a:off x="6859982" y="4356355"/>
              <a:ext cx="130729" cy="497339"/>
            </a:xfrm>
            <a:custGeom>
              <a:rect b="b" l="l" r="r" t="t"/>
              <a:pathLst>
                <a:path extrusionOk="0" h="323" w="85">
                  <a:moveTo>
                    <a:pt x="85" y="0"/>
                  </a:moveTo>
                  <a:cubicBezTo>
                    <a:pt x="37" y="0"/>
                    <a:pt x="37" y="0"/>
                    <a:pt x="37" y="0"/>
                  </a:cubicBezTo>
                  <a:cubicBezTo>
                    <a:pt x="0" y="107"/>
                    <a:pt x="0" y="215"/>
                    <a:pt x="37" y="323"/>
                  </a:cubicBezTo>
                  <a:cubicBezTo>
                    <a:pt x="82" y="323"/>
                    <a:pt x="82" y="323"/>
                    <a:pt x="82" y="323"/>
                  </a:cubicBezTo>
                  <a:cubicBezTo>
                    <a:pt x="49" y="215"/>
                    <a:pt x="50" y="107"/>
                    <a:pt x="85" y="0"/>
                  </a:cubicBezTo>
                  <a:close/>
                </a:path>
              </a:pathLst>
            </a:custGeom>
            <a:solidFill>
              <a:srgbClr val="122C05">
                <a:alpha val="1321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96" name="Google Shape;996;p41"/>
            <p:cNvSpPr/>
            <p:nvPr/>
          </p:nvSpPr>
          <p:spPr>
            <a:xfrm>
              <a:off x="6011663" y="3857594"/>
              <a:ext cx="1344238" cy="498762"/>
            </a:xfrm>
            <a:custGeom>
              <a:rect b="b" l="l" r="r" t="t"/>
              <a:pathLst>
                <a:path extrusionOk="0" h="324" w="874">
                  <a:moveTo>
                    <a:pt x="874" y="324"/>
                  </a:moveTo>
                  <a:cubicBezTo>
                    <a:pt x="38" y="324"/>
                    <a:pt x="38" y="324"/>
                    <a:pt x="38" y="324"/>
                  </a:cubicBezTo>
                  <a:cubicBezTo>
                    <a:pt x="0" y="216"/>
                    <a:pt x="0" y="108"/>
                    <a:pt x="38" y="0"/>
                  </a:cubicBezTo>
                  <a:cubicBezTo>
                    <a:pt x="874" y="0"/>
                    <a:pt x="874" y="0"/>
                    <a:pt x="874" y="0"/>
                  </a:cubicBezTo>
                  <a:lnTo>
                    <a:pt x="874" y="324"/>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97" name="Google Shape;997;p41"/>
            <p:cNvSpPr/>
            <p:nvPr/>
          </p:nvSpPr>
          <p:spPr>
            <a:xfrm>
              <a:off x="6011663" y="3857594"/>
              <a:ext cx="132151" cy="498762"/>
            </a:xfrm>
            <a:custGeom>
              <a:rect b="b" l="l" r="r" t="t"/>
              <a:pathLst>
                <a:path extrusionOk="0" h="324" w="86">
                  <a:moveTo>
                    <a:pt x="86" y="0"/>
                  </a:moveTo>
                  <a:cubicBezTo>
                    <a:pt x="38" y="0"/>
                    <a:pt x="38" y="0"/>
                    <a:pt x="38" y="0"/>
                  </a:cubicBezTo>
                  <a:cubicBezTo>
                    <a:pt x="0" y="108"/>
                    <a:pt x="0" y="216"/>
                    <a:pt x="38" y="324"/>
                  </a:cubicBezTo>
                  <a:cubicBezTo>
                    <a:pt x="83" y="324"/>
                    <a:pt x="83" y="324"/>
                    <a:pt x="83" y="324"/>
                  </a:cubicBezTo>
                  <a:cubicBezTo>
                    <a:pt x="50" y="216"/>
                    <a:pt x="51" y="108"/>
                    <a:pt x="86" y="0"/>
                  </a:cubicBezTo>
                  <a:close/>
                </a:path>
              </a:pathLst>
            </a:custGeom>
            <a:solidFill>
              <a:srgbClr val="122C05">
                <a:alpha val="1321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98" name="Google Shape;998;p41"/>
            <p:cNvSpPr/>
            <p:nvPr/>
          </p:nvSpPr>
          <p:spPr>
            <a:xfrm>
              <a:off x="7270643" y="3857594"/>
              <a:ext cx="1077000" cy="5520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99" name="Google Shape;999;p41"/>
            <p:cNvSpPr/>
            <p:nvPr/>
          </p:nvSpPr>
          <p:spPr>
            <a:xfrm>
              <a:off x="7270643" y="4300937"/>
              <a:ext cx="1077000" cy="5520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00" name="Google Shape;1000;p41"/>
            <p:cNvSpPr/>
            <p:nvPr/>
          </p:nvSpPr>
          <p:spPr>
            <a:xfrm>
              <a:off x="7286274" y="3911591"/>
              <a:ext cx="1024521" cy="389346"/>
            </a:xfrm>
            <a:custGeom>
              <a:rect b="b" l="l" r="r" t="t"/>
              <a:pathLst>
                <a:path extrusionOk="0" h="253" w="666">
                  <a:moveTo>
                    <a:pt x="654" y="213"/>
                  </a:moveTo>
                  <a:cubicBezTo>
                    <a:pt x="657" y="227"/>
                    <a:pt x="662" y="240"/>
                    <a:pt x="666" y="253"/>
                  </a:cubicBezTo>
                  <a:cubicBezTo>
                    <a:pt x="29" y="253"/>
                    <a:pt x="29" y="253"/>
                    <a:pt x="29" y="253"/>
                  </a:cubicBezTo>
                  <a:cubicBezTo>
                    <a:pt x="0" y="169"/>
                    <a:pt x="0" y="85"/>
                    <a:pt x="29" y="0"/>
                  </a:cubicBezTo>
                  <a:cubicBezTo>
                    <a:pt x="666" y="0"/>
                    <a:pt x="666" y="0"/>
                    <a:pt x="666" y="0"/>
                  </a:cubicBezTo>
                  <a:cubicBezTo>
                    <a:pt x="662" y="14"/>
                    <a:pt x="657" y="27"/>
                    <a:pt x="654" y="41"/>
                  </a:cubicBezTo>
                  <a:cubicBezTo>
                    <a:pt x="654" y="42"/>
                    <a:pt x="653" y="44"/>
                    <a:pt x="653" y="45"/>
                  </a:cubicBezTo>
                  <a:cubicBezTo>
                    <a:pt x="650" y="58"/>
                    <a:pt x="648" y="70"/>
                    <a:pt x="646" y="83"/>
                  </a:cubicBezTo>
                  <a:cubicBezTo>
                    <a:pt x="646" y="84"/>
                    <a:pt x="646" y="86"/>
                    <a:pt x="646" y="87"/>
                  </a:cubicBezTo>
                  <a:cubicBezTo>
                    <a:pt x="644" y="100"/>
                    <a:pt x="643" y="112"/>
                    <a:pt x="643" y="125"/>
                  </a:cubicBezTo>
                  <a:cubicBezTo>
                    <a:pt x="643" y="126"/>
                    <a:pt x="643" y="128"/>
                    <a:pt x="643" y="129"/>
                  </a:cubicBezTo>
                  <a:cubicBezTo>
                    <a:pt x="643" y="142"/>
                    <a:pt x="644" y="154"/>
                    <a:pt x="646" y="167"/>
                  </a:cubicBezTo>
                  <a:cubicBezTo>
                    <a:pt x="646" y="168"/>
                    <a:pt x="646" y="170"/>
                    <a:pt x="646" y="171"/>
                  </a:cubicBezTo>
                  <a:cubicBezTo>
                    <a:pt x="648" y="184"/>
                    <a:pt x="650" y="196"/>
                    <a:pt x="653" y="209"/>
                  </a:cubicBezTo>
                  <a:cubicBezTo>
                    <a:pt x="653" y="210"/>
                    <a:pt x="654" y="212"/>
                    <a:pt x="654" y="213"/>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01" name="Google Shape;1001;p41"/>
            <p:cNvSpPr/>
            <p:nvPr/>
          </p:nvSpPr>
          <p:spPr>
            <a:xfrm>
              <a:off x="7148440" y="3857594"/>
              <a:ext cx="132151" cy="498762"/>
            </a:xfrm>
            <a:custGeom>
              <a:rect b="b" l="l" r="r" t="t"/>
              <a:pathLst>
                <a:path extrusionOk="0" h="324" w="86">
                  <a:moveTo>
                    <a:pt x="86" y="0"/>
                  </a:moveTo>
                  <a:cubicBezTo>
                    <a:pt x="37" y="0"/>
                    <a:pt x="37" y="0"/>
                    <a:pt x="37" y="0"/>
                  </a:cubicBezTo>
                  <a:cubicBezTo>
                    <a:pt x="0" y="108"/>
                    <a:pt x="0" y="216"/>
                    <a:pt x="37" y="324"/>
                  </a:cubicBezTo>
                  <a:cubicBezTo>
                    <a:pt x="83" y="324"/>
                    <a:pt x="83" y="324"/>
                    <a:pt x="83" y="324"/>
                  </a:cubicBezTo>
                  <a:cubicBezTo>
                    <a:pt x="49" y="216"/>
                    <a:pt x="50" y="108"/>
                    <a:pt x="86" y="0"/>
                  </a:cubicBezTo>
                  <a:close/>
                </a:path>
              </a:pathLst>
            </a:custGeom>
            <a:solidFill>
              <a:srgbClr val="122C05">
                <a:alpha val="1321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002" name="Google Shape;1002;p41"/>
            <p:cNvGrpSpPr/>
            <p:nvPr/>
          </p:nvGrpSpPr>
          <p:grpSpPr>
            <a:xfrm rot="10800000">
              <a:off x="6128451" y="-854730"/>
              <a:ext cx="1370981" cy="2552929"/>
              <a:chOff x="332347" y="1006336"/>
              <a:chExt cx="1370981" cy="2552929"/>
            </a:xfrm>
          </p:grpSpPr>
          <p:sp>
            <p:nvSpPr>
              <p:cNvPr id="1003" name="Google Shape;1003;p41"/>
              <p:cNvSpPr/>
              <p:nvPr/>
            </p:nvSpPr>
            <p:spPr>
              <a:xfrm>
                <a:off x="522336" y="1421641"/>
                <a:ext cx="346565" cy="487863"/>
              </a:xfrm>
              <a:custGeom>
                <a:rect b="b" l="l" r="r" t="t"/>
                <a:pathLst>
                  <a:path extrusionOk="0" h="215" w="153">
                    <a:moveTo>
                      <a:pt x="79" y="0"/>
                    </a:moveTo>
                    <a:cubicBezTo>
                      <a:pt x="79" y="0"/>
                      <a:pt x="0" y="115"/>
                      <a:pt x="88" y="215"/>
                    </a:cubicBezTo>
                    <a:cubicBezTo>
                      <a:pt x="153" y="104"/>
                      <a:pt x="79" y="0"/>
                      <a:pt x="79" y="0"/>
                    </a:cubicBez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04" name="Google Shape;1004;p41"/>
              <p:cNvSpPr/>
              <p:nvPr/>
            </p:nvSpPr>
            <p:spPr>
              <a:xfrm>
                <a:off x="703734" y="1811168"/>
                <a:ext cx="421987" cy="245364"/>
              </a:xfrm>
              <a:custGeom>
                <a:rect b="b" l="l" r="r" t="t"/>
                <a:pathLst>
                  <a:path extrusionOk="0" h="108" w="186">
                    <a:moveTo>
                      <a:pt x="0" y="55"/>
                    </a:moveTo>
                    <a:cubicBezTo>
                      <a:pt x="0" y="55"/>
                      <a:pt x="90" y="108"/>
                      <a:pt x="186" y="32"/>
                    </a:cubicBezTo>
                    <a:cubicBezTo>
                      <a:pt x="93" y="0"/>
                      <a:pt x="19" y="39"/>
                      <a:pt x="0" y="55"/>
                    </a:cubicBez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05" name="Google Shape;1005;p41"/>
              <p:cNvSpPr/>
              <p:nvPr/>
            </p:nvSpPr>
            <p:spPr>
              <a:xfrm>
                <a:off x="413498" y="1818805"/>
                <a:ext cx="252047" cy="335108"/>
              </a:xfrm>
              <a:custGeom>
                <a:rect b="b" l="l" r="r" t="t"/>
                <a:pathLst>
                  <a:path extrusionOk="0" h="148" w="111">
                    <a:moveTo>
                      <a:pt x="6" y="0"/>
                    </a:moveTo>
                    <a:cubicBezTo>
                      <a:pt x="6" y="0"/>
                      <a:pt x="0" y="115"/>
                      <a:pt x="111" y="148"/>
                    </a:cubicBezTo>
                    <a:cubicBezTo>
                      <a:pt x="89" y="28"/>
                      <a:pt x="6" y="0"/>
                      <a:pt x="6"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06" name="Google Shape;1006;p41"/>
              <p:cNvSpPr/>
              <p:nvPr/>
            </p:nvSpPr>
            <p:spPr>
              <a:xfrm>
                <a:off x="336166" y="2215015"/>
                <a:ext cx="365659" cy="272096"/>
              </a:xfrm>
              <a:custGeom>
                <a:rect b="b" l="l" r="r" t="t"/>
                <a:pathLst>
                  <a:path extrusionOk="0" h="120" w="161">
                    <a:moveTo>
                      <a:pt x="0" y="115"/>
                    </a:moveTo>
                    <a:cubicBezTo>
                      <a:pt x="0" y="120"/>
                      <a:pt x="123" y="108"/>
                      <a:pt x="161" y="27"/>
                    </a:cubicBezTo>
                    <a:cubicBezTo>
                      <a:pt x="84" y="0"/>
                      <a:pt x="3" y="85"/>
                      <a:pt x="0" y="115"/>
                    </a:cubicBez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07" name="Google Shape;1007;p41"/>
              <p:cNvSpPr/>
              <p:nvPr/>
            </p:nvSpPr>
            <p:spPr>
              <a:xfrm>
                <a:off x="767700" y="2160596"/>
                <a:ext cx="294054" cy="412440"/>
              </a:xfrm>
              <a:custGeom>
                <a:rect b="b" l="l" r="r" t="t"/>
                <a:pathLst>
                  <a:path extrusionOk="0" h="182" w="130">
                    <a:moveTo>
                      <a:pt x="90" y="182"/>
                    </a:moveTo>
                    <a:cubicBezTo>
                      <a:pt x="90" y="182"/>
                      <a:pt x="130" y="67"/>
                      <a:pt x="17" y="0"/>
                    </a:cubicBezTo>
                    <a:cubicBezTo>
                      <a:pt x="0" y="112"/>
                      <a:pt x="90" y="182"/>
                      <a:pt x="90" y="182"/>
                    </a:cubicBez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08" name="Google Shape;1008;p41"/>
              <p:cNvSpPr/>
              <p:nvPr/>
            </p:nvSpPr>
            <p:spPr>
              <a:xfrm>
                <a:off x="1089441" y="2208332"/>
                <a:ext cx="389527" cy="673080"/>
              </a:xfrm>
              <a:custGeom>
                <a:rect b="b" l="l" r="r" t="t"/>
                <a:pathLst>
                  <a:path extrusionOk="0" h="297" w="172">
                    <a:moveTo>
                      <a:pt x="76" y="297"/>
                    </a:moveTo>
                    <a:cubicBezTo>
                      <a:pt x="76" y="297"/>
                      <a:pt x="172" y="150"/>
                      <a:pt x="80" y="0"/>
                    </a:cubicBezTo>
                    <a:cubicBezTo>
                      <a:pt x="0" y="128"/>
                      <a:pt x="76" y="297"/>
                      <a:pt x="76" y="297"/>
                    </a:cubicBez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09" name="Google Shape;1009;p41"/>
              <p:cNvSpPr/>
              <p:nvPr/>
            </p:nvSpPr>
            <p:spPr>
              <a:xfrm>
                <a:off x="1274658" y="2579719"/>
                <a:ext cx="317923" cy="326515"/>
              </a:xfrm>
              <a:custGeom>
                <a:rect b="b" l="l" r="r" t="t"/>
                <a:pathLst>
                  <a:path extrusionOk="0" h="144" w="140">
                    <a:moveTo>
                      <a:pt x="0" y="143"/>
                    </a:moveTo>
                    <a:cubicBezTo>
                      <a:pt x="5" y="144"/>
                      <a:pt x="140" y="131"/>
                      <a:pt x="135" y="9"/>
                    </a:cubicBezTo>
                    <a:cubicBezTo>
                      <a:pt x="49" y="0"/>
                      <a:pt x="0" y="143"/>
                      <a:pt x="0" y="14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10" name="Google Shape;1010;p41"/>
              <p:cNvSpPr/>
              <p:nvPr/>
            </p:nvSpPr>
            <p:spPr>
              <a:xfrm>
                <a:off x="1046479" y="3001706"/>
                <a:ext cx="231043" cy="448719"/>
              </a:xfrm>
              <a:custGeom>
                <a:rect b="b" l="l" r="r" t="t"/>
                <a:pathLst>
                  <a:path extrusionOk="0" h="198" w="102">
                    <a:moveTo>
                      <a:pt x="54" y="2"/>
                    </a:moveTo>
                    <a:cubicBezTo>
                      <a:pt x="50" y="0"/>
                      <a:pt x="0" y="90"/>
                      <a:pt x="57" y="198"/>
                    </a:cubicBezTo>
                    <a:cubicBezTo>
                      <a:pt x="102" y="122"/>
                      <a:pt x="89" y="30"/>
                      <a:pt x="54"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11" name="Google Shape;1011;p41"/>
              <p:cNvSpPr/>
              <p:nvPr/>
            </p:nvSpPr>
            <p:spPr>
              <a:xfrm>
                <a:off x="868901" y="2993114"/>
                <a:ext cx="324606" cy="471633"/>
              </a:xfrm>
              <a:custGeom>
                <a:rect b="b" l="l" r="r" t="t"/>
                <a:pathLst>
                  <a:path extrusionOk="0" h="208" w="143">
                    <a:moveTo>
                      <a:pt x="26" y="0"/>
                    </a:moveTo>
                    <a:cubicBezTo>
                      <a:pt x="26" y="0"/>
                      <a:pt x="0" y="154"/>
                      <a:pt x="129" y="208"/>
                    </a:cubicBezTo>
                    <a:cubicBezTo>
                      <a:pt x="143" y="87"/>
                      <a:pt x="84" y="20"/>
                      <a:pt x="26" y="0"/>
                    </a:cubicBez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12" name="Google Shape;1012;p41"/>
              <p:cNvSpPr/>
              <p:nvPr/>
            </p:nvSpPr>
            <p:spPr>
              <a:xfrm>
                <a:off x="631175" y="1625952"/>
                <a:ext cx="686446" cy="1933314"/>
              </a:xfrm>
              <a:custGeom>
                <a:rect b="b" l="l" r="r" t="t"/>
                <a:pathLst>
                  <a:path extrusionOk="0" h="853" w="303">
                    <a:moveTo>
                      <a:pt x="180" y="852"/>
                    </a:moveTo>
                    <a:cubicBezTo>
                      <a:pt x="209" y="831"/>
                      <a:pt x="237" y="808"/>
                      <a:pt x="259" y="780"/>
                    </a:cubicBezTo>
                    <a:cubicBezTo>
                      <a:pt x="279" y="754"/>
                      <a:pt x="291" y="723"/>
                      <a:pt x="297" y="691"/>
                    </a:cubicBezTo>
                    <a:cubicBezTo>
                      <a:pt x="303" y="658"/>
                      <a:pt x="302" y="624"/>
                      <a:pt x="294" y="592"/>
                    </a:cubicBezTo>
                    <a:cubicBezTo>
                      <a:pt x="285" y="559"/>
                      <a:pt x="268" y="530"/>
                      <a:pt x="247" y="504"/>
                    </a:cubicBezTo>
                    <a:cubicBezTo>
                      <a:pt x="202" y="449"/>
                      <a:pt x="140" y="412"/>
                      <a:pt x="90" y="362"/>
                    </a:cubicBezTo>
                    <a:cubicBezTo>
                      <a:pt x="40" y="314"/>
                      <a:pt x="0" y="244"/>
                      <a:pt x="20" y="173"/>
                    </a:cubicBezTo>
                    <a:cubicBezTo>
                      <a:pt x="29" y="139"/>
                      <a:pt x="50" y="110"/>
                      <a:pt x="75" y="86"/>
                    </a:cubicBezTo>
                    <a:cubicBezTo>
                      <a:pt x="89" y="73"/>
                      <a:pt x="103" y="61"/>
                      <a:pt x="118" y="50"/>
                    </a:cubicBezTo>
                    <a:cubicBezTo>
                      <a:pt x="133" y="39"/>
                      <a:pt x="147" y="27"/>
                      <a:pt x="163" y="17"/>
                    </a:cubicBezTo>
                    <a:cubicBezTo>
                      <a:pt x="170" y="12"/>
                      <a:pt x="178" y="8"/>
                      <a:pt x="186" y="4"/>
                    </a:cubicBezTo>
                    <a:cubicBezTo>
                      <a:pt x="188" y="3"/>
                      <a:pt x="186" y="0"/>
                      <a:pt x="184" y="1"/>
                    </a:cubicBezTo>
                    <a:cubicBezTo>
                      <a:pt x="167" y="8"/>
                      <a:pt x="152" y="19"/>
                      <a:pt x="138" y="30"/>
                    </a:cubicBezTo>
                    <a:cubicBezTo>
                      <a:pt x="123" y="41"/>
                      <a:pt x="109" y="51"/>
                      <a:pt x="95" y="63"/>
                    </a:cubicBezTo>
                    <a:cubicBezTo>
                      <a:pt x="69" y="85"/>
                      <a:pt x="44" y="110"/>
                      <a:pt x="28" y="141"/>
                    </a:cubicBezTo>
                    <a:cubicBezTo>
                      <a:pt x="13" y="170"/>
                      <a:pt x="8" y="203"/>
                      <a:pt x="13" y="235"/>
                    </a:cubicBezTo>
                    <a:cubicBezTo>
                      <a:pt x="18" y="269"/>
                      <a:pt x="34" y="301"/>
                      <a:pt x="54" y="328"/>
                    </a:cubicBezTo>
                    <a:cubicBezTo>
                      <a:pt x="97" y="385"/>
                      <a:pt x="159" y="423"/>
                      <a:pt x="211" y="471"/>
                    </a:cubicBezTo>
                    <a:cubicBezTo>
                      <a:pt x="236" y="495"/>
                      <a:pt x="258" y="521"/>
                      <a:pt x="274" y="552"/>
                    </a:cubicBezTo>
                    <a:cubicBezTo>
                      <a:pt x="290" y="583"/>
                      <a:pt x="298" y="619"/>
                      <a:pt x="297" y="654"/>
                    </a:cubicBezTo>
                    <a:cubicBezTo>
                      <a:pt x="296" y="688"/>
                      <a:pt x="288" y="724"/>
                      <a:pt x="271" y="755"/>
                    </a:cubicBezTo>
                    <a:cubicBezTo>
                      <a:pt x="255" y="785"/>
                      <a:pt x="228" y="810"/>
                      <a:pt x="201" y="831"/>
                    </a:cubicBezTo>
                    <a:cubicBezTo>
                      <a:pt x="193" y="837"/>
                      <a:pt x="186" y="843"/>
                      <a:pt x="178" y="848"/>
                    </a:cubicBezTo>
                    <a:cubicBezTo>
                      <a:pt x="176" y="850"/>
                      <a:pt x="178" y="853"/>
                      <a:pt x="180" y="852"/>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13" name="Google Shape;1013;p41"/>
              <p:cNvSpPr/>
              <p:nvPr/>
            </p:nvSpPr>
            <p:spPr>
              <a:xfrm>
                <a:off x="1143861" y="1416867"/>
                <a:ext cx="546101" cy="319832"/>
              </a:xfrm>
              <a:custGeom>
                <a:rect b="b" l="l" r="r" t="t"/>
                <a:pathLst>
                  <a:path extrusionOk="0" h="141" w="241">
                    <a:moveTo>
                      <a:pt x="0" y="85"/>
                    </a:moveTo>
                    <a:cubicBezTo>
                      <a:pt x="12" y="89"/>
                      <a:pt x="132" y="141"/>
                      <a:pt x="241" y="31"/>
                    </a:cubicBezTo>
                    <a:cubicBezTo>
                      <a:pt x="100" y="0"/>
                      <a:pt x="0" y="85"/>
                      <a:pt x="0" y="85"/>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14" name="Google Shape;1014;p41"/>
              <p:cNvSpPr/>
              <p:nvPr/>
            </p:nvSpPr>
            <p:spPr>
              <a:xfrm>
                <a:off x="903271" y="1006336"/>
                <a:ext cx="396210" cy="583336"/>
              </a:xfrm>
              <a:custGeom>
                <a:rect b="b" l="l" r="r" t="t"/>
                <a:pathLst>
                  <a:path extrusionOk="0" h="257" w="175">
                    <a:moveTo>
                      <a:pt x="108" y="0"/>
                    </a:moveTo>
                    <a:cubicBezTo>
                      <a:pt x="108" y="0"/>
                      <a:pt x="0" y="125"/>
                      <a:pt x="63" y="257"/>
                    </a:cubicBezTo>
                    <a:cubicBezTo>
                      <a:pt x="175" y="190"/>
                      <a:pt x="108" y="0"/>
                      <a:pt x="108" y="0"/>
                    </a:cubicBez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15" name="Google Shape;1015;p41"/>
              <p:cNvSpPr/>
              <p:nvPr/>
            </p:nvSpPr>
            <p:spPr>
              <a:xfrm>
                <a:off x="438321" y="2618863"/>
                <a:ext cx="644438" cy="201447"/>
              </a:xfrm>
              <a:custGeom>
                <a:rect b="b" l="l" r="r" t="t"/>
                <a:pathLst>
                  <a:path extrusionOk="0" h="89" w="284">
                    <a:moveTo>
                      <a:pt x="89" y="89"/>
                    </a:moveTo>
                    <a:cubicBezTo>
                      <a:pt x="56" y="89"/>
                      <a:pt x="26" y="81"/>
                      <a:pt x="1" y="67"/>
                    </a:cubicBezTo>
                    <a:cubicBezTo>
                      <a:pt x="0" y="66"/>
                      <a:pt x="0" y="66"/>
                      <a:pt x="0" y="65"/>
                    </a:cubicBezTo>
                    <a:cubicBezTo>
                      <a:pt x="0" y="64"/>
                      <a:pt x="0" y="63"/>
                      <a:pt x="1" y="63"/>
                    </a:cubicBezTo>
                    <a:cubicBezTo>
                      <a:pt x="52" y="21"/>
                      <a:pt x="110" y="0"/>
                      <a:pt x="172" y="0"/>
                    </a:cubicBezTo>
                    <a:cubicBezTo>
                      <a:pt x="230" y="0"/>
                      <a:pt x="273" y="19"/>
                      <a:pt x="284" y="24"/>
                    </a:cubicBezTo>
                    <a:cubicBezTo>
                      <a:pt x="259" y="44"/>
                      <a:pt x="172" y="89"/>
                      <a:pt x="89" y="89"/>
                    </a:cubicBez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16" name="Google Shape;1016;p41"/>
              <p:cNvSpPr/>
              <p:nvPr/>
            </p:nvSpPr>
            <p:spPr>
              <a:xfrm>
                <a:off x="431638" y="2614089"/>
                <a:ext cx="659714" cy="210994"/>
              </a:xfrm>
              <a:custGeom>
                <a:rect b="b" l="l" r="r" t="t"/>
                <a:pathLst>
                  <a:path extrusionOk="0" h="93" w="291">
                    <a:moveTo>
                      <a:pt x="175" y="4"/>
                    </a:moveTo>
                    <a:cubicBezTo>
                      <a:pt x="228" y="4"/>
                      <a:pt x="269" y="20"/>
                      <a:pt x="284" y="26"/>
                    </a:cubicBezTo>
                    <a:cubicBezTo>
                      <a:pt x="256" y="47"/>
                      <a:pt x="172" y="89"/>
                      <a:pt x="92" y="89"/>
                    </a:cubicBezTo>
                    <a:cubicBezTo>
                      <a:pt x="59" y="89"/>
                      <a:pt x="29" y="81"/>
                      <a:pt x="5" y="67"/>
                    </a:cubicBezTo>
                    <a:cubicBezTo>
                      <a:pt x="5" y="67"/>
                      <a:pt x="5" y="67"/>
                      <a:pt x="5" y="67"/>
                    </a:cubicBezTo>
                    <a:cubicBezTo>
                      <a:pt x="5" y="66"/>
                      <a:pt x="5" y="66"/>
                      <a:pt x="5" y="66"/>
                    </a:cubicBezTo>
                    <a:cubicBezTo>
                      <a:pt x="56" y="25"/>
                      <a:pt x="113" y="4"/>
                      <a:pt x="175" y="4"/>
                    </a:cubicBezTo>
                    <a:moveTo>
                      <a:pt x="175" y="0"/>
                    </a:moveTo>
                    <a:cubicBezTo>
                      <a:pt x="124" y="0"/>
                      <a:pt x="63" y="14"/>
                      <a:pt x="2" y="63"/>
                    </a:cubicBezTo>
                    <a:cubicBezTo>
                      <a:pt x="0" y="65"/>
                      <a:pt x="0" y="69"/>
                      <a:pt x="3" y="70"/>
                    </a:cubicBezTo>
                    <a:cubicBezTo>
                      <a:pt x="30" y="86"/>
                      <a:pt x="61" y="93"/>
                      <a:pt x="92" y="93"/>
                    </a:cubicBezTo>
                    <a:cubicBezTo>
                      <a:pt x="180" y="93"/>
                      <a:pt x="270" y="44"/>
                      <a:pt x="291" y="26"/>
                    </a:cubicBezTo>
                    <a:cubicBezTo>
                      <a:pt x="291" y="26"/>
                      <a:pt x="243" y="0"/>
                      <a:pt x="175" y="0"/>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17" name="Google Shape;1017;p41"/>
              <p:cNvSpPr/>
              <p:nvPr/>
            </p:nvSpPr>
            <p:spPr>
              <a:xfrm>
                <a:off x="1152453" y="3323448"/>
                <a:ext cx="544192" cy="177579"/>
              </a:xfrm>
              <a:custGeom>
                <a:rect b="b" l="l" r="r" t="t"/>
                <a:pathLst>
                  <a:path extrusionOk="0" h="78" w="240">
                    <a:moveTo>
                      <a:pt x="95" y="78"/>
                    </a:moveTo>
                    <a:cubicBezTo>
                      <a:pt x="51" y="78"/>
                      <a:pt x="12" y="67"/>
                      <a:pt x="0" y="63"/>
                    </a:cubicBezTo>
                    <a:cubicBezTo>
                      <a:pt x="16" y="52"/>
                      <a:pt x="92" y="0"/>
                      <a:pt x="182" y="0"/>
                    </a:cubicBezTo>
                    <a:cubicBezTo>
                      <a:pt x="200" y="0"/>
                      <a:pt x="218" y="2"/>
                      <a:pt x="235" y="6"/>
                    </a:cubicBezTo>
                    <a:cubicBezTo>
                      <a:pt x="237" y="7"/>
                      <a:pt x="238" y="8"/>
                      <a:pt x="239" y="10"/>
                    </a:cubicBezTo>
                    <a:cubicBezTo>
                      <a:pt x="240" y="12"/>
                      <a:pt x="239" y="14"/>
                      <a:pt x="238" y="15"/>
                    </a:cubicBezTo>
                    <a:cubicBezTo>
                      <a:pt x="207" y="57"/>
                      <a:pt x="159" y="78"/>
                      <a:pt x="95" y="78"/>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18" name="Google Shape;1018;p41"/>
              <p:cNvSpPr/>
              <p:nvPr/>
            </p:nvSpPr>
            <p:spPr>
              <a:xfrm>
                <a:off x="1143861" y="3319629"/>
                <a:ext cx="559467" cy="185216"/>
              </a:xfrm>
              <a:custGeom>
                <a:rect b="b" l="l" r="r" t="t"/>
                <a:pathLst>
                  <a:path extrusionOk="0" h="82" w="247">
                    <a:moveTo>
                      <a:pt x="186" y="4"/>
                    </a:moveTo>
                    <a:cubicBezTo>
                      <a:pt x="204" y="4"/>
                      <a:pt x="222" y="6"/>
                      <a:pt x="239" y="10"/>
                    </a:cubicBezTo>
                    <a:cubicBezTo>
                      <a:pt x="240" y="11"/>
                      <a:pt x="241" y="12"/>
                      <a:pt x="241" y="13"/>
                    </a:cubicBezTo>
                    <a:cubicBezTo>
                      <a:pt x="241" y="13"/>
                      <a:pt x="242" y="15"/>
                      <a:pt x="241" y="16"/>
                    </a:cubicBezTo>
                    <a:cubicBezTo>
                      <a:pt x="210" y="57"/>
                      <a:pt x="162" y="78"/>
                      <a:pt x="99" y="78"/>
                    </a:cubicBezTo>
                    <a:cubicBezTo>
                      <a:pt x="59" y="78"/>
                      <a:pt x="24" y="69"/>
                      <a:pt x="9" y="64"/>
                    </a:cubicBezTo>
                    <a:cubicBezTo>
                      <a:pt x="30" y="50"/>
                      <a:pt x="102" y="4"/>
                      <a:pt x="186" y="4"/>
                    </a:cubicBezTo>
                    <a:moveTo>
                      <a:pt x="186" y="0"/>
                    </a:moveTo>
                    <a:cubicBezTo>
                      <a:pt x="83" y="0"/>
                      <a:pt x="0" y="66"/>
                      <a:pt x="0" y="66"/>
                    </a:cubicBezTo>
                    <a:cubicBezTo>
                      <a:pt x="0" y="66"/>
                      <a:pt x="45" y="82"/>
                      <a:pt x="99" y="82"/>
                    </a:cubicBezTo>
                    <a:cubicBezTo>
                      <a:pt x="149" y="82"/>
                      <a:pt x="206" y="69"/>
                      <a:pt x="244" y="18"/>
                    </a:cubicBezTo>
                    <a:cubicBezTo>
                      <a:pt x="247" y="14"/>
                      <a:pt x="245" y="8"/>
                      <a:pt x="240" y="6"/>
                    </a:cubicBezTo>
                    <a:cubicBezTo>
                      <a:pt x="222" y="2"/>
                      <a:pt x="204" y="0"/>
                      <a:pt x="186" y="0"/>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19" name="Google Shape;1019;p41"/>
              <p:cNvSpPr/>
              <p:nvPr/>
            </p:nvSpPr>
            <p:spPr>
              <a:xfrm>
                <a:off x="966283" y="1596355"/>
                <a:ext cx="571879" cy="353248"/>
              </a:xfrm>
              <a:custGeom>
                <a:rect b="b" l="l" r="r" t="t"/>
                <a:pathLst>
                  <a:path extrusionOk="0" h="156" w="252">
                    <a:moveTo>
                      <a:pt x="252" y="82"/>
                    </a:moveTo>
                    <a:cubicBezTo>
                      <a:pt x="252" y="82"/>
                      <a:pt x="147" y="156"/>
                      <a:pt x="0" y="40"/>
                    </a:cubicBezTo>
                    <a:cubicBezTo>
                      <a:pt x="102" y="0"/>
                      <a:pt x="194" y="32"/>
                      <a:pt x="252" y="82"/>
                    </a:cubicBez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20" name="Google Shape;1020;p41"/>
              <p:cNvSpPr/>
              <p:nvPr/>
            </p:nvSpPr>
            <p:spPr>
              <a:xfrm>
                <a:off x="975830" y="1265066"/>
                <a:ext cx="534644" cy="412440"/>
              </a:xfrm>
              <a:custGeom>
                <a:rect b="b" l="l" r="r" t="t"/>
                <a:pathLst>
                  <a:path extrusionOk="0" h="182" w="236">
                    <a:moveTo>
                      <a:pt x="0" y="182"/>
                    </a:moveTo>
                    <a:cubicBezTo>
                      <a:pt x="70" y="18"/>
                      <a:pt x="179" y="0"/>
                      <a:pt x="222" y="0"/>
                    </a:cubicBezTo>
                    <a:cubicBezTo>
                      <a:pt x="226" y="0"/>
                      <a:pt x="229" y="0"/>
                      <a:pt x="232" y="1"/>
                    </a:cubicBezTo>
                    <a:cubicBezTo>
                      <a:pt x="233" y="1"/>
                      <a:pt x="234" y="1"/>
                      <a:pt x="235" y="2"/>
                    </a:cubicBezTo>
                    <a:cubicBezTo>
                      <a:pt x="236" y="3"/>
                      <a:pt x="236" y="5"/>
                      <a:pt x="236" y="6"/>
                    </a:cubicBezTo>
                    <a:cubicBezTo>
                      <a:pt x="222" y="76"/>
                      <a:pt x="147" y="179"/>
                      <a:pt x="0" y="182"/>
                    </a:cubicBez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21" name="Google Shape;1021;p41"/>
              <p:cNvSpPr/>
              <p:nvPr/>
            </p:nvSpPr>
            <p:spPr>
              <a:xfrm>
                <a:off x="966283" y="1260293"/>
                <a:ext cx="550875" cy="421987"/>
              </a:xfrm>
              <a:custGeom>
                <a:rect b="b" l="l" r="r" t="t"/>
                <a:pathLst>
                  <a:path extrusionOk="0" h="186" w="243">
                    <a:moveTo>
                      <a:pt x="226" y="4"/>
                    </a:moveTo>
                    <a:cubicBezTo>
                      <a:pt x="230" y="4"/>
                      <a:pt x="233" y="4"/>
                      <a:pt x="236" y="5"/>
                    </a:cubicBezTo>
                    <a:cubicBezTo>
                      <a:pt x="237" y="5"/>
                      <a:pt x="237" y="5"/>
                      <a:pt x="237" y="5"/>
                    </a:cubicBezTo>
                    <a:cubicBezTo>
                      <a:pt x="238" y="6"/>
                      <a:pt x="238" y="7"/>
                      <a:pt x="238" y="8"/>
                    </a:cubicBezTo>
                    <a:cubicBezTo>
                      <a:pt x="224" y="76"/>
                      <a:pt x="151" y="178"/>
                      <a:pt x="7" y="182"/>
                    </a:cubicBezTo>
                    <a:cubicBezTo>
                      <a:pt x="77" y="22"/>
                      <a:pt x="184" y="4"/>
                      <a:pt x="226" y="4"/>
                    </a:cubicBezTo>
                    <a:moveTo>
                      <a:pt x="226" y="0"/>
                    </a:moveTo>
                    <a:cubicBezTo>
                      <a:pt x="184" y="0"/>
                      <a:pt x="72" y="17"/>
                      <a:pt x="0" y="186"/>
                    </a:cubicBezTo>
                    <a:cubicBezTo>
                      <a:pt x="148" y="185"/>
                      <a:pt x="227" y="83"/>
                      <a:pt x="242" y="9"/>
                    </a:cubicBezTo>
                    <a:cubicBezTo>
                      <a:pt x="243" y="5"/>
                      <a:pt x="240" y="1"/>
                      <a:pt x="236" y="1"/>
                    </a:cubicBezTo>
                    <a:cubicBezTo>
                      <a:pt x="233" y="0"/>
                      <a:pt x="230" y="0"/>
                      <a:pt x="226" y="0"/>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22" name="Google Shape;1022;p41"/>
              <p:cNvSpPr/>
              <p:nvPr/>
            </p:nvSpPr>
            <p:spPr>
              <a:xfrm>
                <a:off x="973920" y="1265066"/>
                <a:ext cx="543238" cy="412440"/>
              </a:xfrm>
              <a:custGeom>
                <a:rect b="b" l="l" r="r" t="t"/>
                <a:pathLst>
                  <a:path extrusionOk="0" h="182" w="240">
                    <a:moveTo>
                      <a:pt x="3" y="182"/>
                    </a:moveTo>
                    <a:cubicBezTo>
                      <a:pt x="2" y="182"/>
                      <a:pt x="2" y="182"/>
                      <a:pt x="2" y="182"/>
                    </a:cubicBezTo>
                    <a:cubicBezTo>
                      <a:pt x="1" y="181"/>
                      <a:pt x="0" y="180"/>
                      <a:pt x="1" y="179"/>
                    </a:cubicBezTo>
                    <a:cubicBezTo>
                      <a:pt x="33" y="123"/>
                      <a:pt x="229" y="5"/>
                      <a:pt x="237" y="0"/>
                    </a:cubicBezTo>
                    <a:cubicBezTo>
                      <a:pt x="238" y="0"/>
                      <a:pt x="239" y="0"/>
                      <a:pt x="240" y="1"/>
                    </a:cubicBezTo>
                    <a:cubicBezTo>
                      <a:pt x="240" y="2"/>
                      <a:pt x="240" y="3"/>
                      <a:pt x="239" y="4"/>
                    </a:cubicBezTo>
                    <a:cubicBezTo>
                      <a:pt x="237" y="5"/>
                      <a:pt x="36" y="126"/>
                      <a:pt x="4" y="181"/>
                    </a:cubicBezTo>
                    <a:cubicBezTo>
                      <a:pt x="4" y="182"/>
                      <a:pt x="3" y="182"/>
                      <a:pt x="3" y="182"/>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23" name="Google Shape;1023;p41"/>
              <p:cNvSpPr/>
              <p:nvPr/>
            </p:nvSpPr>
            <p:spPr>
              <a:xfrm>
                <a:off x="436411" y="2663735"/>
                <a:ext cx="653030" cy="106929"/>
              </a:xfrm>
              <a:custGeom>
                <a:rect b="b" l="l" r="r" t="t"/>
                <a:pathLst>
                  <a:path extrusionOk="0" h="47" w="288">
                    <a:moveTo>
                      <a:pt x="2" y="47"/>
                    </a:moveTo>
                    <a:cubicBezTo>
                      <a:pt x="1" y="47"/>
                      <a:pt x="0" y="47"/>
                      <a:pt x="0" y="46"/>
                    </a:cubicBezTo>
                    <a:cubicBezTo>
                      <a:pt x="0" y="45"/>
                      <a:pt x="0" y="44"/>
                      <a:pt x="1" y="43"/>
                    </a:cubicBezTo>
                    <a:cubicBezTo>
                      <a:pt x="2" y="43"/>
                      <a:pt x="111" y="5"/>
                      <a:pt x="286" y="0"/>
                    </a:cubicBezTo>
                    <a:cubicBezTo>
                      <a:pt x="287" y="0"/>
                      <a:pt x="288" y="1"/>
                      <a:pt x="288" y="2"/>
                    </a:cubicBezTo>
                    <a:cubicBezTo>
                      <a:pt x="288" y="3"/>
                      <a:pt x="287" y="4"/>
                      <a:pt x="286" y="4"/>
                    </a:cubicBezTo>
                    <a:cubicBezTo>
                      <a:pt x="112" y="9"/>
                      <a:pt x="4" y="47"/>
                      <a:pt x="3" y="47"/>
                    </a:cubicBezTo>
                    <a:lnTo>
                      <a:pt x="2" y="47"/>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24" name="Google Shape;1024;p41"/>
              <p:cNvSpPr/>
              <p:nvPr/>
            </p:nvSpPr>
            <p:spPr>
              <a:xfrm>
                <a:off x="1154363" y="3348271"/>
                <a:ext cx="537509" cy="113612"/>
              </a:xfrm>
              <a:custGeom>
                <a:rect b="b" l="l" r="r" t="t"/>
                <a:pathLst>
                  <a:path extrusionOk="0" h="50" w="237">
                    <a:moveTo>
                      <a:pt x="237" y="0"/>
                    </a:moveTo>
                    <a:cubicBezTo>
                      <a:pt x="237" y="0"/>
                      <a:pt x="97" y="24"/>
                      <a:pt x="0" y="50"/>
                    </a:cubicBezTo>
                  </a:path>
                </a:pathLst>
              </a:custGeom>
              <a:solidFill>
                <a:srgbClr val="9BC44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25" name="Google Shape;1025;p41"/>
              <p:cNvSpPr/>
              <p:nvPr/>
            </p:nvSpPr>
            <p:spPr>
              <a:xfrm>
                <a:off x="1150544" y="3344452"/>
                <a:ext cx="546101" cy="122204"/>
              </a:xfrm>
              <a:custGeom>
                <a:rect b="b" l="l" r="r" t="t"/>
                <a:pathLst>
                  <a:path extrusionOk="0" h="54" w="241">
                    <a:moveTo>
                      <a:pt x="2" y="54"/>
                    </a:moveTo>
                    <a:cubicBezTo>
                      <a:pt x="2" y="54"/>
                      <a:pt x="1" y="54"/>
                      <a:pt x="1" y="53"/>
                    </a:cubicBezTo>
                    <a:cubicBezTo>
                      <a:pt x="0" y="52"/>
                      <a:pt x="1" y="51"/>
                      <a:pt x="2" y="50"/>
                    </a:cubicBezTo>
                    <a:cubicBezTo>
                      <a:pt x="98" y="25"/>
                      <a:pt x="237" y="0"/>
                      <a:pt x="238" y="0"/>
                    </a:cubicBezTo>
                    <a:cubicBezTo>
                      <a:pt x="239" y="0"/>
                      <a:pt x="241" y="0"/>
                      <a:pt x="241" y="1"/>
                    </a:cubicBezTo>
                    <a:cubicBezTo>
                      <a:pt x="241" y="2"/>
                      <a:pt x="240" y="4"/>
                      <a:pt x="239" y="4"/>
                    </a:cubicBezTo>
                    <a:cubicBezTo>
                      <a:pt x="238" y="4"/>
                      <a:pt x="98" y="28"/>
                      <a:pt x="3" y="54"/>
                    </a:cubicBezTo>
                    <a:lnTo>
                      <a:pt x="2" y="54"/>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26" name="Google Shape;1026;p41"/>
              <p:cNvSpPr/>
              <p:nvPr/>
            </p:nvSpPr>
            <p:spPr>
              <a:xfrm>
                <a:off x="1202099" y="2208332"/>
                <a:ext cx="77333" cy="664487"/>
              </a:xfrm>
              <a:custGeom>
                <a:rect b="b" l="l" r="r" t="t"/>
                <a:pathLst>
                  <a:path extrusionOk="0" h="293" w="34">
                    <a:moveTo>
                      <a:pt x="24" y="293"/>
                    </a:moveTo>
                    <a:cubicBezTo>
                      <a:pt x="23" y="293"/>
                      <a:pt x="23" y="293"/>
                      <a:pt x="22" y="292"/>
                    </a:cubicBezTo>
                    <a:cubicBezTo>
                      <a:pt x="0" y="201"/>
                      <a:pt x="29" y="3"/>
                      <a:pt x="30" y="1"/>
                    </a:cubicBezTo>
                    <a:cubicBezTo>
                      <a:pt x="30" y="0"/>
                      <a:pt x="31" y="0"/>
                      <a:pt x="32" y="0"/>
                    </a:cubicBezTo>
                    <a:cubicBezTo>
                      <a:pt x="33" y="0"/>
                      <a:pt x="34" y="1"/>
                      <a:pt x="34" y="2"/>
                    </a:cubicBezTo>
                    <a:cubicBezTo>
                      <a:pt x="33" y="4"/>
                      <a:pt x="4" y="200"/>
                      <a:pt x="26" y="291"/>
                    </a:cubicBezTo>
                    <a:cubicBezTo>
                      <a:pt x="27" y="292"/>
                      <a:pt x="26" y="293"/>
                      <a:pt x="25" y="293"/>
                    </a:cubicBezTo>
                    <a:lnTo>
                      <a:pt x="24" y="293"/>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27" name="Google Shape;1027;p41"/>
              <p:cNvSpPr/>
              <p:nvPr/>
            </p:nvSpPr>
            <p:spPr>
              <a:xfrm>
                <a:off x="1267975" y="2600723"/>
                <a:ext cx="313149" cy="316968"/>
              </a:xfrm>
              <a:custGeom>
                <a:rect b="b" l="l" r="r" t="t"/>
                <a:pathLst>
                  <a:path extrusionOk="0" h="140" w="138">
                    <a:moveTo>
                      <a:pt x="3" y="140"/>
                    </a:moveTo>
                    <a:cubicBezTo>
                      <a:pt x="2" y="140"/>
                      <a:pt x="2" y="140"/>
                      <a:pt x="1" y="139"/>
                    </a:cubicBezTo>
                    <a:cubicBezTo>
                      <a:pt x="0" y="139"/>
                      <a:pt x="0" y="137"/>
                      <a:pt x="1" y="136"/>
                    </a:cubicBezTo>
                    <a:cubicBezTo>
                      <a:pt x="35" y="100"/>
                      <a:pt x="133" y="2"/>
                      <a:pt x="134" y="1"/>
                    </a:cubicBezTo>
                    <a:cubicBezTo>
                      <a:pt x="135" y="0"/>
                      <a:pt x="136" y="0"/>
                      <a:pt x="137" y="1"/>
                    </a:cubicBezTo>
                    <a:cubicBezTo>
                      <a:pt x="138" y="2"/>
                      <a:pt x="138" y="3"/>
                      <a:pt x="137" y="4"/>
                    </a:cubicBezTo>
                    <a:cubicBezTo>
                      <a:pt x="136" y="5"/>
                      <a:pt x="38" y="103"/>
                      <a:pt x="4" y="139"/>
                    </a:cubicBezTo>
                    <a:cubicBezTo>
                      <a:pt x="4" y="140"/>
                      <a:pt x="3" y="140"/>
                      <a:pt x="3" y="140"/>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28" name="Google Shape;1028;p41"/>
              <p:cNvSpPr/>
              <p:nvPr/>
            </p:nvSpPr>
            <p:spPr>
              <a:xfrm>
                <a:off x="803980" y="2160596"/>
                <a:ext cx="162303" cy="408621"/>
              </a:xfrm>
              <a:custGeom>
                <a:rect b="b" l="l" r="r" t="t"/>
                <a:pathLst>
                  <a:path extrusionOk="0" h="180" w="72">
                    <a:moveTo>
                      <a:pt x="70" y="180"/>
                    </a:moveTo>
                    <a:cubicBezTo>
                      <a:pt x="69" y="180"/>
                      <a:pt x="68" y="179"/>
                      <a:pt x="68" y="178"/>
                    </a:cubicBezTo>
                    <a:cubicBezTo>
                      <a:pt x="67" y="119"/>
                      <a:pt x="1" y="4"/>
                      <a:pt x="0" y="3"/>
                    </a:cubicBezTo>
                    <a:cubicBezTo>
                      <a:pt x="0" y="2"/>
                      <a:pt x="0" y="1"/>
                      <a:pt x="1" y="0"/>
                    </a:cubicBezTo>
                    <a:cubicBezTo>
                      <a:pt x="2" y="0"/>
                      <a:pt x="3" y="0"/>
                      <a:pt x="4" y="1"/>
                    </a:cubicBezTo>
                    <a:cubicBezTo>
                      <a:pt x="7" y="6"/>
                      <a:pt x="71" y="118"/>
                      <a:pt x="72" y="178"/>
                    </a:cubicBezTo>
                    <a:cubicBezTo>
                      <a:pt x="72" y="179"/>
                      <a:pt x="71" y="180"/>
                      <a:pt x="70" y="180"/>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29" name="Google Shape;1029;p41"/>
              <p:cNvSpPr/>
              <p:nvPr/>
            </p:nvSpPr>
            <p:spPr>
              <a:xfrm>
                <a:off x="932867" y="3001706"/>
                <a:ext cx="226269" cy="455403"/>
              </a:xfrm>
              <a:custGeom>
                <a:rect b="b" l="l" r="r" t="t"/>
                <a:pathLst>
                  <a:path extrusionOk="0" h="201" w="100">
                    <a:moveTo>
                      <a:pt x="100" y="201"/>
                    </a:moveTo>
                    <a:cubicBezTo>
                      <a:pt x="75" y="175"/>
                      <a:pt x="0" y="0"/>
                      <a:pt x="0" y="0"/>
                    </a:cubicBezTo>
                  </a:path>
                </a:pathLst>
              </a:custGeom>
              <a:solidFill>
                <a:srgbClr val="9BC44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30" name="Google Shape;1030;p41"/>
              <p:cNvSpPr/>
              <p:nvPr/>
            </p:nvSpPr>
            <p:spPr>
              <a:xfrm>
                <a:off x="928094" y="2995024"/>
                <a:ext cx="235817" cy="466859"/>
              </a:xfrm>
              <a:custGeom>
                <a:rect b="b" l="l" r="r" t="t"/>
                <a:pathLst>
                  <a:path extrusionOk="0" h="206" w="104">
                    <a:moveTo>
                      <a:pt x="102" y="206"/>
                    </a:moveTo>
                    <a:cubicBezTo>
                      <a:pt x="102" y="206"/>
                      <a:pt x="101" y="206"/>
                      <a:pt x="101" y="205"/>
                    </a:cubicBezTo>
                    <a:cubicBezTo>
                      <a:pt x="76" y="179"/>
                      <a:pt x="3" y="10"/>
                      <a:pt x="0" y="3"/>
                    </a:cubicBezTo>
                    <a:cubicBezTo>
                      <a:pt x="0" y="2"/>
                      <a:pt x="0" y="1"/>
                      <a:pt x="1" y="1"/>
                    </a:cubicBezTo>
                    <a:cubicBezTo>
                      <a:pt x="2" y="0"/>
                      <a:pt x="3" y="1"/>
                      <a:pt x="4" y="2"/>
                    </a:cubicBezTo>
                    <a:cubicBezTo>
                      <a:pt x="4" y="3"/>
                      <a:pt x="79" y="177"/>
                      <a:pt x="104" y="202"/>
                    </a:cubicBezTo>
                    <a:cubicBezTo>
                      <a:pt x="104" y="203"/>
                      <a:pt x="104" y="204"/>
                      <a:pt x="104" y="205"/>
                    </a:cubicBezTo>
                    <a:cubicBezTo>
                      <a:pt x="103" y="206"/>
                      <a:pt x="103" y="206"/>
                      <a:pt x="102" y="206"/>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31" name="Google Shape;1031;p41"/>
              <p:cNvSpPr/>
              <p:nvPr/>
            </p:nvSpPr>
            <p:spPr>
              <a:xfrm>
                <a:off x="1154363" y="3011254"/>
                <a:ext cx="54419" cy="450629"/>
              </a:xfrm>
              <a:custGeom>
                <a:rect b="b" l="l" r="r" t="t"/>
                <a:pathLst>
                  <a:path extrusionOk="0" h="199" w="24">
                    <a:moveTo>
                      <a:pt x="2" y="199"/>
                    </a:moveTo>
                    <a:cubicBezTo>
                      <a:pt x="2" y="199"/>
                      <a:pt x="2" y="199"/>
                      <a:pt x="2" y="199"/>
                    </a:cubicBezTo>
                    <a:cubicBezTo>
                      <a:pt x="1" y="198"/>
                      <a:pt x="0" y="197"/>
                      <a:pt x="0" y="196"/>
                    </a:cubicBezTo>
                    <a:cubicBezTo>
                      <a:pt x="19" y="122"/>
                      <a:pt x="3" y="4"/>
                      <a:pt x="3" y="3"/>
                    </a:cubicBezTo>
                    <a:cubicBezTo>
                      <a:pt x="3" y="2"/>
                      <a:pt x="4" y="1"/>
                      <a:pt x="5" y="0"/>
                    </a:cubicBezTo>
                    <a:cubicBezTo>
                      <a:pt x="6" y="0"/>
                      <a:pt x="7" y="1"/>
                      <a:pt x="7" y="2"/>
                    </a:cubicBezTo>
                    <a:cubicBezTo>
                      <a:pt x="7" y="3"/>
                      <a:pt x="24" y="122"/>
                      <a:pt x="4" y="197"/>
                    </a:cubicBezTo>
                    <a:cubicBezTo>
                      <a:pt x="4" y="198"/>
                      <a:pt x="3" y="199"/>
                      <a:pt x="2" y="199"/>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32" name="Google Shape;1032;p41"/>
              <p:cNvSpPr/>
              <p:nvPr/>
            </p:nvSpPr>
            <p:spPr>
              <a:xfrm>
                <a:off x="1284205" y="1487516"/>
                <a:ext cx="405758" cy="105975"/>
              </a:xfrm>
              <a:custGeom>
                <a:rect b="b" l="l" r="r" t="t"/>
                <a:pathLst>
                  <a:path extrusionOk="0" h="47" w="179">
                    <a:moveTo>
                      <a:pt x="2" y="47"/>
                    </a:moveTo>
                    <a:cubicBezTo>
                      <a:pt x="1" y="47"/>
                      <a:pt x="0" y="46"/>
                      <a:pt x="0" y="45"/>
                    </a:cubicBezTo>
                    <a:cubicBezTo>
                      <a:pt x="0" y="44"/>
                      <a:pt x="0" y="43"/>
                      <a:pt x="1" y="43"/>
                    </a:cubicBezTo>
                    <a:cubicBezTo>
                      <a:pt x="101" y="5"/>
                      <a:pt x="176" y="0"/>
                      <a:pt x="177" y="0"/>
                    </a:cubicBezTo>
                    <a:cubicBezTo>
                      <a:pt x="178" y="0"/>
                      <a:pt x="179" y="1"/>
                      <a:pt x="179" y="2"/>
                    </a:cubicBezTo>
                    <a:cubicBezTo>
                      <a:pt x="179" y="3"/>
                      <a:pt x="178" y="4"/>
                      <a:pt x="177" y="4"/>
                    </a:cubicBezTo>
                    <a:cubicBezTo>
                      <a:pt x="177" y="4"/>
                      <a:pt x="101" y="9"/>
                      <a:pt x="3" y="47"/>
                    </a:cubicBezTo>
                    <a:lnTo>
                      <a:pt x="2" y="47"/>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33" name="Google Shape;1033;p41"/>
              <p:cNvSpPr/>
              <p:nvPr/>
            </p:nvSpPr>
            <p:spPr>
              <a:xfrm>
                <a:off x="962464" y="1652684"/>
                <a:ext cx="572834" cy="136526"/>
              </a:xfrm>
              <a:custGeom>
                <a:rect b="b" l="l" r="r" t="t"/>
                <a:pathLst>
                  <a:path extrusionOk="0" h="60" w="253">
                    <a:moveTo>
                      <a:pt x="251" y="60"/>
                    </a:moveTo>
                    <a:cubicBezTo>
                      <a:pt x="250" y="59"/>
                      <a:pt x="250" y="59"/>
                      <a:pt x="250" y="59"/>
                    </a:cubicBezTo>
                    <a:cubicBezTo>
                      <a:pt x="249" y="59"/>
                      <a:pt x="63" y="4"/>
                      <a:pt x="3" y="17"/>
                    </a:cubicBezTo>
                    <a:cubicBezTo>
                      <a:pt x="2" y="17"/>
                      <a:pt x="1" y="17"/>
                      <a:pt x="1" y="16"/>
                    </a:cubicBezTo>
                    <a:cubicBezTo>
                      <a:pt x="0" y="15"/>
                      <a:pt x="1" y="14"/>
                      <a:pt x="2" y="13"/>
                    </a:cubicBezTo>
                    <a:cubicBezTo>
                      <a:pt x="63" y="0"/>
                      <a:pt x="244" y="53"/>
                      <a:pt x="252" y="56"/>
                    </a:cubicBezTo>
                    <a:cubicBezTo>
                      <a:pt x="253" y="56"/>
                      <a:pt x="253" y="57"/>
                      <a:pt x="253" y="58"/>
                    </a:cubicBezTo>
                    <a:cubicBezTo>
                      <a:pt x="253" y="59"/>
                      <a:pt x="252" y="60"/>
                      <a:pt x="251" y="60"/>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34" name="Google Shape;1034;p41"/>
              <p:cNvSpPr/>
              <p:nvPr/>
            </p:nvSpPr>
            <p:spPr>
              <a:xfrm>
                <a:off x="698960" y="1879908"/>
                <a:ext cx="430580" cy="61102"/>
              </a:xfrm>
              <a:custGeom>
                <a:rect b="b" l="l" r="r" t="t"/>
                <a:pathLst>
                  <a:path extrusionOk="0" h="27" w="190">
                    <a:moveTo>
                      <a:pt x="2" y="27"/>
                    </a:moveTo>
                    <a:cubicBezTo>
                      <a:pt x="2" y="27"/>
                      <a:pt x="1" y="27"/>
                      <a:pt x="1" y="26"/>
                    </a:cubicBezTo>
                    <a:cubicBezTo>
                      <a:pt x="0" y="25"/>
                      <a:pt x="1" y="24"/>
                      <a:pt x="2" y="23"/>
                    </a:cubicBezTo>
                    <a:cubicBezTo>
                      <a:pt x="30" y="11"/>
                      <a:pt x="181" y="1"/>
                      <a:pt x="188" y="0"/>
                    </a:cubicBezTo>
                    <a:cubicBezTo>
                      <a:pt x="189" y="0"/>
                      <a:pt x="190" y="1"/>
                      <a:pt x="190" y="2"/>
                    </a:cubicBezTo>
                    <a:cubicBezTo>
                      <a:pt x="190" y="3"/>
                      <a:pt x="189" y="4"/>
                      <a:pt x="188" y="4"/>
                    </a:cubicBezTo>
                    <a:cubicBezTo>
                      <a:pt x="186" y="4"/>
                      <a:pt x="31" y="15"/>
                      <a:pt x="3" y="27"/>
                    </a:cubicBezTo>
                    <a:lnTo>
                      <a:pt x="2" y="27"/>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35" name="Google Shape;1035;p41"/>
              <p:cNvSpPr/>
              <p:nvPr/>
            </p:nvSpPr>
            <p:spPr>
              <a:xfrm>
                <a:off x="672228" y="1423550"/>
                <a:ext cx="65876" cy="469723"/>
              </a:xfrm>
              <a:custGeom>
                <a:rect b="b" l="l" r="r" t="t"/>
                <a:pathLst>
                  <a:path extrusionOk="0" h="207" w="29">
                    <a:moveTo>
                      <a:pt x="27" y="207"/>
                    </a:moveTo>
                    <a:cubicBezTo>
                      <a:pt x="26" y="207"/>
                      <a:pt x="25" y="207"/>
                      <a:pt x="25" y="207"/>
                    </a:cubicBezTo>
                    <a:cubicBezTo>
                      <a:pt x="0" y="172"/>
                      <a:pt x="9" y="9"/>
                      <a:pt x="9" y="2"/>
                    </a:cubicBezTo>
                    <a:cubicBezTo>
                      <a:pt x="9" y="1"/>
                      <a:pt x="10" y="0"/>
                      <a:pt x="11" y="0"/>
                    </a:cubicBezTo>
                    <a:cubicBezTo>
                      <a:pt x="12" y="0"/>
                      <a:pt x="13" y="1"/>
                      <a:pt x="13" y="2"/>
                    </a:cubicBezTo>
                    <a:cubicBezTo>
                      <a:pt x="13" y="4"/>
                      <a:pt x="5" y="171"/>
                      <a:pt x="28" y="204"/>
                    </a:cubicBezTo>
                    <a:cubicBezTo>
                      <a:pt x="29" y="205"/>
                      <a:pt x="29" y="206"/>
                      <a:pt x="28" y="207"/>
                    </a:cubicBezTo>
                    <a:cubicBezTo>
                      <a:pt x="27" y="207"/>
                      <a:pt x="27" y="207"/>
                      <a:pt x="27" y="207"/>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36" name="Google Shape;1036;p41"/>
              <p:cNvSpPr/>
              <p:nvPr/>
            </p:nvSpPr>
            <p:spPr>
              <a:xfrm>
                <a:off x="420181" y="1811168"/>
                <a:ext cx="247273" cy="340836"/>
              </a:xfrm>
              <a:custGeom>
                <a:rect b="b" l="l" r="r" t="t"/>
                <a:pathLst>
                  <a:path extrusionOk="0" h="150" w="109">
                    <a:moveTo>
                      <a:pt x="107" y="150"/>
                    </a:moveTo>
                    <a:cubicBezTo>
                      <a:pt x="106" y="150"/>
                      <a:pt x="105" y="149"/>
                      <a:pt x="105" y="148"/>
                    </a:cubicBezTo>
                    <a:cubicBezTo>
                      <a:pt x="84" y="95"/>
                      <a:pt x="2" y="5"/>
                      <a:pt x="1" y="4"/>
                    </a:cubicBezTo>
                    <a:cubicBezTo>
                      <a:pt x="0" y="3"/>
                      <a:pt x="1" y="2"/>
                      <a:pt x="1" y="1"/>
                    </a:cubicBezTo>
                    <a:cubicBezTo>
                      <a:pt x="2" y="0"/>
                      <a:pt x="3" y="1"/>
                      <a:pt x="4" y="1"/>
                    </a:cubicBezTo>
                    <a:cubicBezTo>
                      <a:pt x="5" y="2"/>
                      <a:pt x="88" y="93"/>
                      <a:pt x="109" y="147"/>
                    </a:cubicBezTo>
                    <a:cubicBezTo>
                      <a:pt x="109" y="148"/>
                      <a:pt x="109" y="149"/>
                      <a:pt x="108" y="149"/>
                    </a:cubicBezTo>
                    <a:lnTo>
                      <a:pt x="107" y="150"/>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37" name="Google Shape;1037;p41"/>
              <p:cNvSpPr/>
              <p:nvPr/>
            </p:nvSpPr>
            <p:spPr>
              <a:xfrm>
                <a:off x="332347" y="2251294"/>
                <a:ext cx="371387" cy="229133"/>
              </a:xfrm>
              <a:custGeom>
                <a:rect b="b" l="l" r="r" t="t"/>
                <a:pathLst>
                  <a:path extrusionOk="0" h="101" w="164">
                    <a:moveTo>
                      <a:pt x="2" y="101"/>
                    </a:moveTo>
                    <a:cubicBezTo>
                      <a:pt x="2" y="101"/>
                      <a:pt x="1" y="101"/>
                      <a:pt x="1" y="100"/>
                    </a:cubicBezTo>
                    <a:cubicBezTo>
                      <a:pt x="0" y="99"/>
                      <a:pt x="0" y="98"/>
                      <a:pt x="1" y="97"/>
                    </a:cubicBezTo>
                    <a:cubicBezTo>
                      <a:pt x="5" y="93"/>
                      <a:pt x="99" y="0"/>
                      <a:pt x="162" y="11"/>
                    </a:cubicBezTo>
                    <a:cubicBezTo>
                      <a:pt x="163" y="12"/>
                      <a:pt x="164" y="13"/>
                      <a:pt x="164" y="14"/>
                    </a:cubicBezTo>
                    <a:cubicBezTo>
                      <a:pt x="164" y="15"/>
                      <a:pt x="163" y="15"/>
                      <a:pt x="162" y="15"/>
                    </a:cubicBezTo>
                    <a:cubicBezTo>
                      <a:pt x="100" y="4"/>
                      <a:pt x="5" y="99"/>
                      <a:pt x="4" y="100"/>
                    </a:cubicBezTo>
                    <a:cubicBezTo>
                      <a:pt x="3" y="101"/>
                      <a:pt x="3" y="101"/>
                      <a:pt x="2" y="101"/>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038" name="Google Shape;1038;p41"/>
            <p:cNvGrpSpPr/>
            <p:nvPr/>
          </p:nvGrpSpPr>
          <p:grpSpPr>
            <a:xfrm>
              <a:off x="8555793" y="3563885"/>
              <a:ext cx="658639" cy="1289749"/>
              <a:chOff x="2608263" y="2662239"/>
              <a:chExt cx="303213" cy="593725"/>
            </a:xfrm>
          </p:grpSpPr>
          <p:grpSp>
            <p:nvGrpSpPr>
              <p:cNvPr id="1039" name="Google Shape;1039;p41"/>
              <p:cNvGrpSpPr/>
              <p:nvPr/>
            </p:nvGrpSpPr>
            <p:grpSpPr>
              <a:xfrm>
                <a:off x="2608263" y="2662239"/>
                <a:ext cx="303213" cy="593725"/>
                <a:chOff x="2608263" y="2662239"/>
                <a:chExt cx="303213" cy="593725"/>
              </a:xfrm>
            </p:grpSpPr>
            <p:sp>
              <p:nvSpPr>
                <p:cNvPr id="1040" name="Google Shape;1040;p41"/>
                <p:cNvSpPr/>
                <p:nvPr/>
              </p:nvSpPr>
              <p:spPr>
                <a:xfrm>
                  <a:off x="2608263" y="2662239"/>
                  <a:ext cx="303213" cy="450850"/>
                </a:xfrm>
                <a:custGeom>
                  <a:rect b="b" l="l" r="r" t="t"/>
                  <a:pathLst>
                    <a:path extrusionOk="0" h="262" w="176">
                      <a:moveTo>
                        <a:pt x="176" y="131"/>
                      </a:moveTo>
                      <a:cubicBezTo>
                        <a:pt x="176" y="201"/>
                        <a:pt x="139" y="258"/>
                        <a:pt x="92" y="262"/>
                      </a:cubicBezTo>
                      <a:cubicBezTo>
                        <a:pt x="91" y="262"/>
                        <a:pt x="89" y="262"/>
                        <a:pt x="88" y="262"/>
                      </a:cubicBezTo>
                      <a:cubicBezTo>
                        <a:pt x="87" y="262"/>
                        <a:pt x="87" y="262"/>
                        <a:pt x="87" y="262"/>
                      </a:cubicBezTo>
                      <a:cubicBezTo>
                        <a:pt x="84" y="262"/>
                        <a:pt x="82" y="262"/>
                        <a:pt x="80" y="261"/>
                      </a:cubicBezTo>
                      <a:cubicBezTo>
                        <a:pt x="35" y="255"/>
                        <a:pt x="0" y="199"/>
                        <a:pt x="0" y="131"/>
                      </a:cubicBezTo>
                      <a:cubicBezTo>
                        <a:pt x="0" y="61"/>
                        <a:pt x="37" y="3"/>
                        <a:pt x="84" y="0"/>
                      </a:cubicBezTo>
                      <a:cubicBezTo>
                        <a:pt x="85" y="0"/>
                        <a:pt x="87" y="0"/>
                        <a:pt x="88" y="0"/>
                      </a:cubicBezTo>
                      <a:cubicBezTo>
                        <a:pt x="137" y="0"/>
                        <a:pt x="176" y="59"/>
                        <a:pt x="176" y="131"/>
                      </a:cubicBez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41" name="Google Shape;1041;p41"/>
                <p:cNvSpPr/>
                <p:nvPr/>
              </p:nvSpPr>
              <p:spPr>
                <a:xfrm>
                  <a:off x="2743200" y="2787651"/>
                  <a:ext cx="31750" cy="468313"/>
                </a:xfrm>
                <a:custGeom>
                  <a:rect b="b" l="l" r="r" t="t"/>
                  <a:pathLst>
                    <a:path extrusionOk="0" h="295" w="20">
                      <a:moveTo>
                        <a:pt x="20" y="295"/>
                      </a:moveTo>
                      <a:lnTo>
                        <a:pt x="0" y="295"/>
                      </a:lnTo>
                      <a:lnTo>
                        <a:pt x="2" y="204"/>
                      </a:lnTo>
                      <a:lnTo>
                        <a:pt x="3" y="152"/>
                      </a:lnTo>
                      <a:lnTo>
                        <a:pt x="3" y="125"/>
                      </a:lnTo>
                      <a:lnTo>
                        <a:pt x="7" y="0"/>
                      </a:lnTo>
                      <a:lnTo>
                        <a:pt x="8" y="23"/>
                      </a:lnTo>
                      <a:lnTo>
                        <a:pt x="8" y="24"/>
                      </a:lnTo>
                      <a:lnTo>
                        <a:pt x="10" y="75"/>
                      </a:lnTo>
                      <a:lnTo>
                        <a:pt x="11" y="96"/>
                      </a:lnTo>
                      <a:lnTo>
                        <a:pt x="13" y="158"/>
                      </a:lnTo>
                      <a:lnTo>
                        <a:pt x="15" y="187"/>
                      </a:lnTo>
                      <a:lnTo>
                        <a:pt x="15" y="205"/>
                      </a:lnTo>
                      <a:lnTo>
                        <a:pt x="20" y="295"/>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42" name="Google Shape;1042;p41"/>
                <p:cNvSpPr/>
                <p:nvPr/>
              </p:nvSpPr>
              <p:spPr>
                <a:xfrm>
                  <a:off x="2754313" y="2787651"/>
                  <a:ext cx="53975" cy="173038"/>
                </a:xfrm>
                <a:custGeom>
                  <a:rect b="b" l="l" r="r" t="t"/>
                  <a:pathLst>
                    <a:path extrusionOk="0" h="109" w="34">
                      <a:moveTo>
                        <a:pt x="34" y="0"/>
                      </a:moveTo>
                      <a:lnTo>
                        <a:pt x="0" y="82"/>
                      </a:lnTo>
                      <a:lnTo>
                        <a:pt x="0" y="109"/>
                      </a:lnTo>
                      <a:lnTo>
                        <a:pt x="34"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43" name="Google Shape;1043;p41"/>
                <p:cNvSpPr/>
                <p:nvPr/>
              </p:nvSpPr>
              <p:spPr>
                <a:xfrm>
                  <a:off x="2754313" y="2940051"/>
                  <a:ext cx="71438" cy="163513"/>
                </a:xfrm>
                <a:custGeom>
                  <a:rect b="b" l="l" r="r" t="t"/>
                  <a:pathLst>
                    <a:path extrusionOk="0" h="103" w="45">
                      <a:moveTo>
                        <a:pt x="45" y="0"/>
                      </a:moveTo>
                      <a:lnTo>
                        <a:pt x="0" y="72"/>
                      </a:lnTo>
                      <a:lnTo>
                        <a:pt x="3" y="103"/>
                      </a:lnTo>
                      <a:lnTo>
                        <a:pt x="45"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044" name="Google Shape;1044;p41"/>
              <p:cNvSpPr/>
              <p:nvPr/>
            </p:nvSpPr>
            <p:spPr>
              <a:xfrm>
                <a:off x="2674938" y="2882901"/>
                <a:ext cx="79375" cy="158750"/>
              </a:xfrm>
              <a:custGeom>
                <a:rect b="b" l="l" r="r" t="t"/>
                <a:pathLst>
                  <a:path extrusionOk="0" h="100" w="50">
                    <a:moveTo>
                      <a:pt x="0" y="0"/>
                    </a:moveTo>
                    <a:lnTo>
                      <a:pt x="50" y="100"/>
                    </a:lnTo>
                    <a:lnTo>
                      <a:pt x="50" y="69"/>
                    </a:lnTo>
                    <a:lnTo>
                      <a:pt x="0"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045" name="Google Shape;1045;p41"/>
            <p:cNvGrpSpPr/>
            <p:nvPr/>
          </p:nvGrpSpPr>
          <p:grpSpPr>
            <a:xfrm>
              <a:off x="4961167" y="3899479"/>
              <a:ext cx="558797" cy="954268"/>
              <a:chOff x="2295525" y="2541589"/>
              <a:chExt cx="244475" cy="417513"/>
            </a:xfrm>
          </p:grpSpPr>
          <p:grpSp>
            <p:nvGrpSpPr>
              <p:cNvPr id="1046" name="Google Shape;1046;p41"/>
              <p:cNvGrpSpPr/>
              <p:nvPr/>
            </p:nvGrpSpPr>
            <p:grpSpPr>
              <a:xfrm>
                <a:off x="2295525" y="2541589"/>
                <a:ext cx="244475" cy="417513"/>
                <a:chOff x="2295525" y="2541589"/>
                <a:chExt cx="244475" cy="417513"/>
              </a:xfrm>
            </p:grpSpPr>
            <p:sp>
              <p:nvSpPr>
                <p:cNvPr id="1047" name="Google Shape;1047;p41"/>
                <p:cNvSpPr/>
                <p:nvPr/>
              </p:nvSpPr>
              <p:spPr>
                <a:xfrm>
                  <a:off x="2295525" y="2541589"/>
                  <a:ext cx="244475" cy="315913"/>
                </a:xfrm>
                <a:custGeom>
                  <a:rect b="b" l="l" r="r" t="t"/>
                  <a:pathLst>
                    <a:path extrusionOk="0" h="183" w="142">
                      <a:moveTo>
                        <a:pt x="140" y="103"/>
                      </a:moveTo>
                      <a:cubicBezTo>
                        <a:pt x="138" y="111"/>
                        <a:pt x="133" y="117"/>
                        <a:pt x="126" y="122"/>
                      </a:cubicBezTo>
                      <a:cubicBezTo>
                        <a:pt x="123" y="125"/>
                        <a:pt x="119" y="127"/>
                        <a:pt x="115" y="130"/>
                      </a:cubicBezTo>
                      <a:cubicBezTo>
                        <a:pt x="118" y="131"/>
                        <a:pt x="120" y="132"/>
                        <a:pt x="121" y="133"/>
                      </a:cubicBezTo>
                      <a:cubicBezTo>
                        <a:pt x="129" y="136"/>
                        <a:pt x="131" y="141"/>
                        <a:pt x="129" y="148"/>
                      </a:cubicBezTo>
                      <a:cubicBezTo>
                        <a:pt x="128" y="155"/>
                        <a:pt x="123" y="160"/>
                        <a:pt x="118" y="164"/>
                      </a:cubicBezTo>
                      <a:cubicBezTo>
                        <a:pt x="108" y="172"/>
                        <a:pt x="97" y="177"/>
                        <a:pt x="85" y="181"/>
                      </a:cubicBezTo>
                      <a:cubicBezTo>
                        <a:pt x="83" y="181"/>
                        <a:pt x="81" y="182"/>
                        <a:pt x="78" y="183"/>
                      </a:cubicBezTo>
                      <a:cubicBezTo>
                        <a:pt x="71" y="183"/>
                        <a:pt x="71" y="183"/>
                        <a:pt x="71" y="183"/>
                      </a:cubicBezTo>
                      <a:cubicBezTo>
                        <a:pt x="67" y="183"/>
                        <a:pt x="67" y="183"/>
                        <a:pt x="67" y="183"/>
                      </a:cubicBezTo>
                      <a:cubicBezTo>
                        <a:pt x="66" y="183"/>
                        <a:pt x="66" y="183"/>
                        <a:pt x="66" y="183"/>
                      </a:cubicBezTo>
                      <a:cubicBezTo>
                        <a:pt x="65" y="182"/>
                        <a:pt x="64" y="182"/>
                        <a:pt x="63" y="182"/>
                      </a:cubicBezTo>
                      <a:cubicBezTo>
                        <a:pt x="56" y="181"/>
                        <a:pt x="50" y="180"/>
                        <a:pt x="44" y="179"/>
                      </a:cubicBezTo>
                      <a:cubicBezTo>
                        <a:pt x="38" y="177"/>
                        <a:pt x="32" y="175"/>
                        <a:pt x="26" y="172"/>
                      </a:cubicBezTo>
                      <a:cubicBezTo>
                        <a:pt x="21" y="170"/>
                        <a:pt x="17" y="166"/>
                        <a:pt x="17" y="160"/>
                      </a:cubicBezTo>
                      <a:cubicBezTo>
                        <a:pt x="18" y="154"/>
                        <a:pt x="22" y="151"/>
                        <a:pt x="28" y="149"/>
                      </a:cubicBezTo>
                      <a:cubicBezTo>
                        <a:pt x="29" y="148"/>
                        <a:pt x="30" y="148"/>
                        <a:pt x="33" y="147"/>
                      </a:cubicBezTo>
                      <a:cubicBezTo>
                        <a:pt x="31" y="146"/>
                        <a:pt x="29" y="145"/>
                        <a:pt x="27" y="144"/>
                      </a:cubicBezTo>
                      <a:cubicBezTo>
                        <a:pt x="21" y="141"/>
                        <a:pt x="15" y="138"/>
                        <a:pt x="10" y="134"/>
                      </a:cubicBezTo>
                      <a:cubicBezTo>
                        <a:pt x="5" y="130"/>
                        <a:pt x="1" y="125"/>
                        <a:pt x="0" y="119"/>
                      </a:cubicBezTo>
                      <a:cubicBezTo>
                        <a:pt x="0" y="111"/>
                        <a:pt x="3" y="105"/>
                        <a:pt x="11" y="103"/>
                      </a:cubicBezTo>
                      <a:cubicBezTo>
                        <a:pt x="16" y="101"/>
                        <a:pt x="21" y="101"/>
                        <a:pt x="26" y="100"/>
                      </a:cubicBezTo>
                      <a:cubicBezTo>
                        <a:pt x="26" y="99"/>
                        <a:pt x="25" y="98"/>
                        <a:pt x="24" y="97"/>
                      </a:cubicBezTo>
                      <a:cubicBezTo>
                        <a:pt x="20" y="92"/>
                        <a:pt x="16" y="88"/>
                        <a:pt x="14" y="84"/>
                      </a:cubicBezTo>
                      <a:cubicBezTo>
                        <a:pt x="11" y="80"/>
                        <a:pt x="10" y="75"/>
                        <a:pt x="9" y="70"/>
                      </a:cubicBezTo>
                      <a:cubicBezTo>
                        <a:pt x="9" y="59"/>
                        <a:pt x="19" y="51"/>
                        <a:pt x="31" y="55"/>
                      </a:cubicBezTo>
                      <a:cubicBezTo>
                        <a:pt x="36" y="57"/>
                        <a:pt x="40" y="60"/>
                        <a:pt x="45" y="62"/>
                      </a:cubicBezTo>
                      <a:cubicBezTo>
                        <a:pt x="45" y="60"/>
                        <a:pt x="44" y="58"/>
                        <a:pt x="44" y="56"/>
                      </a:cubicBezTo>
                      <a:cubicBezTo>
                        <a:pt x="42" y="44"/>
                        <a:pt x="40" y="33"/>
                        <a:pt x="42" y="22"/>
                      </a:cubicBezTo>
                      <a:cubicBezTo>
                        <a:pt x="43" y="17"/>
                        <a:pt x="44" y="13"/>
                        <a:pt x="46" y="9"/>
                      </a:cubicBezTo>
                      <a:cubicBezTo>
                        <a:pt x="48" y="4"/>
                        <a:pt x="52" y="0"/>
                        <a:pt x="58" y="0"/>
                      </a:cubicBezTo>
                      <a:cubicBezTo>
                        <a:pt x="62" y="0"/>
                        <a:pt x="65" y="2"/>
                        <a:pt x="67" y="5"/>
                      </a:cubicBezTo>
                      <a:cubicBezTo>
                        <a:pt x="68" y="6"/>
                        <a:pt x="69" y="8"/>
                        <a:pt x="69" y="9"/>
                      </a:cubicBezTo>
                      <a:cubicBezTo>
                        <a:pt x="71" y="14"/>
                        <a:pt x="72" y="19"/>
                        <a:pt x="73" y="24"/>
                      </a:cubicBezTo>
                      <a:cubicBezTo>
                        <a:pt x="73" y="27"/>
                        <a:pt x="73" y="30"/>
                        <a:pt x="73" y="35"/>
                      </a:cubicBezTo>
                      <a:cubicBezTo>
                        <a:pt x="74" y="33"/>
                        <a:pt x="76" y="32"/>
                        <a:pt x="77" y="31"/>
                      </a:cubicBezTo>
                      <a:cubicBezTo>
                        <a:pt x="77" y="30"/>
                        <a:pt x="78" y="30"/>
                        <a:pt x="78" y="29"/>
                      </a:cubicBezTo>
                      <a:cubicBezTo>
                        <a:pt x="82" y="26"/>
                        <a:pt x="85" y="23"/>
                        <a:pt x="89" y="21"/>
                      </a:cubicBezTo>
                      <a:cubicBezTo>
                        <a:pt x="97" y="17"/>
                        <a:pt x="105" y="22"/>
                        <a:pt x="105" y="31"/>
                      </a:cubicBezTo>
                      <a:cubicBezTo>
                        <a:pt x="105" y="35"/>
                        <a:pt x="104" y="40"/>
                        <a:pt x="103" y="44"/>
                      </a:cubicBezTo>
                      <a:cubicBezTo>
                        <a:pt x="102" y="46"/>
                        <a:pt x="101" y="48"/>
                        <a:pt x="101" y="51"/>
                      </a:cubicBezTo>
                      <a:cubicBezTo>
                        <a:pt x="104" y="50"/>
                        <a:pt x="107" y="49"/>
                        <a:pt x="110" y="48"/>
                      </a:cubicBezTo>
                      <a:cubicBezTo>
                        <a:pt x="120" y="44"/>
                        <a:pt x="132" y="50"/>
                        <a:pt x="130" y="65"/>
                      </a:cubicBezTo>
                      <a:cubicBezTo>
                        <a:pt x="130" y="67"/>
                        <a:pt x="129" y="69"/>
                        <a:pt x="129" y="71"/>
                      </a:cubicBezTo>
                      <a:cubicBezTo>
                        <a:pt x="126" y="76"/>
                        <a:pt x="123" y="80"/>
                        <a:pt x="119" y="85"/>
                      </a:cubicBezTo>
                      <a:cubicBezTo>
                        <a:pt x="122" y="85"/>
                        <a:pt x="124" y="85"/>
                        <a:pt x="126" y="85"/>
                      </a:cubicBezTo>
                      <a:cubicBezTo>
                        <a:pt x="135" y="86"/>
                        <a:pt x="142" y="92"/>
                        <a:pt x="140" y="10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48" name="Google Shape;1048;p41"/>
                <p:cNvSpPr/>
                <p:nvPr/>
              </p:nvSpPr>
              <p:spPr>
                <a:xfrm>
                  <a:off x="2400300" y="2674939"/>
                  <a:ext cx="22225" cy="284163"/>
                </a:xfrm>
                <a:custGeom>
                  <a:rect b="b" l="l" r="r" t="t"/>
                  <a:pathLst>
                    <a:path extrusionOk="0" h="179" w="14">
                      <a:moveTo>
                        <a:pt x="14" y="179"/>
                      </a:moveTo>
                      <a:lnTo>
                        <a:pt x="0" y="179"/>
                      </a:lnTo>
                      <a:lnTo>
                        <a:pt x="3" y="114"/>
                      </a:lnTo>
                      <a:lnTo>
                        <a:pt x="4" y="79"/>
                      </a:lnTo>
                      <a:lnTo>
                        <a:pt x="4" y="65"/>
                      </a:lnTo>
                      <a:lnTo>
                        <a:pt x="4" y="65"/>
                      </a:lnTo>
                      <a:lnTo>
                        <a:pt x="6" y="0"/>
                      </a:lnTo>
                      <a:lnTo>
                        <a:pt x="7" y="15"/>
                      </a:lnTo>
                      <a:lnTo>
                        <a:pt x="8" y="42"/>
                      </a:lnTo>
                      <a:lnTo>
                        <a:pt x="9" y="56"/>
                      </a:lnTo>
                      <a:lnTo>
                        <a:pt x="10" y="88"/>
                      </a:lnTo>
                      <a:lnTo>
                        <a:pt x="11" y="104"/>
                      </a:lnTo>
                      <a:lnTo>
                        <a:pt x="11" y="115"/>
                      </a:lnTo>
                      <a:lnTo>
                        <a:pt x="14" y="179"/>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49" name="Google Shape;1049;p41"/>
                <p:cNvSpPr/>
                <p:nvPr/>
              </p:nvSpPr>
              <p:spPr>
                <a:xfrm>
                  <a:off x="2373313" y="2735264"/>
                  <a:ext cx="33338" cy="66675"/>
                </a:xfrm>
                <a:custGeom>
                  <a:rect b="b" l="l" r="r" t="t"/>
                  <a:pathLst>
                    <a:path extrusionOk="0" h="42" w="21">
                      <a:moveTo>
                        <a:pt x="0" y="0"/>
                      </a:moveTo>
                      <a:lnTo>
                        <a:pt x="21" y="42"/>
                      </a:lnTo>
                      <a:lnTo>
                        <a:pt x="21" y="27"/>
                      </a:lnTo>
                      <a:lnTo>
                        <a:pt x="0"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050" name="Google Shape;1050;p41"/>
              <p:cNvSpPr/>
              <p:nvPr/>
            </p:nvSpPr>
            <p:spPr>
              <a:xfrm>
                <a:off x="2413000" y="2768601"/>
                <a:ext cx="38100" cy="79375"/>
              </a:xfrm>
              <a:custGeom>
                <a:rect b="b" l="l" r="r" t="t"/>
                <a:pathLst>
                  <a:path extrusionOk="0" h="50" w="24">
                    <a:moveTo>
                      <a:pt x="24" y="0"/>
                    </a:moveTo>
                    <a:lnTo>
                      <a:pt x="0" y="31"/>
                    </a:lnTo>
                    <a:lnTo>
                      <a:pt x="0" y="50"/>
                    </a:lnTo>
                    <a:lnTo>
                      <a:pt x="24"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51" name="Google Shape;1051;p41"/>
              <p:cNvSpPr/>
              <p:nvPr/>
            </p:nvSpPr>
            <p:spPr>
              <a:xfrm>
                <a:off x="2411413" y="2700339"/>
                <a:ext cx="39688" cy="68263"/>
              </a:xfrm>
              <a:custGeom>
                <a:rect b="b" l="l" r="r" t="t"/>
                <a:pathLst>
                  <a:path extrusionOk="0" h="43" w="25">
                    <a:moveTo>
                      <a:pt x="25" y="0"/>
                    </a:moveTo>
                    <a:lnTo>
                      <a:pt x="0" y="27"/>
                    </a:lnTo>
                    <a:lnTo>
                      <a:pt x="0" y="43"/>
                    </a:lnTo>
                    <a:lnTo>
                      <a:pt x="25"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052" name="Google Shape;1052;p41"/>
            <p:cNvSpPr/>
            <p:nvPr/>
          </p:nvSpPr>
          <p:spPr>
            <a:xfrm>
              <a:off x="5775874" y="4351400"/>
              <a:ext cx="2283574" cy="8575"/>
            </a:xfrm>
            <a:custGeom>
              <a:rect b="b" l="l" r="r" t="t"/>
              <a:pathLst>
                <a:path extrusionOk="0" h="4" w="849">
                  <a:moveTo>
                    <a:pt x="847" y="4"/>
                  </a:moveTo>
                  <a:cubicBezTo>
                    <a:pt x="2" y="4"/>
                    <a:pt x="2" y="4"/>
                    <a:pt x="2" y="4"/>
                  </a:cubicBezTo>
                  <a:cubicBezTo>
                    <a:pt x="1" y="4"/>
                    <a:pt x="0" y="3"/>
                    <a:pt x="0" y="2"/>
                  </a:cubicBezTo>
                  <a:cubicBezTo>
                    <a:pt x="0" y="1"/>
                    <a:pt x="1" y="0"/>
                    <a:pt x="2" y="0"/>
                  </a:cubicBezTo>
                  <a:cubicBezTo>
                    <a:pt x="847" y="0"/>
                    <a:pt x="847" y="0"/>
                    <a:pt x="847" y="0"/>
                  </a:cubicBezTo>
                  <a:cubicBezTo>
                    <a:pt x="848" y="0"/>
                    <a:pt x="849" y="1"/>
                    <a:pt x="849" y="2"/>
                  </a:cubicBezTo>
                  <a:cubicBezTo>
                    <a:pt x="849" y="3"/>
                    <a:pt x="848" y="4"/>
                    <a:pt x="847" y="4"/>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53" name="Google Shape;1053;p41"/>
            <p:cNvSpPr/>
            <p:nvPr/>
          </p:nvSpPr>
          <p:spPr>
            <a:xfrm>
              <a:off x="5775874" y="4850075"/>
              <a:ext cx="2283574" cy="8575"/>
            </a:xfrm>
            <a:custGeom>
              <a:rect b="b" l="l" r="r" t="t"/>
              <a:pathLst>
                <a:path extrusionOk="0" h="4" w="849">
                  <a:moveTo>
                    <a:pt x="847" y="4"/>
                  </a:moveTo>
                  <a:cubicBezTo>
                    <a:pt x="2" y="4"/>
                    <a:pt x="2" y="4"/>
                    <a:pt x="2" y="4"/>
                  </a:cubicBezTo>
                  <a:cubicBezTo>
                    <a:pt x="1" y="4"/>
                    <a:pt x="0" y="3"/>
                    <a:pt x="0" y="2"/>
                  </a:cubicBezTo>
                  <a:cubicBezTo>
                    <a:pt x="0" y="1"/>
                    <a:pt x="1" y="0"/>
                    <a:pt x="2" y="0"/>
                  </a:cubicBezTo>
                  <a:cubicBezTo>
                    <a:pt x="847" y="0"/>
                    <a:pt x="847" y="0"/>
                    <a:pt x="847" y="0"/>
                  </a:cubicBezTo>
                  <a:cubicBezTo>
                    <a:pt x="848" y="0"/>
                    <a:pt x="849" y="1"/>
                    <a:pt x="849" y="2"/>
                  </a:cubicBezTo>
                  <a:cubicBezTo>
                    <a:pt x="849" y="3"/>
                    <a:pt x="848" y="4"/>
                    <a:pt x="847" y="4"/>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54" name="Google Shape;1054;p41"/>
            <p:cNvSpPr/>
            <p:nvPr/>
          </p:nvSpPr>
          <p:spPr>
            <a:xfrm>
              <a:off x="6064149" y="3855845"/>
              <a:ext cx="2283574" cy="8575"/>
            </a:xfrm>
            <a:custGeom>
              <a:rect b="b" l="l" r="r" t="t"/>
              <a:pathLst>
                <a:path extrusionOk="0" h="4" w="849">
                  <a:moveTo>
                    <a:pt x="847" y="4"/>
                  </a:moveTo>
                  <a:cubicBezTo>
                    <a:pt x="2" y="4"/>
                    <a:pt x="2" y="4"/>
                    <a:pt x="2" y="4"/>
                  </a:cubicBezTo>
                  <a:cubicBezTo>
                    <a:pt x="1" y="4"/>
                    <a:pt x="0" y="3"/>
                    <a:pt x="0" y="2"/>
                  </a:cubicBezTo>
                  <a:cubicBezTo>
                    <a:pt x="0" y="1"/>
                    <a:pt x="1" y="0"/>
                    <a:pt x="2" y="0"/>
                  </a:cubicBezTo>
                  <a:cubicBezTo>
                    <a:pt x="847" y="0"/>
                    <a:pt x="847" y="0"/>
                    <a:pt x="847" y="0"/>
                  </a:cubicBezTo>
                  <a:cubicBezTo>
                    <a:pt x="848" y="0"/>
                    <a:pt x="849" y="1"/>
                    <a:pt x="849" y="2"/>
                  </a:cubicBezTo>
                  <a:cubicBezTo>
                    <a:pt x="849" y="3"/>
                    <a:pt x="848" y="4"/>
                    <a:pt x="847" y="4"/>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55" name="Google Shape;1055;p41"/>
            <p:cNvSpPr/>
            <p:nvPr/>
          </p:nvSpPr>
          <p:spPr>
            <a:xfrm>
              <a:off x="6007400" y="3770550"/>
              <a:ext cx="1389701" cy="8575"/>
            </a:xfrm>
            <a:custGeom>
              <a:rect b="b" l="l" r="r" t="t"/>
              <a:pathLst>
                <a:path extrusionOk="0" h="4" w="849">
                  <a:moveTo>
                    <a:pt x="847" y="4"/>
                  </a:moveTo>
                  <a:cubicBezTo>
                    <a:pt x="2" y="4"/>
                    <a:pt x="2" y="4"/>
                    <a:pt x="2" y="4"/>
                  </a:cubicBezTo>
                  <a:cubicBezTo>
                    <a:pt x="1" y="4"/>
                    <a:pt x="0" y="3"/>
                    <a:pt x="0" y="2"/>
                  </a:cubicBezTo>
                  <a:cubicBezTo>
                    <a:pt x="0" y="1"/>
                    <a:pt x="1" y="0"/>
                    <a:pt x="2" y="0"/>
                  </a:cubicBezTo>
                  <a:cubicBezTo>
                    <a:pt x="847" y="0"/>
                    <a:pt x="847" y="0"/>
                    <a:pt x="847" y="0"/>
                  </a:cubicBezTo>
                  <a:cubicBezTo>
                    <a:pt x="848" y="0"/>
                    <a:pt x="849" y="1"/>
                    <a:pt x="849" y="2"/>
                  </a:cubicBezTo>
                  <a:cubicBezTo>
                    <a:pt x="849" y="3"/>
                    <a:pt x="848" y="4"/>
                    <a:pt x="847" y="4"/>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56" name="Google Shape;1056;p41"/>
            <p:cNvSpPr/>
            <p:nvPr/>
          </p:nvSpPr>
          <p:spPr>
            <a:xfrm>
              <a:off x="6584375" y="3598775"/>
              <a:ext cx="235750" cy="8575"/>
            </a:xfrm>
            <a:custGeom>
              <a:rect b="b" l="l" r="r" t="t"/>
              <a:pathLst>
                <a:path extrusionOk="0" h="4" w="849">
                  <a:moveTo>
                    <a:pt x="847" y="4"/>
                  </a:moveTo>
                  <a:cubicBezTo>
                    <a:pt x="2" y="4"/>
                    <a:pt x="2" y="4"/>
                    <a:pt x="2" y="4"/>
                  </a:cubicBezTo>
                  <a:cubicBezTo>
                    <a:pt x="1" y="4"/>
                    <a:pt x="0" y="3"/>
                    <a:pt x="0" y="2"/>
                  </a:cubicBezTo>
                  <a:cubicBezTo>
                    <a:pt x="0" y="1"/>
                    <a:pt x="1" y="0"/>
                    <a:pt x="2" y="0"/>
                  </a:cubicBezTo>
                  <a:cubicBezTo>
                    <a:pt x="847" y="0"/>
                    <a:pt x="847" y="0"/>
                    <a:pt x="847" y="0"/>
                  </a:cubicBezTo>
                  <a:cubicBezTo>
                    <a:pt x="848" y="0"/>
                    <a:pt x="849" y="1"/>
                    <a:pt x="849" y="2"/>
                  </a:cubicBezTo>
                  <a:cubicBezTo>
                    <a:pt x="849" y="3"/>
                    <a:pt x="848" y="4"/>
                    <a:pt x="847" y="4"/>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057" name="Google Shape;1057;p41"/>
          <p:cNvSpPr txBox="1"/>
          <p:nvPr>
            <p:ph type="title"/>
          </p:nvPr>
        </p:nvSpPr>
        <p:spPr>
          <a:xfrm>
            <a:off x="240075" y="2339450"/>
            <a:ext cx="3943800" cy="1720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500"/>
              <a:t>TA: Competencia y legitimación activa</a:t>
            </a:r>
            <a:endParaRPr sz="3500"/>
          </a:p>
        </p:txBody>
      </p:sp>
      <p:sp>
        <p:nvSpPr>
          <p:cNvPr id="1058" name="Google Shape;1058;p41"/>
          <p:cNvSpPr txBox="1"/>
          <p:nvPr>
            <p:ph idx="4294967295" type="title"/>
          </p:nvPr>
        </p:nvSpPr>
        <p:spPr>
          <a:xfrm>
            <a:off x="1711275" y="1028100"/>
            <a:ext cx="1102500" cy="1102500"/>
          </a:xfrm>
          <a:prstGeom prst="rect">
            <a:avLst/>
          </a:prstGeom>
          <a:solidFill>
            <a:schemeClr val="dk2"/>
          </a:solidFill>
        </p:spPr>
        <p:txBody>
          <a:bodyPr anchorCtr="0" anchor="ctr" bIns="91425" lIns="91425" spcFirstLastPara="1" rIns="91425" wrap="square" tIns="91425">
            <a:noAutofit/>
          </a:bodyPr>
          <a:lstStyle/>
          <a:p>
            <a:pPr indent="0" lvl="0" marL="0" rtl="0" algn="ctr">
              <a:spcBef>
                <a:spcPts val="0"/>
              </a:spcBef>
              <a:spcAft>
                <a:spcPts val="0"/>
              </a:spcAft>
              <a:buNone/>
            </a:pPr>
            <a:r>
              <a:rPr lang="en" sz="5000"/>
              <a:t>05</a:t>
            </a:r>
            <a:endParaRPr sz="5000"/>
          </a:p>
        </p:txBody>
      </p:sp>
      <p:sp>
        <p:nvSpPr>
          <p:cNvPr id="1059" name="Google Shape;1059;p4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24"/>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Contenidos</a:t>
            </a:r>
            <a:endParaRPr/>
          </a:p>
        </p:txBody>
      </p:sp>
      <p:sp>
        <p:nvSpPr>
          <p:cNvPr id="334" name="Google Shape;334;p24"/>
          <p:cNvSpPr txBox="1"/>
          <p:nvPr>
            <p:ph idx="2" type="title"/>
          </p:nvPr>
        </p:nvSpPr>
        <p:spPr>
          <a:xfrm>
            <a:off x="831525" y="1389678"/>
            <a:ext cx="734700" cy="734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01</a:t>
            </a:r>
            <a:endParaRPr/>
          </a:p>
        </p:txBody>
      </p:sp>
      <p:sp>
        <p:nvSpPr>
          <p:cNvPr id="335" name="Google Shape;335;p24"/>
          <p:cNvSpPr txBox="1"/>
          <p:nvPr>
            <p:ph idx="3" type="title"/>
          </p:nvPr>
        </p:nvSpPr>
        <p:spPr>
          <a:xfrm>
            <a:off x="831525" y="3171663"/>
            <a:ext cx="734700" cy="734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04</a:t>
            </a:r>
            <a:endParaRPr/>
          </a:p>
        </p:txBody>
      </p:sp>
      <p:sp>
        <p:nvSpPr>
          <p:cNvPr id="336" name="Google Shape;336;p24"/>
          <p:cNvSpPr txBox="1"/>
          <p:nvPr>
            <p:ph idx="4" type="title"/>
          </p:nvPr>
        </p:nvSpPr>
        <p:spPr>
          <a:xfrm>
            <a:off x="3530800" y="1389678"/>
            <a:ext cx="734700" cy="734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02</a:t>
            </a:r>
            <a:endParaRPr/>
          </a:p>
        </p:txBody>
      </p:sp>
      <p:sp>
        <p:nvSpPr>
          <p:cNvPr id="337" name="Google Shape;337;p24"/>
          <p:cNvSpPr txBox="1"/>
          <p:nvPr>
            <p:ph idx="5" type="title"/>
          </p:nvPr>
        </p:nvSpPr>
        <p:spPr>
          <a:xfrm>
            <a:off x="3530800" y="3171663"/>
            <a:ext cx="734700" cy="734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05</a:t>
            </a:r>
            <a:endParaRPr/>
          </a:p>
        </p:txBody>
      </p:sp>
      <p:sp>
        <p:nvSpPr>
          <p:cNvPr id="338" name="Google Shape;338;p24"/>
          <p:cNvSpPr txBox="1"/>
          <p:nvPr>
            <p:ph idx="6" type="title"/>
          </p:nvPr>
        </p:nvSpPr>
        <p:spPr>
          <a:xfrm>
            <a:off x="6230075" y="1389678"/>
            <a:ext cx="734700" cy="734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03</a:t>
            </a:r>
            <a:endParaRPr/>
          </a:p>
        </p:txBody>
      </p:sp>
      <p:sp>
        <p:nvSpPr>
          <p:cNvPr id="339" name="Google Shape;339;p24"/>
          <p:cNvSpPr txBox="1"/>
          <p:nvPr>
            <p:ph idx="7" type="title"/>
          </p:nvPr>
        </p:nvSpPr>
        <p:spPr>
          <a:xfrm>
            <a:off x="6230075" y="3171663"/>
            <a:ext cx="734700" cy="734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06</a:t>
            </a:r>
            <a:endParaRPr/>
          </a:p>
        </p:txBody>
      </p:sp>
      <p:sp>
        <p:nvSpPr>
          <p:cNvPr id="340" name="Google Shape;340;p24"/>
          <p:cNvSpPr txBox="1"/>
          <p:nvPr>
            <p:ph idx="1" type="subTitle"/>
          </p:nvPr>
        </p:nvSpPr>
        <p:spPr>
          <a:xfrm>
            <a:off x="720000" y="2199575"/>
            <a:ext cx="2305500" cy="734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Acceso a la Justicia Ambiental</a:t>
            </a:r>
            <a:endParaRPr sz="1800"/>
          </a:p>
        </p:txBody>
      </p:sp>
      <p:sp>
        <p:nvSpPr>
          <p:cNvPr id="341" name="Google Shape;341;p24"/>
          <p:cNvSpPr txBox="1"/>
          <p:nvPr>
            <p:ph idx="8" type="subTitle"/>
          </p:nvPr>
        </p:nvSpPr>
        <p:spPr>
          <a:xfrm>
            <a:off x="3419275" y="2199575"/>
            <a:ext cx="2305500" cy="734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Antecedentes de </a:t>
            </a:r>
            <a:endParaRPr sz="1800"/>
          </a:p>
          <a:p>
            <a:pPr indent="0" lvl="0" marL="0" rtl="0" algn="l">
              <a:spcBef>
                <a:spcPts val="0"/>
              </a:spcBef>
              <a:spcAft>
                <a:spcPts val="0"/>
              </a:spcAft>
              <a:buNone/>
            </a:pPr>
            <a:r>
              <a:rPr lang="en" sz="1800"/>
              <a:t>Ley N° 20.600</a:t>
            </a:r>
            <a:endParaRPr sz="1800"/>
          </a:p>
        </p:txBody>
      </p:sp>
      <p:sp>
        <p:nvSpPr>
          <p:cNvPr id="342" name="Google Shape;342;p24"/>
          <p:cNvSpPr txBox="1"/>
          <p:nvPr>
            <p:ph idx="9" type="subTitle"/>
          </p:nvPr>
        </p:nvSpPr>
        <p:spPr>
          <a:xfrm>
            <a:off x="6118550" y="2199575"/>
            <a:ext cx="2305500" cy="463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Tribunal Ambiental</a:t>
            </a:r>
            <a:endParaRPr sz="1800"/>
          </a:p>
        </p:txBody>
      </p:sp>
      <p:sp>
        <p:nvSpPr>
          <p:cNvPr id="343" name="Google Shape;343;p24"/>
          <p:cNvSpPr txBox="1"/>
          <p:nvPr>
            <p:ph idx="13" type="subTitle"/>
          </p:nvPr>
        </p:nvSpPr>
        <p:spPr>
          <a:xfrm>
            <a:off x="720000" y="3981700"/>
            <a:ext cx="2305500" cy="463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TA: Integración y nombramiento</a:t>
            </a:r>
            <a:endParaRPr sz="1800"/>
          </a:p>
        </p:txBody>
      </p:sp>
      <p:sp>
        <p:nvSpPr>
          <p:cNvPr id="344" name="Google Shape;344;p24"/>
          <p:cNvSpPr txBox="1"/>
          <p:nvPr>
            <p:ph idx="14" type="subTitle"/>
          </p:nvPr>
        </p:nvSpPr>
        <p:spPr>
          <a:xfrm>
            <a:off x="3419275" y="3981700"/>
            <a:ext cx="2305500" cy="463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TA: </a:t>
            </a:r>
            <a:r>
              <a:rPr lang="en" sz="1800"/>
              <a:t>Competencia y legitimaci</a:t>
            </a:r>
            <a:r>
              <a:rPr lang="en" sz="1800"/>
              <a:t>ón activa</a:t>
            </a:r>
            <a:endParaRPr sz="1800"/>
          </a:p>
        </p:txBody>
      </p:sp>
      <p:sp>
        <p:nvSpPr>
          <p:cNvPr id="345" name="Google Shape;345;p24"/>
          <p:cNvSpPr txBox="1"/>
          <p:nvPr>
            <p:ph idx="15" type="subTitle"/>
          </p:nvPr>
        </p:nvSpPr>
        <p:spPr>
          <a:xfrm>
            <a:off x="6118550" y="3981700"/>
            <a:ext cx="2305500" cy="463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TA: </a:t>
            </a:r>
            <a:r>
              <a:rPr lang="en" sz="1800"/>
              <a:t>Procedimientos</a:t>
            </a:r>
            <a:endParaRPr sz="1800"/>
          </a:p>
        </p:txBody>
      </p:sp>
      <p:sp>
        <p:nvSpPr>
          <p:cNvPr id="346" name="Google Shape;346;p2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3" name="Shape 1063"/>
        <p:cNvGrpSpPr/>
        <p:nvPr/>
      </p:nvGrpSpPr>
      <p:grpSpPr>
        <a:xfrm>
          <a:off x="0" y="0"/>
          <a:ext cx="0" cy="0"/>
          <a:chOff x="0" y="0"/>
          <a:chExt cx="0" cy="0"/>
        </a:xfrm>
      </p:grpSpPr>
      <p:sp>
        <p:nvSpPr>
          <p:cNvPr id="1064" name="Google Shape;1064;p42"/>
          <p:cNvSpPr txBox="1"/>
          <p:nvPr>
            <p:ph type="title"/>
          </p:nvPr>
        </p:nvSpPr>
        <p:spPr>
          <a:xfrm>
            <a:off x="720000" y="64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5.1) Competencias de los TA (</a:t>
            </a:r>
            <a:r>
              <a:rPr lang="en"/>
              <a:t>1/2</a:t>
            </a:r>
            <a:r>
              <a:rPr lang="en"/>
              <a:t>)</a:t>
            </a:r>
            <a:endParaRPr/>
          </a:p>
        </p:txBody>
      </p:sp>
      <p:pic>
        <p:nvPicPr>
          <p:cNvPr id="1065" name="Google Shape;1065;p42"/>
          <p:cNvPicPr preferRelativeResize="0"/>
          <p:nvPr/>
        </p:nvPicPr>
        <p:blipFill>
          <a:blip r:embed="rId3">
            <a:alphaModFix/>
          </a:blip>
          <a:stretch>
            <a:fillRect/>
          </a:stretch>
        </p:blipFill>
        <p:spPr>
          <a:xfrm>
            <a:off x="1835887" y="884175"/>
            <a:ext cx="5472226" cy="3850826"/>
          </a:xfrm>
          <a:prstGeom prst="rect">
            <a:avLst/>
          </a:prstGeom>
          <a:noFill/>
          <a:ln cap="flat" cmpd="sng" w="19050">
            <a:solidFill>
              <a:schemeClr val="dk1"/>
            </a:solidFill>
            <a:prstDash val="solid"/>
            <a:round/>
            <a:headEnd len="sm" w="sm" type="none"/>
            <a:tailEnd len="sm" w="sm" type="none"/>
          </a:ln>
          <a:effectLst>
            <a:outerShdw blurRad="57150" rotWithShape="0" algn="bl" dir="5400000" dist="19050">
              <a:srgbClr val="000000">
                <a:alpha val="50000"/>
              </a:srgbClr>
            </a:outerShdw>
          </a:effectLst>
        </p:spPr>
      </p:pic>
      <p:sp>
        <p:nvSpPr>
          <p:cNvPr id="1066" name="Google Shape;1066;p4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0" name="Shape 1070"/>
        <p:cNvGrpSpPr/>
        <p:nvPr/>
      </p:nvGrpSpPr>
      <p:grpSpPr>
        <a:xfrm>
          <a:off x="0" y="0"/>
          <a:ext cx="0" cy="0"/>
          <a:chOff x="0" y="0"/>
          <a:chExt cx="0" cy="0"/>
        </a:xfrm>
      </p:grpSpPr>
      <p:sp>
        <p:nvSpPr>
          <p:cNvPr id="1071" name="Google Shape;1071;p43"/>
          <p:cNvSpPr txBox="1"/>
          <p:nvPr>
            <p:ph type="title"/>
          </p:nvPr>
        </p:nvSpPr>
        <p:spPr>
          <a:xfrm>
            <a:off x="720000" y="64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5.1) Competencias de los TA (2/2)</a:t>
            </a:r>
            <a:endParaRPr/>
          </a:p>
        </p:txBody>
      </p:sp>
      <p:pic>
        <p:nvPicPr>
          <p:cNvPr id="1072" name="Google Shape;1072;p43"/>
          <p:cNvPicPr preferRelativeResize="0"/>
          <p:nvPr/>
        </p:nvPicPr>
        <p:blipFill>
          <a:blip r:embed="rId3">
            <a:alphaModFix/>
          </a:blip>
          <a:stretch>
            <a:fillRect/>
          </a:stretch>
        </p:blipFill>
        <p:spPr>
          <a:xfrm>
            <a:off x="1986125" y="839925"/>
            <a:ext cx="5171760" cy="3820974"/>
          </a:xfrm>
          <a:prstGeom prst="rect">
            <a:avLst/>
          </a:prstGeom>
          <a:noFill/>
          <a:ln cap="flat" cmpd="sng" w="19050">
            <a:solidFill>
              <a:schemeClr val="dk1"/>
            </a:solidFill>
            <a:prstDash val="solid"/>
            <a:round/>
            <a:headEnd len="sm" w="sm" type="none"/>
            <a:tailEnd len="sm" w="sm" type="none"/>
          </a:ln>
          <a:effectLst>
            <a:outerShdw blurRad="57150" rotWithShape="0" algn="bl" dir="5400000" dist="19050">
              <a:srgbClr val="000000">
                <a:alpha val="50000"/>
              </a:srgbClr>
            </a:outerShdw>
          </a:effectLst>
        </p:spPr>
      </p:pic>
      <p:sp>
        <p:nvSpPr>
          <p:cNvPr id="1073" name="Google Shape;1073;p4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7" name="Shape 1077"/>
        <p:cNvGrpSpPr/>
        <p:nvPr/>
      </p:nvGrpSpPr>
      <p:grpSpPr>
        <a:xfrm>
          <a:off x="0" y="0"/>
          <a:ext cx="0" cy="0"/>
          <a:chOff x="0" y="0"/>
          <a:chExt cx="0" cy="0"/>
        </a:xfrm>
      </p:grpSpPr>
      <p:sp>
        <p:nvSpPr>
          <p:cNvPr id="1078" name="Google Shape;1078;p44"/>
          <p:cNvSpPr txBox="1"/>
          <p:nvPr>
            <p:ph type="title"/>
          </p:nvPr>
        </p:nvSpPr>
        <p:spPr>
          <a:xfrm>
            <a:off x="720000" y="64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5.2) Legitimaci</a:t>
            </a:r>
            <a:r>
              <a:rPr lang="en"/>
              <a:t>ón Activa</a:t>
            </a:r>
            <a:r>
              <a:rPr lang="en"/>
              <a:t> (</a:t>
            </a:r>
            <a:r>
              <a:rPr lang="en"/>
              <a:t>1/3</a:t>
            </a:r>
            <a:r>
              <a:rPr lang="en"/>
              <a:t>)</a:t>
            </a:r>
            <a:endParaRPr/>
          </a:p>
        </p:txBody>
      </p:sp>
      <p:graphicFrame>
        <p:nvGraphicFramePr>
          <p:cNvPr id="1079" name="Google Shape;1079;p44"/>
          <p:cNvGraphicFramePr/>
          <p:nvPr/>
        </p:nvGraphicFramePr>
        <p:xfrm>
          <a:off x="431625" y="964925"/>
          <a:ext cx="3000000" cy="3000000"/>
        </p:xfrm>
        <a:graphic>
          <a:graphicData uri="http://schemas.openxmlformats.org/drawingml/2006/table">
            <a:tbl>
              <a:tblPr>
                <a:noFill/>
                <a:tableStyleId>{ACC31EA4-D20D-4F62-8F11-61509A1B92D2}</a:tableStyleId>
              </a:tblPr>
              <a:tblGrid>
                <a:gridCol w="3867500"/>
                <a:gridCol w="4234500"/>
              </a:tblGrid>
              <a:tr h="12700">
                <a:tc>
                  <a:txBody>
                    <a:bodyPr/>
                    <a:lstStyle/>
                    <a:p>
                      <a:pPr indent="0" lvl="0" marL="0" rtl="0" algn="ctr">
                        <a:spcBef>
                          <a:spcPts val="0"/>
                        </a:spcBef>
                        <a:spcAft>
                          <a:spcPts val="0"/>
                        </a:spcAft>
                        <a:buNone/>
                      </a:pPr>
                      <a:r>
                        <a:rPr b="1" lang="en" sz="1100">
                          <a:latin typeface="Calibri"/>
                          <a:ea typeface="Calibri"/>
                          <a:cs typeface="Calibri"/>
                          <a:sym typeface="Calibri"/>
                        </a:rPr>
                        <a:t>Competencia 🏛️ (art. 17)</a:t>
                      </a:r>
                      <a:endParaRPr b="1" sz="1100">
                        <a:latin typeface="Calibri"/>
                        <a:ea typeface="Calibri"/>
                        <a:cs typeface="Calibri"/>
                        <a:sym typeface="Calibri"/>
                      </a:endParaRPr>
                    </a:p>
                  </a:txBody>
                  <a:tcPr marT="63500" marB="63500" marR="63500" marL="63500">
                    <a:solidFill>
                      <a:srgbClr val="FFD966"/>
                    </a:solidFill>
                  </a:tcPr>
                </a:tc>
                <a:tc>
                  <a:txBody>
                    <a:bodyPr/>
                    <a:lstStyle/>
                    <a:p>
                      <a:pPr indent="0" lvl="0" marL="0" rtl="0" algn="ctr">
                        <a:spcBef>
                          <a:spcPts val="0"/>
                        </a:spcBef>
                        <a:spcAft>
                          <a:spcPts val="0"/>
                        </a:spcAft>
                        <a:buNone/>
                      </a:pPr>
                      <a:r>
                        <a:rPr b="1" lang="en" sz="1100">
                          <a:latin typeface="Calibri"/>
                          <a:ea typeface="Calibri"/>
                          <a:cs typeface="Calibri"/>
                          <a:sym typeface="Calibri"/>
                        </a:rPr>
                        <a:t>Legitimación activa 📩(art. 18)</a:t>
                      </a:r>
                      <a:endParaRPr b="1" sz="1100">
                        <a:latin typeface="Calibri"/>
                        <a:ea typeface="Calibri"/>
                        <a:cs typeface="Calibri"/>
                        <a:sym typeface="Calibri"/>
                      </a:endParaRPr>
                    </a:p>
                  </a:txBody>
                  <a:tcPr marT="63500" marB="63500" marR="63500" marL="63500">
                    <a:solidFill>
                      <a:srgbClr val="F6B26B"/>
                    </a:solidFill>
                  </a:tcPr>
                </a:tc>
              </a:tr>
              <a:tr h="12700">
                <a:tc>
                  <a:txBody>
                    <a:bodyPr/>
                    <a:lstStyle/>
                    <a:p>
                      <a:pPr indent="0" lvl="0" marL="0" rtl="0" algn="just">
                        <a:spcBef>
                          <a:spcPts val="0"/>
                        </a:spcBef>
                        <a:spcAft>
                          <a:spcPts val="0"/>
                        </a:spcAft>
                        <a:buNone/>
                      </a:pPr>
                      <a:r>
                        <a:rPr b="1" lang="en" sz="1100">
                          <a:latin typeface="Calibri"/>
                          <a:ea typeface="Calibri"/>
                          <a:cs typeface="Calibri"/>
                          <a:sym typeface="Calibri"/>
                        </a:rPr>
                        <a:t>1) </a:t>
                      </a:r>
                      <a:r>
                        <a:rPr lang="en" sz="1100">
                          <a:latin typeface="Calibri"/>
                          <a:ea typeface="Calibri"/>
                          <a:cs typeface="Calibri"/>
                          <a:sym typeface="Calibri"/>
                        </a:rPr>
                        <a:t>Conocer de las reclamaciones que se interpongan en contra de los </a:t>
                      </a:r>
                      <a:r>
                        <a:rPr b="1" lang="en" sz="1100">
                          <a:latin typeface="Calibri"/>
                          <a:ea typeface="Calibri"/>
                          <a:cs typeface="Calibri"/>
                          <a:sym typeface="Calibri"/>
                        </a:rPr>
                        <a:t>decretos supremos</a:t>
                      </a:r>
                      <a:r>
                        <a:rPr lang="en" sz="1100">
                          <a:latin typeface="Calibri"/>
                          <a:ea typeface="Calibri"/>
                          <a:cs typeface="Calibri"/>
                          <a:sym typeface="Calibri"/>
                        </a:rPr>
                        <a:t> que establezcan: (art. 50 LBGMA) (4)</a:t>
                      </a:r>
                      <a:endParaRPr sz="1100">
                        <a:latin typeface="Calibri"/>
                        <a:ea typeface="Calibri"/>
                        <a:cs typeface="Calibri"/>
                        <a:sym typeface="Calibri"/>
                      </a:endParaRPr>
                    </a:p>
                  </a:txBody>
                  <a:tcPr marT="63500" marB="63500" marR="63500" marL="63500">
                    <a:solidFill>
                      <a:srgbClr val="FFE599"/>
                    </a:solidFill>
                  </a:tcPr>
                </a:tc>
                <a:tc>
                  <a:txBody>
                    <a:bodyPr/>
                    <a:lstStyle/>
                    <a:p>
                      <a:pPr indent="0" lvl="0" marL="0" rtl="0" algn="just">
                        <a:spcBef>
                          <a:spcPts val="0"/>
                        </a:spcBef>
                        <a:spcAft>
                          <a:spcPts val="0"/>
                        </a:spcAft>
                        <a:buNone/>
                      </a:pPr>
                      <a:r>
                        <a:rPr lang="en" sz="1100">
                          <a:latin typeface="Calibri"/>
                          <a:ea typeface="Calibri"/>
                          <a:cs typeface="Calibri"/>
                          <a:sym typeface="Calibri"/>
                        </a:rPr>
                        <a:t>1) En el caso del número 1) </a:t>
                      </a:r>
                      <a:r>
                        <a:rPr b="1" lang="en" sz="1100">
                          <a:latin typeface="Calibri"/>
                          <a:ea typeface="Calibri"/>
                          <a:cs typeface="Calibri"/>
                          <a:sym typeface="Calibri"/>
                        </a:rPr>
                        <a:t>cualquier persona</a:t>
                      </a:r>
                      <a:r>
                        <a:rPr lang="en" sz="1100">
                          <a:latin typeface="Calibri"/>
                          <a:ea typeface="Calibri"/>
                          <a:cs typeface="Calibri"/>
                          <a:sym typeface="Calibri"/>
                        </a:rPr>
                        <a:t> que considere que los decretos que tal numeral menciona no se ajustan a la ley Nº 19.300 y le causan perjuicio.</a:t>
                      </a:r>
                      <a:endParaRPr sz="1100">
                        <a:latin typeface="Calibri"/>
                        <a:ea typeface="Calibri"/>
                        <a:cs typeface="Calibri"/>
                        <a:sym typeface="Calibri"/>
                      </a:endParaRPr>
                    </a:p>
                  </a:txBody>
                  <a:tcPr marT="63500" marB="63500" marR="63500" marL="63500">
                    <a:solidFill>
                      <a:srgbClr val="F9CB9C"/>
                    </a:solidFill>
                  </a:tcPr>
                </a:tc>
              </a:tr>
              <a:tr h="12700">
                <a:tc>
                  <a:txBody>
                    <a:bodyPr/>
                    <a:lstStyle/>
                    <a:p>
                      <a:pPr indent="0" lvl="0" marL="0" rtl="0" algn="just">
                        <a:spcBef>
                          <a:spcPts val="0"/>
                        </a:spcBef>
                        <a:spcAft>
                          <a:spcPts val="0"/>
                        </a:spcAft>
                        <a:buNone/>
                      </a:pPr>
                      <a:r>
                        <a:rPr b="1" lang="en" sz="1100">
                          <a:latin typeface="Calibri"/>
                          <a:ea typeface="Calibri"/>
                          <a:cs typeface="Calibri"/>
                          <a:sym typeface="Calibri"/>
                        </a:rPr>
                        <a:t>2)</a:t>
                      </a:r>
                      <a:r>
                        <a:rPr lang="en" sz="1100">
                          <a:latin typeface="Calibri"/>
                          <a:ea typeface="Calibri"/>
                          <a:cs typeface="Calibri"/>
                          <a:sym typeface="Calibri"/>
                        </a:rPr>
                        <a:t> Conocer de las demandas para obtener la reparación del medio ambiente dañado (Título III de la LBGMA)</a:t>
                      </a:r>
                      <a:endParaRPr sz="1100">
                        <a:latin typeface="Calibri"/>
                        <a:ea typeface="Calibri"/>
                        <a:cs typeface="Calibri"/>
                        <a:sym typeface="Calibri"/>
                      </a:endParaRPr>
                    </a:p>
                  </a:txBody>
                  <a:tcPr marT="63500" marB="63500" marR="63500" marL="63500">
                    <a:solidFill>
                      <a:srgbClr val="FFE599"/>
                    </a:solidFill>
                  </a:tcPr>
                </a:tc>
                <a:tc>
                  <a:txBody>
                    <a:bodyPr/>
                    <a:lstStyle/>
                    <a:p>
                      <a:pPr indent="0" lvl="0" marL="0" rtl="0" algn="just">
                        <a:spcBef>
                          <a:spcPts val="0"/>
                        </a:spcBef>
                        <a:spcAft>
                          <a:spcPts val="0"/>
                        </a:spcAft>
                        <a:buNone/>
                      </a:pPr>
                      <a:r>
                        <a:rPr b="1" lang="en" sz="1100">
                          <a:latin typeface="Calibri"/>
                          <a:ea typeface="Calibri"/>
                          <a:cs typeface="Calibri"/>
                          <a:sym typeface="Calibri"/>
                        </a:rPr>
                        <a:t>2)</a:t>
                      </a:r>
                      <a:r>
                        <a:rPr lang="en" sz="1100">
                          <a:latin typeface="Calibri"/>
                          <a:ea typeface="Calibri"/>
                          <a:cs typeface="Calibri"/>
                          <a:sym typeface="Calibri"/>
                        </a:rPr>
                        <a:t> En el caso del número 2), las </a:t>
                      </a:r>
                      <a:r>
                        <a:rPr b="1" lang="en" sz="1100">
                          <a:latin typeface="Calibri"/>
                          <a:ea typeface="Calibri"/>
                          <a:cs typeface="Calibri"/>
                          <a:sym typeface="Calibri"/>
                        </a:rPr>
                        <a:t>personas naturales o jurídicas que hayan sufrido el daño o perjuicio</a:t>
                      </a:r>
                      <a:r>
                        <a:rPr lang="en" sz="1100">
                          <a:latin typeface="Calibri"/>
                          <a:ea typeface="Calibri"/>
                          <a:cs typeface="Calibri"/>
                          <a:sym typeface="Calibri"/>
                        </a:rPr>
                        <a:t>; las </a:t>
                      </a:r>
                      <a:r>
                        <a:rPr b="1" lang="en" sz="1100">
                          <a:latin typeface="Calibri"/>
                          <a:ea typeface="Calibri"/>
                          <a:cs typeface="Calibri"/>
                          <a:sym typeface="Calibri"/>
                        </a:rPr>
                        <a:t>municipalidades</a:t>
                      </a:r>
                      <a:r>
                        <a:rPr lang="en" sz="1100">
                          <a:latin typeface="Calibri"/>
                          <a:ea typeface="Calibri"/>
                          <a:cs typeface="Calibri"/>
                          <a:sym typeface="Calibri"/>
                        </a:rPr>
                        <a:t>, por los hechos acaecidos en sus respectivas comunas, y el Estado, por intermedio del </a:t>
                      </a:r>
                      <a:r>
                        <a:rPr b="1" lang="en" sz="1100">
                          <a:latin typeface="Calibri"/>
                          <a:ea typeface="Calibri"/>
                          <a:cs typeface="Calibri"/>
                          <a:sym typeface="Calibri"/>
                        </a:rPr>
                        <a:t>Consejo de Defensa del Estado</a:t>
                      </a:r>
                      <a:r>
                        <a:rPr lang="en" sz="1100">
                          <a:latin typeface="Calibri"/>
                          <a:ea typeface="Calibri"/>
                          <a:cs typeface="Calibri"/>
                          <a:sym typeface="Calibri"/>
                        </a:rPr>
                        <a:t>. Deducida demanda por alguno de los titulares señalados no podrán interponerla los restantes, lo que no obsta a su derecho a intervenir como terceros coadyuvantes. En el caso del inciso quinto del artículo 43 de la Ley Orgánica de la Superintendencia del Medio Ambiente, la acción deberá siempre ejercerla el Consejo de Defensa del Estado como parte principal.</a:t>
                      </a:r>
                      <a:endParaRPr sz="1100">
                        <a:latin typeface="Calibri"/>
                        <a:ea typeface="Calibri"/>
                        <a:cs typeface="Calibri"/>
                        <a:sym typeface="Calibri"/>
                      </a:endParaRPr>
                    </a:p>
                  </a:txBody>
                  <a:tcPr marT="63500" marB="63500" marR="63500" marL="63500">
                    <a:solidFill>
                      <a:srgbClr val="F9CB9C"/>
                    </a:solidFill>
                  </a:tcPr>
                </a:tc>
              </a:tr>
              <a:tr h="12700">
                <a:tc>
                  <a:txBody>
                    <a:bodyPr/>
                    <a:lstStyle/>
                    <a:p>
                      <a:pPr indent="0" lvl="0" marL="0" rtl="0" algn="just">
                        <a:spcBef>
                          <a:spcPts val="0"/>
                        </a:spcBef>
                        <a:spcAft>
                          <a:spcPts val="0"/>
                        </a:spcAft>
                        <a:buNone/>
                      </a:pPr>
                      <a:r>
                        <a:rPr lang="en" sz="1100">
                          <a:latin typeface="Calibri"/>
                          <a:ea typeface="Calibri"/>
                          <a:cs typeface="Calibri"/>
                          <a:sym typeface="Calibri"/>
                        </a:rPr>
                        <a:t>3) Conocer de las reclamaciones en contra de las resoluciones de la SMA (art. 56 LOSMA). </a:t>
                      </a:r>
                      <a:endParaRPr sz="1100">
                        <a:latin typeface="Calibri"/>
                        <a:ea typeface="Calibri"/>
                        <a:cs typeface="Calibri"/>
                        <a:sym typeface="Calibri"/>
                      </a:endParaRPr>
                    </a:p>
                  </a:txBody>
                  <a:tcPr marT="63500" marB="63500" marR="63500" marL="63500">
                    <a:solidFill>
                      <a:srgbClr val="FFE599"/>
                    </a:solidFill>
                  </a:tcPr>
                </a:tc>
                <a:tc>
                  <a:txBody>
                    <a:bodyPr/>
                    <a:lstStyle/>
                    <a:p>
                      <a:pPr indent="0" lvl="0" marL="0" rtl="0" algn="just">
                        <a:spcBef>
                          <a:spcPts val="0"/>
                        </a:spcBef>
                        <a:spcAft>
                          <a:spcPts val="0"/>
                        </a:spcAft>
                        <a:buNone/>
                      </a:pPr>
                      <a:r>
                        <a:rPr lang="en" sz="1100">
                          <a:latin typeface="Calibri"/>
                          <a:ea typeface="Calibri"/>
                          <a:cs typeface="Calibri"/>
                          <a:sym typeface="Calibri"/>
                        </a:rPr>
                        <a:t>3) En el caso del número 3), las </a:t>
                      </a:r>
                      <a:r>
                        <a:rPr b="1" lang="en" sz="1100">
                          <a:latin typeface="Calibri"/>
                          <a:ea typeface="Calibri"/>
                          <a:cs typeface="Calibri"/>
                          <a:sym typeface="Calibri"/>
                        </a:rPr>
                        <a:t>personas naturales o jurídicas directamente afectadas</a:t>
                      </a:r>
                      <a:r>
                        <a:rPr lang="en" sz="1100">
                          <a:latin typeface="Calibri"/>
                          <a:ea typeface="Calibri"/>
                          <a:cs typeface="Calibri"/>
                          <a:sym typeface="Calibri"/>
                        </a:rPr>
                        <a:t> por la resolución de la Superintendencia del Medio Ambiente.</a:t>
                      </a:r>
                      <a:endParaRPr sz="1100">
                        <a:latin typeface="Calibri"/>
                        <a:ea typeface="Calibri"/>
                        <a:cs typeface="Calibri"/>
                        <a:sym typeface="Calibri"/>
                      </a:endParaRPr>
                    </a:p>
                  </a:txBody>
                  <a:tcPr marT="63500" marB="63500" marR="63500" marL="63500">
                    <a:solidFill>
                      <a:srgbClr val="F9CB9C"/>
                    </a:solidFill>
                  </a:tcPr>
                </a:tc>
              </a:tr>
              <a:tr h="12700">
                <a:tc>
                  <a:txBody>
                    <a:bodyPr/>
                    <a:lstStyle/>
                    <a:p>
                      <a:pPr indent="0" lvl="0" marL="0" rtl="0" algn="just">
                        <a:spcBef>
                          <a:spcPts val="0"/>
                        </a:spcBef>
                        <a:spcAft>
                          <a:spcPts val="0"/>
                        </a:spcAft>
                        <a:buNone/>
                      </a:pPr>
                      <a:r>
                        <a:rPr lang="en" sz="1100">
                          <a:latin typeface="Calibri"/>
                          <a:ea typeface="Calibri"/>
                          <a:cs typeface="Calibri"/>
                          <a:sym typeface="Calibri"/>
                        </a:rPr>
                        <a:t>4) Autorizaciones vinculadas a la SMA (3)</a:t>
                      </a:r>
                      <a:endParaRPr sz="1100">
                        <a:latin typeface="Calibri"/>
                        <a:ea typeface="Calibri"/>
                        <a:cs typeface="Calibri"/>
                        <a:sym typeface="Calibri"/>
                      </a:endParaRPr>
                    </a:p>
                  </a:txBody>
                  <a:tcPr marT="63500" marB="63500" marR="63500" marL="63500">
                    <a:solidFill>
                      <a:srgbClr val="FFE599"/>
                    </a:solidFill>
                  </a:tcPr>
                </a:tc>
                <a:tc>
                  <a:txBody>
                    <a:bodyPr/>
                    <a:lstStyle/>
                    <a:p>
                      <a:pPr indent="0" lvl="0" marL="0" rtl="0" algn="just">
                        <a:spcBef>
                          <a:spcPts val="0"/>
                        </a:spcBef>
                        <a:spcAft>
                          <a:spcPts val="0"/>
                        </a:spcAft>
                        <a:buNone/>
                      </a:pPr>
                      <a:r>
                        <a:rPr lang="en" sz="1100">
                          <a:latin typeface="Calibri"/>
                          <a:ea typeface="Calibri"/>
                          <a:cs typeface="Calibri"/>
                          <a:sym typeface="Calibri"/>
                        </a:rPr>
                        <a:t>4) En el caso del número 4), la </a:t>
                      </a:r>
                      <a:r>
                        <a:rPr b="1" lang="en" sz="1100">
                          <a:latin typeface="Calibri"/>
                          <a:ea typeface="Calibri"/>
                          <a:cs typeface="Calibri"/>
                          <a:sym typeface="Calibri"/>
                        </a:rPr>
                        <a:t>Superintendencia del Medio Ambiente</a:t>
                      </a:r>
                      <a:r>
                        <a:rPr lang="en" sz="1100">
                          <a:latin typeface="Calibri"/>
                          <a:ea typeface="Calibri"/>
                          <a:cs typeface="Calibri"/>
                          <a:sym typeface="Calibri"/>
                        </a:rPr>
                        <a:t>.</a:t>
                      </a:r>
                      <a:endParaRPr sz="1100">
                        <a:latin typeface="Calibri"/>
                        <a:ea typeface="Calibri"/>
                        <a:cs typeface="Calibri"/>
                        <a:sym typeface="Calibri"/>
                      </a:endParaRPr>
                    </a:p>
                  </a:txBody>
                  <a:tcPr marT="63500" marB="63500" marR="63500" marL="63500">
                    <a:solidFill>
                      <a:srgbClr val="F9CB9C"/>
                    </a:solidFill>
                  </a:tcPr>
                </a:tc>
              </a:tr>
            </a:tbl>
          </a:graphicData>
        </a:graphic>
      </p:graphicFrame>
      <p:sp>
        <p:nvSpPr>
          <p:cNvPr id="1080" name="Google Shape;1080;p4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4" name="Shape 1084"/>
        <p:cNvGrpSpPr/>
        <p:nvPr/>
      </p:nvGrpSpPr>
      <p:grpSpPr>
        <a:xfrm>
          <a:off x="0" y="0"/>
          <a:ext cx="0" cy="0"/>
          <a:chOff x="0" y="0"/>
          <a:chExt cx="0" cy="0"/>
        </a:xfrm>
      </p:grpSpPr>
      <p:sp>
        <p:nvSpPr>
          <p:cNvPr id="1085" name="Google Shape;1085;p45"/>
          <p:cNvSpPr txBox="1"/>
          <p:nvPr>
            <p:ph type="title"/>
          </p:nvPr>
        </p:nvSpPr>
        <p:spPr>
          <a:xfrm>
            <a:off x="720000" y="64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5.2) Legitimaci</a:t>
            </a:r>
            <a:r>
              <a:rPr lang="en"/>
              <a:t>ón Activa</a:t>
            </a:r>
            <a:r>
              <a:rPr lang="en"/>
              <a:t> (2/3)</a:t>
            </a:r>
            <a:endParaRPr/>
          </a:p>
        </p:txBody>
      </p:sp>
      <p:graphicFrame>
        <p:nvGraphicFramePr>
          <p:cNvPr id="1086" name="Google Shape;1086;p45"/>
          <p:cNvGraphicFramePr/>
          <p:nvPr/>
        </p:nvGraphicFramePr>
        <p:xfrm>
          <a:off x="857425" y="980100"/>
          <a:ext cx="3000000" cy="3000000"/>
        </p:xfrm>
        <a:graphic>
          <a:graphicData uri="http://schemas.openxmlformats.org/drawingml/2006/table">
            <a:tbl>
              <a:tblPr>
                <a:noFill/>
                <a:tableStyleId>{ACC31EA4-D20D-4F62-8F11-61509A1B92D2}</a:tableStyleId>
              </a:tblPr>
              <a:tblGrid>
                <a:gridCol w="3714575"/>
                <a:gridCol w="3714575"/>
              </a:tblGrid>
              <a:tr h="266700">
                <a:tc>
                  <a:txBody>
                    <a:bodyPr/>
                    <a:lstStyle/>
                    <a:p>
                      <a:pPr indent="0" lvl="0" marL="0" rtl="0" algn="ctr">
                        <a:spcBef>
                          <a:spcPts val="0"/>
                        </a:spcBef>
                        <a:spcAft>
                          <a:spcPts val="0"/>
                        </a:spcAft>
                        <a:buNone/>
                      </a:pPr>
                      <a:r>
                        <a:rPr b="1" lang="en" sz="1100">
                          <a:latin typeface="Calibri"/>
                          <a:ea typeface="Calibri"/>
                          <a:cs typeface="Calibri"/>
                          <a:sym typeface="Calibri"/>
                        </a:rPr>
                        <a:t>Competencia 🏛️ (art. 17)</a:t>
                      </a:r>
                      <a:endParaRPr b="1" sz="1100">
                        <a:latin typeface="Calibri"/>
                        <a:ea typeface="Calibri"/>
                        <a:cs typeface="Calibri"/>
                        <a:sym typeface="Calibri"/>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D966"/>
                    </a:solidFill>
                  </a:tcPr>
                </a:tc>
                <a:tc>
                  <a:txBody>
                    <a:bodyPr/>
                    <a:lstStyle/>
                    <a:p>
                      <a:pPr indent="0" lvl="0" marL="0" rtl="0" algn="ctr">
                        <a:spcBef>
                          <a:spcPts val="0"/>
                        </a:spcBef>
                        <a:spcAft>
                          <a:spcPts val="0"/>
                        </a:spcAft>
                        <a:buNone/>
                      </a:pPr>
                      <a:r>
                        <a:rPr b="1" lang="en" sz="1100">
                          <a:latin typeface="Calibri"/>
                          <a:ea typeface="Calibri"/>
                          <a:cs typeface="Calibri"/>
                          <a:sym typeface="Calibri"/>
                        </a:rPr>
                        <a:t>Legitimación activa 📩(art. 18)</a:t>
                      </a:r>
                      <a:endParaRPr b="1" sz="1100">
                        <a:latin typeface="Calibri"/>
                        <a:ea typeface="Calibri"/>
                        <a:cs typeface="Calibri"/>
                        <a:sym typeface="Calibri"/>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6B26B"/>
                    </a:solidFill>
                  </a:tcPr>
                </a:tc>
              </a:tr>
              <a:tr h="266700">
                <a:tc>
                  <a:txBody>
                    <a:bodyPr/>
                    <a:lstStyle/>
                    <a:p>
                      <a:pPr indent="0" lvl="0" marL="0" rtl="0" algn="just">
                        <a:spcBef>
                          <a:spcPts val="0"/>
                        </a:spcBef>
                        <a:spcAft>
                          <a:spcPts val="0"/>
                        </a:spcAft>
                        <a:buNone/>
                      </a:pPr>
                      <a:r>
                        <a:rPr b="1" lang="en" sz="1000">
                          <a:latin typeface="Calibri"/>
                          <a:ea typeface="Calibri"/>
                          <a:cs typeface="Calibri"/>
                          <a:sym typeface="Calibri"/>
                        </a:rPr>
                        <a:t>5) </a:t>
                      </a:r>
                      <a:r>
                        <a:rPr lang="en" sz="1000">
                          <a:latin typeface="Calibri"/>
                          <a:ea typeface="Calibri"/>
                          <a:cs typeface="Calibri"/>
                          <a:sym typeface="Calibri"/>
                        </a:rPr>
                        <a:t>Conocer de la reclamación que se interponga en contra de la resolución del Comité de Ministros o del Director Ejecutivo (arts. 20 y 25 quinquies LBGMA).</a:t>
                      </a:r>
                      <a:endParaRPr sz="1000">
                        <a:latin typeface="Calibri"/>
                        <a:ea typeface="Calibri"/>
                        <a:cs typeface="Calibri"/>
                        <a:sym typeface="Calibri"/>
                      </a:endParaRPr>
                    </a:p>
                  </a:txBody>
                  <a:tcPr marT="63500" marB="63500" marR="63500" marL="63500">
                    <a:lnT cap="flat" cmpd="sng" w="12700">
                      <a:solidFill>
                        <a:srgbClr val="000000"/>
                      </a:solidFill>
                      <a:prstDash val="solid"/>
                      <a:round/>
                      <a:headEnd len="sm" w="sm" type="none"/>
                      <a:tailEnd len="sm" w="sm" type="none"/>
                    </a:lnT>
                    <a:solidFill>
                      <a:srgbClr val="FFE599"/>
                    </a:solidFill>
                  </a:tcPr>
                </a:tc>
                <a:tc rowSpan="2">
                  <a:txBody>
                    <a:bodyPr/>
                    <a:lstStyle/>
                    <a:p>
                      <a:pPr indent="0" lvl="0" marL="0" rtl="0" algn="just">
                        <a:spcBef>
                          <a:spcPts val="0"/>
                        </a:spcBef>
                        <a:spcAft>
                          <a:spcPts val="0"/>
                        </a:spcAft>
                        <a:buNone/>
                      </a:pPr>
                      <a:r>
                        <a:rPr b="1" lang="en" sz="1000">
                          <a:latin typeface="Calibri"/>
                          <a:ea typeface="Calibri"/>
                          <a:cs typeface="Calibri"/>
                          <a:sym typeface="Calibri"/>
                        </a:rPr>
                        <a:t>5) </a:t>
                      </a:r>
                      <a:r>
                        <a:rPr lang="en" sz="1000">
                          <a:latin typeface="Calibri"/>
                          <a:ea typeface="Calibri"/>
                          <a:cs typeface="Calibri"/>
                          <a:sym typeface="Calibri"/>
                        </a:rPr>
                        <a:t>En los casos de los números 5) y 6), las </a:t>
                      </a:r>
                      <a:r>
                        <a:rPr b="1" lang="en" sz="1000">
                          <a:latin typeface="Calibri"/>
                          <a:ea typeface="Calibri"/>
                          <a:cs typeface="Calibri"/>
                          <a:sym typeface="Calibri"/>
                        </a:rPr>
                        <a:t>personas naturales y jurídicas que presentaron sus reclamaciones</a:t>
                      </a:r>
                      <a:r>
                        <a:rPr lang="en" sz="1000">
                          <a:latin typeface="Calibri"/>
                          <a:ea typeface="Calibri"/>
                          <a:cs typeface="Calibri"/>
                          <a:sym typeface="Calibri"/>
                        </a:rPr>
                        <a:t> de conformidad a la ley.</a:t>
                      </a:r>
                      <a:endParaRPr sz="1000">
                        <a:latin typeface="Calibri"/>
                        <a:ea typeface="Calibri"/>
                        <a:cs typeface="Calibri"/>
                        <a:sym typeface="Calibri"/>
                      </a:endParaRPr>
                    </a:p>
                  </a:txBody>
                  <a:tcPr marT="63500" marB="63500" marR="63500" marL="63500">
                    <a:lnT cap="flat" cmpd="sng" w="12700">
                      <a:solidFill>
                        <a:srgbClr val="000000"/>
                      </a:solidFill>
                      <a:prstDash val="solid"/>
                      <a:round/>
                      <a:headEnd len="sm" w="sm" type="none"/>
                      <a:tailEnd len="sm" w="sm" type="none"/>
                    </a:lnT>
                    <a:solidFill>
                      <a:srgbClr val="F9CB9C"/>
                    </a:solidFill>
                  </a:tcPr>
                </a:tc>
              </a:tr>
              <a:tr h="266700">
                <a:tc>
                  <a:txBody>
                    <a:bodyPr/>
                    <a:lstStyle/>
                    <a:p>
                      <a:pPr indent="0" lvl="0" marL="0" rtl="0" algn="just">
                        <a:spcBef>
                          <a:spcPts val="0"/>
                        </a:spcBef>
                        <a:spcAft>
                          <a:spcPts val="0"/>
                        </a:spcAft>
                        <a:buNone/>
                      </a:pPr>
                      <a:r>
                        <a:rPr b="1" lang="en" sz="1000">
                          <a:latin typeface="Calibri"/>
                          <a:ea typeface="Calibri"/>
                          <a:cs typeface="Calibri"/>
                          <a:sym typeface="Calibri"/>
                        </a:rPr>
                        <a:t>6) </a:t>
                      </a:r>
                      <a:r>
                        <a:rPr lang="en" sz="1000">
                          <a:latin typeface="Calibri"/>
                          <a:ea typeface="Calibri"/>
                          <a:cs typeface="Calibri"/>
                          <a:sym typeface="Calibri"/>
                        </a:rPr>
                        <a:t>Conocer de las reclamaciones que interponga cualquier persona natural o jurídica en contra de la determinación del Comité de Ministros o Director Ejecutivo que resuelva el recurso administrativo cuando sus observaciones no hubieren sido consideradas en el procedimiento de evaluación ambiental (arts. 29 y 30 bis, en relación con el artículo 20 de la LBGMA). </a:t>
                      </a:r>
                      <a:endParaRPr sz="1000">
                        <a:latin typeface="Calibri"/>
                        <a:ea typeface="Calibri"/>
                        <a:cs typeface="Calibri"/>
                        <a:sym typeface="Calibri"/>
                      </a:endParaRPr>
                    </a:p>
                  </a:txBody>
                  <a:tcPr marT="63500" marB="63500" marR="63500" marL="63500">
                    <a:solidFill>
                      <a:srgbClr val="FFE599"/>
                    </a:solidFill>
                  </a:tcPr>
                </a:tc>
                <a:tc vMerge="1"/>
              </a:tr>
              <a:tr h="12700">
                <a:tc>
                  <a:txBody>
                    <a:bodyPr/>
                    <a:lstStyle/>
                    <a:p>
                      <a:pPr indent="0" lvl="0" marL="0" rtl="0" algn="just">
                        <a:spcBef>
                          <a:spcPts val="0"/>
                        </a:spcBef>
                        <a:spcAft>
                          <a:spcPts val="0"/>
                        </a:spcAft>
                        <a:buNone/>
                      </a:pPr>
                      <a:r>
                        <a:rPr b="1" lang="en" sz="1000">
                          <a:latin typeface="Calibri"/>
                          <a:ea typeface="Calibri"/>
                          <a:cs typeface="Calibri"/>
                          <a:sym typeface="Calibri"/>
                        </a:rPr>
                        <a:t>7) </a:t>
                      </a:r>
                      <a:r>
                        <a:rPr lang="en" sz="1000">
                          <a:latin typeface="Calibri"/>
                          <a:ea typeface="Calibri"/>
                          <a:cs typeface="Calibri"/>
                          <a:sym typeface="Calibri"/>
                        </a:rPr>
                        <a:t>Conocer de las reclamaciones que se interpongan en contra de los actos administrativos que dicten los Ministerios o servicios públicos para la ejecución o implementación de las normas de calidad, de emisión y los planes de prevención o descontaminación, cuando estos infrinjan la ley, las normas o los objetivos de los instrumentos señalados.</a:t>
                      </a:r>
                      <a:endParaRPr sz="1000">
                        <a:latin typeface="Calibri"/>
                        <a:ea typeface="Calibri"/>
                        <a:cs typeface="Calibri"/>
                        <a:sym typeface="Calibri"/>
                      </a:endParaRPr>
                    </a:p>
                  </a:txBody>
                  <a:tcPr marT="63500" marB="63500" marR="63500" marL="63500">
                    <a:solidFill>
                      <a:srgbClr val="FFE599"/>
                    </a:solidFill>
                  </a:tcPr>
                </a:tc>
                <a:tc>
                  <a:txBody>
                    <a:bodyPr/>
                    <a:lstStyle/>
                    <a:p>
                      <a:pPr indent="0" lvl="0" marL="0" rtl="0" algn="just">
                        <a:spcBef>
                          <a:spcPts val="0"/>
                        </a:spcBef>
                        <a:spcAft>
                          <a:spcPts val="0"/>
                        </a:spcAft>
                        <a:buNone/>
                      </a:pPr>
                      <a:r>
                        <a:rPr b="1" lang="en" sz="1000">
                          <a:latin typeface="Calibri"/>
                          <a:ea typeface="Calibri"/>
                          <a:cs typeface="Calibri"/>
                          <a:sym typeface="Calibri"/>
                        </a:rPr>
                        <a:t>6) </a:t>
                      </a:r>
                      <a:r>
                        <a:rPr lang="en" sz="1000">
                          <a:latin typeface="Calibri"/>
                          <a:ea typeface="Calibri"/>
                          <a:cs typeface="Calibri"/>
                          <a:sym typeface="Calibri"/>
                        </a:rPr>
                        <a:t>En el caso del número 7), cualquier persona que considere que los actos administrativos que dicten los Ministerios o servicios públicos para la ejecución o implementación de las normas de calidad, emisión y planes de prevención o descontaminación, infrinjan la ley, las normas y los objetivos de los instrumentos señalados.</a:t>
                      </a:r>
                      <a:endParaRPr sz="1000">
                        <a:latin typeface="Calibri"/>
                        <a:ea typeface="Calibri"/>
                        <a:cs typeface="Calibri"/>
                        <a:sym typeface="Calibri"/>
                      </a:endParaRPr>
                    </a:p>
                  </a:txBody>
                  <a:tcPr marT="63500" marB="63500" marR="63500" marL="63500">
                    <a:solidFill>
                      <a:srgbClr val="F9CB9C"/>
                    </a:solidFill>
                  </a:tcPr>
                </a:tc>
              </a:tr>
              <a:tr h="12700">
                <a:tc>
                  <a:txBody>
                    <a:bodyPr/>
                    <a:lstStyle/>
                    <a:p>
                      <a:pPr indent="0" lvl="0" marL="0" rtl="0" algn="just">
                        <a:spcBef>
                          <a:spcPts val="0"/>
                        </a:spcBef>
                        <a:spcAft>
                          <a:spcPts val="0"/>
                        </a:spcAft>
                        <a:buNone/>
                      </a:pPr>
                      <a:r>
                        <a:rPr b="1" lang="en" sz="1000">
                          <a:latin typeface="Calibri"/>
                          <a:ea typeface="Calibri"/>
                          <a:cs typeface="Calibri"/>
                          <a:sym typeface="Calibri"/>
                        </a:rPr>
                        <a:t>8) </a:t>
                      </a:r>
                      <a:r>
                        <a:rPr lang="en" sz="1000">
                          <a:latin typeface="Calibri"/>
                          <a:ea typeface="Calibri"/>
                          <a:cs typeface="Calibri"/>
                          <a:sym typeface="Calibri"/>
                        </a:rPr>
                        <a:t>Conocer de las reclamaciones en contra de la resolución que resuelva un procedimiento administrativo de</a:t>
                      </a:r>
                      <a:endParaRPr sz="1000">
                        <a:latin typeface="Calibri"/>
                        <a:ea typeface="Calibri"/>
                        <a:cs typeface="Calibri"/>
                        <a:sym typeface="Calibri"/>
                      </a:endParaRPr>
                    </a:p>
                    <a:p>
                      <a:pPr indent="0" lvl="0" marL="0" rtl="0" algn="just">
                        <a:spcBef>
                          <a:spcPts val="0"/>
                        </a:spcBef>
                        <a:spcAft>
                          <a:spcPts val="0"/>
                        </a:spcAft>
                        <a:buNone/>
                      </a:pPr>
                      <a:r>
                        <a:rPr lang="en" sz="1000">
                          <a:latin typeface="Calibri"/>
                          <a:ea typeface="Calibri"/>
                          <a:cs typeface="Calibri"/>
                          <a:sym typeface="Calibri"/>
                        </a:rPr>
                        <a:t>invalidación de un acto administrativo de carácter ambiental.</a:t>
                      </a:r>
                      <a:endParaRPr sz="1000">
                        <a:latin typeface="Calibri"/>
                        <a:ea typeface="Calibri"/>
                        <a:cs typeface="Calibri"/>
                        <a:sym typeface="Calibri"/>
                      </a:endParaRPr>
                    </a:p>
                  </a:txBody>
                  <a:tcPr marT="63500" marB="63500" marR="63500" marL="63500">
                    <a:solidFill>
                      <a:srgbClr val="FFE599"/>
                    </a:solidFill>
                  </a:tcPr>
                </a:tc>
                <a:tc>
                  <a:txBody>
                    <a:bodyPr/>
                    <a:lstStyle/>
                    <a:p>
                      <a:pPr indent="0" lvl="0" marL="0" rtl="0" algn="just">
                        <a:spcBef>
                          <a:spcPts val="0"/>
                        </a:spcBef>
                        <a:spcAft>
                          <a:spcPts val="0"/>
                        </a:spcAft>
                        <a:buNone/>
                      </a:pPr>
                      <a:r>
                        <a:rPr b="1" lang="en" sz="1000">
                          <a:latin typeface="Calibri"/>
                          <a:ea typeface="Calibri"/>
                          <a:cs typeface="Calibri"/>
                          <a:sym typeface="Calibri"/>
                        </a:rPr>
                        <a:t>7) </a:t>
                      </a:r>
                      <a:r>
                        <a:rPr lang="en" sz="1000">
                          <a:latin typeface="Calibri"/>
                          <a:ea typeface="Calibri"/>
                          <a:cs typeface="Calibri"/>
                          <a:sym typeface="Calibri"/>
                        </a:rPr>
                        <a:t>En el caso del número 8), quien hubiese solicitado la invalidación administrativa o el directamente afectado por la resolución que resuelva el procedimiento administrativo de invalidación.</a:t>
                      </a:r>
                      <a:endParaRPr sz="1000">
                        <a:latin typeface="Calibri"/>
                        <a:ea typeface="Calibri"/>
                        <a:cs typeface="Calibri"/>
                        <a:sym typeface="Calibri"/>
                      </a:endParaRPr>
                    </a:p>
                  </a:txBody>
                  <a:tcPr marT="63500" marB="63500" marR="63500" marL="63500">
                    <a:solidFill>
                      <a:srgbClr val="F9CB9C"/>
                    </a:solidFill>
                  </a:tcPr>
                </a:tc>
              </a:tr>
            </a:tbl>
          </a:graphicData>
        </a:graphic>
      </p:graphicFrame>
      <p:sp>
        <p:nvSpPr>
          <p:cNvPr id="1087" name="Google Shape;1087;p4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1" name="Shape 1091"/>
        <p:cNvGrpSpPr/>
        <p:nvPr/>
      </p:nvGrpSpPr>
      <p:grpSpPr>
        <a:xfrm>
          <a:off x="0" y="0"/>
          <a:ext cx="0" cy="0"/>
          <a:chOff x="0" y="0"/>
          <a:chExt cx="0" cy="0"/>
        </a:xfrm>
      </p:grpSpPr>
      <p:sp>
        <p:nvSpPr>
          <p:cNvPr id="1092" name="Google Shape;1092;p46"/>
          <p:cNvSpPr txBox="1"/>
          <p:nvPr>
            <p:ph type="title"/>
          </p:nvPr>
        </p:nvSpPr>
        <p:spPr>
          <a:xfrm>
            <a:off x="720000" y="64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5.2) Legitimación Activa (3/3)</a:t>
            </a:r>
            <a:endParaRPr/>
          </a:p>
        </p:txBody>
      </p:sp>
      <p:graphicFrame>
        <p:nvGraphicFramePr>
          <p:cNvPr id="1093" name="Google Shape;1093;p46"/>
          <p:cNvGraphicFramePr/>
          <p:nvPr/>
        </p:nvGraphicFramePr>
        <p:xfrm>
          <a:off x="857425" y="1427150"/>
          <a:ext cx="3000000" cy="3000000"/>
        </p:xfrm>
        <a:graphic>
          <a:graphicData uri="http://schemas.openxmlformats.org/drawingml/2006/table">
            <a:tbl>
              <a:tblPr>
                <a:noFill/>
                <a:tableStyleId>{ACC31EA4-D20D-4F62-8F11-61509A1B92D2}</a:tableStyleId>
              </a:tblPr>
              <a:tblGrid>
                <a:gridCol w="3714575"/>
                <a:gridCol w="3714575"/>
              </a:tblGrid>
              <a:tr h="266700">
                <a:tc>
                  <a:txBody>
                    <a:bodyPr/>
                    <a:lstStyle/>
                    <a:p>
                      <a:pPr indent="0" lvl="0" marL="0" rtl="0" algn="ctr">
                        <a:spcBef>
                          <a:spcPts val="0"/>
                        </a:spcBef>
                        <a:spcAft>
                          <a:spcPts val="0"/>
                        </a:spcAft>
                        <a:buNone/>
                      </a:pPr>
                      <a:r>
                        <a:rPr b="1" lang="en" sz="1100">
                          <a:latin typeface="Calibri"/>
                          <a:ea typeface="Calibri"/>
                          <a:cs typeface="Calibri"/>
                          <a:sym typeface="Calibri"/>
                        </a:rPr>
                        <a:t>Competencia 🏛️ (art. 17)</a:t>
                      </a:r>
                      <a:endParaRPr b="1" sz="1100">
                        <a:latin typeface="Calibri"/>
                        <a:ea typeface="Calibri"/>
                        <a:cs typeface="Calibri"/>
                        <a:sym typeface="Calibri"/>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D966"/>
                    </a:solidFill>
                  </a:tcPr>
                </a:tc>
                <a:tc>
                  <a:txBody>
                    <a:bodyPr/>
                    <a:lstStyle/>
                    <a:p>
                      <a:pPr indent="0" lvl="0" marL="0" rtl="0" algn="ctr">
                        <a:spcBef>
                          <a:spcPts val="0"/>
                        </a:spcBef>
                        <a:spcAft>
                          <a:spcPts val="0"/>
                        </a:spcAft>
                        <a:buNone/>
                      </a:pPr>
                      <a:r>
                        <a:rPr b="1" lang="en" sz="1100">
                          <a:latin typeface="Calibri"/>
                          <a:ea typeface="Calibri"/>
                          <a:cs typeface="Calibri"/>
                          <a:sym typeface="Calibri"/>
                        </a:rPr>
                        <a:t>Legitimación activa 📩(art. 18)</a:t>
                      </a:r>
                      <a:endParaRPr b="1" sz="1100">
                        <a:latin typeface="Calibri"/>
                        <a:ea typeface="Calibri"/>
                        <a:cs typeface="Calibri"/>
                        <a:sym typeface="Calibri"/>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6B26B"/>
                    </a:solidFill>
                  </a:tcPr>
                </a:tc>
              </a:tr>
              <a:tr h="266700">
                <a:tc>
                  <a:txBody>
                    <a:bodyPr/>
                    <a:lstStyle/>
                    <a:p>
                      <a:pPr indent="0" lvl="0" marL="0" rtl="0" algn="just">
                        <a:spcBef>
                          <a:spcPts val="0"/>
                        </a:spcBef>
                        <a:spcAft>
                          <a:spcPts val="0"/>
                        </a:spcAft>
                        <a:buNone/>
                      </a:pPr>
                      <a:r>
                        <a:rPr b="1" lang="en" sz="1100">
                          <a:latin typeface="Calibri"/>
                          <a:ea typeface="Calibri"/>
                          <a:cs typeface="Calibri"/>
                          <a:sym typeface="Calibri"/>
                        </a:rPr>
                        <a:t>9) </a:t>
                      </a:r>
                      <a:r>
                        <a:rPr lang="en" sz="1100">
                          <a:latin typeface="Calibri"/>
                          <a:ea typeface="Calibri"/>
                          <a:cs typeface="Calibri"/>
                          <a:sym typeface="Calibri"/>
                        </a:rPr>
                        <a:t>Conocer de las reclamaciones que se interpongan en contra de los decretos supremos que establezcan las normas de emisión de gases de efecto invernadero.</a:t>
                      </a:r>
                      <a:endParaRPr b="1" sz="1100">
                        <a:latin typeface="Calibri"/>
                        <a:ea typeface="Calibri"/>
                        <a:cs typeface="Calibri"/>
                        <a:sym typeface="Calibri"/>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E599"/>
                    </a:solidFill>
                  </a:tcPr>
                </a:tc>
                <a:tc>
                  <a:txBody>
                    <a:bodyPr/>
                    <a:lstStyle/>
                    <a:p>
                      <a:pPr indent="0" lvl="0" marL="0" rtl="0" algn="just">
                        <a:spcBef>
                          <a:spcPts val="0"/>
                        </a:spcBef>
                        <a:spcAft>
                          <a:spcPts val="0"/>
                        </a:spcAft>
                        <a:buNone/>
                      </a:pPr>
                      <a:r>
                        <a:rPr b="1" lang="en" sz="1100">
                          <a:latin typeface="Calibri"/>
                          <a:ea typeface="Calibri"/>
                          <a:cs typeface="Calibri"/>
                          <a:sym typeface="Calibri"/>
                        </a:rPr>
                        <a:t>8) </a:t>
                      </a:r>
                      <a:r>
                        <a:rPr lang="en" sz="1100">
                          <a:latin typeface="Calibri"/>
                          <a:ea typeface="Calibri"/>
                          <a:cs typeface="Calibri"/>
                          <a:sym typeface="Calibri"/>
                        </a:rPr>
                        <a:t>En el caso del número 9), cualquier persona que considere que los decretos que tal numeral menciona no se ajustan a la ley.</a:t>
                      </a:r>
                      <a:endParaRPr b="1" sz="1100">
                        <a:latin typeface="Calibri"/>
                        <a:ea typeface="Calibri"/>
                        <a:cs typeface="Calibri"/>
                        <a:sym typeface="Calibri"/>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9CB9C"/>
                    </a:solidFill>
                  </a:tcPr>
                </a:tc>
              </a:tr>
              <a:tr h="266700">
                <a:tc>
                  <a:txBody>
                    <a:bodyPr/>
                    <a:lstStyle/>
                    <a:p>
                      <a:pPr indent="0" lvl="0" marL="0" rtl="0" algn="just">
                        <a:spcBef>
                          <a:spcPts val="0"/>
                        </a:spcBef>
                        <a:spcAft>
                          <a:spcPts val="0"/>
                        </a:spcAft>
                        <a:buNone/>
                      </a:pPr>
                      <a:r>
                        <a:rPr b="1" lang="en" sz="1100">
                          <a:latin typeface="Calibri"/>
                          <a:ea typeface="Calibri"/>
                          <a:cs typeface="Calibri"/>
                          <a:sym typeface="Calibri"/>
                        </a:rPr>
                        <a:t>10) </a:t>
                      </a:r>
                      <a:r>
                        <a:rPr lang="en" sz="1100">
                          <a:latin typeface="Calibri"/>
                          <a:ea typeface="Calibri"/>
                          <a:cs typeface="Calibri"/>
                          <a:sym typeface="Calibri"/>
                        </a:rPr>
                        <a:t>Conocer de las reclamaciones que se interpongan en contra de las resoluciones que se pronuncien sobre la procedencia de un proyecto de reducción o absorción de emisiones de gases de efecto invernadero.</a:t>
                      </a:r>
                      <a:endParaRPr b="1" sz="1100">
                        <a:latin typeface="Calibri"/>
                        <a:ea typeface="Calibri"/>
                        <a:cs typeface="Calibri"/>
                        <a:sym typeface="Calibri"/>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E599"/>
                    </a:solidFill>
                  </a:tcPr>
                </a:tc>
                <a:tc>
                  <a:txBody>
                    <a:bodyPr/>
                    <a:lstStyle/>
                    <a:p>
                      <a:pPr indent="0" lvl="0" marL="0" rtl="0" algn="just">
                        <a:spcBef>
                          <a:spcPts val="0"/>
                        </a:spcBef>
                        <a:spcAft>
                          <a:spcPts val="0"/>
                        </a:spcAft>
                        <a:buNone/>
                      </a:pPr>
                      <a:r>
                        <a:rPr b="1" lang="en" sz="1100">
                          <a:latin typeface="Calibri"/>
                          <a:ea typeface="Calibri"/>
                          <a:cs typeface="Calibri"/>
                          <a:sym typeface="Calibri"/>
                        </a:rPr>
                        <a:t>9) </a:t>
                      </a:r>
                      <a:r>
                        <a:rPr lang="en" sz="1100">
                          <a:latin typeface="Calibri"/>
                          <a:ea typeface="Calibri"/>
                          <a:cs typeface="Calibri"/>
                          <a:sym typeface="Calibri"/>
                        </a:rPr>
                        <a:t>En el caso del número 10), las personas naturales o jurídicas directamente afectadas por la resolución del Ministerio del Medio Ambiente.</a:t>
                      </a:r>
                      <a:endParaRPr sz="1100">
                        <a:latin typeface="Calibri"/>
                        <a:ea typeface="Calibri"/>
                        <a:cs typeface="Calibri"/>
                        <a:sym typeface="Calibri"/>
                      </a:endParaRPr>
                    </a:p>
                    <a:p>
                      <a:pPr indent="0" lvl="0" marL="0" rtl="0" algn="just">
                        <a:spcBef>
                          <a:spcPts val="0"/>
                        </a:spcBef>
                        <a:spcAft>
                          <a:spcPts val="0"/>
                        </a:spcAft>
                        <a:buNone/>
                      </a:pPr>
                      <a:r>
                        <a:rPr lang="en" sz="1100">
                          <a:latin typeface="Calibri"/>
                          <a:ea typeface="Calibri"/>
                          <a:cs typeface="Calibri"/>
                          <a:sym typeface="Calibri"/>
                        </a:rPr>
                        <a:t>En los procedimientos que se regulan en esta ley será aplicable lo dispuesto en el artículo 23 del Código de Procedimiento Civil. Se presumirá que las municipalidades y el Estado tienen el interés actual en los resultados del juicio que dicha norma exige.</a:t>
                      </a:r>
                      <a:endParaRPr b="1" sz="1100">
                        <a:latin typeface="Calibri"/>
                        <a:ea typeface="Calibri"/>
                        <a:cs typeface="Calibri"/>
                        <a:sym typeface="Calibri"/>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9CB9C"/>
                    </a:solidFill>
                  </a:tcPr>
                </a:tc>
              </a:tr>
            </a:tbl>
          </a:graphicData>
        </a:graphic>
      </p:graphicFrame>
      <p:sp>
        <p:nvSpPr>
          <p:cNvPr id="1094" name="Google Shape;1094;p4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8" name="Shape 1098"/>
        <p:cNvGrpSpPr/>
        <p:nvPr/>
      </p:nvGrpSpPr>
      <p:grpSpPr>
        <a:xfrm>
          <a:off x="0" y="0"/>
          <a:ext cx="0" cy="0"/>
          <a:chOff x="0" y="0"/>
          <a:chExt cx="0" cy="0"/>
        </a:xfrm>
      </p:grpSpPr>
      <p:sp>
        <p:nvSpPr>
          <p:cNvPr id="1099" name="Google Shape;1099;p47"/>
          <p:cNvSpPr txBox="1"/>
          <p:nvPr>
            <p:ph type="title"/>
          </p:nvPr>
        </p:nvSpPr>
        <p:spPr>
          <a:xfrm>
            <a:off x="5047375" y="2331575"/>
            <a:ext cx="3383400" cy="17208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sz="3000"/>
              <a:t>Procedimientos</a:t>
            </a:r>
            <a:endParaRPr sz="3000"/>
          </a:p>
          <a:p>
            <a:pPr indent="0" lvl="0" marL="0" rtl="0" algn="r">
              <a:spcBef>
                <a:spcPts val="0"/>
              </a:spcBef>
              <a:spcAft>
                <a:spcPts val="0"/>
              </a:spcAft>
              <a:buNone/>
            </a:pPr>
            <a:r>
              <a:t/>
            </a:r>
            <a:endParaRPr sz="3000"/>
          </a:p>
          <a:p>
            <a:pPr indent="0" lvl="0" marL="0" rtl="0" algn="r">
              <a:spcBef>
                <a:spcPts val="0"/>
              </a:spcBef>
              <a:spcAft>
                <a:spcPts val="0"/>
              </a:spcAft>
              <a:buNone/>
            </a:pPr>
            <a:r>
              <a:t/>
            </a:r>
            <a:endParaRPr sz="3000"/>
          </a:p>
        </p:txBody>
      </p:sp>
      <p:sp>
        <p:nvSpPr>
          <p:cNvPr id="1100" name="Google Shape;1100;p47"/>
          <p:cNvSpPr txBox="1"/>
          <p:nvPr>
            <p:ph idx="2" type="title"/>
          </p:nvPr>
        </p:nvSpPr>
        <p:spPr>
          <a:xfrm>
            <a:off x="7328400" y="1091125"/>
            <a:ext cx="1102500" cy="1102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06</a:t>
            </a:r>
            <a:endParaRPr/>
          </a:p>
        </p:txBody>
      </p:sp>
      <p:grpSp>
        <p:nvGrpSpPr>
          <p:cNvPr id="1101" name="Google Shape;1101;p47"/>
          <p:cNvGrpSpPr/>
          <p:nvPr/>
        </p:nvGrpSpPr>
        <p:grpSpPr>
          <a:xfrm>
            <a:off x="-152734" y="190424"/>
            <a:ext cx="4811260" cy="4729185"/>
            <a:chOff x="-152734" y="190424"/>
            <a:chExt cx="4811260" cy="4729185"/>
          </a:xfrm>
        </p:grpSpPr>
        <p:grpSp>
          <p:nvGrpSpPr>
            <p:cNvPr id="1102" name="Google Shape;1102;p47"/>
            <p:cNvGrpSpPr/>
            <p:nvPr/>
          </p:nvGrpSpPr>
          <p:grpSpPr>
            <a:xfrm flipH="1">
              <a:off x="-152734" y="3106433"/>
              <a:ext cx="2021560" cy="1781181"/>
              <a:chOff x="1621222" y="1664140"/>
              <a:chExt cx="1564675" cy="1378623"/>
            </a:xfrm>
          </p:grpSpPr>
          <p:sp>
            <p:nvSpPr>
              <p:cNvPr id="1103" name="Google Shape;1103;p47"/>
              <p:cNvSpPr/>
              <p:nvPr/>
            </p:nvSpPr>
            <p:spPr>
              <a:xfrm>
                <a:off x="1786721" y="2747750"/>
                <a:ext cx="355157" cy="227224"/>
              </a:xfrm>
              <a:custGeom>
                <a:rect b="b" l="l" r="r" t="t"/>
                <a:pathLst>
                  <a:path extrusionOk="0" h="100" w="157">
                    <a:moveTo>
                      <a:pt x="4" y="93"/>
                    </a:moveTo>
                    <a:cubicBezTo>
                      <a:pt x="0" y="77"/>
                      <a:pt x="2" y="59"/>
                      <a:pt x="9" y="44"/>
                    </a:cubicBezTo>
                    <a:cubicBezTo>
                      <a:pt x="23" y="15"/>
                      <a:pt x="57" y="0"/>
                      <a:pt x="88" y="3"/>
                    </a:cubicBezTo>
                    <a:cubicBezTo>
                      <a:pt x="104" y="5"/>
                      <a:pt x="120" y="11"/>
                      <a:pt x="132" y="22"/>
                    </a:cubicBezTo>
                    <a:cubicBezTo>
                      <a:pt x="148" y="36"/>
                      <a:pt x="153" y="59"/>
                      <a:pt x="156" y="80"/>
                    </a:cubicBezTo>
                    <a:cubicBezTo>
                      <a:pt x="157" y="82"/>
                      <a:pt x="157" y="83"/>
                      <a:pt x="156" y="85"/>
                    </a:cubicBezTo>
                    <a:cubicBezTo>
                      <a:pt x="155" y="86"/>
                      <a:pt x="154" y="86"/>
                      <a:pt x="153" y="87"/>
                    </a:cubicBezTo>
                    <a:cubicBezTo>
                      <a:pt x="125" y="99"/>
                      <a:pt x="93" y="99"/>
                      <a:pt x="62" y="100"/>
                    </a:cubicBezTo>
                    <a:cubicBezTo>
                      <a:pt x="52" y="100"/>
                      <a:pt x="42" y="100"/>
                      <a:pt x="32" y="98"/>
                    </a:cubicBezTo>
                    <a:lnTo>
                      <a:pt x="4" y="93"/>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04" name="Google Shape;1104;p47"/>
              <p:cNvSpPr/>
              <p:nvPr/>
            </p:nvSpPr>
            <p:spPr>
              <a:xfrm>
                <a:off x="2323898" y="2721018"/>
                <a:ext cx="296919" cy="239636"/>
              </a:xfrm>
              <a:custGeom>
                <a:rect b="b" l="l" r="r" t="t"/>
                <a:pathLst>
                  <a:path extrusionOk="0" h="106" w="131">
                    <a:moveTo>
                      <a:pt x="1" y="104"/>
                    </a:moveTo>
                    <a:cubicBezTo>
                      <a:pt x="0" y="87"/>
                      <a:pt x="4" y="69"/>
                      <a:pt x="9" y="52"/>
                    </a:cubicBezTo>
                    <a:cubicBezTo>
                      <a:pt x="12" y="44"/>
                      <a:pt x="15" y="36"/>
                      <a:pt x="20" y="30"/>
                    </a:cubicBezTo>
                    <a:cubicBezTo>
                      <a:pt x="43" y="0"/>
                      <a:pt x="89" y="7"/>
                      <a:pt x="112" y="32"/>
                    </a:cubicBezTo>
                    <a:cubicBezTo>
                      <a:pt x="126" y="48"/>
                      <a:pt x="128" y="66"/>
                      <a:pt x="131" y="86"/>
                    </a:cubicBezTo>
                    <a:cubicBezTo>
                      <a:pt x="131" y="88"/>
                      <a:pt x="131" y="90"/>
                      <a:pt x="131" y="93"/>
                    </a:cubicBezTo>
                    <a:cubicBezTo>
                      <a:pt x="129" y="98"/>
                      <a:pt x="122" y="99"/>
                      <a:pt x="117" y="100"/>
                    </a:cubicBezTo>
                    <a:cubicBezTo>
                      <a:pt x="99" y="101"/>
                      <a:pt x="81" y="102"/>
                      <a:pt x="63" y="101"/>
                    </a:cubicBezTo>
                    <a:cubicBezTo>
                      <a:pt x="49" y="100"/>
                      <a:pt x="34" y="99"/>
                      <a:pt x="21" y="106"/>
                    </a:cubicBezTo>
                    <a:lnTo>
                      <a:pt x="1" y="104"/>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05" name="Google Shape;1105;p47"/>
              <p:cNvSpPr/>
              <p:nvPr/>
            </p:nvSpPr>
            <p:spPr>
              <a:xfrm>
                <a:off x="1988790" y="2373499"/>
                <a:ext cx="364704" cy="405758"/>
              </a:xfrm>
              <a:custGeom>
                <a:rect b="b" l="l" r="r" t="t"/>
                <a:pathLst>
                  <a:path extrusionOk="0" h="179" w="161">
                    <a:moveTo>
                      <a:pt x="16" y="37"/>
                    </a:moveTo>
                    <a:cubicBezTo>
                      <a:pt x="1" y="66"/>
                      <a:pt x="0" y="106"/>
                      <a:pt x="14" y="132"/>
                    </a:cubicBezTo>
                    <a:cubicBezTo>
                      <a:pt x="23" y="148"/>
                      <a:pt x="39" y="160"/>
                      <a:pt x="57" y="164"/>
                    </a:cubicBezTo>
                    <a:cubicBezTo>
                      <a:pt x="125" y="179"/>
                      <a:pt x="161" y="87"/>
                      <a:pt x="129" y="35"/>
                    </a:cubicBezTo>
                    <a:cubicBezTo>
                      <a:pt x="127" y="32"/>
                      <a:pt x="124" y="29"/>
                      <a:pt x="122" y="26"/>
                    </a:cubicBezTo>
                    <a:cubicBezTo>
                      <a:pt x="108" y="10"/>
                      <a:pt x="88" y="0"/>
                      <a:pt x="67" y="1"/>
                    </a:cubicBezTo>
                    <a:cubicBezTo>
                      <a:pt x="43" y="2"/>
                      <a:pt x="26" y="17"/>
                      <a:pt x="16" y="37"/>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06" name="Google Shape;1106;p47"/>
              <p:cNvSpPr/>
              <p:nvPr/>
            </p:nvSpPr>
            <p:spPr>
              <a:xfrm>
                <a:off x="2135817" y="2491885"/>
                <a:ext cx="29597" cy="484999"/>
              </a:xfrm>
              <a:custGeom>
                <a:rect b="b" l="l" r="r" t="t"/>
                <a:pathLst>
                  <a:path extrusionOk="0" h="508" w="31">
                    <a:moveTo>
                      <a:pt x="0" y="0"/>
                    </a:moveTo>
                    <a:lnTo>
                      <a:pt x="7" y="508"/>
                    </a:lnTo>
                    <a:lnTo>
                      <a:pt x="31" y="508"/>
                    </a:lnTo>
                    <a:lnTo>
                      <a:pt x="0"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07" name="Google Shape;1107;p47"/>
              <p:cNvSpPr/>
              <p:nvPr/>
            </p:nvSpPr>
            <p:spPr>
              <a:xfrm>
                <a:off x="2142501" y="2532938"/>
                <a:ext cx="77333" cy="108838"/>
              </a:xfrm>
              <a:custGeom>
                <a:rect b="b" l="l" r="r" t="t"/>
                <a:pathLst>
                  <a:path extrusionOk="0" h="114" w="81">
                    <a:moveTo>
                      <a:pt x="81" y="0"/>
                    </a:moveTo>
                    <a:lnTo>
                      <a:pt x="0" y="83"/>
                    </a:lnTo>
                    <a:lnTo>
                      <a:pt x="0" y="114"/>
                    </a:lnTo>
                    <a:lnTo>
                      <a:pt x="81"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08" name="Google Shape;1108;p47"/>
              <p:cNvSpPr/>
              <p:nvPr/>
            </p:nvSpPr>
            <p:spPr>
              <a:xfrm>
                <a:off x="2142501" y="2615998"/>
                <a:ext cx="95472" cy="118386"/>
              </a:xfrm>
              <a:custGeom>
                <a:rect b="b" l="l" r="r" t="t"/>
                <a:pathLst>
                  <a:path extrusionOk="0" h="124" w="100">
                    <a:moveTo>
                      <a:pt x="100" y="0"/>
                    </a:moveTo>
                    <a:lnTo>
                      <a:pt x="8" y="95"/>
                    </a:lnTo>
                    <a:lnTo>
                      <a:pt x="0" y="124"/>
                    </a:lnTo>
                    <a:lnTo>
                      <a:pt x="100"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09" name="Google Shape;1109;p47"/>
              <p:cNvSpPr/>
              <p:nvPr/>
            </p:nvSpPr>
            <p:spPr>
              <a:xfrm>
                <a:off x="2056576" y="2587357"/>
                <a:ext cx="85925" cy="105974"/>
              </a:xfrm>
              <a:custGeom>
                <a:rect b="b" l="l" r="r" t="t"/>
                <a:pathLst>
                  <a:path extrusionOk="0" h="111" w="90">
                    <a:moveTo>
                      <a:pt x="0" y="0"/>
                    </a:moveTo>
                    <a:lnTo>
                      <a:pt x="90" y="111"/>
                    </a:lnTo>
                    <a:lnTo>
                      <a:pt x="90" y="57"/>
                    </a:lnTo>
                    <a:lnTo>
                      <a:pt x="0"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10" name="Google Shape;1110;p47"/>
              <p:cNvSpPr/>
              <p:nvPr/>
            </p:nvSpPr>
            <p:spPr>
              <a:xfrm>
                <a:off x="1621222" y="2144366"/>
                <a:ext cx="478316" cy="515550"/>
              </a:xfrm>
              <a:custGeom>
                <a:rect b="b" l="l" r="r" t="t"/>
                <a:pathLst>
                  <a:path extrusionOk="0" h="227" w="211">
                    <a:moveTo>
                      <a:pt x="190" y="186"/>
                    </a:moveTo>
                    <a:cubicBezTo>
                      <a:pt x="186" y="191"/>
                      <a:pt x="181" y="196"/>
                      <a:pt x="175" y="200"/>
                    </a:cubicBezTo>
                    <a:cubicBezTo>
                      <a:pt x="171" y="204"/>
                      <a:pt x="166" y="208"/>
                      <a:pt x="161" y="212"/>
                    </a:cubicBezTo>
                    <a:cubicBezTo>
                      <a:pt x="149" y="220"/>
                      <a:pt x="134" y="225"/>
                      <a:pt x="119" y="226"/>
                    </a:cubicBezTo>
                    <a:cubicBezTo>
                      <a:pt x="116" y="226"/>
                      <a:pt x="114" y="227"/>
                      <a:pt x="111" y="227"/>
                    </a:cubicBezTo>
                    <a:cubicBezTo>
                      <a:pt x="110" y="227"/>
                      <a:pt x="109" y="227"/>
                      <a:pt x="107" y="227"/>
                    </a:cubicBezTo>
                    <a:cubicBezTo>
                      <a:pt x="105" y="227"/>
                      <a:pt x="103" y="227"/>
                      <a:pt x="101" y="227"/>
                    </a:cubicBezTo>
                    <a:cubicBezTo>
                      <a:pt x="80" y="227"/>
                      <a:pt x="58" y="222"/>
                      <a:pt x="41" y="209"/>
                    </a:cubicBezTo>
                    <a:cubicBezTo>
                      <a:pt x="21" y="193"/>
                      <a:pt x="10" y="167"/>
                      <a:pt x="6" y="142"/>
                    </a:cubicBezTo>
                    <a:cubicBezTo>
                      <a:pt x="0" y="109"/>
                      <a:pt x="5" y="73"/>
                      <a:pt x="23" y="46"/>
                    </a:cubicBezTo>
                    <a:cubicBezTo>
                      <a:pt x="39" y="23"/>
                      <a:pt x="64" y="7"/>
                      <a:pt x="91" y="3"/>
                    </a:cubicBezTo>
                    <a:cubicBezTo>
                      <a:pt x="95" y="2"/>
                      <a:pt x="99" y="2"/>
                      <a:pt x="103" y="2"/>
                    </a:cubicBezTo>
                    <a:cubicBezTo>
                      <a:pt x="135" y="0"/>
                      <a:pt x="168" y="14"/>
                      <a:pt x="187" y="41"/>
                    </a:cubicBezTo>
                    <a:cubicBezTo>
                      <a:pt x="198" y="58"/>
                      <a:pt x="204" y="78"/>
                      <a:pt x="207" y="99"/>
                    </a:cubicBezTo>
                    <a:cubicBezTo>
                      <a:pt x="211" y="129"/>
                      <a:pt x="210" y="162"/>
                      <a:pt x="190" y="186"/>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11" name="Google Shape;1111;p47"/>
              <p:cNvSpPr/>
              <p:nvPr/>
            </p:nvSpPr>
            <p:spPr>
              <a:xfrm>
                <a:off x="1848446" y="2323853"/>
                <a:ext cx="42963" cy="643483"/>
              </a:xfrm>
              <a:custGeom>
                <a:rect b="b" l="l" r="r" t="t"/>
                <a:pathLst>
                  <a:path extrusionOk="0" h="674" w="45">
                    <a:moveTo>
                      <a:pt x="45" y="674"/>
                    </a:moveTo>
                    <a:lnTo>
                      <a:pt x="0" y="674"/>
                    </a:lnTo>
                    <a:lnTo>
                      <a:pt x="2" y="352"/>
                    </a:lnTo>
                    <a:lnTo>
                      <a:pt x="5" y="209"/>
                    </a:lnTo>
                    <a:lnTo>
                      <a:pt x="5" y="178"/>
                    </a:lnTo>
                    <a:lnTo>
                      <a:pt x="5" y="157"/>
                    </a:lnTo>
                    <a:lnTo>
                      <a:pt x="5" y="157"/>
                    </a:lnTo>
                    <a:lnTo>
                      <a:pt x="5" y="131"/>
                    </a:lnTo>
                    <a:lnTo>
                      <a:pt x="5" y="0"/>
                    </a:lnTo>
                    <a:lnTo>
                      <a:pt x="12" y="116"/>
                    </a:lnTo>
                    <a:lnTo>
                      <a:pt x="14" y="124"/>
                    </a:lnTo>
                    <a:lnTo>
                      <a:pt x="14" y="154"/>
                    </a:lnTo>
                    <a:lnTo>
                      <a:pt x="19" y="228"/>
                    </a:lnTo>
                    <a:lnTo>
                      <a:pt x="21" y="278"/>
                    </a:lnTo>
                    <a:lnTo>
                      <a:pt x="26" y="333"/>
                    </a:lnTo>
                    <a:lnTo>
                      <a:pt x="26" y="340"/>
                    </a:lnTo>
                    <a:lnTo>
                      <a:pt x="26" y="352"/>
                    </a:lnTo>
                    <a:lnTo>
                      <a:pt x="45" y="674"/>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12" name="Google Shape;1112;p47"/>
              <p:cNvSpPr/>
              <p:nvPr/>
            </p:nvSpPr>
            <p:spPr>
              <a:xfrm>
                <a:off x="1853219" y="2307623"/>
                <a:ext cx="83061" cy="186171"/>
              </a:xfrm>
              <a:custGeom>
                <a:rect b="b" l="l" r="r" t="t"/>
                <a:pathLst>
                  <a:path extrusionOk="0" h="195" w="87">
                    <a:moveTo>
                      <a:pt x="87" y="0"/>
                    </a:moveTo>
                    <a:lnTo>
                      <a:pt x="0" y="148"/>
                    </a:lnTo>
                    <a:lnTo>
                      <a:pt x="0" y="195"/>
                    </a:lnTo>
                    <a:lnTo>
                      <a:pt x="87"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13" name="Google Shape;1113;p47"/>
              <p:cNvSpPr/>
              <p:nvPr/>
            </p:nvSpPr>
            <p:spPr>
              <a:xfrm>
                <a:off x="1861812" y="2403096"/>
                <a:ext cx="113612" cy="199537"/>
              </a:xfrm>
              <a:custGeom>
                <a:rect b="b" l="l" r="r" t="t"/>
                <a:pathLst>
                  <a:path extrusionOk="0" h="88" w="50">
                    <a:moveTo>
                      <a:pt x="50" y="0"/>
                    </a:moveTo>
                    <a:cubicBezTo>
                      <a:pt x="48" y="1"/>
                      <a:pt x="0" y="64"/>
                      <a:pt x="0" y="64"/>
                    </a:cubicBezTo>
                    <a:cubicBezTo>
                      <a:pt x="0" y="88"/>
                      <a:pt x="0" y="88"/>
                      <a:pt x="0" y="88"/>
                    </a:cubicBezTo>
                    <a:lnTo>
                      <a:pt x="50"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14" name="Google Shape;1114;p47"/>
              <p:cNvSpPr/>
              <p:nvPr/>
            </p:nvSpPr>
            <p:spPr>
              <a:xfrm>
                <a:off x="1734834" y="2394503"/>
                <a:ext cx="118386" cy="128888"/>
              </a:xfrm>
              <a:custGeom>
                <a:rect b="b" l="l" r="r" t="t"/>
                <a:pathLst>
                  <a:path extrusionOk="0" h="135" w="124">
                    <a:moveTo>
                      <a:pt x="0" y="0"/>
                    </a:moveTo>
                    <a:lnTo>
                      <a:pt x="124" y="135"/>
                    </a:lnTo>
                    <a:lnTo>
                      <a:pt x="124" y="83"/>
                    </a:lnTo>
                    <a:lnTo>
                      <a:pt x="0"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15" name="Google Shape;1115;p47"/>
              <p:cNvSpPr/>
              <p:nvPr/>
            </p:nvSpPr>
            <p:spPr>
              <a:xfrm>
                <a:off x="2274252" y="2079444"/>
                <a:ext cx="440127" cy="457312"/>
              </a:xfrm>
              <a:custGeom>
                <a:rect b="b" l="l" r="r" t="t"/>
                <a:pathLst>
                  <a:path extrusionOk="0" h="202" w="194">
                    <a:moveTo>
                      <a:pt x="179" y="162"/>
                    </a:moveTo>
                    <a:cubicBezTo>
                      <a:pt x="163" y="190"/>
                      <a:pt x="131" y="202"/>
                      <a:pt x="99" y="202"/>
                    </a:cubicBezTo>
                    <a:cubicBezTo>
                      <a:pt x="98" y="202"/>
                      <a:pt x="96" y="202"/>
                      <a:pt x="95" y="202"/>
                    </a:cubicBezTo>
                    <a:cubicBezTo>
                      <a:pt x="94" y="202"/>
                      <a:pt x="93" y="202"/>
                      <a:pt x="92" y="202"/>
                    </a:cubicBezTo>
                    <a:cubicBezTo>
                      <a:pt x="75" y="200"/>
                      <a:pt x="59" y="196"/>
                      <a:pt x="45" y="188"/>
                    </a:cubicBezTo>
                    <a:cubicBezTo>
                      <a:pt x="13" y="170"/>
                      <a:pt x="0" y="132"/>
                      <a:pt x="3" y="95"/>
                    </a:cubicBezTo>
                    <a:cubicBezTo>
                      <a:pt x="4" y="79"/>
                      <a:pt x="9" y="62"/>
                      <a:pt x="17" y="48"/>
                    </a:cubicBezTo>
                    <a:cubicBezTo>
                      <a:pt x="33" y="22"/>
                      <a:pt x="61" y="7"/>
                      <a:pt x="91" y="3"/>
                    </a:cubicBezTo>
                    <a:cubicBezTo>
                      <a:pt x="117" y="0"/>
                      <a:pt x="145" y="6"/>
                      <a:pt x="165" y="23"/>
                    </a:cubicBezTo>
                    <a:cubicBezTo>
                      <a:pt x="182" y="38"/>
                      <a:pt x="191" y="62"/>
                      <a:pt x="193" y="85"/>
                    </a:cubicBezTo>
                    <a:cubicBezTo>
                      <a:pt x="194" y="110"/>
                      <a:pt x="193" y="140"/>
                      <a:pt x="179" y="16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16" name="Google Shape;1116;p47"/>
              <p:cNvSpPr/>
              <p:nvPr/>
            </p:nvSpPr>
            <p:spPr>
              <a:xfrm>
                <a:off x="2478563" y="2253204"/>
                <a:ext cx="44872" cy="728453"/>
              </a:xfrm>
              <a:custGeom>
                <a:rect b="b" l="l" r="r" t="t"/>
                <a:pathLst>
                  <a:path extrusionOk="0" h="763" w="47">
                    <a:moveTo>
                      <a:pt x="47" y="763"/>
                    </a:moveTo>
                    <a:lnTo>
                      <a:pt x="0" y="763"/>
                    </a:lnTo>
                    <a:lnTo>
                      <a:pt x="5" y="297"/>
                    </a:lnTo>
                    <a:lnTo>
                      <a:pt x="5" y="193"/>
                    </a:lnTo>
                    <a:lnTo>
                      <a:pt x="5" y="181"/>
                    </a:lnTo>
                    <a:lnTo>
                      <a:pt x="7" y="24"/>
                    </a:lnTo>
                    <a:lnTo>
                      <a:pt x="7" y="0"/>
                    </a:lnTo>
                    <a:lnTo>
                      <a:pt x="19" y="224"/>
                    </a:lnTo>
                    <a:lnTo>
                      <a:pt x="21" y="293"/>
                    </a:lnTo>
                    <a:lnTo>
                      <a:pt x="21" y="297"/>
                    </a:lnTo>
                    <a:lnTo>
                      <a:pt x="47" y="763"/>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17" name="Google Shape;1117;p47"/>
              <p:cNvSpPr/>
              <p:nvPr/>
            </p:nvSpPr>
            <p:spPr>
              <a:xfrm>
                <a:off x="2496702" y="2319080"/>
                <a:ext cx="105974" cy="213858"/>
              </a:xfrm>
              <a:custGeom>
                <a:rect b="b" l="l" r="r" t="t"/>
                <a:pathLst>
                  <a:path extrusionOk="0" h="224" w="111">
                    <a:moveTo>
                      <a:pt x="111" y="0"/>
                    </a:moveTo>
                    <a:lnTo>
                      <a:pt x="0" y="155"/>
                    </a:lnTo>
                    <a:lnTo>
                      <a:pt x="2" y="224"/>
                    </a:lnTo>
                    <a:lnTo>
                      <a:pt x="111"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18" name="Google Shape;1118;p47"/>
              <p:cNvSpPr/>
              <p:nvPr/>
            </p:nvSpPr>
            <p:spPr>
              <a:xfrm>
                <a:off x="2383091" y="2319080"/>
                <a:ext cx="100246" cy="163258"/>
              </a:xfrm>
              <a:custGeom>
                <a:rect b="b" l="l" r="r" t="t"/>
                <a:pathLst>
                  <a:path extrusionOk="0" h="171" w="105">
                    <a:moveTo>
                      <a:pt x="0" y="0"/>
                    </a:moveTo>
                    <a:lnTo>
                      <a:pt x="105" y="171"/>
                    </a:lnTo>
                    <a:lnTo>
                      <a:pt x="105" y="112"/>
                    </a:lnTo>
                    <a:lnTo>
                      <a:pt x="0"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19" name="Google Shape;1119;p47"/>
              <p:cNvSpPr/>
              <p:nvPr/>
            </p:nvSpPr>
            <p:spPr>
              <a:xfrm>
                <a:off x="2645639" y="2373499"/>
                <a:ext cx="397165" cy="433444"/>
              </a:xfrm>
              <a:custGeom>
                <a:rect b="b" l="l" r="r" t="t"/>
                <a:pathLst>
                  <a:path extrusionOk="0" h="191" w="175">
                    <a:moveTo>
                      <a:pt x="170" y="118"/>
                    </a:moveTo>
                    <a:cubicBezTo>
                      <a:pt x="167" y="124"/>
                      <a:pt x="162" y="129"/>
                      <a:pt x="156" y="128"/>
                    </a:cubicBezTo>
                    <a:cubicBezTo>
                      <a:pt x="159" y="136"/>
                      <a:pt x="165" y="143"/>
                      <a:pt x="164" y="151"/>
                    </a:cubicBezTo>
                    <a:cubicBezTo>
                      <a:pt x="164" y="158"/>
                      <a:pt x="159" y="164"/>
                      <a:pt x="153" y="166"/>
                    </a:cubicBezTo>
                    <a:cubicBezTo>
                      <a:pt x="147" y="169"/>
                      <a:pt x="139" y="168"/>
                      <a:pt x="134" y="165"/>
                    </a:cubicBezTo>
                    <a:cubicBezTo>
                      <a:pt x="136" y="173"/>
                      <a:pt x="130" y="184"/>
                      <a:pt x="122" y="186"/>
                    </a:cubicBezTo>
                    <a:cubicBezTo>
                      <a:pt x="113" y="189"/>
                      <a:pt x="103" y="183"/>
                      <a:pt x="101" y="174"/>
                    </a:cubicBezTo>
                    <a:cubicBezTo>
                      <a:pt x="100" y="179"/>
                      <a:pt x="97" y="183"/>
                      <a:pt x="93" y="186"/>
                    </a:cubicBezTo>
                    <a:cubicBezTo>
                      <a:pt x="92" y="187"/>
                      <a:pt x="91" y="188"/>
                      <a:pt x="89" y="189"/>
                    </a:cubicBezTo>
                    <a:cubicBezTo>
                      <a:pt x="88" y="189"/>
                      <a:pt x="87" y="190"/>
                      <a:pt x="86" y="190"/>
                    </a:cubicBezTo>
                    <a:cubicBezTo>
                      <a:pt x="84" y="191"/>
                      <a:pt x="81" y="191"/>
                      <a:pt x="78" y="191"/>
                    </a:cubicBezTo>
                    <a:cubicBezTo>
                      <a:pt x="68" y="190"/>
                      <a:pt x="60" y="180"/>
                      <a:pt x="60" y="169"/>
                    </a:cubicBezTo>
                    <a:cubicBezTo>
                      <a:pt x="57" y="174"/>
                      <a:pt x="51" y="177"/>
                      <a:pt x="45" y="177"/>
                    </a:cubicBezTo>
                    <a:cubicBezTo>
                      <a:pt x="39" y="176"/>
                      <a:pt x="34" y="172"/>
                      <a:pt x="32" y="166"/>
                    </a:cubicBezTo>
                    <a:cubicBezTo>
                      <a:pt x="31" y="160"/>
                      <a:pt x="33" y="153"/>
                      <a:pt x="39" y="150"/>
                    </a:cubicBezTo>
                    <a:cubicBezTo>
                      <a:pt x="31" y="153"/>
                      <a:pt x="21" y="149"/>
                      <a:pt x="18" y="140"/>
                    </a:cubicBezTo>
                    <a:cubicBezTo>
                      <a:pt x="14" y="132"/>
                      <a:pt x="18" y="122"/>
                      <a:pt x="25" y="118"/>
                    </a:cubicBezTo>
                    <a:cubicBezTo>
                      <a:pt x="13" y="117"/>
                      <a:pt x="0" y="98"/>
                      <a:pt x="8" y="86"/>
                    </a:cubicBezTo>
                    <a:cubicBezTo>
                      <a:pt x="12" y="79"/>
                      <a:pt x="21" y="78"/>
                      <a:pt x="29" y="77"/>
                    </a:cubicBezTo>
                    <a:cubicBezTo>
                      <a:pt x="21" y="72"/>
                      <a:pt x="16" y="63"/>
                      <a:pt x="15" y="53"/>
                    </a:cubicBezTo>
                    <a:cubicBezTo>
                      <a:pt x="15" y="50"/>
                      <a:pt x="15" y="47"/>
                      <a:pt x="17" y="44"/>
                    </a:cubicBezTo>
                    <a:cubicBezTo>
                      <a:pt x="19" y="39"/>
                      <a:pt x="25" y="36"/>
                      <a:pt x="30" y="36"/>
                    </a:cubicBezTo>
                    <a:cubicBezTo>
                      <a:pt x="36" y="35"/>
                      <a:pt x="42" y="37"/>
                      <a:pt x="47" y="38"/>
                    </a:cubicBezTo>
                    <a:cubicBezTo>
                      <a:pt x="47" y="30"/>
                      <a:pt x="42" y="21"/>
                      <a:pt x="46" y="15"/>
                    </a:cubicBezTo>
                    <a:cubicBezTo>
                      <a:pt x="49" y="10"/>
                      <a:pt x="54" y="9"/>
                      <a:pt x="59" y="9"/>
                    </a:cubicBezTo>
                    <a:cubicBezTo>
                      <a:pt x="66" y="10"/>
                      <a:pt x="74" y="13"/>
                      <a:pt x="75" y="20"/>
                    </a:cubicBezTo>
                    <a:cubicBezTo>
                      <a:pt x="78" y="14"/>
                      <a:pt x="81" y="9"/>
                      <a:pt x="86" y="5"/>
                    </a:cubicBezTo>
                    <a:cubicBezTo>
                      <a:pt x="87" y="4"/>
                      <a:pt x="88" y="4"/>
                      <a:pt x="88" y="3"/>
                    </a:cubicBezTo>
                    <a:cubicBezTo>
                      <a:pt x="93" y="1"/>
                      <a:pt x="99" y="0"/>
                      <a:pt x="104" y="3"/>
                    </a:cubicBezTo>
                    <a:cubicBezTo>
                      <a:pt x="111" y="7"/>
                      <a:pt x="113" y="17"/>
                      <a:pt x="114" y="26"/>
                    </a:cubicBezTo>
                    <a:cubicBezTo>
                      <a:pt x="121" y="18"/>
                      <a:pt x="134" y="19"/>
                      <a:pt x="142" y="26"/>
                    </a:cubicBezTo>
                    <a:cubicBezTo>
                      <a:pt x="149" y="34"/>
                      <a:pt x="150" y="46"/>
                      <a:pt x="145" y="55"/>
                    </a:cubicBezTo>
                    <a:cubicBezTo>
                      <a:pt x="149" y="52"/>
                      <a:pt x="158" y="53"/>
                      <a:pt x="163" y="55"/>
                    </a:cubicBezTo>
                    <a:cubicBezTo>
                      <a:pt x="167" y="58"/>
                      <a:pt x="170" y="66"/>
                      <a:pt x="170" y="71"/>
                    </a:cubicBezTo>
                    <a:cubicBezTo>
                      <a:pt x="170" y="77"/>
                      <a:pt x="167" y="83"/>
                      <a:pt x="162" y="85"/>
                    </a:cubicBezTo>
                    <a:cubicBezTo>
                      <a:pt x="168" y="86"/>
                      <a:pt x="173" y="93"/>
                      <a:pt x="174" y="99"/>
                    </a:cubicBezTo>
                    <a:cubicBezTo>
                      <a:pt x="175" y="106"/>
                      <a:pt x="173" y="113"/>
                      <a:pt x="170" y="118"/>
                    </a:cubicBez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20" name="Google Shape;1120;p47"/>
              <p:cNvSpPr/>
              <p:nvPr/>
            </p:nvSpPr>
            <p:spPr>
              <a:xfrm>
                <a:off x="2838493" y="2444148"/>
                <a:ext cx="24823" cy="530826"/>
              </a:xfrm>
              <a:custGeom>
                <a:rect b="b" l="l" r="r" t="t"/>
                <a:pathLst>
                  <a:path extrusionOk="0" h="556" w="26">
                    <a:moveTo>
                      <a:pt x="26" y="556"/>
                    </a:moveTo>
                    <a:lnTo>
                      <a:pt x="0" y="556"/>
                    </a:lnTo>
                    <a:lnTo>
                      <a:pt x="3" y="378"/>
                    </a:lnTo>
                    <a:lnTo>
                      <a:pt x="5" y="242"/>
                    </a:lnTo>
                    <a:lnTo>
                      <a:pt x="5" y="209"/>
                    </a:lnTo>
                    <a:lnTo>
                      <a:pt x="7" y="0"/>
                    </a:lnTo>
                    <a:lnTo>
                      <a:pt x="10" y="47"/>
                    </a:lnTo>
                    <a:lnTo>
                      <a:pt x="12" y="128"/>
                    </a:lnTo>
                    <a:lnTo>
                      <a:pt x="12" y="154"/>
                    </a:lnTo>
                    <a:lnTo>
                      <a:pt x="15" y="254"/>
                    </a:lnTo>
                    <a:lnTo>
                      <a:pt x="15" y="254"/>
                    </a:lnTo>
                    <a:lnTo>
                      <a:pt x="17" y="285"/>
                    </a:lnTo>
                    <a:lnTo>
                      <a:pt x="19" y="368"/>
                    </a:lnTo>
                    <a:lnTo>
                      <a:pt x="26" y="556"/>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21" name="Google Shape;1121;p47"/>
              <p:cNvSpPr/>
              <p:nvPr/>
            </p:nvSpPr>
            <p:spPr>
              <a:xfrm>
                <a:off x="2849950" y="2482337"/>
                <a:ext cx="70649" cy="108838"/>
              </a:xfrm>
              <a:custGeom>
                <a:rect b="b" l="l" r="r" t="t"/>
                <a:pathLst>
                  <a:path extrusionOk="0" h="114" w="74">
                    <a:moveTo>
                      <a:pt x="74" y="0"/>
                    </a:moveTo>
                    <a:lnTo>
                      <a:pt x="0" y="88"/>
                    </a:lnTo>
                    <a:lnTo>
                      <a:pt x="0" y="114"/>
                    </a:lnTo>
                    <a:lnTo>
                      <a:pt x="74"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22" name="Google Shape;1122;p47"/>
              <p:cNvSpPr/>
              <p:nvPr/>
            </p:nvSpPr>
            <p:spPr>
              <a:xfrm>
                <a:off x="2849950" y="2566353"/>
                <a:ext cx="104065" cy="156574"/>
              </a:xfrm>
              <a:custGeom>
                <a:rect b="b" l="l" r="r" t="t"/>
                <a:pathLst>
                  <a:path extrusionOk="0" h="164" w="109">
                    <a:moveTo>
                      <a:pt x="109" y="0"/>
                    </a:moveTo>
                    <a:lnTo>
                      <a:pt x="3" y="126"/>
                    </a:lnTo>
                    <a:lnTo>
                      <a:pt x="0" y="164"/>
                    </a:lnTo>
                    <a:lnTo>
                      <a:pt x="109"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23" name="Google Shape;1123;p47"/>
              <p:cNvSpPr/>
              <p:nvPr/>
            </p:nvSpPr>
            <p:spPr>
              <a:xfrm>
                <a:off x="2734429" y="2561580"/>
                <a:ext cx="108838" cy="113612"/>
              </a:xfrm>
              <a:custGeom>
                <a:rect b="b" l="l" r="r" t="t"/>
                <a:pathLst>
                  <a:path extrusionOk="0" h="50" w="48">
                    <a:moveTo>
                      <a:pt x="2" y="0"/>
                    </a:moveTo>
                    <a:cubicBezTo>
                      <a:pt x="0" y="2"/>
                      <a:pt x="48" y="50"/>
                      <a:pt x="48" y="50"/>
                    </a:cubicBezTo>
                    <a:cubicBezTo>
                      <a:pt x="48" y="36"/>
                      <a:pt x="48" y="36"/>
                      <a:pt x="48" y="36"/>
                    </a:cubicBezTo>
                    <a:lnTo>
                      <a:pt x="2"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24" name="Google Shape;1124;p47"/>
              <p:cNvSpPr/>
              <p:nvPr/>
            </p:nvSpPr>
            <p:spPr>
              <a:xfrm>
                <a:off x="1734834" y="1664140"/>
                <a:ext cx="686446" cy="821061"/>
              </a:xfrm>
              <a:custGeom>
                <a:rect b="b" l="l" r="r" t="t"/>
                <a:pathLst>
                  <a:path extrusionOk="0" h="362" w="303">
                    <a:moveTo>
                      <a:pt x="293" y="234"/>
                    </a:moveTo>
                    <a:cubicBezTo>
                      <a:pt x="289" y="246"/>
                      <a:pt x="274" y="253"/>
                      <a:pt x="262" y="250"/>
                    </a:cubicBezTo>
                    <a:cubicBezTo>
                      <a:pt x="270" y="261"/>
                      <a:pt x="270" y="278"/>
                      <a:pt x="261" y="290"/>
                    </a:cubicBezTo>
                    <a:cubicBezTo>
                      <a:pt x="253" y="301"/>
                      <a:pt x="236" y="305"/>
                      <a:pt x="224" y="299"/>
                    </a:cubicBezTo>
                    <a:cubicBezTo>
                      <a:pt x="231" y="312"/>
                      <a:pt x="224" y="330"/>
                      <a:pt x="211" y="337"/>
                    </a:cubicBezTo>
                    <a:cubicBezTo>
                      <a:pt x="198" y="343"/>
                      <a:pt x="181" y="338"/>
                      <a:pt x="172" y="326"/>
                    </a:cubicBezTo>
                    <a:cubicBezTo>
                      <a:pt x="173" y="336"/>
                      <a:pt x="169" y="345"/>
                      <a:pt x="163" y="351"/>
                    </a:cubicBezTo>
                    <a:cubicBezTo>
                      <a:pt x="161" y="353"/>
                      <a:pt x="159" y="355"/>
                      <a:pt x="157" y="356"/>
                    </a:cubicBezTo>
                    <a:cubicBezTo>
                      <a:pt x="156" y="357"/>
                      <a:pt x="155" y="358"/>
                      <a:pt x="153" y="359"/>
                    </a:cubicBezTo>
                    <a:cubicBezTo>
                      <a:pt x="149" y="361"/>
                      <a:pt x="145" y="362"/>
                      <a:pt x="140" y="362"/>
                    </a:cubicBezTo>
                    <a:cubicBezTo>
                      <a:pt x="129" y="361"/>
                      <a:pt x="122" y="354"/>
                      <a:pt x="115" y="346"/>
                    </a:cubicBezTo>
                    <a:cubicBezTo>
                      <a:pt x="113" y="343"/>
                      <a:pt x="101" y="324"/>
                      <a:pt x="105" y="320"/>
                    </a:cubicBezTo>
                    <a:cubicBezTo>
                      <a:pt x="94" y="331"/>
                      <a:pt x="75" y="330"/>
                      <a:pt x="61" y="322"/>
                    </a:cubicBezTo>
                    <a:cubicBezTo>
                      <a:pt x="58" y="320"/>
                      <a:pt x="55" y="318"/>
                      <a:pt x="52" y="315"/>
                    </a:cubicBezTo>
                    <a:cubicBezTo>
                      <a:pt x="48" y="309"/>
                      <a:pt x="48" y="301"/>
                      <a:pt x="51" y="294"/>
                    </a:cubicBezTo>
                    <a:cubicBezTo>
                      <a:pt x="53" y="287"/>
                      <a:pt x="57" y="281"/>
                      <a:pt x="61" y="275"/>
                    </a:cubicBezTo>
                    <a:cubicBezTo>
                      <a:pt x="48" y="280"/>
                      <a:pt x="28" y="276"/>
                      <a:pt x="18" y="264"/>
                    </a:cubicBezTo>
                    <a:cubicBezTo>
                      <a:pt x="6" y="249"/>
                      <a:pt x="24" y="229"/>
                      <a:pt x="34" y="219"/>
                    </a:cubicBezTo>
                    <a:cubicBezTo>
                      <a:pt x="25" y="219"/>
                      <a:pt x="15" y="219"/>
                      <a:pt x="8" y="213"/>
                    </a:cubicBezTo>
                    <a:cubicBezTo>
                      <a:pt x="2" y="207"/>
                      <a:pt x="0" y="196"/>
                      <a:pt x="3" y="188"/>
                    </a:cubicBezTo>
                    <a:cubicBezTo>
                      <a:pt x="6" y="179"/>
                      <a:pt x="12" y="172"/>
                      <a:pt x="18" y="166"/>
                    </a:cubicBezTo>
                    <a:cubicBezTo>
                      <a:pt x="22" y="163"/>
                      <a:pt x="27" y="159"/>
                      <a:pt x="31" y="160"/>
                    </a:cubicBezTo>
                    <a:cubicBezTo>
                      <a:pt x="22" y="156"/>
                      <a:pt x="13" y="151"/>
                      <a:pt x="8" y="143"/>
                    </a:cubicBezTo>
                    <a:cubicBezTo>
                      <a:pt x="2" y="135"/>
                      <a:pt x="2" y="122"/>
                      <a:pt x="9" y="116"/>
                    </a:cubicBezTo>
                    <a:cubicBezTo>
                      <a:pt x="15" y="111"/>
                      <a:pt x="23" y="111"/>
                      <a:pt x="31" y="111"/>
                    </a:cubicBezTo>
                    <a:cubicBezTo>
                      <a:pt x="25" y="103"/>
                      <a:pt x="22" y="93"/>
                      <a:pt x="22" y="84"/>
                    </a:cubicBezTo>
                    <a:cubicBezTo>
                      <a:pt x="22" y="74"/>
                      <a:pt x="27" y="64"/>
                      <a:pt x="35" y="59"/>
                    </a:cubicBezTo>
                    <a:cubicBezTo>
                      <a:pt x="44" y="54"/>
                      <a:pt x="56" y="56"/>
                      <a:pt x="61" y="65"/>
                    </a:cubicBezTo>
                    <a:cubicBezTo>
                      <a:pt x="59" y="57"/>
                      <a:pt x="56" y="49"/>
                      <a:pt x="57" y="40"/>
                    </a:cubicBezTo>
                    <a:cubicBezTo>
                      <a:pt x="57" y="32"/>
                      <a:pt x="61" y="23"/>
                      <a:pt x="68" y="20"/>
                    </a:cubicBezTo>
                    <a:cubicBezTo>
                      <a:pt x="74" y="16"/>
                      <a:pt x="82" y="17"/>
                      <a:pt x="88" y="21"/>
                    </a:cubicBezTo>
                    <a:cubicBezTo>
                      <a:pt x="95" y="24"/>
                      <a:pt x="100" y="30"/>
                      <a:pt x="104" y="35"/>
                    </a:cubicBezTo>
                    <a:cubicBezTo>
                      <a:pt x="106" y="22"/>
                      <a:pt x="110" y="7"/>
                      <a:pt x="122" y="3"/>
                    </a:cubicBezTo>
                    <a:cubicBezTo>
                      <a:pt x="130" y="0"/>
                      <a:pt x="140" y="3"/>
                      <a:pt x="147" y="10"/>
                    </a:cubicBezTo>
                    <a:cubicBezTo>
                      <a:pt x="150" y="13"/>
                      <a:pt x="153" y="17"/>
                      <a:pt x="156" y="22"/>
                    </a:cubicBezTo>
                    <a:cubicBezTo>
                      <a:pt x="158" y="25"/>
                      <a:pt x="159" y="29"/>
                      <a:pt x="161" y="33"/>
                    </a:cubicBezTo>
                    <a:cubicBezTo>
                      <a:pt x="169" y="20"/>
                      <a:pt x="186" y="13"/>
                      <a:pt x="200" y="17"/>
                    </a:cubicBezTo>
                    <a:cubicBezTo>
                      <a:pt x="215" y="20"/>
                      <a:pt x="227" y="34"/>
                      <a:pt x="229" y="49"/>
                    </a:cubicBezTo>
                    <a:cubicBezTo>
                      <a:pt x="240" y="44"/>
                      <a:pt x="254" y="47"/>
                      <a:pt x="262" y="56"/>
                    </a:cubicBezTo>
                    <a:cubicBezTo>
                      <a:pt x="270" y="66"/>
                      <a:pt x="270" y="81"/>
                      <a:pt x="263" y="91"/>
                    </a:cubicBezTo>
                    <a:cubicBezTo>
                      <a:pt x="277" y="89"/>
                      <a:pt x="291" y="99"/>
                      <a:pt x="295" y="112"/>
                    </a:cubicBezTo>
                    <a:cubicBezTo>
                      <a:pt x="299" y="126"/>
                      <a:pt x="292" y="142"/>
                      <a:pt x="280" y="148"/>
                    </a:cubicBezTo>
                    <a:cubicBezTo>
                      <a:pt x="293" y="148"/>
                      <a:pt x="303" y="161"/>
                      <a:pt x="303" y="174"/>
                    </a:cubicBezTo>
                    <a:cubicBezTo>
                      <a:pt x="302" y="187"/>
                      <a:pt x="292" y="198"/>
                      <a:pt x="280" y="202"/>
                    </a:cubicBezTo>
                    <a:cubicBezTo>
                      <a:pt x="292" y="206"/>
                      <a:pt x="298" y="222"/>
                      <a:pt x="293" y="234"/>
                    </a:cubicBez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25" name="Google Shape;1125;p47"/>
              <p:cNvSpPr/>
              <p:nvPr/>
            </p:nvSpPr>
            <p:spPr>
              <a:xfrm>
                <a:off x="2072806" y="1938145"/>
                <a:ext cx="44872" cy="1056878"/>
              </a:xfrm>
              <a:custGeom>
                <a:rect b="b" l="l" r="r" t="t"/>
                <a:pathLst>
                  <a:path extrusionOk="0" h="1107" w="47">
                    <a:moveTo>
                      <a:pt x="47" y="1107"/>
                    </a:moveTo>
                    <a:lnTo>
                      <a:pt x="0" y="1107"/>
                    </a:lnTo>
                    <a:lnTo>
                      <a:pt x="9" y="566"/>
                    </a:lnTo>
                    <a:lnTo>
                      <a:pt x="9" y="537"/>
                    </a:lnTo>
                    <a:lnTo>
                      <a:pt x="12" y="478"/>
                    </a:lnTo>
                    <a:lnTo>
                      <a:pt x="14" y="345"/>
                    </a:lnTo>
                    <a:lnTo>
                      <a:pt x="14" y="276"/>
                    </a:lnTo>
                    <a:lnTo>
                      <a:pt x="17" y="122"/>
                    </a:lnTo>
                    <a:lnTo>
                      <a:pt x="19" y="0"/>
                    </a:lnTo>
                    <a:lnTo>
                      <a:pt x="24" y="174"/>
                    </a:lnTo>
                    <a:lnTo>
                      <a:pt x="24" y="174"/>
                    </a:lnTo>
                    <a:lnTo>
                      <a:pt x="26" y="224"/>
                    </a:lnTo>
                    <a:lnTo>
                      <a:pt x="33" y="547"/>
                    </a:lnTo>
                    <a:lnTo>
                      <a:pt x="47" y="1107"/>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26" name="Google Shape;1126;p47"/>
              <p:cNvSpPr/>
              <p:nvPr/>
            </p:nvSpPr>
            <p:spPr>
              <a:xfrm>
                <a:off x="2095719" y="1967742"/>
                <a:ext cx="115522" cy="186171"/>
              </a:xfrm>
              <a:custGeom>
                <a:rect b="b" l="l" r="r" t="t"/>
                <a:pathLst>
                  <a:path extrusionOk="0" h="195" w="121">
                    <a:moveTo>
                      <a:pt x="121" y="0"/>
                    </a:moveTo>
                    <a:lnTo>
                      <a:pt x="0" y="143"/>
                    </a:lnTo>
                    <a:lnTo>
                      <a:pt x="0" y="195"/>
                    </a:lnTo>
                    <a:lnTo>
                      <a:pt x="121"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27" name="Google Shape;1127;p47"/>
              <p:cNvSpPr/>
              <p:nvPr/>
            </p:nvSpPr>
            <p:spPr>
              <a:xfrm>
                <a:off x="1947737" y="1997338"/>
                <a:ext cx="138435" cy="270187"/>
              </a:xfrm>
              <a:custGeom>
                <a:rect b="b" l="l" r="r" t="t"/>
                <a:pathLst>
                  <a:path extrusionOk="0" h="283" w="145">
                    <a:moveTo>
                      <a:pt x="0" y="0"/>
                    </a:moveTo>
                    <a:lnTo>
                      <a:pt x="145" y="283"/>
                    </a:lnTo>
                    <a:lnTo>
                      <a:pt x="145" y="214"/>
                    </a:lnTo>
                    <a:lnTo>
                      <a:pt x="0"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28" name="Google Shape;1128;p47"/>
              <p:cNvSpPr/>
              <p:nvPr/>
            </p:nvSpPr>
            <p:spPr>
              <a:xfrm>
                <a:off x="1963967" y="2267525"/>
                <a:ext cx="122204" cy="189990"/>
              </a:xfrm>
              <a:custGeom>
                <a:rect b="b" l="l" r="r" t="t"/>
                <a:pathLst>
                  <a:path extrusionOk="0" h="199" w="128">
                    <a:moveTo>
                      <a:pt x="0" y="0"/>
                    </a:moveTo>
                    <a:lnTo>
                      <a:pt x="128" y="199"/>
                    </a:lnTo>
                    <a:lnTo>
                      <a:pt x="128" y="137"/>
                    </a:lnTo>
                    <a:lnTo>
                      <a:pt x="0"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29" name="Google Shape;1129;p47"/>
              <p:cNvSpPr/>
              <p:nvPr/>
            </p:nvSpPr>
            <p:spPr>
              <a:xfrm>
                <a:off x="1679569" y="2772562"/>
                <a:ext cx="1506328" cy="270201"/>
              </a:xfrm>
              <a:custGeom>
                <a:rect b="b" l="l" r="r" t="t"/>
                <a:pathLst>
                  <a:path extrusionOk="0" h="84" w="470">
                    <a:moveTo>
                      <a:pt x="466" y="80"/>
                    </a:moveTo>
                    <a:cubicBezTo>
                      <a:pt x="470" y="78"/>
                      <a:pt x="469" y="71"/>
                      <a:pt x="465" y="68"/>
                    </a:cubicBezTo>
                    <a:cubicBezTo>
                      <a:pt x="462" y="66"/>
                      <a:pt x="457" y="66"/>
                      <a:pt x="453" y="66"/>
                    </a:cubicBezTo>
                    <a:cubicBezTo>
                      <a:pt x="456" y="61"/>
                      <a:pt x="456" y="53"/>
                      <a:pt x="453" y="49"/>
                    </a:cubicBezTo>
                    <a:cubicBezTo>
                      <a:pt x="449" y="44"/>
                      <a:pt x="441" y="43"/>
                      <a:pt x="437" y="49"/>
                    </a:cubicBezTo>
                    <a:cubicBezTo>
                      <a:pt x="438" y="40"/>
                      <a:pt x="436" y="32"/>
                      <a:pt x="432" y="24"/>
                    </a:cubicBezTo>
                    <a:cubicBezTo>
                      <a:pt x="430" y="21"/>
                      <a:pt x="428" y="18"/>
                      <a:pt x="425" y="17"/>
                    </a:cubicBezTo>
                    <a:cubicBezTo>
                      <a:pt x="420" y="14"/>
                      <a:pt x="413" y="16"/>
                      <a:pt x="409" y="20"/>
                    </a:cubicBezTo>
                    <a:cubicBezTo>
                      <a:pt x="404" y="24"/>
                      <a:pt x="402" y="29"/>
                      <a:pt x="399" y="34"/>
                    </a:cubicBezTo>
                    <a:cubicBezTo>
                      <a:pt x="394" y="26"/>
                      <a:pt x="387" y="20"/>
                      <a:pt x="379" y="15"/>
                    </a:cubicBezTo>
                    <a:cubicBezTo>
                      <a:pt x="374" y="12"/>
                      <a:pt x="369" y="10"/>
                      <a:pt x="364" y="12"/>
                    </a:cubicBezTo>
                    <a:cubicBezTo>
                      <a:pt x="356" y="14"/>
                      <a:pt x="354" y="25"/>
                      <a:pt x="353" y="33"/>
                    </a:cubicBezTo>
                    <a:cubicBezTo>
                      <a:pt x="345" y="29"/>
                      <a:pt x="336" y="25"/>
                      <a:pt x="328" y="26"/>
                    </a:cubicBezTo>
                    <a:cubicBezTo>
                      <a:pt x="319" y="28"/>
                      <a:pt x="311" y="38"/>
                      <a:pt x="316" y="46"/>
                    </a:cubicBezTo>
                    <a:cubicBezTo>
                      <a:pt x="309" y="43"/>
                      <a:pt x="302" y="40"/>
                      <a:pt x="294" y="41"/>
                    </a:cubicBezTo>
                    <a:cubicBezTo>
                      <a:pt x="287" y="42"/>
                      <a:pt x="280" y="48"/>
                      <a:pt x="282" y="56"/>
                    </a:cubicBezTo>
                    <a:cubicBezTo>
                      <a:pt x="274" y="48"/>
                      <a:pt x="261" y="48"/>
                      <a:pt x="254" y="55"/>
                    </a:cubicBezTo>
                    <a:cubicBezTo>
                      <a:pt x="257" y="50"/>
                      <a:pt x="256" y="41"/>
                      <a:pt x="251" y="37"/>
                    </a:cubicBezTo>
                    <a:cubicBezTo>
                      <a:pt x="246" y="32"/>
                      <a:pt x="238" y="32"/>
                      <a:pt x="233" y="36"/>
                    </a:cubicBezTo>
                    <a:cubicBezTo>
                      <a:pt x="234" y="28"/>
                      <a:pt x="229" y="20"/>
                      <a:pt x="222" y="16"/>
                    </a:cubicBezTo>
                    <a:cubicBezTo>
                      <a:pt x="215" y="13"/>
                      <a:pt x="206" y="15"/>
                      <a:pt x="200" y="21"/>
                    </a:cubicBezTo>
                    <a:cubicBezTo>
                      <a:pt x="199" y="11"/>
                      <a:pt x="192" y="2"/>
                      <a:pt x="183" y="1"/>
                    </a:cubicBezTo>
                    <a:cubicBezTo>
                      <a:pt x="174" y="0"/>
                      <a:pt x="164" y="8"/>
                      <a:pt x="164" y="17"/>
                    </a:cubicBezTo>
                    <a:cubicBezTo>
                      <a:pt x="159" y="11"/>
                      <a:pt x="152" y="4"/>
                      <a:pt x="143" y="3"/>
                    </a:cubicBezTo>
                    <a:cubicBezTo>
                      <a:pt x="134" y="2"/>
                      <a:pt x="125" y="11"/>
                      <a:pt x="129" y="19"/>
                    </a:cubicBezTo>
                    <a:cubicBezTo>
                      <a:pt x="122" y="14"/>
                      <a:pt x="114" y="9"/>
                      <a:pt x="105" y="11"/>
                    </a:cubicBezTo>
                    <a:cubicBezTo>
                      <a:pt x="97" y="12"/>
                      <a:pt x="90" y="22"/>
                      <a:pt x="93" y="30"/>
                    </a:cubicBezTo>
                    <a:cubicBezTo>
                      <a:pt x="86" y="33"/>
                      <a:pt x="78" y="24"/>
                      <a:pt x="69" y="25"/>
                    </a:cubicBezTo>
                    <a:cubicBezTo>
                      <a:pt x="64" y="26"/>
                      <a:pt x="59" y="31"/>
                      <a:pt x="58" y="37"/>
                    </a:cubicBezTo>
                    <a:cubicBezTo>
                      <a:pt x="56" y="42"/>
                      <a:pt x="57" y="48"/>
                      <a:pt x="58" y="54"/>
                    </a:cubicBezTo>
                    <a:cubicBezTo>
                      <a:pt x="53" y="53"/>
                      <a:pt x="48" y="53"/>
                      <a:pt x="43" y="54"/>
                    </a:cubicBezTo>
                    <a:cubicBezTo>
                      <a:pt x="38" y="55"/>
                      <a:pt x="34" y="60"/>
                      <a:pt x="34" y="65"/>
                    </a:cubicBezTo>
                    <a:cubicBezTo>
                      <a:pt x="28" y="60"/>
                      <a:pt x="18" y="59"/>
                      <a:pt x="11" y="63"/>
                    </a:cubicBezTo>
                    <a:cubicBezTo>
                      <a:pt x="4" y="67"/>
                      <a:pt x="0" y="76"/>
                      <a:pt x="1" y="84"/>
                    </a:cubicBezTo>
                    <a:lnTo>
                      <a:pt x="466" y="80"/>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130" name="Google Shape;1130;p47"/>
            <p:cNvGrpSpPr/>
            <p:nvPr/>
          </p:nvGrpSpPr>
          <p:grpSpPr>
            <a:xfrm>
              <a:off x="2636966" y="3106433"/>
              <a:ext cx="2021560" cy="1781181"/>
              <a:chOff x="1621222" y="1664140"/>
              <a:chExt cx="1564675" cy="1378623"/>
            </a:xfrm>
          </p:grpSpPr>
          <p:sp>
            <p:nvSpPr>
              <p:cNvPr id="1131" name="Google Shape;1131;p47"/>
              <p:cNvSpPr/>
              <p:nvPr/>
            </p:nvSpPr>
            <p:spPr>
              <a:xfrm>
                <a:off x="1786721" y="2747750"/>
                <a:ext cx="355157" cy="227224"/>
              </a:xfrm>
              <a:custGeom>
                <a:rect b="b" l="l" r="r" t="t"/>
                <a:pathLst>
                  <a:path extrusionOk="0" h="100" w="157">
                    <a:moveTo>
                      <a:pt x="4" y="93"/>
                    </a:moveTo>
                    <a:cubicBezTo>
                      <a:pt x="0" y="77"/>
                      <a:pt x="2" y="59"/>
                      <a:pt x="9" y="44"/>
                    </a:cubicBezTo>
                    <a:cubicBezTo>
                      <a:pt x="23" y="15"/>
                      <a:pt x="57" y="0"/>
                      <a:pt x="88" y="3"/>
                    </a:cubicBezTo>
                    <a:cubicBezTo>
                      <a:pt x="104" y="5"/>
                      <a:pt x="120" y="11"/>
                      <a:pt x="132" y="22"/>
                    </a:cubicBezTo>
                    <a:cubicBezTo>
                      <a:pt x="148" y="36"/>
                      <a:pt x="153" y="59"/>
                      <a:pt x="156" y="80"/>
                    </a:cubicBezTo>
                    <a:cubicBezTo>
                      <a:pt x="157" y="82"/>
                      <a:pt x="157" y="83"/>
                      <a:pt x="156" y="85"/>
                    </a:cubicBezTo>
                    <a:cubicBezTo>
                      <a:pt x="155" y="86"/>
                      <a:pt x="154" y="86"/>
                      <a:pt x="153" y="87"/>
                    </a:cubicBezTo>
                    <a:cubicBezTo>
                      <a:pt x="125" y="99"/>
                      <a:pt x="93" y="99"/>
                      <a:pt x="62" y="100"/>
                    </a:cubicBezTo>
                    <a:cubicBezTo>
                      <a:pt x="52" y="100"/>
                      <a:pt x="42" y="100"/>
                      <a:pt x="32" y="98"/>
                    </a:cubicBezTo>
                    <a:lnTo>
                      <a:pt x="4" y="93"/>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32" name="Google Shape;1132;p47"/>
              <p:cNvSpPr/>
              <p:nvPr/>
            </p:nvSpPr>
            <p:spPr>
              <a:xfrm>
                <a:off x="2323898" y="2721018"/>
                <a:ext cx="296919" cy="239636"/>
              </a:xfrm>
              <a:custGeom>
                <a:rect b="b" l="l" r="r" t="t"/>
                <a:pathLst>
                  <a:path extrusionOk="0" h="106" w="131">
                    <a:moveTo>
                      <a:pt x="1" y="104"/>
                    </a:moveTo>
                    <a:cubicBezTo>
                      <a:pt x="0" y="87"/>
                      <a:pt x="4" y="69"/>
                      <a:pt x="9" y="52"/>
                    </a:cubicBezTo>
                    <a:cubicBezTo>
                      <a:pt x="12" y="44"/>
                      <a:pt x="15" y="36"/>
                      <a:pt x="20" y="30"/>
                    </a:cubicBezTo>
                    <a:cubicBezTo>
                      <a:pt x="43" y="0"/>
                      <a:pt x="89" y="7"/>
                      <a:pt x="112" y="32"/>
                    </a:cubicBezTo>
                    <a:cubicBezTo>
                      <a:pt x="126" y="48"/>
                      <a:pt x="128" y="66"/>
                      <a:pt x="131" y="86"/>
                    </a:cubicBezTo>
                    <a:cubicBezTo>
                      <a:pt x="131" y="88"/>
                      <a:pt x="131" y="90"/>
                      <a:pt x="131" y="93"/>
                    </a:cubicBezTo>
                    <a:cubicBezTo>
                      <a:pt x="129" y="98"/>
                      <a:pt x="122" y="99"/>
                      <a:pt x="117" y="100"/>
                    </a:cubicBezTo>
                    <a:cubicBezTo>
                      <a:pt x="99" y="101"/>
                      <a:pt x="81" y="102"/>
                      <a:pt x="63" y="101"/>
                    </a:cubicBezTo>
                    <a:cubicBezTo>
                      <a:pt x="49" y="100"/>
                      <a:pt x="34" y="99"/>
                      <a:pt x="21" y="106"/>
                    </a:cubicBezTo>
                    <a:lnTo>
                      <a:pt x="1" y="104"/>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33" name="Google Shape;1133;p47"/>
              <p:cNvSpPr/>
              <p:nvPr/>
            </p:nvSpPr>
            <p:spPr>
              <a:xfrm>
                <a:off x="1988790" y="2373499"/>
                <a:ext cx="364704" cy="405758"/>
              </a:xfrm>
              <a:custGeom>
                <a:rect b="b" l="l" r="r" t="t"/>
                <a:pathLst>
                  <a:path extrusionOk="0" h="179" w="161">
                    <a:moveTo>
                      <a:pt x="16" y="37"/>
                    </a:moveTo>
                    <a:cubicBezTo>
                      <a:pt x="1" y="66"/>
                      <a:pt x="0" y="106"/>
                      <a:pt x="14" y="132"/>
                    </a:cubicBezTo>
                    <a:cubicBezTo>
                      <a:pt x="23" y="148"/>
                      <a:pt x="39" y="160"/>
                      <a:pt x="57" y="164"/>
                    </a:cubicBezTo>
                    <a:cubicBezTo>
                      <a:pt x="125" y="179"/>
                      <a:pt x="161" y="87"/>
                      <a:pt x="129" y="35"/>
                    </a:cubicBezTo>
                    <a:cubicBezTo>
                      <a:pt x="127" y="32"/>
                      <a:pt x="124" y="29"/>
                      <a:pt x="122" y="26"/>
                    </a:cubicBezTo>
                    <a:cubicBezTo>
                      <a:pt x="108" y="10"/>
                      <a:pt x="88" y="0"/>
                      <a:pt x="67" y="1"/>
                    </a:cubicBezTo>
                    <a:cubicBezTo>
                      <a:pt x="43" y="2"/>
                      <a:pt x="26" y="17"/>
                      <a:pt x="16" y="37"/>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34" name="Google Shape;1134;p47"/>
              <p:cNvSpPr/>
              <p:nvPr/>
            </p:nvSpPr>
            <p:spPr>
              <a:xfrm>
                <a:off x="2135817" y="2491885"/>
                <a:ext cx="29597" cy="484999"/>
              </a:xfrm>
              <a:custGeom>
                <a:rect b="b" l="l" r="r" t="t"/>
                <a:pathLst>
                  <a:path extrusionOk="0" h="508" w="31">
                    <a:moveTo>
                      <a:pt x="0" y="0"/>
                    </a:moveTo>
                    <a:lnTo>
                      <a:pt x="7" y="508"/>
                    </a:lnTo>
                    <a:lnTo>
                      <a:pt x="31" y="508"/>
                    </a:lnTo>
                    <a:lnTo>
                      <a:pt x="0"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35" name="Google Shape;1135;p47"/>
              <p:cNvSpPr/>
              <p:nvPr/>
            </p:nvSpPr>
            <p:spPr>
              <a:xfrm>
                <a:off x="2142501" y="2532938"/>
                <a:ext cx="77333" cy="108838"/>
              </a:xfrm>
              <a:custGeom>
                <a:rect b="b" l="l" r="r" t="t"/>
                <a:pathLst>
                  <a:path extrusionOk="0" h="114" w="81">
                    <a:moveTo>
                      <a:pt x="81" y="0"/>
                    </a:moveTo>
                    <a:lnTo>
                      <a:pt x="0" y="83"/>
                    </a:lnTo>
                    <a:lnTo>
                      <a:pt x="0" y="114"/>
                    </a:lnTo>
                    <a:lnTo>
                      <a:pt x="81"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36" name="Google Shape;1136;p47"/>
              <p:cNvSpPr/>
              <p:nvPr/>
            </p:nvSpPr>
            <p:spPr>
              <a:xfrm>
                <a:off x="2142501" y="2615998"/>
                <a:ext cx="95472" cy="118386"/>
              </a:xfrm>
              <a:custGeom>
                <a:rect b="b" l="l" r="r" t="t"/>
                <a:pathLst>
                  <a:path extrusionOk="0" h="124" w="100">
                    <a:moveTo>
                      <a:pt x="100" y="0"/>
                    </a:moveTo>
                    <a:lnTo>
                      <a:pt x="8" y="95"/>
                    </a:lnTo>
                    <a:lnTo>
                      <a:pt x="0" y="124"/>
                    </a:lnTo>
                    <a:lnTo>
                      <a:pt x="100"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37" name="Google Shape;1137;p47"/>
              <p:cNvSpPr/>
              <p:nvPr/>
            </p:nvSpPr>
            <p:spPr>
              <a:xfrm>
                <a:off x="2056576" y="2587357"/>
                <a:ext cx="85925" cy="105974"/>
              </a:xfrm>
              <a:custGeom>
                <a:rect b="b" l="l" r="r" t="t"/>
                <a:pathLst>
                  <a:path extrusionOk="0" h="111" w="90">
                    <a:moveTo>
                      <a:pt x="0" y="0"/>
                    </a:moveTo>
                    <a:lnTo>
                      <a:pt x="90" y="111"/>
                    </a:lnTo>
                    <a:lnTo>
                      <a:pt x="90" y="57"/>
                    </a:lnTo>
                    <a:lnTo>
                      <a:pt x="0"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38" name="Google Shape;1138;p47"/>
              <p:cNvSpPr/>
              <p:nvPr/>
            </p:nvSpPr>
            <p:spPr>
              <a:xfrm>
                <a:off x="1621222" y="2144366"/>
                <a:ext cx="478316" cy="515550"/>
              </a:xfrm>
              <a:custGeom>
                <a:rect b="b" l="l" r="r" t="t"/>
                <a:pathLst>
                  <a:path extrusionOk="0" h="227" w="211">
                    <a:moveTo>
                      <a:pt x="190" y="186"/>
                    </a:moveTo>
                    <a:cubicBezTo>
                      <a:pt x="186" y="191"/>
                      <a:pt x="181" y="196"/>
                      <a:pt x="175" y="200"/>
                    </a:cubicBezTo>
                    <a:cubicBezTo>
                      <a:pt x="171" y="204"/>
                      <a:pt x="166" y="208"/>
                      <a:pt x="161" y="212"/>
                    </a:cubicBezTo>
                    <a:cubicBezTo>
                      <a:pt x="149" y="220"/>
                      <a:pt x="134" y="225"/>
                      <a:pt x="119" y="226"/>
                    </a:cubicBezTo>
                    <a:cubicBezTo>
                      <a:pt x="116" y="226"/>
                      <a:pt x="114" y="227"/>
                      <a:pt x="111" y="227"/>
                    </a:cubicBezTo>
                    <a:cubicBezTo>
                      <a:pt x="110" y="227"/>
                      <a:pt x="109" y="227"/>
                      <a:pt x="107" y="227"/>
                    </a:cubicBezTo>
                    <a:cubicBezTo>
                      <a:pt x="105" y="227"/>
                      <a:pt x="103" y="227"/>
                      <a:pt x="101" y="227"/>
                    </a:cubicBezTo>
                    <a:cubicBezTo>
                      <a:pt x="80" y="227"/>
                      <a:pt x="58" y="222"/>
                      <a:pt x="41" y="209"/>
                    </a:cubicBezTo>
                    <a:cubicBezTo>
                      <a:pt x="21" y="193"/>
                      <a:pt x="10" y="167"/>
                      <a:pt x="6" y="142"/>
                    </a:cubicBezTo>
                    <a:cubicBezTo>
                      <a:pt x="0" y="109"/>
                      <a:pt x="5" y="73"/>
                      <a:pt x="23" y="46"/>
                    </a:cubicBezTo>
                    <a:cubicBezTo>
                      <a:pt x="39" y="23"/>
                      <a:pt x="64" y="7"/>
                      <a:pt x="91" y="3"/>
                    </a:cubicBezTo>
                    <a:cubicBezTo>
                      <a:pt x="95" y="2"/>
                      <a:pt x="99" y="2"/>
                      <a:pt x="103" y="2"/>
                    </a:cubicBezTo>
                    <a:cubicBezTo>
                      <a:pt x="135" y="0"/>
                      <a:pt x="168" y="14"/>
                      <a:pt x="187" y="41"/>
                    </a:cubicBezTo>
                    <a:cubicBezTo>
                      <a:pt x="198" y="58"/>
                      <a:pt x="204" y="78"/>
                      <a:pt x="207" y="99"/>
                    </a:cubicBezTo>
                    <a:cubicBezTo>
                      <a:pt x="211" y="129"/>
                      <a:pt x="210" y="162"/>
                      <a:pt x="190" y="186"/>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39" name="Google Shape;1139;p47"/>
              <p:cNvSpPr/>
              <p:nvPr/>
            </p:nvSpPr>
            <p:spPr>
              <a:xfrm>
                <a:off x="1848446" y="2323853"/>
                <a:ext cx="42963" cy="643483"/>
              </a:xfrm>
              <a:custGeom>
                <a:rect b="b" l="l" r="r" t="t"/>
                <a:pathLst>
                  <a:path extrusionOk="0" h="674" w="45">
                    <a:moveTo>
                      <a:pt x="45" y="674"/>
                    </a:moveTo>
                    <a:lnTo>
                      <a:pt x="0" y="674"/>
                    </a:lnTo>
                    <a:lnTo>
                      <a:pt x="2" y="352"/>
                    </a:lnTo>
                    <a:lnTo>
                      <a:pt x="5" y="209"/>
                    </a:lnTo>
                    <a:lnTo>
                      <a:pt x="5" y="178"/>
                    </a:lnTo>
                    <a:lnTo>
                      <a:pt x="5" y="157"/>
                    </a:lnTo>
                    <a:lnTo>
                      <a:pt x="5" y="157"/>
                    </a:lnTo>
                    <a:lnTo>
                      <a:pt x="5" y="131"/>
                    </a:lnTo>
                    <a:lnTo>
                      <a:pt x="5" y="0"/>
                    </a:lnTo>
                    <a:lnTo>
                      <a:pt x="12" y="116"/>
                    </a:lnTo>
                    <a:lnTo>
                      <a:pt x="14" y="124"/>
                    </a:lnTo>
                    <a:lnTo>
                      <a:pt x="14" y="154"/>
                    </a:lnTo>
                    <a:lnTo>
                      <a:pt x="19" y="228"/>
                    </a:lnTo>
                    <a:lnTo>
                      <a:pt x="21" y="278"/>
                    </a:lnTo>
                    <a:lnTo>
                      <a:pt x="26" y="333"/>
                    </a:lnTo>
                    <a:lnTo>
                      <a:pt x="26" y="340"/>
                    </a:lnTo>
                    <a:lnTo>
                      <a:pt x="26" y="352"/>
                    </a:lnTo>
                    <a:lnTo>
                      <a:pt x="45" y="674"/>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40" name="Google Shape;1140;p47"/>
              <p:cNvSpPr/>
              <p:nvPr/>
            </p:nvSpPr>
            <p:spPr>
              <a:xfrm>
                <a:off x="1853219" y="2307623"/>
                <a:ext cx="83061" cy="186171"/>
              </a:xfrm>
              <a:custGeom>
                <a:rect b="b" l="l" r="r" t="t"/>
                <a:pathLst>
                  <a:path extrusionOk="0" h="195" w="87">
                    <a:moveTo>
                      <a:pt x="87" y="0"/>
                    </a:moveTo>
                    <a:lnTo>
                      <a:pt x="0" y="148"/>
                    </a:lnTo>
                    <a:lnTo>
                      <a:pt x="0" y="195"/>
                    </a:lnTo>
                    <a:lnTo>
                      <a:pt x="87"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41" name="Google Shape;1141;p47"/>
              <p:cNvSpPr/>
              <p:nvPr/>
            </p:nvSpPr>
            <p:spPr>
              <a:xfrm>
                <a:off x="1861812" y="2403096"/>
                <a:ext cx="113612" cy="199537"/>
              </a:xfrm>
              <a:custGeom>
                <a:rect b="b" l="l" r="r" t="t"/>
                <a:pathLst>
                  <a:path extrusionOk="0" h="88" w="50">
                    <a:moveTo>
                      <a:pt x="50" y="0"/>
                    </a:moveTo>
                    <a:cubicBezTo>
                      <a:pt x="48" y="1"/>
                      <a:pt x="0" y="64"/>
                      <a:pt x="0" y="64"/>
                    </a:cubicBezTo>
                    <a:cubicBezTo>
                      <a:pt x="0" y="88"/>
                      <a:pt x="0" y="88"/>
                      <a:pt x="0" y="88"/>
                    </a:cubicBezTo>
                    <a:lnTo>
                      <a:pt x="50"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42" name="Google Shape;1142;p47"/>
              <p:cNvSpPr/>
              <p:nvPr/>
            </p:nvSpPr>
            <p:spPr>
              <a:xfrm>
                <a:off x="1734834" y="2394503"/>
                <a:ext cx="118386" cy="128888"/>
              </a:xfrm>
              <a:custGeom>
                <a:rect b="b" l="l" r="r" t="t"/>
                <a:pathLst>
                  <a:path extrusionOk="0" h="135" w="124">
                    <a:moveTo>
                      <a:pt x="0" y="0"/>
                    </a:moveTo>
                    <a:lnTo>
                      <a:pt x="124" y="135"/>
                    </a:lnTo>
                    <a:lnTo>
                      <a:pt x="124" y="83"/>
                    </a:lnTo>
                    <a:lnTo>
                      <a:pt x="0"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43" name="Google Shape;1143;p47"/>
              <p:cNvSpPr/>
              <p:nvPr/>
            </p:nvSpPr>
            <p:spPr>
              <a:xfrm>
                <a:off x="2274252" y="2079444"/>
                <a:ext cx="440127" cy="457312"/>
              </a:xfrm>
              <a:custGeom>
                <a:rect b="b" l="l" r="r" t="t"/>
                <a:pathLst>
                  <a:path extrusionOk="0" h="202" w="194">
                    <a:moveTo>
                      <a:pt x="179" y="162"/>
                    </a:moveTo>
                    <a:cubicBezTo>
                      <a:pt x="163" y="190"/>
                      <a:pt x="131" y="202"/>
                      <a:pt x="99" y="202"/>
                    </a:cubicBezTo>
                    <a:cubicBezTo>
                      <a:pt x="98" y="202"/>
                      <a:pt x="96" y="202"/>
                      <a:pt x="95" y="202"/>
                    </a:cubicBezTo>
                    <a:cubicBezTo>
                      <a:pt x="94" y="202"/>
                      <a:pt x="93" y="202"/>
                      <a:pt x="92" y="202"/>
                    </a:cubicBezTo>
                    <a:cubicBezTo>
                      <a:pt x="75" y="200"/>
                      <a:pt x="59" y="196"/>
                      <a:pt x="45" y="188"/>
                    </a:cubicBezTo>
                    <a:cubicBezTo>
                      <a:pt x="13" y="170"/>
                      <a:pt x="0" y="132"/>
                      <a:pt x="3" y="95"/>
                    </a:cubicBezTo>
                    <a:cubicBezTo>
                      <a:pt x="4" y="79"/>
                      <a:pt x="9" y="62"/>
                      <a:pt x="17" y="48"/>
                    </a:cubicBezTo>
                    <a:cubicBezTo>
                      <a:pt x="33" y="22"/>
                      <a:pt x="61" y="7"/>
                      <a:pt x="91" y="3"/>
                    </a:cubicBezTo>
                    <a:cubicBezTo>
                      <a:pt x="117" y="0"/>
                      <a:pt x="145" y="6"/>
                      <a:pt x="165" y="23"/>
                    </a:cubicBezTo>
                    <a:cubicBezTo>
                      <a:pt x="182" y="38"/>
                      <a:pt x="191" y="62"/>
                      <a:pt x="193" y="85"/>
                    </a:cubicBezTo>
                    <a:cubicBezTo>
                      <a:pt x="194" y="110"/>
                      <a:pt x="193" y="140"/>
                      <a:pt x="179" y="16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44" name="Google Shape;1144;p47"/>
              <p:cNvSpPr/>
              <p:nvPr/>
            </p:nvSpPr>
            <p:spPr>
              <a:xfrm>
                <a:off x="2478563" y="2253204"/>
                <a:ext cx="44872" cy="728453"/>
              </a:xfrm>
              <a:custGeom>
                <a:rect b="b" l="l" r="r" t="t"/>
                <a:pathLst>
                  <a:path extrusionOk="0" h="763" w="47">
                    <a:moveTo>
                      <a:pt x="47" y="763"/>
                    </a:moveTo>
                    <a:lnTo>
                      <a:pt x="0" y="763"/>
                    </a:lnTo>
                    <a:lnTo>
                      <a:pt x="5" y="297"/>
                    </a:lnTo>
                    <a:lnTo>
                      <a:pt x="5" y="193"/>
                    </a:lnTo>
                    <a:lnTo>
                      <a:pt x="5" y="181"/>
                    </a:lnTo>
                    <a:lnTo>
                      <a:pt x="7" y="24"/>
                    </a:lnTo>
                    <a:lnTo>
                      <a:pt x="7" y="0"/>
                    </a:lnTo>
                    <a:lnTo>
                      <a:pt x="19" y="224"/>
                    </a:lnTo>
                    <a:lnTo>
                      <a:pt x="21" y="293"/>
                    </a:lnTo>
                    <a:lnTo>
                      <a:pt x="21" y="297"/>
                    </a:lnTo>
                    <a:lnTo>
                      <a:pt x="47" y="763"/>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45" name="Google Shape;1145;p47"/>
              <p:cNvSpPr/>
              <p:nvPr/>
            </p:nvSpPr>
            <p:spPr>
              <a:xfrm>
                <a:off x="2496702" y="2319080"/>
                <a:ext cx="105974" cy="213858"/>
              </a:xfrm>
              <a:custGeom>
                <a:rect b="b" l="l" r="r" t="t"/>
                <a:pathLst>
                  <a:path extrusionOk="0" h="224" w="111">
                    <a:moveTo>
                      <a:pt x="111" y="0"/>
                    </a:moveTo>
                    <a:lnTo>
                      <a:pt x="0" y="155"/>
                    </a:lnTo>
                    <a:lnTo>
                      <a:pt x="2" y="224"/>
                    </a:lnTo>
                    <a:lnTo>
                      <a:pt x="111"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46" name="Google Shape;1146;p47"/>
              <p:cNvSpPr/>
              <p:nvPr/>
            </p:nvSpPr>
            <p:spPr>
              <a:xfrm>
                <a:off x="2383091" y="2319080"/>
                <a:ext cx="100246" cy="163258"/>
              </a:xfrm>
              <a:custGeom>
                <a:rect b="b" l="l" r="r" t="t"/>
                <a:pathLst>
                  <a:path extrusionOk="0" h="171" w="105">
                    <a:moveTo>
                      <a:pt x="0" y="0"/>
                    </a:moveTo>
                    <a:lnTo>
                      <a:pt x="105" y="171"/>
                    </a:lnTo>
                    <a:lnTo>
                      <a:pt x="105" y="112"/>
                    </a:lnTo>
                    <a:lnTo>
                      <a:pt x="0"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47" name="Google Shape;1147;p47"/>
              <p:cNvSpPr/>
              <p:nvPr/>
            </p:nvSpPr>
            <p:spPr>
              <a:xfrm>
                <a:off x="2645639" y="2373499"/>
                <a:ext cx="397165" cy="433444"/>
              </a:xfrm>
              <a:custGeom>
                <a:rect b="b" l="l" r="r" t="t"/>
                <a:pathLst>
                  <a:path extrusionOk="0" h="191" w="175">
                    <a:moveTo>
                      <a:pt x="170" y="118"/>
                    </a:moveTo>
                    <a:cubicBezTo>
                      <a:pt x="167" y="124"/>
                      <a:pt x="162" y="129"/>
                      <a:pt x="156" y="128"/>
                    </a:cubicBezTo>
                    <a:cubicBezTo>
                      <a:pt x="159" y="136"/>
                      <a:pt x="165" y="143"/>
                      <a:pt x="164" y="151"/>
                    </a:cubicBezTo>
                    <a:cubicBezTo>
                      <a:pt x="164" y="158"/>
                      <a:pt x="159" y="164"/>
                      <a:pt x="153" y="166"/>
                    </a:cubicBezTo>
                    <a:cubicBezTo>
                      <a:pt x="147" y="169"/>
                      <a:pt x="139" y="168"/>
                      <a:pt x="134" y="165"/>
                    </a:cubicBezTo>
                    <a:cubicBezTo>
                      <a:pt x="136" y="173"/>
                      <a:pt x="130" y="184"/>
                      <a:pt x="122" y="186"/>
                    </a:cubicBezTo>
                    <a:cubicBezTo>
                      <a:pt x="113" y="189"/>
                      <a:pt x="103" y="183"/>
                      <a:pt x="101" y="174"/>
                    </a:cubicBezTo>
                    <a:cubicBezTo>
                      <a:pt x="100" y="179"/>
                      <a:pt x="97" y="183"/>
                      <a:pt x="93" y="186"/>
                    </a:cubicBezTo>
                    <a:cubicBezTo>
                      <a:pt x="92" y="187"/>
                      <a:pt x="91" y="188"/>
                      <a:pt x="89" y="189"/>
                    </a:cubicBezTo>
                    <a:cubicBezTo>
                      <a:pt x="88" y="189"/>
                      <a:pt x="87" y="190"/>
                      <a:pt x="86" y="190"/>
                    </a:cubicBezTo>
                    <a:cubicBezTo>
                      <a:pt x="84" y="191"/>
                      <a:pt x="81" y="191"/>
                      <a:pt x="78" y="191"/>
                    </a:cubicBezTo>
                    <a:cubicBezTo>
                      <a:pt x="68" y="190"/>
                      <a:pt x="60" y="180"/>
                      <a:pt x="60" y="169"/>
                    </a:cubicBezTo>
                    <a:cubicBezTo>
                      <a:pt x="57" y="174"/>
                      <a:pt x="51" y="177"/>
                      <a:pt x="45" y="177"/>
                    </a:cubicBezTo>
                    <a:cubicBezTo>
                      <a:pt x="39" y="176"/>
                      <a:pt x="34" y="172"/>
                      <a:pt x="32" y="166"/>
                    </a:cubicBezTo>
                    <a:cubicBezTo>
                      <a:pt x="31" y="160"/>
                      <a:pt x="33" y="153"/>
                      <a:pt x="39" y="150"/>
                    </a:cubicBezTo>
                    <a:cubicBezTo>
                      <a:pt x="31" y="153"/>
                      <a:pt x="21" y="149"/>
                      <a:pt x="18" y="140"/>
                    </a:cubicBezTo>
                    <a:cubicBezTo>
                      <a:pt x="14" y="132"/>
                      <a:pt x="18" y="122"/>
                      <a:pt x="25" y="118"/>
                    </a:cubicBezTo>
                    <a:cubicBezTo>
                      <a:pt x="13" y="117"/>
                      <a:pt x="0" y="98"/>
                      <a:pt x="8" y="86"/>
                    </a:cubicBezTo>
                    <a:cubicBezTo>
                      <a:pt x="12" y="79"/>
                      <a:pt x="21" y="78"/>
                      <a:pt x="29" y="77"/>
                    </a:cubicBezTo>
                    <a:cubicBezTo>
                      <a:pt x="21" y="72"/>
                      <a:pt x="16" y="63"/>
                      <a:pt x="15" y="53"/>
                    </a:cubicBezTo>
                    <a:cubicBezTo>
                      <a:pt x="15" y="50"/>
                      <a:pt x="15" y="47"/>
                      <a:pt x="17" y="44"/>
                    </a:cubicBezTo>
                    <a:cubicBezTo>
                      <a:pt x="19" y="39"/>
                      <a:pt x="25" y="36"/>
                      <a:pt x="30" y="36"/>
                    </a:cubicBezTo>
                    <a:cubicBezTo>
                      <a:pt x="36" y="35"/>
                      <a:pt x="42" y="37"/>
                      <a:pt x="47" y="38"/>
                    </a:cubicBezTo>
                    <a:cubicBezTo>
                      <a:pt x="47" y="30"/>
                      <a:pt x="42" y="21"/>
                      <a:pt x="46" y="15"/>
                    </a:cubicBezTo>
                    <a:cubicBezTo>
                      <a:pt x="49" y="10"/>
                      <a:pt x="54" y="9"/>
                      <a:pt x="59" y="9"/>
                    </a:cubicBezTo>
                    <a:cubicBezTo>
                      <a:pt x="66" y="10"/>
                      <a:pt x="74" y="13"/>
                      <a:pt x="75" y="20"/>
                    </a:cubicBezTo>
                    <a:cubicBezTo>
                      <a:pt x="78" y="14"/>
                      <a:pt x="81" y="9"/>
                      <a:pt x="86" y="5"/>
                    </a:cubicBezTo>
                    <a:cubicBezTo>
                      <a:pt x="87" y="4"/>
                      <a:pt x="88" y="4"/>
                      <a:pt x="88" y="3"/>
                    </a:cubicBezTo>
                    <a:cubicBezTo>
                      <a:pt x="93" y="1"/>
                      <a:pt x="99" y="0"/>
                      <a:pt x="104" y="3"/>
                    </a:cubicBezTo>
                    <a:cubicBezTo>
                      <a:pt x="111" y="7"/>
                      <a:pt x="113" y="17"/>
                      <a:pt x="114" y="26"/>
                    </a:cubicBezTo>
                    <a:cubicBezTo>
                      <a:pt x="121" y="18"/>
                      <a:pt x="134" y="19"/>
                      <a:pt x="142" y="26"/>
                    </a:cubicBezTo>
                    <a:cubicBezTo>
                      <a:pt x="149" y="34"/>
                      <a:pt x="150" y="46"/>
                      <a:pt x="145" y="55"/>
                    </a:cubicBezTo>
                    <a:cubicBezTo>
                      <a:pt x="149" y="52"/>
                      <a:pt x="158" y="53"/>
                      <a:pt x="163" y="55"/>
                    </a:cubicBezTo>
                    <a:cubicBezTo>
                      <a:pt x="167" y="58"/>
                      <a:pt x="170" y="66"/>
                      <a:pt x="170" y="71"/>
                    </a:cubicBezTo>
                    <a:cubicBezTo>
                      <a:pt x="170" y="77"/>
                      <a:pt x="167" y="83"/>
                      <a:pt x="162" y="85"/>
                    </a:cubicBezTo>
                    <a:cubicBezTo>
                      <a:pt x="168" y="86"/>
                      <a:pt x="173" y="93"/>
                      <a:pt x="174" y="99"/>
                    </a:cubicBezTo>
                    <a:cubicBezTo>
                      <a:pt x="175" y="106"/>
                      <a:pt x="173" y="113"/>
                      <a:pt x="170" y="118"/>
                    </a:cubicBez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48" name="Google Shape;1148;p47"/>
              <p:cNvSpPr/>
              <p:nvPr/>
            </p:nvSpPr>
            <p:spPr>
              <a:xfrm>
                <a:off x="2838493" y="2444148"/>
                <a:ext cx="24823" cy="530826"/>
              </a:xfrm>
              <a:custGeom>
                <a:rect b="b" l="l" r="r" t="t"/>
                <a:pathLst>
                  <a:path extrusionOk="0" h="556" w="26">
                    <a:moveTo>
                      <a:pt x="26" y="556"/>
                    </a:moveTo>
                    <a:lnTo>
                      <a:pt x="0" y="556"/>
                    </a:lnTo>
                    <a:lnTo>
                      <a:pt x="3" y="378"/>
                    </a:lnTo>
                    <a:lnTo>
                      <a:pt x="5" y="242"/>
                    </a:lnTo>
                    <a:lnTo>
                      <a:pt x="5" y="209"/>
                    </a:lnTo>
                    <a:lnTo>
                      <a:pt x="7" y="0"/>
                    </a:lnTo>
                    <a:lnTo>
                      <a:pt x="10" y="47"/>
                    </a:lnTo>
                    <a:lnTo>
                      <a:pt x="12" y="128"/>
                    </a:lnTo>
                    <a:lnTo>
                      <a:pt x="12" y="154"/>
                    </a:lnTo>
                    <a:lnTo>
                      <a:pt x="15" y="254"/>
                    </a:lnTo>
                    <a:lnTo>
                      <a:pt x="15" y="254"/>
                    </a:lnTo>
                    <a:lnTo>
                      <a:pt x="17" y="285"/>
                    </a:lnTo>
                    <a:lnTo>
                      <a:pt x="19" y="368"/>
                    </a:lnTo>
                    <a:lnTo>
                      <a:pt x="26" y="556"/>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49" name="Google Shape;1149;p47"/>
              <p:cNvSpPr/>
              <p:nvPr/>
            </p:nvSpPr>
            <p:spPr>
              <a:xfrm>
                <a:off x="2849950" y="2482337"/>
                <a:ext cx="70649" cy="108838"/>
              </a:xfrm>
              <a:custGeom>
                <a:rect b="b" l="l" r="r" t="t"/>
                <a:pathLst>
                  <a:path extrusionOk="0" h="114" w="74">
                    <a:moveTo>
                      <a:pt x="74" y="0"/>
                    </a:moveTo>
                    <a:lnTo>
                      <a:pt x="0" y="88"/>
                    </a:lnTo>
                    <a:lnTo>
                      <a:pt x="0" y="114"/>
                    </a:lnTo>
                    <a:lnTo>
                      <a:pt x="74"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50" name="Google Shape;1150;p47"/>
              <p:cNvSpPr/>
              <p:nvPr/>
            </p:nvSpPr>
            <p:spPr>
              <a:xfrm>
                <a:off x="2849950" y="2566353"/>
                <a:ext cx="104065" cy="156574"/>
              </a:xfrm>
              <a:custGeom>
                <a:rect b="b" l="l" r="r" t="t"/>
                <a:pathLst>
                  <a:path extrusionOk="0" h="164" w="109">
                    <a:moveTo>
                      <a:pt x="109" y="0"/>
                    </a:moveTo>
                    <a:lnTo>
                      <a:pt x="3" y="126"/>
                    </a:lnTo>
                    <a:lnTo>
                      <a:pt x="0" y="164"/>
                    </a:lnTo>
                    <a:lnTo>
                      <a:pt x="109"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51" name="Google Shape;1151;p47"/>
              <p:cNvSpPr/>
              <p:nvPr/>
            </p:nvSpPr>
            <p:spPr>
              <a:xfrm>
                <a:off x="2734429" y="2561580"/>
                <a:ext cx="108838" cy="113612"/>
              </a:xfrm>
              <a:custGeom>
                <a:rect b="b" l="l" r="r" t="t"/>
                <a:pathLst>
                  <a:path extrusionOk="0" h="50" w="48">
                    <a:moveTo>
                      <a:pt x="2" y="0"/>
                    </a:moveTo>
                    <a:cubicBezTo>
                      <a:pt x="0" y="2"/>
                      <a:pt x="48" y="50"/>
                      <a:pt x="48" y="50"/>
                    </a:cubicBezTo>
                    <a:cubicBezTo>
                      <a:pt x="48" y="36"/>
                      <a:pt x="48" y="36"/>
                      <a:pt x="48" y="36"/>
                    </a:cubicBezTo>
                    <a:lnTo>
                      <a:pt x="2"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52" name="Google Shape;1152;p47"/>
              <p:cNvSpPr/>
              <p:nvPr/>
            </p:nvSpPr>
            <p:spPr>
              <a:xfrm>
                <a:off x="1734834" y="1664140"/>
                <a:ext cx="686446" cy="821061"/>
              </a:xfrm>
              <a:custGeom>
                <a:rect b="b" l="l" r="r" t="t"/>
                <a:pathLst>
                  <a:path extrusionOk="0" h="362" w="303">
                    <a:moveTo>
                      <a:pt x="293" y="234"/>
                    </a:moveTo>
                    <a:cubicBezTo>
                      <a:pt x="289" y="246"/>
                      <a:pt x="274" y="253"/>
                      <a:pt x="262" y="250"/>
                    </a:cubicBezTo>
                    <a:cubicBezTo>
                      <a:pt x="270" y="261"/>
                      <a:pt x="270" y="278"/>
                      <a:pt x="261" y="290"/>
                    </a:cubicBezTo>
                    <a:cubicBezTo>
                      <a:pt x="253" y="301"/>
                      <a:pt x="236" y="305"/>
                      <a:pt x="224" y="299"/>
                    </a:cubicBezTo>
                    <a:cubicBezTo>
                      <a:pt x="231" y="312"/>
                      <a:pt x="224" y="330"/>
                      <a:pt x="211" y="337"/>
                    </a:cubicBezTo>
                    <a:cubicBezTo>
                      <a:pt x="198" y="343"/>
                      <a:pt x="181" y="338"/>
                      <a:pt x="172" y="326"/>
                    </a:cubicBezTo>
                    <a:cubicBezTo>
                      <a:pt x="173" y="336"/>
                      <a:pt x="169" y="345"/>
                      <a:pt x="163" y="351"/>
                    </a:cubicBezTo>
                    <a:cubicBezTo>
                      <a:pt x="161" y="353"/>
                      <a:pt x="159" y="355"/>
                      <a:pt x="157" y="356"/>
                    </a:cubicBezTo>
                    <a:cubicBezTo>
                      <a:pt x="156" y="357"/>
                      <a:pt x="155" y="358"/>
                      <a:pt x="153" y="359"/>
                    </a:cubicBezTo>
                    <a:cubicBezTo>
                      <a:pt x="149" y="361"/>
                      <a:pt x="145" y="362"/>
                      <a:pt x="140" y="362"/>
                    </a:cubicBezTo>
                    <a:cubicBezTo>
                      <a:pt x="129" y="361"/>
                      <a:pt x="122" y="354"/>
                      <a:pt x="115" y="346"/>
                    </a:cubicBezTo>
                    <a:cubicBezTo>
                      <a:pt x="113" y="343"/>
                      <a:pt x="101" y="324"/>
                      <a:pt x="105" y="320"/>
                    </a:cubicBezTo>
                    <a:cubicBezTo>
                      <a:pt x="94" y="331"/>
                      <a:pt x="75" y="330"/>
                      <a:pt x="61" y="322"/>
                    </a:cubicBezTo>
                    <a:cubicBezTo>
                      <a:pt x="58" y="320"/>
                      <a:pt x="55" y="318"/>
                      <a:pt x="52" y="315"/>
                    </a:cubicBezTo>
                    <a:cubicBezTo>
                      <a:pt x="48" y="309"/>
                      <a:pt x="48" y="301"/>
                      <a:pt x="51" y="294"/>
                    </a:cubicBezTo>
                    <a:cubicBezTo>
                      <a:pt x="53" y="287"/>
                      <a:pt x="57" y="281"/>
                      <a:pt x="61" y="275"/>
                    </a:cubicBezTo>
                    <a:cubicBezTo>
                      <a:pt x="48" y="280"/>
                      <a:pt x="28" y="276"/>
                      <a:pt x="18" y="264"/>
                    </a:cubicBezTo>
                    <a:cubicBezTo>
                      <a:pt x="6" y="249"/>
                      <a:pt x="24" y="229"/>
                      <a:pt x="34" y="219"/>
                    </a:cubicBezTo>
                    <a:cubicBezTo>
                      <a:pt x="25" y="219"/>
                      <a:pt x="15" y="219"/>
                      <a:pt x="8" y="213"/>
                    </a:cubicBezTo>
                    <a:cubicBezTo>
                      <a:pt x="2" y="207"/>
                      <a:pt x="0" y="196"/>
                      <a:pt x="3" y="188"/>
                    </a:cubicBezTo>
                    <a:cubicBezTo>
                      <a:pt x="6" y="179"/>
                      <a:pt x="12" y="172"/>
                      <a:pt x="18" y="166"/>
                    </a:cubicBezTo>
                    <a:cubicBezTo>
                      <a:pt x="22" y="163"/>
                      <a:pt x="27" y="159"/>
                      <a:pt x="31" y="160"/>
                    </a:cubicBezTo>
                    <a:cubicBezTo>
                      <a:pt x="22" y="156"/>
                      <a:pt x="13" y="151"/>
                      <a:pt x="8" y="143"/>
                    </a:cubicBezTo>
                    <a:cubicBezTo>
                      <a:pt x="2" y="135"/>
                      <a:pt x="2" y="122"/>
                      <a:pt x="9" y="116"/>
                    </a:cubicBezTo>
                    <a:cubicBezTo>
                      <a:pt x="15" y="111"/>
                      <a:pt x="23" y="111"/>
                      <a:pt x="31" y="111"/>
                    </a:cubicBezTo>
                    <a:cubicBezTo>
                      <a:pt x="25" y="103"/>
                      <a:pt x="22" y="93"/>
                      <a:pt x="22" y="84"/>
                    </a:cubicBezTo>
                    <a:cubicBezTo>
                      <a:pt x="22" y="74"/>
                      <a:pt x="27" y="64"/>
                      <a:pt x="35" y="59"/>
                    </a:cubicBezTo>
                    <a:cubicBezTo>
                      <a:pt x="44" y="54"/>
                      <a:pt x="56" y="56"/>
                      <a:pt x="61" y="65"/>
                    </a:cubicBezTo>
                    <a:cubicBezTo>
                      <a:pt x="59" y="57"/>
                      <a:pt x="56" y="49"/>
                      <a:pt x="57" y="40"/>
                    </a:cubicBezTo>
                    <a:cubicBezTo>
                      <a:pt x="57" y="32"/>
                      <a:pt x="61" y="23"/>
                      <a:pt x="68" y="20"/>
                    </a:cubicBezTo>
                    <a:cubicBezTo>
                      <a:pt x="74" y="16"/>
                      <a:pt x="82" y="17"/>
                      <a:pt x="88" y="21"/>
                    </a:cubicBezTo>
                    <a:cubicBezTo>
                      <a:pt x="95" y="24"/>
                      <a:pt x="100" y="30"/>
                      <a:pt x="104" y="35"/>
                    </a:cubicBezTo>
                    <a:cubicBezTo>
                      <a:pt x="106" y="22"/>
                      <a:pt x="110" y="7"/>
                      <a:pt x="122" y="3"/>
                    </a:cubicBezTo>
                    <a:cubicBezTo>
                      <a:pt x="130" y="0"/>
                      <a:pt x="140" y="3"/>
                      <a:pt x="147" y="10"/>
                    </a:cubicBezTo>
                    <a:cubicBezTo>
                      <a:pt x="150" y="13"/>
                      <a:pt x="153" y="17"/>
                      <a:pt x="156" y="22"/>
                    </a:cubicBezTo>
                    <a:cubicBezTo>
                      <a:pt x="158" y="25"/>
                      <a:pt x="159" y="29"/>
                      <a:pt x="161" y="33"/>
                    </a:cubicBezTo>
                    <a:cubicBezTo>
                      <a:pt x="169" y="20"/>
                      <a:pt x="186" y="13"/>
                      <a:pt x="200" y="17"/>
                    </a:cubicBezTo>
                    <a:cubicBezTo>
                      <a:pt x="215" y="20"/>
                      <a:pt x="227" y="34"/>
                      <a:pt x="229" y="49"/>
                    </a:cubicBezTo>
                    <a:cubicBezTo>
                      <a:pt x="240" y="44"/>
                      <a:pt x="254" y="47"/>
                      <a:pt x="262" y="56"/>
                    </a:cubicBezTo>
                    <a:cubicBezTo>
                      <a:pt x="270" y="66"/>
                      <a:pt x="270" y="81"/>
                      <a:pt x="263" y="91"/>
                    </a:cubicBezTo>
                    <a:cubicBezTo>
                      <a:pt x="277" y="89"/>
                      <a:pt x="291" y="99"/>
                      <a:pt x="295" y="112"/>
                    </a:cubicBezTo>
                    <a:cubicBezTo>
                      <a:pt x="299" y="126"/>
                      <a:pt x="292" y="142"/>
                      <a:pt x="280" y="148"/>
                    </a:cubicBezTo>
                    <a:cubicBezTo>
                      <a:pt x="293" y="148"/>
                      <a:pt x="303" y="161"/>
                      <a:pt x="303" y="174"/>
                    </a:cubicBezTo>
                    <a:cubicBezTo>
                      <a:pt x="302" y="187"/>
                      <a:pt x="292" y="198"/>
                      <a:pt x="280" y="202"/>
                    </a:cubicBezTo>
                    <a:cubicBezTo>
                      <a:pt x="292" y="206"/>
                      <a:pt x="298" y="222"/>
                      <a:pt x="293" y="234"/>
                    </a:cubicBez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53" name="Google Shape;1153;p47"/>
              <p:cNvSpPr/>
              <p:nvPr/>
            </p:nvSpPr>
            <p:spPr>
              <a:xfrm>
                <a:off x="2072806" y="1938145"/>
                <a:ext cx="44872" cy="1056878"/>
              </a:xfrm>
              <a:custGeom>
                <a:rect b="b" l="l" r="r" t="t"/>
                <a:pathLst>
                  <a:path extrusionOk="0" h="1107" w="47">
                    <a:moveTo>
                      <a:pt x="47" y="1107"/>
                    </a:moveTo>
                    <a:lnTo>
                      <a:pt x="0" y="1107"/>
                    </a:lnTo>
                    <a:lnTo>
                      <a:pt x="9" y="566"/>
                    </a:lnTo>
                    <a:lnTo>
                      <a:pt x="9" y="537"/>
                    </a:lnTo>
                    <a:lnTo>
                      <a:pt x="12" y="478"/>
                    </a:lnTo>
                    <a:lnTo>
                      <a:pt x="14" y="345"/>
                    </a:lnTo>
                    <a:lnTo>
                      <a:pt x="14" y="276"/>
                    </a:lnTo>
                    <a:lnTo>
                      <a:pt x="17" y="122"/>
                    </a:lnTo>
                    <a:lnTo>
                      <a:pt x="19" y="0"/>
                    </a:lnTo>
                    <a:lnTo>
                      <a:pt x="24" y="174"/>
                    </a:lnTo>
                    <a:lnTo>
                      <a:pt x="24" y="174"/>
                    </a:lnTo>
                    <a:lnTo>
                      <a:pt x="26" y="224"/>
                    </a:lnTo>
                    <a:lnTo>
                      <a:pt x="33" y="547"/>
                    </a:lnTo>
                    <a:lnTo>
                      <a:pt x="47" y="1107"/>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54" name="Google Shape;1154;p47"/>
              <p:cNvSpPr/>
              <p:nvPr/>
            </p:nvSpPr>
            <p:spPr>
              <a:xfrm>
                <a:off x="2095719" y="1967742"/>
                <a:ext cx="115522" cy="186171"/>
              </a:xfrm>
              <a:custGeom>
                <a:rect b="b" l="l" r="r" t="t"/>
                <a:pathLst>
                  <a:path extrusionOk="0" h="195" w="121">
                    <a:moveTo>
                      <a:pt x="121" y="0"/>
                    </a:moveTo>
                    <a:lnTo>
                      <a:pt x="0" y="143"/>
                    </a:lnTo>
                    <a:lnTo>
                      <a:pt x="0" y="195"/>
                    </a:lnTo>
                    <a:lnTo>
                      <a:pt x="121"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55" name="Google Shape;1155;p47"/>
              <p:cNvSpPr/>
              <p:nvPr/>
            </p:nvSpPr>
            <p:spPr>
              <a:xfrm>
                <a:off x="1947737" y="1997338"/>
                <a:ext cx="138435" cy="270187"/>
              </a:xfrm>
              <a:custGeom>
                <a:rect b="b" l="l" r="r" t="t"/>
                <a:pathLst>
                  <a:path extrusionOk="0" h="283" w="145">
                    <a:moveTo>
                      <a:pt x="0" y="0"/>
                    </a:moveTo>
                    <a:lnTo>
                      <a:pt x="145" y="283"/>
                    </a:lnTo>
                    <a:lnTo>
                      <a:pt x="145" y="214"/>
                    </a:lnTo>
                    <a:lnTo>
                      <a:pt x="0"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56" name="Google Shape;1156;p47"/>
              <p:cNvSpPr/>
              <p:nvPr/>
            </p:nvSpPr>
            <p:spPr>
              <a:xfrm>
                <a:off x="1963967" y="2267525"/>
                <a:ext cx="122204" cy="189990"/>
              </a:xfrm>
              <a:custGeom>
                <a:rect b="b" l="l" r="r" t="t"/>
                <a:pathLst>
                  <a:path extrusionOk="0" h="199" w="128">
                    <a:moveTo>
                      <a:pt x="0" y="0"/>
                    </a:moveTo>
                    <a:lnTo>
                      <a:pt x="128" y="199"/>
                    </a:lnTo>
                    <a:lnTo>
                      <a:pt x="128" y="137"/>
                    </a:lnTo>
                    <a:lnTo>
                      <a:pt x="0"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57" name="Google Shape;1157;p47"/>
              <p:cNvSpPr/>
              <p:nvPr/>
            </p:nvSpPr>
            <p:spPr>
              <a:xfrm>
                <a:off x="1679569" y="2772562"/>
                <a:ext cx="1506328" cy="270201"/>
              </a:xfrm>
              <a:custGeom>
                <a:rect b="b" l="l" r="r" t="t"/>
                <a:pathLst>
                  <a:path extrusionOk="0" h="84" w="470">
                    <a:moveTo>
                      <a:pt x="466" y="80"/>
                    </a:moveTo>
                    <a:cubicBezTo>
                      <a:pt x="470" y="78"/>
                      <a:pt x="469" y="71"/>
                      <a:pt x="465" y="68"/>
                    </a:cubicBezTo>
                    <a:cubicBezTo>
                      <a:pt x="462" y="66"/>
                      <a:pt x="457" y="66"/>
                      <a:pt x="453" y="66"/>
                    </a:cubicBezTo>
                    <a:cubicBezTo>
                      <a:pt x="456" y="61"/>
                      <a:pt x="456" y="53"/>
                      <a:pt x="453" y="49"/>
                    </a:cubicBezTo>
                    <a:cubicBezTo>
                      <a:pt x="449" y="44"/>
                      <a:pt x="441" y="43"/>
                      <a:pt x="437" y="49"/>
                    </a:cubicBezTo>
                    <a:cubicBezTo>
                      <a:pt x="438" y="40"/>
                      <a:pt x="436" y="32"/>
                      <a:pt x="432" y="24"/>
                    </a:cubicBezTo>
                    <a:cubicBezTo>
                      <a:pt x="430" y="21"/>
                      <a:pt x="428" y="18"/>
                      <a:pt x="425" y="17"/>
                    </a:cubicBezTo>
                    <a:cubicBezTo>
                      <a:pt x="420" y="14"/>
                      <a:pt x="413" y="16"/>
                      <a:pt x="409" y="20"/>
                    </a:cubicBezTo>
                    <a:cubicBezTo>
                      <a:pt x="404" y="24"/>
                      <a:pt x="402" y="29"/>
                      <a:pt x="399" y="34"/>
                    </a:cubicBezTo>
                    <a:cubicBezTo>
                      <a:pt x="394" y="26"/>
                      <a:pt x="387" y="20"/>
                      <a:pt x="379" y="15"/>
                    </a:cubicBezTo>
                    <a:cubicBezTo>
                      <a:pt x="374" y="12"/>
                      <a:pt x="369" y="10"/>
                      <a:pt x="364" y="12"/>
                    </a:cubicBezTo>
                    <a:cubicBezTo>
                      <a:pt x="356" y="14"/>
                      <a:pt x="354" y="25"/>
                      <a:pt x="353" y="33"/>
                    </a:cubicBezTo>
                    <a:cubicBezTo>
                      <a:pt x="345" y="29"/>
                      <a:pt x="336" y="25"/>
                      <a:pt x="328" y="26"/>
                    </a:cubicBezTo>
                    <a:cubicBezTo>
                      <a:pt x="319" y="28"/>
                      <a:pt x="311" y="38"/>
                      <a:pt x="316" y="46"/>
                    </a:cubicBezTo>
                    <a:cubicBezTo>
                      <a:pt x="309" y="43"/>
                      <a:pt x="302" y="40"/>
                      <a:pt x="294" y="41"/>
                    </a:cubicBezTo>
                    <a:cubicBezTo>
                      <a:pt x="287" y="42"/>
                      <a:pt x="280" y="48"/>
                      <a:pt x="282" y="56"/>
                    </a:cubicBezTo>
                    <a:cubicBezTo>
                      <a:pt x="274" y="48"/>
                      <a:pt x="261" y="48"/>
                      <a:pt x="254" y="55"/>
                    </a:cubicBezTo>
                    <a:cubicBezTo>
                      <a:pt x="257" y="50"/>
                      <a:pt x="256" y="41"/>
                      <a:pt x="251" y="37"/>
                    </a:cubicBezTo>
                    <a:cubicBezTo>
                      <a:pt x="246" y="32"/>
                      <a:pt x="238" y="32"/>
                      <a:pt x="233" y="36"/>
                    </a:cubicBezTo>
                    <a:cubicBezTo>
                      <a:pt x="234" y="28"/>
                      <a:pt x="229" y="20"/>
                      <a:pt x="222" y="16"/>
                    </a:cubicBezTo>
                    <a:cubicBezTo>
                      <a:pt x="215" y="13"/>
                      <a:pt x="206" y="15"/>
                      <a:pt x="200" y="21"/>
                    </a:cubicBezTo>
                    <a:cubicBezTo>
                      <a:pt x="199" y="11"/>
                      <a:pt x="192" y="2"/>
                      <a:pt x="183" y="1"/>
                    </a:cubicBezTo>
                    <a:cubicBezTo>
                      <a:pt x="174" y="0"/>
                      <a:pt x="164" y="8"/>
                      <a:pt x="164" y="17"/>
                    </a:cubicBezTo>
                    <a:cubicBezTo>
                      <a:pt x="159" y="11"/>
                      <a:pt x="152" y="4"/>
                      <a:pt x="143" y="3"/>
                    </a:cubicBezTo>
                    <a:cubicBezTo>
                      <a:pt x="134" y="2"/>
                      <a:pt x="125" y="11"/>
                      <a:pt x="129" y="19"/>
                    </a:cubicBezTo>
                    <a:cubicBezTo>
                      <a:pt x="122" y="14"/>
                      <a:pt x="114" y="9"/>
                      <a:pt x="105" y="11"/>
                    </a:cubicBezTo>
                    <a:cubicBezTo>
                      <a:pt x="97" y="12"/>
                      <a:pt x="90" y="22"/>
                      <a:pt x="93" y="30"/>
                    </a:cubicBezTo>
                    <a:cubicBezTo>
                      <a:pt x="86" y="33"/>
                      <a:pt x="78" y="24"/>
                      <a:pt x="69" y="25"/>
                    </a:cubicBezTo>
                    <a:cubicBezTo>
                      <a:pt x="64" y="26"/>
                      <a:pt x="59" y="31"/>
                      <a:pt x="58" y="37"/>
                    </a:cubicBezTo>
                    <a:cubicBezTo>
                      <a:pt x="56" y="42"/>
                      <a:pt x="57" y="48"/>
                      <a:pt x="58" y="54"/>
                    </a:cubicBezTo>
                    <a:cubicBezTo>
                      <a:pt x="53" y="53"/>
                      <a:pt x="48" y="53"/>
                      <a:pt x="43" y="54"/>
                    </a:cubicBezTo>
                    <a:cubicBezTo>
                      <a:pt x="38" y="55"/>
                      <a:pt x="34" y="60"/>
                      <a:pt x="34" y="65"/>
                    </a:cubicBezTo>
                    <a:cubicBezTo>
                      <a:pt x="28" y="60"/>
                      <a:pt x="18" y="59"/>
                      <a:pt x="11" y="63"/>
                    </a:cubicBezTo>
                    <a:cubicBezTo>
                      <a:pt x="4" y="67"/>
                      <a:pt x="0" y="76"/>
                      <a:pt x="1" y="84"/>
                    </a:cubicBezTo>
                    <a:lnTo>
                      <a:pt x="466" y="80"/>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158" name="Google Shape;1158;p47"/>
            <p:cNvGrpSpPr/>
            <p:nvPr/>
          </p:nvGrpSpPr>
          <p:grpSpPr>
            <a:xfrm>
              <a:off x="820417" y="190424"/>
              <a:ext cx="2462355" cy="4729185"/>
              <a:chOff x="-993769" y="14325"/>
              <a:chExt cx="1537530" cy="2952972"/>
            </a:xfrm>
          </p:grpSpPr>
          <p:sp>
            <p:nvSpPr>
              <p:cNvPr id="1159" name="Google Shape;1159;p47"/>
              <p:cNvSpPr/>
              <p:nvPr/>
            </p:nvSpPr>
            <p:spPr>
              <a:xfrm>
                <a:off x="-993766" y="14325"/>
                <a:ext cx="1537527" cy="2278020"/>
              </a:xfrm>
              <a:custGeom>
                <a:rect b="b" l="l" r="r" t="t"/>
                <a:pathLst>
                  <a:path extrusionOk="0" h="662" w="447">
                    <a:moveTo>
                      <a:pt x="366" y="0"/>
                    </a:moveTo>
                    <a:cubicBezTo>
                      <a:pt x="365" y="0"/>
                      <a:pt x="364" y="0"/>
                      <a:pt x="364" y="0"/>
                    </a:cubicBezTo>
                    <a:cubicBezTo>
                      <a:pt x="300" y="2"/>
                      <a:pt x="237" y="41"/>
                      <a:pt x="208" y="100"/>
                    </a:cubicBezTo>
                    <a:cubicBezTo>
                      <a:pt x="203" y="109"/>
                      <a:pt x="199" y="118"/>
                      <a:pt x="193" y="125"/>
                    </a:cubicBezTo>
                    <a:cubicBezTo>
                      <a:pt x="181" y="139"/>
                      <a:pt x="162" y="143"/>
                      <a:pt x="143" y="143"/>
                    </a:cubicBezTo>
                    <a:cubicBezTo>
                      <a:pt x="137" y="143"/>
                      <a:pt x="131" y="143"/>
                      <a:pt x="125" y="142"/>
                    </a:cubicBezTo>
                    <a:cubicBezTo>
                      <a:pt x="113" y="141"/>
                      <a:pt x="102" y="139"/>
                      <a:pt x="91" y="139"/>
                    </a:cubicBezTo>
                    <a:cubicBezTo>
                      <a:pt x="77" y="139"/>
                      <a:pt x="65" y="141"/>
                      <a:pt x="53" y="148"/>
                    </a:cubicBezTo>
                    <a:cubicBezTo>
                      <a:pt x="30" y="162"/>
                      <a:pt x="21" y="194"/>
                      <a:pt x="27" y="221"/>
                    </a:cubicBezTo>
                    <a:cubicBezTo>
                      <a:pt x="33" y="247"/>
                      <a:pt x="49" y="268"/>
                      <a:pt x="61" y="292"/>
                    </a:cubicBezTo>
                    <a:cubicBezTo>
                      <a:pt x="72" y="315"/>
                      <a:pt x="79" y="344"/>
                      <a:pt x="66" y="367"/>
                    </a:cubicBezTo>
                    <a:cubicBezTo>
                      <a:pt x="56" y="385"/>
                      <a:pt x="37" y="394"/>
                      <a:pt x="24" y="408"/>
                    </a:cubicBezTo>
                    <a:cubicBezTo>
                      <a:pt x="6" y="428"/>
                      <a:pt x="0" y="458"/>
                      <a:pt x="9" y="483"/>
                    </a:cubicBezTo>
                    <a:cubicBezTo>
                      <a:pt x="16" y="504"/>
                      <a:pt x="33" y="521"/>
                      <a:pt x="44" y="541"/>
                    </a:cubicBezTo>
                    <a:cubicBezTo>
                      <a:pt x="64" y="577"/>
                      <a:pt x="65" y="623"/>
                      <a:pt x="45" y="660"/>
                    </a:cubicBezTo>
                    <a:cubicBezTo>
                      <a:pt x="105" y="662"/>
                      <a:pt x="105" y="662"/>
                      <a:pt x="105" y="662"/>
                    </a:cubicBezTo>
                    <a:cubicBezTo>
                      <a:pt x="113" y="640"/>
                      <a:pt x="114" y="616"/>
                      <a:pt x="109" y="593"/>
                    </a:cubicBezTo>
                    <a:cubicBezTo>
                      <a:pt x="104" y="574"/>
                      <a:pt x="94" y="556"/>
                      <a:pt x="88" y="538"/>
                    </a:cubicBezTo>
                    <a:cubicBezTo>
                      <a:pt x="81" y="519"/>
                      <a:pt x="78" y="498"/>
                      <a:pt x="86" y="480"/>
                    </a:cubicBezTo>
                    <a:cubicBezTo>
                      <a:pt x="97" y="455"/>
                      <a:pt x="126" y="444"/>
                      <a:pt x="147" y="427"/>
                    </a:cubicBezTo>
                    <a:cubicBezTo>
                      <a:pt x="165" y="413"/>
                      <a:pt x="177" y="392"/>
                      <a:pt x="183" y="370"/>
                    </a:cubicBezTo>
                    <a:cubicBezTo>
                      <a:pt x="193" y="330"/>
                      <a:pt x="179" y="286"/>
                      <a:pt x="191" y="246"/>
                    </a:cubicBezTo>
                    <a:cubicBezTo>
                      <a:pt x="195" y="229"/>
                      <a:pt x="205" y="213"/>
                      <a:pt x="217" y="201"/>
                    </a:cubicBezTo>
                    <a:cubicBezTo>
                      <a:pt x="236" y="183"/>
                      <a:pt x="262" y="173"/>
                      <a:pt x="288" y="166"/>
                    </a:cubicBezTo>
                    <a:cubicBezTo>
                      <a:pt x="313" y="160"/>
                      <a:pt x="340" y="156"/>
                      <a:pt x="365" y="148"/>
                    </a:cubicBezTo>
                    <a:cubicBezTo>
                      <a:pt x="390" y="140"/>
                      <a:pt x="414" y="126"/>
                      <a:pt x="429" y="104"/>
                    </a:cubicBezTo>
                    <a:cubicBezTo>
                      <a:pt x="444" y="81"/>
                      <a:pt x="447" y="49"/>
                      <a:pt x="432" y="27"/>
                    </a:cubicBezTo>
                    <a:cubicBezTo>
                      <a:pt x="417" y="7"/>
                      <a:pt x="391" y="0"/>
                      <a:pt x="366" y="0"/>
                    </a:cubicBezTo>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60" name="Google Shape;1160;p47"/>
              <p:cNvSpPr/>
              <p:nvPr/>
            </p:nvSpPr>
            <p:spPr>
              <a:xfrm>
                <a:off x="-993769" y="2249390"/>
                <a:ext cx="523192" cy="697907"/>
              </a:xfrm>
              <a:custGeom>
                <a:rect b="b" l="l" r="r" t="t"/>
                <a:pathLst>
                  <a:path extrusionOk="0" h="767" w="548">
                    <a:moveTo>
                      <a:pt x="548" y="767"/>
                    </a:moveTo>
                    <a:lnTo>
                      <a:pt x="259" y="760"/>
                    </a:lnTo>
                    <a:lnTo>
                      <a:pt x="0" y="752"/>
                    </a:lnTo>
                    <a:lnTo>
                      <a:pt x="95" y="149"/>
                    </a:lnTo>
                    <a:lnTo>
                      <a:pt x="95" y="0"/>
                    </a:lnTo>
                    <a:lnTo>
                      <a:pt x="446" y="0"/>
                    </a:lnTo>
                    <a:lnTo>
                      <a:pt x="446" y="149"/>
                    </a:lnTo>
                    <a:lnTo>
                      <a:pt x="548" y="767"/>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61" name="Google Shape;1161;p47"/>
              <p:cNvSpPr/>
              <p:nvPr/>
            </p:nvSpPr>
            <p:spPr>
              <a:xfrm>
                <a:off x="-903064" y="2249385"/>
                <a:ext cx="335100" cy="142200"/>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62" name="Google Shape;1162;p47"/>
              <p:cNvSpPr/>
              <p:nvPr/>
            </p:nvSpPr>
            <p:spPr>
              <a:xfrm>
                <a:off x="-903064" y="2249385"/>
                <a:ext cx="335100" cy="38100"/>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63" name="Google Shape;1163;p47"/>
              <p:cNvSpPr/>
              <p:nvPr/>
            </p:nvSpPr>
            <p:spPr>
              <a:xfrm>
                <a:off x="-907838" y="2282801"/>
                <a:ext cx="344655" cy="9547"/>
              </a:xfrm>
              <a:custGeom>
                <a:rect b="b" l="l" r="r" t="t"/>
                <a:pathLst>
                  <a:path extrusionOk="0" h="4" w="152">
                    <a:moveTo>
                      <a:pt x="150" y="4"/>
                    </a:moveTo>
                    <a:cubicBezTo>
                      <a:pt x="2" y="4"/>
                      <a:pt x="2" y="4"/>
                      <a:pt x="2" y="4"/>
                    </a:cubicBezTo>
                    <a:cubicBezTo>
                      <a:pt x="1" y="4"/>
                      <a:pt x="0" y="3"/>
                      <a:pt x="0" y="2"/>
                    </a:cubicBezTo>
                    <a:cubicBezTo>
                      <a:pt x="0" y="1"/>
                      <a:pt x="1" y="0"/>
                      <a:pt x="2" y="0"/>
                    </a:cubicBezTo>
                    <a:cubicBezTo>
                      <a:pt x="150" y="0"/>
                      <a:pt x="150" y="0"/>
                      <a:pt x="150" y="0"/>
                    </a:cubicBezTo>
                    <a:cubicBezTo>
                      <a:pt x="152" y="0"/>
                      <a:pt x="152" y="1"/>
                      <a:pt x="152" y="2"/>
                    </a:cubicBezTo>
                    <a:cubicBezTo>
                      <a:pt x="152" y="3"/>
                      <a:pt x="152" y="4"/>
                      <a:pt x="150" y="4"/>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64" name="Google Shape;1164;p47"/>
              <p:cNvSpPr/>
              <p:nvPr/>
            </p:nvSpPr>
            <p:spPr>
              <a:xfrm>
                <a:off x="-907838" y="2387820"/>
                <a:ext cx="344655" cy="8593"/>
              </a:xfrm>
              <a:custGeom>
                <a:rect b="b" l="l" r="r" t="t"/>
                <a:pathLst>
                  <a:path extrusionOk="0" h="4" w="152">
                    <a:moveTo>
                      <a:pt x="150" y="4"/>
                    </a:moveTo>
                    <a:cubicBezTo>
                      <a:pt x="2" y="4"/>
                      <a:pt x="2" y="4"/>
                      <a:pt x="2" y="4"/>
                    </a:cubicBezTo>
                    <a:cubicBezTo>
                      <a:pt x="1" y="4"/>
                      <a:pt x="0" y="3"/>
                      <a:pt x="0" y="2"/>
                    </a:cubicBezTo>
                    <a:cubicBezTo>
                      <a:pt x="0" y="1"/>
                      <a:pt x="1" y="0"/>
                      <a:pt x="2" y="0"/>
                    </a:cubicBezTo>
                    <a:cubicBezTo>
                      <a:pt x="150" y="0"/>
                      <a:pt x="150" y="0"/>
                      <a:pt x="150" y="0"/>
                    </a:cubicBezTo>
                    <a:cubicBezTo>
                      <a:pt x="152" y="0"/>
                      <a:pt x="152" y="1"/>
                      <a:pt x="152" y="2"/>
                    </a:cubicBezTo>
                    <a:cubicBezTo>
                      <a:pt x="152" y="3"/>
                      <a:pt x="152" y="4"/>
                      <a:pt x="150" y="4"/>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65" name="Google Shape;1165;p47"/>
              <p:cNvSpPr/>
              <p:nvPr/>
            </p:nvSpPr>
            <p:spPr>
              <a:xfrm>
                <a:off x="-759856" y="2559670"/>
                <a:ext cx="303600" cy="397200"/>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66" name="Google Shape;1166;p47"/>
              <p:cNvSpPr/>
              <p:nvPr/>
            </p:nvSpPr>
            <p:spPr>
              <a:xfrm>
                <a:off x="-705437" y="2668508"/>
                <a:ext cx="237900" cy="183300"/>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67" name="Google Shape;1167;p47"/>
              <p:cNvSpPr/>
              <p:nvPr/>
            </p:nvSpPr>
            <p:spPr>
              <a:xfrm>
                <a:off x="-687297" y="2688557"/>
                <a:ext cx="219600" cy="143400"/>
              </a:xfrm>
              <a:prstGeom prst="rect">
                <a:avLst/>
              </a:pr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68" name="Google Shape;1168;p47"/>
              <p:cNvSpPr/>
              <p:nvPr/>
            </p:nvSpPr>
            <p:spPr>
              <a:xfrm>
                <a:off x="-780860" y="2559670"/>
                <a:ext cx="313200" cy="45900"/>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69" name="Google Shape;1169;p47"/>
              <p:cNvSpPr/>
              <p:nvPr/>
            </p:nvSpPr>
            <p:spPr>
              <a:xfrm>
                <a:off x="-30449" y="1482871"/>
                <a:ext cx="464955" cy="509694"/>
              </a:xfrm>
              <a:custGeom>
                <a:rect b="b" l="l" r="r" t="t"/>
                <a:pathLst>
                  <a:path extrusionOk="0" h="307" w="280">
                    <a:moveTo>
                      <a:pt x="243" y="0"/>
                    </a:moveTo>
                    <a:cubicBezTo>
                      <a:pt x="240" y="0"/>
                      <a:pt x="237" y="1"/>
                      <a:pt x="234" y="1"/>
                    </a:cubicBezTo>
                    <a:cubicBezTo>
                      <a:pt x="210" y="4"/>
                      <a:pt x="186" y="17"/>
                      <a:pt x="169" y="35"/>
                    </a:cubicBezTo>
                    <a:cubicBezTo>
                      <a:pt x="152" y="54"/>
                      <a:pt x="141" y="79"/>
                      <a:pt x="138" y="104"/>
                    </a:cubicBezTo>
                    <a:cubicBezTo>
                      <a:pt x="136" y="117"/>
                      <a:pt x="136" y="130"/>
                      <a:pt x="134" y="143"/>
                    </a:cubicBezTo>
                    <a:cubicBezTo>
                      <a:pt x="132" y="155"/>
                      <a:pt x="127" y="168"/>
                      <a:pt x="117" y="176"/>
                    </a:cubicBezTo>
                    <a:cubicBezTo>
                      <a:pt x="110" y="181"/>
                      <a:pt x="103" y="183"/>
                      <a:pt x="95" y="183"/>
                    </a:cubicBezTo>
                    <a:cubicBezTo>
                      <a:pt x="88" y="183"/>
                      <a:pt x="82" y="182"/>
                      <a:pt x="77" y="179"/>
                    </a:cubicBezTo>
                    <a:cubicBezTo>
                      <a:pt x="67" y="175"/>
                      <a:pt x="59" y="168"/>
                      <a:pt x="49" y="163"/>
                    </a:cubicBezTo>
                    <a:cubicBezTo>
                      <a:pt x="44" y="160"/>
                      <a:pt x="38" y="159"/>
                      <a:pt x="32" y="159"/>
                    </a:cubicBezTo>
                    <a:cubicBezTo>
                      <a:pt x="28" y="159"/>
                      <a:pt x="23" y="160"/>
                      <a:pt x="20" y="162"/>
                    </a:cubicBezTo>
                    <a:cubicBezTo>
                      <a:pt x="13" y="167"/>
                      <a:pt x="10" y="176"/>
                      <a:pt x="9" y="184"/>
                    </a:cubicBezTo>
                    <a:cubicBezTo>
                      <a:pt x="3" y="217"/>
                      <a:pt x="16" y="254"/>
                      <a:pt x="0" y="284"/>
                    </a:cubicBezTo>
                    <a:cubicBezTo>
                      <a:pt x="34" y="307"/>
                      <a:pt x="34" y="307"/>
                      <a:pt x="34" y="307"/>
                    </a:cubicBezTo>
                    <a:cubicBezTo>
                      <a:pt x="33" y="285"/>
                      <a:pt x="31" y="263"/>
                      <a:pt x="30" y="241"/>
                    </a:cubicBezTo>
                    <a:cubicBezTo>
                      <a:pt x="29" y="234"/>
                      <a:pt x="29" y="227"/>
                      <a:pt x="32" y="221"/>
                    </a:cubicBezTo>
                    <a:cubicBezTo>
                      <a:pt x="35" y="215"/>
                      <a:pt x="42" y="210"/>
                      <a:pt x="49" y="210"/>
                    </a:cubicBezTo>
                    <a:cubicBezTo>
                      <a:pt x="50" y="210"/>
                      <a:pt x="52" y="211"/>
                      <a:pt x="53" y="211"/>
                    </a:cubicBezTo>
                    <a:cubicBezTo>
                      <a:pt x="60" y="213"/>
                      <a:pt x="65" y="219"/>
                      <a:pt x="71" y="223"/>
                    </a:cubicBezTo>
                    <a:cubicBezTo>
                      <a:pt x="79" y="230"/>
                      <a:pt x="89" y="233"/>
                      <a:pt x="100" y="233"/>
                    </a:cubicBezTo>
                    <a:cubicBezTo>
                      <a:pt x="112" y="233"/>
                      <a:pt x="125" y="228"/>
                      <a:pt x="134" y="219"/>
                    </a:cubicBezTo>
                    <a:cubicBezTo>
                      <a:pt x="158" y="196"/>
                      <a:pt x="153" y="155"/>
                      <a:pt x="169" y="125"/>
                    </a:cubicBezTo>
                    <a:cubicBezTo>
                      <a:pt x="182" y="100"/>
                      <a:pt x="208" y="86"/>
                      <a:pt x="234" y="78"/>
                    </a:cubicBezTo>
                    <a:cubicBezTo>
                      <a:pt x="248" y="74"/>
                      <a:pt x="263" y="71"/>
                      <a:pt x="271" y="59"/>
                    </a:cubicBezTo>
                    <a:cubicBezTo>
                      <a:pt x="280" y="47"/>
                      <a:pt x="278" y="29"/>
                      <a:pt x="271" y="16"/>
                    </a:cubicBezTo>
                    <a:cubicBezTo>
                      <a:pt x="268" y="11"/>
                      <a:pt x="264" y="7"/>
                      <a:pt x="259" y="4"/>
                    </a:cubicBezTo>
                    <a:cubicBezTo>
                      <a:pt x="254" y="1"/>
                      <a:pt x="248" y="0"/>
                      <a:pt x="243" y="0"/>
                    </a:cubicBezTo>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70" name="Google Shape;1170;p47"/>
              <p:cNvSpPr/>
              <p:nvPr/>
            </p:nvSpPr>
            <p:spPr>
              <a:xfrm>
                <a:off x="-71501" y="1916187"/>
                <a:ext cx="165167" cy="208130"/>
              </a:xfrm>
              <a:custGeom>
                <a:rect b="b" l="l" r="r" t="t"/>
                <a:pathLst>
                  <a:path extrusionOk="0" h="92" w="73">
                    <a:moveTo>
                      <a:pt x="73" y="92"/>
                    </a:moveTo>
                    <a:cubicBezTo>
                      <a:pt x="0" y="92"/>
                      <a:pt x="0" y="92"/>
                      <a:pt x="0" y="92"/>
                    </a:cubicBezTo>
                    <a:cubicBezTo>
                      <a:pt x="0" y="91"/>
                      <a:pt x="1" y="83"/>
                      <a:pt x="3" y="72"/>
                    </a:cubicBezTo>
                    <a:cubicBezTo>
                      <a:pt x="5" y="56"/>
                      <a:pt x="9" y="34"/>
                      <a:pt x="11" y="19"/>
                    </a:cubicBezTo>
                    <a:cubicBezTo>
                      <a:pt x="13" y="8"/>
                      <a:pt x="14" y="0"/>
                      <a:pt x="14" y="0"/>
                    </a:cubicBezTo>
                    <a:cubicBezTo>
                      <a:pt x="58" y="0"/>
                      <a:pt x="58" y="0"/>
                      <a:pt x="58" y="0"/>
                    </a:cubicBezTo>
                    <a:cubicBezTo>
                      <a:pt x="61" y="19"/>
                      <a:pt x="61" y="19"/>
                      <a:pt x="61" y="19"/>
                    </a:cubicBezTo>
                    <a:cubicBezTo>
                      <a:pt x="70" y="78"/>
                      <a:pt x="70" y="78"/>
                      <a:pt x="70" y="78"/>
                    </a:cubicBezTo>
                    <a:lnTo>
                      <a:pt x="73" y="92"/>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71" name="Google Shape;1171;p47"/>
              <p:cNvSpPr/>
              <p:nvPr/>
            </p:nvSpPr>
            <p:spPr>
              <a:xfrm>
                <a:off x="-46678" y="1916187"/>
                <a:ext cx="113612" cy="42963"/>
              </a:xfrm>
              <a:custGeom>
                <a:rect b="b" l="l" r="r" t="t"/>
                <a:pathLst>
                  <a:path extrusionOk="0" h="19" w="50">
                    <a:moveTo>
                      <a:pt x="50" y="19"/>
                    </a:moveTo>
                    <a:cubicBezTo>
                      <a:pt x="0" y="19"/>
                      <a:pt x="0" y="19"/>
                      <a:pt x="0" y="19"/>
                    </a:cubicBezTo>
                    <a:cubicBezTo>
                      <a:pt x="2" y="8"/>
                      <a:pt x="3" y="0"/>
                      <a:pt x="3" y="0"/>
                    </a:cubicBezTo>
                    <a:cubicBezTo>
                      <a:pt x="47" y="0"/>
                      <a:pt x="47" y="0"/>
                      <a:pt x="47" y="0"/>
                    </a:cubicBezTo>
                    <a:lnTo>
                      <a:pt x="50" y="19"/>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72" name="Google Shape;1172;p47"/>
              <p:cNvSpPr/>
              <p:nvPr/>
            </p:nvSpPr>
            <p:spPr>
              <a:xfrm>
                <a:off x="-50497" y="1954376"/>
                <a:ext cx="122204" cy="9547"/>
              </a:xfrm>
              <a:custGeom>
                <a:rect b="b" l="l" r="r" t="t"/>
                <a:pathLst>
                  <a:path extrusionOk="0" h="4" w="54">
                    <a:moveTo>
                      <a:pt x="52" y="4"/>
                    </a:moveTo>
                    <a:cubicBezTo>
                      <a:pt x="2" y="4"/>
                      <a:pt x="2" y="4"/>
                      <a:pt x="2" y="4"/>
                    </a:cubicBezTo>
                    <a:cubicBezTo>
                      <a:pt x="1" y="4"/>
                      <a:pt x="0" y="3"/>
                      <a:pt x="0" y="2"/>
                    </a:cubicBezTo>
                    <a:cubicBezTo>
                      <a:pt x="0" y="1"/>
                      <a:pt x="1" y="0"/>
                      <a:pt x="2" y="0"/>
                    </a:cubicBezTo>
                    <a:cubicBezTo>
                      <a:pt x="52" y="0"/>
                      <a:pt x="52" y="0"/>
                      <a:pt x="52" y="0"/>
                    </a:cubicBezTo>
                    <a:cubicBezTo>
                      <a:pt x="53" y="0"/>
                      <a:pt x="54" y="1"/>
                      <a:pt x="54" y="2"/>
                    </a:cubicBezTo>
                    <a:cubicBezTo>
                      <a:pt x="54" y="3"/>
                      <a:pt x="53" y="4"/>
                      <a:pt x="52" y="4"/>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73" name="Google Shape;1173;p47"/>
              <p:cNvSpPr/>
              <p:nvPr/>
            </p:nvSpPr>
            <p:spPr>
              <a:xfrm>
                <a:off x="19198" y="1911413"/>
                <a:ext cx="9547" cy="183307"/>
              </a:xfrm>
              <a:custGeom>
                <a:rect b="b" l="l" r="r" t="t"/>
                <a:pathLst>
                  <a:path extrusionOk="0" h="81" w="4">
                    <a:moveTo>
                      <a:pt x="2" y="81"/>
                    </a:moveTo>
                    <a:cubicBezTo>
                      <a:pt x="1" y="81"/>
                      <a:pt x="0" y="80"/>
                      <a:pt x="0" y="79"/>
                    </a:cubicBezTo>
                    <a:cubicBezTo>
                      <a:pt x="0" y="2"/>
                      <a:pt x="0" y="2"/>
                      <a:pt x="0" y="2"/>
                    </a:cubicBezTo>
                    <a:cubicBezTo>
                      <a:pt x="0" y="1"/>
                      <a:pt x="1" y="0"/>
                      <a:pt x="2" y="0"/>
                    </a:cubicBezTo>
                    <a:cubicBezTo>
                      <a:pt x="3" y="0"/>
                      <a:pt x="4" y="1"/>
                      <a:pt x="4" y="2"/>
                    </a:cubicBezTo>
                    <a:cubicBezTo>
                      <a:pt x="4" y="79"/>
                      <a:pt x="4" y="79"/>
                      <a:pt x="4" y="79"/>
                    </a:cubicBezTo>
                    <a:cubicBezTo>
                      <a:pt x="4" y="80"/>
                      <a:pt x="3" y="81"/>
                      <a:pt x="2" y="81"/>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74" name="Google Shape;1174;p47"/>
              <p:cNvSpPr/>
              <p:nvPr/>
            </p:nvSpPr>
            <p:spPr>
              <a:xfrm>
                <a:off x="-193706" y="2067988"/>
                <a:ext cx="380935" cy="580471"/>
              </a:xfrm>
              <a:custGeom>
                <a:rect b="b" l="l" r="r" t="t"/>
                <a:pathLst>
                  <a:path extrusionOk="0" h="256" w="168">
                    <a:moveTo>
                      <a:pt x="168" y="87"/>
                    </a:moveTo>
                    <a:cubicBezTo>
                      <a:pt x="168" y="256"/>
                      <a:pt x="168" y="256"/>
                      <a:pt x="168" y="256"/>
                    </a:cubicBezTo>
                    <a:cubicBezTo>
                      <a:pt x="0" y="256"/>
                      <a:pt x="0" y="256"/>
                      <a:pt x="0" y="256"/>
                    </a:cubicBezTo>
                    <a:cubicBezTo>
                      <a:pt x="0" y="87"/>
                      <a:pt x="0" y="87"/>
                      <a:pt x="0" y="87"/>
                    </a:cubicBezTo>
                    <a:cubicBezTo>
                      <a:pt x="0" y="49"/>
                      <a:pt x="24" y="17"/>
                      <a:pt x="57" y="5"/>
                    </a:cubicBezTo>
                    <a:cubicBezTo>
                      <a:pt x="65" y="2"/>
                      <a:pt x="74" y="0"/>
                      <a:pt x="84" y="0"/>
                    </a:cubicBezTo>
                    <a:cubicBezTo>
                      <a:pt x="86" y="0"/>
                      <a:pt x="88" y="0"/>
                      <a:pt x="90" y="1"/>
                    </a:cubicBezTo>
                    <a:cubicBezTo>
                      <a:pt x="102" y="1"/>
                      <a:pt x="114" y="5"/>
                      <a:pt x="124" y="11"/>
                    </a:cubicBezTo>
                    <a:cubicBezTo>
                      <a:pt x="150" y="26"/>
                      <a:pt x="168" y="54"/>
                      <a:pt x="168" y="87"/>
                    </a:cubicBez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75" name="Google Shape;1175;p47"/>
              <p:cNvSpPr/>
              <p:nvPr/>
            </p:nvSpPr>
            <p:spPr>
              <a:xfrm>
                <a:off x="-193706" y="2391639"/>
                <a:ext cx="381000" cy="256800"/>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76" name="Google Shape;1176;p47"/>
              <p:cNvSpPr/>
              <p:nvPr/>
            </p:nvSpPr>
            <p:spPr>
              <a:xfrm>
                <a:off x="-198479" y="2387820"/>
                <a:ext cx="390482" cy="8593"/>
              </a:xfrm>
              <a:custGeom>
                <a:rect b="b" l="l" r="r" t="t"/>
                <a:pathLst>
                  <a:path extrusionOk="0" h="4" w="172">
                    <a:moveTo>
                      <a:pt x="170" y="4"/>
                    </a:moveTo>
                    <a:cubicBezTo>
                      <a:pt x="2" y="4"/>
                      <a:pt x="2" y="4"/>
                      <a:pt x="2" y="4"/>
                    </a:cubicBezTo>
                    <a:cubicBezTo>
                      <a:pt x="1" y="4"/>
                      <a:pt x="0" y="3"/>
                      <a:pt x="0" y="2"/>
                    </a:cubicBezTo>
                    <a:cubicBezTo>
                      <a:pt x="0" y="1"/>
                      <a:pt x="1" y="0"/>
                      <a:pt x="2" y="0"/>
                    </a:cubicBezTo>
                    <a:cubicBezTo>
                      <a:pt x="170" y="0"/>
                      <a:pt x="170" y="0"/>
                      <a:pt x="170" y="0"/>
                    </a:cubicBezTo>
                    <a:cubicBezTo>
                      <a:pt x="171" y="0"/>
                      <a:pt x="172" y="1"/>
                      <a:pt x="172" y="2"/>
                    </a:cubicBezTo>
                    <a:cubicBezTo>
                      <a:pt x="172" y="3"/>
                      <a:pt x="171" y="4"/>
                      <a:pt x="170" y="4"/>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77" name="Google Shape;1177;p47"/>
              <p:cNvSpPr/>
              <p:nvPr/>
            </p:nvSpPr>
            <p:spPr>
              <a:xfrm>
                <a:off x="-497307" y="2605497"/>
                <a:ext cx="720900" cy="361800"/>
              </a:xfrm>
              <a:prstGeom prst="rect">
                <a:avLst/>
              </a:pr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78" name="Google Shape;1178;p47"/>
              <p:cNvSpPr/>
              <p:nvPr/>
            </p:nvSpPr>
            <p:spPr>
              <a:xfrm>
                <a:off x="-404694" y="1165400"/>
                <a:ext cx="720778" cy="764147"/>
              </a:xfrm>
              <a:custGeom>
                <a:rect b="b" l="l" r="r" t="t"/>
                <a:pathLst>
                  <a:path extrusionOk="0" h="445" w="420">
                    <a:moveTo>
                      <a:pt x="349" y="0"/>
                    </a:moveTo>
                    <a:cubicBezTo>
                      <a:pt x="326" y="0"/>
                      <a:pt x="304" y="11"/>
                      <a:pt x="288" y="27"/>
                    </a:cubicBezTo>
                    <a:cubicBezTo>
                      <a:pt x="269" y="47"/>
                      <a:pt x="257" y="74"/>
                      <a:pt x="250" y="101"/>
                    </a:cubicBezTo>
                    <a:cubicBezTo>
                      <a:pt x="245" y="118"/>
                      <a:pt x="242" y="135"/>
                      <a:pt x="233" y="150"/>
                    </a:cubicBezTo>
                    <a:cubicBezTo>
                      <a:pt x="226" y="164"/>
                      <a:pt x="213" y="176"/>
                      <a:pt x="200" y="185"/>
                    </a:cubicBezTo>
                    <a:cubicBezTo>
                      <a:pt x="190" y="191"/>
                      <a:pt x="180" y="196"/>
                      <a:pt x="169" y="197"/>
                    </a:cubicBezTo>
                    <a:cubicBezTo>
                      <a:pt x="166" y="198"/>
                      <a:pt x="163" y="198"/>
                      <a:pt x="160" y="198"/>
                    </a:cubicBezTo>
                    <a:cubicBezTo>
                      <a:pt x="142" y="198"/>
                      <a:pt x="123" y="190"/>
                      <a:pt x="106" y="184"/>
                    </a:cubicBezTo>
                    <a:cubicBezTo>
                      <a:pt x="93" y="179"/>
                      <a:pt x="80" y="176"/>
                      <a:pt x="67" y="176"/>
                    </a:cubicBezTo>
                    <a:cubicBezTo>
                      <a:pt x="58" y="176"/>
                      <a:pt x="50" y="177"/>
                      <a:pt x="43" y="181"/>
                    </a:cubicBezTo>
                    <a:cubicBezTo>
                      <a:pt x="30" y="188"/>
                      <a:pt x="20" y="201"/>
                      <a:pt x="15" y="215"/>
                    </a:cubicBezTo>
                    <a:cubicBezTo>
                      <a:pt x="10" y="229"/>
                      <a:pt x="9" y="244"/>
                      <a:pt x="10" y="259"/>
                    </a:cubicBezTo>
                    <a:cubicBezTo>
                      <a:pt x="10" y="288"/>
                      <a:pt x="15" y="317"/>
                      <a:pt x="16" y="346"/>
                    </a:cubicBezTo>
                    <a:cubicBezTo>
                      <a:pt x="17" y="375"/>
                      <a:pt x="14" y="405"/>
                      <a:pt x="0" y="430"/>
                    </a:cubicBezTo>
                    <a:cubicBezTo>
                      <a:pt x="32" y="445"/>
                      <a:pt x="32" y="445"/>
                      <a:pt x="32" y="445"/>
                    </a:cubicBezTo>
                    <a:cubicBezTo>
                      <a:pt x="34" y="417"/>
                      <a:pt x="39" y="390"/>
                      <a:pt x="46" y="363"/>
                    </a:cubicBezTo>
                    <a:cubicBezTo>
                      <a:pt x="54" y="336"/>
                      <a:pt x="66" y="307"/>
                      <a:pt x="91" y="297"/>
                    </a:cubicBezTo>
                    <a:cubicBezTo>
                      <a:pt x="99" y="294"/>
                      <a:pt x="107" y="293"/>
                      <a:pt x="116" y="293"/>
                    </a:cubicBezTo>
                    <a:cubicBezTo>
                      <a:pt x="128" y="293"/>
                      <a:pt x="140" y="295"/>
                      <a:pt x="152" y="295"/>
                    </a:cubicBezTo>
                    <a:cubicBezTo>
                      <a:pt x="153" y="295"/>
                      <a:pt x="155" y="295"/>
                      <a:pt x="156" y="295"/>
                    </a:cubicBezTo>
                    <a:cubicBezTo>
                      <a:pt x="186" y="295"/>
                      <a:pt x="218" y="283"/>
                      <a:pt x="234" y="257"/>
                    </a:cubicBezTo>
                    <a:cubicBezTo>
                      <a:pt x="245" y="240"/>
                      <a:pt x="248" y="219"/>
                      <a:pt x="258" y="202"/>
                    </a:cubicBezTo>
                    <a:cubicBezTo>
                      <a:pt x="279" y="167"/>
                      <a:pt x="322" y="154"/>
                      <a:pt x="359" y="140"/>
                    </a:cubicBezTo>
                    <a:cubicBezTo>
                      <a:pt x="370" y="135"/>
                      <a:pt x="382" y="130"/>
                      <a:pt x="391" y="122"/>
                    </a:cubicBezTo>
                    <a:cubicBezTo>
                      <a:pt x="411" y="105"/>
                      <a:pt x="420" y="77"/>
                      <a:pt x="414" y="52"/>
                    </a:cubicBezTo>
                    <a:cubicBezTo>
                      <a:pt x="408" y="27"/>
                      <a:pt x="387" y="6"/>
                      <a:pt x="362" y="1"/>
                    </a:cubicBezTo>
                    <a:cubicBezTo>
                      <a:pt x="358" y="0"/>
                      <a:pt x="353" y="0"/>
                      <a:pt x="349" y="0"/>
                    </a:cubicBezTo>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79" name="Google Shape;1179;p47"/>
              <p:cNvSpPr/>
              <p:nvPr/>
            </p:nvSpPr>
            <p:spPr>
              <a:xfrm>
                <a:off x="-497307" y="1886590"/>
                <a:ext cx="262549" cy="727499"/>
              </a:xfrm>
              <a:custGeom>
                <a:rect b="b" l="l" r="r" t="t"/>
                <a:pathLst>
                  <a:path extrusionOk="0" h="762" w="275">
                    <a:moveTo>
                      <a:pt x="275" y="762"/>
                    </a:moveTo>
                    <a:lnTo>
                      <a:pt x="244" y="760"/>
                    </a:lnTo>
                    <a:lnTo>
                      <a:pt x="133" y="757"/>
                    </a:lnTo>
                    <a:lnTo>
                      <a:pt x="0" y="753"/>
                    </a:lnTo>
                    <a:lnTo>
                      <a:pt x="2" y="684"/>
                    </a:lnTo>
                    <a:lnTo>
                      <a:pt x="12" y="529"/>
                    </a:lnTo>
                    <a:lnTo>
                      <a:pt x="17" y="458"/>
                    </a:lnTo>
                    <a:lnTo>
                      <a:pt x="21" y="380"/>
                    </a:lnTo>
                    <a:lnTo>
                      <a:pt x="28" y="301"/>
                    </a:lnTo>
                    <a:lnTo>
                      <a:pt x="33" y="223"/>
                    </a:lnTo>
                    <a:lnTo>
                      <a:pt x="36" y="152"/>
                    </a:lnTo>
                    <a:lnTo>
                      <a:pt x="43" y="76"/>
                    </a:lnTo>
                    <a:lnTo>
                      <a:pt x="45" y="31"/>
                    </a:lnTo>
                    <a:lnTo>
                      <a:pt x="47" y="0"/>
                    </a:lnTo>
                    <a:lnTo>
                      <a:pt x="216" y="0"/>
                    </a:lnTo>
                    <a:lnTo>
                      <a:pt x="218" y="31"/>
                    </a:lnTo>
                    <a:lnTo>
                      <a:pt x="221" y="76"/>
                    </a:lnTo>
                    <a:lnTo>
                      <a:pt x="228" y="152"/>
                    </a:lnTo>
                    <a:lnTo>
                      <a:pt x="233" y="223"/>
                    </a:lnTo>
                    <a:lnTo>
                      <a:pt x="240" y="301"/>
                    </a:lnTo>
                    <a:lnTo>
                      <a:pt x="244" y="380"/>
                    </a:lnTo>
                    <a:lnTo>
                      <a:pt x="252" y="458"/>
                    </a:lnTo>
                    <a:lnTo>
                      <a:pt x="256" y="529"/>
                    </a:lnTo>
                    <a:lnTo>
                      <a:pt x="263" y="605"/>
                    </a:lnTo>
                    <a:lnTo>
                      <a:pt x="268" y="684"/>
                    </a:lnTo>
                    <a:lnTo>
                      <a:pt x="275" y="760"/>
                    </a:lnTo>
                    <a:lnTo>
                      <a:pt x="275" y="762"/>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80" name="Google Shape;1180;p47"/>
              <p:cNvSpPr/>
              <p:nvPr/>
            </p:nvSpPr>
            <p:spPr>
              <a:xfrm>
                <a:off x="-483941" y="1868451"/>
                <a:ext cx="222451" cy="47736"/>
              </a:xfrm>
              <a:custGeom>
                <a:rect b="b" l="l" r="r" t="t"/>
                <a:pathLst>
                  <a:path extrusionOk="0" h="21" w="98">
                    <a:moveTo>
                      <a:pt x="98" y="11"/>
                    </a:moveTo>
                    <a:cubicBezTo>
                      <a:pt x="98" y="11"/>
                      <a:pt x="98" y="11"/>
                      <a:pt x="98" y="11"/>
                    </a:cubicBezTo>
                    <a:cubicBezTo>
                      <a:pt x="98" y="17"/>
                      <a:pt x="93" y="21"/>
                      <a:pt x="88" y="21"/>
                    </a:cubicBezTo>
                    <a:cubicBezTo>
                      <a:pt x="10" y="21"/>
                      <a:pt x="10" y="21"/>
                      <a:pt x="10" y="21"/>
                    </a:cubicBezTo>
                    <a:cubicBezTo>
                      <a:pt x="5" y="21"/>
                      <a:pt x="0" y="17"/>
                      <a:pt x="0" y="11"/>
                    </a:cubicBezTo>
                    <a:cubicBezTo>
                      <a:pt x="0" y="11"/>
                      <a:pt x="0" y="11"/>
                      <a:pt x="0" y="11"/>
                    </a:cubicBezTo>
                    <a:cubicBezTo>
                      <a:pt x="0" y="5"/>
                      <a:pt x="5" y="0"/>
                      <a:pt x="10" y="0"/>
                    </a:cubicBezTo>
                    <a:cubicBezTo>
                      <a:pt x="88" y="0"/>
                      <a:pt x="88" y="0"/>
                      <a:pt x="88" y="0"/>
                    </a:cubicBezTo>
                    <a:cubicBezTo>
                      <a:pt x="93" y="0"/>
                      <a:pt x="98" y="5"/>
                      <a:pt x="98" y="11"/>
                    </a:cubicBez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81" name="Google Shape;1181;p47"/>
              <p:cNvSpPr/>
              <p:nvPr/>
            </p:nvSpPr>
            <p:spPr>
              <a:xfrm>
                <a:off x="-462937" y="1959149"/>
                <a:ext cx="183307" cy="72559"/>
              </a:xfrm>
              <a:custGeom>
                <a:rect b="b" l="l" r="r" t="t"/>
                <a:pathLst>
                  <a:path extrusionOk="0" h="76" w="192">
                    <a:moveTo>
                      <a:pt x="192" y="76"/>
                    </a:moveTo>
                    <a:lnTo>
                      <a:pt x="0" y="76"/>
                    </a:lnTo>
                    <a:lnTo>
                      <a:pt x="7" y="0"/>
                    </a:lnTo>
                    <a:lnTo>
                      <a:pt x="185" y="0"/>
                    </a:lnTo>
                    <a:lnTo>
                      <a:pt x="192" y="76"/>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82" name="Google Shape;1182;p47"/>
              <p:cNvSpPr/>
              <p:nvPr/>
            </p:nvSpPr>
            <p:spPr>
              <a:xfrm>
                <a:off x="-470575" y="2099494"/>
                <a:ext cx="202401" cy="74468"/>
              </a:xfrm>
              <a:custGeom>
                <a:rect b="b" l="l" r="r" t="t"/>
                <a:pathLst>
                  <a:path extrusionOk="0" h="78" w="212">
                    <a:moveTo>
                      <a:pt x="212" y="78"/>
                    </a:moveTo>
                    <a:lnTo>
                      <a:pt x="0" y="78"/>
                    </a:lnTo>
                    <a:lnTo>
                      <a:pt x="5" y="0"/>
                    </a:lnTo>
                    <a:lnTo>
                      <a:pt x="205" y="0"/>
                    </a:lnTo>
                    <a:lnTo>
                      <a:pt x="212" y="78"/>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83" name="Google Shape;1183;p47"/>
              <p:cNvSpPr/>
              <p:nvPr/>
            </p:nvSpPr>
            <p:spPr>
              <a:xfrm>
                <a:off x="-481077" y="2249385"/>
                <a:ext cx="224360" cy="74468"/>
              </a:xfrm>
              <a:custGeom>
                <a:rect b="b" l="l" r="r" t="t"/>
                <a:pathLst>
                  <a:path extrusionOk="0" h="78" w="235">
                    <a:moveTo>
                      <a:pt x="235" y="78"/>
                    </a:moveTo>
                    <a:lnTo>
                      <a:pt x="0" y="78"/>
                    </a:lnTo>
                    <a:lnTo>
                      <a:pt x="4" y="0"/>
                    </a:lnTo>
                    <a:lnTo>
                      <a:pt x="227" y="0"/>
                    </a:lnTo>
                    <a:lnTo>
                      <a:pt x="235" y="78"/>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84" name="Google Shape;1184;p47"/>
              <p:cNvSpPr/>
              <p:nvPr/>
            </p:nvSpPr>
            <p:spPr>
              <a:xfrm>
                <a:off x="-490624" y="2391639"/>
                <a:ext cx="244409" cy="72559"/>
              </a:xfrm>
              <a:custGeom>
                <a:rect b="b" l="l" r="r" t="t"/>
                <a:pathLst>
                  <a:path extrusionOk="0" h="76" w="256">
                    <a:moveTo>
                      <a:pt x="256" y="76"/>
                    </a:moveTo>
                    <a:lnTo>
                      <a:pt x="0" y="76"/>
                    </a:lnTo>
                    <a:lnTo>
                      <a:pt x="5" y="0"/>
                    </a:lnTo>
                    <a:lnTo>
                      <a:pt x="249" y="0"/>
                    </a:lnTo>
                    <a:lnTo>
                      <a:pt x="256" y="76"/>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85" name="Google Shape;1185;p47"/>
              <p:cNvSpPr/>
              <p:nvPr/>
            </p:nvSpPr>
            <p:spPr>
              <a:xfrm>
                <a:off x="-497307" y="2539621"/>
                <a:ext cx="262549" cy="72559"/>
              </a:xfrm>
              <a:custGeom>
                <a:rect b="b" l="l" r="r" t="t"/>
                <a:pathLst>
                  <a:path extrusionOk="0" h="76" w="275">
                    <a:moveTo>
                      <a:pt x="275" y="76"/>
                    </a:moveTo>
                    <a:lnTo>
                      <a:pt x="244" y="76"/>
                    </a:lnTo>
                    <a:lnTo>
                      <a:pt x="0" y="69"/>
                    </a:lnTo>
                    <a:lnTo>
                      <a:pt x="2" y="0"/>
                    </a:lnTo>
                    <a:lnTo>
                      <a:pt x="268" y="0"/>
                    </a:lnTo>
                    <a:lnTo>
                      <a:pt x="275" y="76"/>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86" name="Google Shape;1186;p47"/>
              <p:cNvSpPr/>
              <p:nvPr/>
            </p:nvSpPr>
            <p:spPr>
              <a:xfrm>
                <a:off x="-497307" y="2605497"/>
                <a:ext cx="720900" cy="83100"/>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87" name="Google Shape;1187;p47"/>
              <p:cNvSpPr/>
              <p:nvPr/>
            </p:nvSpPr>
            <p:spPr>
              <a:xfrm>
                <a:off x="-442888" y="2732475"/>
                <a:ext cx="95400" cy="135600"/>
              </a:xfrm>
              <a:prstGeom prst="rect">
                <a:avLst/>
              </a:pr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88" name="Google Shape;1188;p47"/>
              <p:cNvSpPr/>
              <p:nvPr/>
            </p:nvSpPr>
            <p:spPr>
              <a:xfrm>
                <a:off x="-431431" y="2745841"/>
                <a:ext cx="74468" cy="110748"/>
              </a:xfrm>
              <a:custGeom>
                <a:rect b="b" l="l" r="r" t="t"/>
                <a:pathLst>
                  <a:path extrusionOk="0" h="49" w="33">
                    <a:moveTo>
                      <a:pt x="31" y="49"/>
                    </a:moveTo>
                    <a:cubicBezTo>
                      <a:pt x="2" y="49"/>
                      <a:pt x="2" y="49"/>
                      <a:pt x="2" y="49"/>
                    </a:cubicBezTo>
                    <a:cubicBezTo>
                      <a:pt x="1" y="49"/>
                      <a:pt x="0" y="48"/>
                      <a:pt x="0" y="47"/>
                    </a:cubicBezTo>
                    <a:cubicBezTo>
                      <a:pt x="0" y="2"/>
                      <a:pt x="0" y="2"/>
                      <a:pt x="0" y="2"/>
                    </a:cubicBezTo>
                    <a:cubicBezTo>
                      <a:pt x="0" y="1"/>
                      <a:pt x="1" y="0"/>
                      <a:pt x="2" y="0"/>
                    </a:cubicBezTo>
                    <a:cubicBezTo>
                      <a:pt x="31" y="0"/>
                      <a:pt x="31" y="0"/>
                      <a:pt x="31" y="0"/>
                    </a:cubicBezTo>
                    <a:cubicBezTo>
                      <a:pt x="32" y="0"/>
                      <a:pt x="33" y="1"/>
                      <a:pt x="33" y="2"/>
                    </a:cubicBezTo>
                    <a:cubicBezTo>
                      <a:pt x="33" y="47"/>
                      <a:pt x="33" y="47"/>
                      <a:pt x="33" y="47"/>
                    </a:cubicBezTo>
                    <a:cubicBezTo>
                      <a:pt x="33" y="48"/>
                      <a:pt x="32" y="49"/>
                      <a:pt x="31" y="49"/>
                    </a:cubicBezTo>
                    <a:close/>
                    <a:moveTo>
                      <a:pt x="4" y="45"/>
                    </a:moveTo>
                    <a:cubicBezTo>
                      <a:pt x="29" y="45"/>
                      <a:pt x="29" y="45"/>
                      <a:pt x="29" y="45"/>
                    </a:cubicBezTo>
                    <a:cubicBezTo>
                      <a:pt x="29" y="4"/>
                      <a:pt x="29" y="4"/>
                      <a:pt x="29" y="4"/>
                    </a:cubicBezTo>
                    <a:cubicBezTo>
                      <a:pt x="4" y="4"/>
                      <a:pt x="4" y="4"/>
                      <a:pt x="4" y="4"/>
                    </a:cubicBezTo>
                    <a:lnTo>
                      <a:pt x="4" y="45"/>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89" name="Google Shape;1189;p47"/>
              <p:cNvSpPr/>
              <p:nvPr/>
            </p:nvSpPr>
            <p:spPr>
              <a:xfrm>
                <a:off x="-329276" y="2732475"/>
                <a:ext cx="94500" cy="135600"/>
              </a:xfrm>
              <a:prstGeom prst="rect">
                <a:avLst/>
              </a:pr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90" name="Google Shape;1190;p47"/>
              <p:cNvSpPr/>
              <p:nvPr/>
            </p:nvSpPr>
            <p:spPr>
              <a:xfrm>
                <a:off x="-218528" y="2732475"/>
                <a:ext cx="95400" cy="135600"/>
              </a:xfrm>
              <a:prstGeom prst="rect">
                <a:avLst/>
              </a:pr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91" name="Google Shape;1191;p47"/>
              <p:cNvSpPr/>
              <p:nvPr/>
            </p:nvSpPr>
            <p:spPr>
              <a:xfrm>
                <a:off x="-107781" y="2732475"/>
                <a:ext cx="95400" cy="135600"/>
              </a:xfrm>
              <a:prstGeom prst="rect">
                <a:avLst/>
              </a:pr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92" name="Google Shape;1192;p47"/>
              <p:cNvSpPr/>
              <p:nvPr/>
            </p:nvSpPr>
            <p:spPr>
              <a:xfrm>
                <a:off x="53568" y="2732475"/>
                <a:ext cx="112500" cy="206100"/>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93" name="Google Shape;1193;p47"/>
              <p:cNvSpPr/>
              <p:nvPr/>
            </p:nvSpPr>
            <p:spPr>
              <a:xfrm>
                <a:off x="68843" y="2750615"/>
                <a:ext cx="82200" cy="188100"/>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94" name="Google Shape;1194;p47"/>
              <p:cNvSpPr/>
              <p:nvPr/>
            </p:nvSpPr>
            <p:spPr>
              <a:xfrm>
                <a:off x="-502081" y="2600723"/>
                <a:ext cx="730363" cy="8593"/>
              </a:xfrm>
              <a:custGeom>
                <a:rect b="b" l="l" r="r" t="t"/>
                <a:pathLst>
                  <a:path extrusionOk="0" h="4" w="322">
                    <a:moveTo>
                      <a:pt x="320" y="4"/>
                    </a:moveTo>
                    <a:cubicBezTo>
                      <a:pt x="2" y="4"/>
                      <a:pt x="2" y="4"/>
                      <a:pt x="2" y="4"/>
                    </a:cubicBezTo>
                    <a:cubicBezTo>
                      <a:pt x="0" y="4"/>
                      <a:pt x="0" y="3"/>
                      <a:pt x="0" y="2"/>
                    </a:cubicBezTo>
                    <a:cubicBezTo>
                      <a:pt x="0" y="1"/>
                      <a:pt x="0" y="0"/>
                      <a:pt x="2" y="0"/>
                    </a:cubicBezTo>
                    <a:cubicBezTo>
                      <a:pt x="320" y="0"/>
                      <a:pt x="320" y="0"/>
                      <a:pt x="320" y="0"/>
                    </a:cubicBezTo>
                    <a:cubicBezTo>
                      <a:pt x="322" y="0"/>
                      <a:pt x="322" y="1"/>
                      <a:pt x="322" y="2"/>
                    </a:cubicBezTo>
                    <a:cubicBezTo>
                      <a:pt x="322" y="3"/>
                      <a:pt x="322" y="4"/>
                      <a:pt x="320" y="4"/>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95" name="Google Shape;1195;p47"/>
              <p:cNvSpPr/>
              <p:nvPr/>
            </p:nvSpPr>
            <p:spPr>
              <a:xfrm>
                <a:off x="-502081" y="2684738"/>
                <a:ext cx="730363" cy="8593"/>
              </a:xfrm>
              <a:custGeom>
                <a:rect b="b" l="l" r="r" t="t"/>
                <a:pathLst>
                  <a:path extrusionOk="0" h="4" w="322">
                    <a:moveTo>
                      <a:pt x="320" y="4"/>
                    </a:moveTo>
                    <a:cubicBezTo>
                      <a:pt x="2" y="4"/>
                      <a:pt x="2" y="4"/>
                      <a:pt x="2" y="4"/>
                    </a:cubicBezTo>
                    <a:cubicBezTo>
                      <a:pt x="0" y="4"/>
                      <a:pt x="0" y="3"/>
                      <a:pt x="0" y="2"/>
                    </a:cubicBezTo>
                    <a:cubicBezTo>
                      <a:pt x="0" y="1"/>
                      <a:pt x="0" y="0"/>
                      <a:pt x="2" y="0"/>
                    </a:cubicBezTo>
                    <a:cubicBezTo>
                      <a:pt x="320" y="0"/>
                      <a:pt x="320" y="0"/>
                      <a:pt x="320" y="0"/>
                    </a:cubicBezTo>
                    <a:cubicBezTo>
                      <a:pt x="322" y="0"/>
                      <a:pt x="322" y="1"/>
                      <a:pt x="322" y="2"/>
                    </a:cubicBezTo>
                    <a:cubicBezTo>
                      <a:pt x="322" y="3"/>
                      <a:pt x="322" y="4"/>
                      <a:pt x="320" y="4"/>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96" name="Google Shape;1196;p47"/>
              <p:cNvSpPr/>
              <p:nvPr/>
            </p:nvSpPr>
            <p:spPr>
              <a:xfrm>
                <a:off x="65025" y="2745841"/>
                <a:ext cx="90699" cy="196673"/>
              </a:xfrm>
              <a:custGeom>
                <a:rect b="b" l="l" r="r" t="t"/>
                <a:pathLst>
                  <a:path extrusionOk="0" h="87" w="40">
                    <a:moveTo>
                      <a:pt x="38" y="87"/>
                    </a:moveTo>
                    <a:cubicBezTo>
                      <a:pt x="37" y="87"/>
                      <a:pt x="36" y="86"/>
                      <a:pt x="36" y="85"/>
                    </a:cubicBezTo>
                    <a:cubicBezTo>
                      <a:pt x="36" y="4"/>
                      <a:pt x="36" y="4"/>
                      <a:pt x="36" y="4"/>
                    </a:cubicBezTo>
                    <a:cubicBezTo>
                      <a:pt x="4" y="4"/>
                      <a:pt x="4" y="4"/>
                      <a:pt x="4" y="4"/>
                    </a:cubicBezTo>
                    <a:cubicBezTo>
                      <a:pt x="4" y="85"/>
                      <a:pt x="4" y="85"/>
                      <a:pt x="4" y="85"/>
                    </a:cubicBezTo>
                    <a:cubicBezTo>
                      <a:pt x="4" y="86"/>
                      <a:pt x="3" y="87"/>
                      <a:pt x="2" y="87"/>
                    </a:cubicBezTo>
                    <a:cubicBezTo>
                      <a:pt x="1" y="87"/>
                      <a:pt x="0" y="86"/>
                      <a:pt x="0" y="85"/>
                    </a:cubicBezTo>
                    <a:cubicBezTo>
                      <a:pt x="0" y="2"/>
                      <a:pt x="0" y="2"/>
                      <a:pt x="0" y="2"/>
                    </a:cubicBezTo>
                    <a:cubicBezTo>
                      <a:pt x="0" y="1"/>
                      <a:pt x="1" y="0"/>
                      <a:pt x="2" y="0"/>
                    </a:cubicBezTo>
                    <a:cubicBezTo>
                      <a:pt x="38" y="0"/>
                      <a:pt x="38" y="0"/>
                      <a:pt x="38" y="0"/>
                    </a:cubicBezTo>
                    <a:cubicBezTo>
                      <a:pt x="40" y="0"/>
                      <a:pt x="40" y="1"/>
                      <a:pt x="40" y="2"/>
                    </a:cubicBezTo>
                    <a:cubicBezTo>
                      <a:pt x="40" y="85"/>
                      <a:pt x="40" y="85"/>
                      <a:pt x="40" y="85"/>
                    </a:cubicBezTo>
                    <a:cubicBezTo>
                      <a:pt x="40" y="86"/>
                      <a:pt x="40" y="87"/>
                      <a:pt x="38" y="87"/>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97" name="Google Shape;1197;p47"/>
              <p:cNvSpPr/>
              <p:nvPr/>
            </p:nvSpPr>
            <p:spPr>
              <a:xfrm>
                <a:off x="-320683" y="2745841"/>
                <a:ext cx="74468" cy="110748"/>
              </a:xfrm>
              <a:custGeom>
                <a:rect b="b" l="l" r="r" t="t"/>
                <a:pathLst>
                  <a:path extrusionOk="0" h="49" w="33">
                    <a:moveTo>
                      <a:pt x="31" y="49"/>
                    </a:moveTo>
                    <a:cubicBezTo>
                      <a:pt x="2" y="49"/>
                      <a:pt x="2" y="49"/>
                      <a:pt x="2" y="49"/>
                    </a:cubicBezTo>
                    <a:cubicBezTo>
                      <a:pt x="1" y="49"/>
                      <a:pt x="0" y="48"/>
                      <a:pt x="0" y="47"/>
                    </a:cubicBezTo>
                    <a:cubicBezTo>
                      <a:pt x="0" y="2"/>
                      <a:pt x="0" y="2"/>
                      <a:pt x="0" y="2"/>
                    </a:cubicBezTo>
                    <a:cubicBezTo>
                      <a:pt x="0" y="1"/>
                      <a:pt x="1" y="0"/>
                      <a:pt x="2" y="0"/>
                    </a:cubicBezTo>
                    <a:cubicBezTo>
                      <a:pt x="31" y="0"/>
                      <a:pt x="31" y="0"/>
                      <a:pt x="31" y="0"/>
                    </a:cubicBezTo>
                    <a:cubicBezTo>
                      <a:pt x="32" y="0"/>
                      <a:pt x="33" y="1"/>
                      <a:pt x="33" y="2"/>
                    </a:cubicBezTo>
                    <a:cubicBezTo>
                      <a:pt x="33" y="47"/>
                      <a:pt x="33" y="47"/>
                      <a:pt x="33" y="47"/>
                    </a:cubicBezTo>
                    <a:cubicBezTo>
                      <a:pt x="33" y="48"/>
                      <a:pt x="32" y="49"/>
                      <a:pt x="31" y="49"/>
                    </a:cubicBezTo>
                    <a:close/>
                    <a:moveTo>
                      <a:pt x="4" y="45"/>
                    </a:moveTo>
                    <a:cubicBezTo>
                      <a:pt x="29" y="45"/>
                      <a:pt x="29" y="45"/>
                      <a:pt x="29" y="45"/>
                    </a:cubicBezTo>
                    <a:cubicBezTo>
                      <a:pt x="29" y="4"/>
                      <a:pt x="29" y="4"/>
                      <a:pt x="29" y="4"/>
                    </a:cubicBezTo>
                    <a:cubicBezTo>
                      <a:pt x="4" y="4"/>
                      <a:pt x="4" y="4"/>
                      <a:pt x="4" y="4"/>
                    </a:cubicBezTo>
                    <a:lnTo>
                      <a:pt x="4" y="45"/>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98" name="Google Shape;1198;p47"/>
              <p:cNvSpPr/>
              <p:nvPr/>
            </p:nvSpPr>
            <p:spPr>
              <a:xfrm>
                <a:off x="-209936" y="2745841"/>
                <a:ext cx="75423" cy="110748"/>
              </a:xfrm>
              <a:custGeom>
                <a:rect b="b" l="l" r="r" t="t"/>
                <a:pathLst>
                  <a:path extrusionOk="0" h="49" w="33">
                    <a:moveTo>
                      <a:pt x="31" y="49"/>
                    </a:moveTo>
                    <a:cubicBezTo>
                      <a:pt x="2" y="49"/>
                      <a:pt x="2" y="49"/>
                      <a:pt x="2" y="49"/>
                    </a:cubicBezTo>
                    <a:cubicBezTo>
                      <a:pt x="1" y="49"/>
                      <a:pt x="0" y="48"/>
                      <a:pt x="0" y="47"/>
                    </a:cubicBezTo>
                    <a:cubicBezTo>
                      <a:pt x="0" y="2"/>
                      <a:pt x="0" y="2"/>
                      <a:pt x="0" y="2"/>
                    </a:cubicBezTo>
                    <a:cubicBezTo>
                      <a:pt x="0" y="1"/>
                      <a:pt x="1" y="0"/>
                      <a:pt x="2" y="0"/>
                    </a:cubicBezTo>
                    <a:cubicBezTo>
                      <a:pt x="31" y="0"/>
                      <a:pt x="31" y="0"/>
                      <a:pt x="31" y="0"/>
                    </a:cubicBezTo>
                    <a:cubicBezTo>
                      <a:pt x="32" y="0"/>
                      <a:pt x="33" y="1"/>
                      <a:pt x="33" y="2"/>
                    </a:cubicBezTo>
                    <a:cubicBezTo>
                      <a:pt x="33" y="47"/>
                      <a:pt x="33" y="47"/>
                      <a:pt x="33" y="47"/>
                    </a:cubicBezTo>
                    <a:cubicBezTo>
                      <a:pt x="33" y="48"/>
                      <a:pt x="32" y="49"/>
                      <a:pt x="31" y="49"/>
                    </a:cubicBezTo>
                    <a:close/>
                    <a:moveTo>
                      <a:pt x="4" y="45"/>
                    </a:moveTo>
                    <a:cubicBezTo>
                      <a:pt x="29" y="45"/>
                      <a:pt x="29" y="45"/>
                      <a:pt x="29" y="45"/>
                    </a:cubicBezTo>
                    <a:cubicBezTo>
                      <a:pt x="29" y="4"/>
                      <a:pt x="29" y="4"/>
                      <a:pt x="29" y="4"/>
                    </a:cubicBezTo>
                    <a:cubicBezTo>
                      <a:pt x="4" y="4"/>
                      <a:pt x="4" y="4"/>
                      <a:pt x="4" y="4"/>
                    </a:cubicBezTo>
                    <a:lnTo>
                      <a:pt x="4" y="45"/>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99" name="Google Shape;1199;p47"/>
              <p:cNvSpPr/>
              <p:nvPr/>
            </p:nvSpPr>
            <p:spPr>
              <a:xfrm>
                <a:off x="-96324" y="2745841"/>
                <a:ext cx="72559" cy="110748"/>
              </a:xfrm>
              <a:custGeom>
                <a:rect b="b" l="l" r="r" t="t"/>
                <a:pathLst>
                  <a:path extrusionOk="0" h="49" w="32">
                    <a:moveTo>
                      <a:pt x="30" y="49"/>
                    </a:moveTo>
                    <a:cubicBezTo>
                      <a:pt x="2" y="49"/>
                      <a:pt x="2" y="49"/>
                      <a:pt x="2" y="49"/>
                    </a:cubicBezTo>
                    <a:cubicBezTo>
                      <a:pt x="0" y="49"/>
                      <a:pt x="0" y="48"/>
                      <a:pt x="0" y="47"/>
                    </a:cubicBezTo>
                    <a:cubicBezTo>
                      <a:pt x="0" y="2"/>
                      <a:pt x="0" y="2"/>
                      <a:pt x="0" y="2"/>
                    </a:cubicBezTo>
                    <a:cubicBezTo>
                      <a:pt x="0" y="1"/>
                      <a:pt x="0" y="0"/>
                      <a:pt x="2" y="0"/>
                    </a:cubicBezTo>
                    <a:cubicBezTo>
                      <a:pt x="30" y="0"/>
                      <a:pt x="30" y="0"/>
                      <a:pt x="30" y="0"/>
                    </a:cubicBezTo>
                    <a:cubicBezTo>
                      <a:pt x="31" y="0"/>
                      <a:pt x="32" y="1"/>
                      <a:pt x="32" y="2"/>
                    </a:cubicBezTo>
                    <a:cubicBezTo>
                      <a:pt x="32" y="47"/>
                      <a:pt x="32" y="47"/>
                      <a:pt x="32" y="47"/>
                    </a:cubicBezTo>
                    <a:cubicBezTo>
                      <a:pt x="32" y="48"/>
                      <a:pt x="31" y="49"/>
                      <a:pt x="30" y="49"/>
                    </a:cubicBezTo>
                    <a:close/>
                    <a:moveTo>
                      <a:pt x="4" y="45"/>
                    </a:moveTo>
                    <a:cubicBezTo>
                      <a:pt x="28" y="45"/>
                      <a:pt x="28" y="45"/>
                      <a:pt x="28" y="45"/>
                    </a:cubicBezTo>
                    <a:cubicBezTo>
                      <a:pt x="28" y="4"/>
                      <a:pt x="28" y="4"/>
                      <a:pt x="28" y="4"/>
                    </a:cubicBezTo>
                    <a:cubicBezTo>
                      <a:pt x="4" y="4"/>
                      <a:pt x="4" y="4"/>
                      <a:pt x="4" y="4"/>
                    </a:cubicBezTo>
                    <a:lnTo>
                      <a:pt x="4" y="45"/>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00" name="Google Shape;1200;p47"/>
              <p:cNvSpPr/>
              <p:nvPr/>
            </p:nvSpPr>
            <p:spPr>
              <a:xfrm>
                <a:off x="-465801" y="1911413"/>
                <a:ext cx="186171" cy="8593"/>
              </a:xfrm>
              <a:custGeom>
                <a:rect b="b" l="l" r="r" t="t"/>
                <a:pathLst>
                  <a:path extrusionOk="0" h="4" w="82">
                    <a:moveTo>
                      <a:pt x="80" y="4"/>
                    </a:moveTo>
                    <a:cubicBezTo>
                      <a:pt x="2" y="4"/>
                      <a:pt x="2" y="4"/>
                      <a:pt x="2" y="4"/>
                    </a:cubicBezTo>
                    <a:cubicBezTo>
                      <a:pt x="1" y="4"/>
                      <a:pt x="0" y="3"/>
                      <a:pt x="0" y="2"/>
                    </a:cubicBezTo>
                    <a:cubicBezTo>
                      <a:pt x="0" y="1"/>
                      <a:pt x="1" y="0"/>
                      <a:pt x="2" y="0"/>
                    </a:cubicBezTo>
                    <a:cubicBezTo>
                      <a:pt x="80" y="0"/>
                      <a:pt x="80" y="0"/>
                      <a:pt x="80" y="0"/>
                    </a:cubicBezTo>
                    <a:cubicBezTo>
                      <a:pt x="81" y="0"/>
                      <a:pt x="82" y="1"/>
                      <a:pt x="82" y="2"/>
                    </a:cubicBezTo>
                    <a:cubicBezTo>
                      <a:pt x="82" y="3"/>
                      <a:pt x="81" y="4"/>
                      <a:pt x="80" y="4"/>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01" name="Google Shape;1201;p47"/>
              <p:cNvSpPr/>
              <p:nvPr/>
            </p:nvSpPr>
            <p:spPr>
              <a:xfrm>
                <a:off x="-336914" y="1911413"/>
                <a:ext cx="34370" cy="697903"/>
              </a:xfrm>
              <a:custGeom>
                <a:rect b="b" l="l" r="r" t="t"/>
                <a:pathLst>
                  <a:path extrusionOk="0" h="308" w="15">
                    <a:moveTo>
                      <a:pt x="13" y="308"/>
                    </a:moveTo>
                    <a:cubicBezTo>
                      <a:pt x="12" y="308"/>
                      <a:pt x="11" y="307"/>
                      <a:pt x="11" y="306"/>
                    </a:cubicBezTo>
                    <a:cubicBezTo>
                      <a:pt x="8" y="283"/>
                      <a:pt x="1" y="14"/>
                      <a:pt x="0" y="2"/>
                    </a:cubicBezTo>
                    <a:cubicBezTo>
                      <a:pt x="0" y="1"/>
                      <a:pt x="1" y="0"/>
                      <a:pt x="2" y="0"/>
                    </a:cubicBezTo>
                    <a:cubicBezTo>
                      <a:pt x="3" y="0"/>
                      <a:pt x="4" y="1"/>
                      <a:pt x="4" y="2"/>
                    </a:cubicBezTo>
                    <a:cubicBezTo>
                      <a:pt x="5" y="5"/>
                      <a:pt x="12" y="283"/>
                      <a:pt x="15" y="306"/>
                    </a:cubicBezTo>
                    <a:cubicBezTo>
                      <a:pt x="15" y="307"/>
                      <a:pt x="15" y="308"/>
                      <a:pt x="14" y="308"/>
                    </a:cubicBezTo>
                    <a:lnTo>
                      <a:pt x="13" y="308"/>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
        <p:nvSpPr>
          <p:cNvPr id="1202" name="Google Shape;1202;p4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6" name="Shape 1206"/>
        <p:cNvGrpSpPr/>
        <p:nvPr/>
      </p:nvGrpSpPr>
      <p:grpSpPr>
        <a:xfrm>
          <a:off x="0" y="0"/>
          <a:ext cx="0" cy="0"/>
          <a:chOff x="0" y="0"/>
          <a:chExt cx="0" cy="0"/>
        </a:xfrm>
      </p:grpSpPr>
      <p:pic>
        <p:nvPicPr>
          <p:cNvPr id="1207" name="Google Shape;1207;p48"/>
          <p:cNvPicPr preferRelativeResize="0"/>
          <p:nvPr/>
        </p:nvPicPr>
        <p:blipFill>
          <a:blip r:embed="rId3">
            <a:alphaModFix/>
          </a:blip>
          <a:stretch>
            <a:fillRect/>
          </a:stretch>
        </p:blipFill>
        <p:spPr>
          <a:xfrm>
            <a:off x="893225" y="262150"/>
            <a:ext cx="6282149" cy="4295025"/>
          </a:xfrm>
          <a:prstGeom prst="rect">
            <a:avLst/>
          </a:prstGeom>
          <a:noFill/>
          <a:ln cap="flat" cmpd="sng" w="19050">
            <a:solidFill>
              <a:schemeClr val="dk1"/>
            </a:solidFill>
            <a:prstDash val="solid"/>
            <a:round/>
            <a:headEnd len="sm" w="sm" type="none"/>
            <a:tailEnd len="sm" w="sm" type="none"/>
          </a:ln>
          <a:effectLst>
            <a:outerShdw blurRad="57150" rotWithShape="0" algn="bl" dir="5400000" dist="19050">
              <a:srgbClr val="000000">
                <a:alpha val="50000"/>
              </a:srgbClr>
            </a:outerShdw>
          </a:effectLst>
        </p:spPr>
      </p:pic>
      <p:sp>
        <p:nvSpPr>
          <p:cNvPr id="1208" name="Google Shape;1208;p4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2" name="Shape 1212"/>
        <p:cNvGrpSpPr/>
        <p:nvPr/>
      </p:nvGrpSpPr>
      <p:grpSpPr>
        <a:xfrm>
          <a:off x="0" y="0"/>
          <a:ext cx="0" cy="0"/>
          <a:chOff x="0" y="0"/>
          <a:chExt cx="0" cy="0"/>
        </a:xfrm>
      </p:grpSpPr>
      <p:sp>
        <p:nvSpPr>
          <p:cNvPr id="1213" name="Google Shape;1213;p49"/>
          <p:cNvSpPr txBox="1"/>
          <p:nvPr>
            <p:ph idx="6" type="subTitle"/>
          </p:nvPr>
        </p:nvSpPr>
        <p:spPr>
          <a:xfrm>
            <a:off x="1696176" y="3376000"/>
            <a:ext cx="2673300" cy="473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1400"/>
              <a:t>Sentencias (art. 25)</a:t>
            </a:r>
            <a:endParaRPr sz="1400"/>
          </a:p>
        </p:txBody>
      </p:sp>
      <p:sp>
        <p:nvSpPr>
          <p:cNvPr id="1214" name="Google Shape;1214;p49"/>
          <p:cNvSpPr txBox="1"/>
          <p:nvPr>
            <p:ph type="title"/>
          </p:nvPr>
        </p:nvSpPr>
        <p:spPr>
          <a:xfrm>
            <a:off x="720000" y="5212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t>6.1) Disposiciones Comunes (art. 18 a 26)</a:t>
            </a:r>
            <a:endParaRPr sz="3000"/>
          </a:p>
          <a:p>
            <a:pPr indent="0" lvl="0" marL="0" rtl="0" algn="l">
              <a:spcBef>
                <a:spcPts val="0"/>
              </a:spcBef>
              <a:spcAft>
                <a:spcPts val="0"/>
              </a:spcAft>
              <a:buNone/>
            </a:pPr>
            <a:r>
              <a:t/>
            </a:r>
            <a:endParaRPr sz="3000"/>
          </a:p>
          <a:p>
            <a:pPr indent="0" lvl="0" marL="0" rtl="0" algn="l">
              <a:spcBef>
                <a:spcPts val="0"/>
              </a:spcBef>
              <a:spcAft>
                <a:spcPts val="0"/>
              </a:spcAft>
              <a:buNone/>
            </a:pPr>
            <a:r>
              <a:t/>
            </a:r>
            <a:endParaRPr sz="3000"/>
          </a:p>
        </p:txBody>
      </p:sp>
      <p:sp>
        <p:nvSpPr>
          <p:cNvPr id="1215" name="Google Shape;1215;p49"/>
          <p:cNvSpPr txBox="1"/>
          <p:nvPr>
            <p:ph idx="1" type="subTitle"/>
          </p:nvPr>
        </p:nvSpPr>
        <p:spPr>
          <a:xfrm>
            <a:off x="1696175" y="1627700"/>
            <a:ext cx="2673300" cy="1596000"/>
          </a:xfrm>
          <a:prstGeom prst="rect">
            <a:avLst/>
          </a:prstGeom>
        </p:spPr>
        <p:txBody>
          <a:bodyPr anchorCtr="0" anchor="t" bIns="91425" lIns="91425" spcFirstLastPara="1" rIns="91425" wrap="square" tIns="91425">
            <a:noAutofit/>
          </a:bodyPr>
          <a:lstStyle/>
          <a:p>
            <a:pPr indent="-177800" lvl="0" marL="228600" rtl="0" algn="l">
              <a:spcBef>
                <a:spcPts val="0"/>
              </a:spcBef>
              <a:spcAft>
                <a:spcPts val="0"/>
              </a:spcAft>
              <a:buSzPts val="1000"/>
              <a:buChar char="●"/>
            </a:pPr>
            <a:r>
              <a:rPr lang="en" sz="1000"/>
              <a:t>Requisitos: </a:t>
            </a:r>
            <a:endParaRPr sz="1000"/>
          </a:p>
          <a:p>
            <a:pPr indent="-177800" lvl="1" marL="457200" rtl="0" algn="l">
              <a:spcBef>
                <a:spcPts val="0"/>
              </a:spcBef>
              <a:spcAft>
                <a:spcPts val="0"/>
              </a:spcAft>
              <a:buSzPts val="1000"/>
              <a:buChar char="○"/>
            </a:pPr>
            <a:r>
              <a:rPr i="1" lang="en" sz="1000"/>
              <a:t>Periculum in mora. </a:t>
            </a:r>
            <a:endParaRPr i="1" sz="1000"/>
          </a:p>
          <a:p>
            <a:pPr indent="-177800" lvl="1" marL="457200" rtl="0" algn="l">
              <a:spcBef>
                <a:spcPts val="0"/>
              </a:spcBef>
              <a:spcAft>
                <a:spcPts val="0"/>
              </a:spcAft>
              <a:buSzPts val="1000"/>
              <a:buChar char="○"/>
            </a:pPr>
            <a:r>
              <a:rPr i="1" lang="en" sz="1000"/>
              <a:t>Fumus boni iuris.</a:t>
            </a:r>
            <a:endParaRPr i="1" sz="1000"/>
          </a:p>
          <a:p>
            <a:pPr indent="-177800" lvl="0" marL="228600" rtl="0" algn="l">
              <a:spcBef>
                <a:spcPts val="0"/>
              </a:spcBef>
              <a:spcAft>
                <a:spcPts val="0"/>
              </a:spcAft>
              <a:buSzPts val="1000"/>
              <a:buChar char="●"/>
            </a:pPr>
            <a:r>
              <a:rPr lang="en" sz="1000"/>
              <a:t>Clasificaciones</a:t>
            </a:r>
            <a:r>
              <a:rPr lang="en" sz="1000"/>
              <a:t>: </a:t>
            </a:r>
            <a:endParaRPr sz="1000"/>
          </a:p>
          <a:p>
            <a:pPr indent="-177800" lvl="1" marL="457200" rtl="0" algn="l">
              <a:spcBef>
                <a:spcPts val="0"/>
              </a:spcBef>
              <a:spcAft>
                <a:spcPts val="0"/>
              </a:spcAft>
              <a:buSzPts val="1000"/>
              <a:buChar char="○"/>
            </a:pPr>
            <a:r>
              <a:rPr lang="en" sz="1000"/>
              <a:t>A) Conservativas; B) Innovativas.</a:t>
            </a:r>
            <a:endParaRPr sz="1000"/>
          </a:p>
          <a:p>
            <a:pPr indent="-177800" lvl="1" marL="457200" rtl="0" algn="l">
              <a:spcBef>
                <a:spcPts val="0"/>
              </a:spcBef>
              <a:spcAft>
                <a:spcPts val="0"/>
              </a:spcAft>
              <a:buSzPts val="1000"/>
              <a:buChar char="○"/>
            </a:pPr>
            <a:r>
              <a:rPr lang="en" sz="1000"/>
              <a:t>A) De oficio; B) A petici</a:t>
            </a:r>
            <a:r>
              <a:rPr lang="en" sz="1000"/>
              <a:t>ón de parte.</a:t>
            </a:r>
            <a:endParaRPr sz="1000"/>
          </a:p>
          <a:p>
            <a:pPr indent="-177800" lvl="0" marL="228600" rtl="0" algn="l">
              <a:spcBef>
                <a:spcPts val="0"/>
              </a:spcBef>
              <a:spcAft>
                <a:spcPts val="0"/>
              </a:spcAft>
              <a:buSzPts val="1000"/>
              <a:buChar char="●"/>
            </a:pPr>
            <a:r>
              <a:rPr lang="en" sz="1000"/>
              <a:t>Caución </a:t>
            </a:r>
            <a:r>
              <a:rPr lang="en" sz="1000"/>
              <a:t>facultativa</a:t>
            </a:r>
            <a:endParaRPr sz="1000"/>
          </a:p>
          <a:p>
            <a:pPr indent="-177800" lvl="0" marL="228600" rtl="0" algn="l">
              <a:spcBef>
                <a:spcPts val="0"/>
              </a:spcBef>
              <a:spcAft>
                <a:spcPts val="0"/>
              </a:spcAft>
              <a:buSzPts val="1000"/>
              <a:buChar char="●"/>
            </a:pPr>
            <a:r>
              <a:rPr lang="en" sz="1000"/>
              <a:t>Solo prueba documental.</a:t>
            </a:r>
            <a:endParaRPr sz="1000"/>
          </a:p>
          <a:p>
            <a:pPr indent="-177800" lvl="0" marL="228600" rtl="0" algn="l">
              <a:spcBef>
                <a:spcPts val="0"/>
              </a:spcBef>
              <a:spcAft>
                <a:spcPts val="0"/>
              </a:spcAft>
              <a:buSzPts val="1000"/>
              <a:buChar char="●"/>
            </a:pPr>
            <a:r>
              <a:rPr lang="en" sz="1000"/>
              <a:t>Si es prejudicial → plazo de 15 días para interponer la demanda.  </a:t>
            </a:r>
            <a:r>
              <a:rPr lang="en" sz="1000"/>
              <a:t> </a:t>
            </a:r>
            <a:endParaRPr sz="1000"/>
          </a:p>
        </p:txBody>
      </p:sp>
      <p:sp>
        <p:nvSpPr>
          <p:cNvPr id="1216" name="Google Shape;1216;p49"/>
          <p:cNvSpPr txBox="1"/>
          <p:nvPr>
            <p:ph idx="2" type="subTitle"/>
          </p:nvPr>
        </p:nvSpPr>
        <p:spPr>
          <a:xfrm>
            <a:off x="5661625" y="1627700"/>
            <a:ext cx="2826900" cy="1389900"/>
          </a:xfrm>
          <a:prstGeom prst="rect">
            <a:avLst/>
          </a:prstGeom>
        </p:spPr>
        <p:txBody>
          <a:bodyPr anchorCtr="0" anchor="t" bIns="91425" lIns="91425" spcFirstLastPara="1" rIns="91425" wrap="square" tIns="91425">
            <a:noAutofit/>
          </a:bodyPr>
          <a:lstStyle/>
          <a:p>
            <a:pPr indent="-234950" lvl="0" marL="285750" rtl="0" algn="l">
              <a:spcBef>
                <a:spcPts val="0"/>
              </a:spcBef>
              <a:spcAft>
                <a:spcPts val="0"/>
              </a:spcAft>
              <a:buSzPts val="1000"/>
              <a:buChar char="●"/>
            </a:pPr>
            <a:r>
              <a:rPr lang="en" sz="1000"/>
              <a:t>Oportunidad: 30 d</a:t>
            </a:r>
            <a:r>
              <a:rPr lang="en" sz="1000"/>
              <a:t>ías desde que se da a tramitación a la reclamación o demanda por daño ambiental.</a:t>
            </a:r>
            <a:endParaRPr sz="1000"/>
          </a:p>
          <a:p>
            <a:pPr indent="-234950" lvl="0" marL="285750" rtl="0" algn="l">
              <a:spcBef>
                <a:spcPts val="0"/>
              </a:spcBef>
              <a:spcAft>
                <a:spcPts val="0"/>
              </a:spcAft>
              <a:buSzPts val="1000"/>
              <a:buChar char="●"/>
            </a:pPr>
            <a:r>
              <a:rPr lang="en" sz="1000"/>
              <a:t>Persona natural o jurídica que no sea parte en el proceso y que posea reconocida idoneidad técnica y </a:t>
            </a:r>
            <a:r>
              <a:rPr lang="en" sz="1000"/>
              <a:t>profesional</a:t>
            </a:r>
            <a:r>
              <a:rPr lang="en" sz="1000"/>
              <a:t> en el asunto. </a:t>
            </a:r>
            <a:endParaRPr sz="1000"/>
          </a:p>
          <a:p>
            <a:pPr indent="-234950" lvl="0" marL="285750" rtl="0" algn="l">
              <a:spcBef>
                <a:spcPts val="0"/>
              </a:spcBef>
              <a:spcAft>
                <a:spcPts val="0"/>
              </a:spcAft>
              <a:buSzPts val="1000"/>
              <a:buChar char="●"/>
            </a:pPr>
            <a:r>
              <a:rPr lang="en" sz="1000"/>
              <a:t>Puede presentar su opinión en un escrito con patrocinio. </a:t>
            </a:r>
            <a:endParaRPr sz="1000"/>
          </a:p>
        </p:txBody>
      </p:sp>
      <p:sp>
        <p:nvSpPr>
          <p:cNvPr id="1217" name="Google Shape;1217;p49"/>
          <p:cNvSpPr txBox="1"/>
          <p:nvPr>
            <p:ph idx="3" type="subTitle"/>
          </p:nvPr>
        </p:nvSpPr>
        <p:spPr>
          <a:xfrm>
            <a:off x="1696175" y="3745475"/>
            <a:ext cx="2673300" cy="954900"/>
          </a:xfrm>
          <a:prstGeom prst="rect">
            <a:avLst/>
          </a:prstGeom>
        </p:spPr>
        <p:txBody>
          <a:bodyPr anchorCtr="0" anchor="t" bIns="91425" lIns="91425" spcFirstLastPara="1" rIns="91425" wrap="square" tIns="91425">
            <a:noAutofit/>
          </a:bodyPr>
          <a:lstStyle/>
          <a:p>
            <a:pPr indent="-177800" lvl="0" marL="228600" rtl="0" algn="l">
              <a:spcBef>
                <a:spcPts val="0"/>
              </a:spcBef>
              <a:spcAft>
                <a:spcPts val="0"/>
              </a:spcAft>
              <a:buSzPts val="1000"/>
              <a:buChar char="●"/>
            </a:pPr>
            <a:r>
              <a:rPr lang="en" sz="1000"/>
              <a:t>Referencia a requisitos del art. 170 CPC. </a:t>
            </a:r>
            <a:endParaRPr sz="1000"/>
          </a:p>
          <a:p>
            <a:pPr indent="-177800" lvl="0" marL="228600" rtl="0" algn="l">
              <a:spcBef>
                <a:spcPts val="0"/>
              </a:spcBef>
              <a:spcAft>
                <a:spcPts val="0"/>
              </a:spcAft>
              <a:buSzPts val="1000"/>
              <a:buChar char="●"/>
            </a:pPr>
            <a:r>
              <a:rPr lang="en" sz="1000"/>
              <a:t>Se agrega que debe enunciar fundamentos t</a:t>
            </a:r>
            <a:r>
              <a:rPr lang="en" sz="1000"/>
              <a:t>écnicos ambientales. </a:t>
            </a:r>
            <a:endParaRPr sz="1000"/>
          </a:p>
        </p:txBody>
      </p:sp>
      <p:sp>
        <p:nvSpPr>
          <p:cNvPr id="1218" name="Google Shape;1218;p49"/>
          <p:cNvSpPr txBox="1"/>
          <p:nvPr>
            <p:ph idx="4" type="subTitle"/>
          </p:nvPr>
        </p:nvSpPr>
        <p:spPr>
          <a:xfrm>
            <a:off x="5661625" y="3593075"/>
            <a:ext cx="2914200" cy="1351500"/>
          </a:xfrm>
          <a:prstGeom prst="rect">
            <a:avLst/>
          </a:prstGeom>
        </p:spPr>
        <p:txBody>
          <a:bodyPr anchorCtr="0" anchor="t" bIns="91425" lIns="91425" spcFirstLastPara="1" rIns="91425" wrap="square" tIns="91425">
            <a:noAutofit/>
          </a:bodyPr>
          <a:lstStyle/>
          <a:p>
            <a:pPr indent="-234950" lvl="0" marL="285750" rtl="0" algn="l">
              <a:spcBef>
                <a:spcPts val="0"/>
              </a:spcBef>
              <a:spcAft>
                <a:spcPts val="0"/>
              </a:spcAft>
              <a:buSzPts val="1000"/>
              <a:buChar char="●"/>
            </a:pPr>
            <a:r>
              <a:rPr lang="en" sz="1000"/>
              <a:t>Apelaci</a:t>
            </a:r>
            <a:r>
              <a:rPr lang="en" sz="1000"/>
              <a:t>ón en un plazo de  10 días contra: </a:t>
            </a:r>
            <a:endParaRPr sz="1000"/>
          </a:p>
          <a:p>
            <a:pPr indent="-177800" lvl="1" marL="514350" rtl="0" algn="l">
              <a:spcBef>
                <a:spcPts val="0"/>
              </a:spcBef>
              <a:spcAft>
                <a:spcPts val="0"/>
              </a:spcAft>
              <a:buSzPts val="1000"/>
              <a:buChar char="○"/>
            </a:pPr>
            <a:r>
              <a:rPr lang="en" sz="1000"/>
              <a:t>i) </a:t>
            </a:r>
            <a:r>
              <a:rPr lang="en" sz="1000"/>
              <a:t>inadmisibilidad</a:t>
            </a:r>
            <a:r>
              <a:rPr lang="en" sz="1000"/>
              <a:t> </a:t>
            </a:r>
            <a:r>
              <a:rPr lang="en" sz="1000"/>
              <a:t>de la</a:t>
            </a:r>
            <a:r>
              <a:rPr lang="en" sz="1000"/>
              <a:t> demanda; </a:t>
            </a:r>
            <a:endParaRPr sz="1000"/>
          </a:p>
          <a:p>
            <a:pPr indent="-177800" lvl="1" marL="514350" rtl="0" algn="l">
              <a:spcBef>
                <a:spcPts val="0"/>
              </a:spcBef>
              <a:spcAft>
                <a:spcPts val="0"/>
              </a:spcAft>
              <a:buSzPts val="1000"/>
              <a:buChar char="○"/>
            </a:pPr>
            <a:r>
              <a:rPr lang="en" sz="1000"/>
              <a:t>ii) las que reciban la causa a prueba;</a:t>
            </a:r>
            <a:endParaRPr sz="1000"/>
          </a:p>
          <a:p>
            <a:pPr indent="-177800" lvl="1" marL="514350" rtl="0" algn="l">
              <a:spcBef>
                <a:spcPts val="0"/>
              </a:spcBef>
              <a:spcAft>
                <a:spcPts val="0"/>
              </a:spcAft>
              <a:buSzPts val="1000"/>
              <a:buChar char="○"/>
            </a:pPr>
            <a:r>
              <a:rPr lang="en" sz="1000"/>
              <a:t> iii) pongan término al proceso o hagan imposible su </a:t>
            </a:r>
            <a:r>
              <a:rPr lang="en" sz="1000"/>
              <a:t>continuación</a:t>
            </a:r>
            <a:r>
              <a:rPr lang="en" sz="1000"/>
              <a:t>.</a:t>
            </a:r>
            <a:endParaRPr sz="1000"/>
          </a:p>
          <a:p>
            <a:pPr indent="-234950" lvl="0" marL="285750" rtl="0" algn="l">
              <a:spcBef>
                <a:spcPts val="0"/>
              </a:spcBef>
              <a:spcAft>
                <a:spcPts val="0"/>
              </a:spcAft>
              <a:buSzPts val="1000"/>
              <a:buChar char="●"/>
            </a:pPr>
            <a:r>
              <a:rPr lang="en" sz="1000"/>
              <a:t>Recurso Casación en la Forma. </a:t>
            </a:r>
            <a:endParaRPr sz="1000"/>
          </a:p>
          <a:p>
            <a:pPr indent="-234950" lvl="0" marL="285750" rtl="0" algn="l">
              <a:spcBef>
                <a:spcPts val="0"/>
              </a:spcBef>
              <a:spcAft>
                <a:spcPts val="0"/>
              </a:spcAft>
              <a:buSzPts val="1000"/>
              <a:buChar char="●"/>
            </a:pPr>
            <a:r>
              <a:rPr lang="en" sz="1000"/>
              <a:t>Recurso de Casación en el Fondo. </a:t>
            </a:r>
            <a:endParaRPr sz="1000"/>
          </a:p>
        </p:txBody>
      </p:sp>
      <p:sp>
        <p:nvSpPr>
          <p:cNvPr id="1219" name="Google Shape;1219;p49"/>
          <p:cNvSpPr txBox="1"/>
          <p:nvPr>
            <p:ph idx="5" type="subTitle"/>
          </p:nvPr>
        </p:nvSpPr>
        <p:spPr>
          <a:xfrm>
            <a:off x="1696176" y="1258150"/>
            <a:ext cx="2673300" cy="473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1400"/>
              <a:t>Medidas Cautelares (art. 24)</a:t>
            </a:r>
            <a:endParaRPr sz="1400"/>
          </a:p>
        </p:txBody>
      </p:sp>
      <p:sp>
        <p:nvSpPr>
          <p:cNvPr id="1220" name="Google Shape;1220;p49"/>
          <p:cNvSpPr txBox="1"/>
          <p:nvPr>
            <p:ph idx="7" type="subTitle"/>
          </p:nvPr>
        </p:nvSpPr>
        <p:spPr>
          <a:xfrm>
            <a:off x="5661609" y="1258150"/>
            <a:ext cx="2673300" cy="473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1400"/>
              <a:t>Amicus Curiae (art. 19)</a:t>
            </a:r>
            <a:endParaRPr sz="1400"/>
          </a:p>
        </p:txBody>
      </p:sp>
      <p:sp>
        <p:nvSpPr>
          <p:cNvPr id="1221" name="Google Shape;1221;p49"/>
          <p:cNvSpPr txBox="1"/>
          <p:nvPr>
            <p:ph idx="8" type="subTitle"/>
          </p:nvPr>
        </p:nvSpPr>
        <p:spPr>
          <a:xfrm>
            <a:off x="5661609" y="3223600"/>
            <a:ext cx="2673300" cy="473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1400"/>
              <a:t>Recursos (art. 26)</a:t>
            </a:r>
            <a:endParaRPr sz="1400"/>
          </a:p>
        </p:txBody>
      </p:sp>
      <p:sp>
        <p:nvSpPr>
          <p:cNvPr id="1222" name="Google Shape;1222;p49"/>
          <p:cNvSpPr/>
          <p:nvPr/>
        </p:nvSpPr>
        <p:spPr>
          <a:xfrm>
            <a:off x="809078" y="1280660"/>
            <a:ext cx="734700" cy="7347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ssistant"/>
              <a:ea typeface="Assistant"/>
              <a:cs typeface="Assistant"/>
              <a:sym typeface="Assistant"/>
            </a:endParaRPr>
          </a:p>
        </p:txBody>
      </p:sp>
      <p:sp>
        <p:nvSpPr>
          <p:cNvPr id="1223" name="Google Shape;1223;p49"/>
          <p:cNvSpPr/>
          <p:nvPr/>
        </p:nvSpPr>
        <p:spPr>
          <a:xfrm>
            <a:off x="809078" y="3474710"/>
            <a:ext cx="734700" cy="7347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ssistant"/>
              <a:ea typeface="Assistant"/>
              <a:cs typeface="Assistant"/>
              <a:sym typeface="Assistant"/>
            </a:endParaRPr>
          </a:p>
        </p:txBody>
      </p:sp>
      <p:sp>
        <p:nvSpPr>
          <p:cNvPr id="1224" name="Google Shape;1224;p49"/>
          <p:cNvSpPr/>
          <p:nvPr/>
        </p:nvSpPr>
        <p:spPr>
          <a:xfrm>
            <a:off x="4774503" y="1280660"/>
            <a:ext cx="734700" cy="7347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ssistant"/>
              <a:ea typeface="Assistant"/>
              <a:cs typeface="Assistant"/>
              <a:sym typeface="Assistant"/>
            </a:endParaRPr>
          </a:p>
        </p:txBody>
      </p:sp>
      <p:sp>
        <p:nvSpPr>
          <p:cNvPr id="1225" name="Google Shape;1225;p49"/>
          <p:cNvSpPr/>
          <p:nvPr/>
        </p:nvSpPr>
        <p:spPr>
          <a:xfrm>
            <a:off x="4774503" y="3322310"/>
            <a:ext cx="734700" cy="7347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ssistant"/>
              <a:ea typeface="Assistant"/>
              <a:cs typeface="Assistant"/>
              <a:sym typeface="Assistant"/>
            </a:endParaRPr>
          </a:p>
        </p:txBody>
      </p:sp>
      <p:grpSp>
        <p:nvGrpSpPr>
          <p:cNvPr id="1226" name="Google Shape;1226;p49"/>
          <p:cNvGrpSpPr/>
          <p:nvPr/>
        </p:nvGrpSpPr>
        <p:grpSpPr>
          <a:xfrm>
            <a:off x="4964560" y="1471187"/>
            <a:ext cx="354586" cy="353645"/>
            <a:chOff x="-30345325" y="3184750"/>
            <a:chExt cx="292225" cy="291450"/>
          </a:xfrm>
        </p:grpSpPr>
        <p:sp>
          <p:nvSpPr>
            <p:cNvPr id="1227" name="Google Shape;1227;p49"/>
            <p:cNvSpPr/>
            <p:nvPr/>
          </p:nvSpPr>
          <p:spPr>
            <a:xfrm>
              <a:off x="-30328000" y="3184750"/>
              <a:ext cx="258375" cy="120950"/>
            </a:xfrm>
            <a:custGeom>
              <a:rect b="b" l="l" r="r" t="t"/>
              <a:pathLst>
                <a:path extrusionOk="0" h="4838" w="10335">
                  <a:moveTo>
                    <a:pt x="1040" y="0"/>
                  </a:moveTo>
                  <a:cubicBezTo>
                    <a:pt x="473" y="0"/>
                    <a:pt x="1" y="473"/>
                    <a:pt x="1" y="1071"/>
                  </a:cubicBezTo>
                  <a:lnTo>
                    <a:pt x="1" y="2458"/>
                  </a:lnTo>
                  <a:cubicBezTo>
                    <a:pt x="1" y="2993"/>
                    <a:pt x="473" y="3466"/>
                    <a:pt x="1040" y="3466"/>
                  </a:cubicBezTo>
                  <a:lnTo>
                    <a:pt x="2048" y="3466"/>
                  </a:lnTo>
                  <a:lnTo>
                    <a:pt x="2048" y="4505"/>
                  </a:lnTo>
                  <a:cubicBezTo>
                    <a:pt x="2048" y="4663"/>
                    <a:pt x="2143" y="4757"/>
                    <a:pt x="2269" y="4820"/>
                  </a:cubicBezTo>
                  <a:cubicBezTo>
                    <a:pt x="2300" y="4831"/>
                    <a:pt x="2339" y="4838"/>
                    <a:pt x="2380" y="4838"/>
                  </a:cubicBezTo>
                  <a:cubicBezTo>
                    <a:pt x="2461" y="4838"/>
                    <a:pt x="2552" y="4810"/>
                    <a:pt x="2615" y="4726"/>
                  </a:cubicBezTo>
                  <a:lnTo>
                    <a:pt x="3876" y="3466"/>
                  </a:lnTo>
                  <a:lnTo>
                    <a:pt x="6365" y="3466"/>
                  </a:lnTo>
                  <a:lnTo>
                    <a:pt x="7625" y="4726"/>
                  </a:lnTo>
                  <a:cubicBezTo>
                    <a:pt x="7688" y="4810"/>
                    <a:pt x="7765" y="4838"/>
                    <a:pt x="7846" y="4838"/>
                  </a:cubicBezTo>
                  <a:cubicBezTo>
                    <a:pt x="7887" y="4838"/>
                    <a:pt x="7929" y="4831"/>
                    <a:pt x="7971" y="4820"/>
                  </a:cubicBezTo>
                  <a:cubicBezTo>
                    <a:pt x="8097" y="4789"/>
                    <a:pt x="8160" y="4631"/>
                    <a:pt x="8160" y="4505"/>
                  </a:cubicBezTo>
                  <a:lnTo>
                    <a:pt x="8160" y="3466"/>
                  </a:lnTo>
                  <a:lnTo>
                    <a:pt x="9231" y="3466"/>
                  </a:lnTo>
                  <a:cubicBezTo>
                    <a:pt x="9862" y="3466"/>
                    <a:pt x="10334" y="2993"/>
                    <a:pt x="10334" y="2458"/>
                  </a:cubicBezTo>
                  <a:lnTo>
                    <a:pt x="10334" y="1071"/>
                  </a:lnTo>
                  <a:cubicBezTo>
                    <a:pt x="10334" y="536"/>
                    <a:pt x="9862" y="0"/>
                    <a:pt x="92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8" name="Google Shape;1228;p49"/>
            <p:cNvSpPr/>
            <p:nvPr/>
          </p:nvSpPr>
          <p:spPr>
            <a:xfrm>
              <a:off x="-30310675" y="3322575"/>
              <a:ext cx="68550" cy="69350"/>
            </a:xfrm>
            <a:custGeom>
              <a:rect b="b" l="l" r="r" t="t"/>
              <a:pathLst>
                <a:path extrusionOk="0" h="2774" w="2742">
                  <a:moveTo>
                    <a:pt x="1387" y="1"/>
                  </a:moveTo>
                  <a:cubicBezTo>
                    <a:pt x="599" y="1"/>
                    <a:pt x="1" y="631"/>
                    <a:pt x="1" y="1387"/>
                  </a:cubicBezTo>
                  <a:cubicBezTo>
                    <a:pt x="1" y="2143"/>
                    <a:pt x="599" y="2773"/>
                    <a:pt x="1387" y="2773"/>
                  </a:cubicBezTo>
                  <a:cubicBezTo>
                    <a:pt x="2143" y="2773"/>
                    <a:pt x="2742" y="2143"/>
                    <a:pt x="2742" y="1387"/>
                  </a:cubicBezTo>
                  <a:cubicBezTo>
                    <a:pt x="2742" y="631"/>
                    <a:pt x="2143" y="1"/>
                    <a:pt x="138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9" name="Google Shape;1229;p49"/>
            <p:cNvSpPr/>
            <p:nvPr/>
          </p:nvSpPr>
          <p:spPr>
            <a:xfrm>
              <a:off x="-30345325" y="3408425"/>
              <a:ext cx="137075" cy="67775"/>
            </a:xfrm>
            <a:custGeom>
              <a:rect b="b" l="l" r="r" t="t"/>
              <a:pathLst>
                <a:path extrusionOk="0" h="2711" w="5483">
                  <a:moveTo>
                    <a:pt x="2741" y="1"/>
                  </a:moveTo>
                  <a:cubicBezTo>
                    <a:pt x="1387" y="1"/>
                    <a:pt x="221" y="1040"/>
                    <a:pt x="32" y="2332"/>
                  </a:cubicBezTo>
                  <a:cubicBezTo>
                    <a:pt x="0" y="2521"/>
                    <a:pt x="158" y="2710"/>
                    <a:pt x="378" y="2710"/>
                  </a:cubicBezTo>
                  <a:lnTo>
                    <a:pt x="5104" y="2710"/>
                  </a:lnTo>
                  <a:cubicBezTo>
                    <a:pt x="5325" y="2710"/>
                    <a:pt x="5482" y="2521"/>
                    <a:pt x="5482" y="2332"/>
                  </a:cubicBezTo>
                  <a:cubicBezTo>
                    <a:pt x="5262" y="977"/>
                    <a:pt x="4128" y="1"/>
                    <a:pt x="274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0" name="Google Shape;1230;p49"/>
            <p:cNvSpPr/>
            <p:nvPr/>
          </p:nvSpPr>
          <p:spPr>
            <a:xfrm>
              <a:off x="-30156300" y="3322575"/>
              <a:ext cx="68550" cy="69350"/>
            </a:xfrm>
            <a:custGeom>
              <a:rect b="b" l="l" r="r" t="t"/>
              <a:pathLst>
                <a:path extrusionOk="0" h="2774" w="2742">
                  <a:moveTo>
                    <a:pt x="1387" y="1"/>
                  </a:moveTo>
                  <a:cubicBezTo>
                    <a:pt x="631" y="1"/>
                    <a:pt x="1" y="631"/>
                    <a:pt x="1" y="1387"/>
                  </a:cubicBezTo>
                  <a:cubicBezTo>
                    <a:pt x="1" y="2143"/>
                    <a:pt x="631" y="2773"/>
                    <a:pt x="1387" y="2773"/>
                  </a:cubicBezTo>
                  <a:cubicBezTo>
                    <a:pt x="2111" y="2773"/>
                    <a:pt x="2742" y="2143"/>
                    <a:pt x="2742" y="1387"/>
                  </a:cubicBezTo>
                  <a:cubicBezTo>
                    <a:pt x="2742" y="631"/>
                    <a:pt x="2111" y="1"/>
                    <a:pt x="138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1" name="Google Shape;1231;p49"/>
            <p:cNvSpPr/>
            <p:nvPr/>
          </p:nvSpPr>
          <p:spPr>
            <a:xfrm>
              <a:off x="-30190950" y="3408425"/>
              <a:ext cx="137850" cy="67775"/>
            </a:xfrm>
            <a:custGeom>
              <a:rect b="b" l="l" r="r" t="t"/>
              <a:pathLst>
                <a:path extrusionOk="0" h="2711" w="5514">
                  <a:moveTo>
                    <a:pt x="2773" y="1"/>
                  </a:moveTo>
                  <a:cubicBezTo>
                    <a:pt x="1387" y="1"/>
                    <a:pt x="252" y="1040"/>
                    <a:pt x="32" y="2332"/>
                  </a:cubicBezTo>
                  <a:cubicBezTo>
                    <a:pt x="0" y="2521"/>
                    <a:pt x="158" y="2710"/>
                    <a:pt x="410" y="2710"/>
                  </a:cubicBezTo>
                  <a:lnTo>
                    <a:pt x="5167" y="2710"/>
                  </a:lnTo>
                  <a:cubicBezTo>
                    <a:pt x="5356" y="2710"/>
                    <a:pt x="5514" y="2521"/>
                    <a:pt x="5514" y="2332"/>
                  </a:cubicBezTo>
                  <a:cubicBezTo>
                    <a:pt x="5293" y="977"/>
                    <a:pt x="4128" y="1"/>
                    <a:pt x="277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32" name="Google Shape;1232;p49"/>
          <p:cNvGrpSpPr/>
          <p:nvPr/>
        </p:nvGrpSpPr>
        <p:grpSpPr>
          <a:xfrm>
            <a:off x="4964545" y="3512367"/>
            <a:ext cx="354616" cy="354586"/>
            <a:chOff x="-30354000" y="3569100"/>
            <a:chExt cx="292250" cy="292225"/>
          </a:xfrm>
        </p:grpSpPr>
        <p:sp>
          <p:nvSpPr>
            <p:cNvPr id="1233" name="Google Shape;1233;p49"/>
            <p:cNvSpPr/>
            <p:nvPr/>
          </p:nvSpPr>
          <p:spPr>
            <a:xfrm>
              <a:off x="-30354000" y="3604550"/>
              <a:ext cx="137875" cy="256000"/>
            </a:xfrm>
            <a:custGeom>
              <a:rect b="b" l="l" r="r" t="t"/>
              <a:pathLst>
                <a:path extrusionOk="0" h="10240" w="5515">
                  <a:moveTo>
                    <a:pt x="662" y="0"/>
                  </a:moveTo>
                  <a:cubicBezTo>
                    <a:pt x="284" y="0"/>
                    <a:pt x="1" y="315"/>
                    <a:pt x="1" y="662"/>
                  </a:cubicBezTo>
                  <a:lnTo>
                    <a:pt x="1" y="4411"/>
                  </a:lnTo>
                  <a:cubicBezTo>
                    <a:pt x="1" y="4632"/>
                    <a:pt x="64" y="4884"/>
                    <a:pt x="190" y="5073"/>
                  </a:cubicBezTo>
                  <a:lnTo>
                    <a:pt x="1639" y="7467"/>
                  </a:lnTo>
                  <a:cubicBezTo>
                    <a:pt x="1891" y="7877"/>
                    <a:pt x="2049" y="8097"/>
                    <a:pt x="2049" y="8538"/>
                  </a:cubicBezTo>
                  <a:lnTo>
                    <a:pt x="2049" y="9861"/>
                  </a:lnTo>
                  <a:cubicBezTo>
                    <a:pt x="2049" y="10082"/>
                    <a:pt x="2206" y="10239"/>
                    <a:pt x="2395" y="10239"/>
                  </a:cubicBezTo>
                  <a:lnTo>
                    <a:pt x="5514" y="10239"/>
                  </a:lnTo>
                  <a:lnTo>
                    <a:pt x="5514" y="6364"/>
                  </a:lnTo>
                  <a:cubicBezTo>
                    <a:pt x="5514" y="5986"/>
                    <a:pt x="5357" y="5671"/>
                    <a:pt x="5168" y="5419"/>
                  </a:cubicBezTo>
                  <a:cubicBezTo>
                    <a:pt x="5167" y="5420"/>
                    <a:pt x="5165" y="5421"/>
                    <a:pt x="5163" y="5421"/>
                  </a:cubicBezTo>
                  <a:cubicBezTo>
                    <a:pt x="5042" y="5421"/>
                    <a:pt x="3214" y="3623"/>
                    <a:pt x="3183" y="3592"/>
                  </a:cubicBezTo>
                  <a:cubicBezTo>
                    <a:pt x="3041" y="3432"/>
                    <a:pt x="2828" y="3332"/>
                    <a:pt x="2613" y="3332"/>
                  </a:cubicBezTo>
                  <a:cubicBezTo>
                    <a:pt x="2448" y="3332"/>
                    <a:pt x="2280" y="3392"/>
                    <a:pt x="2143" y="3529"/>
                  </a:cubicBezTo>
                  <a:cubicBezTo>
                    <a:pt x="1891" y="3812"/>
                    <a:pt x="1923" y="4285"/>
                    <a:pt x="2112" y="4442"/>
                  </a:cubicBezTo>
                  <a:lnTo>
                    <a:pt x="3970" y="6301"/>
                  </a:lnTo>
                  <a:cubicBezTo>
                    <a:pt x="4097" y="6427"/>
                    <a:pt x="4097" y="6648"/>
                    <a:pt x="3970" y="6774"/>
                  </a:cubicBezTo>
                  <a:cubicBezTo>
                    <a:pt x="3907" y="6821"/>
                    <a:pt x="3821" y="6845"/>
                    <a:pt x="3734" y="6845"/>
                  </a:cubicBezTo>
                  <a:cubicBezTo>
                    <a:pt x="3648" y="6845"/>
                    <a:pt x="3561" y="6821"/>
                    <a:pt x="3498" y="6774"/>
                  </a:cubicBezTo>
                  <a:lnTo>
                    <a:pt x="1639" y="4915"/>
                  </a:lnTo>
                  <a:cubicBezTo>
                    <a:pt x="1450" y="4726"/>
                    <a:pt x="1324" y="4442"/>
                    <a:pt x="1324" y="4190"/>
                  </a:cubicBezTo>
                  <a:lnTo>
                    <a:pt x="1324" y="662"/>
                  </a:lnTo>
                  <a:cubicBezTo>
                    <a:pt x="1324" y="252"/>
                    <a:pt x="1009" y="0"/>
                    <a:pt x="66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4" name="Google Shape;1234;p49"/>
            <p:cNvSpPr/>
            <p:nvPr/>
          </p:nvSpPr>
          <p:spPr>
            <a:xfrm>
              <a:off x="-30198825" y="3604550"/>
              <a:ext cx="137075" cy="256775"/>
            </a:xfrm>
            <a:custGeom>
              <a:rect b="b" l="l" r="r" t="t"/>
              <a:pathLst>
                <a:path extrusionOk="0" h="10271" w="5483">
                  <a:moveTo>
                    <a:pt x="4758" y="0"/>
                  </a:moveTo>
                  <a:cubicBezTo>
                    <a:pt x="4380" y="0"/>
                    <a:pt x="4096" y="315"/>
                    <a:pt x="4096" y="662"/>
                  </a:cubicBezTo>
                  <a:lnTo>
                    <a:pt x="4096" y="4190"/>
                  </a:lnTo>
                  <a:cubicBezTo>
                    <a:pt x="4096" y="4474"/>
                    <a:pt x="3970" y="4758"/>
                    <a:pt x="3781" y="4915"/>
                  </a:cubicBezTo>
                  <a:lnTo>
                    <a:pt x="1922" y="6774"/>
                  </a:lnTo>
                  <a:cubicBezTo>
                    <a:pt x="1875" y="6821"/>
                    <a:pt x="1788" y="6845"/>
                    <a:pt x="1698" y="6845"/>
                  </a:cubicBezTo>
                  <a:cubicBezTo>
                    <a:pt x="1607" y="6845"/>
                    <a:pt x="1513" y="6821"/>
                    <a:pt x="1450" y="6774"/>
                  </a:cubicBezTo>
                  <a:cubicBezTo>
                    <a:pt x="1355" y="6648"/>
                    <a:pt x="1355" y="6427"/>
                    <a:pt x="1450" y="6301"/>
                  </a:cubicBezTo>
                  <a:lnTo>
                    <a:pt x="3308" y="4442"/>
                  </a:lnTo>
                  <a:cubicBezTo>
                    <a:pt x="3497" y="4285"/>
                    <a:pt x="3560" y="3812"/>
                    <a:pt x="3277" y="3529"/>
                  </a:cubicBezTo>
                  <a:cubicBezTo>
                    <a:pt x="3140" y="3392"/>
                    <a:pt x="2972" y="3332"/>
                    <a:pt x="2807" y="3332"/>
                  </a:cubicBezTo>
                  <a:cubicBezTo>
                    <a:pt x="2592" y="3332"/>
                    <a:pt x="2379" y="3432"/>
                    <a:pt x="2237" y="3592"/>
                  </a:cubicBezTo>
                  <a:cubicBezTo>
                    <a:pt x="2237" y="3592"/>
                    <a:pt x="347" y="5419"/>
                    <a:pt x="347" y="5482"/>
                  </a:cubicBezTo>
                  <a:cubicBezTo>
                    <a:pt x="158" y="5671"/>
                    <a:pt x="0" y="6018"/>
                    <a:pt x="0" y="6427"/>
                  </a:cubicBezTo>
                  <a:lnTo>
                    <a:pt x="0" y="8129"/>
                  </a:lnTo>
                  <a:lnTo>
                    <a:pt x="0" y="8412"/>
                  </a:lnTo>
                  <a:lnTo>
                    <a:pt x="0" y="10271"/>
                  </a:lnTo>
                  <a:lnTo>
                    <a:pt x="3088" y="10271"/>
                  </a:lnTo>
                  <a:cubicBezTo>
                    <a:pt x="3277" y="10271"/>
                    <a:pt x="3434" y="10113"/>
                    <a:pt x="3434" y="9924"/>
                  </a:cubicBezTo>
                  <a:lnTo>
                    <a:pt x="3434" y="8570"/>
                  </a:lnTo>
                  <a:cubicBezTo>
                    <a:pt x="3434" y="8129"/>
                    <a:pt x="3623" y="7908"/>
                    <a:pt x="3812" y="7530"/>
                  </a:cubicBezTo>
                  <a:lnTo>
                    <a:pt x="5293" y="5104"/>
                  </a:lnTo>
                  <a:cubicBezTo>
                    <a:pt x="5388" y="4915"/>
                    <a:pt x="5482" y="4663"/>
                    <a:pt x="5482" y="4411"/>
                  </a:cubicBezTo>
                  <a:lnTo>
                    <a:pt x="5482" y="662"/>
                  </a:lnTo>
                  <a:cubicBezTo>
                    <a:pt x="5451" y="284"/>
                    <a:pt x="5136" y="0"/>
                    <a:pt x="475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5" name="Google Shape;1235;p49"/>
            <p:cNvSpPr/>
            <p:nvPr/>
          </p:nvSpPr>
          <p:spPr>
            <a:xfrm>
              <a:off x="-30139750" y="3636850"/>
              <a:ext cx="26000" cy="37825"/>
            </a:xfrm>
            <a:custGeom>
              <a:rect b="b" l="l" r="r" t="t"/>
              <a:pathLst>
                <a:path extrusionOk="0" h="1513" w="1040">
                  <a:moveTo>
                    <a:pt x="504" y="0"/>
                  </a:moveTo>
                  <a:cubicBezTo>
                    <a:pt x="252" y="32"/>
                    <a:pt x="0" y="284"/>
                    <a:pt x="0" y="567"/>
                  </a:cubicBezTo>
                  <a:lnTo>
                    <a:pt x="0" y="1418"/>
                  </a:lnTo>
                  <a:cubicBezTo>
                    <a:pt x="126" y="1386"/>
                    <a:pt x="252" y="1355"/>
                    <a:pt x="410" y="1355"/>
                  </a:cubicBezTo>
                  <a:cubicBezTo>
                    <a:pt x="630" y="1355"/>
                    <a:pt x="819" y="1386"/>
                    <a:pt x="1040" y="1512"/>
                  </a:cubicBezTo>
                  <a:lnTo>
                    <a:pt x="1040" y="504"/>
                  </a:lnTo>
                  <a:cubicBezTo>
                    <a:pt x="1040" y="252"/>
                    <a:pt x="788" y="0"/>
                    <a:pt x="50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6" name="Google Shape;1236;p49"/>
            <p:cNvSpPr/>
            <p:nvPr/>
          </p:nvSpPr>
          <p:spPr>
            <a:xfrm>
              <a:off x="-30302800" y="3638950"/>
              <a:ext cx="25225" cy="36500"/>
            </a:xfrm>
            <a:custGeom>
              <a:rect b="b" l="l" r="r" t="t"/>
              <a:pathLst>
                <a:path extrusionOk="0" h="1460" w="1009">
                  <a:moveTo>
                    <a:pt x="418" y="1"/>
                  </a:moveTo>
                  <a:cubicBezTo>
                    <a:pt x="177" y="1"/>
                    <a:pt x="1" y="229"/>
                    <a:pt x="1" y="483"/>
                  </a:cubicBezTo>
                  <a:lnTo>
                    <a:pt x="1" y="1460"/>
                  </a:lnTo>
                  <a:cubicBezTo>
                    <a:pt x="190" y="1334"/>
                    <a:pt x="379" y="1302"/>
                    <a:pt x="631" y="1302"/>
                  </a:cubicBezTo>
                  <a:cubicBezTo>
                    <a:pt x="725" y="1302"/>
                    <a:pt x="883" y="1334"/>
                    <a:pt x="1009" y="1365"/>
                  </a:cubicBezTo>
                  <a:lnTo>
                    <a:pt x="1009" y="515"/>
                  </a:lnTo>
                  <a:cubicBezTo>
                    <a:pt x="1009" y="231"/>
                    <a:pt x="788" y="11"/>
                    <a:pt x="505" y="11"/>
                  </a:cubicBezTo>
                  <a:cubicBezTo>
                    <a:pt x="475" y="4"/>
                    <a:pt x="446" y="1"/>
                    <a:pt x="41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7" name="Google Shape;1237;p49"/>
            <p:cNvSpPr/>
            <p:nvPr/>
          </p:nvSpPr>
          <p:spPr>
            <a:xfrm>
              <a:off x="-30242925" y="3569100"/>
              <a:ext cx="68525" cy="68550"/>
            </a:xfrm>
            <a:custGeom>
              <a:rect b="b" l="l" r="r" t="t"/>
              <a:pathLst>
                <a:path extrusionOk="0" h="2742" w="2741">
                  <a:moveTo>
                    <a:pt x="1386" y="1"/>
                  </a:moveTo>
                  <a:cubicBezTo>
                    <a:pt x="630" y="1"/>
                    <a:pt x="0" y="631"/>
                    <a:pt x="0" y="1387"/>
                  </a:cubicBezTo>
                  <a:cubicBezTo>
                    <a:pt x="0" y="2174"/>
                    <a:pt x="630" y="2742"/>
                    <a:pt x="1386" y="2742"/>
                  </a:cubicBezTo>
                  <a:cubicBezTo>
                    <a:pt x="2111" y="2742"/>
                    <a:pt x="2741" y="2111"/>
                    <a:pt x="2741" y="1387"/>
                  </a:cubicBezTo>
                  <a:cubicBezTo>
                    <a:pt x="2741" y="631"/>
                    <a:pt x="2111" y="1"/>
                    <a:pt x="138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8" name="Google Shape;1238;p49"/>
            <p:cNvSpPr/>
            <p:nvPr/>
          </p:nvSpPr>
          <p:spPr>
            <a:xfrm>
              <a:off x="-30262625" y="3654950"/>
              <a:ext cx="107925" cy="68550"/>
            </a:xfrm>
            <a:custGeom>
              <a:rect b="b" l="l" r="r" t="t"/>
              <a:pathLst>
                <a:path extrusionOk="0" h="2742" w="4317">
                  <a:moveTo>
                    <a:pt x="2174" y="1"/>
                  </a:moveTo>
                  <a:cubicBezTo>
                    <a:pt x="1292" y="1"/>
                    <a:pt x="505" y="379"/>
                    <a:pt x="0" y="1040"/>
                  </a:cubicBezTo>
                  <a:lnTo>
                    <a:pt x="32" y="1103"/>
                  </a:lnTo>
                  <a:cubicBezTo>
                    <a:pt x="946" y="1985"/>
                    <a:pt x="1450" y="2458"/>
                    <a:pt x="1702" y="2742"/>
                  </a:cubicBezTo>
                  <a:lnTo>
                    <a:pt x="2647" y="2742"/>
                  </a:lnTo>
                  <a:lnTo>
                    <a:pt x="4254" y="1135"/>
                  </a:lnTo>
                  <a:lnTo>
                    <a:pt x="4317" y="1040"/>
                  </a:lnTo>
                  <a:cubicBezTo>
                    <a:pt x="3813" y="410"/>
                    <a:pt x="3025" y="1"/>
                    <a:pt x="217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39" name="Google Shape;1239;p49"/>
          <p:cNvGrpSpPr/>
          <p:nvPr/>
        </p:nvGrpSpPr>
        <p:grpSpPr>
          <a:xfrm>
            <a:off x="999135" y="1471187"/>
            <a:ext cx="354586" cy="353645"/>
            <a:chOff x="-30735200" y="3910925"/>
            <a:chExt cx="292225" cy="291450"/>
          </a:xfrm>
        </p:grpSpPr>
        <p:sp>
          <p:nvSpPr>
            <p:cNvPr id="1240" name="Google Shape;1240;p49"/>
            <p:cNvSpPr/>
            <p:nvPr/>
          </p:nvSpPr>
          <p:spPr>
            <a:xfrm>
              <a:off x="-30683225" y="3962900"/>
              <a:ext cx="188275" cy="186700"/>
            </a:xfrm>
            <a:custGeom>
              <a:rect b="b" l="l" r="r" t="t"/>
              <a:pathLst>
                <a:path extrusionOk="0" h="7468" w="7531">
                  <a:moveTo>
                    <a:pt x="3750" y="663"/>
                  </a:moveTo>
                  <a:cubicBezTo>
                    <a:pt x="3939" y="663"/>
                    <a:pt x="4096" y="820"/>
                    <a:pt x="4096" y="1009"/>
                  </a:cubicBezTo>
                  <a:lnTo>
                    <a:pt x="4096" y="3624"/>
                  </a:lnTo>
                  <a:lnTo>
                    <a:pt x="5357" y="4884"/>
                  </a:lnTo>
                  <a:cubicBezTo>
                    <a:pt x="5514" y="5042"/>
                    <a:pt x="5514" y="5231"/>
                    <a:pt x="5357" y="5357"/>
                  </a:cubicBezTo>
                  <a:cubicBezTo>
                    <a:pt x="5294" y="5420"/>
                    <a:pt x="5207" y="5451"/>
                    <a:pt x="5120" y="5451"/>
                  </a:cubicBezTo>
                  <a:cubicBezTo>
                    <a:pt x="5034" y="5451"/>
                    <a:pt x="4947" y="5420"/>
                    <a:pt x="4884" y="5357"/>
                  </a:cubicBezTo>
                  <a:lnTo>
                    <a:pt x="3498" y="3971"/>
                  </a:lnTo>
                  <a:cubicBezTo>
                    <a:pt x="3435" y="3908"/>
                    <a:pt x="3403" y="3813"/>
                    <a:pt x="3403" y="3719"/>
                  </a:cubicBezTo>
                  <a:lnTo>
                    <a:pt x="3403" y="1009"/>
                  </a:lnTo>
                  <a:cubicBezTo>
                    <a:pt x="3403" y="820"/>
                    <a:pt x="3561" y="663"/>
                    <a:pt x="3750" y="663"/>
                  </a:cubicBezTo>
                  <a:close/>
                  <a:moveTo>
                    <a:pt x="3750" y="1"/>
                  </a:moveTo>
                  <a:cubicBezTo>
                    <a:pt x="1671" y="1"/>
                    <a:pt x="1" y="1702"/>
                    <a:pt x="1" y="3750"/>
                  </a:cubicBezTo>
                  <a:cubicBezTo>
                    <a:pt x="1" y="5829"/>
                    <a:pt x="1702" y="7468"/>
                    <a:pt x="3750" y="7468"/>
                  </a:cubicBezTo>
                  <a:cubicBezTo>
                    <a:pt x="5798" y="7468"/>
                    <a:pt x="7499" y="5798"/>
                    <a:pt x="7499" y="3750"/>
                  </a:cubicBezTo>
                  <a:cubicBezTo>
                    <a:pt x="7530" y="1702"/>
                    <a:pt x="5829" y="1"/>
                    <a:pt x="375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1" name="Google Shape;1241;p49"/>
            <p:cNvSpPr/>
            <p:nvPr/>
          </p:nvSpPr>
          <p:spPr>
            <a:xfrm>
              <a:off x="-30735200" y="3910925"/>
              <a:ext cx="292225" cy="291450"/>
            </a:xfrm>
            <a:custGeom>
              <a:rect b="b" l="l" r="r" t="t"/>
              <a:pathLst>
                <a:path extrusionOk="0" h="11658" w="11689">
                  <a:moveTo>
                    <a:pt x="5829" y="1355"/>
                  </a:moveTo>
                  <a:cubicBezTo>
                    <a:pt x="8286" y="1355"/>
                    <a:pt x="10271" y="3372"/>
                    <a:pt x="10271" y="5829"/>
                  </a:cubicBezTo>
                  <a:cubicBezTo>
                    <a:pt x="10271" y="8286"/>
                    <a:pt x="8318" y="10271"/>
                    <a:pt x="5829" y="10271"/>
                  </a:cubicBezTo>
                  <a:cubicBezTo>
                    <a:pt x="3403" y="10271"/>
                    <a:pt x="1387" y="8255"/>
                    <a:pt x="1387" y="5829"/>
                  </a:cubicBezTo>
                  <a:cubicBezTo>
                    <a:pt x="1387" y="3372"/>
                    <a:pt x="3371" y="1355"/>
                    <a:pt x="5829" y="1355"/>
                  </a:cubicBezTo>
                  <a:close/>
                  <a:moveTo>
                    <a:pt x="5829" y="1"/>
                  </a:moveTo>
                  <a:cubicBezTo>
                    <a:pt x="2647" y="1"/>
                    <a:pt x="0" y="2616"/>
                    <a:pt x="0" y="5829"/>
                  </a:cubicBezTo>
                  <a:cubicBezTo>
                    <a:pt x="0" y="9011"/>
                    <a:pt x="2647" y="11657"/>
                    <a:pt x="5829" y="11657"/>
                  </a:cubicBezTo>
                  <a:cubicBezTo>
                    <a:pt x="9011" y="11657"/>
                    <a:pt x="11657" y="9011"/>
                    <a:pt x="11657" y="5829"/>
                  </a:cubicBezTo>
                  <a:cubicBezTo>
                    <a:pt x="11689" y="2616"/>
                    <a:pt x="9042" y="1"/>
                    <a:pt x="582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42" name="Google Shape;1242;p4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pSp>
        <p:nvGrpSpPr>
          <p:cNvPr id="1243" name="Google Shape;1243;p49"/>
          <p:cNvGrpSpPr/>
          <p:nvPr/>
        </p:nvGrpSpPr>
        <p:grpSpPr>
          <a:xfrm>
            <a:off x="990976" y="3673172"/>
            <a:ext cx="370879" cy="337755"/>
            <a:chOff x="-40378075" y="3267450"/>
            <a:chExt cx="317425" cy="289075"/>
          </a:xfrm>
        </p:grpSpPr>
        <p:sp>
          <p:nvSpPr>
            <p:cNvPr id="1244" name="Google Shape;1244;p49"/>
            <p:cNvSpPr/>
            <p:nvPr/>
          </p:nvSpPr>
          <p:spPr>
            <a:xfrm>
              <a:off x="-40218975" y="3308400"/>
              <a:ext cx="158325" cy="248125"/>
            </a:xfrm>
            <a:custGeom>
              <a:rect b="b" l="l" r="r" t="t"/>
              <a:pathLst>
                <a:path extrusionOk="0" h="9925" w="6333">
                  <a:moveTo>
                    <a:pt x="4694" y="1"/>
                  </a:moveTo>
                  <a:lnTo>
                    <a:pt x="4694" y="7877"/>
                  </a:lnTo>
                  <a:cubicBezTo>
                    <a:pt x="4694" y="8097"/>
                    <a:pt x="4474" y="8255"/>
                    <a:pt x="4253" y="8255"/>
                  </a:cubicBezTo>
                  <a:cubicBezTo>
                    <a:pt x="2993" y="8255"/>
                    <a:pt x="1638" y="8696"/>
                    <a:pt x="693" y="9452"/>
                  </a:cubicBezTo>
                  <a:cubicBezTo>
                    <a:pt x="536" y="9546"/>
                    <a:pt x="189" y="9925"/>
                    <a:pt x="0" y="9925"/>
                  </a:cubicBezTo>
                  <a:lnTo>
                    <a:pt x="5073" y="9925"/>
                  </a:lnTo>
                  <a:cubicBezTo>
                    <a:pt x="5734" y="9925"/>
                    <a:pt x="6333" y="9357"/>
                    <a:pt x="6333" y="8696"/>
                  </a:cubicBezTo>
                  <a:lnTo>
                    <a:pt x="6333" y="1229"/>
                  </a:lnTo>
                  <a:cubicBezTo>
                    <a:pt x="6333" y="536"/>
                    <a:pt x="5766" y="1"/>
                    <a:pt x="507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5" name="Google Shape;1245;p49"/>
            <p:cNvSpPr/>
            <p:nvPr/>
          </p:nvSpPr>
          <p:spPr>
            <a:xfrm>
              <a:off x="-40316650" y="3267450"/>
              <a:ext cx="86675" cy="257575"/>
            </a:xfrm>
            <a:custGeom>
              <a:rect b="b" l="l" r="r" t="t"/>
              <a:pathLst>
                <a:path extrusionOk="0" h="10303" w="3467">
                  <a:moveTo>
                    <a:pt x="1" y="0"/>
                  </a:moveTo>
                  <a:lnTo>
                    <a:pt x="1" y="9105"/>
                  </a:lnTo>
                  <a:cubicBezTo>
                    <a:pt x="1166" y="9200"/>
                    <a:pt x="2489" y="9578"/>
                    <a:pt x="3466" y="10302"/>
                  </a:cubicBezTo>
                  <a:lnTo>
                    <a:pt x="3466" y="1197"/>
                  </a:lnTo>
                  <a:cubicBezTo>
                    <a:pt x="2489" y="473"/>
                    <a:pt x="1229" y="95"/>
                    <a:pt x="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6" name="Google Shape;1246;p49"/>
            <p:cNvSpPr/>
            <p:nvPr/>
          </p:nvSpPr>
          <p:spPr>
            <a:xfrm>
              <a:off x="-40209525" y="3267450"/>
              <a:ext cx="86650" cy="257575"/>
            </a:xfrm>
            <a:custGeom>
              <a:rect b="b" l="l" r="r" t="t"/>
              <a:pathLst>
                <a:path extrusionOk="0" h="10303" w="3466">
                  <a:moveTo>
                    <a:pt x="3466" y="0"/>
                  </a:moveTo>
                  <a:cubicBezTo>
                    <a:pt x="2300" y="95"/>
                    <a:pt x="977" y="473"/>
                    <a:pt x="0" y="1197"/>
                  </a:cubicBezTo>
                  <a:lnTo>
                    <a:pt x="0" y="10302"/>
                  </a:lnTo>
                  <a:cubicBezTo>
                    <a:pt x="977" y="9578"/>
                    <a:pt x="2237" y="9200"/>
                    <a:pt x="3466" y="9105"/>
                  </a:cubicBezTo>
                  <a:lnTo>
                    <a:pt x="346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7" name="Google Shape;1247;p49"/>
            <p:cNvSpPr/>
            <p:nvPr/>
          </p:nvSpPr>
          <p:spPr>
            <a:xfrm>
              <a:off x="-40378075" y="3308400"/>
              <a:ext cx="157550" cy="248125"/>
            </a:xfrm>
            <a:custGeom>
              <a:rect b="b" l="l" r="r" t="t"/>
              <a:pathLst>
                <a:path extrusionOk="0" h="9925" w="6302">
                  <a:moveTo>
                    <a:pt x="1229" y="1"/>
                  </a:moveTo>
                  <a:cubicBezTo>
                    <a:pt x="567" y="1"/>
                    <a:pt x="0" y="536"/>
                    <a:pt x="0" y="1198"/>
                  </a:cubicBezTo>
                  <a:lnTo>
                    <a:pt x="0" y="8664"/>
                  </a:lnTo>
                  <a:cubicBezTo>
                    <a:pt x="32" y="9357"/>
                    <a:pt x="567" y="9925"/>
                    <a:pt x="1229" y="9925"/>
                  </a:cubicBezTo>
                  <a:lnTo>
                    <a:pt x="6301" y="9925"/>
                  </a:lnTo>
                  <a:cubicBezTo>
                    <a:pt x="6112" y="9925"/>
                    <a:pt x="5766" y="9609"/>
                    <a:pt x="5608" y="9452"/>
                  </a:cubicBezTo>
                  <a:cubicBezTo>
                    <a:pt x="4631" y="8664"/>
                    <a:pt x="3277" y="8255"/>
                    <a:pt x="2048" y="8255"/>
                  </a:cubicBezTo>
                  <a:cubicBezTo>
                    <a:pt x="1828" y="8255"/>
                    <a:pt x="1638" y="8066"/>
                    <a:pt x="1638" y="7877"/>
                  </a:cubicBezTo>
                  <a:lnTo>
                    <a:pt x="163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1" name="Shape 1251"/>
        <p:cNvGrpSpPr/>
        <p:nvPr/>
      </p:nvGrpSpPr>
      <p:grpSpPr>
        <a:xfrm>
          <a:off x="0" y="0"/>
          <a:ext cx="0" cy="0"/>
          <a:chOff x="0" y="0"/>
          <a:chExt cx="0" cy="0"/>
        </a:xfrm>
      </p:grpSpPr>
      <p:sp>
        <p:nvSpPr>
          <p:cNvPr id="1252" name="Google Shape;1252;p50"/>
          <p:cNvSpPr txBox="1"/>
          <p:nvPr>
            <p:ph type="title"/>
          </p:nvPr>
        </p:nvSpPr>
        <p:spPr>
          <a:xfrm>
            <a:off x="720000" y="1402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6.2) Reclamaciones (art. 27 a </a:t>
            </a:r>
            <a:r>
              <a:rPr lang="en"/>
              <a:t>31</a:t>
            </a:r>
            <a:r>
              <a:rPr lang="en"/>
              <a:t>)</a:t>
            </a:r>
            <a:endParaRPr/>
          </a:p>
        </p:txBody>
      </p:sp>
      <p:pic>
        <p:nvPicPr>
          <p:cNvPr id="1253" name="Google Shape;1253;p50"/>
          <p:cNvPicPr preferRelativeResize="0"/>
          <p:nvPr/>
        </p:nvPicPr>
        <p:blipFill>
          <a:blip r:embed="rId3">
            <a:alphaModFix/>
          </a:blip>
          <a:stretch>
            <a:fillRect/>
          </a:stretch>
        </p:blipFill>
        <p:spPr>
          <a:xfrm>
            <a:off x="2282038" y="915550"/>
            <a:ext cx="4579924" cy="3848350"/>
          </a:xfrm>
          <a:prstGeom prst="rect">
            <a:avLst/>
          </a:prstGeom>
          <a:noFill/>
          <a:ln cap="flat" cmpd="sng" w="19050">
            <a:solidFill>
              <a:srgbClr val="000000"/>
            </a:solidFill>
            <a:prstDash val="solid"/>
            <a:round/>
            <a:headEnd len="sm" w="sm" type="none"/>
            <a:tailEnd len="sm" w="sm" type="none"/>
          </a:ln>
          <a:effectLst>
            <a:outerShdw blurRad="57150" rotWithShape="0" algn="bl" dir="5400000" dist="19050">
              <a:srgbClr val="000000">
                <a:alpha val="50000"/>
              </a:srgbClr>
            </a:outerShdw>
          </a:effectLst>
        </p:spPr>
      </p:pic>
      <p:sp>
        <p:nvSpPr>
          <p:cNvPr id="1254" name="Google Shape;1254;p5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8" name="Shape 1258"/>
        <p:cNvGrpSpPr/>
        <p:nvPr/>
      </p:nvGrpSpPr>
      <p:grpSpPr>
        <a:xfrm>
          <a:off x="0" y="0"/>
          <a:ext cx="0" cy="0"/>
          <a:chOff x="0" y="0"/>
          <a:chExt cx="0" cy="0"/>
        </a:xfrm>
      </p:grpSpPr>
      <p:sp>
        <p:nvSpPr>
          <p:cNvPr id="1259" name="Google Shape;1259;p51"/>
          <p:cNvSpPr txBox="1"/>
          <p:nvPr>
            <p:ph type="title"/>
          </p:nvPr>
        </p:nvSpPr>
        <p:spPr>
          <a:xfrm>
            <a:off x="720000" y="2164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6.3) Daño </a:t>
            </a:r>
            <a:r>
              <a:rPr lang="en"/>
              <a:t>Ambiental</a:t>
            </a:r>
            <a:endParaRPr/>
          </a:p>
        </p:txBody>
      </p:sp>
      <p:sp>
        <p:nvSpPr>
          <p:cNvPr id="1260" name="Google Shape;1260;p5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261" name="Google Shape;1261;p51"/>
          <p:cNvPicPr preferRelativeResize="0"/>
          <p:nvPr/>
        </p:nvPicPr>
        <p:blipFill>
          <a:blip r:embed="rId3">
            <a:alphaModFix/>
          </a:blip>
          <a:stretch>
            <a:fillRect/>
          </a:stretch>
        </p:blipFill>
        <p:spPr>
          <a:xfrm>
            <a:off x="2207887" y="948200"/>
            <a:ext cx="4728224" cy="3741875"/>
          </a:xfrm>
          <a:prstGeom prst="rect">
            <a:avLst/>
          </a:prstGeom>
          <a:noFill/>
          <a:ln cap="flat" cmpd="sng" w="19050">
            <a:solidFill>
              <a:schemeClr val="dk1"/>
            </a:solidFill>
            <a:prstDash val="solid"/>
            <a:round/>
            <a:headEnd len="sm" w="sm" type="none"/>
            <a:tailEnd len="sm" w="sm" type="none"/>
          </a:ln>
          <a:effectLst>
            <a:outerShdw blurRad="57150" rotWithShape="0" algn="bl" dir="5400000" dist="19050">
              <a:srgbClr val="000000">
                <a:alpha val="50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grpSp>
        <p:nvGrpSpPr>
          <p:cNvPr id="351" name="Google Shape;351;p25"/>
          <p:cNvGrpSpPr/>
          <p:nvPr/>
        </p:nvGrpSpPr>
        <p:grpSpPr>
          <a:xfrm>
            <a:off x="4961167" y="-854730"/>
            <a:ext cx="4253265" cy="5713380"/>
            <a:chOff x="4961167" y="-854730"/>
            <a:chExt cx="4253265" cy="5713380"/>
          </a:xfrm>
        </p:grpSpPr>
        <p:sp>
          <p:nvSpPr>
            <p:cNvPr id="352" name="Google Shape;352;p25"/>
            <p:cNvSpPr/>
            <p:nvPr/>
          </p:nvSpPr>
          <p:spPr>
            <a:xfrm>
              <a:off x="6700834" y="2139640"/>
              <a:ext cx="1195038" cy="268564"/>
            </a:xfrm>
            <a:custGeom>
              <a:rect b="b" l="l" r="r" t="t"/>
              <a:pathLst>
                <a:path extrusionOk="0" h="175" w="776">
                  <a:moveTo>
                    <a:pt x="0" y="109"/>
                  </a:moveTo>
                  <a:cubicBezTo>
                    <a:pt x="0" y="109"/>
                    <a:pt x="87" y="60"/>
                    <a:pt x="287" y="99"/>
                  </a:cubicBezTo>
                  <a:cubicBezTo>
                    <a:pt x="476" y="135"/>
                    <a:pt x="776" y="175"/>
                    <a:pt x="751" y="81"/>
                  </a:cubicBezTo>
                  <a:cubicBezTo>
                    <a:pt x="749" y="73"/>
                    <a:pt x="739" y="71"/>
                    <a:pt x="734" y="77"/>
                  </a:cubicBezTo>
                  <a:cubicBezTo>
                    <a:pt x="714" y="101"/>
                    <a:pt x="658" y="142"/>
                    <a:pt x="528" y="90"/>
                  </a:cubicBezTo>
                  <a:cubicBezTo>
                    <a:pt x="328" y="11"/>
                    <a:pt x="174" y="0"/>
                    <a:pt x="0" y="8"/>
                  </a:cubicBezTo>
                  <a:lnTo>
                    <a:pt x="0" y="109"/>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3" name="Google Shape;353;p25"/>
            <p:cNvSpPr/>
            <p:nvPr/>
          </p:nvSpPr>
          <p:spPr>
            <a:xfrm>
              <a:off x="5505797" y="2139640"/>
              <a:ext cx="1195038" cy="268564"/>
            </a:xfrm>
            <a:custGeom>
              <a:rect b="b" l="l" r="r" t="t"/>
              <a:pathLst>
                <a:path extrusionOk="0" h="175" w="776">
                  <a:moveTo>
                    <a:pt x="776" y="109"/>
                  </a:moveTo>
                  <a:cubicBezTo>
                    <a:pt x="776" y="109"/>
                    <a:pt x="689" y="60"/>
                    <a:pt x="489" y="99"/>
                  </a:cubicBezTo>
                  <a:cubicBezTo>
                    <a:pt x="300" y="135"/>
                    <a:pt x="0" y="175"/>
                    <a:pt x="25" y="81"/>
                  </a:cubicBezTo>
                  <a:cubicBezTo>
                    <a:pt x="27" y="73"/>
                    <a:pt x="37" y="71"/>
                    <a:pt x="42" y="77"/>
                  </a:cubicBezTo>
                  <a:cubicBezTo>
                    <a:pt x="62" y="101"/>
                    <a:pt x="118" y="142"/>
                    <a:pt x="248" y="90"/>
                  </a:cubicBezTo>
                  <a:cubicBezTo>
                    <a:pt x="448" y="11"/>
                    <a:pt x="603" y="0"/>
                    <a:pt x="776" y="8"/>
                  </a:cubicBezTo>
                  <a:lnTo>
                    <a:pt x="776" y="109"/>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4" name="Google Shape;354;p25"/>
            <p:cNvSpPr/>
            <p:nvPr/>
          </p:nvSpPr>
          <p:spPr>
            <a:xfrm>
              <a:off x="6580051" y="2092747"/>
              <a:ext cx="233039" cy="1629854"/>
            </a:xfrm>
            <a:custGeom>
              <a:rect b="b" l="l" r="r" t="t"/>
              <a:pathLst>
                <a:path extrusionOk="0" h="1058" w="151">
                  <a:moveTo>
                    <a:pt x="76" y="1058"/>
                  </a:moveTo>
                  <a:cubicBezTo>
                    <a:pt x="34" y="1058"/>
                    <a:pt x="0" y="1023"/>
                    <a:pt x="2" y="981"/>
                  </a:cubicBezTo>
                  <a:cubicBezTo>
                    <a:pt x="11" y="783"/>
                    <a:pt x="11" y="783"/>
                    <a:pt x="11" y="783"/>
                  </a:cubicBezTo>
                  <a:cubicBezTo>
                    <a:pt x="12" y="776"/>
                    <a:pt x="12" y="776"/>
                    <a:pt x="12" y="776"/>
                  </a:cubicBezTo>
                  <a:cubicBezTo>
                    <a:pt x="12" y="764"/>
                    <a:pt x="12" y="764"/>
                    <a:pt x="12" y="764"/>
                  </a:cubicBezTo>
                  <a:cubicBezTo>
                    <a:pt x="13" y="742"/>
                    <a:pt x="13" y="742"/>
                    <a:pt x="13" y="742"/>
                  </a:cubicBezTo>
                  <a:cubicBezTo>
                    <a:pt x="14" y="731"/>
                    <a:pt x="14" y="731"/>
                    <a:pt x="14" y="731"/>
                  </a:cubicBezTo>
                  <a:cubicBezTo>
                    <a:pt x="14" y="723"/>
                    <a:pt x="14" y="723"/>
                    <a:pt x="14" y="723"/>
                  </a:cubicBezTo>
                  <a:cubicBezTo>
                    <a:pt x="41" y="134"/>
                    <a:pt x="41" y="134"/>
                    <a:pt x="41" y="134"/>
                  </a:cubicBezTo>
                  <a:cubicBezTo>
                    <a:pt x="45" y="61"/>
                    <a:pt x="45" y="61"/>
                    <a:pt x="45" y="61"/>
                  </a:cubicBezTo>
                  <a:cubicBezTo>
                    <a:pt x="45" y="44"/>
                    <a:pt x="45" y="44"/>
                    <a:pt x="45" y="44"/>
                  </a:cubicBezTo>
                  <a:cubicBezTo>
                    <a:pt x="46" y="32"/>
                    <a:pt x="46" y="32"/>
                    <a:pt x="46" y="32"/>
                  </a:cubicBezTo>
                  <a:cubicBezTo>
                    <a:pt x="47" y="14"/>
                    <a:pt x="62" y="0"/>
                    <a:pt x="80" y="0"/>
                  </a:cubicBezTo>
                  <a:cubicBezTo>
                    <a:pt x="89" y="0"/>
                    <a:pt x="97" y="3"/>
                    <a:pt x="103" y="9"/>
                  </a:cubicBezTo>
                  <a:cubicBezTo>
                    <a:pt x="109" y="15"/>
                    <a:pt x="113" y="23"/>
                    <a:pt x="113" y="32"/>
                  </a:cubicBezTo>
                  <a:cubicBezTo>
                    <a:pt x="114" y="44"/>
                    <a:pt x="114" y="44"/>
                    <a:pt x="114" y="44"/>
                  </a:cubicBezTo>
                  <a:cubicBezTo>
                    <a:pt x="114" y="59"/>
                    <a:pt x="114" y="59"/>
                    <a:pt x="114" y="59"/>
                  </a:cubicBezTo>
                  <a:cubicBezTo>
                    <a:pt x="117" y="133"/>
                    <a:pt x="117" y="133"/>
                    <a:pt x="117" y="133"/>
                  </a:cubicBezTo>
                  <a:cubicBezTo>
                    <a:pt x="139" y="723"/>
                    <a:pt x="139" y="723"/>
                    <a:pt x="139" y="723"/>
                  </a:cubicBezTo>
                  <a:cubicBezTo>
                    <a:pt x="140" y="731"/>
                    <a:pt x="140" y="731"/>
                    <a:pt x="140" y="731"/>
                  </a:cubicBezTo>
                  <a:cubicBezTo>
                    <a:pt x="140" y="742"/>
                    <a:pt x="140" y="742"/>
                    <a:pt x="140" y="742"/>
                  </a:cubicBezTo>
                  <a:cubicBezTo>
                    <a:pt x="141" y="764"/>
                    <a:pt x="141" y="764"/>
                    <a:pt x="141" y="764"/>
                  </a:cubicBezTo>
                  <a:cubicBezTo>
                    <a:pt x="141" y="776"/>
                    <a:pt x="141" y="776"/>
                    <a:pt x="141" y="776"/>
                  </a:cubicBezTo>
                  <a:cubicBezTo>
                    <a:pt x="142" y="783"/>
                    <a:pt x="142" y="783"/>
                    <a:pt x="142" y="783"/>
                  </a:cubicBezTo>
                  <a:cubicBezTo>
                    <a:pt x="149" y="982"/>
                    <a:pt x="149" y="982"/>
                    <a:pt x="149" y="982"/>
                  </a:cubicBezTo>
                  <a:cubicBezTo>
                    <a:pt x="151" y="1024"/>
                    <a:pt x="117" y="1058"/>
                    <a:pt x="76" y="1058"/>
                  </a:cubicBez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5" name="Google Shape;355;p25"/>
            <p:cNvSpPr/>
            <p:nvPr/>
          </p:nvSpPr>
          <p:spPr>
            <a:xfrm>
              <a:off x="6612733" y="1862550"/>
              <a:ext cx="180464" cy="160570"/>
            </a:xfrm>
            <a:custGeom>
              <a:rect b="b" l="l" r="r" t="t"/>
              <a:pathLst>
                <a:path extrusionOk="0" h="105" w="117">
                  <a:moveTo>
                    <a:pt x="58" y="0"/>
                  </a:moveTo>
                  <a:cubicBezTo>
                    <a:pt x="58" y="0"/>
                    <a:pt x="0" y="105"/>
                    <a:pt x="58" y="105"/>
                  </a:cubicBezTo>
                  <a:cubicBezTo>
                    <a:pt x="117" y="105"/>
                    <a:pt x="58" y="0"/>
                    <a:pt x="58" y="0"/>
                  </a:cubicBez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6" name="Google Shape;356;p25"/>
            <p:cNvSpPr/>
            <p:nvPr/>
          </p:nvSpPr>
          <p:spPr>
            <a:xfrm>
              <a:off x="6643995" y="1902337"/>
              <a:ext cx="116520" cy="103731"/>
            </a:xfrm>
            <a:custGeom>
              <a:rect b="b" l="l" r="r" t="t"/>
              <a:pathLst>
                <a:path extrusionOk="0" h="68" w="76">
                  <a:moveTo>
                    <a:pt x="38" y="0"/>
                  </a:moveTo>
                  <a:cubicBezTo>
                    <a:pt x="38" y="0"/>
                    <a:pt x="0" y="68"/>
                    <a:pt x="38" y="68"/>
                  </a:cubicBezTo>
                  <a:cubicBezTo>
                    <a:pt x="76" y="68"/>
                    <a:pt x="38" y="0"/>
                    <a:pt x="38" y="0"/>
                  </a:cubicBez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7" name="Google Shape;357;p25"/>
            <p:cNvSpPr/>
            <p:nvPr/>
          </p:nvSpPr>
          <p:spPr>
            <a:xfrm>
              <a:off x="6609891" y="2001805"/>
              <a:ext cx="181800" cy="181800"/>
            </a:xfrm>
            <a:prstGeom prst="ellipse">
              <a:avLst/>
            </a:pr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8" name="Google Shape;358;p25"/>
            <p:cNvSpPr/>
            <p:nvPr/>
          </p:nvSpPr>
          <p:spPr>
            <a:xfrm>
              <a:off x="6648258" y="2040172"/>
              <a:ext cx="105300" cy="105300"/>
            </a:xfrm>
            <a:prstGeom prst="ellipse">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9" name="Google Shape;359;p25"/>
            <p:cNvSpPr/>
            <p:nvPr/>
          </p:nvSpPr>
          <p:spPr>
            <a:xfrm>
              <a:off x="7613097" y="2348522"/>
              <a:ext cx="90942" cy="90942"/>
            </a:xfrm>
            <a:custGeom>
              <a:rect b="b" l="l" r="r" t="t"/>
              <a:pathLst>
                <a:path extrusionOk="0" h="59" w="59">
                  <a:moveTo>
                    <a:pt x="29" y="59"/>
                  </a:moveTo>
                  <a:cubicBezTo>
                    <a:pt x="13" y="59"/>
                    <a:pt x="0" y="46"/>
                    <a:pt x="0" y="29"/>
                  </a:cubicBezTo>
                  <a:cubicBezTo>
                    <a:pt x="0" y="13"/>
                    <a:pt x="13" y="0"/>
                    <a:pt x="29" y="0"/>
                  </a:cubicBezTo>
                  <a:cubicBezTo>
                    <a:pt x="46" y="0"/>
                    <a:pt x="59" y="13"/>
                    <a:pt x="59" y="29"/>
                  </a:cubicBezTo>
                  <a:cubicBezTo>
                    <a:pt x="59" y="46"/>
                    <a:pt x="46" y="59"/>
                    <a:pt x="29" y="59"/>
                  </a:cubicBezTo>
                  <a:close/>
                  <a:moveTo>
                    <a:pt x="29" y="6"/>
                  </a:moveTo>
                  <a:cubicBezTo>
                    <a:pt x="17" y="6"/>
                    <a:pt x="6" y="17"/>
                    <a:pt x="6" y="29"/>
                  </a:cubicBezTo>
                  <a:cubicBezTo>
                    <a:pt x="6" y="42"/>
                    <a:pt x="17" y="52"/>
                    <a:pt x="29" y="52"/>
                  </a:cubicBezTo>
                  <a:cubicBezTo>
                    <a:pt x="42" y="52"/>
                    <a:pt x="52" y="42"/>
                    <a:pt x="52" y="29"/>
                  </a:cubicBezTo>
                  <a:cubicBezTo>
                    <a:pt x="52" y="17"/>
                    <a:pt x="42" y="6"/>
                    <a:pt x="29" y="6"/>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0" name="Google Shape;360;p25"/>
            <p:cNvSpPr/>
            <p:nvPr/>
          </p:nvSpPr>
          <p:spPr>
            <a:xfrm>
              <a:off x="7391426" y="2422413"/>
              <a:ext cx="252933" cy="775851"/>
            </a:xfrm>
            <a:custGeom>
              <a:rect b="b" l="l" r="r" t="t"/>
              <a:pathLst>
                <a:path extrusionOk="0" h="504" w="164">
                  <a:moveTo>
                    <a:pt x="3" y="504"/>
                  </a:moveTo>
                  <a:cubicBezTo>
                    <a:pt x="2" y="504"/>
                    <a:pt x="2" y="504"/>
                    <a:pt x="2" y="504"/>
                  </a:cubicBezTo>
                  <a:cubicBezTo>
                    <a:pt x="1" y="504"/>
                    <a:pt x="0" y="502"/>
                    <a:pt x="0" y="500"/>
                  </a:cubicBezTo>
                  <a:cubicBezTo>
                    <a:pt x="157" y="3"/>
                    <a:pt x="157" y="3"/>
                    <a:pt x="157" y="3"/>
                  </a:cubicBezTo>
                  <a:cubicBezTo>
                    <a:pt x="158" y="1"/>
                    <a:pt x="159" y="0"/>
                    <a:pt x="161" y="1"/>
                  </a:cubicBezTo>
                  <a:cubicBezTo>
                    <a:pt x="163" y="1"/>
                    <a:pt x="164" y="3"/>
                    <a:pt x="163" y="5"/>
                  </a:cubicBezTo>
                  <a:cubicBezTo>
                    <a:pt x="6" y="502"/>
                    <a:pt x="6" y="502"/>
                    <a:pt x="6" y="502"/>
                  </a:cubicBezTo>
                  <a:cubicBezTo>
                    <a:pt x="6" y="504"/>
                    <a:pt x="5" y="504"/>
                    <a:pt x="3" y="504"/>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1" name="Google Shape;361;p25"/>
            <p:cNvSpPr/>
            <p:nvPr/>
          </p:nvSpPr>
          <p:spPr>
            <a:xfrm>
              <a:off x="7672778" y="2425255"/>
              <a:ext cx="251512" cy="775851"/>
            </a:xfrm>
            <a:custGeom>
              <a:rect b="b" l="l" r="r" t="t"/>
              <a:pathLst>
                <a:path extrusionOk="0" h="504" w="164">
                  <a:moveTo>
                    <a:pt x="160" y="504"/>
                  </a:moveTo>
                  <a:cubicBezTo>
                    <a:pt x="159" y="504"/>
                    <a:pt x="157" y="503"/>
                    <a:pt x="157" y="502"/>
                  </a:cubicBezTo>
                  <a:cubicBezTo>
                    <a:pt x="0" y="4"/>
                    <a:pt x="0" y="4"/>
                    <a:pt x="0" y="4"/>
                  </a:cubicBezTo>
                  <a:cubicBezTo>
                    <a:pt x="0" y="3"/>
                    <a:pt x="1" y="1"/>
                    <a:pt x="2" y="0"/>
                  </a:cubicBezTo>
                  <a:cubicBezTo>
                    <a:pt x="4" y="0"/>
                    <a:pt x="6" y="1"/>
                    <a:pt x="6" y="3"/>
                  </a:cubicBezTo>
                  <a:cubicBezTo>
                    <a:pt x="163" y="500"/>
                    <a:pt x="163" y="500"/>
                    <a:pt x="163" y="500"/>
                  </a:cubicBezTo>
                  <a:cubicBezTo>
                    <a:pt x="164" y="502"/>
                    <a:pt x="163" y="503"/>
                    <a:pt x="161" y="504"/>
                  </a:cubicBezTo>
                  <a:lnTo>
                    <a:pt x="160" y="504"/>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2" name="Google Shape;362;p25"/>
            <p:cNvSpPr/>
            <p:nvPr/>
          </p:nvSpPr>
          <p:spPr>
            <a:xfrm>
              <a:off x="7654306" y="2428097"/>
              <a:ext cx="9947" cy="770166"/>
            </a:xfrm>
            <a:custGeom>
              <a:rect b="b" l="l" r="r" t="t"/>
              <a:pathLst>
                <a:path extrusionOk="0" h="500" w="7">
                  <a:moveTo>
                    <a:pt x="3" y="500"/>
                  </a:moveTo>
                  <a:cubicBezTo>
                    <a:pt x="2" y="500"/>
                    <a:pt x="0" y="499"/>
                    <a:pt x="0" y="497"/>
                  </a:cubicBezTo>
                  <a:cubicBezTo>
                    <a:pt x="0" y="3"/>
                    <a:pt x="0" y="3"/>
                    <a:pt x="0" y="3"/>
                  </a:cubicBezTo>
                  <a:cubicBezTo>
                    <a:pt x="0" y="2"/>
                    <a:pt x="2" y="0"/>
                    <a:pt x="3" y="0"/>
                  </a:cubicBezTo>
                  <a:cubicBezTo>
                    <a:pt x="5" y="0"/>
                    <a:pt x="7" y="2"/>
                    <a:pt x="7" y="3"/>
                  </a:cubicBezTo>
                  <a:cubicBezTo>
                    <a:pt x="7" y="497"/>
                    <a:pt x="7" y="497"/>
                    <a:pt x="7" y="497"/>
                  </a:cubicBezTo>
                  <a:cubicBezTo>
                    <a:pt x="7" y="499"/>
                    <a:pt x="5" y="500"/>
                    <a:pt x="3" y="500"/>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3" name="Google Shape;363;p25"/>
            <p:cNvSpPr/>
            <p:nvPr/>
          </p:nvSpPr>
          <p:spPr>
            <a:xfrm>
              <a:off x="7331745" y="3165581"/>
              <a:ext cx="656488" cy="269985"/>
            </a:xfrm>
            <a:custGeom>
              <a:rect b="b" l="l" r="r" t="t"/>
              <a:pathLst>
                <a:path extrusionOk="0" h="175" w="426">
                  <a:moveTo>
                    <a:pt x="426" y="0"/>
                  </a:moveTo>
                  <a:cubicBezTo>
                    <a:pt x="407" y="100"/>
                    <a:pt x="319" y="175"/>
                    <a:pt x="213" y="175"/>
                  </a:cubicBezTo>
                  <a:cubicBezTo>
                    <a:pt x="107" y="175"/>
                    <a:pt x="19" y="100"/>
                    <a:pt x="0" y="0"/>
                  </a:cubicBezTo>
                  <a:lnTo>
                    <a:pt x="426" y="0"/>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4" name="Google Shape;364;p25"/>
            <p:cNvSpPr/>
            <p:nvPr/>
          </p:nvSpPr>
          <p:spPr>
            <a:xfrm>
              <a:off x="5652157" y="2348522"/>
              <a:ext cx="90942" cy="90942"/>
            </a:xfrm>
            <a:custGeom>
              <a:rect b="b" l="l" r="r" t="t"/>
              <a:pathLst>
                <a:path extrusionOk="0" h="59" w="59">
                  <a:moveTo>
                    <a:pt x="29" y="59"/>
                  </a:moveTo>
                  <a:cubicBezTo>
                    <a:pt x="13" y="59"/>
                    <a:pt x="0" y="46"/>
                    <a:pt x="0" y="29"/>
                  </a:cubicBezTo>
                  <a:cubicBezTo>
                    <a:pt x="0" y="13"/>
                    <a:pt x="13" y="0"/>
                    <a:pt x="29" y="0"/>
                  </a:cubicBezTo>
                  <a:cubicBezTo>
                    <a:pt x="46" y="0"/>
                    <a:pt x="59" y="13"/>
                    <a:pt x="59" y="29"/>
                  </a:cubicBezTo>
                  <a:cubicBezTo>
                    <a:pt x="59" y="46"/>
                    <a:pt x="46" y="59"/>
                    <a:pt x="29" y="59"/>
                  </a:cubicBezTo>
                  <a:close/>
                  <a:moveTo>
                    <a:pt x="29" y="6"/>
                  </a:moveTo>
                  <a:cubicBezTo>
                    <a:pt x="17" y="6"/>
                    <a:pt x="6" y="17"/>
                    <a:pt x="6" y="29"/>
                  </a:cubicBezTo>
                  <a:cubicBezTo>
                    <a:pt x="6" y="42"/>
                    <a:pt x="17" y="52"/>
                    <a:pt x="29" y="52"/>
                  </a:cubicBezTo>
                  <a:cubicBezTo>
                    <a:pt x="42" y="52"/>
                    <a:pt x="52" y="42"/>
                    <a:pt x="52" y="29"/>
                  </a:cubicBezTo>
                  <a:cubicBezTo>
                    <a:pt x="52" y="17"/>
                    <a:pt x="42" y="6"/>
                    <a:pt x="29" y="6"/>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5" name="Google Shape;365;p25"/>
            <p:cNvSpPr/>
            <p:nvPr/>
          </p:nvSpPr>
          <p:spPr>
            <a:xfrm>
              <a:off x="5430485" y="2422413"/>
              <a:ext cx="252933" cy="775851"/>
            </a:xfrm>
            <a:custGeom>
              <a:rect b="b" l="l" r="r" t="t"/>
              <a:pathLst>
                <a:path extrusionOk="0" h="504" w="164">
                  <a:moveTo>
                    <a:pt x="3" y="504"/>
                  </a:moveTo>
                  <a:cubicBezTo>
                    <a:pt x="2" y="504"/>
                    <a:pt x="2" y="504"/>
                    <a:pt x="2" y="504"/>
                  </a:cubicBezTo>
                  <a:cubicBezTo>
                    <a:pt x="1" y="504"/>
                    <a:pt x="0" y="502"/>
                    <a:pt x="0" y="500"/>
                  </a:cubicBezTo>
                  <a:cubicBezTo>
                    <a:pt x="157" y="3"/>
                    <a:pt x="157" y="3"/>
                    <a:pt x="157" y="3"/>
                  </a:cubicBezTo>
                  <a:cubicBezTo>
                    <a:pt x="158" y="1"/>
                    <a:pt x="159" y="0"/>
                    <a:pt x="161" y="1"/>
                  </a:cubicBezTo>
                  <a:cubicBezTo>
                    <a:pt x="163" y="1"/>
                    <a:pt x="164" y="3"/>
                    <a:pt x="163" y="5"/>
                  </a:cubicBezTo>
                  <a:cubicBezTo>
                    <a:pt x="6" y="502"/>
                    <a:pt x="6" y="502"/>
                    <a:pt x="6" y="502"/>
                  </a:cubicBezTo>
                  <a:cubicBezTo>
                    <a:pt x="6" y="504"/>
                    <a:pt x="5" y="504"/>
                    <a:pt x="3" y="504"/>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6" name="Google Shape;366;p25"/>
            <p:cNvSpPr/>
            <p:nvPr/>
          </p:nvSpPr>
          <p:spPr>
            <a:xfrm>
              <a:off x="5710417" y="2425255"/>
              <a:ext cx="252933" cy="775851"/>
            </a:xfrm>
            <a:custGeom>
              <a:rect b="b" l="l" r="r" t="t"/>
              <a:pathLst>
                <a:path extrusionOk="0" h="504" w="164">
                  <a:moveTo>
                    <a:pt x="160" y="504"/>
                  </a:moveTo>
                  <a:cubicBezTo>
                    <a:pt x="159" y="504"/>
                    <a:pt x="157" y="503"/>
                    <a:pt x="157" y="502"/>
                  </a:cubicBezTo>
                  <a:cubicBezTo>
                    <a:pt x="0" y="4"/>
                    <a:pt x="0" y="4"/>
                    <a:pt x="0" y="4"/>
                  </a:cubicBezTo>
                  <a:cubicBezTo>
                    <a:pt x="0" y="3"/>
                    <a:pt x="1" y="1"/>
                    <a:pt x="2" y="0"/>
                  </a:cubicBezTo>
                  <a:cubicBezTo>
                    <a:pt x="4" y="0"/>
                    <a:pt x="6" y="1"/>
                    <a:pt x="6" y="3"/>
                  </a:cubicBezTo>
                  <a:cubicBezTo>
                    <a:pt x="163" y="500"/>
                    <a:pt x="163" y="500"/>
                    <a:pt x="163" y="500"/>
                  </a:cubicBezTo>
                  <a:cubicBezTo>
                    <a:pt x="164" y="502"/>
                    <a:pt x="163" y="503"/>
                    <a:pt x="161" y="504"/>
                  </a:cubicBezTo>
                  <a:lnTo>
                    <a:pt x="160" y="504"/>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7" name="Google Shape;367;p25"/>
            <p:cNvSpPr/>
            <p:nvPr/>
          </p:nvSpPr>
          <p:spPr>
            <a:xfrm>
              <a:off x="5691944" y="2428097"/>
              <a:ext cx="11368" cy="770166"/>
            </a:xfrm>
            <a:custGeom>
              <a:rect b="b" l="l" r="r" t="t"/>
              <a:pathLst>
                <a:path extrusionOk="0" h="500" w="7">
                  <a:moveTo>
                    <a:pt x="3" y="500"/>
                  </a:moveTo>
                  <a:cubicBezTo>
                    <a:pt x="2" y="500"/>
                    <a:pt x="0" y="499"/>
                    <a:pt x="0" y="497"/>
                  </a:cubicBezTo>
                  <a:cubicBezTo>
                    <a:pt x="0" y="3"/>
                    <a:pt x="0" y="3"/>
                    <a:pt x="0" y="3"/>
                  </a:cubicBezTo>
                  <a:cubicBezTo>
                    <a:pt x="0" y="2"/>
                    <a:pt x="2" y="0"/>
                    <a:pt x="3" y="0"/>
                  </a:cubicBezTo>
                  <a:cubicBezTo>
                    <a:pt x="5" y="0"/>
                    <a:pt x="7" y="2"/>
                    <a:pt x="7" y="3"/>
                  </a:cubicBezTo>
                  <a:cubicBezTo>
                    <a:pt x="7" y="497"/>
                    <a:pt x="7" y="497"/>
                    <a:pt x="7" y="497"/>
                  </a:cubicBezTo>
                  <a:cubicBezTo>
                    <a:pt x="7" y="499"/>
                    <a:pt x="5" y="500"/>
                    <a:pt x="3" y="500"/>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8" name="Google Shape;368;p25"/>
            <p:cNvSpPr/>
            <p:nvPr/>
          </p:nvSpPr>
          <p:spPr>
            <a:xfrm>
              <a:off x="5370804" y="3165581"/>
              <a:ext cx="655069" cy="269985"/>
            </a:xfrm>
            <a:custGeom>
              <a:rect b="b" l="l" r="r" t="t"/>
              <a:pathLst>
                <a:path extrusionOk="0" h="175" w="426">
                  <a:moveTo>
                    <a:pt x="426" y="0"/>
                  </a:moveTo>
                  <a:cubicBezTo>
                    <a:pt x="407" y="100"/>
                    <a:pt x="319" y="175"/>
                    <a:pt x="213" y="175"/>
                  </a:cubicBezTo>
                  <a:cubicBezTo>
                    <a:pt x="107" y="175"/>
                    <a:pt x="19" y="100"/>
                    <a:pt x="0" y="0"/>
                  </a:cubicBezTo>
                  <a:lnTo>
                    <a:pt x="426" y="0"/>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9" name="Google Shape;369;p25"/>
            <p:cNvSpPr/>
            <p:nvPr/>
          </p:nvSpPr>
          <p:spPr>
            <a:xfrm>
              <a:off x="6598524" y="3235208"/>
              <a:ext cx="198936" cy="34103"/>
            </a:xfrm>
            <a:custGeom>
              <a:rect b="b" l="l" r="r" t="t"/>
              <a:pathLst>
                <a:path extrusionOk="0" h="24" w="140">
                  <a:moveTo>
                    <a:pt x="140" y="24"/>
                  </a:moveTo>
                  <a:lnTo>
                    <a:pt x="0" y="24"/>
                  </a:lnTo>
                  <a:lnTo>
                    <a:pt x="2" y="0"/>
                  </a:lnTo>
                  <a:lnTo>
                    <a:pt x="139" y="0"/>
                  </a:lnTo>
                  <a:lnTo>
                    <a:pt x="140" y="24"/>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0" name="Google Shape;370;p25"/>
            <p:cNvSpPr/>
            <p:nvPr/>
          </p:nvSpPr>
          <p:spPr>
            <a:xfrm>
              <a:off x="6602787" y="3206789"/>
              <a:ext cx="193252" cy="11368"/>
            </a:xfrm>
            <a:custGeom>
              <a:rect b="b" l="l" r="r" t="t"/>
              <a:pathLst>
                <a:path extrusionOk="0" h="8" w="136">
                  <a:moveTo>
                    <a:pt x="136" y="8"/>
                  </a:moveTo>
                  <a:lnTo>
                    <a:pt x="0" y="8"/>
                  </a:lnTo>
                  <a:lnTo>
                    <a:pt x="0" y="0"/>
                  </a:lnTo>
                  <a:lnTo>
                    <a:pt x="135" y="0"/>
                  </a:lnTo>
                  <a:lnTo>
                    <a:pt x="136" y="8"/>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1" name="Google Shape;371;p25"/>
            <p:cNvSpPr/>
            <p:nvPr/>
          </p:nvSpPr>
          <p:spPr>
            <a:xfrm>
              <a:off x="6597103" y="3287785"/>
              <a:ext cx="201778" cy="11368"/>
            </a:xfrm>
            <a:custGeom>
              <a:rect b="b" l="l" r="r" t="t"/>
              <a:pathLst>
                <a:path extrusionOk="0" h="8" w="142">
                  <a:moveTo>
                    <a:pt x="142" y="8"/>
                  </a:moveTo>
                  <a:lnTo>
                    <a:pt x="0" y="8"/>
                  </a:lnTo>
                  <a:lnTo>
                    <a:pt x="1" y="0"/>
                  </a:lnTo>
                  <a:lnTo>
                    <a:pt x="141" y="0"/>
                  </a:lnTo>
                  <a:lnTo>
                    <a:pt x="142" y="8"/>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2" name="Google Shape;372;p25"/>
            <p:cNvSpPr/>
            <p:nvPr/>
          </p:nvSpPr>
          <p:spPr>
            <a:xfrm>
              <a:off x="6007400" y="3603240"/>
              <a:ext cx="1389709" cy="176200"/>
            </a:xfrm>
            <a:custGeom>
              <a:rect b="b" l="l" r="r" t="t"/>
              <a:pathLst>
                <a:path extrusionOk="0" h="114" w="902">
                  <a:moveTo>
                    <a:pt x="902" y="114"/>
                  </a:moveTo>
                  <a:cubicBezTo>
                    <a:pt x="0" y="114"/>
                    <a:pt x="0" y="114"/>
                    <a:pt x="0" y="114"/>
                  </a:cubicBezTo>
                  <a:cubicBezTo>
                    <a:pt x="0" y="107"/>
                    <a:pt x="1" y="101"/>
                    <a:pt x="2" y="96"/>
                  </a:cubicBezTo>
                  <a:cubicBezTo>
                    <a:pt x="6" y="71"/>
                    <a:pt x="17" y="50"/>
                    <a:pt x="34" y="33"/>
                  </a:cubicBezTo>
                  <a:cubicBezTo>
                    <a:pt x="54" y="13"/>
                    <a:pt x="83" y="0"/>
                    <a:pt x="114" y="0"/>
                  </a:cubicBezTo>
                  <a:cubicBezTo>
                    <a:pt x="789" y="0"/>
                    <a:pt x="789" y="0"/>
                    <a:pt x="789" y="0"/>
                  </a:cubicBezTo>
                  <a:cubicBezTo>
                    <a:pt x="845" y="0"/>
                    <a:pt x="892" y="41"/>
                    <a:pt x="901" y="96"/>
                  </a:cubicBezTo>
                  <a:cubicBezTo>
                    <a:pt x="902" y="101"/>
                    <a:pt x="902" y="107"/>
                    <a:pt x="902" y="114"/>
                  </a:cubicBez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3" name="Google Shape;373;p25"/>
            <p:cNvSpPr/>
            <p:nvPr/>
          </p:nvSpPr>
          <p:spPr>
            <a:xfrm>
              <a:off x="5937772" y="3779441"/>
              <a:ext cx="1527544" cy="78154"/>
            </a:xfrm>
            <a:custGeom>
              <a:rect b="b" l="l" r="r" t="t"/>
              <a:pathLst>
                <a:path extrusionOk="0" h="51" w="993">
                  <a:moveTo>
                    <a:pt x="967" y="51"/>
                  </a:moveTo>
                  <a:cubicBezTo>
                    <a:pt x="26" y="51"/>
                    <a:pt x="26" y="51"/>
                    <a:pt x="26" y="51"/>
                  </a:cubicBezTo>
                  <a:cubicBezTo>
                    <a:pt x="12" y="51"/>
                    <a:pt x="0" y="40"/>
                    <a:pt x="0" y="25"/>
                  </a:cubicBezTo>
                  <a:cubicBezTo>
                    <a:pt x="0" y="11"/>
                    <a:pt x="12" y="0"/>
                    <a:pt x="26" y="0"/>
                  </a:cubicBezTo>
                  <a:cubicBezTo>
                    <a:pt x="967" y="0"/>
                    <a:pt x="967" y="0"/>
                    <a:pt x="967" y="0"/>
                  </a:cubicBezTo>
                  <a:cubicBezTo>
                    <a:pt x="981" y="0"/>
                    <a:pt x="993" y="11"/>
                    <a:pt x="993" y="25"/>
                  </a:cubicBezTo>
                  <a:cubicBezTo>
                    <a:pt x="993" y="40"/>
                    <a:pt x="981" y="51"/>
                    <a:pt x="967" y="51"/>
                  </a:cubicBez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4" name="Google Shape;374;p25"/>
            <p:cNvSpPr/>
            <p:nvPr/>
          </p:nvSpPr>
          <p:spPr>
            <a:xfrm>
              <a:off x="5721785" y="4356355"/>
              <a:ext cx="1345661" cy="497339"/>
            </a:xfrm>
            <a:custGeom>
              <a:rect b="b" l="l" r="r" t="t"/>
              <a:pathLst>
                <a:path extrusionOk="0" h="323" w="874">
                  <a:moveTo>
                    <a:pt x="874" y="323"/>
                  </a:moveTo>
                  <a:cubicBezTo>
                    <a:pt x="38" y="323"/>
                    <a:pt x="38" y="323"/>
                    <a:pt x="38" y="323"/>
                  </a:cubicBezTo>
                  <a:cubicBezTo>
                    <a:pt x="0" y="215"/>
                    <a:pt x="0" y="107"/>
                    <a:pt x="38" y="0"/>
                  </a:cubicBezTo>
                  <a:cubicBezTo>
                    <a:pt x="874" y="0"/>
                    <a:pt x="874" y="0"/>
                    <a:pt x="874" y="0"/>
                  </a:cubicBezTo>
                  <a:lnTo>
                    <a:pt x="874" y="323"/>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5" name="Google Shape;375;p25"/>
            <p:cNvSpPr/>
            <p:nvPr/>
          </p:nvSpPr>
          <p:spPr>
            <a:xfrm>
              <a:off x="5721785" y="4356355"/>
              <a:ext cx="132151" cy="497339"/>
            </a:xfrm>
            <a:custGeom>
              <a:rect b="b" l="l" r="r" t="t"/>
              <a:pathLst>
                <a:path extrusionOk="0" h="323" w="86">
                  <a:moveTo>
                    <a:pt x="86" y="0"/>
                  </a:moveTo>
                  <a:cubicBezTo>
                    <a:pt x="38" y="0"/>
                    <a:pt x="38" y="0"/>
                    <a:pt x="38" y="0"/>
                  </a:cubicBezTo>
                  <a:cubicBezTo>
                    <a:pt x="0" y="107"/>
                    <a:pt x="0" y="215"/>
                    <a:pt x="38" y="323"/>
                  </a:cubicBezTo>
                  <a:cubicBezTo>
                    <a:pt x="83" y="323"/>
                    <a:pt x="83" y="323"/>
                    <a:pt x="83" y="323"/>
                  </a:cubicBezTo>
                  <a:cubicBezTo>
                    <a:pt x="50" y="215"/>
                    <a:pt x="51" y="107"/>
                    <a:pt x="86" y="0"/>
                  </a:cubicBezTo>
                  <a:close/>
                </a:path>
              </a:pathLst>
            </a:custGeom>
            <a:solidFill>
              <a:srgbClr val="122C05">
                <a:alpha val="1321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6" name="Google Shape;376;p25"/>
            <p:cNvSpPr/>
            <p:nvPr/>
          </p:nvSpPr>
          <p:spPr>
            <a:xfrm>
              <a:off x="5829779" y="4356355"/>
              <a:ext cx="76732" cy="497339"/>
            </a:xfrm>
            <a:custGeom>
              <a:rect b="b" l="l" r="r" t="t"/>
              <a:pathLst>
                <a:path extrusionOk="0" h="323" w="50">
                  <a:moveTo>
                    <a:pt x="49" y="0"/>
                  </a:moveTo>
                  <a:cubicBezTo>
                    <a:pt x="38" y="0"/>
                    <a:pt x="38" y="0"/>
                    <a:pt x="38" y="0"/>
                  </a:cubicBezTo>
                  <a:cubicBezTo>
                    <a:pt x="0" y="107"/>
                    <a:pt x="0" y="215"/>
                    <a:pt x="38" y="323"/>
                  </a:cubicBezTo>
                  <a:cubicBezTo>
                    <a:pt x="50" y="323"/>
                    <a:pt x="50" y="323"/>
                    <a:pt x="50" y="323"/>
                  </a:cubicBezTo>
                  <a:cubicBezTo>
                    <a:pt x="14" y="215"/>
                    <a:pt x="14" y="107"/>
                    <a:pt x="49" y="0"/>
                  </a:cubicBezTo>
                  <a:close/>
                </a:path>
              </a:pathLst>
            </a:custGeom>
            <a:solidFill>
              <a:srgbClr val="122C05">
                <a:alpha val="1321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7" name="Google Shape;377;p25"/>
            <p:cNvSpPr/>
            <p:nvPr/>
          </p:nvSpPr>
          <p:spPr>
            <a:xfrm>
              <a:off x="6796039" y="4356355"/>
              <a:ext cx="76732" cy="497339"/>
            </a:xfrm>
            <a:custGeom>
              <a:rect b="b" l="l" r="r" t="t"/>
              <a:pathLst>
                <a:path extrusionOk="0" h="323" w="50">
                  <a:moveTo>
                    <a:pt x="49" y="0"/>
                  </a:moveTo>
                  <a:cubicBezTo>
                    <a:pt x="38" y="0"/>
                    <a:pt x="38" y="0"/>
                    <a:pt x="38" y="0"/>
                  </a:cubicBezTo>
                  <a:cubicBezTo>
                    <a:pt x="0" y="107"/>
                    <a:pt x="0" y="215"/>
                    <a:pt x="38" y="323"/>
                  </a:cubicBezTo>
                  <a:cubicBezTo>
                    <a:pt x="50" y="323"/>
                    <a:pt x="50" y="323"/>
                    <a:pt x="50" y="323"/>
                  </a:cubicBezTo>
                  <a:cubicBezTo>
                    <a:pt x="14" y="215"/>
                    <a:pt x="14" y="107"/>
                    <a:pt x="49" y="0"/>
                  </a:cubicBezTo>
                  <a:close/>
                </a:path>
              </a:pathLst>
            </a:custGeom>
            <a:solidFill>
              <a:srgbClr val="122C05">
                <a:alpha val="1321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8" name="Google Shape;378;p25"/>
            <p:cNvSpPr/>
            <p:nvPr/>
          </p:nvSpPr>
          <p:spPr>
            <a:xfrm>
              <a:off x="6979344" y="4356355"/>
              <a:ext cx="1080000" cy="54000"/>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9" name="Google Shape;379;p25"/>
            <p:cNvSpPr/>
            <p:nvPr/>
          </p:nvSpPr>
          <p:spPr>
            <a:xfrm>
              <a:off x="6979344" y="4799698"/>
              <a:ext cx="1080000" cy="54000"/>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0" name="Google Shape;380;p25"/>
            <p:cNvSpPr/>
            <p:nvPr/>
          </p:nvSpPr>
          <p:spPr>
            <a:xfrm>
              <a:off x="6996396" y="4410352"/>
              <a:ext cx="1025941" cy="389346"/>
            </a:xfrm>
            <a:custGeom>
              <a:rect b="b" l="l" r="r" t="t"/>
              <a:pathLst>
                <a:path extrusionOk="0" h="253" w="666">
                  <a:moveTo>
                    <a:pt x="654" y="212"/>
                  </a:moveTo>
                  <a:cubicBezTo>
                    <a:pt x="657" y="226"/>
                    <a:pt x="661" y="239"/>
                    <a:pt x="666" y="253"/>
                  </a:cubicBezTo>
                  <a:cubicBezTo>
                    <a:pt x="29" y="253"/>
                    <a:pt x="29" y="253"/>
                    <a:pt x="29" y="253"/>
                  </a:cubicBezTo>
                  <a:cubicBezTo>
                    <a:pt x="0" y="168"/>
                    <a:pt x="0" y="84"/>
                    <a:pt x="29" y="0"/>
                  </a:cubicBezTo>
                  <a:cubicBezTo>
                    <a:pt x="666" y="0"/>
                    <a:pt x="666" y="0"/>
                    <a:pt x="666" y="0"/>
                  </a:cubicBezTo>
                  <a:cubicBezTo>
                    <a:pt x="661" y="13"/>
                    <a:pt x="657" y="27"/>
                    <a:pt x="654" y="40"/>
                  </a:cubicBezTo>
                  <a:cubicBezTo>
                    <a:pt x="653" y="41"/>
                    <a:pt x="653" y="43"/>
                    <a:pt x="653" y="44"/>
                  </a:cubicBezTo>
                  <a:cubicBezTo>
                    <a:pt x="650" y="57"/>
                    <a:pt x="647" y="69"/>
                    <a:pt x="646" y="82"/>
                  </a:cubicBezTo>
                  <a:cubicBezTo>
                    <a:pt x="646" y="83"/>
                    <a:pt x="646" y="85"/>
                    <a:pt x="645" y="86"/>
                  </a:cubicBezTo>
                  <a:cubicBezTo>
                    <a:pt x="644" y="99"/>
                    <a:pt x="643" y="111"/>
                    <a:pt x="643" y="124"/>
                  </a:cubicBezTo>
                  <a:cubicBezTo>
                    <a:pt x="643" y="125"/>
                    <a:pt x="643" y="127"/>
                    <a:pt x="643" y="128"/>
                  </a:cubicBezTo>
                  <a:cubicBezTo>
                    <a:pt x="643" y="141"/>
                    <a:pt x="644" y="153"/>
                    <a:pt x="645" y="166"/>
                  </a:cubicBezTo>
                  <a:cubicBezTo>
                    <a:pt x="646" y="167"/>
                    <a:pt x="646" y="169"/>
                    <a:pt x="646" y="170"/>
                  </a:cubicBezTo>
                  <a:cubicBezTo>
                    <a:pt x="647" y="183"/>
                    <a:pt x="650" y="195"/>
                    <a:pt x="653" y="208"/>
                  </a:cubicBezTo>
                  <a:cubicBezTo>
                    <a:pt x="653" y="209"/>
                    <a:pt x="653" y="211"/>
                    <a:pt x="654" y="212"/>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1" name="Google Shape;381;p25"/>
            <p:cNvSpPr/>
            <p:nvPr/>
          </p:nvSpPr>
          <p:spPr>
            <a:xfrm>
              <a:off x="6859982" y="4356355"/>
              <a:ext cx="130729" cy="497339"/>
            </a:xfrm>
            <a:custGeom>
              <a:rect b="b" l="l" r="r" t="t"/>
              <a:pathLst>
                <a:path extrusionOk="0" h="323" w="85">
                  <a:moveTo>
                    <a:pt x="85" y="0"/>
                  </a:moveTo>
                  <a:cubicBezTo>
                    <a:pt x="37" y="0"/>
                    <a:pt x="37" y="0"/>
                    <a:pt x="37" y="0"/>
                  </a:cubicBezTo>
                  <a:cubicBezTo>
                    <a:pt x="0" y="107"/>
                    <a:pt x="0" y="215"/>
                    <a:pt x="37" y="323"/>
                  </a:cubicBezTo>
                  <a:cubicBezTo>
                    <a:pt x="82" y="323"/>
                    <a:pt x="82" y="323"/>
                    <a:pt x="82" y="323"/>
                  </a:cubicBezTo>
                  <a:cubicBezTo>
                    <a:pt x="49" y="215"/>
                    <a:pt x="50" y="107"/>
                    <a:pt x="85" y="0"/>
                  </a:cubicBezTo>
                  <a:close/>
                </a:path>
              </a:pathLst>
            </a:custGeom>
            <a:solidFill>
              <a:srgbClr val="122C05">
                <a:alpha val="1321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2" name="Google Shape;382;p25"/>
            <p:cNvSpPr/>
            <p:nvPr/>
          </p:nvSpPr>
          <p:spPr>
            <a:xfrm>
              <a:off x="6011663" y="3857594"/>
              <a:ext cx="1344238" cy="498762"/>
            </a:xfrm>
            <a:custGeom>
              <a:rect b="b" l="l" r="r" t="t"/>
              <a:pathLst>
                <a:path extrusionOk="0" h="324" w="874">
                  <a:moveTo>
                    <a:pt x="874" y="324"/>
                  </a:moveTo>
                  <a:cubicBezTo>
                    <a:pt x="38" y="324"/>
                    <a:pt x="38" y="324"/>
                    <a:pt x="38" y="324"/>
                  </a:cubicBezTo>
                  <a:cubicBezTo>
                    <a:pt x="0" y="216"/>
                    <a:pt x="0" y="108"/>
                    <a:pt x="38" y="0"/>
                  </a:cubicBezTo>
                  <a:cubicBezTo>
                    <a:pt x="874" y="0"/>
                    <a:pt x="874" y="0"/>
                    <a:pt x="874" y="0"/>
                  </a:cubicBezTo>
                  <a:lnTo>
                    <a:pt x="874" y="324"/>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3" name="Google Shape;383;p25"/>
            <p:cNvSpPr/>
            <p:nvPr/>
          </p:nvSpPr>
          <p:spPr>
            <a:xfrm>
              <a:off x="6011663" y="3857594"/>
              <a:ext cx="132151" cy="498762"/>
            </a:xfrm>
            <a:custGeom>
              <a:rect b="b" l="l" r="r" t="t"/>
              <a:pathLst>
                <a:path extrusionOk="0" h="324" w="86">
                  <a:moveTo>
                    <a:pt x="86" y="0"/>
                  </a:moveTo>
                  <a:cubicBezTo>
                    <a:pt x="38" y="0"/>
                    <a:pt x="38" y="0"/>
                    <a:pt x="38" y="0"/>
                  </a:cubicBezTo>
                  <a:cubicBezTo>
                    <a:pt x="0" y="108"/>
                    <a:pt x="0" y="216"/>
                    <a:pt x="38" y="324"/>
                  </a:cubicBezTo>
                  <a:cubicBezTo>
                    <a:pt x="83" y="324"/>
                    <a:pt x="83" y="324"/>
                    <a:pt x="83" y="324"/>
                  </a:cubicBezTo>
                  <a:cubicBezTo>
                    <a:pt x="50" y="216"/>
                    <a:pt x="51" y="108"/>
                    <a:pt x="86" y="0"/>
                  </a:cubicBezTo>
                  <a:close/>
                </a:path>
              </a:pathLst>
            </a:custGeom>
            <a:solidFill>
              <a:srgbClr val="122C05">
                <a:alpha val="1321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4" name="Google Shape;384;p25"/>
            <p:cNvSpPr/>
            <p:nvPr/>
          </p:nvSpPr>
          <p:spPr>
            <a:xfrm>
              <a:off x="7270643" y="3857594"/>
              <a:ext cx="1077000" cy="5520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5" name="Google Shape;385;p25"/>
            <p:cNvSpPr/>
            <p:nvPr/>
          </p:nvSpPr>
          <p:spPr>
            <a:xfrm>
              <a:off x="7270643" y="4300937"/>
              <a:ext cx="1077000" cy="5520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6" name="Google Shape;386;p25"/>
            <p:cNvSpPr/>
            <p:nvPr/>
          </p:nvSpPr>
          <p:spPr>
            <a:xfrm>
              <a:off x="7286274" y="3911591"/>
              <a:ext cx="1024521" cy="389346"/>
            </a:xfrm>
            <a:custGeom>
              <a:rect b="b" l="l" r="r" t="t"/>
              <a:pathLst>
                <a:path extrusionOk="0" h="253" w="666">
                  <a:moveTo>
                    <a:pt x="654" y="213"/>
                  </a:moveTo>
                  <a:cubicBezTo>
                    <a:pt x="657" y="227"/>
                    <a:pt x="662" y="240"/>
                    <a:pt x="666" y="253"/>
                  </a:cubicBezTo>
                  <a:cubicBezTo>
                    <a:pt x="29" y="253"/>
                    <a:pt x="29" y="253"/>
                    <a:pt x="29" y="253"/>
                  </a:cubicBezTo>
                  <a:cubicBezTo>
                    <a:pt x="0" y="169"/>
                    <a:pt x="0" y="85"/>
                    <a:pt x="29" y="0"/>
                  </a:cubicBezTo>
                  <a:cubicBezTo>
                    <a:pt x="666" y="0"/>
                    <a:pt x="666" y="0"/>
                    <a:pt x="666" y="0"/>
                  </a:cubicBezTo>
                  <a:cubicBezTo>
                    <a:pt x="662" y="14"/>
                    <a:pt x="657" y="27"/>
                    <a:pt x="654" y="41"/>
                  </a:cubicBezTo>
                  <a:cubicBezTo>
                    <a:pt x="654" y="42"/>
                    <a:pt x="653" y="44"/>
                    <a:pt x="653" y="45"/>
                  </a:cubicBezTo>
                  <a:cubicBezTo>
                    <a:pt x="650" y="58"/>
                    <a:pt x="648" y="70"/>
                    <a:pt x="646" y="83"/>
                  </a:cubicBezTo>
                  <a:cubicBezTo>
                    <a:pt x="646" y="84"/>
                    <a:pt x="646" y="86"/>
                    <a:pt x="646" y="87"/>
                  </a:cubicBezTo>
                  <a:cubicBezTo>
                    <a:pt x="644" y="100"/>
                    <a:pt x="643" y="112"/>
                    <a:pt x="643" y="125"/>
                  </a:cubicBezTo>
                  <a:cubicBezTo>
                    <a:pt x="643" y="126"/>
                    <a:pt x="643" y="128"/>
                    <a:pt x="643" y="129"/>
                  </a:cubicBezTo>
                  <a:cubicBezTo>
                    <a:pt x="643" y="142"/>
                    <a:pt x="644" y="154"/>
                    <a:pt x="646" y="167"/>
                  </a:cubicBezTo>
                  <a:cubicBezTo>
                    <a:pt x="646" y="168"/>
                    <a:pt x="646" y="170"/>
                    <a:pt x="646" y="171"/>
                  </a:cubicBezTo>
                  <a:cubicBezTo>
                    <a:pt x="648" y="184"/>
                    <a:pt x="650" y="196"/>
                    <a:pt x="653" y="209"/>
                  </a:cubicBezTo>
                  <a:cubicBezTo>
                    <a:pt x="653" y="210"/>
                    <a:pt x="654" y="212"/>
                    <a:pt x="654" y="213"/>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7" name="Google Shape;387;p25"/>
            <p:cNvSpPr/>
            <p:nvPr/>
          </p:nvSpPr>
          <p:spPr>
            <a:xfrm>
              <a:off x="7148440" y="3857594"/>
              <a:ext cx="132151" cy="498762"/>
            </a:xfrm>
            <a:custGeom>
              <a:rect b="b" l="l" r="r" t="t"/>
              <a:pathLst>
                <a:path extrusionOk="0" h="324" w="86">
                  <a:moveTo>
                    <a:pt x="86" y="0"/>
                  </a:moveTo>
                  <a:cubicBezTo>
                    <a:pt x="37" y="0"/>
                    <a:pt x="37" y="0"/>
                    <a:pt x="37" y="0"/>
                  </a:cubicBezTo>
                  <a:cubicBezTo>
                    <a:pt x="0" y="108"/>
                    <a:pt x="0" y="216"/>
                    <a:pt x="37" y="324"/>
                  </a:cubicBezTo>
                  <a:cubicBezTo>
                    <a:pt x="83" y="324"/>
                    <a:pt x="83" y="324"/>
                    <a:pt x="83" y="324"/>
                  </a:cubicBezTo>
                  <a:cubicBezTo>
                    <a:pt x="49" y="216"/>
                    <a:pt x="50" y="108"/>
                    <a:pt x="86" y="0"/>
                  </a:cubicBezTo>
                  <a:close/>
                </a:path>
              </a:pathLst>
            </a:custGeom>
            <a:solidFill>
              <a:srgbClr val="122C05">
                <a:alpha val="1321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388" name="Google Shape;388;p25"/>
            <p:cNvGrpSpPr/>
            <p:nvPr/>
          </p:nvGrpSpPr>
          <p:grpSpPr>
            <a:xfrm rot="10800000">
              <a:off x="6128451" y="-854730"/>
              <a:ext cx="1370981" cy="2552929"/>
              <a:chOff x="332347" y="1006336"/>
              <a:chExt cx="1370981" cy="2552929"/>
            </a:xfrm>
          </p:grpSpPr>
          <p:sp>
            <p:nvSpPr>
              <p:cNvPr id="389" name="Google Shape;389;p25"/>
              <p:cNvSpPr/>
              <p:nvPr/>
            </p:nvSpPr>
            <p:spPr>
              <a:xfrm>
                <a:off x="522336" y="1421641"/>
                <a:ext cx="346565" cy="487863"/>
              </a:xfrm>
              <a:custGeom>
                <a:rect b="b" l="l" r="r" t="t"/>
                <a:pathLst>
                  <a:path extrusionOk="0" h="215" w="153">
                    <a:moveTo>
                      <a:pt x="79" y="0"/>
                    </a:moveTo>
                    <a:cubicBezTo>
                      <a:pt x="79" y="0"/>
                      <a:pt x="0" y="115"/>
                      <a:pt x="88" y="215"/>
                    </a:cubicBezTo>
                    <a:cubicBezTo>
                      <a:pt x="153" y="104"/>
                      <a:pt x="79" y="0"/>
                      <a:pt x="79" y="0"/>
                    </a:cubicBez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0" name="Google Shape;390;p25"/>
              <p:cNvSpPr/>
              <p:nvPr/>
            </p:nvSpPr>
            <p:spPr>
              <a:xfrm>
                <a:off x="703734" y="1811168"/>
                <a:ext cx="421987" cy="245364"/>
              </a:xfrm>
              <a:custGeom>
                <a:rect b="b" l="l" r="r" t="t"/>
                <a:pathLst>
                  <a:path extrusionOk="0" h="108" w="186">
                    <a:moveTo>
                      <a:pt x="0" y="55"/>
                    </a:moveTo>
                    <a:cubicBezTo>
                      <a:pt x="0" y="55"/>
                      <a:pt x="90" y="108"/>
                      <a:pt x="186" y="32"/>
                    </a:cubicBezTo>
                    <a:cubicBezTo>
                      <a:pt x="93" y="0"/>
                      <a:pt x="19" y="39"/>
                      <a:pt x="0" y="55"/>
                    </a:cubicBez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1" name="Google Shape;391;p25"/>
              <p:cNvSpPr/>
              <p:nvPr/>
            </p:nvSpPr>
            <p:spPr>
              <a:xfrm>
                <a:off x="413498" y="1818805"/>
                <a:ext cx="252047" cy="335108"/>
              </a:xfrm>
              <a:custGeom>
                <a:rect b="b" l="l" r="r" t="t"/>
                <a:pathLst>
                  <a:path extrusionOk="0" h="148" w="111">
                    <a:moveTo>
                      <a:pt x="6" y="0"/>
                    </a:moveTo>
                    <a:cubicBezTo>
                      <a:pt x="6" y="0"/>
                      <a:pt x="0" y="115"/>
                      <a:pt x="111" y="148"/>
                    </a:cubicBezTo>
                    <a:cubicBezTo>
                      <a:pt x="89" y="28"/>
                      <a:pt x="6" y="0"/>
                      <a:pt x="6"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2" name="Google Shape;392;p25"/>
              <p:cNvSpPr/>
              <p:nvPr/>
            </p:nvSpPr>
            <p:spPr>
              <a:xfrm>
                <a:off x="336166" y="2215015"/>
                <a:ext cx="365659" cy="272096"/>
              </a:xfrm>
              <a:custGeom>
                <a:rect b="b" l="l" r="r" t="t"/>
                <a:pathLst>
                  <a:path extrusionOk="0" h="120" w="161">
                    <a:moveTo>
                      <a:pt x="0" y="115"/>
                    </a:moveTo>
                    <a:cubicBezTo>
                      <a:pt x="0" y="120"/>
                      <a:pt x="123" y="108"/>
                      <a:pt x="161" y="27"/>
                    </a:cubicBezTo>
                    <a:cubicBezTo>
                      <a:pt x="84" y="0"/>
                      <a:pt x="3" y="85"/>
                      <a:pt x="0" y="115"/>
                    </a:cubicBez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3" name="Google Shape;393;p25"/>
              <p:cNvSpPr/>
              <p:nvPr/>
            </p:nvSpPr>
            <p:spPr>
              <a:xfrm>
                <a:off x="767700" y="2160596"/>
                <a:ext cx="294054" cy="412440"/>
              </a:xfrm>
              <a:custGeom>
                <a:rect b="b" l="l" r="r" t="t"/>
                <a:pathLst>
                  <a:path extrusionOk="0" h="182" w="130">
                    <a:moveTo>
                      <a:pt x="90" y="182"/>
                    </a:moveTo>
                    <a:cubicBezTo>
                      <a:pt x="90" y="182"/>
                      <a:pt x="130" y="67"/>
                      <a:pt x="17" y="0"/>
                    </a:cubicBezTo>
                    <a:cubicBezTo>
                      <a:pt x="0" y="112"/>
                      <a:pt x="90" y="182"/>
                      <a:pt x="90" y="182"/>
                    </a:cubicBez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4" name="Google Shape;394;p25"/>
              <p:cNvSpPr/>
              <p:nvPr/>
            </p:nvSpPr>
            <p:spPr>
              <a:xfrm>
                <a:off x="1089441" y="2208332"/>
                <a:ext cx="389527" cy="673080"/>
              </a:xfrm>
              <a:custGeom>
                <a:rect b="b" l="l" r="r" t="t"/>
                <a:pathLst>
                  <a:path extrusionOk="0" h="297" w="172">
                    <a:moveTo>
                      <a:pt x="76" y="297"/>
                    </a:moveTo>
                    <a:cubicBezTo>
                      <a:pt x="76" y="297"/>
                      <a:pt x="172" y="150"/>
                      <a:pt x="80" y="0"/>
                    </a:cubicBezTo>
                    <a:cubicBezTo>
                      <a:pt x="0" y="128"/>
                      <a:pt x="76" y="297"/>
                      <a:pt x="76" y="297"/>
                    </a:cubicBez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5" name="Google Shape;395;p25"/>
              <p:cNvSpPr/>
              <p:nvPr/>
            </p:nvSpPr>
            <p:spPr>
              <a:xfrm>
                <a:off x="1274658" y="2579719"/>
                <a:ext cx="317923" cy="326515"/>
              </a:xfrm>
              <a:custGeom>
                <a:rect b="b" l="l" r="r" t="t"/>
                <a:pathLst>
                  <a:path extrusionOk="0" h="144" w="140">
                    <a:moveTo>
                      <a:pt x="0" y="143"/>
                    </a:moveTo>
                    <a:cubicBezTo>
                      <a:pt x="5" y="144"/>
                      <a:pt x="140" y="131"/>
                      <a:pt x="135" y="9"/>
                    </a:cubicBezTo>
                    <a:cubicBezTo>
                      <a:pt x="49" y="0"/>
                      <a:pt x="0" y="143"/>
                      <a:pt x="0" y="14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6" name="Google Shape;396;p25"/>
              <p:cNvSpPr/>
              <p:nvPr/>
            </p:nvSpPr>
            <p:spPr>
              <a:xfrm>
                <a:off x="1046479" y="3001706"/>
                <a:ext cx="231043" cy="448719"/>
              </a:xfrm>
              <a:custGeom>
                <a:rect b="b" l="l" r="r" t="t"/>
                <a:pathLst>
                  <a:path extrusionOk="0" h="198" w="102">
                    <a:moveTo>
                      <a:pt x="54" y="2"/>
                    </a:moveTo>
                    <a:cubicBezTo>
                      <a:pt x="50" y="0"/>
                      <a:pt x="0" y="90"/>
                      <a:pt x="57" y="198"/>
                    </a:cubicBezTo>
                    <a:cubicBezTo>
                      <a:pt x="102" y="122"/>
                      <a:pt x="89" y="30"/>
                      <a:pt x="54"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7" name="Google Shape;397;p25"/>
              <p:cNvSpPr/>
              <p:nvPr/>
            </p:nvSpPr>
            <p:spPr>
              <a:xfrm>
                <a:off x="868901" y="2993114"/>
                <a:ext cx="324606" cy="471633"/>
              </a:xfrm>
              <a:custGeom>
                <a:rect b="b" l="l" r="r" t="t"/>
                <a:pathLst>
                  <a:path extrusionOk="0" h="208" w="143">
                    <a:moveTo>
                      <a:pt x="26" y="0"/>
                    </a:moveTo>
                    <a:cubicBezTo>
                      <a:pt x="26" y="0"/>
                      <a:pt x="0" y="154"/>
                      <a:pt x="129" y="208"/>
                    </a:cubicBezTo>
                    <a:cubicBezTo>
                      <a:pt x="143" y="87"/>
                      <a:pt x="84" y="20"/>
                      <a:pt x="26" y="0"/>
                    </a:cubicBez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8" name="Google Shape;398;p25"/>
              <p:cNvSpPr/>
              <p:nvPr/>
            </p:nvSpPr>
            <p:spPr>
              <a:xfrm>
                <a:off x="631175" y="1625952"/>
                <a:ext cx="686446" cy="1933314"/>
              </a:xfrm>
              <a:custGeom>
                <a:rect b="b" l="l" r="r" t="t"/>
                <a:pathLst>
                  <a:path extrusionOk="0" h="853" w="303">
                    <a:moveTo>
                      <a:pt x="180" y="852"/>
                    </a:moveTo>
                    <a:cubicBezTo>
                      <a:pt x="209" y="831"/>
                      <a:pt x="237" y="808"/>
                      <a:pt x="259" y="780"/>
                    </a:cubicBezTo>
                    <a:cubicBezTo>
                      <a:pt x="279" y="754"/>
                      <a:pt x="291" y="723"/>
                      <a:pt x="297" y="691"/>
                    </a:cubicBezTo>
                    <a:cubicBezTo>
                      <a:pt x="303" y="658"/>
                      <a:pt x="302" y="624"/>
                      <a:pt x="294" y="592"/>
                    </a:cubicBezTo>
                    <a:cubicBezTo>
                      <a:pt x="285" y="559"/>
                      <a:pt x="268" y="530"/>
                      <a:pt x="247" y="504"/>
                    </a:cubicBezTo>
                    <a:cubicBezTo>
                      <a:pt x="202" y="449"/>
                      <a:pt x="140" y="412"/>
                      <a:pt x="90" y="362"/>
                    </a:cubicBezTo>
                    <a:cubicBezTo>
                      <a:pt x="40" y="314"/>
                      <a:pt x="0" y="244"/>
                      <a:pt x="20" y="173"/>
                    </a:cubicBezTo>
                    <a:cubicBezTo>
                      <a:pt x="29" y="139"/>
                      <a:pt x="50" y="110"/>
                      <a:pt x="75" y="86"/>
                    </a:cubicBezTo>
                    <a:cubicBezTo>
                      <a:pt x="89" y="73"/>
                      <a:pt x="103" y="61"/>
                      <a:pt x="118" y="50"/>
                    </a:cubicBezTo>
                    <a:cubicBezTo>
                      <a:pt x="133" y="39"/>
                      <a:pt x="147" y="27"/>
                      <a:pt x="163" y="17"/>
                    </a:cubicBezTo>
                    <a:cubicBezTo>
                      <a:pt x="170" y="12"/>
                      <a:pt x="178" y="8"/>
                      <a:pt x="186" y="4"/>
                    </a:cubicBezTo>
                    <a:cubicBezTo>
                      <a:pt x="188" y="3"/>
                      <a:pt x="186" y="0"/>
                      <a:pt x="184" y="1"/>
                    </a:cubicBezTo>
                    <a:cubicBezTo>
                      <a:pt x="167" y="8"/>
                      <a:pt x="152" y="19"/>
                      <a:pt x="138" y="30"/>
                    </a:cubicBezTo>
                    <a:cubicBezTo>
                      <a:pt x="123" y="41"/>
                      <a:pt x="109" y="51"/>
                      <a:pt x="95" y="63"/>
                    </a:cubicBezTo>
                    <a:cubicBezTo>
                      <a:pt x="69" y="85"/>
                      <a:pt x="44" y="110"/>
                      <a:pt x="28" y="141"/>
                    </a:cubicBezTo>
                    <a:cubicBezTo>
                      <a:pt x="13" y="170"/>
                      <a:pt x="8" y="203"/>
                      <a:pt x="13" y="235"/>
                    </a:cubicBezTo>
                    <a:cubicBezTo>
                      <a:pt x="18" y="269"/>
                      <a:pt x="34" y="301"/>
                      <a:pt x="54" y="328"/>
                    </a:cubicBezTo>
                    <a:cubicBezTo>
                      <a:pt x="97" y="385"/>
                      <a:pt x="159" y="423"/>
                      <a:pt x="211" y="471"/>
                    </a:cubicBezTo>
                    <a:cubicBezTo>
                      <a:pt x="236" y="495"/>
                      <a:pt x="258" y="521"/>
                      <a:pt x="274" y="552"/>
                    </a:cubicBezTo>
                    <a:cubicBezTo>
                      <a:pt x="290" y="583"/>
                      <a:pt x="298" y="619"/>
                      <a:pt x="297" y="654"/>
                    </a:cubicBezTo>
                    <a:cubicBezTo>
                      <a:pt x="296" y="688"/>
                      <a:pt x="288" y="724"/>
                      <a:pt x="271" y="755"/>
                    </a:cubicBezTo>
                    <a:cubicBezTo>
                      <a:pt x="255" y="785"/>
                      <a:pt x="228" y="810"/>
                      <a:pt x="201" y="831"/>
                    </a:cubicBezTo>
                    <a:cubicBezTo>
                      <a:pt x="193" y="837"/>
                      <a:pt x="186" y="843"/>
                      <a:pt x="178" y="848"/>
                    </a:cubicBezTo>
                    <a:cubicBezTo>
                      <a:pt x="176" y="850"/>
                      <a:pt x="178" y="853"/>
                      <a:pt x="180" y="852"/>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9" name="Google Shape;399;p25"/>
              <p:cNvSpPr/>
              <p:nvPr/>
            </p:nvSpPr>
            <p:spPr>
              <a:xfrm>
                <a:off x="1143861" y="1416867"/>
                <a:ext cx="546101" cy="319832"/>
              </a:xfrm>
              <a:custGeom>
                <a:rect b="b" l="l" r="r" t="t"/>
                <a:pathLst>
                  <a:path extrusionOk="0" h="141" w="241">
                    <a:moveTo>
                      <a:pt x="0" y="85"/>
                    </a:moveTo>
                    <a:cubicBezTo>
                      <a:pt x="12" y="89"/>
                      <a:pt x="132" y="141"/>
                      <a:pt x="241" y="31"/>
                    </a:cubicBezTo>
                    <a:cubicBezTo>
                      <a:pt x="100" y="0"/>
                      <a:pt x="0" y="85"/>
                      <a:pt x="0" y="85"/>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0" name="Google Shape;400;p25"/>
              <p:cNvSpPr/>
              <p:nvPr/>
            </p:nvSpPr>
            <p:spPr>
              <a:xfrm>
                <a:off x="903271" y="1006336"/>
                <a:ext cx="396210" cy="583336"/>
              </a:xfrm>
              <a:custGeom>
                <a:rect b="b" l="l" r="r" t="t"/>
                <a:pathLst>
                  <a:path extrusionOk="0" h="257" w="175">
                    <a:moveTo>
                      <a:pt x="108" y="0"/>
                    </a:moveTo>
                    <a:cubicBezTo>
                      <a:pt x="108" y="0"/>
                      <a:pt x="0" y="125"/>
                      <a:pt x="63" y="257"/>
                    </a:cubicBezTo>
                    <a:cubicBezTo>
                      <a:pt x="175" y="190"/>
                      <a:pt x="108" y="0"/>
                      <a:pt x="108" y="0"/>
                    </a:cubicBez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1" name="Google Shape;401;p25"/>
              <p:cNvSpPr/>
              <p:nvPr/>
            </p:nvSpPr>
            <p:spPr>
              <a:xfrm>
                <a:off x="438321" y="2618863"/>
                <a:ext cx="644438" cy="201447"/>
              </a:xfrm>
              <a:custGeom>
                <a:rect b="b" l="l" r="r" t="t"/>
                <a:pathLst>
                  <a:path extrusionOk="0" h="89" w="284">
                    <a:moveTo>
                      <a:pt x="89" y="89"/>
                    </a:moveTo>
                    <a:cubicBezTo>
                      <a:pt x="56" y="89"/>
                      <a:pt x="26" y="81"/>
                      <a:pt x="1" y="67"/>
                    </a:cubicBezTo>
                    <a:cubicBezTo>
                      <a:pt x="0" y="66"/>
                      <a:pt x="0" y="66"/>
                      <a:pt x="0" y="65"/>
                    </a:cubicBezTo>
                    <a:cubicBezTo>
                      <a:pt x="0" y="64"/>
                      <a:pt x="0" y="63"/>
                      <a:pt x="1" y="63"/>
                    </a:cubicBezTo>
                    <a:cubicBezTo>
                      <a:pt x="52" y="21"/>
                      <a:pt x="110" y="0"/>
                      <a:pt x="172" y="0"/>
                    </a:cubicBezTo>
                    <a:cubicBezTo>
                      <a:pt x="230" y="0"/>
                      <a:pt x="273" y="19"/>
                      <a:pt x="284" y="24"/>
                    </a:cubicBezTo>
                    <a:cubicBezTo>
                      <a:pt x="259" y="44"/>
                      <a:pt x="172" y="89"/>
                      <a:pt x="89" y="89"/>
                    </a:cubicBez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2" name="Google Shape;402;p25"/>
              <p:cNvSpPr/>
              <p:nvPr/>
            </p:nvSpPr>
            <p:spPr>
              <a:xfrm>
                <a:off x="431638" y="2614089"/>
                <a:ext cx="659714" cy="210994"/>
              </a:xfrm>
              <a:custGeom>
                <a:rect b="b" l="l" r="r" t="t"/>
                <a:pathLst>
                  <a:path extrusionOk="0" h="93" w="291">
                    <a:moveTo>
                      <a:pt x="175" y="4"/>
                    </a:moveTo>
                    <a:cubicBezTo>
                      <a:pt x="228" y="4"/>
                      <a:pt x="269" y="20"/>
                      <a:pt x="284" y="26"/>
                    </a:cubicBezTo>
                    <a:cubicBezTo>
                      <a:pt x="256" y="47"/>
                      <a:pt x="172" y="89"/>
                      <a:pt x="92" y="89"/>
                    </a:cubicBezTo>
                    <a:cubicBezTo>
                      <a:pt x="59" y="89"/>
                      <a:pt x="29" y="81"/>
                      <a:pt x="5" y="67"/>
                    </a:cubicBezTo>
                    <a:cubicBezTo>
                      <a:pt x="5" y="67"/>
                      <a:pt x="5" y="67"/>
                      <a:pt x="5" y="67"/>
                    </a:cubicBezTo>
                    <a:cubicBezTo>
                      <a:pt x="5" y="66"/>
                      <a:pt x="5" y="66"/>
                      <a:pt x="5" y="66"/>
                    </a:cubicBezTo>
                    <a:cubicBezTo>
                      <a:pt x="56" y="25"/>
                      <a:pt x="113" y="4"/>
                      <a:pt x="175" y="4"/>
                    </a:cubicBezTo>
                    <a:moveTo>
                      <a:pt x="175" y="0"/>
                    </a:moveTo>
                    <a:cubicBezTo>
                      <a:pt x="124" y="0"/>
                      <a:pt x="63" y="14"/>
                      <a:pt x="2" y="63"/>
                    </a:cubicBezTo>
                    <a:cubicBezTo>
                      <a:pt x="0" y="65"/>
                      <a:pt x="0" y="69"/>
                      <a:pt x="3" y="70"/>
                    </a:cubicBezTo>
                    <a:cubicBezTo>
                      <a:pt x="30" y="86"/>
                      <a:pt x="61" y="93"/>
                      <a:pt x="92" y="93"/>
                    </a:cubicBezTo>
                    <a:cubicBezTo>
                      <a:pt x="180" y="93"/>
                      <a:pt x="270" y="44"/>
                      <a:pt x="291" y="26"/>
                    </a:cubicBezTo>
                    <a:cubicBezTo>
                      <a:pt x="291" y="26"/>
                      <a:pt x="243" y="0"/>
                      <a:pt x="175" y="0"/>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3" name="Google Shape;403;p25"/>
              <p:cNvSpPr/>
              <p:nvPr/>
            </p:nvSpPr>
            <p:spPr>
              <a:xfrm>
                <a:off x="1152453" y="3323448"/>
                <a:ext cx="544192" cy="177579"/>
              </a:xfrm>
              <a:custGeom>
                <a:rect b="b" l="l" r="r" t="t"/>
                <a:pathLst>
                  <a:path extrusionOk="0" h="78" w="240">
                    <a:moveTo>
                      <a:pt x="95" y="78"/>
                    </a:moveTo>
                    <a:cubicBezTo>
                      <a:pt x="51" y="78"/>
                      <a:pt x="12" y="67"/>
                      <a:pt x="0" y="63"/>
                    </a:cubicBezTo>
                    <a:cubicBezTo>
                      <a:pt x="16" y="52"/>
                      <a:pt x="92" y="0"/>
                      <a:pt x="182" y="0"/>
                    </a:cubicBezTo>
                    <a:cubicBezTo>
                      <a:pt x="200" y="0"/>
                      <a:pt x="218" y="2"/>
                      <a:pt x="235" y="6"/>
                    </a:cubicBezTo>
                    <a:cubicBezTo>
                      <a:pt x="237" y="7"/>
                      <a:pt x="238" y="8"/>
                      <a:pt x="239" y="10"/>
                    </a:cubicBezTo>
                    <a:cubicBezTo>
                      <a:pt x="240" y="12"/>
                      <a:pt x="239" y="14"/>
                      <a:pt x="238" y="15"/>
                    </a:cubicBezTo>
                    <a:cubicBezTo>
                      <a:pt x="207" y="57"/>
                      <a:pt x="159" y="78"/>
                      <a:pt x="95" y="78"/>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4" name="Google Shape;404;p25"/>
              <p:cNvSpPr/>
              <p:nvPr/>
            </p:nvSpPr>
            <p:spPr>
              <a:xfrm>
                <a:off x="1143861" y="3319629"/>
                <a:ext cx="559467" cy="185216"/>
              </a:xfrm>
              <a:custGeom>
                <a:rect b="b" l="l" r="r" t="t"/>
                <a:pathLst>
                  <a:path extrusionOk="0" h="82" w="247">
                    <a:moveTo>
                      <a:pt x="186" y="4"/>
                    </a:moveTo>
                    <a:cubicBezTo>
                      <a:pt x="204" y="4"/>
                      <a:pt x="222" y="6"/>
                      <a:pt x="239" y="10"/>
                    </a:cubicBezTo>
                    <a:cubicBezTo>
                      <a:pt x="240" y="11"/>
                      <a:pt x="241" y="12"/>
                      <a:pt x="241" y="13"/>
                    </a:cubicBezTo>
                    <a:cubicBezTo>
                      <a:pt x="241" y="13"/>
                      <a:pt x="242" y="15"/>
                      <a:pt x="241" y="16"/>
                    </a:cubicBezTo>
                    <a:cubicBezTo>
                      <a:pt x="210" y="57"/>
                      <a:pt x="162" y="78"/>
                      <a:pt x="99" y="78"/>
                    </a:cubicBezTo>
                    <a:cubicBezTo>
                      <a:pt x="59" y="78"/>
                      <a:pt x="24" y="69"/>
                      <a:pt x="9" y="64"/>
                    </a:cubicBezTo>
                    <a:cubicBezTo>
                      <a:pt x="30" y="50"/>
                      <a:pt x="102" y="4"/>
                      <a:pt x="186" y="4"/>
                    </a:cubicBezTo>
                    <a:moveTo>
                      <a:pt x="186" y="0"/>
                    </a:moveTo>
                    <a:cubicBezTo>
                      <a:pt x="83" y="0"/>
                      <a:pt x="0" y="66"/>
                      <a:pt x="0" y="66"/>
                    </a:cubicBezTo>
                    <a:cubicBezTo>
                      <a:pt x="0" y="66"/>
                      <a:pt x="45" y="82"/>
                      <a:pt x="99" y="82"/>
                    </a:cubicBezTo>
                    <a:cubicBezTo>
                      <a:pt x="149" y="82"/>
                      <a:pt x="206" y="69"/>
                      <a:pt x="244" y="18"/>
                    </a:cubicBezTo>
                    <a:cubicBezTo>
                      <a:pt x="247" y="14"/>
                      <a:pt x="245" y="8"/>
                      <a:pt x="240" y="6"/>
                    </a:cubicBezTo>
                    <a:cubicBezTo>
                      <a:pt x="222" y="2"/>
                      <a:pt x="204" y="0"/>
                      <a:pt x="186" y="0"/>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5" name="Google Shape;405;p25"/>
              <p:cNvSpPr/>
              <p:nvPr/>
            </p:nvSpPr>
            <p:spPr>
              <a:xfrm>
                <a:off x="966283" y="1596355"/>
                <a:ext cx="571879" cy="353248"/>
              </a:xfrm>
              <a:custGeom>
                <a:rect b="b" l="l" r="r" t="t"/>
                <a:pathLst>
                  <a:path extrusionOk="0" h="156" w="252">
                    <a:moveTo>
                      <a:pt x="252" y="82"/>
                    </a:moveTo>
                    <a:cubicBezTo>
                      <a:pt x="252" y="82"/>
                      <a:pt x="147" y="156"/>
                      <a:pt x="0" y="40"/>
                    </a:cubicBezTo>
                    <a:cubicBezTo>
                      <a:pt x="102" y="0"/>
                      <a:pt x="194" y="32"/>
                      <a:pt x="252" y="82"/>
                    </a:cubicBez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6" name="Google Shape;406;p25"/>
              <p:cNvSpPr/>
              <p:nvPr/>
            </p:nvSpPr>
            <p:spPr>
              <a:xfrm>
                <a:off x="975830" y="1265066"/>
                <a:ext cx="534644" cy="412440"/>
              </a:xfrm>
              <a:custGeom>
                <a:rect b="b" l="l" r="r" t="t"/>
                <a:pathLst>
                  <a:path extrusionOk="0" h="182" w="236">
                    <a:moveTo>
                      <a:pt x="0" y="182"/>
                    </a:moveTo>
                    <a:cubicBezTo>
                      <a:pt x="70" y="18"/>
                      <a:pt x="179" y="0"/>
                      <a:pt x="222" y="0"/>
                    </a:cubicBezTo>
                    <a:cubicBezTo>
                      <a:pt x="226" y="0"/>
                      <a:pt x="229" y="0"/>
                      <a:pt x="232" y="1"/>
                    </a:cubicBezTo>
                    <a:cubicBezTo>
                      <a:pt x="233" y="1"/>
                      <a:pt x="234" y="1"/>
                      <a:pt x="235" y="2"/>
                    </a:cubicBezTo>
                    <a:cubicBezTo>
                      <a:pt x="236" y="3"/>
                      <a:pt x="236" y="5"/>
                      <a:pt x="236" y="6"/>
                    </a:cubicBezTo>
                    <a:cubicBezTo>
                      <a:pt x="222" y="76"/>
                      <a:pt x="147" y="179"/>
                      <a:pt x="0" y="182"/>
                    </a:cubicBez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7" name="Google Shape;407;p25"/>
              <p:cNvSpPr/>
              <p:nvPr/>
            </p:nvSpPr>
            <p:spPr>
              <a:xfrm>
                <a:off x="966283" y="1260293"/>
                <a:ext cx="550875" cy="421987"/>
              </a:xfrm>
              <a:custGeom>
                <a:rect b="b" l="l" r="r" t="t"/>
                <a:pathLst>
                  <a:path extrusionOk="0" h="186" w="243">
                    <a:moveTo>
                      <a:pt x="226" y="4"/>
                    </a:moveTo>
                    <a:cubicBezTo>
                      <a:pt x="230" y="4"/>
                      <a:pt x="233" y="4"/>
                      <a:pt x="236" y="5"/>
                    </a:cubicBezTo>
                    <a:cubicBezTo>
                      <a:pt x="237" y="5"/>
                      <a:pt x="237" y="5"/>
                      <a:pt x="237" y="5"/>
                    </a:cubicBezTo>
                    <a:cubicBezTo>
                      <a:pt x="238" y="6"/>
                      <a:pt x="238" y="7"/>
                      <a:pt x="238" y="8"/>
                    </a:cubicBezTo>
                    <a:cubicBezTo>
                      <a:pt x="224" y="76"/>
                      <a:pt x="151" y="178"/>
                      <a:pt x="7" y="182"/>
                    </a:cubicBezTo>
                    <a:cubicBezTo>
                      <a:pt x="77" y="22"/>
                      <a:pt x="184" y="4"/>
                      <a:pt x="226" y="4"/>
                    </a:cubicBezTo>
                    <a:moveTo>
                      <a:pt x="226" y="0"/>
                    </a:moveTo>
                    <a:cubicBezTo>
                      <a:pt x="184" y="0"/>
                      <a:pt x="72" y="17"/>
                      <a:pt x="0" y="186"/>
                    </a:cubicBezTo>
                    <a:cubicBezTo>
                      <a:pt x="148" y="185"/>
                      <a:pt x="227" y="83"/>
                      <a:pt x="242" y="9"/>
                    </a:cubicBezTo>
                    <a:cubicBezTo>
                      <a:pt x="243" y="5"/>
                      <a:pt x="240" y="1"/>
                      <a:pt x="236" y="1"/>
                    </a:cubicBezTo>
                    <a:cubicBezTo>
                      <a:pt x="233" y="0"/>
                      <a:pt x="230" y="0"/>
                      <a:pt x="226" y="0"/>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8" name="Google Shape;408;p25"/>
              <p:cNvSpPr/>
              <p:nvPr/>
            </p:nvSpPr>
            <p:spPr>
              <a:xfrm>
                <a:off x="973920" y="1265066"/>
                <a:ext cx="543238" cy="412440"/>
              </a:xfrm>
              <a:custGeom>
                <a:rect b="b" l="l" r="r" t="t"/>
                <a:pathLst>
                  <a:path extrusionOk="0" h="182" w="240">
                    <a:moveTo>
                      <a:pt x="3" y="182"/>
                    </a:moveTo>
                    <a:cubicBezTo>
                      <a:pt x="2" y="182"/>
                      <a:pt x="2" y="182"/>
                      <a:pt x="2" y="182"/>
                    </a:cubicBezTo>
                    <a:cubicBezTo>
                      <a:pt x="1" y="181"/>
                      <a:pt x="0" y="180"/>
                      <a:pt x="1" y="179"/>
                    </a:cubicBezTo>
                    <a:cubicBezTo>
                      <a:pt x="33" y="123"/>
                      <a:pt x="229" y="5"/>
                      <a:pt x="237" y="0"/>
                    </a:cubicBezTo>
                    <a:cubicBezTo>
                      <a:pt x="238" y="0"/>
                      <a:pt x="239" y="0"/>
                      <a:pt x="240" y="1"/>
                    </a:cubicBezTo>
                    <a:cubicBezTo>
                      <a:pt x="240" y="2"/>
                      <a:pt x="240" y="3"/>
                      <a:pt x="239" y="4"/>
                    </a:cubicBezTo>
                    <a:cubicBezTo>
                      <a:pt x="237" y="5"/>
                      <a:pt x="36" y="126"/>
                      <a:pt x="4" y="181"/>
                    </a:cubicBezTo>
                    <a:cubicBezTo>
                      <a:pt x="4" y="182"/>
                      <a:pt x="3" y="182"/>
                      <a:pt x="3" y="182"/>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9" name="Google Shape;409;p25"/>
              <p:cNvSpPr/>
              <p:nvPr/>
            </p:nvSpPr>
            <p:spPr>
              <a:xfrm>
                <a:off x="436411" y="2663735"/>
                <a:ext cx="653030" cy="106929"/>
              </a:xfrm>
              <a:custGeom>
                <a:rect b="b" l="l" r="r" t="t"/>
                <a:pathLst>
                  <a:path extrusionOk="0" h="47" w="288">
                    <a:moveTo>
                      <a:pt x="2" y="47"/>
                    </a:moveTo>
                    <a:cubicBezTo>
                      <a:pt x="1" y="47"/>
                      <a:pt x="0" y="47"/>
                      <a:pt x="0" y="46"/>
                    </a:cubicBezTo>
                    <a:cubicBezTo>
                      <a:pt x="0" y="45"/>
                      <a:pt x="0" y="44"/>
                      <a:pt x="1" y="43"/>
                    </a:cubicBezTo>
                    <a:cubicBezTo>
                      <a:pt x="2" y="43"/>
                      <a:pt x="111" y="5"/>
                      <a:pt x="286" y="0"/>
                    </a:cubicBezTo>
                    <a:cubicBezTo>
                      <a:pt x="287" y="0"/>
                      <a:pt x="288" y="1"/>
                      <a:pt x="288" y="2"/>
                    </a:cubicBezTo>
                    <a:cubicBezTo>
                      <a:pt x="288" y="3"/>
                      <a:pt x="287" y="4"/>
                      <a:pt x="286" y="4"/>
                    </a:cubicBezTo>
                    <a:cubicBezTo>
                      <a:pt x="112" y="9"/>
                      <a:pt x="4" y="47"/>
                      <a:pt x="3" y="47"/>
                    </a:cubicBezTo>
                    <a:lnTo>
                      <a:pt x="2" y="47"/>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0" name="Google Shape;410;p25"/>
              <p:cNvSpPr/>
              <p:nvPr/>
            </p:nvSpPr>
            <p:spPr>
              <a:xfrm>
                <a:off x="1154363" y="3348271"/>
                <a:ext cx="537509" cy="113612"/>
              </a:xfrm>
              <a:custGeom>
                <a:rect b="b" l="l" r="r" t="t"/>
                <a:pathLst>
                  <a:path extrusionOk="0" h="50" w="237">
                    <a:moveTo>
                      <a:pt x="237" y="0"/>
                    </a:moveTo>
                    <a:cubicBezTo>
                      <a:pt x="237" y="0"/>
                      <a:pt x="97" y="24"/>
                      <a:pt x="0" y="50"/>
                    </a:cubicBezTo>
                  </a:path>
                </a:pathLst>
              </a:custGeom>
              <a:solidFill>
                <a:srgbClr val="9BC44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1" name="Google Shape;411;p25"/>
              <p:cNvSpPr/>
              <p:nvPr/>
            </p:nvSpPr>
            <p:spPr>
              <a:xfrm>
                <a:off x="1150544" y="3344452"/>
                <a:ext cx="546101" cy="122204"/>
              </a:xfrm>
              <a:custGeom>
                <a:rect b="b" l="l" r="r" t="t"/>
                <a:pathLst>
                  <a:path extrusionOk="0" h="54" w="241">
                    <a:moveTo>
                      <a:pt x="2" y="54"/>
                    </a:moveTo>
                    <a:cubicBezTo>
                      <a:pt x="2" y="54"/>
                      <a:pt x="1" y="54"/>
                      <a:pt x="1" y="53"/>
                    </a:cubicBezTo>
                    <a:cubicBezTo>
                      <a:pt x="0" y="52"/>
                      <a:pt x="1" y="51"/>
                      <a:pt x="2" y="50"/>
                    </a:cubicBezTo>
                    <a:cubicBezTo>
                      <a:pt x="98" y="25"/>
                      <a:pt x="237" y="0"/>
                      <a:pt x="238" y="0"/>
                    </a:cubicBezTo>
                    <a:cubicBezTo>
                      <a:pt x="239" y="0"/>
                      <a:pt x="241" y="0"/>
                      <a:pt x="241" y="1"/>
                    </a:cubicBezTo>
                    <a:cubicBezTo>
                      <a:pt x="241" y="2"/>
                      <a:pt x="240" y="4"/>
                      <a:pt x="239" y="4"/>
                    </a:cubicBezTo>
                    <a:cubicBezTo>
                      <a:pt x="238" y="4"/>
                      <a:pt x="98" y="28"/>
                      <a:pt x="3" y="54"/>
                    </a:cubicBezTo>
                    <a:lnTo>
                      <a:pt x="2" y="54"/>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2" name="Google Shape;412;p25"/>
              <p:cNvSpPr/>
              <p:nvPr/>
            </p:nvSpPr>
            <p:spPr>
              <a:xfrm>
                <a:off x="1202099" y="2208332"/>
                <a:ext cx="77333" cy="664487"/>
              </a:xfrm>
              <a:custGeom>
                <a:rect b="b" l="l" r="r" t="t"/>
                <a:pathLst>
                  <a:path extrusionOk="0" h="293" w="34">
                    <a:moveTo>
                      <a:pt x="24" y="293"/>
                    </a:moveTo>
                    <a:cubicBezTo>
                      <a:pt x="23" y="293"/>
                      <a:pt x="23" y="293"/>
                      <a:pt x="22" y="292"/>
                    </a:cubicBezTo>
                    <a:cubicBezTo>
                      <a:pt x="0" y="201"/>
                      <a:pt x="29" y="3"/>
                      <a:pt x="30" y="1"/>
                    </a:cubicBezTo>
                    <a:cubicBezTo>
                      <a:pt x="30" y="0"/>
                      <a:pt x="31" y="0"/>
                      <a:pt x="32" y="0"/>
                    </a:cubicBezTo>
                    <a:cubicBezTo>
                      <a:pt x="33" y="0"/>
                      <a:pt x="34" y="1"/>
                      <a:pt x="34" y="2"/>
                    </a:cubicBezTo>
                    <a:cubicBezTo>
                      <a:pt x="33" y="4"/>
                      <a:pt x="4" y="200"/>
                      <a:pt x="26" y="291"/>
                    </a:cubicBezTo>
                    <a:cubicBezTo>
                      <a:pt x="27" y="292"/>
                      <a:pt x="26" y="293"/>
                      <a:pt x="25" y="293"/>
                    </a:cubicBezTo>
                    <a:lnTo>
                      <a:pt x="24" y="293"/>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3" name="Google Shape;413;p25"/>
              <p:cNvSpPr/>
              <p:nvPr/>
            </p:nvSpPr>
            <p:spPr>
              <a:xfrm>
                <a:off x="1267975" y="2600723"/>
                <a:ext cx="313149" cy="316968"/>
              </a:xfrm>
              <a:custGeom>
                <a:rect b="b" l="l" r="r" t="t"/>
                <a:pathLst>
                  <a:path extrusionOk="0" h="140" w="138">
                    <a:moveTo>
                      <a:pt x="3" y="140"/>
                    </a:moveTo>
                    <a:cubicBezTo>
                      <a:pt x="2" y="140"/>
                      <a:pt x="2" y="140"/>
                      <a:pt x="1" y="139"/>
                    </a:cubicBezTo>
                    <a:cubicBezTo>
                      <a:pt x="0" y="139"/>
                      <a:pt x="0" y="137"/>
                      <a:pt x="1" y="136"/>
                    </a:cubicBezTo>
                    <a:cubicBezTo>
                      <a:pt x="35" y="100"/>
                      <a:pt x="133" y="2"/>
                      <a:pt x="134" y="1"/>
                    </a:cubicBezTo>
                    <a:cubicBezTo>
                      <a:pt x="135" y="0"/>
                      <a:pt x="136" y="0"/>
                      <a:pt x="137" y="1"/>
                    </a:cubicBezTo>
                    <a:cubicBezTo>
                      <a:pt x="138" y="2"/>
                      <a:pt x="138" y="3"/>
                      <a:pt x="137" y="4"/>
                    </a:cubicBezTo>
                    <a:cubicBezTo>
                      <a:pt x="136" y="5"/>
                      <a:pt x="38" y="103"/>
                      <a:pt x="4" y="139"/>
                    </a:cubicBezTo>
                    <a:cubicBezTo>
                      <a:pt x="4" y="140"/>
                      <a:pt x="3" y="140"/>
                      <a:pt x="3" y="140"/>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4" name="Google Shape;414;p25"/>
              <p:cNvSpPr/>
              <p:nvPr/>
            </p:nvSpPr>
            <p:spPr>
              <a:xfrm>
                <a:off x="803980" y="2160596"/>
                <a:ext cx="162303" cy="408621"/>
              </a:xfrm>
              <a:custGeom>
                <a:rect b="b" l="l" r="r" t="t"/>
                <a:pathLst>
                  <a:path extrusionOk="0" h="180" w="72">
                    <a:moveTo>
                      <a:pt x="70" y="180"/>
                    </a:moveTo>
                    <a:cubicBezTo>
                      <a:pt x="69" y="180"/>
                      <a:pt x="68" y="179"/>
                      <a:pt x="68" y="178"/>
                    </a:cubicBezTo>
                    <a:cubicBezTo>
                      <a:pt x="67" y="119"/>
                      <a:pt x="1" y="4"/>
                      <a:pt x="0" y="3"/>
                    </a:cubicBezTo>
                    <a:cubicBezTo>
                      <a:pt x="0" y="2"/>
                      <a:pt x="0" y="1"/>
                      <a:pt x="1" y="0"/>
                    </a:cubicBezTo>
                    <a:cubicBezTo>
                      <a:pt x="2" y="0"/>
                      <a:pt x="3" y="0"/>
                      <a:pt x="4" y="1"/>
                    </a:cubicBezTo>
                    <a:cubicBezTo>
                      <a:pt x="7" y="6"/>
                      <a:pt x="71" y="118"/>
                      <a:pt x="72" y="178"/>
                    </a:cubicBezTo>
                    <a:cubicBezTo>
                      <a:pt x="72" y="179"/>
                      <a:pt x="71" y="180"/>
                      <a:pt x="70" y="180"/>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5" name="Google Shape;415;p25"/>
              <p:cNvSpPr/>
              <p:nvPr/>
            </p:nvSpPr>
            <p:spPr>
              <a:xfrm>
                <a:off x="932867" y="3001706"/>
                <a:ext cx="226269" cy="455403"/>
              </a:xfrm>
              <a:custGeom>
                <a:rect b="b" l="l" r="r" t="t"/>
                <a:pathLst>
                  <a:path extrusionOk="0" h="201" w="100">
                    <a:moveTo>
                      <a:pt x="100" y="201"/>
                    </a:moveTo>
                    <a:cubicBezTo>
                      <a:pt x="75" y="175"/>
                      <a:pt x="0" y="0"/>
                      <a:pt x="0" y="0"/>
                    </a:cubicBezTo>
                  </a:path>
                </a:pathLst>
              </a:custGeom>
              <a:solidFill>
                <a:srgbClr val="9BC44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6" name="Google Shape;416;p25"/>
              <p:cNvSpPr/>
              <p:nvPr/>
            </p:nvSpPr>
            <p:spPr>
              <a:xfrm>
                <a:off x="928094" y="2995024"/>
                <a:ext cx="235817" cy="466859"/>
              </a:xfrm>
              <a:custGeom>
                <a:rect b="b" l="l" r="r" t="t"/>
                <a:pathLst>
                  <a:path extrusionOk="0" h="206" w="104">
                    <a:moveTo>
                      <a:pt x="102" y="206"/>
                    </a:moveTo>
                    <a:cubicBezTo>
                      <a:pt x="102" y="206"/>
                      <a:pt x="101" y="206"/>
                      <a:pt x="101" y="205"/>
                    </a:cubicBezTo>
                    <a:cubicBezTo>
                      <a:pt x="76" y="179"/>
                      <a:pt x="3" y="10"/>
                      <a:pt x="0" y="3"/>
                    </a:cubicBezTo>
                    <a:cubicBezTo>
                      <a:pt x="0" y="2"/>
                      <a:pt x="0" y="1"/>
                      <a:pt x="1" y="1"/>
                    </a:cubicBezTo>
                    <a:cubicBezTo>
                      <a:pt x="2" y="0"/>
                      <a:pt x="3" y="1"/>
                      <a:pt x="4" y="2"/>
                    </a:cubicBezTo>
                    <a:cubicBezTo>
                      <a:pt x="4" y="3"/>
                      <a:pt x="79" y="177"/>
                      <a:pt x="104" y="202"/>
                    </a:cubicBezTo>
                    <a:cubicBezTo>
                      <a:pt x="104" y="203"/>
                      <a:pt x="104" y="204"/>
                      <a:pt x="104" y="205"/>
                    </a:cubicBezTo>
                    <a:cubicBezTo>
                      <a:pt x="103" y="206"/>
                      <a:pt x="103" y="206"/>
                      <a:pt x="102" y="206"/>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7" name="Google Shape;417;p25"/>
              <p:cNvSpPr/>
              <p:nvPr/>
            </p:nvSpPr>
            <p:spPr>
              <a:xfrm>
                <a:off x="1154363" y="3011254"/>
                <a:ext cx="54419" cy="450629"/>
              </a:xfrm>
              <a:custGeom>
                <a:rect b="b" l="l" r="r" t="t"/>
                <a:pathLst>
                  <a:path extrusionOk="0" h="199" w="24">
                    <a:moveTo>
                      <a:pt x="2" y="199"/>
                    </a:moveTo>
                    <a:cubicBezTo>
                      <a:pt x="2" y="199"/>
                      <a:pt x="2" y="199"/>
                      <a:pt x="2" y="199"/>
                    </a:cubicBezTo>
                    <a:cubicBezTo>
                      <a:pt x="1" y="198"/>
                      <a:pt x="0" y="197"/>
                      <a:pt x="0" y="196"/>
                    </a:cubicBezTo>
                    <a:cubicBezTo>
                      <a:pt x="19" y="122"/>
                      <a:pt x="3" y="4"/>
                      <a:pt x="3" y="3"/>
                    </a:cubicBezTo>
                    <a:cubicBezTo>
                      <a:pt x="3" y="2"/>
                      <a:pt x="4" y="1"/>
                      <a:pt x="5" y="0"/>
                    </a:cubicBezTo>
                    <a:cubicBezTo>
                      <a:pt x="6" y="0"/>
                      <a:pt x="7" y="1"/>
                      <a:pt x="7" y="2"/>
                    </a:cubicBezTo>
                    <a:cubicBezTo>
                      <a:pt x="7" y="3"/>
                      <a:pt x="24" y="122"/>
                      <a:pt x="4" y="197"/>
                    </a:cubicBezTo>
                    <a:cubicBezTo>
                      <a:pt x="4" y="198"/>
                      <a:pt x="3" y="199"/>
                      <a:pt x="2" y="199"/>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8" name="Google Shape;418;p25"/>
              <p:cNvSpPr/>
              <p:nvPr/>
            </p:nvSpPr>
            <p:spPr>
              <a:xfrm>
                <a:off x="1284205" y="1487516"/>
                <a:ext cx="405758" cy="105975"/>
              </a:xfrm>
              <a:custGeom>
                <a:rect b="b" l="l" r="r" t="t"/>
                <a:pathLst>
                  <a:path extrusionOk="0" h="47" w="179">
                    <a:moveTo>
                      <a:pt x="2" y="47"/>
                    </a:moveTo>
                    <a:cubicBezTo>
                      <a:pt x="1" y="47"/>
                      <a:pt x="0" y="46"/>
                      <a:pt x="0" y="45"/>
                    </a:cubicBezTo>
                    <a:cubicBezTo>
                      <a:pt x="0" y="44"/>
                      <a:pt x="0" y="43"/>
                      <a:pt x="1" y="43"/>
                    </a:cubicBezTo>
                    <a:cubicBezTo>
                      <a:pt x="101" y="5"/>
                      <a:pt x="176" y="0"/>
                      <a:pt x="177" y="0"/>
                    </a:cubicBezTo>
                    <a:cubicBezTo>
                      <a:pt x="178" y="0"/>
                      <a:pt x="179" y="1"/>
                      <a:pt x="179" y="2"/>
                    </a:cubicBezTo>
                    <a:cubicBezTo>
                      <a:pt x="179" y="3"/>
                      <a:pt x="178" y="4"/>
                      <a:pt x="177" y="4"/>
                    </a:cubicBezTo>
                    <a:cubicBezTo>
                      <a:pt x="177" y="4"/>
                      <a:pt x="101" y="9"/>
                      <a:pt x="3" y="47"/>
                    </a:cubicBezTo>
                    <a:lnTo>
                      <a:pt x="2" y="47"/>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9" name="Google Shape;419;p25"/>
              <p:cNvSpPr/>
              <p:nvPr/>
            </p:nvSpPr>
            <p:spPr>
              <a:xfrm>
                <a:off x="962464" y="1652684"/>
                <a:ext cx="572834" cy="136526"/>
              </a:xfrm>
              <a:custGeom>
                <a:rect b="b" l="l" r="r" t="t"/>
                <a:pathLst>
                  <a:path extrusionOk="0" h="60" w="253">
                    <a:moveTo>
                      <a:pt x="251" y="60"/>
                    </a:moveTo>
                    <a:cubicBezTo>
                      <a:pt x="250" y="59"/>
                      <a:pt x="250" y="59"/>
                      <a:pt x="250" y="59"/>
                    </a:cubicBezTo>
                    <a:cubicBezTo>
                      <a:pt x="249" y="59"/>
                      <a:pt x="63" y="4"/>
                      <a:pt x="3" y="17"/>
                    </a:cubicBezTo>
                    <a:cubicBezTo>
                      <a:pt x="2" y="17"/>
                      <a:pt x="1" y="17"/>
                      <a:pt x="1" y="16"/>
                    </a:cubicBezTo>
                    <a:cubicBezTo>
                      <a:pt x="0" y="15"/>
                      <a:pt x="1" y="14"/>
                      <a:pt x="2" y="13"/>
                    </a:cubicBezTo>
                    <a:cubicBezTo>
                      <a:pt x="63" y="0"/>
                      <a:pt x="244" y="53"/>
                      <a:pt x="252" y="56"/>
                    </a:cubicBezTo>
                    <a:cubicBezTo>
                      <a:pt x="253" y="56"/>
                      <a:pt x="253" y="57"/>
                      <a:pt x="253" y="58"/>
                    </a:cubicBezTo>
                    <a:cubicBezTo>
                      <a:pt x="253" y="59"/>
                      <a:pt x="252" y="60"/>
                      <a:pt x="251" y="60"/>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0" name="Google Shape;420;p25"/>
              <p:cNvSpPr/>
              <p:nvPr/>
            </p:nvSpPr>
            <p:spPr>
              <a:xfrm>
                <a:off x="698960" y="1879908"/>
                <a:ext cx="430580" cy="61102"/>
              </a:xfrm>
              <a:custGeom>
                <a:rect b="b" l="l" r="r" t="t"/>
                <a:pathLst>
                  <a:path extrusionOk="0" h="27" w="190">
                    <a:moveTo>
                      <a:pt x="2" y="27"/>
                    </a:moveTo>
                    <a:cubicBezTo>
                      <a:pt x="2" y="27"/>
                      <a:pt x="1" y="27"/>
                      <a:pt x="1" y="26"/>
                    </a:cubicBezTo>
                    <a:cubicBezTo>
                      <a:pt x="0" y="25"/>
                      <a:pt x="1" y="24"/>
                      <a:pt x="2" y="23"/>
                    </a:cubicBezTo>
                    <a:cubicBezTo>
                      <a:pt x="30" y="11"/>
                      <a:pt x="181" y="1"/>
                      <a:pt x="188" y="0"/>
                    </a:cubicBezTo>
                    <a:cubicBezTo>
                      <a:pt x="189" y="0"/>
                      <a:pt x="190" y="1"/>
                      <a:pt x="190" y="2"/>
                    </a:cubicBezTo>
                    <a:cubicBezTo>
                      <a:pt x="190" y="3"/>
                      <a:pt x="189" y="4"/>
                      <a:pt x="188" y="4"/>
                    </a:cubicBezTo>
                    <a:cubicBezTo>
                      <a:pt x="186" y="4"/>
                      <a:pt x="31" y="15"/>
                      <a:pt x="3" y="27"/>
                    </a:cubicBezTo>
                    <a:lnTo>
                      <a:pt x="2" y="27"/>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1" name="Google Shape;421;p25"/>
              <p:cNvSpPr/>
              <p:nvPr/>
            </p:nvSpPr>
            <p:spPr>
              <a:xfrm>
                <a:off x="672228" y="1423550"/>
                <a:ext cx="65876" cy="469723"/>
              </a:xfrm>
              <a:custGeom>
                <a:rect b="b" l="l" r="r" t="t"/>
                <a:pathLst>
                  <a:path extrusionOk="0" h="207" w="29">
                    <a:moveTo>
                      <a:pt x="27" y="207"/>
                    </a:moveTo>
                    <a:cubicBezTo>
                      <a:pt x="26" y="207"/>
                      <a:pt x="25" y="207"/>
                      <a:pt x="25" y="207"/>
                    </a:cubicBezTo>
                    <a:cubicBezTo>
                      <a:pt x="0" y="172"/>
                      <a:pt x="9" y="9"/>
                      <a:pt x="9" y="2"/>
                    </a:cubicBezTo>
                    <a:cubicBezTo>
                      <a:pt x="9" y="1"/>
                      <a:pt x="10" y="0"/>
                      <a:pt x="11" y="0"/>
                    </a:cubicBezTo>
                    <a:cubicBezTo>
                      <a:pt x="12" y="0"/>
                      <a:pt x="13" y="1"/>
                      <a:pt x="13" y="2"/>
                    </a:cubicBezTo>
                    <a:cubicBezTo>
                      <a:pt x="13" y="4"/>
                      <a:pt x="5" y="171"/>
                      <a:pt x="28" y="204"/>
                    </a:cubicBezTo>
                    <a:cubicBezTo>
                      <a:pt x="29" y="205"/>
                      <a:pt x="29" y="206"/>
                      <a:pt x="28" y="207"/>
                    </a:cubicBezTo>
                    <a:cubicBezTo>
                      <a:pt x="27" y="207"/>
                      <a:pt x="27" y="207"/>
                      <a:pt x="27" y="207"/>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2" name="Google Shape;422;p25"/>
              <p:cNvSpPr/>
              <p:nvPr/>
            </p:nvSpPr>
            <p:spPr>
              <a:xfrm>
                <a:off x="420181" y="1811168"/>
                <a:ext cx="247273" cy="340836"/>
              </a:xfrm>
              <a:custGeom>
                <a:rect b="b" l="l" r="r" t="t"/>
                <a:pathLst>
                  <a:path extrusionOk="0" h="150" w="109">
                    <a:moveTo>
                      <a:pt x="107" y="150"/>
                    </a:moveTo>
                    <a:cubicBezTo>
                      <a:pt x="106" y="150"/>
                      <a:pt x="105" y="149"/>
                      <a:pt x="105" y="148"/>
                    </a:cubicBezTo>
                    <a:cubicBezTo>
                      <a:pt x="84" y="95"/>
                      <a:pt x="2" y="5"/>
                      <a:pt x="1" y="4"/>
                    </a:cubicBezTo>
                    <a:cubicBezTo>
                      <a:pt x="0" y="3"/>
                      <a:pt x="1" y="2"/>
                      <a:pt x="1" y="1"/>
                    </a:cubicBezTo>
                    <a:cubicBezTo>
                      <a:pt x="2" y="0"/>
                      <a:pt x="3" y="1"/>
                      <a:pt x="4" y="1"/>
                    </a:cubicBezTo>
                    <a:cubicBezTo>
                      <a:pt x="5" y="2"/>
                      <a:pt x="88" y="93"/>
                      <a:pt x="109" y="147"/>
                    </a:cubicBezTo>
                    <a:cubicBezTo>
                      <a:pt x="109" y="148"/>
                      <a:pt x="109" y="149"/>
                      <a:pt x="108" y="149"/>
                    </a:cubicBezTo>
                    <a:lnTo>
                      <a:pt x="107" y="150"/>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3" name="Google Shape;423;p25"/>
              <p:cNvSpPr/>
              <p:nvPr/>
            </p:nvSpPr>
            <p:spPr>
              <a:xfrm>
                <a:off x="332347" y="2251294"/>
                <a:ext cx="371387" cy="229133"/>
              </a:xfrm>
              <a:custGeom>
                <a:rect b="b" l="l" r="r" t="t"/>
                <a:pathLst>
                  <a:path extrusionOk="0" h="101" w="164">
                    <a:moveTo>
                      <a:pt x="2" y="101"/>
                    </a:moveTo>
                    <a:cubicBezTo>
                      <a:pt x="2" y="101"/>
                      <a:pt x="1" y="101"/>
                      <a:pt x="1" y="100"/>
                    </a:cubicBezTo>
                    <a:cubicBezTo>
                      <a:pt x="0" y="99"/>
                      <a:pt x="0" y="98"/>
                      <a:pt x="1" y="97"/>
                    </a:cubicBezTo>
                    <a:cubicBezTo>
                      <a:pt x="5" y="93"/>
                      <a:pt x="99" y="0"/>
                      <a:pt x="162" y="11"/>
                    </a:cubicBezTo>
                    <a:cubicBezTo>
                      <a:pt x="163" y="12"/>
                      <a:pt x="164" y="13"/>
                      <a:pt x="164" y="14"/>
                    </a:cubicBezTo>
                    <a:cubicBezTo>
                      <a:pt x="164" y="15"/>
                      <a:pt x="163" y="15"/>
                      <a:pt x="162" y="15"/>
                    </a:cubicBezTo>
                    <a:cubicBezTo>
                      <a:pt x="100" y="4"/>
                      <a:pt x="5" y="99"/>
                      <a:pt x="4" y="100"/>
                    </a:cubicBezTo>
                    <a:cubicBezTo>
                      <a:pt x="3" y="101"/>
                      <a:pt x="3" y="101"/>
                      <a:pt x="2" y="101"/>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424" name="Google Shape;424;p25"/>
            <p:cNvGrpSpPr/>
            <p:nvPr/>
          </p:nvGrpSpPr>
          <p:grpSpPr>
            <a:xfrm>
              <a:off x="8555793" y="3563885"/>
              <a:ext cx="658639" cy="1289749"/>
              <a:chOff x="2608263" y="2662239"/>
              <a:chExt cx="303213" cy="593725"/>
            </a:xfrm>
          </p:grpSpPr>
          <p:grpSp>
            <p:nvGrpSpPr>
              <p:cNvPr id="425" name="Google Shape;425;p25"/>
              <p:cNvGrpSpPr/>
              <p:nvPr/>
            </p:nvGrpSpPr>
            <p:grpSpPr>
              <a:xfrm>
                <a:off x="2608263" y="2662239"/>
                <a:ext cx="303213" cy="593725"/>
                <a:chOff x="2608263" y="2662239"/>
                <a:chExt cx="303213" cy="593725"/>
              </a:xfrm>
            </p:grpSpPr>
            <p:sp>
              <p:nvSpPr>
                <p:cNvPr id="426" name="Google Shape;426;p25"/>
                <p:cNvSpPr/>
                <p:nvPr/>
              </p:nvSpPr>
              <p:spPr>
                <a:xfrm>
                  <a:off x="2608263" y="2662239"/>
                  <a:ext cx="303213" cy="450850"/>
                </a:xfrm>
                <a:custGeom>
                  <a:rect b="b" l="l" r="r" t="t"/>
                  <a:pathLst>
                    <a:path extrusionOk="0" h="262" w="176">
                      <a:moveTo>
                        <a:pt x="176" y="131"/>
                      </a:moveTo>
                      <a:cubicBezTo>
                        <a:pt x="176" y="201"/>
                        <a:pt x="139" y="258"/>
                        <a:pt x="92" y="262"/>
                      </a:cubicBezTo>
                      <a:cubicBezTo>
                        <a:pt x="91" y="262"/>
                        <a:pt x="89" y="262"/>
                        <a:pt x="88" y="262"/>
                      </a:cubicBezTo>
                      <a:cubicBezTo>
                        <a:pt x="87" y="262"/>
                        <a:pt x="87" y="262"/>
                        <a:pt x="87" y="262"/>
                      </a:cubicBezTo>
                      <a:cubicBezTo>
                        <a:pt x="84" y="262"/>
                        <a:pt x="82" y="262"/>
                        <a:pt x="80" y="261"/>
                      </a:cubicBezTo>
                      <a:cubicBezTo>
                        <a:pt x="35" y="255"/>
                        <a:pt x="0" y="199"/>
                        <a:pt x="0" y="131"/>
                      </a:cubicBezTo>
                      <a:cubicBezTo>
                        <a:pt x="0" y="61"/>
                        <a:pt x="37" y="3"/>
                        <a:pt x="84" y="0"/>
                      </a:cubicBezTo>
                      <a:cubicBezTo>
                        <a:pt x="85" y="0"/>
                        <a:pt x="87" y="0"/>
                        <a:pt x="88" y="0"/>
                      </a:cubicBezTo>
                      <a:cubicBezTo>
                        <a:pt x="137" y="0"/>
                        <a:pt x="176" y="59"/>
                        <a:pt x="176" y="131"/>
                      </a:cubicBez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7" name="Google Shape;427;p25"/>
                <p:cNvSpPr/>
                <p:nvPr/>
              </p:nvSpPr>
              <p:spPr>
                <a:xfrm>
                  <a:off x="2743200" y="2787651"/>
                  <a:ext cx="31750" cy="468313"/>
                </a:xfrm>
                <a:custGeom>
                  <a:rect b="b" l="l" r="r" t="t"/>
                  <a:pathLst>
                    <a:path extrusionOk="0" h="295" w="20">
                      <a:moveTo>
                        <a:pt x="20" y="295"/>
                      </a:moveTo>
                      <a:lnTo>
                        <a:pt x="0" y="295"/>
                      </a:lnTo>
                      <a:lnTo>
                        <a:pt x="2" y="204"/>
                      </a:lnTo>
                      <a:lnTo>
                        <a:pt x="3" y="152"/>
                      </a:lnTo>
                      <a:lnTo>
                        <a:pt x="3" y="125"/>
                      </a:lnTo>
                      <a:lnTo>
                        <a:pt x="7" y="0"/>
                      </a:lnTo>
                      <a:lnTo>
                        <a:pt x="8" y="23"/>
                      </a:lnTo>
                      <a:lnTo>
                        <a:pt x="8" y="24"/>
                      </a:lnTo>
                      <a:lnTo>
                        <a:pt x="10" y="75"/>
                      </a:lnTo>
                      <a:lnTo>
                        <a:pt x="11" y="96"/>
                      </a:lnTo>
                      <a:lnTo>
                        <a:pt x="13" y="158"/>
                      </a:lnTo>
                      <a:lnTo>
                        <a:pt x="15" y="187"/>
                      </a:lnTo>
                      <a:lnTo>
                        <a:pt x="15" y="205"/>
                      </a:lnTo>
                      <a:lnTo>
                        <a:pt x="20" y="295"/>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8" name="Google Shape;428;p25"/>
                <p:cNvSpPr/>
                <p:nvPr/>
              </p:nvSpPr>
              <p:spPr>
                <a:xfrm>
                  <a:off x="2754313" y="2787651"/>
                  <a:ext cx="53975" cy="173038"/>
                </a:xfrm>
                <a:custGeom>
                  <a:rect b="b" l="l" r="r" t="t"/>
                  <a:pathLst>
                    <a:path extrusionOk="0" h="109" w="34">
                      <a:moveTo>
                        <a:pt x="34" y="0"/>
                      </a:moveTo>
                      <a:lnTo>
                        <a:pt x="0" y="82"/>
                      </a:lnTo>
                      <a:lnTo>
                        <a:pt x="0" y="109"/>
                      </a:lnTo>
                      <a:lnTo>
                        <a:pt x="34"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9" name="Google Shape;429;p25"/>
                <p:cNvSpPr/>
                <p:nvPr/>
              </p:nvSpPr>
              <p:spPr>
                <a:xfrm>
                  <a:off x="2754313" y="2940051"/>
                  <a:ext cx="71438" cy="163513"/>
                </a:xfrm>
                <a:custGeom>
                  <a:rect b="b" l="l" r="r" t="t"/>
                  <a:pathLst>
                    <a:path extrusionOk="0" h="103" w="45">
                      <a:moveTo>
                        <a:pt x="45" y="0"/>
                      </a:moveTo>
                      <a:lnTo>
                        <a:pt x="0" y="72"/>
                      </a:lnTo>
                      <a:lnTo>
                        <a:pt x="3" y="103"/>
                      </a:lnTo>
                      <a:lnTo>
                        <a:pt x="45"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430" name="Google Shape;430;p25"/>
              <p:cNvSpPr/>
              <p:nvPr/>
            </p:nvSpPr>
            <p:spPr>
              <a:xfrm>
                <a:off x="2674938" y="2882901"/>
                <a:ext cx="79375" cy="158750"/>
              </a:xfrm>
              <a:custGeom>
                <a:rect b="b" l="l" r="r" t="t"/>
                <a:pathLst>
                  <a:path extrusionOk="0" h="100" w="50">
                    <a:moveTo>
                      <a:pt x="0" y="0"/>
                    </a:moveTo>
                    <a:lnTo>
                      <a:pt x="50" y="100"/>
                    </a:lnTo>
                    <a:lnTo>
                      <a:pt x="50" y="69"/>
                    </a:lnTo>
                    <a:lnTo>
                      <a:pt x="0"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431" name="Google Shape;431;p25"/>
            <p:cNvGrpSpPr/>
            <p:nvPr/>
          </p:nvGrpSpPr>
          <p:grpSpPr>
            <a:xfrm>
              <a:off x="4961167" y="3899479"/>
              <a:ext cx="558797" cy="954268"/>
              <a:chOff x="2295525" y="2541589"/>
              <a:chExt cx="244475" cy="417513"/>
            </a:xfrm>
          </p:grpSpPr>
          <p:grpSp>
            <p:nvGrpSpPr>
              <p:cNvPr id="432" name="Google Shape;432;p25"/>
              <p:cNvGrpSpPr/>
              <p:nvPr/>
            </p:nvGrpSpPr>
            <p:grpSpPr>
              <a:xfrm>
                <a:off x="2295525" y="2541589"/>
                <a:ext cx="244475" cy="417513"/>
                <a:chOff x="2295525" y="2541589"/>
                <a:chExt cx="244475" cy="417513"/>
              </a:xfrm>
            </p:grpSpPr>
            <p:sp>
              <p:nvSpPr>
                <p:cNvPr id="433" name="Google Shape;433;p25"/>
                <p:cNvSpPr/>
                <p:nvPr/>
              </p:nvSpPr>
              <p:spPr>
                <a:xfrm>
                  <a:off x="2295525" y="2541589"/>
                  <a:ext cx="244475" cy="315913"/>
                </a:xfrm>
                <a:custGeom>
                  <a:rect b="b" l="l" r="r" t="t"/>
                  <a:pathLst>
                    <a:path extrusionOk="0" h="183" w="142">
                      <a:moveTo>
                        <a:pt x="140" y="103"/>
                      </a:moveTo>
                      <a:cubicBezTo>
                        <a:pt x="138" y="111"/>
                        <a:pt x="133" y="117"/>
                        <a:pt x="126" y="122"/>
                      </a:cubicBezTo>
                      <a:cubicBezTo>
                        <a:pt x="123" y="125"/>
                        <a:pt x="119" y="127"/>
                        <a:pt x="115" y="130"/>
                      </a:cubicBezTo>
                      <a:cubicBezTo>
                        <a:pt x="118" y="131"/>
                        <a:pt x="120" y="132"/>
                        <a:pt x="121" y="133"/>
                      </a:cubicBezTo>
                      <a:cubicBezTo>
                        <a:pt x="129" y="136"/>
                        <a:pt x="131" y="141"/>
                        <a:pt x="129" y="148"/>
                      </a:cubicBezTo>
                      <a:cubicBezTo>
                        <a:pt x="128" y="155"/>
                        <a:pt x="123" y="160"/>
                        <a:pt x="118" y="164"/>
                      </a:cubicBezTo>
                      <a:cubicBezTo>
                        <a:pt x="108" y="172"/>
                        <a:pt x="97" y="177"/>
                        <a:pt x="85" y="181"/>
                      </a:cubicBezTo>
                      <a:cubicBezTo>
                        <a:pt x="83" y="181"/>
                        <a:pt x="81" y="182"/>
                        <a:pt x="78" y="183"/>
                      </a:cubicBezTo>
                      <a:cubicBezTo>
                        <a:pt x="71" y="183"/>
                        <a:pt x="71" y="183"/>
                        <a:pt x="71" y="183"/>
                      </a:cubicBezTo>
                      <a:cubicBezTo>
                        <a:pt x="67" y="183"/>
                        <a:pt x="67" y="183"/>
                        <a:pt x="67" y="183"/>
                      </a:cubicBezTo>
                      <a:cubicBezTo>
                        <a:pt x="66" y="183"/>
                        <a:pt x="66" y="183"/>
                        <a:pt x="66" y="183"/>
                      </a:cubicBezTo>
                      <a:cubicBezTo>
                        <a:pt x="65" y="182"/>
                        <a:pt x="64" y="182"/>
                        <a:pt x="63" y="182"/>
                      </a:cubicBezTo>
                      <a:cubicBezTo>
                        <a:pt x="56" y="181"/>
                        <a:pt x="50" y="180"/>
                        <a:pt x="44" y="179"/>
                      </a:cubicBezTo>
                      <a:cubicBezTo>
                        <a:pt x="38" y="177"/>
                        <a:pt x="32" y="175"/>
                        <a:pt x="26" y="172"/>
                      </a:cubicBezTo>
                      <a:cubicBezTo>
                        <a:pt x="21" y="170"/>
                        <a:pt x="17" y="166"/>
                        <a:pt x="17" y="160"/>
                      </a:cubicBezTo>
                      <a:cubicBezTo>
                        <a:pt x="18" y="154"/>
                        <a:pt x="22" y="151"/>
                        <a:pt x="28" y="149"/>
                      </a:cubicBezTo>
                      <a:cubicBezTo>
                        <a:pt x="29" y="148"/>
                        <a:pt x="30" y="148"/>
                        <a:pt x="33" y="147"/>
                      </a:cubicBezTo>
                      <a:cubicBezTo>
                        <a:pt x="31" y="146"/>
                        <a:pt x="29" y="145"/>
                        <a:pt x="27" y="144"/>
                      </a:cubicBezTo>
                      <a:cubicBezTo>
                        <a:pt x="21" y="141"/>
                        <a:pt x="15" y="138"/>
                        <a:pt x="10" y="134"/>
                      </a:cubicBezTo>
                      <a:cubicBezTo>
                        <a:pt x="5" y="130"/>
                        <a:pt x="1" y="125"/>
                        <a:pt x="0" y="119"/>
                      </a:cubicBezTo>
                      <a:cubicBezTo>
                        <a:pt x="0" y="111"/>
                        <a:pt x="3" y="105"/>
                        <a:pt x="11" y="103"/>
                      </a:cubicBezTo>
                      <a:cubicBezTo>
                        <a:pt x="16" y="101"/>
                        <a:pt x="21" y="101"/>
                        <a:pt x="26" y="100"/>
                      </a:cubicBezTo>
                      <a:cubicBezTo>
                        <a:pt x="26" y="99"/>
                        <a:pt x="25" y="98"/>
                        <a:pt x="24" y="97"/>
                      </a:cubicBezTo>
                      <a:cubicBezTo>
                        <a:pt x="20" y="92"/>
                        <a:pt x="16" y="88"/>
                        <a:pt x="14" y="84"/>
                      </a:cubicBezTo>
                      <a:cubicBezTo>
                        <a:pt x="11" y="80"/>
                        <a:pt x="10" y="75"/>
                        <a:pt x="9" y="70"/>
                      </a:cubicBezTo>
                      <a:cubicBezTo>
                        <a:pt x="9" y="59"/>
                        <a:pt x="19" y="51"/>
                        <a:pt x="31" y="55"/>
                      </a:cubicBezTo>
                      <a:cubicBezTo>
                        <a:pt x="36" y="57"/>
                        <a:pt x="40" y="60"/>
                        <a:pt x="45" y="62"/>
                      </a:cubicBezTo>
                      <a:cubicBezTo>
                        <a:pt x="45" y="60"/>
                        <a:pt x="44" y="58"/>
                        <a:pt x="44" y="56"/>
                      </a:cubicBezTo>
                      <a:cubicBezTo>
                        <a:pt x="42" y="44"/>
                        <a:pt x="40" y="33"/>
                        <a:pt x="42" y="22"/>
                      </a:cubicBezTo>
                      <a:cubicBezTo>
                        <a:pt x="43" y="17"/>
                        <a:pt x="44" y="13"/>
                        <a:pt x="46" y="9"/>
                      </a:cubicBezTo>
                      <a:cubicBezTo>
                        <a:pt x="48" y="4"/>
                        <a:pt x="52" y="0"/>
                        <a:pt x="58" y="0"/>
                      </a:cubicBezTo>
                      <a:cubicBezTo>
                        <a:pt x="62" y="0"/>
                        <a:pt x="65" y="2"/>
                        <a:pt x="67" y="5"/>
                      </a:cubicBezTo>
                      <a:cubicBezTo>
                        <a:pt x="68" y="6"/>
                        <a:pt x="69" y="8"/>
                        <a:pt x="69" y="9"/>
                      </a:cubicBezTo>
                      <a:cubicBezTo>
                        <a:pt x="71" y="14"/>
                        <a:pt x="72" y="19"/>
                        <a:pt x="73" y="24"/>
                      </a:cubicBezTo>
                      <a:cubicBezTo>
                        <a:pt x="73" y="27"/>
                        <a:pt x="73" y="30"/>
                        <a:pt x="73" y="35"/>
                      </a:cubicBezTo>
                      <a:cubicBezTo>
                        <a:pt x="74" y="33"/>
                        <a:pt x="76" y="32"/>
                        <a:pt x="77" y="31"/>
                      </a:cubicBezTo>
                      <a:cubicBezTo>
                        <a:pt x="77" y="30"/>
                        <a:pt x="78" y="30"/>
                        <a:pt x="78" y="29"/>
                      </a:cubicBezTo>
                      <a:cubicBezTo>
                        <a:pt x="82" y="26"/>
                        <a:pt x="85" y="23"/>
                        <a:pt x="89" y="21"/>
                      </a:cubicBezTo>
                      <a:cubicBezTo>
                        <a:pt x="97" y="17"/>
                        <a:pt x="105" y="22"/>
                        <a:pt x="105" y="31"/>
                      </a:cubicBezTo>
                      <a:cubicBezTo>
                        <a:pt x="105" y="35"/>
                        <a:pt x="104" y="40"/>
                        <a:pt x="103" y="44"/>
                      </a:cubicBezTo>
                      <a:cubicBezTo>
                        <a:pt x="102" y="46"/>
                        <a:pt x="101" y="48"/>
                        <a:pt x="101" y="51"/>
                      </a:cubicBezTo>
                      <a:cubicBezTo>
                        <a:pt x="104" y="50"/>
                        <a:pt x="107" y="49"/>
                        <a:pt x="110" y="48"/>
                      </a:cubicBezTo>
                      <a:cubicBezTo>
                        <a:pt x="120" y="44"/>
                        <a:pt x="132" y="50"/>
                        <a:pt x="130" y="65"/>
                      </a:cubicBezTo>
                      <a:cubicBezTo>
                        <a:pt x="130" y="67"/>
                        <a:pt x="129" y="69"/>
                        <a:pt x="129" y="71"/>
                      </a:cubicBezTo>
                      <a:cubicBezTo>
                        <a:pt x="126" y="76"/>
                        <a:pt x="123" y="80"/>
                        <a:pt x="119" y="85"/>
                      </a:cubicBezTo>
                      <a:cubicBezTo>
                        <a:pt x="122" y="85"/>
                        <a:pt x="124" y="85"/>
                        <a:pt x="126" y="85"/>
                      </a:cubicBezTo>
                      <a:cubicBezTo>
                        <a:pt x="135" y="86"/>
                        <a:pt x="142" y="92"/>
                        <a:pt x="140" y="10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4" name="Google Shape;434;p25"/>
                <p:cNvSpPr/>
                <p:nvPr/>
              </p:nvSpPr>
              <p:spPr>
                <a:xfrm>
                  <a:off x="2400300" y="2674939"/>
                  <a:ext cx="22225" cy="284163"/>
                </a:xfrm>
                <a:custGeom>
                  <a:rect b="b" l="l" r="r" t="t"/>
                  <a:pathLst>
                    <a:path extrusionOk="0" h="179" w="14">
                      <a:moveTo>
                        <a:pt x="14" y="179"/>
                      </a:moveTo>
                      <a:lnTo>
                        <a:pt x="0" y="179"/>
                      </a:lnTo>
                      <a:lnTo>
                        <a:pt x="3" y="114"/>
                      </a:lnTo>
                      <a:lnTo>
                        <a:pt x="4" y="79"/>
                      </a:lnTo>
                      <a:lnTo>
                        <a:pt x="4" y="65"/>
                      </a:lnTo>
                      <a:lnTo>
                        <a:pt x="4" y="65"/>
                      </a:lnTo>
                      <a:lnTo>
                        <a:pt x="6" y="0"/>
                      </a:lnTo>
                      <a:lnTo>
                        <a:pt x="7" y="15"/>
                      </a:lnTo>
                      <a:lnTo>
                        <a:pt x="8" y="42"/>
                      </a:lnTo>
                      <a:lnTo>
                        <a:pt x="9" y="56"/>
                      </a:lnTo>
                      <a:lnTo>
                        <a:pt x="10" y="88"/>
                      </a:lnTo>
                      <a:lnTo>
                        <a:pt x="11" y="104"/>
                      </a:lnTo>
                      <a:lnTo>
                        <a:pt x="11" y="115"/>
                      </a:lnTo>
                      <a:lnTo>
                        <a:pt x="14" y="179"/>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5" name="Google Shape;435;p25"/>
                <p:cNvSpPr/>
                <p:nvPr/>
              </p:nvSpPr>
              <p:spPr>
                <a:xfrm>
                  <a:off x="2373313" y="2735264"/>
                  <a:ext cx="33338" cy="66675"/>
                </a:xfrm>
                <a:custGeom>
                  <a:rect b="b" l="l" r="r" t="t"/>
                  <a:pathLst>
                    <a:path extrusionOk="0" h="42" w="21">
                      <a:moveTo>
                        <a:pt x="0" y="0"/>
                      </a:moveTo>
                      <a:lnTo>
                        <a:pt x="21" y="42"/>
                      </a:lnTo>
                      <a:lnTo>
                        <a:pt x="21" y="27"/>
                      </a:lnTo>
                      <a:lnTo>
                        <a:pt x="0"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436" name="Google Shape;436;p25"/>
              <p:cNvSpPr/>
              <p:nvPr/>
            </p:nvSpPr>
            <p:spPr>
              <a:xfrm>
                <a:off x="2413000" y="2768601"/>
                <a:ext cx="38100" cy="79375"/>
              </a:xfrm>
              <a:custGeom>
                <a:rect b="b" l="l" r="r" t="t"/>
                <a:pathLst>
                  <a:path extrusionOk="0" h="50" w="24">
                    <a:moveTo>
                      <a:pt x="24" y="0"/>
                    </a:moveTo>
                    <a:lnTo>
                      <a:pt x="0" y="31"/>
                    </a:lnTo>
                    <a:lnTo>
                      <a:pt x="0" y="50"/>
                    </a:lnTo>
                    <a:lnTo>
                      <a:pt x="24"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7" name="Google Shape;437;p25"/>
              <p:cNvSpPr/>
              <p:nvPr/>
            </p:nvSpPr>
            <p:spPr>
              <a:xfrm>
                <a:off x="2411413" y="2700339"/>
                <a:ext cx="39688" cy="68263"/>
              </a:xfrm>
              <a:custGeom>
                <a:rect b="b" l="l" r="r" t="t"/>
                <a:pathLst>
                  <a:path extrusionOk="0" h="43" w="25">
                    <a:moveTo>
                      <a:pt x="25" y="0"/>
                    </a:moveTo>
                    <a:lnTo>
                      <a:pt x="0" y="27"/>
                    </a:lnTo>
                    <a:lnTo>
                      <a:pt x="0" y="43"/>
                    </a:lnTo>
                    <a:lnTo>
                      <a:pt x="25"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438" name="Google Shape;438;p25"/>
            <p:cNvSpPr/>
            <p:nvPr/>
          </p:nvSpPr>
          <p:spPr>
            <a:xfrm>
              <a:off x="5775874" y="4351400"/>
              <a:ext cx="2283574" cy="8575"/>
            </a:xfrm>
            <a:custGeom>
              <a:rect b="b" l="l" r="r" t="t"/>
              <a:pathLst>
                <a:path extrusionOk="0" h="4" w="849">
                  <a:moveTo>
                    <a:pt x="847" y="4"/>
                  </a:moveTo>
                  <a:cubicBezTo>
                    <a:pt x="2" y="4"/>
                    <a:pt x="2" y="4"/>
                    <a:pt x="2" y="4"/>
                  </a:cubicBezTo>
                  <a:cubicBezTo>
                    <a:pt x="1" y="4"/>
                    <a:pt x="0" y="3"/>
                    <a:pt x="0" y="2"/>
                  </a:cubicBezTo>
                  <a:cubicBezTo>
                    <a:pt x="0" y="1"/>
                    <a:pt x="1" y="0"/>
                    <a:pt x="2" y="0"/>
                  </a:cubicBezTo>
                  <a:cubicBezTo>
                    <a:pt x="847" y="0"/>
                    <a:pt x="847" y="0"/>
                    <a:pt x="847" y="0"/>
                  </a:cubicBezTo>
                  <a:cubicBezTo>
                    <a:pt x="848" y="0"/>
                    <a:pt x="849" y="1"/>
                    <a:pt x="849" y="2"/>
                  </a:cubicBezTo>
                  <a:cubicBezTo>
                    <a:pt x="849" y="3"/>
                    <a:pt x="848" y="4"/>
                    <a:pt x="847" y="4"/>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9" name="Google Shape;439;p25"/>
            <p:cNvSpPr/>
            <p:nvPr/>
          </p:nvSpPr>
          <p:spPr>
            <a:xfrm>
              <a:off x="5775874" y="4850075"/>
              <a:ext cx="2283574" cy="8575"/>
            </a:xfrm>
            <a:custGeom>
              <a:rect b="b" l="l" r="r" t="t"/>
              <a:pathLst>
                <a:path extrusionOk="0" h="4" w="849">
                  <a:moveTo>
                    <a:pt x="847" y="4"/>
                  </a:moveTo>
                  <a:cubicBezTo>
                    <a:pt x="2" y="4"/>
                    <a:pt x="2" y="4"/>
                    <a:pt x="2" y="4"/>
                  </a:cubicBezTo>
                  <a:cubicBezTo>
                    <a:pt x="1" y="4"/>
                    <a:pt x="0" y="3"/>
                    <a:pt x="0" y="2"/>
                  </a:cubicBezTo>
                  <a:cubicBezTo>
                    <a:pt x="0" y="1"/>
                    <a:pt x="1" y="0"/>
                    <a:pt x="2" y="0"/>
                  </a:cubicBezTo>
                  <a:cubicBezTo>
                    <a:pt x="847" y="0"/>
                    <a:pt x="847" y="0"/>
                    <a:pt x="847" y="0"/>
                  </a:cubicBezTo>
                  <a:cubicBezTo>
                    <a:pt x="848" y="0"/>
                    <a:pt x="849" y="1"/>
                    <a:pt x="849" y="2"/>
                  </a:cubicBezTo>
                  <a:cubicBezTo>
                    <a:pt x="849" y="3"/>
                    <a:pt x="848" y="4"/>
                    <a:pt x="847" y="4"/>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0" name="Google Shape;440;p25"/>
            <p:cNvSpPr/>
            <p:nvPr/>
          </p:nvSpPr>
          <p:spPr>
            <a:xfrm>
              <a:off x="6064149" y="3855845"/>
              <a:ext cx="2283574" cy="8575"/>
            </a:xfrm>
            <a:custGeom>
              <a:rect b="b" l="l" r="r" t="t"/>
              <a:pathLst>
                <a:path extrusionOk="0" h="4" w="849">
                  <a:moveTo>
                    <a:pt x="847" y="4"/>
                  </a:moveTo>
                  <a:cubicBezTo>
                    <a:pt x="2" y="4"/>
                    <a:pt x="2" y="4"/>
                    <a:pt x="2" y="4"/>
                  </a:cubicBezTo>
                  <a:cubicBezTo>
                    <a:pt x="1" y="4"/>
                    <a:pt x="0" y="3"/>
                    <a:pt x="0" y="2"/>
                  </a:cubicBezTo>
                  <a:cubicBezTo>
                    <a:pt x="0" y="1"/>
                    <a:pt x="1" y="0"/>
                    <a:pt x="2" y="0"/>
                  </a:cubicBezTo>
                  <a:cubicBezTo>
                    <a:pt x="847" y="0"/>
                    <a:pt x="847" y="0"/>
                    <a:pt x="847" y="0"/>
                  </a:cubicBezTo>
                  <a:cubicBezTo>
                    <a:pt x="848" y="0"/>
                    <a:pt x="849" y="1"/>
                    <a:pt x="849" y="2"/>
                  </a:cubicBezTo>
                  <a:cubicBezTo>
                    <a:pt x="849" y="3"/>
                    <a:pt x="848" y="4"/>
                    <a:pt x="847" y="4"/>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1" name="Google Shape;441;p25"/>
            <p:cNvSpPr/>
            <p:nvPr/>
          </p:nvSpPr>
          <p:spPr>
            <a:xfrm>
              <a:off x="6007400" y="3770550"/>
              <a:ext cx="1389701" cy="8575"/>
            </a:xfrm>
            <a:custGeom>
              <a:rect b="b" l="l" r="r" t="t"/>
              <a:pathLst>
                <a:path extrusionOk="0" h="4" w="849">
                  <a:moveTo>
                    <a:pt x="847" y="4"/>
                  </a:moveTo>
                  <a:cubicBezTo>
                    <a:pt x="2" y="4"/>
                    <a:pt x="2" y="4"/>
                    <a:pt x="2" y="4"/>
                  </a:cubicBezTo>
                  <a:cubicBezTo>
                    <a:pt x="1" y="4"/>
                    <a:pt x="0" y="3"/>
                    <a:pt x="0" y="2"/>
                  </a:cubicBezTo>
                  <a:cubicBezTo>
                    <a:pt x="0" y="1"/>
                    <a:pt x="1" y="0"/>
                    <a:pt x="2" y="0"/>
                  </a:cubicBezTo>
                  <a:cubicBezTo>
                    <a:pt x="847" y="0"/>
                    <a:pt x="847" y="0"/>
                    <a:pt x="847" y="0"/>
                  </a:cubicBezTo>
                  <a:cubicBezTo>
                    <a:pt x="848" y="0"/>
                    <a:pt x="849" y="1"/>
                    <a:pt x="849" y="2"/>
                  </a:cubicBezTo>
                  <a:cubicBezTo>
                    <a:pt x="849" y="3"/>
                    <a:pt x="848" y="4"/>
                    <a:pt x="847" y="4"/>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2" name="Google Shape;442;p25"/>
            <p:cNvSpPr/>
            <p:nvPr/>
          </p:nvSpPr>
          <p:spPr>
            <a:xfrm>
              <a:off x="6584375" y="3598775"/>
              <a:ext cx="235750" cy="8575"/>
            </a:xfrm>
            <a:custGeom>
              <a:rect b="b" l="l" r="r" t="t"/>
              <a:pathLst>
                <a:path extrusionOk="0" h="4" w="849">
                  <a:moveTo>
                    <a:pt x="847" y="4"/>
                  </a:moveTo>
                  <a:cubicBezTo>
                    <a:pt x="2" y="4"/>
                    <a:pt x="2" y="4"/>
                    <a:pt x="2" y="4"/>
                  </a:cubicBezTo>
                  <a:cubicBezTo>
                    <a:pt x="1" y="4"/>
                    <a:pt x="0" y="3"/>
                    <a:pt x="0" y="2"/>
                  </a:cubicBezTo>
                  <a:cubicBezTo>
                    <a:pt x="0" y="1"/>
                    <a:pt x="1" y="0"/>
                    <a:pt x="2" y="0"/>
                  </a:cubicBezTo>
                  <a:cubicBezTo>
                    <a:pt x="847" y="0"/>
                    <a:pt x="847" y="0"/>
                    <a:pt x="847" y="0"/>
                  </a:cubicBezTo>
                  <a:cubicBezTo>
                    <a:pt x="848" y="0"/>
                    <a:pt x="849" y="1"/>
                    <a:pt x="849" y="2"/>
                  </a:cubicBezTo>
                  <a:cubicBezTo>
                    <a:pt x="849" y="3"/>
                    <a:pt x="848" y="4"/>
                    <a:pt x="847" y="4"/>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443" name="Google Shape;443;p25"/>
          <p:cNvSpPr txBox="1"/>
          <p:nvPr>
            <p:ph type="title"/>
          </p:nvPr>
        </p:nvSpPr>
        <p:spPr>
          <a:xfrm>
            <a:off x="544875" y="2339450"/>
            <a:ext cx="3435300" cy="1720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800"/>
              <a:t>Acceso a la Justicia Ambiental</a:t>
            </a:r>
            <a:endParaRPr sz="3800"/>
          </a:p>
        </p:txBody>
      </p:sp>
      <p:sp>
        <p:nvSpPr>
          <p:cNvPr id="444" name="Google Shape;444;p25"/>
          <p:cNvSpPr txBox="1"/>
          <p:nvPr>
            <p:ph idx="4294967295" type="title"/>
          </p:nvPr>
        </p:nvSpPr>
        <p:spPr>
          <a:xfrm>
            <a:off x="1711275" y="1028100"/>
            <a:ext cx="1102500" cy="1102500"/>
          </a:xfrm>
          <a:prstGeom prst="rect">
            <a:avLst/>
          </a:prstGeom>
          <a:solidFill>
            <a:schemeClr val="dk2"/>
          </a:solidFill>
        </p:spPr>
        <p:txBody>
          <a:bodyPr anchorCtr="0" anchor="ctr" bIns="91425" lIns="91425" spcFirstLastPara="1" rIns="91425" wrap="square" tIns="91425">
            <a:noAutofit/>
          </a:bodyPr>
          <a:lstStyle/>
          <a:p>
            <a:pPr indent="0" lvl="0" marL="0" rtl="0" algn="ctr">
              <a:spcBef>
                <a:spcPts val="0"/>
              </a:spcBef>
              <a:spcAft>
                <a:spcPts val="0"/>
              </a:spcAft>
              <a:buNone/>
            </a:pPr>
            <a:r>
              <a:rPr lang="en" sz="5000"/>
              <a:t>01</a:t>
            </a:r>
            <a:endParaRPr sz="5000"/>
          </a:p>
        </p:txBody>
      </p:sp>
      <p:sp>
        <p:nvSpPr>
          <p:cNvPr id="445" name="Google Shape;445;p2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5" name="Shape 1265"/>
        <p:cNvGrpSpPr/>
        <p:nvPr/>
      </p:nvGrpSpPr>
      <p:grpSpPr>
        <a:xfrm>
          <a:off x="0" y="0"/>
          <a:ext cx="0" cy="0"/>
          <a:chOff x="0" y="0"/>
          <a:chExt cx="0" cy="0"/>
        </a:xfrm>
      </p:grpSpPr>
      <p:sp>
        <p:nvSpPr>
          <p:cNvPr id="1266" name="Google Shape;1266;p52"/>
          <p:cNvSpPr txBox="1"/>
          <p:nvPr>
            <p:ph type="title"/>
          </p:nvPr>
        </p:nvSpPr>
        <p:spPr>
          <a:xfrm>
            <a:off x="720000" y="2164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6.3) Daño </a:t>
            </a:r>
            <a:r>
              <a:rPr lang="en"/>
              <a:t>Ambiental</a:t>
            </a:r>
            <a:endParaRPr/>
          </a:p>
        </p:txBody>
      </p:sp>
      <p:sp>
        <p:nvSpPr>
          <p:cNvPr id="1267" name="Google Shape;1267;p5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268" name="Google Shape;1268;p52"/>
          <p:cNvSpPr txBox="1"/>
          <p:nvPr/>
        </p:nvSpPr>
        <p:spPr>
          <a:xfrm>
            <a:off x="3414625" y="169090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269" name="Google Shape;1269;p52"/>
          <p:cNvSpPr txBox="1"/>
          <p:nvPr>
            <p:ph idx="3" type="subTitle"/>
          </p:nvPr>
        </p:nvSpPr>
        <p:spPr>
          <a:xfrm>
            <a:off x="720000" y="1304975"/>
            <a:ext cx="7836900" cy="3139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000"/>
              <a:t>  </a:t>
            </a:r>
            <a:r>
              <a:rPr b="1" lang="en" sz="2000"/>
              <a:t>  Artículo 44 de la Ley 20.600:  </a:t>
            </a:r>
            <a:r>
              <a:rPr lang="en" sz="2000"/>
              <a:t>“</a:t>
            </a:r>
            <a:r>
              <a:rPr b="1" lang="en" sz="2000"/>
              <a:t>Indemnidad de la reparación del daño ambiental. </a:t>
            </a:r>
            <a:r>
              <a:rPr lang="en" sz="2000"/>
              <a:t>La acción de reparación ambiental no podrá ser objeto de transacción o cualquier otro tipo de acuerdo que exima al autor de implementar medidas de reparación ambiental del daño ca</a:t>
            </a:r>
            <a:r>
              <a:rPr lang="en" sz="2000"/>
              <a:t>u</a:t>
            </a:r>
            <a:r>
              <a:rPr lang="en" sz="2000"/>
              <a:t>sado.”</a:t>
            </a:r>
            <a:endParaRPr sz="2000"/>
          </a:p>
          <a:p>
            <a:pPr indent="0" lvl="0" marL="0" rtl="0" algn="ctr">
              <a:spcBef>
                <a:spcPts val="1000"/>
              </a:spcBef>
              <a:spcAft>
                <a:spcPts val="1000"/>
              </a:spcAft>
              <a:buNone/>
            </a:pPr>
            <a:r>
              <a:rPr b="1" lang="en" sz="2000"/>
              <a:t>Artículo 46 de la Ley N° 20.600:</a:t>
            </a:r>
            <a:r>
              <a:rPr lang="en" sz="2000"/>
              <a:t>  “</a:t>
            </a:r>
            <a:r>
              <a:rPr b="1" lang="en" sz="2000"/>
              <a:t>Indemnización de perjuicios.</a:t>
            </a:r>
            <a:r>
              <a:rPr lang="en" sz="2000"/>
              <a:t> Será competente para conocer de la acción de indemnización de perjuicios por la producción de daño ambiental establecida en la sentencia del Tribunal Ambiental, </a:t>
            </a:r>
            <a:r>
              <a:rPr b="1" lang="en" sz="2000"/>
              <a:t>el juzgado de letras en lo civil con competencia en el lugar donde se produjo el daño.”</a:t>
            </a:r>
            <a:endParaRPr b="1" sz="200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3" name="Shape 1273"/>
        <p:cNvGrpSpPr/>
        <p:nvPr/>
      </p:nvGrpSpPr>
      <p:grpSpPr>
        <a:xfrm>
          <a:off x="0" y="0"/>
          <a:ext cx="0" cy="0"/>
          <a:chOff x="0" y="0"/>
          <a:chExt cx="0" cy="0"/>
        </a:xfrm>
      </p:grpSpPr>
      <p:sp>
        <p:nvSpPr>
          <p:cNvPr id="1274" name="Google Shape;1274;p53"/>
          <p:cNvSpPr txBox="1"/>
          <p:nvPr>
            <p:ph type="title"/>
          </p:nvPr>
        </p:nvSpPr>
        <p:spPr>
          <a:xfrm>
            <a:off x="713225" y="1955125"/>
            <a:ext cx="3834600" cy="1105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4400"/>
              <a:t>¿Preguntas?</a:t>
            </a:r>
            <a:endParaRPr sz="4400"/>
          </a:p>
        </p:txBody>
      </p:sp>
      <p:grpSp>
        <p:nvGrpSpPr>
          <p:cNvPr id="1275" name="Google Shape;1275;p53"/>
          <p:cNvGrpSpPr/>
          <p:nvPr/>
        </p:nvGrpSpPr>
        <p:grpSpPr>
          <a:xfrm>
            <a:off x="5407770" y="-1094392"/>
            <a:ext cx="5157281" cy="5947595"/>
            <a:chOff x="5407770" y="-1094392"/>
            <a:chExt cx="5157281" cy="5947595"/>
          </a:xfrm>
        </p:grpSpPr>
        <p:grpSp>
          <p:nvGrpSpPr>
            <p:cNvPr id="1276" name="Google Shape;1276;p53"/>
            <p:cNvGrpSpPr/>
            <p:nvPr/>
          </p:nvGrpSpPr>
          <p:grpSpPr>
            <a:xfrm>
              <a:off x="5686821" y="1389521"/>
              <a:ext cx="3712989" cy="3463682"/>
              <a:chOff x="9109075" y="4225926"/>
              <a:chExt cx="2435226" cy="2271714"/>
            </a:xfrm>
          </p:grpSpPr>
          <p:sp>
            <p:nvSpPr>
              <p:cNvPr id="1277" name="Google Shape;1277;p53"/>
              <p:cNvSpPr/>
              <p:nvPr/>
            </p:nvSpPr>
            <p:spPr>
              <a:xfrm>
                <a:off x="10904538" y="5008563"/>
                <a:ext cx="639763" cy="1489076"/>
              </a:xfrm>
              <a:custGeom>
                <a:rect b="b" l="l" r="r" t="t"/>
                <a:pathLst>
                  <a:path extrusionOk="0" h="865" w="372">
                    <a:moveTo>
                      <a:pt x="372" y="865"/>
                    </a:moveTo>
                    <a:cubicBezTo>
                      <a:pt x="126" y="865"/>
                      <a:pt x="126" y="865"/>
                      <a:pt x="126" y="865"/>
                    </a:cubicBezTo>
                    <a:cubicBezTo>
                      <a:pt x="49" y="519"/>
                      <a:pt x="49" y="519"/>
                      <a:pt x="49" y="519"/>
                    </a:cubicBezTo>
                    <a:cubicBezTo>
                      <a:pt x="49" y="519"/>
                      <a:pt x="28" y="478"/>
                      <a:pt x="18" y="433"/>
                    </a:cubicBezTo>
                    <a:cubicBezTo>
                      <a:pt x="17" y="424"/>
                      <a:pt x="16" y="411"/>
                      <a:pt x="16" y="395"/>
                    </a:cubicBezTo>
                    <a:cubicBezTo>
                      <a:pt x="16" y="332"/>
                      <a:pt x="27" y="228"/>
                      <a:pt x="15" y="176"/>
                    </a:cubicBezTo>
                    <a:cubicBezTo>
                      <a:pt x="0" y="110"/>
                      <a:pt x="28" y="119"/>
                      <a:pt x="28" y="119"/>
                    </a:cubicBezTo>
                    <a:cubicBezTo>
                      <a:pt x="21" y="92"/>
                      <a:pt x="18" y="51"/>
                      <a:pt x="39" y="52"/>
                    </a:cubicBezTo>
                    <a:cubicBezTo>
                      <a:pt x="60" y="53"/>
                      <a:pt x="105" y="220"/>
                      <a:pt x="105" y="220"/>
                    </a:cubicBezTo>
                    <a:cubicBezTo>
                      <a:pt x="110" y="201"/>
                      <a:pt x="106" y="140"/>
                      <a:pt x="98" y="87"/>
                    </a:cubicBezTo>
                    <a:cubicBezTo>
                      <a:pt x="89" y="35"/>
                      <a:pt x="83" y="12"/>
                      <a:pt x="98" y="6"/>
                    </a:cubicBezTo>
                    <a:cubicBezTo>
                      <a:pt x="112" y="0"/>
                      <a:pt x="121" y="20"/>
                      <a:pt x="121" y="20"/>
                    </a:cubicBezTo>
                    <a:cubicBezTo>
                      <a:pt x="121" y="19"/>
                      <a:pt x="121" y="19"/>
                      <a:pt x="121" y="19"/>
                    </a:cubicBezTo>
                    <a:cubicBezTo>
                      <a:pt x="127" y="15"/>
                      <a:pt x="154" y="0"/>
                      <a:pt x="163" y="33"/>
                    </a:cubicBezTo>
                    <a:cubicBezTo>
                      <a:pt x="174" y="70"/>
                      <a:pt x="185" y="130"/>
                      <a:pt x="189" y="199"/>
                    </a:cubicBezTo>
                    <a:cubicBezTo>
                      <a:pt x="193" y="267"/>
                      <a:pt x="183" y="481"/>
                      <a:pt x="183" y="481"/>
                    </a:cubicBezTo>
                    <a:lnTo>
                      <a:pt x="372" y="865"/>
                    </a:lnTo>
                    <a:close/>
                  </a:path>
                </a:pathLst>
              </a:custGeom>
              <a:solidFill>
                <a:srgbClr val="DA736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78" name="Google Shape;1278;p53"/>
              <p:cNvSpPr/>
              <p:nvPr/>
            </p:nvSpPr>
            <p:spPr>
              <a:xfrm>
                <a:off x="10948988" y="5210176"/>
                <a:ext cx="60325" cy="247650"/>
              </a:xfrm>
              <a:custGeom>
                <a:rect b="b" l="l" r="r" t="t"/>
                <a:pathLst>
                  <a:path extrusionOk="0" h="144" w="35">
                    <a:moveTo>
                      <a:pt x="33" y="144"/>
                    </a:moveTo>
                    <a:cubicBezTo>
                      <a:pt x="32" y="144"/>
                      <a:pt x="31" y="144"/>
                      <a:pt x="31" y="142"/>
                    </a:cubicBezTo>
                    <a:cubicBezTo>
                      <a:pt x="28" y="84"/>
                      <a:pt x="0" y="3"/>
                      <a:pt x="0" y="3"/>
                    </a:cubicBezTo>
                    <a:cubicBezTo>
                      <a:pt x="0" y="2"/>
                      <a:pt x="0" y="0"/>
                      <a:pt x="1" y="0"/>
                    </a:cubicBezTo>
                    <a:cubicBezTo>
                      <a:pt x="2" y="0"/>
                      <a:pt x="3" y="0"/>
                      <a:pt x="4" y="1"/>
                    </a:cubicBezTo>
                    <a:cubicBezTo>
                      <a:pt x="4" y="2"/>
                      <a:pt x="32" y="83"/>
                      <a:pt x="35" y="142"/>
                    </a:cubicBezTo>
                    <a:cubicBezTo>
                      <a:pt x="35" y="143"/>
                      <a:pt x="34" y="144"/>
                      <a:pt x="33" y="144"/>
                    </a:cubicBezTo>
                    <a:close/>
                  </a:path>
                </a:pathLst>
              </a:custGeom>
              <a:solidFill>
                <a:srgbClr val="0814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79" name="Google Shape;1279;p53"/>
              <p:cNvSpPr/>
              <p:nvPr/>
            </p:nvSpPr>
            <p:spPr>
              <a:xfrm>
                <a:off x="10969625" y="5038726"/>
                <a:ext cx="176213" cy="450850"/>
              </a:xfrm>
              <a:custGeom>
                <a:rect b="b" l="l" r="r" t="t"/>
                <a:pathLst>
                  <a:path extrusionOk="0" h="262" w="103">
                    <a:moveTo>
                      <a:pt x="2" y="262"/>
                    </a:moveTo>
                    <a:cubicBezTo>
                      <a:pt x="2" y="262"/>
                      <a:pt x="1" y="262"/>
                      <a:pt x="1" y="261"/>
                    </a:cubicBezTo>
                    <a:cubicBezTo>
                      <a:pt x="0" y="260"/>
                      <a:pt x="0" y="259"/>
                      <a:pt x="1" y="258"/>
                    </a:cubicBezTo>
                    <a:cubicBezTo>
                      <a:pt x="45" y="216"/>
                      <a:pt x="92" y="185"/>
                      <a:pt x="99" y="180"/>
                    </a:cubicBezTo>
                    <a:cubicBezTo>
                      <a:pt x="99" y="110"/>
                      <a:pt x="99" y="110"/>
                      <a:pt x="99" y="110"/>
                    </a:cubicBezTo>
                    <a:cubicBezTo>
                      <a:pt x="98" y="40"/>
                      <a:pt x="81" y="4"/>
                      <a:pt x="81" y="3"/>
                    </a:cubicBezTo>
                    <a:cubicBezTo>
                      <a:pt x="80" y="2"/>
                      <a:pt x="81" y="1"/>
                      <a:pt x="82" y="1"/>
                    </a:cubicBezTo>
                    <a:cubicBezTo>
                      <a:pt x="83" y="0"/>
                      <a:pt x="84" y="1"/>
                      <a:pt x="84" y="2"/>
                    </a:cubicBezTo>
                    <a:cubicBezTo>
                      <a:pt x="85" y="3"/>
                      <a:pt x="102" y="39"/>
                      <a:pt x="103" y="110"/>
                    </a:cubicBezTo>
                    <a:cubicBezTo>
                      <a:pt x="103" y="181"/>
                      <a:pt x="103" y="181"/>
                      <a:pt x="103" y="181"/>
                    </a:cubicBezTo>
                    <a:cubicBezTo>
                      <a:pt x="103" y="182"/>
                      <a:pt x="103" y="182"/>
                      <a:pt x="102" y="183"/>
                    </a:cubicBezTo>
                    <a:cubicBezTo>
                      <a:pt x="102" y="183"/>
                      <a:pt x="51" y="216"/>
                      <a:pt x="4" y="261"/>
                    </a:cubicBezTo>
                    <a:cubicBezTo>
                      <a:pt x="3" y="262"/>
                      <a:pt x="3" y="262"/>
                      <a:pt x="2" y="262"/>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80" name="Google Shape;1280;p53"/>
              <p:cNvSpPr/>
              <p:nvPr/>
            </p:nvSpPr>
            <p:spPr>
              <a:xfrm>
                <a:off x="11010900" y="5224463"/>
                <a:ext cx="347663" cy="638175"/>
              </a:xfrm>
              <a:custGeom>
                <a:rect b="b" l="l" r="r" t="t"/>
                <a:pathLst>
                  <a:path extrusionOk="0" h="371" w="202">
                    <a:moveTo>
                      <a:pt x="121" y="356"/>
                    </a:moveTo>
                    <a:cubicBezTo>
                      <a:pt x="121" y="356"/>
                      <a:pt x="190" y="251"/>
                      <a:pt x="178" y="164"/>
                    </a:cubicBezTo>
                    <a:cubicBezTo>
                      <a:pt x="166" y="76"/>
                      <a:pt x="202" y="33"/>
                      <a:pt x="179" y="16"/>
                    </a:cubicBezTo>
                    <a:cubicBezTo>
                      <a:pt x="156" y="0"/>
                      <a:pt x="122" y="50"/>
                      <a:pt x="115" y="114"/>
                    </a:cubicBezTo>
                    <a:cubicBezTo>
                      <a:pt x="108" y="178"/>
                      <a:pt x="33" y="190"/>
                      <a:pt x="17" y="252"/>
                    </a:cubicBezTo>
                    <a:cubicBezTo>
                      <a:pt x="0" y="314"/>
                      <a:pt x="18" y="341"/>
                      <a:pt x="45" y="356"/>
                    </a:cubicBezTo>
                    <a:cubicBezTo>
                      <a:pt x="71" y="371"/>
                      <a:pt x="106" y="369"/>
                      <a:pt x="121" y="356"/>
                    </a:cubicBezTo>
                    <a:close/>
                  </a:path>
                </a:pathLst>
              </a:custGeom>
              <a:solidFill>
                <a:srgbClr val="DA736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81" name="Google Shape;1281;p53"/>
              <p:cNvSpPr/>
              <p:nvPr/>
            </p:nvSpPr>
            <p:spPr>
              <a:xfrm>
                <a:off x="11020425" y="5330826"/>
                <a:ext cx="211138" cy="463550"/>
              </a:xfrm>
              <a:custGeom>
                <a:rect b="b" l="l" r="r" t="t"/>
                <a:pathLst>
                  <a:path extrusionOk="0" h="269" w="123">
                    <a:moveTo>
                      <a:pt x="12" y="269"/>
                    </a:moveTo>
                    <a:cubicBezTo>
                      <a:pt x="11" y="269"/>
                      <a:pt x="10" y="269"/>
                      <a:pt x="10" y="268"/>
                    </a:cubicBezTo>
                    <a:cubicBezTo>
                      <a:pt x="0" y="249"/>
                      <a:pt x="0" y="223"/>
                      <a:pt x="9" y="190"/>
                    </a:cubicBezTo>
                    <a:cubicBezTo>
                      <a:pt x="16" y="160"/>
                      <a:pt x="38" y="141"/>
                      <a:pt x="59" y="123"/>
                    </a:cubicBezTo>
                    <a:cubicBezTo>
                      <a:pt x="82" y="104"/>
                      <a:pt x="104" y="85"/>
                      <a:pt x="107" y="52"/>
                    </a:cubicBezTo>
                    <a:cubicBezTo>
                      <a:pt x="109" y="35"/>
                      <a:pt x="113" y="17"/>
                      <a:pt x="119" y="2"/>
                    </a:cubicBezTo>
                    <a:cubicBezTo>
                      <a:pt x="119" y="1"/>
                      <a:pt x="120" y="0"/>
                      <a:pt x="121" y="1"/>
                    </a:cubicBezTo>
                    <a:cubicBezTo>
                      <a:pt x="122" y="1"/>
                      <a:pt x="123" y="2"/>
                      <a:pt x="122" y="3"/>
                    </a:cubicBezTo>
                    <a:cubicBezTo>
                      <a:pt x="117" y="18"/>
                      <a:pt x="113" y="35"/>
                      <a:pt x="111" y="52"/>
                    </a:cubicBezTo>
                    <a:cubicBezTo>
                      <a:pt x="107" y="87"/>
                      <a:pt x="84" y="107"/>
                      <a:pt x="61" y="126"/>
                    </a:cubicBezTo>
                    <a:cubicBezTo>
                      <a:pt x="41" y="144"/>
                      <a:pt x="20" y="162"/>
                      <a:pt x="12" y="191"/>
                    </a:cubicBezTo>
                    <a:cubicBezTo>
                      <a:pt x="4" y="223"/>
                      <a:pt x="4" y="248"/>
                      <a:pt x="14" y="266"/>
                    </a:cubicBezTo>
                    <a:cubicBezTo>
                      <a:pt x="14" y="267"/>
                      <a:pt x="14" y="268"/>
                      <a:pt x="13" y="269"/>
                    </a:cubicBezTo>
                    <a:lnTo>
                      <a:pt x="12" y="269"/>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82" name="Google Shape;1282;p53"/>
              <p:cNvSpPr/>
              <p:nvPr/>
            </p:nvSpPr>
            <p:spPr>
              <a:xfrm>
                <a:off x="10983913" y="5899151"/>
                <a:ext cx="31750" cy="44450"/>
              </a:xfrm>
              <a:custGeom>
                <a:rect b="b" l="l" r="r" t="t"/>
                <a:pathLst>
                  <a:path extrusionOk="0" h="26" w="18">
                    <a:moveTo>
                      <a:pt x="16" y="26"/>
                    </a:moveTo>
                    <a:cubicBezTo>
                      <a:pt x="15" y="26"/>
                      <a:pt x="15" y="26"/>
                      <a:pt x="14" y="26"/>
                    </a:cubicBezTo>
                    <a:cubicBezTo>
                      <a:pt x="6" y="16"/>
                      <a:pt x="1" y="3"/>
                      <a:pt x="0" y="2"/>
                    </a:cubicBezTo>
                    <a:cubicBezTo>
                      <a:pt x="0" y="1"/>
                      <a:pt x="1" y="0"/>
                      <a:pt x="2" y="0"/>
                    </a:cubicBezTo>
                    <a:cubicBezTo>
                      <a:pt x="3" y="0"/>
                      <a:pt x="4" y="0"/>
                      <a:pt x="4" y="1"/>
                    </a:cubicBezTo>
                    <a:cubicBezTo>
                      <a:pt x="4" y="1"/>
                      <a:pt x="9" y="14"/>
                      <a:pt x="17" y="23"/>
                    </a:cubicBezTo>
                    <a:cubicBezTo>
                      <a:pt x="18" y="24"/>
                      <a:pt x="18" y="25"/>
                      <a:pt x="17" y="26"/>
                    </a:cubicBezTo>
                    <a:cubicBezTo>
                      <a:pt x="17" y="26"/>
                      <a:pt x="16" y="26"/>
                      <a:pt x="16" y="26"/>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83" name="Google Shape;1283;p53"/>
              <p:cNvSpPr/>
              <p:nvPr/>
            </p:nvSpPr>
            <p:spPr>
              <a:xfrm>
                <a:off x="11176000" y="5832476"/>
                <a:ext cx="46038" cy="52388"/>
              </a:xfrm>
              <a:custGeom>
                <a:rect b="b" l="l" r="r" t="t"/>
                <a:pathLst>
                  <a:path extrusionOk="0" h="30" w="27">
                    <a:moveTo>
                      <a:pt x="3" y="30"/>
                    </a:moveTo>
                    <a:cubicBezTo>
                      <a:pt x="2" y="30"/>
                      <a:pt x="1" y="30"/>
                      <a:pt x="1" y="29"/>
                    </a:cubicBezTo>
                    <a:cubicBezTo>
                      <a:pt x="0" y="28"/>
                      <a:pt x="1" y="27"/>
                      <a:pt x="1" y="26"/>
                    </a:cubicBezTo>
                    <a:cubicBezTo>
                      <a:pt x="11" y="19"/>
                      <a:pt x="23" y="1"/>
                      <a:pt x="24" y="1"/>
                    </a:cubicBezTo>
                    <a:cubicBezTo>
                      <a:pt x="24" y="0"/>
                      <a:pt x="25" y="0"/>
                      <a:pt x="26" y="0"/>
                    </a:cubicBezTo>
                    <a:cubicBezTo>
                      <a:pt x="27" y="1"/>
                      <a:pt x="27" y="2"/>
                      <a:pt x="27" y="3"/>
                    </a:cubicBezTo>
                    <a:cubicBezTo>
                      <a:pt x="26" y="4"/>
                      <a:pt x="14" y="22"/>
                      <a:pt x="4" y="29"/>
                    </a:cubicBezTo>
                    <a:cubicBezTo>
                      <a:pt x="3" y="30"/>
                      <a:pt x="3" y="30"/>
                      <a:pt x="3" y="30"/>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84" name="Google Shape;1284;p53"/>
              <p:cNvSpPr/>
              <p:nvPr/>
            </p:nvSpPr>
            <p:spPr>
              <a:xfrm>
                <a:off x="11118850" y="5322888"/>
                <a:ext cx="71438" cy="44450"/>
              </a:xfrm>
              <a:custGeom>
                <a:rect b="b" l="l" r="r" t="t"/>
                <a:pathLst>
                  <a:path extrusionOk="0" h="26" w="42">
                    <a:moveTo>
                      <a:pt x="2" y="26"/>
                    </a:moveTo>
                    <a:cubicBezTo>
                      <a:pt x="1" y="26"/>
                      <a:pt x="1" y="26"/>
                      <a:pt x="0" y="25"/>
                    </a:cubicBezTo>
                    <a:cubicBezTo>
                      <a:pt x="0" y="24"/>
                      <a:pt x="0" y="23"/>
                      <a:pt x="1" y="23"/>
                    </a:cubicBezTo>
                    <a:cubicBezTo>
                      <a:pt x="1" y="22"/>
                      <a:pt x="19" y="10"/>
                      <a:pt x="39" y="1"/>
                    </a:cubicBezTo>
                    <a:cubicBezTo>
                      <a:pt x="40" y="0"/>
                      <a:pt x="42" y="1"/>
                      <a:pt x="42" y="2"/>
                    </a:cubicBezTo>
                    <a:cubicBezTo>
                      <a:pt x="42" y="3"/>
                      <a:pt x="42" y="4"/>
                      <a:pt x="41" y="5"/>
                    </a:cubicBezTo>
                    <a:cubicBezTo>
                      <a:pt x="21" y="13"/>
                      <a:pt x="3" y="26"/>
                      <a:pt x="3" y="26"/>
                    </a:cubicBezTo>
                    <a:cubicBezTo>
                      <a:pt x="3" y="26"/>
                      <a:pt x="2" y="26"/>
                      <a:pt x="2" y="26"/>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85" name="Google Shape;1285;p53"/>
              <p:cNvSpPr/>
              <p:nvPr/>
            </p:nvSpPr>
            <p:spPr>
              <a:xfrm>
                <a:off x="9109075" y="5038726"/>
                <a:ext cx="574675" cy="1458914"/>
              </a:xfrm>
              <a:custGeom>
                <a:rect b="b" l="l" r="r" t="t"/>
                <a:pathLst>
                  <a:path extrusionOk="0" h="848" w="335">
                    <a:moveTo>
                      <a:pt x="334" y="443"/>
                    </a:moveTo>
                    <a:cubicBezTo>
                      <a:pt x="328" y="541"/>
                      <a:pt x="284" y="848"/>
                      <a:pt x="284" y="848"/>
                    </a:cubicBezTo>
                    <a:cubicBezTo>
                      <a:pt x="8" y="848"/>
                      <a:pt x="8" y="848"/>
                      <a:pt x="8" y="848"/>
                    </a:cubicBezTo>
                    <a:cubicBezTo>
                      <a:pt x="8" y="848"/>
                      <a:pt x="224" y="484"/>
                      <a:pt x="201" y="426"/>
                    </a:cubicBezTo>
                    <a:cubicBezTo>
                      <a:pt x="191" y="402"/>
                      <a:pt x="144" y="348"/>
                      <a:pt x="120" y="307"/>
                    </a:cubicBezTo>
                    <a:cubicBezTo>
                      <a:pt x="96" y="265"/>
                      <a:pt x="75" y="236"/>
                      <a:pt x="54" y="212"/>
                    </a:cubicBezTo>
                    <a:cubicBezTo>
                      <a:pt x="33" y="189"/>
                      <a:pt x="16" y="137"/>
                      <a:pt x="13" y="102"/>
                    </a:cubicBezTo>
                    <a:cubicBezTo>
                      <a:pt x="10" y="67"/>
                      <a:pt x="0" y="45"/>
                      <a:pt x="22" y="46"/>
                    </a:cubicBezTo>
                    <a:cubicBezTo>
                      <a:pt x="44" y="47"/>
                      <a:pt x="53" y="70"/>
                      <a:pt x="61" y="111"/>
                    </a:cubicBezTo>
                    <a:cubicBezTo>
                      <a:pt x="68" y="150"/>
                      <a:pt x="86" y="163"/>
                      <a:pt x="87" y="164"/>
                    </a:cubicBezTo>
                    <a:cubicBezTo>
                      <a:pt x="73" y="146"/>
                      <a:pt x="106" y="79"/>
                      <a:pt x="120" y="53"/>
                    </a:cubicBezTo>
                    <a:cubicBezTo>
                      <a:pt x="133" y="28"/>
                      <a:pt x="146" y="0"/>
                      <a:pt x="163" y="11"/>
                    </a:cubicBezTo>
                    <a:cubicBezTo>
                      <a:pt x="179" y="23"/>
                      <a:pt x="152" y="95"/>
                      <a:pt x="151" y="99"/>
                    </a:cubicBezTo>
                    <a:cubicBezTo>
                      <a:pt x="152" y="98"/>
                      <a:pt x="154" y="94"/>
                      <a:pt x="167" y="71"/>
                    </a:cubicBezTo>
                    <a:cubicBezTo>
                      <a:pt x="167" y="70"/>
                      <a:pt x="167" y="69"/>
                      <a:pt x="167" y="69"/>
                    </a:cubicBezTo>
                    <a:cubicBezTo>
                      <a:pt x="172" y="62"/>
                      <a:pt x="172" y="62"/>
                      <a:pt x="172" y="62"/>
                    </a:cubicBezTo>
                    <a:cubicBezTo>
                      <a:pt x="186" y="39"/>
                      <a:pt x="206" y="27"/>
                      <a:pt x="217" y="41"/>
                    </a:cubicBezTo>
                    <a:cubicBezTo>
                      <a:pt x="230" y="56"/>
                      <a:pt x="211" y="87"/>
                      <a:pt x="211" y="87"/>
                    </a:cubicBezTo>
                    <a:cubicBezTo>
                      <a:pt x="246" y="85"/>
                      <a:pt x="231" y="112"/>
                      <a:pt x="222" y="146"/>
                    </a:cubicBezTo>
                    <a:cubicBezTo>
                      <a:pt x="213" y="181"/>
                      <a:pt x="221" y="218"/>
                      <a:pt x="245" y="254"/>
                    </a:cubicBezTo>
                    <a:cubicBezTo>
                      <a:pt x="270" y="290"/>
                      <a:pt x="331" y="363"/>
                      <a:pt x="334" y="420"/>
                    </a:cubicBezTo>
                    <a:cubicBezTo>
                      <a:pt x="335" y="425"/>
                      <a:pt x="334" y="433"/>
                      <a:pt x="334" y="443"/>
                    </a:cubicBezTo>
                    <a:close/>
                  </a:path>
                </a:pathLst>
              </a:custGeom>
              <a:solidFill>
                <a:srgbClr val="F7C39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86" name="Google Shape;1286;p53"/>
              <p:cNvSpPr/>
              <p:nvPr/>
            </p:nvSpPr>
            <p:spPr>
              <a:xfrm>
                <a:off x="9296400" y="5345113"/>
                <a:ext cx="314325" cy="315913"/>
              </a:xfrm>
              <a:custGeom>
                <a:rect b="b" l="l" r="r" t="t"/>
                <a:pathLst>
                  <a:path extrusionOk="0" h="184" w="183">
                    <a:moveTo>
                      <a:pt x="73" y="184"/>
                    </a:moveTo>
                    <a:cubicBezTo>
                      <a:pt x="72" y="184"/>
                      <a:pt x="72" y="184"/>
                      <a:pt x="71" y="183"/>
                    </a:cubicBezTo>
                    <a:cubicBezTo>
                      <a:pt x="71" y="182"/>
                      <a:pt x="40" y="126"/>
                      <a:pt x="25" y="83"/>
                    </a:cubicBezTo>
                    <a:cubicBezTo>
                      <a:pt x="9" y="38"/>
                      <a:pt x="0" y="13"/>
                      <a:pt x="20" y="4"/>
                    </a:cubicBezTo>
                    <a:cubicBezTo>
                      <a:pt x="29" y="0"/>
                      <a:pt x="38" y="0"/>
                      <a:pt x="46" y="3"/>
                    </a:cubicBezTo>
                    <a:cubicBezTo>
                      <a:pt x="57" y="8"/>
                      <a:pt x="72" y="22"/>
                      <a:pt x="82" y="59"/>
                    </a:cubicBezTo>
                    <a:cubicBezTo>
                      <a:pt x="95" y="113"/>
                      <a:pt x="116" y="116"/>
                      <a:pt x="135" y="119"/>
                    </a:cubicBezTo>
                    <a:cubicBezTo>
                      <a:pt x="157" y="123"/>
                      <a:pt x="174" y="136"/>
                      <a:pt x="183" y="157"/>
                    </a:cubicBezTo>
                    <a:cubicBezTo>
                      <a:pt x="183" y="158"/>
                      <a:pt x="183" y="159"/>
                      <a:pt x="182" y="159"/>
                    </a:cubicBezTo>
                    <a:cubicBezTo>
                      <a:pt x="181" y="160"/>
                      <a:pt x="179" y="159"/>
                      <a:pt x="179" y="158"/>
                    </a:cubicBezTo>
                    <a:cubicBezTo>
                      <a:pt x="171" y="139"/>
                      <a:pt x="155" y="127"/>
                      <a:pt x="135" y="123"/>
                    </a:cubicBezTo>
                    <a:cubicBezTo>
                      <a:pt x="114" y="120"/>
                      <a:pt x="92" y="116"/>
                      <a:pt x="78" y="60"/>
                    </a:cubicBezTo>
                    <a:cubicBezTo>
                      <a:pt x="68" y="25"/>
                      <a:pt x="55" y="12"/>
                      <a:pt x="45" y="7"/>
                    </a:cubicBezTo>
                    <a:cubicBezTo>
                      <a:pt x="35" y="3"/>
                      <a:pt x="27" y="5"/>
                      <a:pt x="22" y="7"/>
                    </a:cubicBezTo>
                    <a:cubicBezTo>
                      <a:pt x="5" y="15"/>
                      <a:pt x="14" y="39"/>
                      <a:pt x="29" y="81"/>
                    </a:cubicBezTo>
                    <a:cubicBezTo>
                      <a:pt x="44" y="125"/>
                      <a:pt x="75" y="180"/>
                      <a:pt x="75" y="181"/>
                    </a:cubicBezTo>
                    <a:cubicBezTo>
                      <a:pt x="75" y="182"/>
                      <a:pt x="75" y="183"/>
                      <a:pt x="74" y="184"/>
                    </a:cubicBezTo>
                    <a:lnTo>
                      <a:pt x="73" y="184"/>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87" name="Google Shape;1287;p53"/>
              <p:cNvSpPr/>
              <p:nvPr/>
            </p:nvSpPr>
            <p:spPr>
              <a:xfrm>
                <a:off x="9418638" y="5184776"/>
                <a:ext cx="55563" cy="242888"/>
              </a:xfrm>
              <a:custGeom>
                <a:rect b="b" l="l" r="r" t="t"/>
                <a:pathLst>
                  <a:path extrusionOk="0" h="141" w="33">
                    <a:moveTo>
                      <a:pt x="27" y="141"/>
                    </a:moveTo>
                    <a:cubicBezTo>
                      <a:pt x="27" y="141"/>
                      <a:pt x="26" y="141"/>
                      <a:pt x="26" y="140"/>
                    </a:cubicBezTo>
                    <a:cubicBezTo>
                      <a:pt x="8" y="128"/>
                      <a:pt x="8" y="128"/>
                      <a:pt x="8" y="128"/>
                    </a:cubicBezTo>
                    <a:cubicBezTo>
                      <a:pt x="8" y="127"/>
                      <a:pt x="8" y="126"/>
                      <a:pt x="8" y="126"/>
                    </a:cubicBezTo>
                    <a:cubicBezTo>
                      <a:pt x="9" y="114"/>
                      <a:pt x="6" y="104"/>
                      <a:pt x="4" y="95"/>
                    </a:cubicBezTo>
                    <a:cubicBezTo>
                      <a:pt x="2" y="85"/>
                      <a:pt x="0" y="76"/>
                      <a:pt x="2" y="67"/>
                    </a:cubicBezTo>
                    <a:cubicBezTo>
                      <a:pt x="5" y="49"/>
                      <a:pt x="28" y="3"/>
                      <a:pt x="29" y="1"/>
                    </a:cubicBezTo>
                    <a:cubicBezTo>
                      <a:pt x="30" y="0"/>
                      <a:pt x="31" y="0"/>
                      <a:pt x="32" y="1"/>
                    </a:cubicBezTo>
                    <a:cubicBezTo>
                      <a:pt x="33" y="1"/>
                      <a:pt x="33" y="2"/>
                      <a:pt x="33" y="3"/>
                    </a:cubicBezTo>
                    <a:cubicBezTo>
                      <a:pt x="33" y="4"/>
                      <a:pt x="8" y="50"/>
                      <a:pt x="6" y="67"/>
                    </a:cubicBezTo>
                    <a:cubicBezTo>
                      <a:pt x="4" y="76"/>
                      <a:pt x="6" y="85"/>
                      <a:pt x="8" y="94"/>
                    </a:cubicBezTo>
                    <a:cubicBezTo>
                      <a:pt x="10" y="103"/>
                      <a:pt x="12" y="113"/>
                      <a:pt x="12" y="125"/>
                    </a:cubicBezTo>
                    <a:cubicBezTo>
                      <a:pt x="28" y="137"/>
                      <a:pt x="28" y="137"/>
                      <a:pt x="28" y="137"/>
                    </a:cubicBezTo>
                    <a:cubicBezTo>
                      <a:pt x="29" y="138"/>
                      <a:pt x="29" y="139"/>
                      <a:pt x="29" y="140"/>
                    </a:cubicBezTo>
                    <a:cubicBezTo>
                      <a:pt x="28" y="141"/>
                      <a:pt x="28" y="141"/>
                      <a:pt x="27" y="141"/>
                    </a:cubicBezTo>
                    <a:close/>
                  </a:path>
                </a:pathLst>
              </a:custGeom>
              <a:solidFill>
                <a:srgbClr val="0814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88" name="Google Shape;1288;p53"/>
              <p:cNvSpPr/>
              <p:nvPr/>
            </p:nvSpPr>
            <p:spPr>
              <a:xfrm>
                <a:off x="9255125" y="5316538"/>
                <a:ext cx="63500" cy="79375"/>
              </a:xfrm>
              <a:custGeom>
                <a:rect b="b" l="l" r="r" t="t"/>
                <a:pathLst>
                  <a:path extrusionOk="0" h="46" w="37">
                    <a:moveTo>
                      <a:pt x="35" y="46"/>
                    </a:moveTo>
                    <a:cubicBezTo>
                      <a:pt x="34" y="46"/>
                      <a:pt x="34" y="46"/>
                      <a:pt x="33" y="45"/>
                    </a:cubicBezTo>
                    <a:cubicBezTo>
                      <a:pt x="0" y="4"/>
                      <a:pt x="0" y="4"/>
                      <a:pt x="0" y="4"/>
                    </a:cubicBezTo>
                    <a:cubicBezTo>
                      <a:pt x="0" y="3"/>
                      <a:pt x="0" y="1"/>
                      <a:pt x="1" y="1"/>
                    </a:cubicBezTo>
                    <a:cubicBezTo>
                      <a:pt x="2" y="0"/>
                      <a:pt x="3" y="0"/>
                      <a:pt x="4" y="1"/>
                    </a:cubicBezTo>
                    <a:cubicBezTo>
                      <a:pt x="36" y="43"/>
                      <a:pt x="36" y="43"/>
                      <a:pt x="36" y="43"/>
                    </a:cubicBezTo>
                    <a:cubicBezTo>
                      <a:pt x="37" y="44"/>
                      <a:pt x="37" y="45"/>
                      <a:pt x="36" y="45"/>
                    </a:cubicBezTo>
                    <a:cubicBezTo>
                      <a:pt x="36" y="46"/>
                      <a:pt x="35" y="46"/>
                      <a:pt x="35" y="46"/>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89" name="Google Shape;1289;p53"/>
              <p:cNvSpPr/>
              <p:nvPr/>
            </p:nvSpPr>
            <p:spPr>
              <a:xfrm>
                <a:off x="9329738" y="5205413"/>
                <a:ext cx="76200" cy="174625"/>
              </a:xfrm>
              <a:custGeom>
                <a:rect b="b" l="l" r="r" t="t"/>
                <a:pathLst>
                  <a:path extrusionOk="0" h="102" w="44">
                    <a:moveTo>
                      <a:pt x="42" y="102"/>
                    </a:moveTo>
                    <a:cubicBezTo>
                      <a:pt x="41" y="102"/>
                      <a:pt x="41" y="102"/>
                      <a:pt x="40" y="102"/>
                    </a:cubicBezTo>
                    <a:cubicBezTo>
                      <a:pt x="40" y="101"/>
                      <a:pt x="17" y="69"/>
                      <a:pt x="9" y="56"/>
                    </a:cubicBezTo>
                    <a:cubicBezTo>
                      <a:pt x="0" y="43"/>
                      <a:pt x="18" y="6"/>
                      <a:pt x="20" y="1"/>
                    </a:cubicBezTo>
                    <a:cubicBezTo>
                      <a:pt x="21" y="0"/>
                      <a:pt x="22" y="0"/>
                      <a:pt x="23" y="1"/>
                    </a:cubicBezTo>
                    <a:cubicBezTo>
                      <a:pt x="24" y="1"/>
                      <a:pt x="24" y="2"/>
                      <a:pt x="24" y="3"/>
                    </a:cubicBezTo>
                    <a:cubicBezTo>
                      <a:pt x="18" y="14"/>
                      <a:pt x="6" y="44"/>
                      <a:pt x="12" y="54"/>
                    </a:cubicBezTo>
                    <a:cubicBezTo>
                      <a:pt x="20" y="66"/>
                      <a:pt x="43" y="99"/>
                      <a:pt x="44" y="99"/>
                    </a:cubicBezTo>
                    <a:cubicBezTo>
                      <a:pt x="44" y="100"/>
                      <a:pt x="44" y="101"/>
                      <a:pt x="43" y="102"/>
                    </a:cubicBezTo>
                    <a:cubicBezTo>
                      <a:pt x="43" y="102"/>
                      <a:pt x="43" y="102"/>
                      <a:pt x="42" y="102"/>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90" name="Google Shape;1290;p53"/>
              <p:cNvSpPr/>
              <p:nvPr/>
            </p:nvSpPr>
            <p:spPr>
              <a:xfrm>
                <a:off x="9380538" y="4225926"/>
                <a:ext cx="1731962" cy="1733550"/>
              </a:xfrm>
              <a:custGeom>
                <a:rect b="b" l="l" r="r" t="t"/>
                <a:pathLst>
                  <a:path extrusionOk="0" h="1007" w="1007">
                    <a:moveTo>
                      <a:pt x="1007" y="503"/>
                    </a:moveTo>
                    <a:cubicBezTo>
                      <a:pt x="1007" y="782"/>
                      <a:pt x="782" y="1007"/>
                      <a:pt x="504" y="1007"/>
                    </a:cubicBezTo>
                    <a:cubicBezTo>
                      <a:pt x="313" y="1007"/>
                      <a:pt x="148" y="901"/>
                      <a:pt x="62" y="746"/>
                    </a:cubicBezTo>
                    <a:cubicBezTo>
                      <a:pt x="22" y="674"/>
                      <a:pt x="0" y="591"/>
                      <a:pt x="0" y="503"/>
                    </a:cubicBezTo>
                    <a:cubicBezTo>
                      <a:pt x="0" y="225"/>
                      <a:pt x="225" y="0"/>
                      <a:pt x="504" y="0"/>
                    </a:cubicBezTo>
                    <a:cubicBezTo>
                      <a:pt x="701" y="0"/>
                      <a:pt x="871" y="113"/>
                      <a:pt x="954" y="278"/>
                    </a:cubicBezTo>
                    <a:cubicBezTo>
                      <a:pt x="988" y="346"/>
                      <a:pt x="1007" y="422"/>
                      <a:pt x="1007" y="503"/>
                    </a:cubicBez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91" name="Google Shape;1291;p53"/>
              <p:cNvSpPr/>
              <p:nvPr/>
            </p:nvSpPr>
            <p:spPr>
              <a:xfrm>
                <a:off x="9904413" y="4319588"/>
                <a:ext cx="176213" cy="196850"/>
              </a:xfrm>
              <a:custGeom>
                <a:rect b="b" l="l" r="r" t="t"/>
                <a:pathLst>
                  <a:path extrusionOk="0" h="115" w="102">
                    <a:moveTo>
                      <a:pt x="10" y="10"/>
                    </a:moveTo>
                    <a:cubicBezTo>
                      <a:pt x="10" y="10"/>
                      <a:pt x="20" y="0"/>
                      <a:pt x="34" y="6"/>
                    </a:cubicBezTo>
                    <a:cubicBezTo>
                      <a:pt x="48" y="12"/>
                      <a:pt x="62" y="9"/>
                      <a:pt x="68" y="16"/>
                    </a:cubicBezTo>
                    <a:cubicBezTo>
                      <a:pt x="74" y="24"/>
                      <a:pt x="81" y="38"/>
                      <a:pt x="79" y="50"/>
                    </a:cubicBezTo>
                    <a:cubicBezTo>
                      <a:pt x="78" y="61"/>
                      <a:pt x="95" y="58"/>
                      <a:pt x="99" y="70"/>
                    </a:cubicBezTo>
                    <a:cubicBezTo>
                      <a:pt x="102" y="82"/>
                      <a:pt x="94" y="86"/>
                      <a:pt x="85" y="84"/>
                    </a:cubicBezTo>
                    <a:cubicBezTo>
                      <a:pt x="75" y="82"/>
                      <a:pt x="69" y="77"/>
                      <a:pt x="69" y="83"/>
                    </a:cubicBezTo>
                    <a:cubicBezTo>
                      <a:pt x="68" y="88"/>
                      <a:pt x="58" y="91"/>
                      <a:pt x="62" y="98"/>
                    </a:cubicBezTo>
                    <a:cubicBezTo>
                      <a:pt x="66" y="106"/>
                      <a:pt x="66" y="115"/>
                      <a:pt x="48" y="114"/>
                    </a:cubicBezTo>
                    <a:cubicBezTo>
                      <a:pt x="30" y="112"/>
                      <a:pt x="28" y="91"/>
                      <a:pt x="19" y="90"/>
                    </a:cubicBezTo>
                    <a:cubicBezTo>
                      <a:pt x="10" y="89"/>
                      <a:pt x="0" y="81"/>
                      <a:pt x="10" y="73"/>
                    </a:cubicBezTo>
                    <a:cubicBezTo>
                      <a:pt x="20" y="65"/>
                      <a:pt x="31" y="64"/>
                      <a:pt x="19" y="45"/>
                    </a:cubicBezTo>
                    <a:cubicBezTo>
                      <a:pt x="7" y="27"/>
                      <a:pt x="1" y="19"/>
                      <a:pt x="10" y="10"/>
                    </a:cubicBez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92" name="Google Shape;1292;p53"/>
              <p:cNvSpPr/>
              <p:nvPr/>
            </p:nvSpPr>
            <p:spPr>
              <a:xfrm>
                <a:off x="9996488" y="4238626"/>
                <a:ext cx="114300" cy="88900"/>
              </a:xfrm>
              <a:custGeom>
                <a:rect b="b" l="l" r="r" t="t"/>
                <a:pathLst>
                  <a:path extrusionOk="0" h="52" w="67">
                    <a:moveTo>
                      <a:pt x="47" y="34"/>
                    </a:moveTo>
                    <a:cubicBezTo>
                      <a:pt x="47" y="44"/>
                      <a:pt x="38" y="52"/>
                      <a:pt x="32" y="45"/>
                    </a:cubicBezTo>
                    <a:cubicBezTo>
                      <a:pt x="27" y="38"/>
                      <a:pt x="21" y="47"/>
                      <a:pt x="10" y="42"/>
                    </a:cubicBezTo>
                    <a:cubicBezTo>
                      <a:pt x="0" y="37"/>
                      <a:pt x="5" y="33"/>
                      <a:pt x="9" y="23"/>
                    </a:cubicBezTo>
                    <a:cubicBezTo>
                      <a:pt x="11" y="19"/>
                      <a:pt x="11" y="15"/>
                      <a:pt x="10" y="11"/>
                    </a:cubicBezTo>
                    <a:cubicBezTo>
                      <a:pt x="26" y="7"/>
                      <a:pt x="43" y="3"/>
                      <a:pt x="61" y="0"/>
                    </a:cubicBezTo>
                    <a:cubicBezTo>
                      <a:pt x="61" y="4"/>
                      <a:pt x="61" y="8"/>
                      <a:pt x="62" y="12"/>
                    </a:cubicBezTo>
                    <a:cubicBezTo>
                      <a:pt x="67" y="26"/>
                      <a:pt x="46" y="24"/>
                      <a:pt x="47" y="34"/>
                    </a:cubicBez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93" name="Google Shape;1293;p53"/>
              <p:cNvSpPr/>
              <p:nvPr/>
            </p:nvSpPr>
            <p:spPr>
              <a:xfrm>
                <a:off x="10096500" y="4225926"/>
                <a:ext cx="350838" cy="344488"/>
              </a:xfrm>
              <a:custGeom>
                <a:rect b="b" l="l" r="r" t="t"/>
                <a:pathLst>
                  <a:path extrusionOk="0" h="200" w="204">
                    <a:moveTo>
                      <a:pt x="196" y="95"/>
                    </a:moveTo>
                    <a:cubicBezTo>
                      <a:pt x="195" y="103"/>
                      <a:pt x="188" y="101"/>
                      <a:pt x="183" y="105"/>
                    </a:cubicBezTo>
                    <a:cubicBezTo>
                      <a:pt x="178" y="109"/>
                      <a:pt x="201" y="120"/>
                      <a:pt x="200" y="127"/>
                    </a:cubicBezTo>
                    <a:cubicBezTo>
                      <a:pt x="200" y="134"/>
                      <a:pt x="192" y="132"/>
                      <a:pt x="175" y="131"/>
                    </a:cubicBezTo>
                    <a:cubicBezTo>
                      <a:pt x="157" y="130"/>
                      <a:pt x="145" y="125"/>
                      <a:pt x="143" y="141"/>
                    </a:cubicBezTo>
                    <a:cubicBezTo>
                      <a:pt x="141" y="157"/>
                      <a:pt x="130" y="155"/>
                      <a:pt x="116" y="155"/>
                    </a:cubicBezTo>
                    <a:cubicBezTo>
                      <a:pt x="101" y="154"/>
                      <a:pt x="100" y="160"/>
                      <a:pt x="96" y="180"/>
                    </a:cubicBezTo>
                    <a:cubicBezTo>
                      <a:pt x="92" y="200"/>
                      <a:pt x="76" y="199"/>
                      <a:pt x="71" y="192"/>
                    </a:cubicBezTo>
                    <a:cubicBezTo>
                      <a:pt x="67" y="184"/>
                      <a:pt x="68" y="184"/>
                      <a:pt x="53" y="183"/>
                    </a:cubicBezTo>
                    <a:cubicBezTo>
                      <a:pt x="39" y="182"/>
                      <a:pt x="44" y="175"/>
                      <a:pt x="44" y="157"/>
                    </a:cubicBezTo>
                    <a:cubicBezTo>
                      <a:pt x="44" y="139"/>
                      <a:pt x="25" y="153"/>
                      <a:pt x="27" y="135"/>
                    </a:cubicBezTo>
                    <a:cubicBezTo>
                      <a:pt x="28" y="117"/>
                      <a:pt x="39" y="123"/>
                      <a:pt x="48" y="120"/>
                    </a:cubicBezTo>
                    <a:cubicBezTo>
                      <a:pt x="57" y="117"/>
                      <a:pt x="54" y="107"/>
                      <a:pt x="41" y="99"/>
                    </a:cubicBezTo>
                    <a:cubicBezTo>
                      <a:pt x="28" y="91"/>
                      <a:pt x="31" y="89"/>
                      <a:pt x="33" y="75"/>
                    </a:cubicBezTo>
                    <a:cubicBezTo>
                      <a:pt x="35" y="61"/>
                      <a:pt x="20" y="63"/>
                      <a:pt x="10" y="50"/>
                    </a:cubicBezTo>
                    <a:cubicBezTo>
                      <a:pt x="0" y="36"/>
                      <a:pt x="19" y="33"/>
                      <a:pt x="21" y="22"/>
                    </a:cubicBezTo>
                    <a:cubicBezTo>
                      <a:pt x="22" y="17"/>
                      <a:pt x="20" y="10"/>
                      <a:pt x="18" y="5"/>
                    </a:cubicBezTo>
                    <a:cubicBezTo>
                      <a:pt x="40" y="1"/>
                      <a:pt x="63" y="0"/>
                      <a:pt x="86" y="0"/>
                    </a:cubicBezTo>
                    <a:cubicBezTo>
                      <a:pt x="106" y="0"/>
                      <a:pt x="125" y="1"/>
                      <a:pt x="144" y="3"/>
                    </a:cubicBezTo>
                    <a:cubicBezTo>
                      <a:pt x="151" y="20"/>
                      <a:pt x="161" y="20"/>
                      <a:pt x="171" y="22"/>
                    </a:cubicBezTo>
                    <a:cubicBezTo>
                      <a:pt x="182" y="25"/>
                      <a:pt x="180" y="32"/>
                      <a:pt x="185" y="43"/>
                    </a:cubicBezTo>
                    <a:cubicBezTo>
                      <a:pt x="189" y="55"/>
                      <a:pt x="204" y="54"/>
                      <a:pt x="204" y="68"/>
                    </a:cubicBezTo>
                    <a:cubicBezTo>
                      <a:pt x="204" y="81"/>
                      <a:pt x="197" y="77"/>
                      <a:pt x="189" y="80"/>
                    </a:cubicBezTo>
                    <a:cubicBezTo>
                      <a:pt x="182" y="83"/>
                      <a:pt x="197" y="87"/>
                      <a:pt x="196" y="95"/>
                    </a:cubicBez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94" name="Google Shape;1294;p53"/>
              <p:cNvSpPr/>
              <p:nvPr/>
            </p:nvSpPr>
            <p:spPr>
              <a:xfrm>
                <a:off x="10437813" y="4462463"/>
                <a:ext cx="115888" cy="82550"/>
              </a:xfrm>
              <a:custGeom>
                <a:rect b="b" l="l" r="r" t="t"/>
                <a:pathLst>
                  <a:path extrusionOk="0" h="48" w="67">
                    <a:moveTo>
                      <a:pt x="47" y="8"/>
                    </a:moveTo>
                    <a:cubicBezTo>
                      <a:pt x="47" y="8"/>
                      <a:pt x="57" y="14"/>
                      <a:pt x="62" y="22"/>
                    </a:cubicBezTo>
                    <a:cubicBezTo>
                      <a:pt x="67" y="29"/>
                      <a:pt x="59" y="40"/>
                      <a:pt x="47" y="36"/>
                    </a:cubicBezTo>
                    <a:cubicBezTo>
                      <a:pt x="36" y="32"/>
                      <a:pt x="45" y="48"/>
                      <a:pt x="29" y="42"/>
                    </a:cubicBezTo>
                    <a:cubicBezTo>
                      <a:pt x="13" y="37"/>
                      <a:pt x="0" y="25"/>
                      <a:pt x="3" y="16"/>
                    </a:cubicBezTo>
                    <a:cubicBezTo>
                      <a:pt x="6" y="8"/>
                      <a:pt x="18" y="19"/>
                      <a:pt x="22" y="14"/>
                    </a:cubicBezTo>
                    <a:cubicBezTo>
                      <a:pt x="26" y="10"/>
                      <a:pt x="35" y="0"/>
                      <a:pt x="47" y="8"/>
                    </a:cubicBez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95" name="Google Shape;1295;p53"/>
              <p:cNvSpPr/>
              <p:nvPr/>
            </p:nvSpPr>
            <p:spPr>
              <a:xfrm>
                <a:off x="9391650" y="4319588"/>
                <a:ext cx="901701" cy="1625601"/>
              </a:xfrm>
              <a:custGeom>
                <a:rect b="b" l="l" r="r" t="t"/>
                <a:pathLst>
                  <a:path extrusionOk="0" h="945" w="524">
                    <a:moveTo>
                      <a:pt x="486" y="740"/>
                    </a:moveTo>
                    <a:cubicBezTo>
                      <a:pt x="482" y="764"/>
                      <a:pt x="481" y="779"/>
                      <a:pt x="461" y="788"/>
                    </a:cubicBezTo>
                    <a:cubicBezTo>
                      <a:pt x="440" y="796"/>
                      <a:pt x="423" y="792"/>
                      <a:pt x="421" y="806"/>
                    </a:cubicBezTo>
                    <a:cubicBezTo>
                      <a:pt x="418" y="821"/>
                      <a:pt x="408" y="811"/>
                      <a:pt x="406" y="832"/>
                    </a:cubicBezTo>
                    <a:cubicBezTo>
                      <a:pt x="405" y="853"/>
                      <a:pt x="390" y="853"/>
                      <a:pt x="379" y="854"/>
                    </a:cubicBezTo>
                    <a:cubicBezTo>
                      <a:pt x="369" y="855"/>
                      <a:pt x="374" y="871"/>
                      <a:pt x="366" y="879"/>
                    </a:cubicBezTo>
                    <a:cubicBezTo>
                      <a:pt x="358" y="886"/>
                      <a:pt x="356" y="894"/>
                      <a:pt x="364" y="901"/>
                    </a:cubicBezTo>
                    <a:cubicBezTo>
                      <a:pt x="371" y="908"/>
                      <a:pt x="400" y="927"/>
                      <a:pt x="384" y="940"/>
                    </a:cubicBezTo>
                    <a:cubicBezTo>
                      <a:pt x="384" y="940"/>
                      <a:pt x="384" y="940"/>
                      <a:pt x="384" y="940"/>
                    </a:cubicBezTo>
                    <a:cubicBezTo>
                      <a:pt x="379" y="945"/>
                      <a:pt x="373" y="942"/>
                      <a:pt x="366" y="936"/>
                    </a:cubicBezTo>
                    <a:cubicBezTo>
                      <a:pt x="353" y="923"/>
                      <a:pt x="338" y="897"/>
                      <a:pt x="323" y="887"/>
                    </a:cubicBezTo>
                    <a:cubicBezTo>
                      <a:pt x="302" y="871"/>
                      <a:pt x="311" y="853"/>
                      <a:pt x="300" y="839"/>
                    </a:cubicBezTo>
                    <a:cubicBezTo>
                      <a:pt x="290" y="825"/>
                      <a:pt x="286" y="808"/>
                      <a:pt x="284" y="784"/>
                    </a:cubicBezTo>
                    <a:cubicBezTo>
                      <a:pt x="282" y="759"/>
                      <a:pt x="281" y="749"/>
                      <a:pt x="253" y="742"/>
                    </a:cubicBezTo>
                    <a:cubicBezTo>
                      <a:pt x="226" y="735"/>
                      <a:pt x="221" y="703"/>
                      <a:pt x="201" y="685"/>
                    </a:cubicBezTo>
                    <a:cubicBezTo>
                      <a:pt x="182" y="668"/>
                      <a:pt x="173" y="621"/>
                      <a:pt x="188" y="609"/>
                    </a:cubicBezTo>
                    <a:cubicBezTo>
                      <a:pt x="203" y="597"/>
                      <a:pt x="205" y="594"/>
                      <a:pt x="198" y="581"/>
                    </a:cubicBezTo>
                    <a:cubicBezTo>
                      <a:pt x="191" y="568"/>
                      <a:pt x="188" y="562"/>
                      <a:pt x="176" y="568"/>
                    </a:cubicBezTo>
                    <a:cubicBezTo>
                      <a:pt x="164" y="573"/>
                      <a:pt x="138" y="551"/>
                      <a:pt x="136" y="540"/>
                    </a:cubicBezTo>
                    <a:cubicBezTo>
                      <a:pt x="134" y="528"/>
                      <a:pt x="136" y="519"/>
                      <a:pt x="113" y="518"/>
                    </a:cubicBezTo>
                    <a:cubicBezTo>
                      <a:pt x="89" y="517"/>
                      <a:pt x="107" y="496"/>
                      <a:pt x="92" y="495"/>
                    </a:cubicBezTo>
                    <a:cubicBezTo>
                      <a:pt x="76" y="494"/>
                      <a:pt x="44" y="505"/>
                      <a:pt x="42" y="472"/>
                    </a:cubicBezTo>
                    <a:cubicBezTo>
                      <a:pt x="39" y="440"/>
                      <a:pt x="45" y="394"/>
                      <a:pt x="28" y="387"/>
                    </a:cubicBezTo>
                    <a:cubicBezTo>
                      <a:pt x="10" y="380"/>
                      <a:pt x="44" y="430"/>
                      <a:pt x="24" y="433"/>
                    </a:cubicBezTo>
                    <a:cubicBezTo>
                      <a:pt x="6" y="434"/>
                      <a:pt x="0" y="373"/>
                      <a:pt x="4" y="345"/>
                    </a:cubicBezTo>
                    <a:cubicBezTo>
                      <a:pt x="4" y="345"/>
                      <a:pt x="4" y="345"/>
                      <a:pt x="4" y="344"/>
                    </a:cubicBezTo>
                    <a:cubicBezTo>
                      <a:pt x="6" y="334"/>
                      <a:pt x="9" y="324"/>
                      <a:pt x="11" y="314"/>
                    </a:cubicBezTo>
                    <a:cubicBezTo>
                      <a:pt x="11" y="314"/>
                      <a:pt x="11" y="314"/>
                      <a:pt x="11" y="314"/>
                    </a:cubicBezTo>
                    <a:cubicBezTo>
                      <a:pt x="49" y="178"/>
                      <a:pt x="143" y="65"/>
                      <a:pt x="266" y="2"/>
                    </a:cubicBezTo>
                    <a:cubicBezTo>
                      <a:pt x="267" y="1"/>
                      <a:pt x="268" y="0"/>
                      <a:pt x="269" y="0"/>
                    </a:cubicBezTo>
                    <a:cubicBezTo>
                      <a:pt x="274" y="7"/>
                      <a:pt x="277" y="16"/>
                      <a:pt x="276" y="24"/>
                    </a:cubicBezTo>
                    <a:cubicBezTo>
                      <a:pt x="274" y="46"/>
                      <a:pt x="279" y="33"/>
                      <a:pt x="299" y="40"/>
                    </a:cubicBezTo>
                    <a:cubicBezTo>
                      <a:pt x="315" y="46"/>
                      <a:pt x="312" y="69"/>
                      <a:pt x="288" y="71"/>
                    </a:cubicBezTo>
                    <a:cubicBezTo>
                      <a:pt x="264" y="72"/>
                      <a:pt x="272" y="62"/>
                      <a:pt x="264" y="70"/>
                    </a:cubicBezTo>
                    <a:cubicBezTo>
                      <a:pt x="255" y="77"/>
                      <a:pt x="259" y="91"/>
                      <a:pt x="241" y="92"/>
                    </a:cubicBezTo>
                    <a:cubicBezTo>
                      <a:pt x="222" y="93"/>
                      <a:pt x="196" y="108"/>
                      <a:pt x="196" y="126"/>
                    </a:cubicBezTo>
                    <a:cubicBezTo>
                      <a:pt x="196" y="145"/>
                      <a:pt x="225" y="147"/>
                      <a:pt x="226" y="160"/>
                    </a:cubicBezTo>
                    <a:cubicBezTo>
                      <a:pt x="227" y="174"/>
                      <a:pt x="214" y="195"/>
                      <a:pt x="232" y="195"/>
                    </a:cubicBezTo>
                    <a:cubicBezTo>
                      <a:pt x="250" y="196"/>
                      <a:pt x="232" y="163"/>
                      <a:pt x="244" y="162"/>
                    </a:cubicBezTo>
                    <a:cubicBezTo>
                      <a:pt x="256" y="161"/>
                      <a:pt x="274" y="165"/>
                      <a:pt x="264" y="148"/>
                    </a:cubicBezTo>
                    <a:cubicBezTo>
                      <a:pt x="254" y="130"/>
                      <a:pt x="260" y="126"/>
                      <a:pt x="276" y="127"/>
                    </a:cubicBezTo>
                    <a:cubicBezTo>
                      <a:pt x="291" y="128"/>
                      <a:pt x="270" y="108"/>
                      <a:pt x="287" y="104"/>
                    </a:cubicBezTo>
                    <a:cubicBezTo>
                      <a:pt x="304" y="100"/>
                      <a:pt x="315" y="111"/>
                      <a:pt x="321" y="129"/>
                    </a:cubicBezTo>
                    <a:cubicBezTo>
                      <a:pt x="327" y="146"/>
                      <a:pt x="339" y="138"/>
                      <a:pt x="342" y="130"/>
                    </a:cubicBezTo>
                    <a:cubicBezTo>
                      <a:pt x="344" y="123"/>
                      <a:pt x="358" y="124"/>
                      <a:pt x="364" y="134"/>
                    </a:cubicBezTo>
                    <a:cubicBezTo>
                      <a:pt x="370" y="145"/>
                      <a:pt x="357" y="150"/>
                      <a:pt x="367" y="158"/>
                    </a:cubicBezTo>
                    <a:cubicBezTo>
                      <a:pt x="377" y="165"/>
                      <a:pt x="393" y="189"/>
                      <a:pt x="392" y="198"/>
                    </a:cubicBezTo>
                    <a:cubicBezTo>
                      <a:pt x="391" y="207"/>
                      <a:pt x="381" y="207"/>
                      <a:pt x="386" y="211"/>
                    </a:cubicBezTo>
                    <a:cubicBezTo>
                      <a:pt x="391" y="216"/>
                      <a:pt x="403" y="214"/>
                      <a:pt x="403" y="229"/>
                    </a:cubicBezTo>
                    <a:cubicBezTo>
                      <a:pt x="403" y="244"/>
                      <a:pt x="397" y="247"/>
                      <a:pt x="383" y="244"/>
                    </a:cubicBezTo>
                    <a:cubicBezTo>
                      <a:pt x="369" y="242"/>
                      <a:pt x="362" y="239"/>
                      <a:pt x="366" y="231"/>
                    </a:cubicBezTo>
                    <a:cubicBezTo>
                      <a:pt x="369" y="222"/>
                      <a:pt x="379" y="215"/>
                      <a:pt x="372" y="215"/>
                    </a:cubicBezTo>
                    <a:cubicBezTo>
                      <a:pt x="366" y="214"/>
                      <a:pt x="346" y="214"/>
                      <a:pt x="343" y="207"/>
                    </a:cubicBezTo>
                    <a:cubicBezTo>
                      <a:pt x="339" y="200"/>
                      <a:pt x="327" y="219"/>
                      <a:pt x="311" y="215"/>
                    </a:cubicBezTo>
                    <a:cubicBezTo>
                      <a:pt x="294" y="212"/>
                      <a:pt x="294" y="205"/>
                      <a:pt x="282" y="221"/>
                    </a:cubicBezTo>
                    <a:cubicBezTo>
                      <a:pt x="270" y="236"/>
                      <a:pt x="282" y="235"/>
                      <a:pt x="292" y="229"/>
                    </a:cubicBezTo>
                    <a:cubicBezTo>
                      <a:pt x="301" y="224"/>
                      <a:pt x="320" y="220"/>
                      <a:pt x="323" y="231"/>
                    </a:cubicBezTo>
                    <a:cubicBezTo>
                      <a:pt x="327" y="242"/>
                      <a:pt x="318" y="242"/>
                      <a:pt x="331" y="251"/>
                    </a:cubicBezTo>
                    <a:cubicBezTo>
                      <a:pt x="345" y="260"/>
                      <a:pt x="317" y="279"/>
                      <a:pt x="303" y="278"/>
                    </a:cubicBezTo>
                    <a:cubicBezTo>
                      <a:pt x="289" y="277"/>
                      <a:pt x="303" y="262"/>
                      <a:pt x="295" y="259"/>
                    </a:cubicBezTo>
                    <a:cubicBezTo>
                      <a:pt x="287" y="256"/>
                      <a:pt x="280" y="259"/>
                      <a:pt x="266" y="274"/>
                    </a:cubicBezTo>
                    <a:cubicBezTo>
                      <a:pt x="253" y="288"/>
                      <a:pt x="241" y="275"/>
                      <a:pt x="242" y="301"/>
                    </a:cubicBezTo>
                    <a:cubicBezTo>
                      <a:pt x="244" y="326"/>
                      <a:pt x="227" y="320"/>
                      <a:pt x="226" y="333"/>
                    </a:cubicBezTo>
                    <a:cubicBezTo>
                      <a:pt x="224" y="346"/>
                      <a:pt x="221" y="352"/>
                      <a:pt x="206" y="348"/>
                    </a:cubicBezTo>
                    <a:cubicBezTo>
                      <a:pt x="192" y="343"/>
                      <a:pt x="178" y="356"/>
                      <a:pt x="180" y="381"/>
                    </a:cubicBezTo>
                    <a:cubicBezTo>
                      <a:pt x="182" y="405"/>
                      <a:pt x="183" y="419"/>
                      <a:pt x="167" y="419"/>
                    </a:cubicBezTo>
                    <a:cubicBezTo>
                      <a:pt x="152" y="419"/>
                      <a:pt x="167" y="388"/>
                      <a:pt x="143" y="384"/>
                    </a:cubicBezTo>
                    <a:cubicBezTo>
                      <a:pt x="119" y="380"/>
                      <a:pt x="84" y="376"/>
                      <a:pt x="84" y="401"/>
                    </a:cubicBezTo>
                    <a:cubicBezTo>
                      <a:pt x="84" y="425"/>
                      <a:pt x="76" y="442"/>
                      <a:pt x="82" y="458"/>
                    </a:cubicBezTo>
                    <a:cubicBezTo>
                      <a:pt x="88" y="473"/>
                      <a:pt x="100" y="474"/>
                      <a:pt x="107" y="470"/>
                    </a:cubicBezTo>
                    <a:cubicBezTo>
                      <a:pt x="114" y="465"/>
                      <a:pt x="120" y="439"/>
                      <a:pt x="135" y="445"/>
                    </a:cubicBezTo>
                    <a:cubicBezTo>
                      <a:pt x="149" y="451"/>
                      <a:pt x="145" y="466"/>
                      <a:pt x="130" y="477"/>
                    </a:cubicBezTo>
                    <a:cubicBezTo>
                      <a:pt x="115" y="487"/>
                      <a:pt x="118" y="499"/>
                      <a:pt x="130" y="495"/>
                    </a:cubicBezTo>
                    <a:cubicBezTo>
                      <a:pt x="141" y="490"/>
                      <a:pt x="156" y="492"/>
                      <a:pt x="161" y="507"/>
                    </a:cubicBezTo>
                    <a:cubicBezTo>
                      <a:pt x="167" y="523"/>
                      <a:pt x="149" y="523"/>
                      <a:pt x="152" y="533"/>
                    </a:cubicBezTo>
                    <a:cubicBezTo>
                      <a:pt x="155" y="542"/>
                      <a:pt x="195" y="553"/>
                      <a:pt x="207" y="540"/>
                    </a:cubicBezTo>
                    <a:cubicBezTo>
                      <a:pt x="220" y="527"/>
                      <a:pt x="231" y="527"/>
                      <a:pt x="237" y="532"/>
                    </a:cubicBezTo>
                    <a:cubicBezTo>
                      <a:pt x="244" y="536"/>
                      <a:pt x="241" y="544"/>
                      <a:pt x="250" y="543"/>
                    </a:cubicBezTo>
                    <a:cubicBezTo>
                      <a:pt x="260" y="542"/>
                      <a:pt x="298" y="537"/>
                      <a:pt x="310" y="553"/>
                    </a:cubicBezTo>
                    <a:cubicBezTo>
                      <a:pt x="322" y="569"/>
                      <a:pt x="349" y="591"/>
                      <a:pt x="360" y="592"/>
                    </a:cubicBezTo>
                    <a:cubicBezTo>
                      <a:pt x="371" y="592"/>
                      <a:pt x="382" y="590"/>
                      <a:pt x="389" y="601"/>
                    </a:cubicBezTo>
                    <a:cubicBezTo>
                      <a:pt x="396" y="612"/>
                      <a:pt x="394" y="617"/>
                      <a:pt x="401" y="623"/>
                    </a:cubicBezTo>
                    <a:cubicBezTo>
                      <a:pt x="408" y="629"/>
                      <a:pt x="397" y="641"/>
                      <a:pt x="405" y="643"/>
                    </a:cubicBezTo>
                    <a:cubicBezTo>
                      <a:pt x="414" y="644"/>
                      <a:pt x="419" y="653"/>
                      <a:pt x="425" y="645"/>
                    </a:cubicBezTo>
                    <a:cubicBezTo>
                      <a:pt x="430" y="636"/>
                      <a:pt x="446" y="639"/>
                      <a:pt x="452" y="648"/>
                    </a:cubicBezTo>
                    <a:cubicBezTo>
                      <a:pt x="458" y="657"/>
                      <a:pt x="455" y="663"/>
                      <a:pt x="468" y="663"/>
                    </a:cubicBezTo>
                    <a:cubicBezTo>
                      <a:pt x="481" y="664"/>
                      <a:pt x="517" y="674"/>
                      <a:pt x="521" y="696"/>
                    </a:cubicBezTo>
                    <a:cubicBezTo>
                      <a:pt x="524" y="718"/>
                      <a:pt x="490" y="717"/>
                      <a:pt x="486" y="740"/>
                    </a:cubicBez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96" name="Google Shape;1296;p53"/>
              <p:cNvSpPr/>
              <p:nvPr/>
            </p:nvSpPr>
            <p:spPr>
              <a:xfrm>
                <a:off x="10517188" y="4427538"/>
                <a:ext cx="595313" cy="1419225"/>
              </a:xfrm>
              <a:custGeom>
                <a:rect b="b" l="l" r="r" t="t"/>
                <a:pathLst>
                  <a:path extrusionOk="0" h="825" w="346">
                    <a:moveTo>
                      <a:pt x="346" y="386"/>
                    </a:moveTo>
                    <a:cubicBezTo>
                      <a:pt x="346" y="571"/>
                      <a:pt x="247" y="732"/>
                      <a:pt x="99" y="820"/>
                    </a:cubicBezTo>
                    <a:cubicBezTo>
                      <a:pt x="99" y="820"/>
                      <a:pt x="99" y="820"/>
                      <a:pt x="99" y="820"/>
                    </a:cubicBezTo>
                    <a:cubicBezTo>
                      <a:pt x="74" y="825"/>
                      <a:pt x="75" y="799"/>
                      <a:pt x="81" y="791"/>
                    </a:cubicBezTo>
                    <a:cubicBezTo>
                      <a:pt x="87" y="782"/>
                      <a:pt x="92" y="777"/>
                      <a:pt x="93" y="761"/>
                    </a:cubicBezTo>
                    <a:cubicBezTo>
                      <a:pt x="94" y="745"/>
                      <a:pt x="111" y="746"/>
                      <a:pt x="110" y="733"/>
                    </a:cubicBezTo>
                    <a:cubicBezTo>
                      <a:pt x="108" y="719"/>
                      <a:pt x="111" y="702"/>
                      <a:pt x="130" y="700"/>
                    </a:cubicBezTo>
                    <a:cubicBezTo>
                      <a:pt x="148" y="698"/>
                      <a:pt x="148" y="677"/>
                      <a:pt x="158" y="649"/>
                    </a:cubicBezTo>
                    <a:cubicBezTo>
                      <a:pt x="168" y="622"/>
                      <a:pt x="168" y="605"/>
                      <a:pt x="147" y="581"/>
                    </a:cubicBezTo>
                    <a:cubicBezTo>
                      <a:pt x="126" y="557"/>
                      <a:pt x="94" y="568"/>
                      <a:pt x="80" y="573"/>
                    </a:cubicBezTo>
                    <a:cubicBezTo>
                      <a:pt x="66" y="579"/>
                      <a:pt x="35" y="575"/>
                      <a:pt x="38" y="555"/>
                    </a:cubicBezTo>
                    <a:cubicBezTo>
                      <a:pt x="41" y="535"/>
                      <a:pt x="28" y="532"/>
                      <a:pt x="14" y="495"/>
                    </a:cubicBezTo>
                    <a:cubicBezTo>
                      <a:pt x="0" y="458"/>
                      <a:pt x="30" y="465"/>
                      <a:pt x="25" y="445"/>
                    </a:cubicBezTo>
                    <a:cubicBezTo>
                      <a:pt x="20" y="425"/>
                      <a:pt x="31" y="422"/>
                      <a:pt x="32" y="401"/>
                    </a:cubicBezTo>
                    <a:cubicBezTo>
                      <a:pt x="34" y="380"/>
                      <a:pt x="69" y="365"/>
                      <a:pt x="81" y="356"/>
                    </a:cubicBezTo>
                    <a:cubicBezTo>
                      <a:pt x="93" y="346"/>
                      <a:pt x="79" y="339"/>
                      <a:pt x="90" y="322"/>
                    </a:cubicBezTo>
                    <a:cubicBezTo>
                      <a:pt x="101" y="305"/>
                      <a:pt x="130" y="319"/>
                      <a:pt x="142" y="309"/>
                    </a:cubicBezTo>
                    <a:cubicBezTo>
                      <a:pt x="154" y="299"/>
                      <a:pt x="201" y="298"/>
                      <a:pt x="200" y="318"/>
                    </a:cubicBezTo>
                    <a:cubicBezTo>
                      <a:pt x="199" y="338"/>
                      <a:pt x="215" y="341"/>
                      <a:pt x="230" y="343"/>
                    </a:cubicBezTo>
                    <a:cubicBezTo>
                      <a:pt x="245" y="345"/>
                      <a:pt x="251" y="364"/>
                      <a:pt x="260" y="352"/>
                    </a:cubicBezTo>
                    <a:cubicBezTo>
                      <a:pt x="268" y="340"/>
                      <a:pt x="274" y="351"/>
                      <a:pt x="302" y="360"/>
                    </a:cubicBezTo>
                    <a:cubicBezTo>
                      <a:pt x="331" y="369"/>
                      <a:pt x="326" y="344"/>
                      <a:pt x="324" y="327"/>
                    </a:cubicBezTo>
                    <a:cubicBezTo>
                      <a:pt x="321" y="310"/>
                      <a:pt x="306" y="315"/>
                      <a:pt x="294" y="312"/>
                    </a:cubicBezTo>
                    <a:cubicBezTo>
                      <a:pt x="281" y="310"/>
                      <a:pt x="295" y="284"/>
                      <a:pt x="282" y="281"/>
                    </a:cubicBezTo>
                    <a:cubicBezTo>
                      <a:pt x="270" y="278"/>
                      <a:pt x="274" y="297"/>
                      <a:pt x="262" y="296"/>
                    </a:cubicBezTo>
                    <a:cubicBezTo>
                      <a:pt x="250" y="296"/>
                      <a:pt x="251" y="279"/>
                      <a:pt x="246" y="266"/>
                    </a:cubicBezTo>
                    <a:cubicBezTo>
                      <a:pt x="242" y="252"/>
                      <a:pt x="226" y="240"/>
                      <a:pt x="220" y="242"/>
                    </a:cubicBezTo>
                    <a:cubicBezTo>
                      <a:pt x="215" y="244"/>
                      <a:pt x="224" y="266"/>
                      <a:pt x="236" y="273"/>
                    </a:cubicBezTo>
                    <a:cubicBezTo>
                      <a:pt x="248" y="280"/>
                      <a:pt x="244" y="296"/>
                      <a:pt x="236" y="297"/>
                    </a:cubicBezTo>
                    <a:cubicBezTo>
                      <a:pt x="227" y="298"/>
                      <a:pt x="229" y="270"/>
                      <a:pt x="214" y="268"/>
                    </a:cubicBezTo>
                    <a:cubicBezTo>
                      <a:pt x="199" y="266"/>
                      <a:pt x="204" y="247"/>
                      <a:pt x="198" y="240"/>
                    </a:cubicBezTo>
                    <a:cubicBezTo>
                      <a:pt x="191" y="234"/>
                      <a:pt x="188" y="243"/>
                      <a:pt x="183" y="262"/>
                    </a:cubicBezTo>
                    <a:cubicBezTo>
                      <a:pt x="179" y="281"/>
                      <a:pt x="147" y="274"/>
                      <a:pt x="148" y="284"/>
                    </a:cubicBezTo>
                    <a:cubicBezTo>
                      <a:pt x="150" y="295"/>
                      <a:pt x="144" y="305"/>
                      <a:pt x="128" y="299"/>
                    </a:cubicBezTo>
                    <a:cubicBezTo>
                      <a:pt x="111" y="293"/>
                      <a:pt x="102" y="305"/>
                      <a:pt x="84" y="299"/>
                    </a:cubicBezTo>
                    <a:cubicBezTo>
                      <a:pt x="67" y="293"/>
                      <a:pt x="78" y="264"/>
                      <a:pt x="80" y="247"/>
                    </a:cubicBezTo>
                    <a:cubicBezTo>
                      <a:pt x="82" y="231"/>
                      <a:pt x="119" y="251"/>
                      <a:pt x="128" y="240"/>
                    </a:cubicBezTo>
                    <a:cubicBezTo>
                      <a:pt x="138" y="228"/>
                      <a:pt x="120" y="219"/>
                      <a:pt x="109" y="204"/>
                    </a:cubicBezTo>
                    <a:cubicBezTo>
                      <a:pt x="99" y="190"/>
                      <a:pt x="107" y="192"/>
                      <a:pt x="127" y="190"/>
                    </a:cubicBezTo>
                    <a:cubicBezTo>
                      <a:pt x="147" y="189"/>
                      <a:pt x="147" y="164"/>
                      <a:pt x="159" y="148"/>
                    </a:cubicBezTo>
                    <a:cubicBezTo>
                      <a:pt x="171" y="132"/>
                      <a:pt x="176" y="153"/>
                      <a:pt x="203" y="152"/>
                    </a:cubicBezTo>
                    <a:cubicBezTo>
                      <a:pt x="229" y="151"/>
                      <a:pt x="217" y="131"/>
                      <a:pt x="222" y="116"/>
                    </a:cubicBezTo>
                    <a:cubicBezTo>
                      <a:pt x="226" y="101"/>
                      <a:pt x="203" y="98"/>
                      <a:pt x="190" y="90"/>
                    </a:cubicBezTo>
                    <a:cubicBezTo>
                      <a:pt x="177" y="82"/>
                      <a:pt x="188" y="59"/>
                      <a:pt x="179" y="62"/>
                    </a:cubicBezTo>
                    <a:cubicBezTo>
                      <a:pt x="170" y="66"/>
                      <a:pt x="175" y="90"/>
                      <a:pt x="188" y="109"/>
                    </a:cubicBezTo>
                    <a:cubicBezTo>
                      <a:pt x="202" y="127"/>
                      <a:pt x="184" y="143"/>
                      <a:pt x="165" y="121"/>
                    </a:cubicBezTo>
                    <a:cubicBezTo>
                      <a:pt x="146" y="99"/>
                      <a:pt x="133" y="122"/>
                      <a:pt x="123" y="98"/>
                    </a:cubicBezTo>
                    <a:cubicBezTo>
                      <a:pt x="113" y="74"/>
                      <a:pt x="138" y="45"/>
                      <a:pt x="138" y="19"/>
                    </a:cubicBezTo>
                    <a:cubicBezTo>
                      <a:pt x="138" y="6"/>
                      <a:pt x="151" y="1"/>
                      <a:pt x="165" y="0"/>
                    </a:cubicBezTo>
                    <a:cubicBezTo>
                      <a:pt x="276" y="92"/>
                      <a:pt x="346" y="231"/>
                      <a:pt x="346" y="386"/>
                    </a:cubicBez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97" name="Google Shape;1297;p53"/>
              <p:cNvSpPr/>
              <p:nvPr/>
            </p:nvSpPr>
            <p:spPr>
              <a:xfrm>
                <a:off x="9772650" y="5127626"/>
                <a:ext cx="104775" cy="52388"/>
              </a:xfrm>
              <a:custGeom>
                <a:rect b="b" l="l" r="r" t="t"/>
                <a:pathLst>
                  <a:path extrusionOk="0" h="30" w="61">
                    <a:moveTo>
                      <a:pt x="51" y="17"/>
                    </a:moveTo>
                    <a:cubicBezTo>
                      <a:pt x="51" y="17"/>
                      <a:pt x="33" y="0"/>
                      <a:pt x="23" y="1"/>
                    </a:cubicBezTo>
                    <a:cubicBezTo>
                      <a:pt x="14" y="3"/>
                      <a:pt x="0" y="19"/>
                      <a:pt x="13" y="24"/>
                    </a:cubicBezTo>
                    <a:cubicBezTo>
                      <a:pt x="27" y="29"/>
                      <a:pt x="30" y="21"/>
                      <a:pt x="38" y="25"/>
                    </a:cubicBezTo>
                    <a:cubicBezTo>
                      <a:pt x="45" y="30"/>
                      <a:pt x="61" y="25"/>
                      <a:pt x="51" y="17"/>
                    </a:cubicBez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98" name="Google Shape;1298;p53"/>
              <p:cNvSpPr/>
              <p:nvPr/>
            </p:nvSpPr>
            <p:spPr>
              <a:xfrm>
                <a:off x="10641013" y="4595813"/>
                <a:ext cx="101600" cy="152400"/>
              </a:xfrm>
              <a:custGeom>
                <a:rect b="b" l="l" r="r" t="t"/>
                <a:pathLst>
                  <a:path extrusionOk="0" h="88" w="59">
                    <a:moveTo>
                      <a:pt x="19" y="2"/>
                    </a:moveTo>
                    <a:cubicBezTo>
                      <a:pt x="19" y="2"/>
                      <a:pt x="37" y="14"/>
                      <a:pt x="39" y="24"/>
                    </a:cubicBezTo>
                    <a:cubicBezTo>
                      <a:pt x="41" y="33"/>
                      <a:pt x="33" y="42"/>
                      <a:pt x="45" y="50"/>
                    </a:cubicBezTo>
                    <a:cubicBezTo>
                      <a:pt x="58" y="58"/>
                      <a:pt x="59" y="59"/>
                      <a:pt x="58" y="69"/>
                    </a:cubicBezTo>
                    <a:cubicBezTo>
                      <a:pt x="58" y="79"/>
                      <a:pt x="57" y="88"/>
                      <a:pt x="41" y="85"/>
                    </a:cubicBezTo>
                    <a:cubicBezTo>
                      <a:pt x="26" y="82"/>
                      <a:pt x="23" y="78"/>
                      <a:pt x="27" y="65"/>
                    </a:cubicBezTo>
                    <a:cubicBezTo>
                      <a:pt x="30" y="51"/>
                      <a:pt x="31" y="58"/>
                      <a:pt x="21" y="44"/>
                    </a:cubicBezTo>
                    <a:cubicBezTo>
                      <a:pt x="11" y="30"/>
                      <a:pt x="0" y="19"/>
                      <a:pt x="3" y="9"/>
                    </a:cubicBezTo>
                    <a:cubicBezTo>
                      <a:pt x="6" y="0"/>
                      <a:pt x="16" y="0"/>
                      <a:pt x="19" y="2"/>
                    </a:cubicBez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99" name="Google Shape;1299;p53"/>
              <p:cNvSpPr/>
              <p:nvPr/>
            </p:nvSpPr>
            <p:spPr>
              <a:xfrm>
                <a:off x="10606088" y="4654551"/>
                <a:ext cx="63500" cy="77788"/>
              </a:xfrm>
              <a:custGeom>
                <a:rect b="b" l="l" r="r" t="t"/>
                <a:pathLst>
                  <a:path extrusionOk="0" h="45" w="37">
                    <a:moveTo>
                      <a:pt x="20" y="3"/>
                    </a:moveTo>
                    <a:cubicBezTo>
                      <a:pt x="20" y="3"/>
                      <a:pt x="37" y="16"/>
                      <a:pt x="37" y="25"/>
                    </a:cubicBezTo>
                    <a:cubicBezTo>
                      <a:pt x="37" y="35"/>
                      <a:pt x="34" y="45"/>
                      <a:pt x="17" y="39"/>
                    </a:cubicBezTo>
                    <a:cubicBezTo>
                      <a:pt x="0" y="33"/>
                      <a:pt x="1" y="21"/>
                      <a:pt x="6" y="12"/>
                    </a:cubicBezTo>
                    <a:cubicBezTo>
                      <a:pt x="11" y="3"/>
                      <a:pt x="17" y="0"/>
                      <a:pt x="20" y="3"/>
                    </a:cubicBez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00" name="Google Shape;1300;p53"/>
              <p:cNvSpPr/>
              <p:nvPr/>
            </p:nvSpPr>
            <p:spPr>
              <a:xfrm>
                <a:off x="9655175" y="5054601"/>
                <a:ext cx="130175" cy="98425"/>
              </a:xfrm>
              <a:custGeom>
                <a:rect b="b" l="l" r="r" t="t"/>
                <a:pathLst>
                  <a:path extrusionOk="0" h="58" w="76">
                    <a:moveTo>
                      <a:pt x="22" y="8"/>
                    </a:moveTo>
                    <a:cubicBezTo>
                      <a:pt x="22" y="8"/>
                      <a:pt x="48" y="26"/>
                      <a:pt x="60" y="35"/>
                    </a:cubicBezTo>
                    <a:cubicBezTo>
                      <a:pt x="73" y="43"/>
                      <a:pt x="76" y="50"/>
                      <a:pt x="65" y="54"/>
                    </a:cubicBezTo>
                    <a:cubicBezTo>
                      <a:pt x="54" y="58"/>
                      <a:pt x="53" y="47"/>
                      <a:pt x="44" y="42"/>
                    </a:cubicBezTo>
                    <a:cubicBezTo>
                      <a:pt x="35" y="36"/>
                      <a:pt x="29" y="37"/>
                      <a:pt x="15" y="23"/>
                    </a:cubicBezTo>
                    <a:cubicBezTo>
                      <a:pt x="2" y="9"/>
                      <a:pt x="0" y="8"/>
                      <a:pt x="8" y="4"/>
                    </a:cubicBezTo>
                    <a:cubicBezTo>
                      <a:pt x="16" y="0"/>
                      <a:pt x="16" y="7"/>
                      <a:pt x="22" y="8"/>
                    </a:cubicBezTo>
                    <a:close/>
                  </a:path>
                </a:pathLst>
              </a:custGeom>
              <a:solidFill>
                <a:srgbClr val="A9BF6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01" name="Google Shape;1301;p53"/>
              <p:cNvSpPr/>
              <p:nvPr/>
            </p:nvSpPr>
            <p:spPr>
              <a:xfrm>
                <a:off x="9655175" y="5054601"/>
                <a:ext cx="130175" cy="98425"/>
              </a:xfrm>
              <a:custGeom>
                <a:rect b="b" l="l" r="r" t="t"/>
                <a:pathLst>
                  <a:path extrusionOk="0" h="58" w="76">
                    <a:moveTo>
                      <a:pt x="22" y="8"/>
                    </a:moveTo>
                    <a:cubicBezTo>
                      <a:pt x="22" y="8"/>
                      <a:pt x="48" y="26"/>
                      <a:pt x="60" y="35"/>
                    </a:cubicBezTo>
                    <a:cubicBezTo>
                      <a:pt x="73" y="43"/>
                      <a:pt x="76" y="50"/>
                      <a:pt x="65" y="54"/>
                    </a:cubicBezTo>
                    <a:cubicBezTo>
                      <a:pt x="54" y="58"/>
                      <a:pt x="53" y="47"/>
                      <a:pt x="44" y="42"/>
                    </a:cubicBezTo>
                    <a:cubicBezTo>
                      <a:pt x="35" y="36"/>
                      <a:pt x="29" y="37"/>
                      <a:pt x="15" y="23"/>
                    </a:cubicBezTo>
                    <a:cubicBezTo>
                      <a:pt x="2" y="9"/>
                      <a:pt x="0" y="8"/>
                      <a:pt x="8" y="4"/>
                    </a:cubicBezTo>
                    <a:cubicBezTo>
                      <a:pt x="16" y="0"/>
                      <a:pt x="16" y="7"/>
                      <a:pt x="22" y="8"/>
                    </a:cubicBez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02" name="Google Shape;1302;p53"/>
              <p:cNvSpPr/>
              <p:nvPr/>
            </p:nvSpPr>
            <p:spPr>
              <a:xfrm>
                <a:off x="10217150" y="4946651"/>
                <a:ext cx="730250" cy="1550988"/>
              </a:xfrm>
              <a:custGeom>
                <a:rect b="b" l="l" r="r" t="t"/>
                <a:pathLst>
                  <a:path extrusionOk="0" h="901" w="424">
                    <a:moveTo>
                      <a:pt x="422" y="901"/>
                    </a:moveTo>
                    <a:cubicBezTo>
                      <a:pt x="340" y="493"/>
                      <a:pt x="340" y="493"/>
                      <a:pt x="340" y="493"/>
                    </a:cubicBezTo>
                    <a:cubicBezTo>
                      <a:pt x="350" y="462"/>
                      <a:pt x="383" y="349"/>
                      <a:pt x="396" y="272"/>
                    </a:cubicBezTo>
                    <a:cubicBezTo>
                      <a:pt x="403" y="229"/>
                      <a:pt x="424" y="120"/>
                      <a:pt x="400" y="106"/>
                    </a:cubicBezTo>
                    <a:cubicBezTo>
                      <a:pt x="386" y="98"/>
                      <a:pt x="373" y="101"/>
                      <a:pt x="366" y="164"/>
                    </a:cubicBezTo>
                    <a:cubicBezTo>
                      <a:pt x="359" y="227"/>
                      <a:pt x="348" y="258"/>
                      <a:pt x="348" y="258"/>
                    </a:cubicBezTo>
                    <a:cubicBezTo>
                      <a:pt x="348" y="258"/>
                      <a:pt x="346" y="254"/>
                      <a:pt x="352" y="216"/>
                    </a:cubicBezTo>
                    <a:cubicBezTo>
                      <a:pt x="357" y="179"/>
                      <a:pt x="365" y="43"/>
                      <a:pt x="326" y="48"/>
                    </a:cubicBezTo>
                    <a:cubicBezTo>
                      <a:pt x="298" y="51"/>
                      <a:pt x="308" y="102"/>
                      <a:pt x="308" y="148"/>
                    </a:cubicBezTo>
                    <a:cubicBezTo>
                      <a:pt x="308" y="194"/>
                      <a:pt x="290" y="270"/>
                      <a:pt x="290" y="270"/>
                    </a:cubicBezTo>
                    <a:cubicBezTo>
                      <a:pt x="290" y="270"/>
                      <a:pt x="288" y="233"/>
                      <a:pt x="287" y="199"/>
                    </a:cubicBezTo>
                    <a:cubicBezTo>
                      <a:pt x="287" y="166"/>
                      <a:pt x="285" y="117"/>
                      <a:pt x="278" y="87"/>
                    </a:cubicBezTo>
                    <a:cubicBezTo>
                      <a:pt x="272" y="58"/>
                      <a:pt x="271" y="0"/>
                      <a:pt x="242" y="5"/>
                    </a:cubicBezTo>
                    <a:cubicBezTo>
                      <a:pt x="213" y="10"/>
                      <a:pt x="218" y="54"/>
                      <a:pt x="224" y="107"/>
                    </a:cubicBezTo>
                    <a:cubicBezTo>
                      <a:pt x="229" y="160"/>
                      <a:pt x="224" y="265"/>
                      <a:pt x="224" y="265"/>
                    </a:cubicBezTo>
                    <a:cubicBezTo>
                      <a:pt x="224" y="265"/>
                      <a:pt x="210" y="191"/>
                      <a:pt x="203" y="138"/>
                    </a:cubicBezTo>
                    <a:cubicBezTo>
                      <a:pt x="197" y="86"/>
                      <a:pt x="193" y="39"/>
                      <a:pt x="161" y="53"/>
                    </a:cubicBezTo>
                    <a:cubicBezTo>
                      <a:pt x="129" y="68"/>
                      <a:pt x="163" y="244"/>
                      <a:pt x="161" y="281"/>
                    </a:cubicBezTo>
                    <a:cubicBezTo>
                      <a:pt x="160" y="291"/>
                      <a:pt x="159" y="304"/>
                      <a:pt x="157" y="320"/>
                    </a:cubicBezTo>
                    <a:cubicBezTo>
                      <a:pt x="142" y="314"/>
                      <a:pt x="129" y="307"/>
                      <a:pt x="124" y="292"/>
                    </a:cubicBezTo>
                    <a:cubicBezTo>
                      <a:pt x="110" y="252"/>
                      <a:pt x="76" y="205"/>
                      <a:pt x="38" y="216"/>
                    </a:cubicBezTo>
                    <a:cubicBezTo>
                      <a:pt x="0" y="227"/>
                      <a:pt x="20" y="250"/>
                      <a:pt x="38" y="270"/>
                    </a:cubicBezTo>
                    <a:cubicBezTo>
                      <a:pt x="55" y="290"/>
                      <a:pt x="62" y="312"/>
                      <a:pt x="91" y="386"/>
                    </a:cubicBezTo>
                    <a:cubicBezTo>
                      <a:pt x="111" y="435"/>
                      <a:pt x="136" y="457"/>
                      <a:pt x="150" y="466"/>
                    </a:cubicBezTo>
                    <a:cubicBezTo>
                      <a:pt x="150" y="470"/>
                      <a:pt x="150" y="475"/>
                      <a:pt x="150" y="480"/>
                    </a:cubicBezTo>
                    <a:cubicBezTo>
                      <a:pt x="154" y="557"/>
                      <a:pt x="141" y="901"/>
                      <a:pt x="141" y="901"/>
                    </a:cubicBezTo>
                    <a:lnTo>
                      <a:pt x="422" y="901"/>
                    </a:lnTo>
                    <a:close/>
                  </a:path>
                </a:pathLst>
              </a:custGeom>
              <a:solidFill>
                <a:srgbClr val="F7B39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03" name="Google Shape;1303;p53"/>
              <p:cNvSpPr/>
              <p:nvPr/>
            </p:nvSpPr>
            <p:spPr>
              <a:xfrm>
                <a:off x="10775950" y="5791201"/>
                <a:ext cx="30163" cy="47625"/>
              </a:xfrm>
              <a:custGeom>
                <a:rect b="b" l="l" r="r" t="t"/>
                <a:pathLst>
                  <a:path extrusionOk="0" h="27" w="17">
                    <a:moveTo>
                      <a:pt x="2" y="27"/>
                    </a:moveTo>
                    <a:cubicBezTo>
                      <a:pt x="2" y="27"/>
                      <a:pt x="1" y="27"/>
                      <a:pt x="1" y="26"/>
                    </a:cubicBezTo>
                    <a:cubicBezTo>
                      <a:pt x="0" y="26"/>
                      <a:pt x="0" y="25"/>
                      <a:pt x="0" y="24"/>
                    </a:cubicBezTo>
                    <a:cubicBezTo>
                      <a:pt x="8" y="13"/>
                      <a:pt x="13" y="1"/>
                      <a:pt x="13" y="1"/>
                    </a:cubicBezTo>
                    <a:cubicBezTo>
                      <a:pt x="14" y="0"/>
                      <a:pt x="15" y="0"/>
                      <a:pt x="16" y="0"/>
                    </a:cubicBezTo>
                    <a:cubicBezTo>
                      <a:pt x="17" y="1"/>
                      <a:pt x="17" y="2"/>
                      <a:pt x="17" y="3"/>
                    </a:cubicBezTo>
                    <a:cubicBezTo>
                      <a:pt x="17" y="3"/>
                      <a:pt x="11" y="15"/>
                      <a:pt x="4" y="26"/>
                    </a:cubicBezTo>
                    <a:cubicBezTo>
                      <a:pt x="3" y="26"/>
                      <a:pt x="3" y="27"/>
                      <a:pt x="2" y="27"/>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04" name="Google Shape;1304;p53"/>
              <p:cNvSpPr/>
              <p:nvPr/>
            </p:nvSpPr>
            <p:spPr>
              <a:xfrm>
                <a:off x="10471150" y="5743576"/>
                <a:ext cx="82550" cy="46038"/>
              </a:xfrm>
              <a:custGeom>
                <a:rect b="b" l="l" r="r" t="t"/>
                <a:pathLst>
                  <a:path extrusionOk="0" h="27" w="48">
                    <a:moveTo>
                      <a:pt x="46" y="27"/>
                    </a:moveTo>
                    <a:cubicBezTo>
                      <a:pt x="45" y="27"/>
                      <a:pt x="45" y="27"/>
                      <a:pt x="45" y="27"/>
                    </a:cubicBezTo>
                    <a:cubicBezTo>
                      <a:pt x="33" y="24"/>
                      <a:pt x="3" y="5"/>
                      <a:pt x="2" y="4"/>
                    </a:cubicBezTo>
                    <a:cubicBezTo>
                      <a:pt x="1" y="4"/>
                      <a:pt x="0" y="2"/>
                      <a:pt x="1" y="2"/>
                    </a:cubicBezTo>
                    <a:cubicBezTo>
                      <a:pt x="2" y="1"/>
                      <a:pt x="3" y="0"/>
                      <a:pt x="4" y="1"/>
                    </a:cubicBezTo>
                    <a:cubicBezTo>
                      <a:pt x="4" y="1"/>
                      <a:pt x="34" y="20"/>
                      <a:pt x="46" y="23"/>
                    </a:cubicBezTo>
                    <a:cubicBezTo>
                      <a:pt x="47" y="23"/>
                      <a:pt x="48" y="24"/>
                      <a:pt x="48" y="25"/>
                    </a:cubicBezTo>
                    <a:cubicBezTo>
                      <a:pt x="47" y="26"/>
                      <a:pt x="47" y="27"/>
                      <a:pt x="46" y="27"/>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05" name="Google Shape;1305;p53"/>
              <p:cNvSpPr/>
              <p:nvPr/>
            </p:nvSpPr>
            <p:spPr>
              <a:xfrm>
                <a:off x="9615488" y="5146676"/>
                <a:ext cx="652463" cy="1350963"/>
              </a:xfrm>
              <a:custGeom>
                <a:rect b="b" l="l" r="r" t="t"/>
                <a:pathLst>
                  <a:path extrusionOk="0" h="785" w="379">
                    <a:moveTo>
                      <a:pt x="104" y="785"/>
                    </a:moveTo>
                    <a:cubicBezTo>
                      <a:pt x="333" y="785"/>
                      <a:pt x="333" y="785"/>
                      <a:pt x="333" y="785"/>
                    </a:cubicBezTo>
                    <a:cubicBezTo>
                      <a:pt x="287" y="456"/>
                      <a:pt x="287" y="456"/>
                      <a:pt x="287" y="456"/>
                    </a:cubicBezTo>
                    <a:cubicBezTo>
                      <a:pt x="287" y="456"/>
                      <a:pt x="321" y="430"/>
                      <a:pt x="329" y="367"/>
                    </a:cubicBezTo>
                    <a:cubicBezTo>
                      <a:pt x="337" y="305"/>
                      <a:pt x="348" y="254"/>
                      <a:pt x="364" y="234"/>
                    </a:cubicBezTo>
                    <a:cubicBezTo>
                      <a:pt x="379" y="215"/>
                      <a:pt x="344" y="187"/>
                      <a:pt x="314" y="222"/>
                    </a:cubicBezTo>
                    <a:cubicBezTo>
                      <a:pt x="283" y="257"/>
                      <a:pt x="281" y="291"/>
                      <a:pt x="281" y="291"/>
                    </a:cubicBezTo>
                    <a:cubicBezTo>
                      <a:pt x="281" y="291"/>
                      <a:pt x="264" y="124"/>
                      <a:pt x="267" y="73"/>
                    </a:cubicBezTo>
                    <a:cubicBezTo>
                      <a:pt x="271" y="17"/>
                      <a:pt x="254" y="10"/>
                      <a:pt x="240" y="12"/>
                    </a:cubicBezTo>
                    <a:cubicBezTo>
                      <a:pt x="221" y="15"/>
                      <a:pt x="215" y="38"/>
                      <a:pt x="211" y="112"/>
                    </a:cubicBezTo>
                    <a:cubicBezTo>
                      <a:pt x="207" y="186"/>
                      <a:pt x="207" y="241"/>
                      <a:pt x="207" y="241"/>
                    </a:cubicBezTo>
                    <a:cubicBezTo>
                      <a:pt x="207" y="241"/>
                      <a:pt x="189" y="107"/>
                      <a:pt x="186" y="60"/>
                    </a:cubicBezTo>
                    <a:cubicBezTo>
                      <a:pt x="184" y="13"/>
                      <a:pt x="172" y="0"/>
                      <a:pt x="152" y="4"/>
                    </a:cubicBezTo>
                    <a:cubicBezTo>
                      <a:pt x="128" y="9"/>
                      <a:pt x="132" y="71"/>
                      <a:pt x="137" y="138"/>
                    </a:cubicBezTo>
                    <a:cubicBezTo>
                      <a:pt x="141" y="208"/>
                      <a:pt x="145" y="247"/>
                      <a:pt x="145" y="247"/>
                    </a:cubicBezTo>
                    <a:cubicBezTo>
                      <a:pt x="145" y="247"/>
                      <a:pt x="123" y="129"/>
                      <a:pt x="119" y="96"/>
                    </a:cubicBezTo>
                    <a:cubicBezTo>
                      <a:pt x="115" y="63"/>
                      <a:pt x="106" y="45"/>
                      <a:pt x="90" y="47"/>
                    </a:cubicBezTo>
                    <a:cubicBezTo>
                      <a:pt x="61" y="50"/>
                      <a:pt x="66" y="84"/>
                      <a:pt x="75" y="148"/>
                    </a:cubicBezTo>
                    <a:cubicBezTo>
                      <a:pt x="83" y="210"/>
                      <a:pt x="93" y="258"/>
                      <a:pt x="93" y="258"/>
                    </a:cubicBezTo>
                    <a:cubicBezTo>
                      <a:pt x="93" y="258"/>
                      <a:pt x="68" y="186"/>
                      <a:pt x="60" y="156"/>
                    </a:cubicBezTo>
                    <a:cubicBezTo>
                      <a:pt x="50" y="120"/>
                      <a:pt x="38" y="108"/>
                      <a:pt x="22" y="113"/>
                    </a:cubicBezTo>
                    <a:cubicBezTo>
                      <a:pt x="0" y="120"/>
                      <a:pt x="12" y="165"/>
                      <a:pt x="28" y="224"/>
                    </a:cubicBezTo>
                    <a:cubicBezTo>
                      <a:pt x="43" y="282"/>
                      <a:pt x="62" y="330"/>
                      <a:pt x="73" y="375"/>
                    </a:cubicBezTo>
                    <a:cubicBezTo>
                      <a:pt x="83" y="420"/>
                      <a:pt x="97" y="445"/>
                      <a:pt x="118" y="468"/>
                    </a:cubicBezTo>
                    <a:lnTo>
                      <a:pt x="104" y="785"/>
                    </a:lnTo>
                    <a:close/>
                  </a:path>
                </a:pathLst>
              </a:custGeom>
              <a:solidFill>
                <a:srgbClr val="89352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06" name="Google Shape;1306;p53"/>
              <p:cNvSpPr/>
              <p:nvPr/>
            </p:nvSpPr>
            <p:spPr>
              <a:xfrm>
                <a:off x="10072688" y="5910263"/>
                <a:ext cx="57150" cy="50800"/>
              </a:xfrm>
              <a:custGeom>
                <a:rect b="b" l="l" r="r" t="t"/>
                <a:pathLst>
                  <a:path extrusionOk="0" h="29" w="33">
                    <a:moveTo>
                      <a:pt x="2" y="29"/>
                    </a:moveTo>
                    <a:cubicBezTo>
                      <a:pt x="2" y="29"/>
                      <a:pt x="1" y="28"/>
                      <a:pt x="1" y="28"/>
                    </a:cubicBezTo>
                    <a:cubicBezTo>
                      <a:pt x="0" y="27"/>
                      <a:pt x="0" y="26"/>
                      <a:pt x="1" y="25"/>
                    </a:cubicBezTo>
                    <a:cubicBezTo>
                      <a:pt x="16" y="16"/>
                      <a:pt x="29" y="2"/>
                      <a:pt x="29" y="1"/>
                    </a:cubicBezTo>
                    <a:cubicBezTo>
                      <a:pt x="30" y="1"/>
                      <a:pt x="31" y="0"/>
                      <a:pt x="32" y="1"/>
                    </a:cubicBezTo>
                    <a:cubicBezTo>
                      <a:pt x="33" y="2"/>
                      <a:pt x="33" y="3"/>
                      <a:pt x="32" y="4"/>
                    </a:cubicBezTo>
                    <a:cubicBezTo>
                      <a:pt x="32" y="5"/>
                      <a:pt x="18" y="19"/>
                      <a:pt x="3" y="28"/>
                    </a:cubicBezTo>
                    <a:lnTo>
                      <a:pt x="2" y="29"/>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07" name="Google Shape;1307;p53"/>
              <p:cNvSpPr/>
              <p:nvPr/>
            </p:nvSpPr>
            <p:spPr>
              <a:xfrm>
                <a:off x="9804400" y="5938838"/>
                <a:ext cx="41275" cy="36513"/>
              </a:xfrm>
              <a:custGeom>
                <a:rect b="b" l="l" r="r" t="t"/>
                <a:pathLst>
                  <a:path extrusionOk="0" h="22" w="24">
                    <a:moveTo>
                      <a:pt x="21" y="22"/>
                    </a:moveTo>
                    <a:cubicBezTo>
                      <a:pt x="21" y="22"/>
                      <a:pt x="21" y="22"/>
                      <a:pt x="20" y="22"/>
                    </a:cubicBezTo>
                    <a:cubicBezTo>
                      <a:pt x="15" y="19"/>
                      <a:pt x="2" y="4"/>
                      <a:pt x="1" y="3"/>
                    </a:cubicBezTo>
                    <a:cubicBezTo>
                      <a:pt x="0" y="2"/>
                      <a:pt x="0" y="1"/>
                      <a:pt x="1" y="0"/>
                    </a:cubicBezTo>
                    <a:cubicBezTo>
                      <a:pt x="2" y="0"/>
                      <a:pt x="3" y="0"/>
                      <a:pt x="4" y="0"/>
                    </a:cubicBezTo>
                    <a:cubicBezTo>
                      <a:pt x="8" y="5"/>
                      <a:pt x="18" y="16"/>
                      <a:pt x="22" y="19"/>
                    </a:cubicBezTo>
                    <a:cubicBezTo>
                      <a:pt x="23" y="19"/>
                      <a:pt x="24" y="20"/>
                      <a:pt x="23" y="21"/>
                    </a:cubicBezTo>
                    <a:cubicBezTo>
                      <a:pt x="23" y="22"/>
                      <a:pt x="22" y="22"/>
                      <a:pt x="21" y="22"/>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308" name="Google Shape;1308;p53"/>
            <p:cNvSpPr/>
            <p:nvPr/>
          </p:nvSpPr>
          <p:spPr>
            <a:xfrm>
              <a:off x="8302752" y="1645302"/>
              <a:ext cx="522050" cy="616100"/>
            </a:xfrm>
            <a:custGeom>
              <a:rect b="b" l="l" r="r" t="t"/>
              <a:pathLst>
                <a:path extrusionOk="0" h="230" w="195">
                  <a:moveTo>
                    <a:pt x="194" y="124"/>
                  </a:moveTo>
                  <a:cubicBezTo>
                    <a:pt x="193" y="125"/>
                    <a:pt x="191" y="125"/>
                    <a:pt x="190" y="126"/>
                  </a:cubicBezTo>
                  <a:cubicBezTo>
                    <a:pt x="172" y="129"/>
                    <a:pt x="155" y="127"/>
                    <a:pt x="139" y="122"/>
                  </a:cubicBezTo>
                  <a:cubicBezTo>
                    <a:pt x="125" y="118"/>
                    <a:pt x="112" y="114"/>
                    <a:pt x="100" y="107"/>
                  </a:cubicBezTo>
                  <a:cubicBezTo>
                    <a:pt x="98" y="109"/>
                    <a:pt x="96" y="110"/>
                    <a:pt x="94" y="112"/>
                  </a:cubicBezTo>
                  <a:cubicBezTo>
                    <a:pt x="94" y="230"/>
                    <a:pt x="94" y="230"/>
                    <a:pt x="94" y="230"/>
                  </a:cubicBezTo>
                  <a:cubicBezTo>
                    <a:pt x="93" y="229"/>
                    <a:pt x="92" y="229"/>
                    <a:pt x="91" y="229"/>
                  </a:cubicBezTo>
                  <a:cubicBezTo>
                    <a:pt x="90" y="229"/>
                    <a:pt x="88" y="228"/>
                    <a:pt x="86" y="228"/>
                  </a:cubicBezTo>
                  <a:cubicBezTo>
                    <a:pt x="86" y="189"/>
                    <a:pt x="87" y="151"/>
                    <a:pt x="88" y="112"/>
                  </a:cubicBezTo>
                  <a:cubicBezTo>
                    <a:pt x="87" y="111"/>
                    <a:pt x="85" y="110"/>
                    <a:pt x="83" y="109"/>
                  </a:cubicBezTo>
                  <a:cubicBezTo>
                    <a:pt x="82" y="110"/>
                    <a:pt x="80" y="111"/>
                    <a:pt x="79" y="112"/>
                  </a:cubicBezTo>
                  <a:cubicBezTo>
                    <a:pt x="77" y="114"/>
                    <a:pt x="75" y="116"/>
                    <a:pt x="73" y="117"/>
                  </a:cubicBezTo>
                  <a:cubicBezTo>
                    <a:pt x="56" y="130"/>
                    <a:pt x="38" y="141"/>
                    <a:pt x="18" y="148"/>
                  </a:cubicBezTo>
                  <a:cubicBezTo>
                    <a:pt x="16" y="148"/>
                    <a:pt x="15" y="149"/>
                    <a:pt x="13" y="149"/>
                  </a:cubicBezTo>
                  <a:cubicBezTo>
                    <a:pt x="10" y="150"/>
                    <a:pt x="7" y="151"/>
                    <a:pt x="4" y="151"/>
                  </a:cubicBezTo>
                  <a:cubicBezTo>
                    <a:pt x="1" y="151"/>
                    <a:pt x="0" y="149"/>
                    <a:pt x="2" y="146"/>
                  </a:cubicBezTo>
                  <a:cubicBezTo>
                    <a:pt x="3" y="144"/>
                    <a:pt x="4" y="143"/>
                    <a:pt x="6" y="142"/>
                  </a:cubicBezTo>
                  <a:cubicBezTo>
                    <a:pt x="20" y="127"/>
                    <a:pt x="38" y="117"/>
                    <a:pt x="58" y="110"/>
                  </a:cubicBezTo>
                  <a:cubicBezTo>
                    <a:pt x="65" y="107"/>
                    <a:pt x="71" y="105"/>
                    <a:pt x="78" y="103"/>
                  </a:cubicBezTo>
                  <a:cubicBezTo>
                    <a:pt x="82" y="102"/>
                    <a:pt x="86" y="97"/>
                    <a:pt x="84" y="93"/>
                  </a:cubicBezTo>
                  <a:cubicBezTo>
                    <a:pt x="79" y="74"/>
                    <a:pt x="78" y="55"/>
                    <a:pt x="78" y="36"/>
                  </a:cubicBezTo>
                  <a:cubicBezTo>
                    <a:pt x="78" y="26"/>
                    <a:pt x="79" y="17"/>
                    <a:pt x="80" y="7"/>
                  </a:cubicBezTo>
                  <a:cubicBezTo>
                    <a:pt x="80" y="5"/>
                    <a:pt x="81" y="2"/>
                    <a:pt x="81" y="0"/>
                  </a:cubicBezTo>
                  <a:cubicBezTo>
                    <a:pt x="83" y="1"/>
                    <a:pt x="84" y="3"/>
                    <a:pt x="85" y="5"/>
                  </a:cubicBezTo>
                  <a:cubicBezTo>
                    <a:pt x="89" y="14"/>
                    <a:pt x="93" y="31"/>
                    <a:pt x="94" y="45"/>
                  </a:cubicBezTo>
                  <a:cubicBezTo>
                    <a:pt x="96" y="57"/>
                    <a:pt x="95" y="68"/>
                    <a:pt x="94" y="79"/>
                  </a:cubicBezTo>
                  <a:cubicBezTo>
                    <a:pt x="93" y="84"/>
                    <a:pt x="93" y="88"/>
                    <a:pt x="92" y="92"/>
                  </a:cubicBezTo>
                  <a:cubicBezTo>
                    <a:pt x="94" y="94"/>
                    <a:pt x="96" y="96"/>
                    <a:pt x="98" y="97"/>
                  </a:cubicBezTo>
                  <a:cubicBezTo>
                    <a:pt x="100" y="98"/>
                    <a:pt x="101" y="99"/>
                    <a:pt x="102" y="100"/>
                  </a:cubicBezTo>
                  <a:cubicBezTo>
                    <a:pt x="103" y="100"/>
                    <a:pt x="103" y="100"/>
                    <a:pt x="104" y="100"/>
                  </a:cubicBezTo>
                  <a:cubicBezTo>
                    <a:pt x="111" y="101"/>
                    <a:pt x="119" y="102"/>
                    <a:pt x="127" y="102"/>
                  </a:cubicBezTo>
                  <a:cubicBezTo>
                    <a:pt x="129" y="103"/>
                    <a:pt x="132" y="103"/>
                    <a:pt x="135" y="103"/>
                  </a:cubicBezTo>
                  <a:cubicBezTo>
                    <a:pt x="153" y="106"/>
                    <a:pt x="171" y="111"/>
                    <a:pt x="188" y="117"/>
                  </a:cubicBezTo>
                  <a:cubicBezTo>
                    <a:pt x="189" y="118"/>
                    <a:pt x="190" y="118"/>
                    <a:pt x="191" y="119"/>
                  </a:cubicBezTo>
                  <a:cubicBezTo>
                    <a:pt x="192" y="120"/>
                    <a:pt x="195" y="121"/>
                    <a:pt x="195" y="122"/>
                  </a:cubicBezTo>
                  <a:cubicBezTo>
                    <a:pt x="195" y="123"/>
                    <a:pt x="194" y="124"/>
                    <a:pt x="194" y="124"/>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09" name="Google Shape;1309;p53"/>
            <p:cNvSpPr/>
            <p:nvPr/>
          </p:nvSpPr>
          <p:spPr>
            <a:xfrm>
              <a:off x="7165826" y="923248"/>
              <a:ext cx="522050" cy="618775"/>
            </a:xfrm>
            <a:custGeom>
              <a:rect b="b" l="l" r="r" t="t"/>
              <a:pathLst>
                <a:path extrusionOk="0" h="236" w="200">
                  <a:moveTo>
                    <a:pt x="188" y="128"/>
                  </a:moveTo>
                  <a:cubicBezTo>
                    <a:pt x="181" y="125"/>
                    <a:pt x="174" y="123"/>
                    <a:pt x="167" y="121"/>
                  </a:cubicBezTo>
                  <a:cubicBezTo>
                    <a:pt x="155" y="117"/>
                    <a:pt x="144" y="115"/>
                    <a:pt x="132" y="113"/>
                  </a:cubicBezTo>
                  <a:cubicBezTo>
                    <a:pt x="124" y="112"/>
                    <a:pt x="116" y="111"/>
                    <a:pt x="109" y="111"/>
                  </a:cubicBezTo>
                  <a:cubicBezTo>
                    <a:pt x="107" y="109"/>
                    <a:pt x="107" y="107"/>
                    <a:pt x="105" y="106"/>
                  </a:cubicBezTo>
                  <a:cubicBezTo>
                    <a:pt x="102" y="103"/>
                    <a:pt x="102" y="100"/>
                    <a:pt x="102" y="96"/>
                  </a:cubicBezTo>
                  <a:cubicBezTo>
                    <a:pt x="102" y="89"/>
                    <a:pt x="102" y="82"/>
                    <a:pt x="102" y="74"/>
                  </a:cubicBezTo>
                  <a:cubicBezTo>
                    <a:pt x="102" y="65"/>
                    <a:pt x="101" y="55"/>
                    <a:pt x="99" y="45"/>
                  </a:cubicBezTo>
                  <a:cubicBezTo>
                    <a:pt x="96" y="32"/>
                    <a:pt x="93" y="19"/>
                    <a:pt x="89" y="6"/>
                  </a:cubicBezTo>
                  <a:cubicBezTo>
                    <a:pt x="89" y="4"/>
                    <a:pt x="88" y="1"/>
                    <a:pt x="86" y="0"/>
                  </a:cubicBezTo>
                  <a:cubicBezTo>
                    <a:pt x="85" y="0"/>
                    <a:pt x="84" y="0"/>
                    <a:pt x="83" y="0"/>
                  </a:cubicBezTo>
                  <a:cubicBezTo>
                    <a:pt x="83" y="2"/>
                    <a:pt x="82" y="5"/>
                    <a:pt x="82" y="7"/>
                  </a:cubicBezTo>
                  <a:cubicBezTo>
                    <a:pt x="82" y="27"/>
                    <a:pt x="83" y="47"/>
                    <a:pt x="86" y="67"/>
                  </a:cubicBezTo>
                  <a:cubicBezTo>
                    <a:pt x="88" y="79"/>
                    <a:pt x="91" y="91"/>
                    <a:pt x="93" y="103"/>
                  </a:cubicBezTo>
                  <a:cubicBezTo>
                    <a:pt x="91" y="106"/>
                    <a:pt x="90" y="108"/>
                    <a:pt x="87" y="111"/>
                  </a:cubicBezTo>
                  <a:cubicBezTo>
                    <a:pt x="80" y="111"/>
                    <a:pt x="72" y="112"/>
                    <a:pt x="64" y="113"/>
                  </a:cubicBezTo>
                  <a:cubicBezTo>
                    <a:pt x="56" y="114"/>
                    <a:pt x="48" y="116"/>
                    <a:pt x="40" y="119"/>
                  </a:cubicBezTo>
                  <a:cubicBezTo>
                    <a:pt x="23" y="125"/>
                    <a:pt x="4" y="138"/>
                    <a:pt x="0" y="145"/>
                  </a:cubicBezTo>
                  <a:cubicBezTo>
                    <a:pt x="3" y="148"/>
                    <a:pt x="7" y="146"/>
                    <a:pt x="11" y="145"/>
                  </a:cubicBezTo>
                  <a:cubicBezTo>
                    <a:pt x="23" y="142"/>
                    <a:pt x="34" y="139"/>
                    <a:pt x="46" y="136"/>
                  </a:cubicBezTo>
                  <a:cubicBezTo>
                    <a:pt x="59" y="132"/>
                    <a:pt x="72" y="127"/>
                    <a:pt x="84" y="122"/>
                  </a:cubicBezTo>
                  <a:cubicBezTo>
                    <a:pt x="86" y="121"/>
                    <a:pt x="88" y="120"/>
                    <a:pt x="89" y="120"/>
                  </a:cubicBezTo>
                  <a:cubicBezTo>
                    <a:pt x="95" y="122"/>
                    <a:pt x="95" y="127"/>
                    <a:pt x="95" y="131"/>
                  </a:cubicBezTo>
                  <a:cubicBezTo>
                    <a:pt x="94" y="164"/>
                    <a:pt x="93" y="196"/>
                    <a:pt x="93" y="229"/>
                  </a:cubicBezTo>
                  <a:cubicBezTo>
                    <a:pt x="93" y="231"/>
                    <a:pt x="93" y="233"/>
                    <a:pt x="93" y="235"/>
                  </a:cubicBezTo>
                  <a:cubicBezTo>
                    <a:pt x="94" y="235"/>
                    <a:pt x="94" y="235"/>
                    <a:pt x="95" y="235"/>
                  </a:cubicBezTo>
                  <a:cubicBezTo>
                    <a:pt x="96" y="235"/>
                    <a:pt x="98" y="236"/>
                    <a:pt x="99" y="236"/>
                  </a:cubicBezTo>
                  <a:cubicBezTo>
                    <a:pt x="99" y="231"/>
                    <a:pt x="99" y="225"/>
                    <a:pt x="99" y="219"/>
                  </a:cubicBezTo>
                  <a:cubicBezTo>
                    <a:pt x="100" y="190"/>
                    <a:pt x="100" y="161"/>
                    <a:pt x="100" y="132"/>
                  </a:cubicBezTo>
                  <a:cubicBezTo>
                    <a:pt x="100" y="126"/>
                    <a:pt x="102" y="122"/>
                    <a:pt x="106" y="120"/>
                  </a:cubicBezTo>
                  <a:cubicBezTo>
                    <a:pt x="119" y="124"/>
                    <a:pt x="131" y="127"/>
                    <a:pt x="143" y="131"/>
                  </a:cubicBezTo>
                  <a:cubicBezTo>
                    <a:pt x="148" y="132"/>
                    <a:pt x="152" y="133"/>
                    <a:pt x="156" y="134"/>
                  </a:cubicBezTo>
                  <a:cubicBezTo>
                    <a:pt x="168" y="136"/>
                    <a:pt x="180" y="136"/>
                    <a:pt x="192" y="137"/>
                  </a:cubicBezTo>
                  <a:cubicBezTo>
                    <a:pt x="195" y="137"/>
                    <a:pt x="198" y="138"/>
                    <a:pt x="200" y="134"/>
                  </a:cubicBezTo>
                  <a:cubicBezTo>
                    <a:pt x="197" y="130"/>
                    <a:pt x="192" y="129"/>
                    <a:pt x="188" y="128"/>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310" name="Google Shape;1310;p53"/>
            <p:cNvGrpSpPr/>
            <p:nvPr/>
          </p:nvGrpSpPr>
          <p:grpSpPr>
            <a:xfrm>
              <a:off x="8452053" y="2440683"/>
              <a:ext cx="223438" cy="437516"/>
              <a:chOff x="2608263" y="2662239"/>
              <a:chExt cx="303213" cy="593725"/>
            </a:xfrm>
          </p:grpSpPr>
          <p:grpSp>
            <p:nvGrpSpPr>
              <p:cNvPr id="1311" name="Google Shape;1311;p53"/>
              <p:cNvGrpSpPr/>
              <p:nvPr/>
            </p:nvGrpSpPr>
            <p:grpSpPr>
              <a:xfrm>
                <a:off x="2608263" y="2662239"/>
                <a:ext cx="303213" cy="593725"/>
                <a:chOff x="2608263" y="2662239"/>
                <a:chExt cx="303213" cy="593725"/>
              </a:xfrm>
            </p:grpSpPr>
            <p:sp>
              <p:nvSpPr>
                <p:cNvPr id="1312" name="Google Shape;1312;p53"/>
                <p:cNvSpPr/>
                <p:nvPr/>
              </p:nvSpPr>
              <p:spPr>
                <a:xfrm>
                  <a:off x="2608263" y="2662239"/>
                  <a:ext cx="303213" cy="450850"/>
                </a:xfrm>
                <a:custGeom>
                  <a:rect b="b" l="l" r="r" t="t"/>
                  <a:pathLst>
                    <a:path extrusionOk="0" h="262" w="176">
                      <a:moveTo>
                        <a:pt x="176" y="131"/>
                      </a:moveTo>
                      <a:cubicBezTo>
                        <a:pt x="176" y="201"/>
                        <a:pt x="139" y="258"/>
                        <a:pt x="92" y="262"/>
                      </a:cubicBezTo>
                      <a:cubicBezTo>
                        <a:pt x="91" y="262"/>
                        <a:pt x="89" y="262"/>
                        <a:pt x="88" y="262"/>
                      </a:cubicBezTo>
                      <a:cubicBezTo>
                        <a:pt x="87" y="262"/>
                        <a:pt x="87" y="262"/>
                        <a:pt x="87" y="262"/>
                      </a:cubicBezTo>
                      <a:cubicBezTo>
                        <a:pt x="84" y="262"/>
                        <a:pt x="82" y="262"/>
                        <a:pt x="80" y="261"/>
                      </a:cubicBezTo>
                      <a:cubicBezTo>
                        <a:pt x="35" y="255"/>
                        <a:pt x="0" y="199"/>
                        <a:pt x="0" y="131"/>
                      </a:cubicBezTo>
                      <a:cubicBezTo>
                        <a:pt x="0" y="61"/>
                        <a:pt x="37" y="3"/>
                        <a:pt x="84" y="0"/>
                      </a:cubicBezTo>
                      <a:cubicBezTo>
                        <a:pt x="85" y="0"/>
                        <a:pt x="87" y="0"/>
                        <a:pt x="88" y="0"/>
                      </a:cubicBezTo>
                      <a:cubicBezTo>
                        <a:pt x="137" y="0"/>
                        <a:pt x="176" y="59"/>
                        <a:pt x="176" y="13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13" name="Google Shape;1313;p53"/>
                <p:cNvSpPr/>
                <p:nvPr/>
              </p:nvSpPr>
              <p:spPr>
                <a:xfrm>
                  <a:off x="2743200" y="2787651"/>
                  <a:ext cx="31750" cy="468313"/>
                </a:xfrm>
                <a:custGeom>
                  <a:rect b="b" l="l" r="r" t="t"/>
                  <a:pathLst>
                    <a:path extrusionOk="0" h="295" w="20">
                      <a:moveTo>
                        <a:pt x="20" y="295"/>
                      </a:moveTo>
                      <a:lnTo>
                        <a:pt x="0" y="295"/>
                      </a:lnTo>
                      <a:lnTo>
                        <a:pt x="2" y="204"/>
                      </a:lnTo>
                      <a:lnTo>
                        <a:pt x="3" y="152"/>
                      </a:lnTo>
                      <a:lnTo>
                        <a:pt x="3" y="125"/>
                      </a:lnTo>
                      <a:lnTo>
                        <a:pt x="7" y="0"/>
                      </a:lnTo>
                      <a:lnTo>
                        <a:pt x="8" y="23"/>
                      </a:lnTo>
                      <a:lnTo>
                        <a:pt x="8" y="24"/>
                      </a:lnTo>
                      <a:lnTo>
                        <a:pt x="10" y="75"/>
                      </a:lnTo>
                      <a:lnTo>
                        <a:pt x="11" y="96"/>
                      </a:lnTo>
                      <a:lnTo>
                        <a:pt x="13" y="158"/>
                      </a:lnTo>
                      <a:lnTo>
                        <a:pt x="15" y="187"/>
                      </a:lnTo>
                      <a:lnTo>
                        <a:pt x="15" y="205"/>
                      </a:lnTo>
                      <a:lnTo>
                        <a:pt x="20" y="295"/>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14" name="Google Shape;1314;p53"/>
                <p:cNvSpPr/>
                <p:nvPr/>
              </p:nvSpPr>
              <p:spPr>
                <a:xfrm>
                  <a:off x="2754313" y="2787651"/>
                  <a:ext cx="53975" cy="173038"/>
                </a:xfrm>
                <a:custGeom>
                  <a:rect b="b" l="l" r="r" t="t"/>
                  <a:pathLst>
                    <a:path extrusionOk="0" h="109" w="34">
                      <a:moveTo>
                        <a:pt x="34" y="0"/>
                      </a:moveTo>
                      <a:lnTo>
                        <a:pt x="0" y="82"/>
                      </a:lnTo>
                      <a:lnTo>
                        <a:pt x="0" y="109"/>
                      </a:lnTo>
                      <a:lnTo>
                        <a:pt x="34"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15" name="Google Shape;1315;p53"/>
                <p:cNvSpPr/>
                <p:nvPr/>
              </p:nvSpPr>
              <p:spPr>
                <a:xfrm>
                  <a:off x="2754313" y="2940051"/>
                  <a:ext cx="71438" cy="163513"/>
                </a:xfrm>
                <a:custGeom>
                  <a:rect b="b" l="l" r="r" t="t"/>
                  <a:pathLst>
                    <a:path extrusionOk="0" h="103" w="45">
                      <a:moveTo>
                        <a:pt x="45" y="0"/>
                      </a:moveTo>
                      <a:lnTo>
                        <a:pt x="0" y="72"/>
                      </a:lnTo>
                      <a:lnTo>
                        <a:pt x="3" y="103"/>
                      </a:lnTo>
                      <a:lnTo>
                        <a:pt x="45"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316" name="Google Shape;1316;p53"/>
              <p:cNvSpPr/>
              <p:nvPr/>
            </p:nvSpPr>
            <p:spPr>
              <a:xfrm>
                <a:off x="2674938" y="2882901"/>
                <a:ext cx="79375" cy="158750"/>
              </a:xfrm>
              <a:custGeom>
                <a:rect b="b" l="l" r="r" t="t"/>
                <a:pathLst>
                  <a:path extrusionOk="0" h="100" w="50">
                    <a:moveTo>
                      <a:pt x="0" y="0"/>
                    </a:moveTo>
                    <a:lnTo>
                      <a:pt x="50" y="100"/>
                    </a:lnTo>
                    <a:lnTo>
                      <a:pt x="50" y="69"/>
                    </a:lnTo>
                    <a:lnTo>
                      <a:pt x="0"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317" name="Google Shape;1317;p53"/>
            <p:cNvGrpSpPr/>
            <p:nvPr/>
          </p:nvGrpSpPr>
          <p:grpSpPr>
            <a:xfrm>
              <a:off x="6185520" y="1798682"/>
              <a:ext cx="304689" cy="520346"/>
              <a:chOff x="2295525" y="2541589"/>
              <a:chExt cx="244475" cy="417513"/>
            </a:xfrm>
          </p:grpSpPr>
          <p:grpSp>
            <p:nvGrpSpPr>
              <p:cNvPr id="1318" name="Google Shape;1318;p53"/>
              <p:cNvGrpSpPr/>
              <p:nvPr/>
            </p:nvGrpSpPr>
            <p:grpSpPr>
              <a:xfrm>
                <a:off x="2295525" y="2541589"/>
                <a:ext cx="244475" cy="417513"/>
                <a:chOff x="2295525" y="2541589"/>
                <a:chExt cx="244475" cy="417513"/>
              </a:xfrm>
            </p:grpSpPr>
            <p:sp>
              <p:nvSpPr>
                <p:cNvPr id="1319" name="Google Shape;1319;p53"/>
                <p:cNvSpPr/>
                <p:nvPr/>
              </p:nvSpPr>
              <p:spPr>
                <a:xfrm>
                  <a:off x="2295525" y="2541589"/>
                  <a:ext cx="244475" cy="315913"/>
                </a:xfrm>
                <a:custGeom>
                  <a:rect b="b" l="l" r="r" t="t"/>
                  <a:pathLst>
                    <a:path extrusionOk="0" h="183" w="142">
                      <a:moveTo>
                        <a:pt x="140" y="103"/>
                      </a:moveTo>
                      <a:cubicBezTo>
                        <a:pt x="138" y="111"/>
                        <a:pt x="133" y="117"/>
                        <a:pt x="126" y="122"/>
                      </a:cubicBezTo>
                      <a:cubicBezTo>
                        <a:pt x="123" y="125"/>
                        <a:pt x="119" y="127"/>
                        <a:pt x="115" y="130"/>
                      </a:cubicBezTo>
                      <a:cubicBezTo>
                        <a:pt x="118" y="131"/>
                        <a:pt x="120" y="132"/>
                        <a:pt x="121" y="133"/>
                      </a:cubicBezTo>
                      <a:cubicBezTo>
                        <a:pt x="129" y="136"/>
                        <a:pt x="131" y="141"/>
                        <a:pt x="129" y="148"/>
                      </a:cubicBezTo>
                      <a:cubicBezTo>
                        <a:pt x="128" y="155"/>
                        <a:pt x="123" y="160"/>
                        <a:pt x="118" y="164"/>
                      </a:cubicBezTo>
                      <a:cubicBezTo>
                        <a:pt x="108" y="172"/>
                        <a:pt x="97" y="177"/>
                        <a:pt x="85" y="181"/>
                      </a:cubicBezTo>
                      <a:cubicBezTo>
                        <a:pt x="83" y="181"/>
                        <a:pt x="81" y="182"/>
                        <a:pt x="78" y="183"/>
                      </a:cubicBezTo>
                      <a:cubicBezTo>
                        <a:pt x="71" y="183"/>
                        <a:pt x="71" y="183"/>
                        <a:pt x="71" y="183"/>
                      </a:cubicBezTo>
                      <a:cubicBezTo>
                        <a:pt x="67" y="183"/>
                        <a:pt x="67" y="183"/>
                        <a:pt x="67" y="183"/>
                      </a:cubicBezTo>
                      <a:cubicBezTo>
                        <a:pt x="66" y="183"/>
                        <a:pt x="66" y="183"/>
                        <a:pt x="66" y="183"/>
                      </a:cubicBezTo>
                      <a:cubicBezTo>
                        <a:pt x="65" y="182"/>
                        <a:pt x="64" y="182"/>
                        <a:pt x="63" y="182"/>
                      </a:cubicBezTo>
                      <a:cubicBezTo>
                        <a:pt x="56" y="181"/>
                        <a:pt x="50" y="180"/>
                        <a:pt x="44" y="179"/>
                      </a:cubicBezTo>
                      <a:cubicBezTo>
                        <a:pt x="38" y="177"/>
                        <a:pt x="32" y="175"/>
                        <a:pt x="26" y="172"/>
                      </a:cubicBezTo>
                      <a:cubicBezTo>
                        <a:pt x="21" y="170"/>
                        <a:pt x="17" y="166"/>
                        <a:pt x="17" y="160"/>
                      </a:cubicBezTo>
                      <a:cubicBezTo>
                        <a:pt x="18" y="154"/>
                        <a:pt x="22" y="151"/>
                        <a:pt x="28" y="149"/>
                      </a:cubicBezTo>
                      <a:cubicBezTo>
                        <a:pt x="29" y="148"/>
                        <a:pt x="30" y="148"/>
                        <a:pt x="33" y="147"/>
                      </a:cubicBezTo>
                      <a:cubicBezTo>
                        <a:pt x="31" y="146"/>
                        <a:pt x="29" y="145"/>
                        <a:pt x="27" y="144"/>
                      </a:cubicBezTo>
                      <a:cubicBezTo>
                        <a:pt x="21" y="141"/>
                        <a:pt x="15" y="138"/>
                        <a:pt x="10" y="134"/>
                      </a:cubicBezTo>
                      <a:cubicBezTo>
                        <a:pt x="5" y="130"/>
                        <a:pt x="1" y="125"/>
                        <a:pt x="0" y="119"/>
                      </a:cubicBezTo>
                      <a:cubicBezTo>
                        <a:pt x="0" y="111"/>
                        <a:pt x="3" y="105"/>
                        <a:pt x="11" y="103"/>
                      </a:cubicBezTo>
                      <a:cubicBezTo>
                        <a:pt x="16" y="101"/>
                        <a:pt x="21" y="101"/>
                        <a:pt x="26" y="100"/>
                      </a:cubicBezTo>
                      <a:cubicBezTo>
                        <a:pt x="26" y="99"/>
                        <a:pt x="25" y="98"/>
                        <a:pt x="24" y="97"/>
                      </a:cubicBezTo>
                      <a:cubicBezTo>
                        <a:pt x="20" y="92"/>
                        <a:pt x="16" y="88"/>
                        <a:pt x="14" y="84"/>
                      </a:cubicBezTo>
                      <a:cubicBezTo>
                        <a:pt x="11" y="80"/>
                        <a:pt x="10" y="75"/>
                        <a:pt x="9" y="70"/>
                      </a:cubicBezTo>
                      <a:cubicBezTo>
                        <a:pt x="9" y="59"/>
                        <a:pt x="19" y="51"/>
                        <a:pt x="31" y="55"/>
                      </a:cubicBezTo>
                      <a:cubicBezTo>
                        <a:pt x="36" y="57"/>
                        <a:pt x="40" y="60"/>
                        <a:pt x="45" y="62"/>
                      </a:cubicBezTo>
                      <a:cubicBezTo>
                        <a:pt x="45" y="60"/>
                        <a:pt x="44" y="58"/>
                        <a:pt x="44" y="56"/>
                      </a:cubicBezTo>
                      <a:cubicBezTo>
                        <a:pt x="42" y="44"/>
                        <a:pt x="40" y="33"/>
                        <a:pt x="42" y="22"/>
                      </a:cubicBezTo>
                      <a:cubicBezTo>
                        <a:pt x="43" y="17"/>
                        <a:pt x="44" y="13"/>
                        <a:pt x="46" y="9"/>
                      </a:cubicBezTo>
                      <a:cubicBezTo>
                        <a:pt x="48" y="4"/>
                        <a:pt x="52" y="0"/>
                        <a:pt x="58" y="0"/>
                      </a:cubicBezTo>
                      <a:cubicBezTo>
                        <a:pt x="62" y="0"/>
                        <a:pt x="65" y="2"/>
                        <a:pt x="67" y="5"/>
                      </a:cubicBezTo>
                      <a:cubicBezTo>
                        <a:pt x="68" y="6"/>
                        <a:pt x="69" y="8"/>
                        <a:pt x="69" y="9"/>
                      </a:cubicBezTo>
                      <a:cubicBezTo>
                        <a:pt x="71" y="14"/>
                        <a:pt x="72" y="19"/>
                        <a:pt x="73" y="24"/>
                      </a:cubicBezTo>
                      <a:cubicBezTo>
                        <a:pt x="73" y="27"/>
                        <a:pt x="73" y="30"/>
                        <a:pt x="73" y="35"/>
                      </a:cubicBezTo>
                      <a:cubicBezTo>
                        <a:pt x="74" y="33"/>
                        <a:pt x="76" y="32"/>
                        <a:pt x="77" y="31"/>
                      </a:cubicBezTo>
                      <a:cubicBezTo>
                        <a:pt x="77" y="30"/>
                        <a:pt x="78" y="30"/>
                        <a:pt x="78" y="29"/>
                      </a:cubicBezTo>
                      <a:cubicBezTo>
                        <a:pt x="82" y="26"/>
                        <a:pt x="85" y="23"/>
                        <a:pt x="89" y="21"/>
                      </a:cubicBezTo>
                      <a:cubicBezTo>
                        <a:pt x="97" y="17"/>
                        <a:pt x="105" y="22"/>
                        <a:pt x="105" y="31"/>
                      </a:cubicBezTo>
                      <a:cubicBezTo>
                        <a:pt x="105" y="35"/>
                        <a:pt x="104" y="40"/>
                        <a:pt x="103" y="44"/>
                      </a:cubicBezTo>
                      <a:cubicBezTo>
                        <a:pt x="102" y="46"/>
                        <a:pt x="101" y="48"/>
                        <a:pt x="101" y="51"/>
                      </a:cubicBezTo>
                      <a:cubicBezTo>
                        <a:pt x="104" y="50"/>
                        <a:pt x="107" y="49"/>
                        <a:pt x="110" y="48"/>
                      </a:cubicBezTo>
                      <a:cubicBezTo>
                        <a:pt x="120" y="44"/>
                        <a:pt x="132" y="50"/>
                        <a:pt x="130" y="65"/>
                      </a:cubicBezTo>
                      <a:cubicBezTo>
                        <a:pt x="130" y="67"/>
                        <a:pt x="129" y="69"/>
                        <a:pt x="129" y="71"/>
                      </a:cubicBezTo>
                      <a:cubicBezTo>
                        <a:pt x="126" y="76"/>
                        <a:pt x="123" y="80"/>
                        <a:pt x="119" y="85"/>
                      </a:cubicBezTo>
                      <a:cubicBezTo>
                        <a:pt x="122" y="85"/>
                        <a:pt x="124" y="85"/>
                        <a:pt x="126" y="85"/>
                      </a:cubicBezTo>
                      <a:cubicBezTo>
                        <a:pt x="135" y="86"/>
                        <a:pt x="142" y="92"/>
                        <a:pt x="140" y="10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20" name="Google Shape;1320;p53"/>
                <p:cNvSpPr/>
                <p:nvPr/>
              </p:nvSpPr>
              <p:spPr>
                <a:xfrm>
                  <a:off x="2400300" y="2674939"/>
                  <a:ext cx="22225" cy="284163"/>
                </a:xfrm>
                <a:custGeom>
                  <a:rect b="b" l="l" r="r" t="t"/>
                  <a:pathLst>
                    <a:path extrusionOk="0" h="179" w="14">
                      <a:moveTo>
                        <a:pt x="14" y="179"/>
                      </a:moveTo>
                      <a:lnTo>
                        <a:pt x="0" y="179"/>
                      </a:lnTo>
                      <a:lnTo>
                        <a:pt x="3" y="114"/>
                      </a:lnTo>
                      <a:lnTo>
                        <a:pt x="4" y="79"/>
                      </a:lnTo>
                      <a:lnTo>
                        <a:pt x="4" y="65"/>
                      </a:lnTo>
                      <a:lnTo>
                        <a:pt x="4" y="65"/>
                      </a:lnTo>
                      <a:lnTo>
                        <a:pt x="6" y="0"/>
                      </a:lnTo>
                      <a:lnTo>
                        <a:pt x="7" y="15"/>
                      </a:lnTo>
                      <a:lnTo>
                        <a:pt x="8" y="42"/>
                      </a:lnTo>
                      <a:lnTo>
                        <a:pt x="9" y="56"/>
                      </a:lnTo>
                      <a:lnTo>
                        <a:pt x="10" y="88"/>
                      </a:lnTo>
                      <a:lnTo>
                        <a:pt x="11" y="104"/>
                      </a:lnTo>
                      <a:lnTo>
                        <a:pt x="11" y="115"/>
                      </a:lnTo>
                      <a:lnTo>
                        <a:pt x="14" y="179"/>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21" name="Google Shape;1321;p53"/>
                <p:cNvSpPr/>
                <p:nvPr/>
              </p:nvSpPr>
              <p:spPr>
                <a:xfrm>
                  <a:off x="2373313" y="2735264"/>
                  <a:ext cx="33338" cy="66675"/>
                </a:xfrm>
                <a:custGeom>
                  <a:rect b="b" l="l" r="r" t="t"/>
                  <a:pathLst>
                    <a:path extrusionOk="0" h="42" w="21">
                      <a:moveTo>
                        <a:pt x="0" y="0"/>
                      </a:moveTo>
                      <a:lnTo>
                        <a:pt x="21" y="42"/>
                      </a:lnTo>
                      <a:lnTo>
                        <a:pt x="21" y="27"/>
                      </a:lnTo>
                      <a:lnTo>
                        <a:pt x="0"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322" name="Google Shape;1322;p53"/>
              <p:cNvSpPr/>
              <p:nvPr/>
            </p:nvSpPr>
            <p:spPr>
              <a:xfrm>
                <a:off x="2413000" y="2768601"/>
                <a:ext cx="38100" cy="79375"/>
              </a:xfrm>
              <a:custGeom>
                <a:rect b="b" l="l" r="r" t="t"/>
                <a:pathLst>
                  <a:path extrusionOk="0" h="50" w="24">
                    <a:moveTo>
                      <a:pt x="24" y="0"/>
                    </a:moveTo>
                    <a:lnTo>
                      <a:pt x="0" y="31"/>
                    </a:lnTo>
                    <a:lnTo>
                      <a:pt x="0" y="50"/>
                    </a:lnTo>
                    <a:lnTo>
                      <a:pt x="24"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23" name="Google Shape;1323;p53"/>
              <p:cNvSpPr/>
              <p:nvPr/>
            </p:nvSpPr>
            <p:spPr>
              <a:xfrm>
                <a:off x="2411413" y="2700339"/>
                <a:ext cx="39688" cy="68263"/>
              </a:xfrm>
              <a:custGeom>
                <a:rect b="b" l="l" r="r" t="t"/>
                <a:pathLst>
                  <a:path extrusionOk="0" h="43" w="25">
                    <a:moveTo>
                      <a:pt x="25" y="0"/>
                    </a:moveTo>
                    <a:lnTo>
                      <a:pt x="0" y="27"/>
                    </a:lnTo>
                    <a:lnTo>
                      <a:pt x="0" y="43"/>
                    </a:lnTo>
                    <a:lnTo>
                      <a:pt x="25"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324" name="Google Shape;1324;p53"/>
            <p:cNvGrpSpPr/>
            <p:nvPr/>
          </p:nvGrpSpPr>
          <p:grpSpPr>
            <a:xfrm>
              <a:off x="5407770" y="-1094392"/>
              <a:ext cx="5157281" cy="3571714"/>
              <a:chOff x="5407770" y="-1094392"/>
              <a:chExt cx="5157281" cy="3571714"/>
            </a:xfrm>
          </p:grpSpPr>
          <p:grpSp>
            <p:nvGrpSpPr>
              <p:cNvPr id="1325" name="Google Shape;1325;p53"/>
              <p:cNvGrpSpPr/>
              <p:nvPr/>
            </p:nvGrpSpPr>
            <p:grpSpPr>
              <a:xfrm flipH="1" rot="-7245798">
                <a:off x="6169764" y="-1128921"/>
                <a:ext cx="1371001" cy="2552966"/>
                <a:chOff x="332347" y="1006336"/>
                <a:chExt cx="1370981" cy="2552929"/>
              </a:xfrm>
            </p:grpSpPr>
            <p:sp>
              <p:nvSpPr>
                <p:cNvPr id="1326" name="Google Shape;1326;p53"/>
                <p:cNvSpPr/>
                <p:nvPr/>
              </p:nvSpPr>
              <p:spPr>
                <a:xfrm>
                  <a:off x="522336" y="1421641"/>
                  <a:ext cx="346565" cy="487863"/>
                </a:xfrm>
                <a:custGeom>
                  <a:rect b="b" l="l" r="r" t="t"/>
                  <a:pathLst>
                    <a:path extrusionOk="0" h="215" w="153">
                      <a:moveTo>
                        <a:pt x="79" y="0"/>
                      </a:moveTo>
                      <a:cubicBezTo>
                        <a:pt x="79" y="0"/>
                        <a:pt x="0" y="115"/>
                        <a:pt x="88" y="215"/>
                      </a:cubicBezTo>
                      <a:cubicBezTo>
                        <a:pt x="153" y="104"/>
                        <a:pt x="79" y="0"/>
                        <a:pt x="79" y="0"/>
                      </a:cubicBez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27" name="Google Shape;1327;p53"/>
                <p:cNvSpPr/>
                <p:nvPr/>
              </p:nvSpPr>
              <p:spPr>
                <a:xfrm>
                  <a:off x="703734" y="1811168"/>
                  <a:ext cx="421987" cy="245364"/>
                </a:xfrm>
                <a:custGeom>
                  <a:rect b="b" l="l" r="r" t="t"/>
                  <a:pathLst>
                    <a:path extrusionOk="0" h="108" w="186">
                      <a:moveTo>
                        <a:pt x="0" y="55"/>
                      </a:moveTo>
                      <a:cubicBezTo>
                        <a:pt x="0" y="55"/>
                        <a:pt x="90" y="108"/>
                        <a:pt x="186" y="32"/>
                      </a:cubicBezTo>
                      <a:cubicBezTo>
                        <a:pt x="93" y="0"/>
                        <a:pt x="19" y="39"/>
                        <a:pt x="0" y="55"/>
                      </a:cubicBez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28" name="Google Shape;1328;p53"/>
                <p:cNvSpPr/>
                <p:nvPr/>
              </p:nvSpPr>
              <p:spPr>
                <a:xfrm>
                  <a:off x="413498" y="1818805"/>
                  <a:ext cx="252047" cy="335108"/>
                </a:xfrm>
                <a:custGeom>
                  <a:rect b="b" l="l" r="r" t="t"/>
                  <a:pathLst>
                    <a:path extrusionOk="0" h="148" w="111">
                      <a:moveTo>
                        <a:pt x="6" y="0"/>
                      </a:moveTo>
                      <a:cubicBezTo>
                        <a:pt x="6" y="0"/>
                        <a:pt x="0" y="115"/>
                        <a:pt x="111" y="148"/>
                      </a:cubicBezTo>
                      <a:cubicBezTo>
                        <a:pt x="89" y="28"/>
                        <a:pt x="6" y="0"/>
                        <a:pt x="6"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29" name="Google Shape;1329;p53"/>
                <p:cNvSpPr/>
                <p:nvPr/>
              </p:nvSpPr>
              <p:spPr>
                <a:xfrm>
                  <a:off x="336166" y="2215015"/>
                  <a:ext cx="365659" cy="272096"/>
                </a:xfrm>
                <a:custGeom>
                  <a:rect b="b" l="l" r="r" t="t"/>
                  <a:pathLst>
                    <a:path extrusionOk="0" h="120" w="161">
                      <a:moveTo>
                        <a:pt x="0" y="115"/>
                      </a:moveTo>
                      <a:cubicBezTo>
                        <a:pt x="0" y="120"/>
                        <a:pt x="123" y="108"/>
                        <a:pt x="161" y="27"/>
                      </a:cubicBezTo>
                      <a:cubicBezTo>
                        <a:pt x="84" y="0"/>
                        <a:pt x="3" y="85"/>
                        <a:pt x="0" y="115"/>
                      </a:cubicBez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30" name="Google Shape;1330;p53"/>
                <p:cNvSpPr/>
                <p:nvPr/>
              </p:nvSpPr>
              <p:spPr>
                <a:xfrm>
                  <a:off x="767700" y="2160596"/>
                  <a:ext cx="294054" cy="412440"/>
                </a:xfrm>
                <a:custGeom>
                  <a:rect b="b" l="l" r="r" t="t"/>
                  <a:pathLst>
                    <a:path extrusionOk="0" h="182" w="130">
                      <a:moveTo>
                        <a:pt x="90" y="182"/>
                      </a:moveTo>
                      <a:cubicBezTo>
                        <a:pt x="90" y="182"/>
                        <a:pt x="130" y="67"/>
                        <a:pt x="17" y="0"/>
                      </a:cubicBezTo>
                      <a:cubicBezTo>
                        <a:pt x="0" y="112"/>
                        <a:pt x="90" y="182"/>
                        <a:pt x="90" y="182"/>
                      </a:cubicBez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31" name="Google Shape;1331;p53"/>
                <p:cNvSpPr/>
                <p:nvPr/>
              </p:nvSpPr>
              <p:spPr>
                <a:xfrm>
                  <a:off x="1089441" y="2208332"/>
                  <a:ext cx="389527" cy="673080"/>
                </a:xfrm>
                <a:custGeom>
                  <a:rect b="b" l="l" r="r" t="t"/>
                  <a:pathLst>
                    <a:path extrusionOk="0" h="297" w="172">
                      <a:moveTo>
                        <a:pt x="76" y="297"/>
                      </a:moveTo>
                      <a:cubicBezTo>
                        <a:pt x="76" y="297"/>
                        <a:pt x="172" y="150"/>
                        <a:pt x="80" y="0"/>
                      </a:cubicBezTo>
                      <a:cubicBezTo>
                        <a:pt x="0" y="128"/>
                        <a:pt x="76" y="297"/>
                        <a:pt x="76" y="297"/>
                      </a:cubicBez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32" name="Google Shape;1332;p53"/>
                <p:cNvSpPr/>
                <p:nvPr/>
              </p:nvSpPr>
              <p:spPr>
                <a:xfrm>
                  <a:off x="1274658" y="2579719"/>
                  <a:ext cx="317923" cy="326515"/>
                </a:xfrm>
                <a:custGeom>
                  <a:rect b="b" l="l" r="r" t="t"/>
                  <a:pathLst>
                    <a:path extrusionOk="0" h="144" w="140">
                      <a:moveTo>
                        <a:pt x="0" y="143"/>
                      </a:moveTo>
                      <a:cubicBezTo>
                        <a:pt x="5" y="144"/>
                        <a:pt x="140" y="131"/>
                        <a:pt x="135" y="9"/>
                      </a:cubicBezTo>
                      <a:cubicBezTo>
                        <a:pt x="49" y="0"/>
                        <a:pt x="0" y="143"/>
                        <a:pt x="0" y="14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33" name="Google Shape;1333;p53"/>
                <p:cNvSpPr/>
                <p:nvPr/>
              </p:nvSpPr>
              <p:spPr>
                <a:xfrm>
                  <a:off x="1046479" y="3001706"/>
                  <a:ext cx="231043" cy="448719"/>
                </a:xfrm>
                <a:custGeom>
                  <a:rect b="b" l="l" r="r" t="t"/>
                  <a:pathLst>
                    <a:path extrusionOk="0" h="198" w="102">
                      <a:moveTo>
                        <a:pt x="54" y="2"/>
                      </a:moveTo>
                      <a:cubicBezTo>
                        <a:pt x="50" y="0"/>
                        <a:pt x="0" y="90"/>
                        <a:pt x="57" y="198"/>
                      </a:cubicBezTo>
                      <a:cubicBezTo>
                        <a:pt x="102" y="122"/>
                        <a:pt x="89" y="30"/>
                        <a:pt x="54"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34" name="Google Shape;1334;p53"/>
                <p:cNvSpPr/>
                <p:nvPr/>
              </p:nvSpPr>
              <p:spPr>
                <a:xfrm>
                  <a:off x="868901" y="2993114"/>
                  <a:ext cx="324606" cy="471633"/>
                </a:xfrm>
                <a:custGeom>
                  <a:rect b="b" l="l" r="r" t="t"/>
                  <a:pathLst>
                    <a:path extrusionOk="0" h="208" w="143">
                      <a:moveTo>
                        <a:pt x="26" y="0"/>
                      </a:moveTo>
                      <a:cubicBezTo>
                        <a:pt x="26" y="0"/>
                        <a:pt x="0" y="154"/>
                        <a:pt x="129" y="208"/>
                      </a:cubicBezTo>
                      <a:cubicBezTo>
                        <a:pt x="143" y="87"/>
                        <a:pt x="84" y="20"/>
                        <a:pt x="26" y="0"/>
                      </a:cubicBez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35" name="Google Shape;1335;p53"/>
                <p:cNvSpPr/>
                <p:nvPr/>
              </p:nvSpPr>
              <p:spPr>
                <a:xfrm>
                  <a:off x="631175" y="1625952"/>
                  <a:ext cx="686446" cy="1933314"/>
                </a:xfrm>
                <a:custGeom>
                  <a:rect b="b" l="l" r="r" t="t"/>
                  <a:pathLst>
                    <a:path extrusionOk="0" h="853" w="303">
                      <a:moveTo>
                        <a:pt x="180" y="852"/>
                      </a:moveTo>
                      <a:cubicBezTo>
                        <a:pt x="209" y="831"/>
                        <a:pt x="237" y="808"/>
                        <a:pt x="259" y="780"/>
                      </a:cubicBezTo>
                      <a:cubicBezTo>
                        <a:pt x="279" y="754"/>
                        <a:pt x="291" y="723"/>
                        <a:pt x="297" y="691"/>
                      </a:cubicBezTo>
                      <a:cubicBezTo>
                        <a:pt x="303" y="658"/>
                        <a:pt x="302" y="624"/>
                        <a:pt x="294" y="592"/>
                      </a:cubicBezTo>
                      <a:cubicBezTo>
                        <a:pt x="285" y="559"/>
                        <a:pt x="268" y="530"/>
                        <a:pt x="247" y="504"/>
                      </a:cubicBezTo>
                      <a:cubicBezTo>
                        <a:pt x="202" y="449"/>
                        <a:pt x="140" y="412"/>
                        <a:pt x="90" y="362"/>
                      </a:cubicBezTo>
                      <a:cubicBezTo>
                        <a:pt x="40" y="314"/>
                        <a:pt x="0" y="244"/>
                        <a:pt x="20" y="173"/>
                      </a:cubicBezTo>
                      <a:cubicBezTo>
                        <a:pt x="29" y="139"/>
                        <a:pt x="50" y="110"/>
                        <a:pt x="75" y="86"/>
                      </a:cubicBezTo>
                      <a:cubicBezTo>
                        <a:pt x="89" y="73"/>
                        <a:pt x="103" y="61"/>
                        <a:pt x="118" y="50"/>
                      </a:cubicBezTo>
                      <a:cubicBezTo>
                        <a:pt x="133" y="39"/>
                        <a:pt x="147" y="27"/>
                        <a:pt x="163" y="17"/>
                      </a:cubicBezTo>
                      <a:cubicBezTo>
                        <a:pt x="170" y="12"/>
                        <a:pt x="178" y="8"/>
                        <a:pt x="186" y="4"/>
                      </a:cubicBezTo>
                      <a:cubicBezTo>
                        <a:pt x="188" y="3"/>
                        <a:pt x="186" y="0"/>
                        <a:pt x="184" y="1"/>
                      </a:cubicBezTo>
                      <a:cubicBezTo>
                        <a:pt x="167" y="8"/>
                        <a:pt x="152" y="19"/>
                        <a:pt x="138" y="30"/>
                      </a:cubicBezTo>
                      <a:cubicBezTo>
                        <a:pt x="123" y="41"/>
                        <a:pt x="109" y="51"/>
                        <a:pt x="95" y="63"/>
                      </a:cubicBezTo>
                      <a:cubicBezTo>
                        <a:pt x="69" y="85"/>
                        <a:pt x="44" y="110"/>
                        <a:pt x="28" y="141"/>
                      </a:cubicBezTo>
                      <a:cubicBezTo>
                        <a:pt x="13" y="170"/>
                        <a:pt x="8" y="203"/>
                        <a:pt x="13" y="235"/>
                      </a:cubicBezTo>
                      <a:cubicBezTo>
                        <a:pt x="18" y="269"/>
                        <a:pt x="34" y="301"/>
                        <a:pt x="54" y="328"/>
                      </a:cubicBezTo>
                      <a:cubicBezTo>
                        <a:pt x="97" y="385"/>
                        <a:pt x="159" y="423"/>
                        <a:pt x="211" y="471"/>
                      </a:cubicBezTo>
                      <a:cubicBezTo>
                        <a:pt x="236" y="495"/>
                        <a:pt x="258" y="521"/>
                        <a:pt x="274" y="552"/>
                      </a:cubicBezTo>
                      <a:cubicBezTo>
                        <a:pt x="290" y="583"/>
                        <a:pt x="298" y="619"/>
                        <a:pt x="297" y="654"/>
                      </a:cubicBezTo>
                      <a:cubicBezTo>
                        <a:pt x="296" y="688"/>
                        <a:pt x="288" y="724"/>
                        <a:pt x="271" y="755"/>
                      </a:cubicBezTo>
                      <a:cubicBezTo>
                        <a:pt x="255" y="785"/>
                        <a:pt x="228" y="810"/>
                        <a:pt x="201" y="831"/>
                      </a:cubicBezTo>
                      <a:cubicBezTo>
                        <a:pt x="193" y="837"/>
                        <a:pt x="186" y="843"/>
                        <a:pt x="178" y="848"/>
                      </a:cubicBezTo>
                      <a:cubicBezTo>
                        <a:pt x="176" y="850"/>
                        <a:pt x="178" y="853"/>
                        <a:pt x="180" y="852"/>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36" name="Google Shape;1336;p53"/>
                <p:cNvSpPr/>
                <p:nvPr/>
              </p:nvSpPr>
              <p:spPr>
                <a:xfrm>
                  <a:off x="1143861" y="1416867"/>
                  <a:ext cx="546101" cy="319832"/>
                </a:xfrm>
                <a:custGeom>
                  <a:rect b="b" l="l" r="r" t="t"/>
                  <a:pathLst>
                    <a:path extrusionOk="0" h="141" w="241">
                      <a:moveTo>
                        <a:pt x="0" y="85"/>
                      </a:moveTo>
                      <a:cubicBezTo>
                        <a:pt x="12" y="89"/>
                        <a:pt x="132" y="141"/>
                        <a:pt x="241" y="31"/>
                      </a:cubicBezTo>
                      <a:cubicBezTo>
                        <a:pt x="100" y="0"/>
                        <a:pt x="0" y="85"/>
                        <a:pt x="0" y="85"/>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37" name="Google Shape;1337;p53"/>
                <p:cNvSpPr/>
                <p:nvPr/>
              </p:nvSpPr>
              <p:spPr>
                <a:xfrm>
                  <a:off x="903271" y="1006336"/>
                  <a:ext cx="396210" cy="583336"/>
                </a:xfrm>
                <a:custGeom>
                  <a:rect b="b" l="l" r="r" t="t"/>
                  <a:pathLst>
                    <a:path extrusionOk="0" h="257" w="175">
                      <a:moveTo>
                        <a:pt x="108" y="0"/>
                      </a:moveTo>
                      <a:cubicBezTo>
                        <a:pt x="108" y="0"/>
                        <a:pt x="0" y="125"/>
                        <a:pt x="63" y="257"/>
                      </a:cubicBezTo>
                      <a:cubicBezTo>
                        <a:pt x="175" y="190"/>
                        <a:pt x="108" y="0"/>
                        <a:pt x="108" y="0"/>
                      </a:cubicBez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38" name="Google Shape;1338;p53"/>
                <p:cNvSpPr/>
                <p:nvPr/>
              </p:nvSpPr>
              <p:spPr>
                <a:xfrm>
                  <a:off x="438321" y="2618863"/>
                  <a:ext cx="644438" cy="201447"/>
                </a:xfrm>
                <a:custGeom>
                  <a:rect b="b" l="l" r="r" t="t"/>
                  <a:pathLst>
                    <a:path extrusionOk="0" h="89" w="284">
                      <a:moveTo>
                        <a:pt x="89" y="89"/>
                      </a:moveTo>
                      <a:cubicBezTo>
                        <a:pt x="56" y="89"/>
                        <a:pt x="26" y="81"/>
                        <a:pt x="1" y="67"/>
                      </a:cubicBezTo>
                      <a:cubicBezTo>
                        <a:pt x="0" y="66"/>
                        <a:pt x="0" y="66"/>
                        <a:pt x="0" y="65"/>
                      </a:cubicBezTo>
                      <a:cubicBezTo>
                        <a:pt x="0" y="64"/>
                        <a:pt x="0" y="63"/>
                        <a:pt x="1" y="63"/>
                      </a:cubicBezTo>
                      <a:cubicBezTo>
                        <a:pt x="52" y="21"/>
                        <a:pt x="110" y="0"/>
                        <a:pt x="172" y="0"/>
                      </a:cubicBezTo>
                      <a:cubicBezTo>
                        <a:pt x="230" y="0"/>
                        <a:pt x="273" y="19"/>
                        <a:pt x="284" y="24"/>
                      </a:cubicBezTo>
                      <a:cubicBezTo>
                        <a:pt x="259" y="44"/>
                        <a:pt x="172" y="89"/>
                        <a:pt x="89" y="89"/>
                      </a:cubicBez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39" name="Google Shape;1339;p53"/>
                <p:cNvSpPr/>
                <p:nvPr/>
              </p:nvSpPr>
              <p:spPr>
                <a:xfrm>
                  <a:off x="431638" y="2614089"/>
                  <a:ext cx="659714" cy="210994"/>
                </a:xfrm>
                <a:custGeom>
                  <a:rect b="b" l="l" r="r" t="t"/>
                  <a:pathLst>
                    <a:path extrusionOk="0" h="93" w="291">
                      <a:moveTo>
                        <a:pt x="175" y="4"/>
                      </a:moveTo>
                      <a:cubicBezTo>
                        <a:pt x="228" y="4"/>
                        <a:pt x="269" y="20"/>
                        <a:pt x="284" y="26"/>
                      </a:cubicBezTo>
                      <a:cubicBezTo>
                        <a:pt x="256" y="47"/>
                        <a:pt x="172" y="89"/>
                        <a:pt x="92" y="89"/>
                      </a:cubicBezTo>
                      <a:cubicBezTo>
                        <a:pt x="59" y="89"/>
                        <a:pt x="29" y="81"/>
                        <a:pt x="5" y="67"/>
                      </a:cubicBezTo>
                      <a:cubicBezTo>
                        <a:pt x="5" y="67"/>
                        <a:pt x="5" y="67"/>
                        <a:pt x="5" y="67"/>
                      </a:cubicBezTo>
                      <a:cubicBezTo>
                        <a:pt x="5" y="66"/>
                        <a:pt x="5" y="66"/>
                        <a:pt x="5" y="66"/>
                      </a:cubicBezTo>
                      <a:cubicBezTo>
                        <a:pt x="56" y="25"/>
                        <a:pt x="113" y="4"/>
                        <a:pt x="175" y="4"/>
                      </a:cubicBezTo>
                      <a:moveTo>
                        <a:pt x="175" y="0"/>
                      </a:moveTo>
                      <a:cubicBezTo>
                        <a:pt x="124" y="0"/>
                        <a:pt x="63" y="14"/>
                        <a:pt x="2" y="63"/>
                      </a:cubicBezTo>
                      <a:cubicBezTo>
                        <a:pt x="0" y="65"/>
                        <a:pt x="0" y="69"/>
                        <a:pt x="3" y="70"/>
                      </a:cubicBezTo>
                      <a:cubicBezTo>
                        <a:pt x="30" y="86"/>
                        <a:pt x="61" y="93"/>
                        <a:pt x="92" y="93"/>
                      </a:cubicBezTo>
                      <a:cubicBezTo>
                        <a:pt x="180" y="93"/>
                        <a:pt x="270" y="44"/>
                        <a:pt x="291" y="26"/>
                      </a:cubicBezTo>
                      <a:cubicBezTo>
                        <a:pt x="291" y="26"/>
                        <a:pt x="243" y="0"/>
                        <a:pt x="175" y="0"/>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40" name="Google Shape;1340;p53"/>
                <p:cNvSpPr/>
                <p:nvPr/>
              </p:nvSpPr>
              <p:spPr>
                <a:xfrm>
                  <a:off x="1152453" y="3323448"/>
                  <a:ext cx="544192" cy="177579"/>
                </a:xfrm>
                <a:custGeom>
                  <a:rect b="b" l="l" r="r" t="t"/>
                  <a:pathLst>
                    <a:path extrusionOk="0" h="78" w="240">
                      <a:moveTo>
                        <a:pt x="95" y="78"/>
                      </a:moveTo>
                      <a:cubicBezTo>
                        <a:pt x="51" y="78"/>
                        <a:pt x="12" y="67"/>
                        <a:pt x="0" y="63"/>
                      </a:cubicBezTo>
                      <a:cubicBezTo>
                        <a:pt x="16" y="52"/>
                        <a:pt x="92" y="0"/>
                        <a:pt x="182" y="0"/>
                      </a:cubicBezTo>
                      <a:cubicBezTo>
                        <a:pt x="200" y="0"/>
                        <a:pt x="218" y="2"/>
                        <a:pt x="235" y="6"/>
                      </a:cubicBezTo>
                      <a:cubicBezTo>
                        <a:pt x="237" y="7"/>
                        <a:pt x="238" y="8"/>
                        <a:pt x="239" y="10"/>
                      </a:cubicBezTo>
                      <a:cubicBezTo>
                        <a:pt x="240" y="12"/>
                        <a:pt x="239" y="14"/>
                        <a:pt x="238" y="15"/>
                      </a:cubicBezTo>
                      <a:cubicBezTo>
                        <a:pt x="207" y="57"/>
                        <a:pt x="159" y="78"/>
                        <a:pt x="95" y="78"/>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41" name="Google Shape;1341;p53"/>
                <p:cNvSpPr/>
                <p:nvPr/>
              </p:nvSpPr>
              <p:spPr>
                <a:xfrm>
                  <a:off x="1143861" y="3319629"/>
                  <a:ext cx="559467" cy="185216"/>
                </a:xfrm>
                <a:custGeom>
                  <a:rect b="b" l="l" r="r" t="t"/>
                  <a:pathLst>
                    <a:path extrusionOk="0" h="82" w="247">
                      <a:moveTo>
                        <a:pt x="186" y="4"/>
                      </a:moveTo>
                      <a:cubicBezTo>
                        <a:pt x="204" y="4"/>
                        <a:pt x="222" y="6"/>
                        <a:pt x="239" y="10"/>
                      </a:cubicBezTo>
                      <a:cubicBezTo>
                        <a:pt x="240" y="11"/>
                        <a:pt x="241" y="12"/>
                        <a:pt x="241" y="13"/>
                      </a:cubicBezTo>
                      <a:cubicBezTo>
                        <a:pt x="241" y="13"/>
                        <a:pt x="242" y="15"/>
                        <a:pt x="241" y="16"/>
                      </a:cubicBezTo>
                      <a:cubicBezTo>
                        <a:pt x="210" y="57"/>
                        <a:pt x="162" y="78"/>
                        <a:pt x="99" y="78"/>
                      </a:cubicBezTo>
                      <a:cubicBezTo>
                        <a:pt x="59" y="78"/>
                        <a:pt x="24" y="69"/>
                        <a:pt x="9" y="64"/>
                      </a:cubicBezTo>
                      <a:cubicBezTo>
                        <a:pt x="30" y="50"/>
                        <a:pt x="102" y="4"/>
                        <a:pt x="186" y="4"/>
                      </a:cubicBezTo>
                      <a:moveTo>
                        <a:pt x="186" y="0"/>
                      </a:moveTo>
                      <a:cubicBezTo>
                        <a:pt x="83" y="0"/>
                        <a:pt x="0" y="66"/>
                        <a:pt x="0" y="66"/>
                      </a:cubicBezTo>
                      <a:cubicBezTo>
                        <a:pt x="0" y="66"/>
                        <a:pt x="45" y="82"/>
                        <a:pt x="99" y="82"/>
                      </a:cubicBezTo>
                      <a:cubicBezTo>
                        <a:pt x="149" y="82"/>
                        <a:pt x="206" y="69"/>
                        <a:pt x="244" y="18"/>
                      </a:cubicBezTo>
                      <a:cubicBezTo>
                        <a:pt x="247" y="14"/>
                        <a:pt x="245" y="8"/>
                        <a:pt x="240" y="6"/>
                      </a:cubicBezTo>
                      <a:cubicBezTo>
                        <a:pt x="222" y="2"/>
                        <a:pt x="204" y="0"/>
                        <a:pt x="186" y="0"/>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42" name="Google Shape;1342;p53"/>
                <p:cNvSpPr/>
                <p:nvPr/>
              </p:nvSpPr>
              <p:spPr>
                <a:xfrm>
                  <a:off x="966283" y="1596355"/>
                  <a:ext cx="571879" cy="353248"/>
                </a:xfrm>
                <a:custGeom>
                  <a:rect b="b" l="l" r="r" t="t"/>
                  <a:pathLst>
                    <a:path extrusionOk="0" h="156" w="252">
                      <a:moveTo>
                        <a:pt x="252" y="82"/>
                      </a:moveTo>
                      <a:cubicBezTo>
                        <a:pt x="252" y="82"/>
                        <a:pt x="147" y="156"/>
                        <a:pt x="0" y="40"/>
                      </a:cubicBezTo>
                      <a:cubicBezTo>
                        <a:pt x="102" y="0"/>
                        <a:pt x="194" y="32"/>
                        <a:pt x="252" y="82"/>
                      </a:cubicBez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43" name="Google Shape;1343;p53"/>
                <p:cNvSpPr/>
                <p:nvPr/>
              </p:nvSpPr>
              <p:spPr>
                <a:xfrm>
                  <a:off x="975830" y="1265066"/>
                  <a:ext cx="534644" cy="412440"/>
                </a:xfrm>
                <a:custGeom>
                  <a:rect b="b" l="l" r="r" t="t"/>
                  <a:pathLst>
                    <a:path extrusionOk="0" h="182" w="236">
                      <a:moveTo>
                        <a:pt x="0" y="182"/>
                      </a:moveTo>
                      <a:cubicBezTo>
                        <a:pt x="70" y="18"/>
                        <a:pt x="179" y="0"/>
                        <a:pt x="222" y="0"/>
                      </a:cubicBezTo>
                      <a:cubicBezTo>
                        <a:pt x="226" y="0"/>
                        <a:pt x="229" y="0"/>
                        <a:pt x="232" y="1"/>
                      </a:cubicBezTo>
                      <a:cubicBezTo>
                        <a:pt x="233" y="1"/>
                        <a:pt x="234" y="1"/>
                        <a:pt x="235" y="2"/>
                      </a:cubicBezTo>
                      <a:cubicBezTo>
                        <a:pt x="236" y="3"/>
                        <a:pt x="236" y="5"/>
                        <a:pt x="236" y="6"/>
                      </a:cubicBezTo>
                      <a:cubicBezTo>
                        <a:pt x="222" y="76"/>
                        <a:pt x="147" y="179"/>
                        <a:pt x="0" y="182"/>
                      </a:cubicBez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44" name="Google Shape;1344;p53"/>
                <p:cNvSpPr/>
                <p:nvPr/>
              </p:nvSpPr>
              <p:spPr>
                <a:xfrm>
                  <a:off x="966283" y="1260293"/>
                  <a:ext cx="550875" cy="421987"/>
                </a:xfrm>
                <a:custGeom>
                  <a:rect b="b" l="l" r="r" t="t"/>
                  <a:pathLst>
                    <a:path extrusionOk="0" h="186" w="243">
                      <a:moveTo>
                        <a:pt x="226" y="4"/>
                      </a:moveTo>
                      <a:cubicBezTo>
                        <a:pt x="230" y="4"/>
                        <a:pt x="233" y="4"/>
                        <a:pt x="236" y="5"/>
                      </a:cubicBezTo>
                      <a:cubicBezTo>
                        <a:pt x="237" y="5"/>
                        <a:pt x="237" y="5"/>
                        <a:pt x="237" y="5"/>
                      </a:cubicBezTo>
                      <a:cubicBezTo>
                        <a:pt x="238" y="6"/>
                        <a:pt x="238" y="7"/>
                        <a:pt x="238" y="8"/>
                      </a:cubicBezTo>
                      <a:cubicBezTo>
                        <a:pt x="224" y="76"/>
                        <a:pt x="151" y="178"/>
                        <a:pt x="7" y="182"/>
                      </a:cubicBezTo>
                      <a:cubicBezTo>
                        <a:pt x="77" y="22"/>
                        <a:pt x="184" y="4"/>
                        <a:pt x="226" y="4"/>
                      </a:cubicBezTo>
                      <a:moveTo>
                        <a:pt x="226" y="0"/>
                      </a:moveTo>
                      <a:cubicBezTo>
                        <a:pt x="184" y="0"/>
                        <a:pt x="72" y="17"/>
                        <a:pt x="0" y="186"/>
                      </a:cubicBezTo>
                      <a:cubicBezTo>
                        <a:pt x="148" y="185"/>
                        <a:pt x="227" y="83"/>
                        <a:pt x="242" y="9"/>
                      </a:cubicBezTo>
                      <a:cubicBezTo>
                        <a:pt x="243" y="5"/>
                        <a:pt x="240" y="1"/>
                        <a:pt x="236" y="1"/>
                      </a:cubicBezTo>
                      <a:cubicBezTo>
                        <a:pt x="233" y="0"/>
                        <a:pt x="230" y="0"/>
                        <a:pt x="226" y="0"/>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45" name="Google Shape;1345;p53"/>
                <p:cNvSpPr/>
                <p:nvPr/>
              </p:nvSpPr>
              <p:spPr>
                <a:xfrm>
                  <a:off x="973920" y="1265066"/>
                  <a:ext cx="543238" cy="412440"/>
                </a:xfrm>
                <a:custGeom>
                  <a:rect b="b" l="l" r="r" t="t"/>
                  <a:pathLst>
                    <a:path extrusionOk="0" h="182" w="240">
                      <a:moveTo>
                        <a:pt x="3" y="182"/>
                      </a:moveTo>
                      <a:cubicBezTo>
                        <a:pt x="2" y="182"/>
                        <a:pt x="2" y="182"/>
                        <a:pt x="2" y="182"/>
                      </a:cubicBezTo>
                      <a:cubicBezTo>
                        <a:pt x="1" y="181"/>
                        <a:pt x="0" y="180"/>
                        <a:pt x="1" y="179"/>
                      </a:cubicBezTo>
                      <a:cubicBezTo>
                        <a:pt x="33" y="123"/>
                        <a:pt x="229" y="5"/>
                        <a:pt x="237" y="0"/>
                      </a:cubicBezTo>
                      <a:cubicBezTo>
                        <a:pt x="238" y="0"/>
                        <a:pt x="239" y="0"/>
                        <a:pt x="240" y="1"/>
                      </a:cubicBezTo>
                      <a:cubicBezTo>
                        <a:pt x="240" y="2"/>
                        <a:pt x="240" y="3"/>
                        <a:pt x="239" y="4"/>
                      </a:cubicBezTo>
                      <a:cubicBezTo>
                        <a:pt x="237" y="5"/>
                        <a:pt x="36" y="126"/>
                        <a:pt x="4" y="181"/>
                      </a:cubicBezTo>
                      <a:cubicBezTo>
                        <a:pt x="4" y="182"/>
                        <a:pt x="3" y="182"/>
                        <a:pt x="3" y="182"/>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46" name="Google Shape;1346;p53"/>
                <p:cNvSpPr/>
                <p:nvPr/>
              </p:nvSpPr>
              <p:spPr>
                <a:xfrm>
                  <a:off x="436411" y="2663735"/>
                  <a:ext cx="653030" cy="106929"/>
                </a:xfrm>
                <a:custGeom>
                  <a:rect b="b" l="l" r="r" t="t"/>
                  <a:pathLst>
                    <a:path extrusionOk="0" h="47" w="288">
                      <a:moveTo>
                        <a:pt x="2" y="47"/>
                      </a:moveTo>
                      <a:cubicBezTo>
                        <a:pt x="1" y="47"/>
                        <a:pt x="0" y="47"/>
                        <a:pt x="0" y="46"/>
                      </a:cubicBezTo>
                      <a:cubicBezTo>
                        <a:pt x="0" y="45"/>
                        <a:pt x="0" y="44"/>
                        <a:pt x="1" y="43"/>
                      </a:cubicBezTo>
                      <a:cubicBezTo>
                        <a:pt x="2" y="43"/>
                        <a:pt x="111" y="5"/>
                        <a:pt x="286" y="0"/>
                      </a:cubicBezTo>
                      <a:cubicBezTo>
                        <a:pt x="287" y="0"/>
                        <a:pt x="288" y="1"/>
                        <a:pt x="288" y="2"/>
                      </a:cubicBezTo>
                      <a:cubicBezTo>
                        <a:pt x="288" y="3"/>
                        <a:pt x="287" y="4"/>
                        <a:pt x="286" y="4"/>
                      </a:cubicBezTo>
                      <a:cubicBezTo>
                        <a:pt x="112" y="9"/>
                        <a:pt x="4" y="47"/>
                        <a:pt x="3" y="47"/>
                      </a:cubicBezTo>
                      <a:lnTo>
                        <a:pt x="2" y="47"/>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47" name="Google Shape;1347;p53"/>
                <p:cNvSpPr/>
                <p:nvPr/>
              </p:nvSpPr>
              <p:spPr>
                <a:xfrm>
                  <a:off x="1154363" y="3348271"/>
                  <a:ext cx="537509" cy="113612"/>
                </a:xfrm>
                <a:custGeom>
                  <a:rect b="b" l="l" r="r" t="t"/>
                  <a:pathLst>
                    <a:path extrusionOk="0" h="50" w="237">
                      <a:moveTo>
                        <a:pt x="237" y="0"/>
                      </a:moveTo>
                      <a:cubicBezTo>
                        <a:pt x="237" y="0"/>
                        <a:pt x="97" y="24"/>
                        <a:pt x="0" y="50"/>
                      </a:cubicBezTo>
                    </a:path>
                  </a:pathLst>
                </a:custGeom>
                <a:solidFill>
                  <a:srgbClr val="9BC44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48" name="Google Shape;1348;p53"/>
                <p:cNvSpPr/>
                <p:nvPr/>
              </p:nvSpPr>
              <p:spPr>
                <a:xfrm>
                  <a:off x="1150544" y="3344452"/>
                  <a:ext cx="546101" cy="122204"/>
                </a:xfrm>
                <a:custGeom>
                  <a:rect b="b" l="l" r="r" t="t"/>
                  <a:pathLst>
                    <a:path extrusionOk="0" h="54" w="241">
                      <a:moveTo>
                        <a:pt x="2" y="54"/>
                      </a:moveTo>
                      <a:cubicBezTo>
                        <a:pt x="2" y="54"/>
                        <a:pt x="1" y="54"/>
                        <a:pt x="1" y="53"/>
                      </a:cubicBezTo>
                      <a:cubicBezTo>
                        <a:pt x="0" y="52"/>
                        <a:pt x="1" y="51"/>
                        <a:pt x="2" y="50"/>
                      </a:cubicBezTo>
                      <a:cubicBezTo>
                        <a:pt x="98" y="25"/>
                        <a:pt x="237" y="0"/>
                        <a:pt x="238" y="0"/>
                      </a:cubicBezTo>
                      <a:cubicBezTo>
                        <a:pt x="239" y="0"/>
                        <a:pt x="241" y="0"/>
                        <a:pt x="241" y="1"/>
                      </a:cubicBezTo>
                      <a:cubicBezTo>
                        <a:pt x="241" y="2"/>
                        <a:pt x="240" y="4"/>
                        <a:pt x="239" y="4"/>
                      </a:cubicBezTo>
                      <a:cubicBezTo>
                        <a:pt x="238" y="4"/>
                        <a:pt x="98" y="28"/>
                        <a:pt x="3" y="54"/>
                      </a:cubicBezTo>
                      <a:lnTo>
                        <a:pt x="2" y="54"/>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49" name="Google Shape;1349;p53"/>
                <p:cNvSpPr/>
                <p:nvPr/>
              </p:nvSpPr>
              <p:spPr>
                <a:xfrm>
                  <a:off x="1202099" y="2208332"/>
                  <a:ext cx="77333" cy="664487"/>
                </a:xfrm>
                <a:custGeom>
                  <a:rect b="b" l="l" r="r" t="t"/>
                  <a:pathLst>
                    <a:path extrusionOk="0" h="293" w="34">
                      <a:moveTo>
                        <a:pt x="24" y="293"/>
                      </a:moveTo>
                      <a:cubicBezTo>
                        <a:pt x="23" y="293"/>
                        <a:pt x="23" y="293"/>
                        <a:pt x="22" y="292"/>
                      </a:cubicBezTo>
                      <a:cubicBezTo>
                        <a:pt x="0" y="201"/>
                        <a:pt x="29" y="3"/>
                        <a:pt x="30" y="1"/>
                      </a:cubicBezTo>
                      <a:cubicBezTo>
                        <a:pt x="30" y="0"/>
                        <a:pt x="31" y="0"/>
                        <a:pt x="32" y="0"/>
                      </a:cubicBezTo>
                      <a:cubicBezTo>
                        <a:pt x="33" y="0"/>
                        <a:pt x="34" y="1"/>
                        <a:pt x="34" y="2"/>
                      </a:cubicBezTo>
                      <a:cubicBezTo>
                        <a:pt x="33" y="4"/>
                        <a:pt x="4" y="200"/>
                        <a:pt x="26" y="291"/>
                      </a:cubicBezTo>
                      <a:cubicBezTo>
                        <a:pt x="27" y="292"/>
                        <a:pt x="26" y="293"/>
                        <a:pt x="25" y="293"/>
                      </a:cubicBezTo>
                      <a:lnTo>
                        <a:pt x="24" y="293"/>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50" name="Google Shape;1350;p53"/>
                <p:cNvSpPr/>
                <p:nvPr/>
              </p:nvSpPr>
              <p:spPr>
                <a:xfrm>
                  <a:off x="1267975" y="2600723"/>
                  <a:ext cx="313149" cy="316968"/>
                </a:xfrm>
                <a:custGeom>
                  <a:rect b="b" l="l" r="r" t="t"/>
                  <a:pathLst>
                    <a:path extrusionOk="0" h="140" w="138">
                      <a:moveTo>
                        <a:pt x="3" y="140"/>
                      </a:moveTo>
                      <a:cubicBezTo>
                        <a:pt x="2" y="140"/>
                        <a:pt x="2" y="140"/>
                        <a:pt x="1" y="139"/>
                      </a:cubicBezTo>
                      <a:cubicBezTo>
                        <a:pt x="0" y="139"/>
                        <a:pt x="0" y="137"/>
                        <a:pt x="1" y="136"/>
                      </a:cubicBezTo>
                      <a:cubicBezTo>
                        <a:pt x="35" y="100"/>
                        <a:pt x="133" y="2"/>
                        <a:pt x="134" y="1"/>
                      </a:cubicBezTo>
                      <a:cubicBezTo>
                        <a:pt x="135" y="0"/>
                        <a:pt x="136" y="0"/>
                        <a:pt x="137" y="1"/>
                      </a:cubicBezTo>
                      <a:cubicBezTo>
                        <a:pt x="138" y="2"/>
                        <a:pt x="138" y="3"/>
                        <a:pt x="137" y="4"/>
                      </a:cubicBezTo>
                      <a:cubicBezTo>
                        <a:pt x="136" y="5"/>
                        <a:pt x="38" y="103"/>
                        <a:pt x="4" y="139"/>
                      </a:cubicBezTo>
                      <a:cubicBezTo>
                        <a:pt x="4" y="140"/>
                        <a:pt x="3" y="140"/>
                        <a:pt x="3" y="140"/>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51" name="Google Shape;1351;p53"/>
                <p:cNvSpPr/>
                <p:nvPr/>
              </p:nvSpPr>
              <p:spPr>
                <a:xfrm>
                  <a:off x="803980" y="2160596"/>
                  <a:ext cx="162303" cy="408621"/>
                </a:xfrm>
                <a:custGeom>
                  <a:rect b="b" l="l" r="r" t="t"/>
                  <a:pathLst>
                    <a:path extrusionOk="0" h="180" w="72">
                      <a:moveTo>
                        <a:pt x="70" y="180"/>
                      </a:moveTo>
                      <a:cubicBezTo>
                        <a:pt x="69" y="180"/>
                        <a:pt x="68" y="179"/>
                        <a:pt x="68" y="178"/>
                      </a:cubicBezTo>
                      <a:cubicBezTo>
                        <a:pt x="67" y="119"/>
                        <a:pt x="1" y="4"/>
                        <a:pt x="0" y="3"/>
                      </a:cubicBezTo>
                      <a:cubicBezTo>
                        <a:pt x="0" y="2"/>
                        <a:pt x="0" y="1"/>
                        <a:pt x="1" y="0"/>
                      </a:cubicBezTo>
                      <a:cubicBezTo>
                        <a:pt x="2" y="0"/>
                        <a:pt x="3" y="0"/>
                        <a:pt x="4" y="1"/>
                      </a:cubicBezTo>
                      <a:cubicBezTo>
                        <a:pt x="7" y="6"/>
                        <a:pt x="71" y="118"/>
                        <a:pt x="72" y="178"/>
                      </a:cubicBezTo>
                      <a:cubicBezTo>
                        <a:pt x="72" y="179"/>
                        <a:pt x="71" y="180"/>
                        <a:pt x="70" y="180"/>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52" name="Google Shape;1352;p53"/>
                <p:cNvSpPr/>
                <p:nvPr/>
              </p:nvSpPr>
              <p:spPr>
                <a:xfrm>
                  <a:off x="932867" y="3001706"/>
                  <a:ext cx="226269" cy="455403"/>
                </a:xfrm>
                <a:custGeom>
                  <a:rect b="b" l="l" r="r" t="t"/>
                  <a:pathLst>
                    <a:path extrusionOk="0" h="201" w="100">
                      <a:moveTo>
                        <a:pt x="100" y="201"/>
                      </a:moveTo>
                      <a:cubicBezTo>
                        <a:pt x="75" y="175"/>
                        <a:pt x="0" y="0"/>
                        <a:pt x="0" y="0"/>
                      </a:cubicBezTo>
                    </a:path>
                  </a:pathLst>
                </a:custGeom>
                <a:solidFill>
                  <a:srgbClr val="9BC44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53" name="Google Shape;1353;p53"/>
                <p:cNvSpPr/>
                <p:nvPr/>
              </p:nvSpPr>
              <p:spPr>
                <a:xfrm>
                  <a:off x="928094" y="2995024"/>
                  <a:ext cx="235817" cy="466859"/>
                </a:xfrm>
                <a:custGeom>
                  <a:rect b="b" l="l" r="r" t="t"/>
                  <a:pathLst>
                    <a:path extrusionOk="0" h="206" w="104">
                      <a:moveTo>
                        <a:pt x="102" y="206"/>
                      </a:moveTo>
                      <a:cubicBezTo>
                        <a:pt x="102" y="206"/>
                        <a:pt x="101" y="206"/>
                        <a:pt x="101" y="205"/>
                      </a:cubicBezTo>
                      <a:cubicBezTo>
                        <a:pt x="76" y="179"/>
                        <a:pt x="3" y="10"/>
                        <a:pt x="0" y="3"/>
                      </a:cubicBezTo>
                      <a:cubicBezTo>
                        <a:pt x="0" y="2"/>
                        <a:pt x="0" y="1"/>
                        <a:pt x="1" y="1"/>
                      </a:cubicBezTo>
                      <a:cubicBezTo>
                        <a:pt x="2" y="0"/>
                        <a:pt x="3" y="1"/>
                        <a:pt x="4" y="2"/>
                      </a:cubicBezTo>
                      <a:cubicBezTo>
                        <a:pt x="4" y="3"/>
                        <a:pt x="79" y="177"/>
                        <a:pt x="104" y="202"/>
                      </a:cubicBezTo>
                      <a:cubicBezTo>
                        <a:pt x="104" y="203"/>
                        <a:pt x="104" y="204"/>
                        <a:pt x="104" y="205"/>
                      </a:cubicBezTo>
                      <a:cubicBezTo>
                        <a:pt x="103" y="206"/>
                        <a:pt x="103" y="206"/>
                        <a:pt x="102" y="206"/>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54" name="Google Shape;1354;p53"/>
                <p:cNvSpPr/>
                <p:nvPr/>
              </p:nvSpPr>
              <p:spPr>
                <a:xfrm>
                  <a:off x="1154363" y="3011254"/>
                  <a:ext cx="54419" cy="450629"/>
                </a:xfrm>
                <a:custGeom>
                  <a:rect b="b" l="l" r="r" t="t"/>
                  <a:pathLst>
                    <a:path extrusionOk="0" h="199" w="24">
                      <a:moveTo>
                        <a:pt x="2" y="199"/>
                      </a:moveTo>
                      <a:cubicBezTo>
                        <a:pt x="2" y="199"/>
                        <a:pt x="2" y="199"/>
                        <a:pt x="2" y="199"/>
                      </a:cubicBezTo>
                      <a:cubicBezTo>
                        <a:pt x="1" y="198"/>
                        <a:pt x="0" y="197"/>
                        <a:pt x="0" y="196"/>
                      </a:cubicBezTo>
                      <a:cubicBezTo>
                        <a:pt x="19" y="122"/>
                        <a:pt x="3" y="4"/>
                        <a:pt x="3" y="3"/>
                      </a:cubicBezTo>
                      <a:cubicBezTo>
                        <a:pt x="3" y="2"/>
                        <a:pt x="4" y="1"/>
                        <a:pt x="5" y="0"/>
                      </a:cubicBezTo>
                      <a:cubicBezTo>
                        <a:pt x="6" y="0"/>
                        <a:pt x="7" y="1"/>
                        <a:pt x="7" y="2"/>
                      </a:cubicBezTo>
                      <a:cubicBezTo>
                        <a:pt x="7" y="3"/>
                        <a:pt x="24" y="122"/>
                        <a:pt x="4" y="197"/>
                      </a:cubicBezTo>
                      <a:cubicBezTo>
                        <a:pt x="4" y="198"/>
                        <a:pt x="3" y="199"/>
                        <a:pt x="2" y="199"/>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55" name="Google Shape;1355;p53"/>
                <p:cNvSpPr/>
                <p:nvPr/>
              </p:nvSpPr>
              <p:spPr>
                <a:xfrm>
                  <a:off x="1284205" y="1487516"/>
                  <a:ext cx="405758" cy="105975"/>
                </a:xfrm>
                <a:custGeom>
                  <a:rect b="b" l="l" r="r" t="t"/>
                  <a:pathLst>
                    <a:path extrusionOk="0" h="47" w="179">
                      <a:moveTo>
                        <a:pt x="2" y="47"/>
                      </a:moveTo>
                      <a:cubicBezTo>
                        <a:pt x="1" y="47"/>
                        <a:pt x="0" y="46"/>
                        <a:pt x="0" y="45"/>
                      </a:cubicBezTo>
                      <a:cubicBezTo>
                        <a:pt x="0" y="44"/>
                        <a:pt x="0" y="43"/>
                        <a:pt x="1" y="43"/>
                      </a:cubicBezTo>
                      <a:cubicBezTo>
                        <a:pt x="101" y="5"/>
                        <a:pt x="176" y="0"/>
                        <a:pt x="177" y="0"/>
                      </a:cubicBezTo>
                      <a:cubicBezTo>
                        <a:pt x="178" y="0"/>
                        <a:pt x="179" y="1"/>
                        <a:pt x="179" y="2"/>
                      </a:cubicBezTo>
                      <a:cubicBezTo>
                        <a:pt x="179" y="3"/>
                        <a:pt x="178" y="4"/>
                        <a:pt x="177" y="4"/>
                      </a:cubicBezTo>
                      <a:cubicBezTo>
                        <a:pt x="177" y="4"/>
                        <a:pt x="101" y="9"/>
                        <a:pt x="3" y="47"/>
                      </a:cubicBezTo>
                      <a:lnTo>
                        <a:pt x="2" y="47"/>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56" name="Google Shape;1356;p53"/>
                <p:cNvSpPr/>
                <p:nvPr/>
              </p:nvSpPr>
              <p:spPr>
                <a:xfrm>
                  <a:off x="962464" y="1652684"/>
                  <a:ext cx="572834" cy="136526"/>
                </a:xfrm>
                <a:custGeom>
                  <a:rect b="b" l="l" r="r" t="t"/>
                  <a:pathLst>
                    <a:path extrusionOk="0" h="60" w="253">
                      <a:moveTo>
                        <a:pt x="251" y="60"/>
                      </a:moveTo>
                      <a:cubicBezTo>
                        <a:pt x="250" y="59"/>
                        <a:pt x="250" y="59"/>
                        <a:pt x="250" y="59"/>
                      </a:cubicBezTo>
                      <a:cubicBezTo>
                        <a:pt x="249" y="59"/>
                        <a:pt x="63" y="4"/>
                        <a:pt x="3" y="17"/>
                      </a:cubicBezTo>
                      <a:cubicBezTo>
                        <a:pt x="2" y="17"/>
                        <a:pt x="1" y="17"/>
                        <a:pt x="1" y="16"/>
                      </a:cubicBezTo>
                      <a:cubicBezTo>
                        <a:pt x="0" y="15"/>
                        <a:pt x="1" y="14"/>
                        <a:pt x="2" y="13"/>
                      </a:cubicBezTo>
                      <a:cubicBezTo>
                        <a:pt x="63" y="0"/>
                        <a:pt x="244" y="53"/>
                        <a:pt x="252" y="56"/>
                      </a:cubicBezTo>
                      <a:cubicBezTo>
                        <a:pt x="253" y="56"/>
                        <a:pt x="253" y="57"/>
                        <a:pt x="253" y="58"/>
                      </a:cubicBezTo>
                      <a:cubicBezTo>
                        <a:pt x="253" y="59"/>
                        <a:pt x="252" y="60"/>
                        <a:pt x="251" y="60"/>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57" name="Google Shape;1357;p53"/>
                <p:cNvSpPr/>
                <p:nvPr/>
              </p:nvSpPr>
              <p:spPr>
                <a:xfrm>
                  <a:off x="698960" y="1879908"/>
                  <a:ext cx="430580" cy="61102"/>
                </a:xfrm>
                <a:custGeom>
                  <a:rect b="b" l="l" r="r" t="t"/>
                  <a:pathLst>
                    <a:path extrusionOk="0" h="27" w="190">
                      <a:moveTo>
                        <a:pt x="2" y="27"/>
                      </a:moveTo>
                      <a:cubicBezTo>
                        <a:pt x="2" y="27"/>
                        <a:pt x="1" y="27"/>
                        <a:pt x="1" y="26"/>
                      </a:cubicBezTo>
                      <a:cubicBezTo>
                        <a:pt x="0" y="25"/>
                        <a:pt x="1" y="24"/>
                        <a:pt x="2" y="23"/>
                      </a:cubicBezTo>
                      <a:cubicBezTo>
                        <a:pt x="30" y="11"/>
                        <a:pt x="181" y="1"/>
                        <a:pt x="188" y="0"/>
                      </a:cubicBezTo>
                      <a:cubicBezTo>
                        <a:pt x="189" y="0"/>
                        <a:pt x="190" y="1"/>
                        <a:pt x="190" y="2"/>
                      </a:cubicBezTo>
                      <a:cubicBezTo>
                        <a:pt x="190" y="3"/>
                        <a:pt x="189" y="4"/>
                        <a:pt x="188" y="4"/>
                      </a:cubicBezTo>
                      <a:cubicBezTo>
                        <a:pt x="186" y="4"/>
                        <a:pt x="31" y="15"/>
                        <a:pt x="3" y="27"/>
                      </a:cubicBezTo>
                      <a:lnTo>
                        <a:pt x="2" y="27"/>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58" name="Google Shape;1358;p53"/>
                <p:cNvSpPr/>
                <p:nvPr/>
              </p:nvSpPr>
              <p:spPr>
                <a:xfrm>
                  <a:off x="672228" y="1423550"/>
                  <a:ext cx="65876" cy="469723"/>
                </a:xfrm>
                <a:custGeom>
                  <a:rect b="b" l="l" r="r" t="t"/>
                  <a:pathLst>
                    <a:path extrusionOk="0" h="207" w="29">
                      <a:moveTo>
                        <a:pt x="27" y="207"/>
                      </a:moveTo>
                      <a:cubicBezTo>
                        <a:pt x="26" y="207"/>
                        <a:pt x="25" y="207"/>
                        <a:pt x="25" y="207"/>
                      </a:cubicBezTo>
                      <a:cubicBezTo>
                        <a:pt x="0" y="172"/>
                        <a:pt x="9" y="9"/>
                        <a:pt x="9" y="2"/>
                      </a:cubicBezTo>
                      <a:cubicBezTo>
                        <a:pt x="9" y="1"/>
                        <a:pt x="10" y="0"/>
                        <a:pt x="11" y="0"/>
                      </a:cubicBezTo>
                      <a:cubicBezTo>
                        <a:pt x="12" y="0"/>
                        <a:pt x="13" y="1"/>
                        <a:pt x="13" y="2"/>
                      </a:cubicBezTo>
                      <a:cubicBezTo>
                        <a:pt x="13" y="4"/>
                        <a:pt x="5" y="171"/>
                        <a:pt x="28" y="204"/>
                      </a:cubicBezTo>
                      <a:cubicBezTo>
                        <a:pt x="29" y="205"/>
                        <a:pt x="29" y="206"/>
                        <a:pt x="28" y="207"/>
                      </a:cubicBezTo>
                      <a:cubicBezTo>
                        <a:pt x="27" y="207"/>
                        <a:pt x="27" y="207"/>
                        <a:pt x="27" y="207"/>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59" name="Google Shape;1359;p53"/>
                <p:cNvSpPr/>
                <p:nvPr/>
              </p:nvSpPr>
              <p:spPr>
                <a:xfrm>
                  <a:off x="420181" y="1811168"/>
                  <a:ext cx="247273" cy="340836"/>
                </a:xfrm>
                <a:custGeom>
                  <a:rect b="b" l="l" r="r" t="t"/>
                  <a:pathLst>
                    <a:path extrusionOk="0" h="150" w="109">
                      <a:moveTo>
                        <a:pt x="107" y="150"/>
                      </a:moveTo>
                      <a:cubicBezTo>
                        <a:pt x="106" y="150"/>
                        <a:pt x="105" y="149"/>
                        <a:pt x="105" y="148"/>
                      </a:cubicBezTo>
                      <a:cubicBezTo>
                        <a:pt x="84" y="95"/>
                        <a:pt x="2" y="5"/>
                        <a:pt x="1" y="4"/>
                      </a:cubicBezTo>
                      <a:cubicBezTo>
                        <a:pt x="0" y="3"/>
                        <a:pt x="1" y="2"/>
                        <a:pt x="1" y="1"/>
                      </a:cubicBezTo>
                      <a:cubicBezTo>
                        <a:pt x="2" y="0"/>
                        <a:pt x="3" y="1"/>
                        <a:pt x="4" y="1"/>
                      </a:cubicBezTo>
                      <a:cubicBezTo>
                        <a:pt x="5" y="2"/>
                        <a:pt x="88" y="93"/>
                        <a:pt x="109" y="147"/>
                      </a:cubicBezTo>
                      <a:cubicBezTo>
                        <a:pt x="109" y="148"/>
                        <a:pt x="109" y="149"/>
                        <a:pt x="108" y="149"/>
                      </a:cubicBezTo>
                      <a:lnTo>
                        <a:pt x="107" y="150"/>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60" name="Google Shape;1360;p53"/>
                <p:cNvSpPr/>
                <p:nvPr/>
              </p:nvSpPr>
              <p:spPr>
                <a:xfrm>
                  <a:off x="332347" y="2251294"/>
                  <a:ext cx="371387" cy="229133"/>
                </a:xfrm>
                <a:custGeom>
                  <a:rect b="b" l="l" r="r" t="t"/>
                  <a:pathLst>
                    <a:path extrusionOk="0" h="101" w="164">
                      <a:moveTo>
                        <a:pt x="2" y="101"/>
                      </a:moveTo>
                      <a:cubicBezTo>
                        <a:pt x="2" y="101"/>
                        <a:pt x="1" y="101"/>
                        <a:pt x="1" y="100"/>
                      </a:cubicBezTo>
                      <a:cubicBezTo>
                        <a:pt x="0" y="99"/>
                        <a:pt x="0" y="98"/>
                        <a:pt x="1" y="97"/>
                      </a:cubicBezTo>
                      <a:cubicBezTo>
                        <a:pt x="5" y="93"/>
                        <a:pt x="99" y="0"/>
                        <a:pt x="162" y="11"/>
                      </a:cubicBezTo>
                      <a:cubicBezTo>
                        <a:pt x="163" y="12"/>
                        <a:pt x="164" y="13"/>
                        <a:pt x="164" y="14"/>
                      </a:cubicBezTo>
                      <a:cubicBezTo>
                        <a:pt x="164" y="15"/>
                        <a:pt x="163" y="15"/>
                        <a:pt x="162" y="15"/>
                      </a:cubicBezTo>
                      <a:cubicBezTo>
                        <a:pt x="100" y="4"/>
                        <a:pt x="5" y="99"/>
                        <a:pt x="4" y="100"/>
                      </a:cubicBezTo>
                      <a:cubicBezTo>
                        <a:pt x="3" y="101"/>
                        <a:pt x="3" y="101"/>
                        <a:pt x="2" y="101"/>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361" name="Google Shape;1361;p53"/>
              <p:cNvGrpSpPr/>
              <p:nvPr/>
            </p:nvGrpSpPr>
            <p:grpSpPr>
              <a:xfrm flipH="1" rot="-3080465">
                <a:off x="8454524" y="-131884"/>
                <a:ext cx="1371019" cy="2552999"/>
                <a:chOff x="332347" y="1006336"/>
                <a:chExt cx="1370981" cy="2552929"/>
              </a:xfrm>
            </p:grpSpPr>
            <p:sp>
              <p:nvSpPr>
                <p:cNvPr id="1362" name="Google Shape;1362;p53"/>
                <p:cNvSpPr/>
                <p:nvPr/>
              </p:nvSpPr>
              <p:spPr>
                <a:xfrm>
                  <a:off x="522336" y="1421641"/>
                  <a:ext cx="346565" cy="487863"/>
                </a:xfrm>
                <a:custGeom>
                  <a:rect b="b" l="l" r="r" t="t"/>
                  <a:pathLst>
                    <a:path extrusionOk="0" h="215" w="153">
                      <a:moveTo>
                        <a:pt x="79" y="0"/>
                      </a:moveTo>
                      <a:cubicBezTo>
                        <a:pt x="79" y="0"/>
                        <a:pt x="0" y="115"/>
                        <a:pt x="88" y="215"/>
                      </a:cubicBezTo>
                      <a:cubicBezTo>
                        <a:pt x="153" y="104"/>
                        <a:pt x="79" y="0"/>
                        <a:pt x="79" y="0"/>
                      </a:cubicBez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63" name="Google Shape;1363;p53"/>
                <p:cNvSpPr/>
                <p:nvPr/>
              </p:nvSpPr>
              <p:spPr>
                <a:xfrm>
                  <a:off x="703734" y="1811168"/>
                  <a:ext cx="421987" cy="245364"/>
                </a:xfrm>
                <a:custGeom>
                  <a:rect b="b" l="l" r="r" t="t"/>
                  <a:pathLst>
                    <a:path extrusionOk="0" h="108" w="186">
                      <a:moveTo>
                        <a:pt x="0" y="55"/>
                      </a:moveTo>
                      <a:cubicBezTo>
                        <a:pt x="0" y="55"/>
                        <a:pt x="90" y="108"/>
                        <a:pt x="186" y="32"/>
                      </a:cubicBezTo>
                      <a:cubicBezTo>
                        <a:pt x="93" y="0"/>
                        <a:pt x="19" y="39"/>
                        <a:pt x="0" y="55"/>
                      </a:cubicBez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64" name="Google Shape;1364;p53"/>
                <p:cNvSpPr/>
                <p:nvPr/>
              </p:nvSpPr>
              <p:spPr>
                <a:xfrm>
                  <a:off x="413498" y="1818805"/>
                  <a:ext cx="252047" cy="335108"/>
                </a:xfrm>
                <a:custGeom>
                  <a:rect b="b" l="l" r="r" t="t"/>
                  <a:pathLst>
                    <a:path extrusionOk="0" h="148" w="111">
                      <a:moveTo>
                        <a:pt x="6" y="0"/>
                      </a:moveTo>
                      <a:cubicBezTo>
                        <a:pt x="6" y="0"/>
                        <a:pt x="0" y="115"/>
                        <a:pt x="111" y="148"/>
                      </a:cubicBezTo>
                      <a:cubicBezTo>
                        <a:pt x="89" y="28"/>
                        <a:pt x="6" y="0"/>
                        <a:pt x="6"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65" name="Google Shape;1365;p53"/>
                <p:cNvSpPr/>
                <p:nvPr/>
              </p:nvSpPr>
              <p:spPr>
                <a:xfrm>
                  <a:off x="336166" y="2215015"/>
                  <a:ext cx="365659" cy="272096"/>
                </a:xfrm>
                <a:custGeom>
                  <a:rect b="b" l="l" r="r" t="t"/>
                  <a:pathLst>
                    <a:path extrusionOk="0" h="120" w="161">
                      <a:moveTo>
                        <a:pt x="0" y="115"/>
                      </a:moveTo>
                      <a:cubicBezTo>
                        <a:pt x="0" y="120"/>
                        <a:pt x="123" y="108"/>
                        <a:pt x="161" y="27"/>
                      </a:cubicBezTo>
                      <a:cubicBezTo>
                        <a:pt x="84" y="0"/>
                        <a:pt x="3" y="85"/>
                        <a:pt x="0" y="115"/>
                      </a:cubicBez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66" name="Google Shape;1366;p53"/>
                <p:cNvSpPr/>
                <p:nvPr/>
              </p:nvSpPr>
              <p:spPr>
                <a:xfrm>
                  <a:off x="767700" y="2160596"/>
                  <a:ext cx="294054" cy="412440"/>
                </a:xfrm>
                <a:custGeom>
                  <a:rect b="b" l="l" r="r" t="t"/>
                  <a:pathLst>
                    <a:path extrusionOk="0" h="182" w="130">
                      <a:moveTo>
                        <a:pt x="90" y="182"/>
                      </a:moveTo>
                      <a:cubicBezTo>
                        <a:pt x="90" y="182"/>
                        <a:pt x="130" y="67"/>
                        <a:pt x="17" y="0"/>
                      </a:cubicBezTo>
                      <a:cubicBezTo>
                        <a:pt x="0" y="112"/>
                        <a:pt x="90" y="182"/>
                        <a:pt x="90" y="182"/>
                      </a:cubicBez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67" name="Google Shape;1367;p53"/>
                <p:cNvSpPr/>
                <p:nvPr/>
              </p:nvSpPr>
              <p:spPr>
                <a:xfrm>
                  <a:off x="1089441" y="2208332"/>
                  <a:ext cx="389527" cy="673080"/>
                </a:xfrm>
                <a:custGeom>
                  <a:rect b="b" l="l" r="r" t="t"/>
                  <a:pathLst>
                    <a:path extrusionOk="0" h="297" w="172">
                      <a:moveTo>
                        <a:pt x="76" y="297"/>
                      </a:moveTo>
                      <a:cubicBezTo>
                        <a:pt x="76" y="297"/>
                        <a:pt x="172" y="150"/>
                        <a:pt x="80" y="0"/>
                      </a:cubicBezTo>
                      <a:cubicBezTo>
                        <a:pt x="0" y="128"/>
                        <a:pt x="76" y="297"/>
                        <a:pt x="76" y="297"/>
                      </a:cubicBez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68" name="Google Shape;1368;p53"/>
                <p:cNvSpPr/>
                <p:nvPr/>
              </p:nvSpPr>
              <p:spPr>
                <a:xfrm>
                  <a:off x="1274658" y="2579719"/>
                  <a:ext cx="317923" cy="326515"/>
                </a:xfrm>
                <a:custGeom>
                  <a:rect b="b" l="l" r="r" t="t"/>
                  <a:pathLst>
                    <a:path extrusionOk="0" h="144" w="140">
                      <a:moveTo>
                        <a:pt x="0" y="143"/>
                      </a:moveTo>
                      <a:cubicBezTo>
                        <a:pt x="5" y="144"/>
                        <a:pt x="140" y="131"/>
                        <a:pt x="135" y="9"/>
                      </a:cubicBezTo>
                      <a:cubicBezTo>
                        <a:pt x="49" y="0"/>
                        <a:pt x="0" y="143"/>
                        <a:pt x="0" y="14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69" name="Google Shape;1369;p53"/>
                <p:cNvSpPr/>
                <p:nvPr/>
              </p:nvSpPr>
              <p:spPr>
                <a:xfrm>
                  <a:off x="1046479" y="3001706"/>
                  <a:ext cx="231043" cy="448719"/>
                </a:xfrm>
                <a:custGeom>
                  <a:rect b="b" l="l" r="r" t="t"/>
                  <a:pathLst>
                    <a:path extrusionOk="0" h="198" w="102">
                      <a:moveTo>
                        <a:pt x="54" y="2"/>
                      </a:moveTo>
                      <a:cubicBezTo>
                        <a:pt x="50" y="0"/>
                        <a:pt x="0" y="90"/>
                        <a:pt x="57" y="198"/>
                      </a:cubicBezTo>
                      <a:cubicBezTo>
                        <a:pt x="102" y="122"/>
                        <a:pt x="89" y="30"/>
                        <a:pt x="54"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70" name="Google Shape;1370;p53"/>
                <p:cNvSpPr/>
                <p:nvPr/>
              </p:nvSpPr>
              <p:spPr>
                <a:xfrm>
                  <a:off x="868901" y="2993114"/>
                  <a:ext cx="324606" cy="471633"/>
                </a:xfrm>
                <a:custGeom>
                  <a:rect b="b" l="l" r="r" t="t"/>
                  <a:pathLst>
                    <a:path extrusionOk="0" h="208" w="143">
                      <a:moveTo>
                        <a:pt x="26" y="0"/>
                      </a:moveTo>
                      <a:cubicBezTo>
                        <a:pt x="26" y="0"/>
                        <a:pt x="0" y="154"/>
                        <a:pt x="129" y="208"/>
                      </a:cubicBezTo>
                      <a:cubicBezTo>
                        <a:pt x="143" y="87"/>
                        <a:pt x="84" y="20"/>
                        <a:pt x="26" y="0"/>
                      </a:cubicBez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71" name="Google Shape;1371;p53"/>
                <p:cNvSpPr/>
                <p:nvPr/>
              </p:nvSpPr>
              <p:spPr>
                <a:xfrm>
                  <a:off x="631175" y="1625952"/>
                  <a:ext cx="686446" cy="1933314"/>
                </a:xfrm>
                <a:custGeom>
                  <a:rect b="b" l="l" r="r" t="t"/>
                  <a:pathLst>
                    <a:path extrusionOk="0" h="853" w="303">
                      <a:moveTo>
                        <a:pt x="180" y="852"/>
                      </a:moveTo>
                      <a:cubicBezTo>
                        <a:pt x="209" y="831"/>
                        <a:pt x="237" y="808"/>
                        <a:pt x="259" y="780"/>
                      </a:cubicBezTo>
                      <a:cubicBezTo>
                        <a:pt x="279" y="754"/>
                        <a:pt x="291" y="723"/>
                        <a:pt x="297" y="691"/>
                      </a:cubicBezTo>
                      <a:cubicBezTo>
                        <a:pt x="303" y="658"/>
                        <a:pt x="302" y="624"/>
                        <a:pt x="294" y="592"/>
                      </a:cubicBezTo>
                      <a:cubicBezTo>
                        <a:pt x="285" y="559"/>
                        <a:pt x="268" y="530"/>
                        <a:pt x="247" y="504"/>
                      </a:cubicBezTo>
                      <a:cubicBezTo>
                        <a:pt x="202" y="449"/>
                        <a:pt x="140" y="412"/>
                        <a:pt x="90" y="362"/>
                      </a:cubicBezTo>
                      <a:cubicBezTo>
                        <a:pt x="40" y="314"/>
                        <a:pt x="0" y="244"/>
                        <a:pt x="20" y="173"/>
                      </a:cubicBezTo>
                      <a:cubicBezTo>
                        <a:pt x="29" y="139"/>
                        <a:pt x="50" y="110"/>
                        <a:pt x="75" y="86"/>
                      </a:cubicBezTo>
                      <a:cubicBezTo>
                        <a:pt x="89" y="73"/>
                        <a:pt x="103" y="61"/>
                        <a:pt x="118" y="50"/>
                      </a:cubicBezTo>
                      <a:cubicBezTo>
                        <a:pt x="133" y="39"/>
                        <a:pt x="147" y="27"/>
                        <a:pt x="163" y="17"/>
                      </a:cubicBezTo>
                      <a:cubicBezTo>
                        <a:pt x="170" y="12"/>
                        <a:pt x="178" y="8"/>
                        <a:pt x="186" y="4"/>
                      </a:cubicBezTo>
                      <a:cubicBezTo>
                        <a:pt x="188" y="3"/>
                        <a:pt x="186" y="0"/>
                        <a:pt x="184" y="1"/>
                      </a:cubicBezTo>
                      <a:cubicBezTo>
                        <a:pt x="167" y="8"/>
                        <a:pt x="152" y="19"/>
                        <a:pt x="138" y="30"/>
                      </a:cubicBezTo>
                      <a:cubicBezTo>
                        <a:pt x="123" y="41"/>
                        <a:pt x="109" y="51"/>
                        <a:pt x="95" y="63"/>
                      </a:cubicBezTo>
                      <a:cubicBezTo>
                        <a:pt x="69" y="85"/>
                        <a:pt x="44" y="110"/>
                        <a:pt x="28" y="141"/>
                      </a:cubicBezTo>
                      <a:cubicBezTo>
                        <a:pt x="13" y="170"/>
                        <a:pt x="8" y="203"/>
                        <a:pt x="13" y="235"/>
                      </a:cubicBezTo>
                      <a:cubicBezTo>
                        <a:pt x="18" y="269"/>
                        <a:pt x="34" y="301"/>
                        <a:pt x="54" y="328"/>
                      </a:cubicBezTo>
                      <a:cubicBezTo>
                        <a:pt x="97" y="385"/>
                        <a:pt x="159" y="423"/>
                        <a:pt x="211" y="471"/>
                      </a:cubicBezTo>
                      <a:cubicBezTo>
                        <a:pt x="236" y="495"/>
                        <a:pt x="258" y="521"/>
                        <a:pt x="274" y="552"/>
                      </a:cubicBezTo>
                      <a:cubicBezTo>
                        <a:pt x="290" y="583"/>
                        <a:pt x="298" y="619"/>
                        <a:pt x="297" y="654"/>
                      </a:cubicBezTo>
                      <a:cubicBezTo>
                        <a:pt x="296" y="688"/>
                        <a:pt x="288" y="724"/>
                        <a:pt x="271" y="755"/>
                      </a:cubicBezTo>
                      <a:cubicBezTo>
                        <a:pt x="255" y="785"/>
                        <a:pt x="228" y="810"/>
                        <a:pt x="201" y="831"/>
                      </a:cubicBezTo>
                      <a:cubicBezTo>
                        <a:pt x="193" y="837"/>
                        <a:pt x="186" y="843"/>
                        <a:pt x="178" y="848"/>
                      </a:cubicBezTo>
                      <a:cubicBezTo>
                        <a:pt x="176" y="850"/>
                        <a:pt x="178" y="853"/>
                        <a:pt x="180" y="852"/>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72" name="Google Shape;1372;p53"/>
                <p:cNvSpPr/>
                <p:nvPr/>
              </p:nvSpPr>
              <p:spPr>
                <a:xfrm>
                  <a:off x="1143861" y="1416867"/>
                  <a:ext cx="546101" cy="319832"/>
                </a:xfrm>
                <a:custGeom>
                  <a:rect b="b" l="l" r="r" t="t"/>
                  <a:pathLst>
                    <a:path extrusionOk="0" h="141" w="241">
                      <a:moveTo>
                        <a:pt x="0" y="85"/>
                      </a:moveTo>
                      <a:cubicBezTo>
                        <a:pt x="12" y="89"/>
                        <a:pt x="132" y="141"/>
                        <a:pt x="241" y="31"/>
                      </a:cubicBezTo>
                      <a:cubicBezTo>
                        <a:pt x="100" y="0"/>
                        <a:pt x="0" y="85"/>
                        <a:pt x="0" y="85"/>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73" name="Google Shape;1373;p53"/>
                <p:cNvSpPr/>
                <p:nvPr/>
              </p:nvSpPr>
              <p:spPr>
                <a:xfrm>
                  <a:off x="903271" y="1006336"/>
                  <a:ext cx="396210" cy="583336"/>
                </a:xfrm>
                <a:custGeom>
                  <a:rect b="b" l="l" r="r" t="t"/>
                  <a:pathLst>
                    <a:path extrusionOk="0" h="257" w="175">
                      <a:moveTo>
                        <a:pt x="108" y="0"/>
                      </a:moveTo>
                      <a:cubicBezTo>
                        <a:pt x="108" y="0"/>
                        <a:pt x="0" y="125"/>
                        <a:pt x="63" y="257"/>
                      </a:cubicBezTo>
                      <a:cubicBezTo>
                        <a:pt x="175" y="190"/>
                        <a:pt x="108" y="0"/>
                        <a:pt x="108" y="0"/>
                      </a:cubicBez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74" name="Google Shape;1374;p53"/>
                <p:cNvSpPr/>
                <p:nvPr/>
              </p:nvSpPr>
              <p:spPr>
                <a:xfrm>
                  <a:off x="438321" y="2618863"/>
                  <a:ext cx="644438" cy="201447"/>
                </a:xfrm>
                <a:custGeom>
                  <a:rect b="b" l="l" r="r" t="t"/>
                  <a:pathLst>
                    <a:path extrusionOk="0" h="89" w="284">
                      <a:moveTo>
                        <a:pt x="89" y="89"/>
                      </a:moveTo>
                      <a:cubicBezTo>
                        <a:pt x="56" y="89"/>
                        <a:pt x="26" y="81"/>
                        <a:pt x="1" y="67"/>
                      </a:cubicBezTo>
                      <a:cubicBezTo>
                        <a:pt x="0" y="66"/>
                        <a:pt x="0" y="66"/>
                        <a:pt x="0" y="65"/>
                      </a:cubicBezTo>
                      <a:cubicBezTo>
                        <a:pt x="0" y="64"/>
                        <a:pt x="0" y="63"/>
                        <a:pt x="1" y="63"/>
                      </a:cubicBezTo>
                      <a:cubicBezTo>
                        <a:pt x="52" y="21"/>
                        <a:pt x="110" y="0"/>
                        <a:pt x="172" y="0"/>
                      </a:cubicBezTo>
                      <a:cubicBezTo>
                        <a:pt x="230" y="0"/>
                        <a:pt x="273" y="19"/>
                        <a:pt x="284" y="24"/>
                      </a:cubicBezTo>
                      <a:cubicBezTo>
                        <a:pt x="259" y="44"/>
                        <a:pt x="172" y="89"/>
                        <a:pt x="89" y="89"/>
                      </a:cubicBez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75" name="Google Shape;1375;p53"/>
                <p:cNvSpPr/>
                <p:nvPr/>
              </p:nvSpPr>
              <p:spPr>
                <a:xfrm>
                  <a:off x="431638" y="2614089"/>
                  <a:ext cx="659714" cy="210994"/>
                </a:xfrm>
                <a:custGeom>
                  <a:rect b="b" l="l" r="r" t="t"/>
                  <a:pathLst>
                    <a:path extrusionOk="0" h="93" w="291">
                      <a:moveTo>
                        <a:pt x="175" y="4"/>
                      </a:moveTo>
                      <a:cubicBezTo>
                        <a:pt x="228" y="4"/>
                        <a:pt x="269" y="20"/>
                        <a:pt x="284" y="26"/>
                      </a:cubicBezTo>
                      <a:cubicBezTo>
                        <a:pt x="256" y="47"/>
                        <a:pt x="172" y="89"/>
                        <a:pt x="92" y="89"/>
                      </a:cubicBezTo>
                      <a:cubicBezTo>
                        <a:pt x="59" y="89"/>
                        <a:pt x="29" y="81"/>
                        <a:pt x="5" y="67"/>
                      </a:cubicBezTo>
                      <a:cubicBezTo>
                        <a:pt x="5" y="67"/>
                        <a:pt x="5" y="67"/>
                        <a:pt x="5" y="67"/>
                      </a:cubicBezTo>
                      <a:cubicBezTo>
                        <a:pt x="5" y="66"/>
                        <a:pt x="5" y="66"/>
                        <a:pt x="5" y="66"/>
                      </a:cubicBezTo>
                      <a:cubicBezTo>
                        <a:pt x="56" y="25"/>
                        <a:pt x="113" y="4"/>
                        <a:pt x="175" y="4"/>
                      </a:cubicBezTo>
                      <a:moveTo>
                        <a:pt x="175" y="0"/>
                      </a:moveTo>
                      <a:cubicBezTo>
                        <a:pt x="124" y="0"/>
                        <a:pt x="63" y="14"/>
                        <a:pt x="2" y="63"/>
                      </a:cubicBezTo>
                      <a:cubicBezTo>
                        <a:pt x="0" y="65"/>
                        <a:pt x="0" y="69"/>
                        <a:pt x="3" y="70"/>
                      </a:cubicBezTo>
                      <a:cubicBezTo>
                        <a:pt x="30" y="86"/>
                        <a:pt x="61" y="93"/>
                        <a:pt x="92" y="93"/>
                      </a:cubicBezTo>
                      <a:cubicBezTo>
                        <a:pt x="180" y="93"/>
                        <a:pt x="270" y="44"/>
                        <a:pt x="291" y="26"/>
                      </a:cubicBezTo>
                      <a:cubicBezTo>
                        <a:pt x="291" y="26"/>
                        <a:pt x="243" y="0"/>
                        <a:pt x="175" y="0"/>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76" name="Google Shape;1376;p53"/>
                <p:cNvSpPr/>
                <p:nvPr/>
              </p:nvSpPr>
              <p:spPr>
                <a:xfrm>
                  <a:off x="1152453" y="3323448"/>
                  <a:ext cx="544192" cy="177579"/>
                </a:xfrm>
                <a:custGeom>
                  <a:rect b="b" l="l" r="r" t="t"/>
                  <a:pathLst>
                    <a:path extrusionOk="0" h="78" w="240">
                      <a:moveTo>
                        <a:pt x="95" y="78"/>
                      </a:moveTo>
                      <a:cubicBezTo>
                        <a:pt x="51" y="78"/>
                        <a:pt x="12" y="67"/>
                        <a:pt x="0" y="63"/>
                      </a:cubicBezTo>
                      <a:cubicBezTo>
                        <a:pt x="16" y="52"/>
                        <a:pt x="92" y="0"/>
                        <a:pt x="182" y="0"/>
                      </a:cubicBezTo>
                      <a:cubicBezTo>
                        <a:pt x="200" y="0"/>
                        <a:pt x="218" y="2"/>
                        <a:pt x="235" y="6"/>
                      </a:cubicBezTo>
                      <a:cubicBezTo>
                        <a:pt x="237" y="7"/>
                        <a:pt x="238" y="8"/>
                        <a:pt x="239" y="10"/>
                      </a:cubicBezTo>
                      <a:cubicBezTo>
                        <a:pt x="240" y="12"/>
                        <a:pt x="239" y="14"/>
                        <a:pt x="238" y="15"/>
                      </a:cubicBezTo>
                      <a:cubicBezTo>
                        <a:pt x="207" y="57"/>
                        <a:pt x="159" y="78"/>
                        <a:pt x="95" y="78"/>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77" name="Google Shape;1377;p53"/>
                <p:cNvSpPr/>
                <p:nvPr/>
              </p:nvSpPr>
              <p:spPr>
                <a:xfrm>
                  <a:off x="1143861" y="3319629"/>
                  <a:ext cx="559467" cy="185216"/>
                </a:xfrm>
                <a:custGeom>
                  <a:rect b="b" l="l" r="r" t="t"/>
                  <a:pathLst>
                    <a:path extrusionOk="0" h="82" w="247">
                      <a:moveTo>
                        <a:pt x="186" y="4"/>
                      </a:moveTo>
                      <a:cubicBezTo>
                        <a:pt x="204" y="4"/>
                        <a:pt x="222" y="6"/>
                        <a:pt x="239" y="10"/>
                      </a:cubicBezTo>
                      <a:cubicBezTo>
                        <a:pt x="240" y="11"/>
                        <a:pt x="241" y="12"/>
                        <a:pt x="241" y="13"/>
                      </a:cubicBezTo>
                      <a:cubicBezTo>
                        <a:pt x="241" y="13"/>
                        <a:pt x="242" y="15"/>
                        <a:pt x="241" y="16"/>
                      </a:cubicBezTo>
                      <a:cubicBezTo>
                        <a:pt x="210" y="57"/>
                        <a:pt x="162" y="78"/>
                        <a:pt x="99" y="78"/>
                      </a:cubicBezTo>
                      <a:cubicBezTo>
                        <a:pt x="59" y="78"/>
                        <a:pt x="24" y="69"/>
                        <a:pt x="9" y="64"/>
                      </a:cubicBezTo>
                      <a:cubicBezTo>
                        <a:pt x="30" y="50"/>
                        <a:pt x="102" y="4"/>
                        <a:pt x="186" y="4"/>
                      </a:cubicBezTo>
                      <a:moveTo>
                        <a:pt x="186" y="0"/>
                      </a:moveTo>
                      <a:cubicBezTo>
                        <a:pt x="83" y="0"/>
                        <a:pt x="0" y="66"/>
                        <a:pt x="0" y="66"/>
                      </a:cubicBezTo>
                      <a:cubicBezTo>
                        <a:pt x="0" y="66"/>
                        <a:pt x="45" y="82"/>
                        <a:pt x="99" y="82"/>
                      </a:cubicBezTo>
                      <a:cubicBezTo>
                        <a:pt x="149" y="82"/>
                        <a:pt x="206" y="69"/>
                        <a:pt x="244" y="18"/>
                      </a:cubicBezTo>
                      <a:cubicBezTo>
                        <a:pt x="247" y="14"/>
                        <a:pt x="245" y="8"/>
                        <a:pt x="240" y="6"/>
                      </a:cubicBezTo>
                      <a:cubicBezTo>
                        <a:pt x="222" y="2"/>
                        <a:pt x="204" y="0"/>
                        <a:pt x="186" y="0"/>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78" name="Google Shape;1378;p53"/>
                <p:cNvSpPr/>
                <p:nvPr/>
              </p:nvSpPr>
              <p:spPr>
                <a:xfrm>
                  <a:off x="966283" y="1596355"/>
                  <a:ext cx="571879" cy="353248"/>
                </a:xfrm>
                <a:custGeom>
                  <a:rect b="b" l="l" r="r" t="t"/>
                  <a:pathLst>
                    <a:path extrusionOk="0" h="156" w="252">
                      <a:moveTo>
                        <a:pt x="252" y="82"/>
                      </a:moveTo>
                      <a:cubicBezTo>
                        <a:pt x="252" y="82"/>
                        <a:pt x="147" y="156"/>
                        <a:pt x="0" y="40"/>
                      </a:cubicBezTo>
                      <a:cubicBezTo>
                        <a:pt x="102" y="0"/>
                        <a:pt x="194" y="32"/>
                        <a:pt x="252" y="82"/>
                      </a:cubicBez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79" name="Google Shape;1379;p53"/>
                <p:cNvSpPr/>
                <p:nvPr/>
              </p:nvSpPr>
              <p:spPr>
                <a:xfrm>
                  <a:off x="975830" y="1265066"/>
                  <a:ext cx="534644" cy="412440"/>
                </a:xfrm>
                <a:custGeom>
                  <a:rect b="b" l="l" r="r" t="t"/>
                  <a:pathLst>
                    <a:path extrusionOk="0" h="182" w="236">
                      <a:moveTo>
                        <a:pt x="0" y="182"/>
                      </a:moveTo>
                      <a:cubicBezTo>
                        <a:pt x="70" y="18"/>
                        <a:pt x="179" y="0"/>
                        <a:pt x="222" y="0"/>
                      </a:cubicBezTo>
                      <a:cubicBezTo>
                        <a:pt x="226" y="0"/>
                        <a:pt x="229" y="0"/>
                        <a:pt x="232" y="1"/>
                      </a:cubicBezTo>
                      <a:cubicBezTo>
                        <a:pt x="233" y="1"/>
                        <a:pt x="234" y="1"/>
                        <a:pt x="235" y="2"/>
                      </a:cubicBezTo>
                      <a:cubicBezTo>
                        <a:pt x="236" y="3"/>
                        <a:pt x="236" y="5"/>
                        <a:pt x="236" y="6"/>
                      </a:cubicBezTo>
                      <a:cubicBezTo>
                        <a:pt x="222" y="76"/>
                        <a:pt x="147" y="179"/>
                        <a:pt x="0" y="182"/>
                      </a:cubicBez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80" name="Google Shape;1380;p53"/>
                <p:cNvSpPr/>
                <p:nvPr/>
              </p:nvSpPr>
              <p:spPr>
                <a:xfrm>
                  <a:off x="966283" y="1260293"/>
                  <a:ext cx="550875" cy="421987"/>
                </a:xfrm>
                <a:custGeom>
                  <a:rect b="b" l="l" r="r" t="t"/>
                  <a:pathLst>
                    <a:path extrusionOk="0" h="186" w="243">
                      <a:moveTo>
                        <a:pt x="226" y="4"/>
                      </a:moveTo>
                      <a:cubicBezTo>
                        <a:pt x="230" y="4"/>
                        <a:pt x="233" y="4"/>
                        <a:pt x="236" y="5"/>
                      </a:cubicBezTo>
                      <a:cubicBezTo>
                        <a:pt x="237" y="5"/>
                        <a:pt x="237" y="5"/>
                        <a:pt x="237" y="5"/>
                      </a:cubicBezTo>
                      <a:cubicBezTo>
                        <a:pt x="238" y="6"/>
                        <a:pt x="238" y="7"/>
                        <a:pt x="238" y="8"/>
                      </a:cubicBezTo>
                      <a:cubicBezTo>
                        <a:pt x="224" y="76"/>
                        <a:pt x="151" y="178"/>
                        <a:pt x="7" y="182"/>
                      </a:cubicBezTo>
                      <a:cubicBezTo>
                        <a:pt x="77" y="22"/>
                        <a:pt x="184" y="4"/>
                        <a:pt x="226" y="4"/>
                      </a:cubicBezTo>
                      <a:moveTo>
                        <a:pt x="226" y="0"/>
                      </a:moveTo>
                      <a:cubicBezTo>
                        <a:pt x="184" y="0"/>
                        <a:pt x="72" y="17"/>
                        <a:pt x="0" y="186"/>
                      </a:cubicBezTo>
                      <a:cubicBezTo>
                        <a:pt x="148" y="185"/>
                        <a:pt x="227" y="83"/>
                        <a:pt x="242" y="9"/>
                      </a:cubicBezTo>
                      <a:cubicBezTo>
                        <a:pt x="243" y="5"/>
                        <a:pt x="240" y="1"/>
                        <a:pt x="236" y="1"/>
                      </a:cubicBezTo>
                      <a:cubicBezTo>
                        <a:pt x="233" y="0"/>
                        <a:pt x="230" y="0"/>
                        <a:pt x="226" y="0"/>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81" name="Google Shape;1381;p53"/>
                <p:cNvSpPr/>
                <p:nvPr/>
              </p:nvSpPr>
              <p:spPr>
                <a:xfrm>
                  <a:off x="973920" y="1265066"/>
                  <a:ext cx="543238" cy="412440"/>
                </a:xfrm>
                <a:custGeom>
                  <a:rect b="b" l="l" r="r" t="t"/>
                  <a:pathLst>
                    <a:path extrusionOk="0" h="182" w="240">
                      <a:moveTo>
                        <a:pt x="3" y="182"/>
                      </a:moveTo>
                      <a:cubicBezTo>
                        <a:pt x="2" y="182"/>
                        <a:pt x="2" y="182"/>
                        <a:pt x="2" y="182"/>
                      </a:cubicBezTo>
                      <a:cubicBezTo>
                        <a:pt x="1" y="181"/>
                        <a:pt x="0" y="180"/>
                        <a:pt x="1" y="179"/>
                      </a:cubicBezTo>
                      <a:cubicBezTo>
                        <a:pt x="33" y="123"/>
                        <a:pt x="229" y="5"/>
                        <a:pt x="237" y="0"/>
                      </a:cubicBezTo>
                      <a:cubicBezTo>
                        <a:pt x="238" y="0"/>
                        <a:pt x="239" y="0"/>
                        <a:pt x="240" y="1"/>
                      </a:cubicBezTo>
                      <a:cubicBezTo>
                        <a:pt x="240" y="2"/>
                        <a:pt x="240" y="3"/>
                        <a:pt x="239" y="4"/>
                      </a:cubicBezTo>
                      <a:cubicBezTo>
                        <a:pt x="237" y="5"/>
                        <a:pt x="36" y="126"/>
                        <a:pt x="4" y="181"/>
                      </a:cubicBezTo>
                      <a:cubicBezTo>
                        <a:pt x="4" y="182"/>
                        <a:pt x="3" y="182"/>
                        <a:pt x="3" y="182"/>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82" name="Google Shape;1382;p53"/>
                <p:cNvSpPr/>
                <p:nvPr/>
              </p:nvSpPr>
              <p:spPr>
                <a:xfrm>
                  <a:off x="436411" y="2663735"/>
                  <a:ext cx="653030" cy="106929"/>
                </a:xfrm>
                <a:custGeom>
                  <a:rect b="b" l="l" r="r" t="t"/>
                  <a:pathLst>
                    <a:path extrusionOk="0" h="47" w="288">
                      <a:moveTo>
                        <a:pt x="2" y="47"/>
                      </a:moveTo>
                      <a:cubicBezTo>
                        <a:pt x="1" y="47"/>
                        <a:pt x="0" y="47"/>
                        <a:pt x="0" y="46"/>
                      </a:cubicBezTo>
                      <a:cubicBezTo>
                        <a:pt x="0" y="45"/>
                        <a:pt x="0" y="44"/>
                        <a:pt x="1" y="43"/>
                      </a:cubicBezTo>
                      <a:cubicBezTo>
                        <a:pt x="2" y="43"/>
                        <a:pt x="111" y="5"/>
                        <a:pt x="286" y="0"/>
                      </a:cubicBezTo>
                      <a:cubicBezTo>
                        <a:pt x="287" y="0"/>
                        <a:pt x="288" y="1"/>
                        <a:pt x="288" y="2"/>
                      </a:cubicBezTo>
                      <a:cubicBezTo>
                        <a:pt x="288" y="3"/>
                        <a:pt x="287" y="4"/>
                        <a:pt x="286" y="4"/>
                      </a:cubicBezTo>
                      <a:cubicBezTo>
                        <a:pt x="112" y="9"/>
                        <a:pt x="4" y="47"/>
                        <a:pt x="3" y="47"/>
                      </a:cubicBezTo>
                      <a:lnTo>
                        <a:pt x="2" y="47"/>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83" name="Google Shape;1383;p53"/>
                <p:cNvSpPr/>
                <p:nvPr/>
              </p:nvSpPr>
              <p:spPr>
                <a:xfrm>
                  <a:off x="1154363" y="3348271"/>
                  <a:ext cx="537509" cy="113612"/>
                </a:xfrm>
                <a:custGeom>
                  <a:rect b="b" l="l" r="r" t="t"/>
                  <a:pathLst>
                    <a:path extrusionOk="0" h="50" w="237">
                      <a:moveTo>
                        <a:pt x="237" y="0"/>
                      </a:moveTo>
                      <a:cubicBezTo>
                        <a:pt x="237" y="0"/>
                        <a:pt x="97" y="24"/>
                        <a:pt x="0" y="50"/>
                      </a:cubicBezTo>
                    </a:path>
                  </a:pathLst>
                </a:custGeom>
                <a:solidFill>
                  <a:srgbClr val="9BC44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84" name="Google Shape;1384;p53"/>
                <p:cNvSpPr/>
                <p:nvPr/>
              </p:nvSpPr>
              <p:spPr>
                <a:xfrm>
                  <a:off x="1150544" y="3344452"/>
                  <a:ext cx="546101" cy="122204"/>
                </a:xfrm>
                <a:custGeom>
                  <a:rect b="b" l="l" r="r" t="t"/>
                  <a:pathLst>
                    <a:path extrusionOk="0" h="54" w="241">
                      <a:moveTo>
                        <a:pt x="2" y="54"/>
                      </a:moveTo>
                      <a:cubicBezTo>
                        <a:pt x="2" y="54"/>
                        <a:pt x="1" y="54"/>
                        <a:pt x="1" y="53"/>
                      </a:cubicBezTo>
                      <a:cubicBezTo>
                        <a:pt x="0" y="52"/>
                        <a:pt x="1" y="51"/>
                        <a:pt x="2" y="50"/>
                      </a:cubicBezTo>
                      <a:cubicBezTo>
                        <a:pt x="98" y="25"/>
                        <a:pt x="237" y="0"/>
                        <a:pt x="238" y="0"/>
                      </a:cubicBezTo>
                      <a:cubicBezTo>
                        <a:pt x="239" y="0"/>
                        <a:pt x="241" y="0"/>
                        <a:pt x="241" y="1"/>
                      </a:cubicBezTo>
                      <a:cubicBezTo>
                        <a:pt x="241" y="2"/>
                        <a:pt x="240" y="4"/>
                        <a:pt x="239" y="4"/>
                      </a:cubicBezTo>
                      <a:cubicBezTo>
                        <a:pt x="238" y="4"/>
                        <a:pt x="98" y="28"/>
                        <a:pt x="3" y="54"/>
                      </a:cubicBezTo>
                      <a:lnTo>
                        <a:pt x="2" y="54"/>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85" name="Google Shape;1385;p53"/>
                <p:cNvSpPr/>
                <p:nvPr/>
              </p:nvSpPr>
              <p:spPr>
                <a:xfrm>
                  <a:off x="1202099" y="2208332"/>
                  <a:ext cx="77333" cy="664487"/>
                </a:xfrm>
                <a:custGeom>
                  <a:rect b="b" l="l" r="r" t="t"/>
                  <a:pathLst>
                    <a:path extrusionOk="0" h="293" w="34">
                      <a:moveTo>
                        <a:pt x="24" y="293"/>
                      </a:moveTo>
                      <a:cubicBezTo>
                        <a:pt x="23" y="293"/>
                        <a:pt x="23" y="293"/>
                        <a:pt x="22" y="292"/>
                      </a:cubicBezTo>
                      <a:cubicBezTo>
                        <a:pt x="0" y="201"/>
                        <a:pt x="29" y="3"/>
                        <a:pt x="30" y="1"/>
                      </a:cubicBezTo>
                      <a:cubicBezTo>
                        <a:pt x="30" y="0"/>
                        <a:pt x="31" y="0"/>
                        <a:pt x="32" y="0"/>
                      </a:cubicBezTo>
                      <a:cubicBezTo>
                        <a:pt x="33" y="0"/>
                        <a:pt x="34" y="1"/>
                        <a:pt x="34" y="2"/>
                      </a:cubicBezTo>
                      <a:cubicBezTo>
                        <a:pt x="33" y="4"/>
                        <a:pt x="4" y="200"/>
                        <a:pt x="26" y="291"/>
                      </a:cubicBezTo>
                      <a:cubicBezTo>
                        <a:pt x="27" y="292"/>
                        <a:pt x="26" y="293"/>
                        <a:pt x="25" y="293"/>
                      </a:cubicBezTo>
                      <a:lnTo>
                        <a:pt x="24" y="293"/>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86" name="Google Shape;1386;p53"/>
                <p:cNvSpPr/>
                <p:nvPr/>
              </p:nvSpPr>
              <p:spPr>
                <a:xfrm>
                  <a:off x="1267975" y="2600723"/>
                  <a:ext cx="313149" cy="316968"/>
                </a:xfrm>
                <a:custGeom>
                  <a:rect b="b" l="l" r="r" t="t"/>
                  <a:pathLst>
                    <a:path extrusionOk="0" h="140" w="138">
                      <a:moveTo>
                        <a:pt x="3" y="140"/>
                      </a:moveTo>
                      <a:cubicBezTo>
                        <a:pt x="2" y="140"/>
                        <a:pt x="2" y="140"/>
                        <a:pt x="1" y="139"/>
                      </a:cubicBezTo>
                      <a:cubicBezTo>
                        <a:pt x="0" y="139"/>
                        <a:pt x="0" y="137"/>
                        <a:pt x="1" y="136"/>
                      </a:cubicBezTo>
                      <a:cubicBezTo>
                        <a:pt x="35" y="100"/>
                        <a:pt x="133" y="2"/>
                        <a:pt x="134" y="1"/>
                      </a:cubicBezTo>
                      <a:cubicBezTo>
                        <a:pt x="135" y="0"/>
                        <a:pt x="136" y="0"/>
                        <a:pt x="137" y="1"/>
                      </a:cubicBezTo>
                      <a:cubicBezTo>
                        <a:pt x="138" y="2"/>
                        <a:pt x="138" y="3"/>
                        <a:pt x="137" y="4"/>
                      </a:cubicBezTo>
                      <a:cubicBezTo>
                        <a:pt x="136" y="5"/>
                        <a:pt x="38" y="103"/>
                        <a:pt x="4" y="139"/>
                      </a:cubicBezTo>
                      <a:cubicBezTo>
                        <a:pt x="4" y="140"/>
                        <a:pt x="3" y="140"/>
                        <a:pt x="3" y="140"/>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87" name="Google Shape;1387;p53"/>
                <p:cNvSpPr/>
                <p:nvPr/>
              </p:nvSpPr>
              <p:spPr>
                <a:xfrm>
                  <a:off x="803980" y="2160596"/>
                  <a:ext cx="162303" cy="408621"/>
                </a:xfrm>
                <a:custGeom>
                  <a:rect b="b" l="l" r="r" t="t"/>
                  <a:pathLst>
                    <a:path extrusionOk="0" h="180" w="72">
                      <a:moveTo>
                        <a:pt x="70" y="180"/>
                      </a:moveTo>
                      <a:cubicBezTo>
                        <a:pt x="69" y="180"/>
                        <a:pt x="68" y="179"/>
                        <a:pt x="68" y="178"/>
                      </a:cubicBezTo>
                      <a:cubicBezTo>
                        <a:pt x="67" y="119"/>
                        <a:pt x="1" y="4"/>
                        <a:pt x="0" y="3"/>
                      </a:cubicBezTo>
                      <a:cubicBezTo>
                        <a:pt x="0" y="2"/>
                        <a:pt x="0" y="1"/>
                        <a:pt x="1" y="0"/>
                      </a:cubicBezTo>
                      <a:cubicBezTo>
                        <a:pt x="2" y="0"/>
                        <a:pt x="3" y="0"/>
                        <a:pt x="4" y="1"/>
                      </a:cubicBezTo>
                      <a:cubicBezTo>
                        <a:pt x="7" y="6"/>
                        <a:pt x="71" y="118"/>
                        <a:pt x="72" y="178"/>
                      </a:cubicBezTo>
                      <a:cubicBezTo>
                        <a:pt x="72" y="179"/>
                        <a:pt x="71" y="180"/>
                        <a:pt x="70" y="180"/>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88" name="Google Shape;1388;p53"/>
                <p:cNvSpPr/>
                <p:nvPr/>
              </p:nvSpPr>
              <p:spPr>
                <a:xfrm>
                  <a:off x="932867" y="3001706"/>
                  <a:ext cx="226269" cy="455403"/>
                </a:xfrm>
                <a:custGeom>
                  <a:rect b="b" l="l" r="r" t="t"/>
                  <a:pathLst>
                    <a:path extrusionOk="0" h="201" w="100">
                      <a:moveTo>
                        <a:pt x="100" y="201"/>
                      </a:moveTo>
                      <a:cubicBezTo>
                        <a:pt x="75" y="175"/>
                        <a:pt x="0" y="0"/>
                        <a:pt x="0" y="0"/>
                      </a:cubicBezTo>
                    </a:path>
                  </a:pathLst>
                </a:custGeom>
                <a:solidFill>
                  <a:srgbClr val="9BC44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89" name="Google Shape;1389;p53"/>
                <p:cNvSpPr/>
                <p:nvPr/>
              </p:nvSpPr>
              <p:spPr>
                <a:xfrm>
                  <a:off x="928094" y="2995024"/>
                  <a:ext cx="235817" cy="466859"/>
                </a:xfrm>
                <a:custGeom>
                  <a:rect b="b" l="l" r="r" t="t"/>
                  <a:pathLst>
                    <a:path extrusionOk="0" h="206" w="104">
                      <a:moveTo>
                        <a:pt x="102" y="206"/>
                      </a:moveTo>
                      <a:cubicBezTo>
                        <a:pt x="102" y="206"/>
                        <a:pt x="101" y="206"/>
                        <a:pt x="101" y="205"/>
                      </a:cubicBezTo>
                      <a:cubicBezTo>
                        <a:pt x="76" y="179"/>
                        <a:pt x="3" y="10"/>
                        <a:pt x="0" y="3"/>
                      </a:cubicBezTo>
                      <a:cubicBezTo>
                        <a:pt x="0" y="2"/>
                        <a:pt x="0" y="1"/>
                        <a:pt x="1" y="1"/>
                      </a:cubicBezTo>
                      <a:cubicBezTo>
                        <a:pt x="2" y="0"/>
                        <a:pt x="3" y="1"/>
                        <a:pt x="4" y="2"/>
                      </a:cubicBezTo>
                      <a:cubicBezTo>
                        <a:pt x="4" y="3"/>
                        <a:pt x="79" y="177"/>
                        <a:pt x="104" y="202"/>
                      </a:cubicBezTo>
                      <a:cubicBezTo>
                        <a:pt x="104" y="203"/>
                        <a:pt x="104" y="204"/>
                        <a:pt x="104" y="205"/>
                      </a:cubicBezTo>
                      <a:cubicBezTo>
                        <a:pt x="103" y="206"/>
                        <a:pt x="103" y="206"/>
                        <a:pt x="102" y="206"/>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90" name="Google Shape;1390;p53"/>
                <p:cNvSpPr/>
                <p:nvPr/>
              </p:nvSpPr>
              <p:spPr>
                <a:xfrm>
                  <a:off x="1154363" y="3011254"/>
                  <a:ext cx="54419" cy="450629"/>
                </a:xfrm>
                <a:custGeom>
                  <a:rect b="b" l="l" r="r" t="t"/>
                  <a:pathLst>
                    <a:path extrusionOk="0" h="199" w="24">
                      <a:moveTo>
                        <a:pt x="2" y="199"/>
                      </a:moveTo>
                      <a:cubicBezTo>
                        <a:pt x="2" y="199"/>
                        <a:pt x="2" y="199"/>
                        <a:pt x="2" y="199"/>
                      </a:cubicBezTo>
                      <a:cubicBezTo>
                        <a:pt x="1" y="198"/>
                        <a:pt x="0" y="197"/>
                        <a:pt x="0" y="196"/>
                      </a:cubicBezTo>
                      <a:cubicBezTo>
                        <a:pt x="19" y="122"/>
                        <a:pt x="3" y="4"/>
                        <a:pt x="3" y="3"/>
                      </a:cubicBezTo>
                      <a:cubicBezTo>
                        <a:pt x="3" y="2"/>
                        <a:pt x="4" y="1"/>
                        <a:pt x="5" y="0"/>
                      </a:cubicBezTo>
                      <a:cubicBezTo>
                        <a:pt x="6" y="0"/>
                        <a:pt x="7" y="1"/>
                        <a:pt x="7" y="2"/>
                      </a:cubicBezTo>
                      <a:cubicBezTo>
                        <a:pt x="7" y="3"/>
                        <a:pt x="24" y="122"/>
                        <a:pt x="4" y="197"/>
                      </a:cubicBezTo>
                      <a:cubicBezTo>
                        <a:pt x="4" y="198"/>
                        <a:pt x="3" y="199"/>
                        <a:pt x="2" y="199"/>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91" name="Google Shape;1391;p53"/>
                <p:cNvSpPr/>
                <p:nvPr/>
              </p:nvSpPr>
              <p:spPr>
                <a:xfrm>
                  <a:off x="1284205" y="1487516"/>
                  <a:ext cx="405758" cy="105975"/>
                </a:xfrm>
                <a:custGeom>
                  <a:rect b="b" l="l" r="r" t="t"/>
                  <a:pathLst>
                    <a:path extrusionOk="0" h="47" w="179">
                      <a:moveTo>
                        <a:pt x="2" y="47"/>
                      </a:moveTo>
                      <a:cubicBezTo>
                        <a:pt x="1" y="47"/>
                        <a:pt x="0" y="46"/>
                        <a:pt x="0" y="45"/>
                      </a:cubicBezTo>
                      <a:cubicBezTo>
                        <a:pt x="0" y="44"/>
                        <a:pt x="0" y="43"/>
                        <a:pt x="1" y="43"/>
                      </a:cubicBezTo>
                      <a:cubicBezTo>
                        <a:pt x="101" y="5"/>
                        <a:pt x="176" y="0"/>
                        <a:pt x="177" y="0"/>
                      </a:cubicBezTo>
                      <a:cubicBezTo>
                        <a:pt x="178" y="0"/>
                        <a:pt x="179" y="1"/>
                        <a:pt x="179" y="2"/>
                      </a:cubicBezTo>
                      <a:cubicBezTo>
                        <a:pt x="179" y="3"/>
                        <a:pt x="178" y="4"/>
                        <a:pt x="177" y="4"/>
                      </a:cubicBezTo>
                      <a:cubicBezTo>
                        <a:pt x="177" y="4"/>
                        <a:pt x="101" y="9"/>
                        <a:pt x="3" y="47"/>
                      </a:cubicBezTo>
                      <a:lnTo>
                        <a:pt x="2" y="47"/>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92" name="Google Shape;1392;p53"/>
                <p:cNvSpPr/>
                <p:nvPr/>
              </p:nvSpPr>
              <p:spPr>
                <a:xfrm>
                  <a:off x="962464" y="1652684"/>
                  <a:ext cx="572834" cy="136526"/>
                </a:xfrm>
                <a:custGeom>
                  <a:rect b="b" l="l" r="r" t="t"/>
                  <a:pathLst>
                    <a:path extrusionOk="0" h="60" w="253">
                      <a:moveTo>
                        <a:pt x="251" y="60"/>
                      </a:moveTo>
                      <a:cubicBezTo>
                        <a:pt x="250" y="59"/>
                        <a:pt x="250" y="59"/>
                        <a:pt x="250" y="59"/>
                      </a:cubicBezTo>
                      <a:cubicBezTo>
                        <a:pt x="249" y="59"/>
                        <a:pt x="63" y="4"/>
                        <a:pt x="3" y="17"/>
                      </a:cubicBezTo>
                      <a:cubicBezTo>
                        <a:pt x="2" y="17"/>
                        <a:pt x="1" y="17"/>
                        <a:pt x="1" y="16"/>
                      </a:cubicBezTo>
                      <a:cubicBezTo>
                        <a:pt x="0" y="15"/>
                        <a:pt x="1" y="14"/>
                        <a:pt x="2" y="13"/>
                      </a:cubicBezTo>
                      <a:cubicBezTo>
                        <a:pt x="63" y="0"/>
                        <a:pt x="244" y="53"/>
                        <a:pt x="252" y="56"/>
                      </a:cubicBezTo>
                      <a:cubicBezTo>
                        <a:pt x="253" y="56"/>
                        <a:pt x="253" y="57"/>
                        <a:pt x="253" y="58"/>
                      </a:cubicBezTo>
                      <a:cubicBezTo>
                        <a:pt x="253" y="59"/>
                        <a:pt x="252" y="60"/>
                        <a:pt x="251" y="60"/>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93" name="Google Shape;1393;p53"/>
                <p:cNvSpPr/>
                <p:nvPr/>
              </p:nvSpPr>
              <p:spPr>
                <a:xfrm>
                  <a:off x="698960" y="1879908"/>
                  <a:ext cx="430580" cy="61102"/>
                </a:xfrm>
                <a:custGeom>
                  <a:rect b="b" l="l" r="r" t="t"/>
                  <a:pathLst>
                    <a:path extrusionOk="0" h="27" w="190">
                      <a:moveTo>
                        <a:pt x="2" y="27"/>
                      </a:moveTo>
                      <a:cubicBezTo>
                        <a:pt x="2" y="27"/>
                        <a:pt x="1" y="27"/>
                        <a:pt x="1" y="26"/>
                      </a:cubicBezTo>
                      <a:cubicBezTo>
                        <a:pt x="0" y="25"/>
                        <a:pt x="1" y="24"/>
                        <a:pt x="2" y="23"/>
                      </a:cubicBezTo>
                      <a:cubicBezTo>
                        <a:pt x="30" y="11"/>
                        <a:pt x="181" y="1"/>
                        <a:pt x="188" y="0"/>
                      </a:cubicBezTo>
                      <a:cubicBezTo>
                        <a:pt x="189" y="0"/>
                        <a:pt x="190" y="1"/>
                        <a:pt x="190" y="2"/>
                      </a:cubicBezTo>
                      <a:cubicBezTo>
                        <a:pt x="190" y="3"/>
                        <a:pt x="189" y="4"/>
                        <a:pt x="188" y="4"/>
                      </a:cubicBezTo>
                      <a:cubicBezTo>
                        <a:pt x="186" y="4"/>
                        <a:pt x="31" y="15"/>
                        <a:pt x="3" y="27"/>
                      </a:cubicBezTo>
                      <a:lnTo>
                        <a:pt x="2" y="27"/>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94" name="Google Shape;1394;p53"/>
                <p:cNvSpPr/>
                <p:nvPr/>
              </p:nvSpPr>
              <p:spPr>
                <a:xfrm>
                  <a:off x="672228" y="1423550"/>
                  <a:ext cx="65876" cy="469723"/>
                </a:xfrm>
                <a:custGeom>
                  <a:rect b="b" l="l" r="r" t="t"/>
                  <a:pathLst>
                    <a:path extrusionOk="0" h="207" w="29">
                      <a:moveTo>
                        <a:pt x="27" y="207"/>
                      </a:moveTo>
                      <a:cubicBezTo>
                        <a:pt x="26" y="207"/>
                        <a:pt x="25" y="207"/>
                        <a:pt x="25" y="207"/>
                      </a:cubicBezTo>
                      <a:cubicBezTo>
                        <a:pt x="0" y="172"/>
                        <a:pt x="9" y="9"/>
                        <a:pt x="9" y="2"/>
                      </a:cubicBezTo>
                      <a:cubicBezTo>
                        <a:pt x="9" y="1"/>
                        <a:pt x="10" y="0"/>
                        <a:pt x="11" y="0"/>
                      </a:cubicBezTo>
                      <a:cubicBezTo>
                        <a:pt x="12" y="0"/>
                        <a:pt x="13" y="1"/>
                        <a:pt x="13" y="2"/>
                      </a:cubicBezTo>
                      <a:cubicBezTo>
                        <a:pt x="13" y="4"/>
                        <a:pt x="5" y="171"/>
                        <a:pt x="28" y="204"/>
                      </a:cubicBezTo>
                      <a:cubicBezTo>
                        <a:pt x="29" y="205"/>
                        <a:pt x="29" y="206"/>
                        <a:pt x="28" y="207"/>
                      </a:cubicBezTo>
                      <a:cubicBezTo>
                        <a:pt x="27" y="207"/>
                        <a:pt x="27" y="207"/>
                        <a:pt x="27" y="207"/>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95" name="Google Shape;1395;p53"/>
                <p:cNvSpPr/>
                <p:nvPr/>
              </p:nvSpPr>
              <p:spPr>
                <a:xfrm>
                  <a:off x="420181" y="1811168"/>
                  <a:ext cx="247273" cy="340836"/>
                </a:xfrm>
                <a:custGeom>
                  <a:rect b="b" l="l" r="r" t="t"/>
                  <a:pathLst>
                    <a:path extrusionOk="0" h="150" w="109">
                      <a:moveTo>
                        <a:pt x="107" y="150"/>
                      </a:moveTo>
                      <a:cubicBezTo>
                        <a:pt x="106" y="150"/>
                        <a:pt x="105" y="149"/>
                        <a:pt x="105" y="148"/>
                      </a:cubicBezTo>
                      <a:cubicBezTo>
                        <a:pt x="84" y="95"/>
                        <a:pt x="2" y="5"/>
                        <a:pt x="1" y="4"/>
                      </a:cubicBezTo>
                      <a:cubicBezTo>
                        <a:pt x="0" y="3"/>
                        <a:pt x="1" y="2"/>
                        <a:pt x="1" y="1"/>
                      </a:cubicBezTo>
                      <a:cubicBezTo>
                        <a:pt x="2" y="0"/>
                        <a:pt x="3" y="1"/>
                        <a:pt x="4" y="1"/>
                      </a:cubicBezTo>
                      <a:cubicBezTo>
                        <a:pt x="5" y="2"/>
                        <a:pt x="88" y="93"/>
                        <a:pt x="109" y="147"/>
                      </a:cubicBezTo>
                      <a:cubicBezTo>
                        <a:pt x="109" y="148"/>
                        <a:pt x="109" y="149"/>
                        <a:pt x="108" y="149"/>
                      </a:cubicBezTo>
                      <a:lnTo>
                        <a:pt x="107" y="150"/>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96" name="Google Shape;1396;p53"/>
                <p:cNvSpPr/>
                <p:nvPr/>
              </p:nvSpPr>
              <p:spPr>
                <a:xfrm>
                  <a:off x="332347" y="2251294"/>
                  <a:ext cx="371387" cy="229133"/>
                </a:xfrm>
                <a:custGeom>
                  <a:rect b="b" l="l" r="r" t="t"/>
                  <a:pathLst>
                    <a:path extrusionOk="0" h="101" w="164">
                      <a:moveTo>
                        <a:pt x="2" y="101"/>
                      </a:moveTo>
                      <a:cubicBezTo>
                        <a:pt x="2" y="101"/>
                        <a:pt x="1" y="101"/>
                        <a:pt x="1" y="100"/>
                      </a:cubicBezTo>
                      <a:cubicBezTo>
                        <a:pt x="0" y="99"/>
                        <a:pt x="0" y="98"/>
                        <a:pt x="1" y="97"/>
                      </a:cubicBezTo>
                      <a:cubicBezTo>
                        <a:pt x="5" y="93"/>
                        <a:pt x="99" y="0"/>
                        <a:pt x="162" y="11"/>
                      </a:cubicBezTo>
                      <a:cubicBezTo>
                        <a:pt x="163" y="12"/>
                        <a:pt x="164" y="13"/>
                        <a:pt x="164" y="14"/>
                      </a:cubicBezTo>
                      <a:cubicBezTo>
                        <a:pt x="164" y="15"/>
                        <a:pt x="163" y="15"/>
                        <a:pt x="162" y="15"/>
                      </a:cubicBezTo>
                      <a:cubicBezTo>
                        <a:pt x="100" y="4"/>
                        <a:pt x="5" y="99"/>
                        <a:pt x="4" y="100"/>
                      </a:cubicBezTo>
                      <a:cubicBezTo>
                        <a:pt x="3" y="101"/>
                        <a:pt x="3" y="101"/>
                        <a:pt x="2" y="101"/>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sp>
        <p:nvSpPr>
          <p:cNvPr id="1397" name="Google Shape;1397;p5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sp>
        <p:nvSpPr>
          <p:cNvPr id="450" name="Google Shape;450;p26"/>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1.1) Acceso a la Justicia (general)</a:t>
            </a:r>
            <a:endParaRPr/>
          </a:p>
        </p:txBody>
      </p:sp>
      <p:sp>
        <p:nvSpPr>
          <p:cNvPr id="451" name="Google Shape;451;p26"/>
          <p:cNvSpPr txBox="1"/>
          <p:nvPr>
            <p:ph idx="1" type="subTitle"/>
          </p:nvPr>
        </p:nvSpPr>
        <p:spPr>
          <a:xfrm>
            <a:off x="720000" y="1797424"/>
            <a:ext cx="2078700" cy="22272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SzPts val="1200"/>
              <a:buChar char="●"/>
            </a:pPr>
            <a:r>
              <a:rPr lang="en"/>
              <a:t>Escasos reconocimientos expresos en el derecho comparado. </a:t>
            </a:r>
            <a:endParaRPr/>
          </a:p>
          <a:p>
            <a:pPr indent="-304800" lvl="0" marL="457200" rtl="0" algn="l">
              <a:spcBef>
                <a:spcPts val="0"/>
              </a:spcBef>
              <a:spcAft>
                <a:spcPts val="0"/>
              </a:spcAft>
              <a:buSzPts val="1200"/>
              <a:buChar char="●"/>
            </a:pPr>
            <a:r>
              <a:rPr b="1" lang="en"/>
              <a:t>Reconocimiento jurisprudencial Corte IDH. </a:t>
            </a:r>
            <a:endParaRPr b="1"/>
          </a:p>
          <a:p>
            <a:pPr indent="-304800" lvl="0" marL="457200" rtl="0" algn="l">
              <a:spcBef>
                <a:spcPts val="0"/>
              </a:spcBef>
              <a:spcAft>
                <a:spcPts val="0"/>
              </a:spcAft>
              <a:buSzPts val="1200"/>
              <a:buChar char="●"/>
            </a:pPr>
            <a:r>
              <a:rPr lang="en"/>
              <a:t>Propuesta constitucional de 2022 lo incorporaba expresamente.</a:t>
            </a:r>
            <a:endParaRPr/>
          </a:p>
          <a:p>
            <a:pPr indent="0" lvl="0" marL="0" rtl="0" algn="l">
              <a:spcBef>
                <a:spcPts val="0"/>
              </a:spcBef>
              <a:spcAft>
                <a:spcPts val="0"/>
              </a:spcAft>
              <a:buNone/>
            </a:pPr>
            <a:r>
              <a:t/>
            </a:r>
            <a:endParaRPr/>
          </a:p>
        </p:txBody>
      </p:sp>
      <p:sp>
        <p:nvSpPr>
          <p:cNvPr id="452" name="Google Shape;452;p26"/>
          <p:cNvSpPr txBox="1"/>
          <p:nvPr>
            <p:ph idx="2" type="subTitle"/>
          </p:nvPr>
        </p:nvSpPr>
        <p:spPr>
          <a:xfrm>
            <a:off x="3014000" y="1797425"/>
            <a:ext cx="2666100" cy="29475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SzPts val="1200"/>
              <a:buChar char="●"/>
            </a:pPr>
            <a:r>
              <a:rPr lang="en"/>
              <a:t>N</a:t>
            </a:r>
            <a:r>
              <a:rPr lang="en"/>
              <a:t>ace como una garantía del del </a:t>
            </a:r>
            <a:r>
              <a:rPr b="1" lang="en"/>
              <a:t>debido proceso</a:t>
            </a:r>
            <a:r>
              <a:rPr lang="en"/>
              <a:t>.</a:t>
            </a:r>
            <a:endParaRPr/>
          </a:p>
          <a:p>
            <a:pPr indent="-304800" lvl="0" marL="457200" rtl="0" algn="l">
              <a:spcBef>
                <a:spcPts val="0"/>
              </a:spcBef>
              <a:spcAft>
                <a:spcPts val="0"/>
              </a:spcAft>
              <a:buSzPts val="1200"/>
              <a:buChar char="●"/>
            </a:pPr>
            <a:r>
              <a:rPr lang="en"/>
              <a:t>Concepto discutido y en construcción. </a:t>
            </a:r>
            <a:endParaRPr/>
          </a:p>
          <a:p>
            <a:pPr indent="-304800" lvl="0" marL="457200" rtl="0" algn="l">
              <a:spcBef>
                <a:spcPts val="0"/>
              </a:spcBef>
              <a:spcAft>
                <a:spcPts val="0"/>
              </a:spcAft>
              <a:buSzPts val="1200"/>
              <a:buChar char="●"/>
            </a:pPr>
            <a:r>
              <a:rPr lang="en"/>
              <a:t>Discusión: ¿Solo vías judiciales o también extrajudiciales?</a:t>
            </a:r>
            <a:endParaRPr/>
          </a:p>
          <a:p>
            <a:pPr indent="-304800" lvl="0" marL="457200" rtl="0" algn="l">
              <a:spcBef>
                <a:spcPts val="0"/>
              </a:spcBef>
              <a:spcAft>
                <a:spcPts val="0"/>
              </a:spcAft>
              <a:buSzPts val="1200"/>
              <a:buChar char="●"/>
            </a:pPr>
            <a:r>
              <a:rPr lang="en"/>
              <a:t>Esencial para el Estado de Derecho. </a:t>
            </a:r>
            <a:endParaRPr/>
          </a:p>
          <a:p>
            <a:pPr indent="-304800" lvl="0" marL="457200" rtl="0" algn="l">
              <a:spcBef>
                <a:spcPts val="0"/>
              </a:spcBef>
              <a:spcAft>
                <a:spcPts val="0"/>
              </a:spcAft>
              <a:buSzPts val="1200"/>
              <a:buChar char="●"/>
            </a:pPr>
            <a:r>
              <a:rPr lang="en"/>
              <a:t>Condiciona efectividad o vigencia de los demás derechos fundamentales garantizados.</a:t>
            </a:r>
            <a:endParaRPr/>
          </a:p>
          <a:p>
            <a:pPr indent="-304800" lvl="0" marL="457200" rtl="0" algn="l">
              <a:spcBef>
                <a:spcPts val="0"/>
              </a:spcBef>
              <a:spcAft>
                <a:spcPts val="0"/>
              </a:spcAft>
              <a:buSzPts val="1200"/>
              <a:buChar char="●"/>
            </a:pPr>
            <a:r>
              <a:rPr lang="en"/>
              <a:t>Evita la autotutela. </a:t>
            </a:r>
            <a:endParaRPr/>
          </a:p>
          <a:p>
            <a:pPr indent="-304800" lvl="0" marL="457200" rtl="0" algn="l">
              <a:spcBef>
                <a:spcPts val="0"/>
              </a:spcBef>
              <a:spcAft>
                <a:spcPts val="0"/>
              </a:spcAft>
              <a:buSzPts val="1200"/>
              <a:buChar char="●"/>
            </a:pPr>
            <a:r>
              <a:rPr lang="en"/>
              <a:t>Vías igualitariamente accesibles para toda persona (</a:t>
            </a:r>
            <a:r>
              <a:rPr b="1" lang="en"/>
              <a:t>igualdad sustantiva</a:t>
            </a:r>
            <a:r>
              <a:rPr lang="en"/>
              <a:t>).</a:t>
            </a:r>
            <a:endParaRPr/>
          </a:p>
        </p:txBody>
      </p:sp>
      <p:sp>
        <p:nvSpPr>
          <p:cNvPr id="453" name="Google Shape;453;p26"/>
          <p:cNvSpPr txBox="1"/>
          <p:nvPr>
            <p:ph idx="7" type="subTitle"/>
          </p:nvPr>
        </p:nvSpPr>
        <p:spPr>
          <a:xfrm>
            <a:off x="720000" y="1412475"/>
            <a:ext cx="2078700" cy="457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1800"/>
              <a:t>Reconocimiento</a:t>
            </a:r>
            <a:endParaRPr sz="1800"/>
          </a:p>
        </p:txBody>
      </p:sp>
      <p:sp>
        <p:nvSpPr>
          <p:cNvPr id="454" name="Google Shape;454;p26"/>
          <p:cNvSpPr txBox="1"/>
          <p:nvPr>
            <p:ph idx="8" type="subTitle"/>
          </p:nvPr>
        </p:nvSpPr>
        <p:spPr>
          <a:xfrm>
            <a:off x="3019050" y="1412475"/>
            <a:ext cx="2410800" cy="457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1700"/>
              <a:t>Conceptualización</a:t>
            </a:r>
            <a:endParaRPr sz="1700"/>
          </a:p>
        </p:txBody>
      </p:sp>
      <p:sp>
        <p:nvSpPr>
          <p:cNvPr id="455" name="Google Shape;455;p26"/>
          <p:cNvSpPr txBox="1"/>
          <p:nvPr/>
        </p:nvSpPr>
        <p:spPr>
          <a:xfrm>
            <a:off x="6027400" y="1858925"/>
            <a:ext cx="2798100" cy="260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latin typeface="Assistant"/>
                <a:ea typeface="Assistant"/>
                <a:cs typeface="Assistant"/>
                <a:sym typeface="Assistant"/>
              </a:rPr>
              <a:t>Se asegura a todas las personas: </a:t>
            </a:r>
            <a:endParaRPr sz="1200">
              <a:latin typeface="Assistant"/>
              <a:ea typeface="Assistant"/>
              <a:cs typeface="Assistant"/>
              <a:sym typeface="Assistant"/>
            </a:endParaRPr>
          </a:p>
          <a:p>
            <a:pPr indent="0" lvl="0" marL="0" rtl="0" algn="ctr">
              <a:spcBef>
                <a:spcPts val="1000"/>
              </a:spcBef>
              <a:spcAft>
                <a:spcPts val="0"/>
              </a:spcAft>
              <a:buNone/>
            </a:pPr>
            <a:r>
              <a:rPr lang="en" sz="1200">
                <a:latin typeface="Assistant"/>
                <a:ea typeface="Assistant"/>
                <a:cs typeface="Assistant"/>
                <a:sym typeface="Assistant"/>
              </a:rPr>
              <a:t>“La </a:t>
            </a:r>
            <a:r>
              <a:rPr b="1" lang="en" sz="1200">
                <a:latin typeface="Assistant"/>
                <a:ea typeface="Assistant"/>
                <a:cs typeface="Assistant"/>
                <a:sym typeface="Assistant"/>
              </a:rPr>
              <a:t>igual protección</a:t>
            </a:r>
            <a:r>
              <a:rPr lang="en" sz="1200">
                <a:latin typeface="Assistant"/>
                <a:ea typeface="Assistant"/>
                <a:cs typeface="Assistant"/>
                <a:sym typeface="Assistant"/>
              </a:rPr>
              <a:t> de la ley en el ejercicio de sus derechos.” (inciso primero). </a:t>
            </a:r>
            <a:endParaRPr sz="1200">
              <a:latin typeface="Assistant"/>
              <a:ea typeface="Assistant"/>
              <a:cs typeface="Assistant"/>
              <a:sym typeface="Assistant"/>
            </a:endParaRPr>
          </a:p>
          <a:p>
            <a:pPr indent="0" lvl="0" marL="0" rtl="0" algn="ctr">
              <a:spcBef>
                <a:spcPts val="1000"/>
              </a:spcBef>
              <a:spcAft>
                <a:spcPts val="0"/>
              </a:spcAft>
              <a:buNone/>
            </a:pPr>
            <a:r>
              <a:rPr lang="en" sz="1200">
                <a:latin typeface="Assistant"/>
                <a:ea typeface="Assistant"/>
                <a:cs typeface="Assistant"/>
                <a:sym typeface="Assistant"/>
              </a:rPr>
              <a:t>“Toda persona tiene </a:t>
            </a:r>
            <a:r>
              <a:rPr b="1" lang="en" sz="1200">
                <a:latin typeface="Assistant"/>
                <a:ea typeface="Assistant"/>
                <a:cs typeface="Assistant"/>
                <a:sym typeface="Assistant"/>
              </a:rPr>
              <a:t>derecho a defensa jurídica </a:t>
            </a:r>
            <a:r>
              <a:rPr lang="en" sz="1200">
                <a:latin typeface="Assistant"/>
                <a:ea typeface="Assistant"/>
                <a:cs typeface="Assistant"/>
                <a:sym typeface="Assistant"/>
              </a:rPr>
              <a:t>en la forma que la ley señale (...)” (inciso segundo).  </a:t>
            </a:r>
            <a:endParaRPr sz="1200">
              <a:latin typeface="Assistant"/>
              <a:ea typeface="Assistant"/>
              <a:cs typeface="Assistant"/>
              <a:sym typeface="Assistant"/>
            </a:endParaRPr>
          </a:p>
          <a:p>
            <a:pPr indent="0" lvl="0" marL="0" rtl="0" algn="ctr">
              <a:spcBef>
                <a:spcPts val="1000"/>
              </a:spcBef>
              <a:spcAft>
                <a:spcPts val="0"/>
              </a:spcAft>
              <a:buNone/>
            </a:pPr>
            <a:r>
              <a:rPr lang="en" sz="1200">
                <a:latin typeface="Assistant"/>
                <a:ea typeface="Assistant"/>
                <a:cs typeface="Assistant"/>
                <a:sym typeface="Assistant"/>
              </a:rPr>
              <a:t>“La ley arbitrará los medios para </a:t>
            </a:r>
            <a:r>
              <a:rPr b="1" lang="en" sz="1200">
                <a:latin typeface="Assistant"/>
                <a:ea typeface="Assistant"/>
                <a:cs typeface="Assistant"/>
                <a:sym typeface="Assistant"/>
              </a:rPr>
              <a:t>otorgar asesoramiento y defensa jurídica</a:t>
            </a:r>
            <a:r>
              <a:rPr lang="en" sz="1200">
                <a:latin typeface="Assistant"/>
                <a:ea typeface="Assistant"/>
                <a:cs typeface="Assistant"/>
                <a:sym typeface="Assistant"/>
              </a:rPr>
              <a:t> a </a:t>
            </a:r>
            <a:r>
              <a:rPr b="1" lang="en" sz="1200">
                <a:latin typeface="Assistant"/>
                <a:ea typeface="Assistant"/>
                <a:cs typeface="Assistant"/>
                <a:sym typeface="Assistant"/>
              </a:rPr>
              <a:t>quienes no puedan procurárselos por sí mismos</a:t>
            </a:r>
            <a:r>
              <a:rPr lang="en" sz="1200">
                <a:latin typeface="Assistant"/>
                <a:ea typeface="Assistant"/>
                <a:cs typeface="Assistant"/>
                <a:sym typeface="Assistant"/>
              </a:rPr>
              <a:t> (...)” (inciso tercero). </a:t>
            </a:r>
            <a:endParaRPr sz="1200">
              <a:latin typeface="Assistant"/>
              <a:ea typeface="Assistant"/>
              <a:cs typeface="Assistant"/>
              <a:sym typeface="Assistant"/>
            </a:endParaRPr>
          </a:p>
        </p:txBody>
      </p:sp>
      <p:sp>
        <p:nvSpPr>
          <p:cNvPr id="456" name="Google Shape;456;p26"/>
          <p:cNvSpPr txBox="1"/>
          <p:nvPr>
            <p:ph idx="8" type="subTitle"/>
          </p:nvPr>
        </p:nvSpPr>
        <p:spPr>
          <a:xfrm>
            <a:off x="6221050" y="1412475"/>
            <a:ext cx="2410800" cy="457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1700"/>
              <a:t>Artículo 19 N° 3 CPR:</a:t>
            </a:r>
            <a:endParaRPr sz="1700"/>
          </a:p>
        </p:txBody>
      </p:sp>
      <p:sp>
        <p:nvSpPr>
          <p:cNvPr id="457" name="Google Shape;457;p2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sp>
        <p:nvSpPr>
          <p:cNvPr id="462" name="Google Shape;462;p27"/>
          <p:cNvSpPr txBox="1"/>
          <p:nvPr>
            <p:ph type="title"/>
          </p:nvPr>
        </p:nvSpPr>
        <p:spPr>
          <a:xfrm>
            <a:off x="5017375" y="3100300"/>
            <a:ext cx="3413400" cy="5319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t>PNUD, 2005.</a:t>
            </a:r>
            <a:endParaRPr/>
          </a:p>
          <a:p>
            <a:pPr indent="0" lvl="0" marL="0" rtl="0" algn="r">
              <a:spcBef>
                <a:spcPts val="0"/>
              </a:spcBef>
              <a:spcAft>
                <a:spcPts val="0"/>
              </a:spcAft>
              <a:buNone/>
            </a:pPr>
            <a:r>
              <a:t/>
            </a:r>
            <a:endParaRPr/>
          </a:p>
        </p:txBody>
      </p:sp>
      <p:sp>
        <p:nvSpPr>
          <p:cNvPr id="463" name="Google Shape;463;p27"/>
          <p:cNvSpPr txBox="1"/>
          <p:nvPr>
            <p:ph idx="1" type="subTitle"/>
          </p:nvPr>
        </p:nvSpPr>
        <p:spPr>
          <a:xfrm>
            <a:off x="1739550" y="1322502"/>
            <a:ext cx="6691200" cy="16671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None/>
            </a:pPr>
            <a:r>
              <a:rPr lang="en" sz="2800"/>
              <a:t>A</a:t>
            </a:r>
            <a:r>
              <a:rPr lang="en" sz="2800"/>
              <a:t>cceso a la justicia: “es más que acceso a los tribunales: es el acceso a un </a:t>
            </a:r>
            <a:r>
              <a:rPr b="1" lang="en" sz="2800"/>
              <a:t>remedio eficaz</a:t>
            </a:r>
            <a:r>
              <a:rPr lang="en" sz="2800"/>
              <a:t> para un problema tutelado por el derecho” </a:t>
            </a:r>
            <a:endParaRPr sz="2800"/>
          </a:p>
        </p:txBody>
      </p:sp>
      <p:grpSp>
        <p:nvGrpSpPr>
          <p:cNvPr id="464" name="Google Shape;464;p27"/>
          <p:cNvGrpSpPr/>
          <p:nvPr/>
        </p:nvGrpSpPr>
        <p:grpSpPr>
          <a:xfrm>
            <a:off x="-1789525" y="2546365"/>
            <a:ext cx="5859339" cy="2307381"/>
            <a:chOff x="-1789525" y="2546365"/>
            <a:chExt cx="5859339" cy="2307381"/>
          </a:xfrm>
        </p:grpSpPr>
        <p:grpSp>
          <p:nvGrpSpPr>
            <p:cNvPr id="465" name="Google Shape;465;p27"/>
            <p:cNvGrpSpPr/>
            <p:nvPr/>
          </p:nvGrpSpPr>
          <p:grpSpPr>
            <a:xfrm>
              <a:off x="-1789525" y="2546365"/>
              <a:ext cx="5148341" cy="2307375"/>
              <a:chOff x="0" y="412751"/>
              <a:chExt cx="2051050" cy="919163"/>
            </a:xfrm>
          </p:grpSpPr>
          <p:sp>
            <p:nvSpPr>
              <p:cNvPr id="466" name="Google Shape;466;p27"/>
              <p:cNvSpPr/>
              <p:nvPr/>
            </p:nvSpPr>
            <p:spPr>
              <a:xfrm>
                <a:off x="0" y="752476"/>
                <a:ext cx="2051050" cy="579438"/>
              </a:xfrm>
              <a:custGeom>
                <a:rect b="b" l="l" r="r" t="t"/>
                <a:pathLst>
                  <a:path extrusionOk="0" h="336" w="1193">
                    <a:moveTo>
                      <a:pt x="878" y="101"/>
                    </a:moveTo>
                    <a:cubicBezTo>
                      <a:pt x="785" y="39"/>
                      <a:pt x="655" y="0"/>
                      <a:pt x="512" y="0"/>
                    </a:cubicBezTo>
                    <a:cubicBezTo>
                      <a:pt x="229" y="0"/>
                      <a:pt x="0" y="150"/>
                      <a:pt x="0" y="336"/>
                    </a:cubicBezTo>
                    <a:cubicBezTo>
                      <a:pt x="471" y="336"/>
                      <a:pt x="471" y="336"/>
                      <a:pt x="471" y="336"/>
                    </a:cubicBezTo>
                    <a:cubicBezTo>
                      <a:pt x="1024" y="336"/>
                      <a:pt x="1024" y="336"/>
                      <a:pt x="1024" y="336"/>
                    </a:cubicBezTo>
                    <a:cubicBezTo>
                      <a:pt x="1193" y="336"/>
                      <a:pt x="1193" y="336"/>
                      <a:pt x="1193" y="336"/>
                    </a:cubicBezTo>
                    <a:cubicBezTo>
                      <a:pt x="1193" y="215"/>
                      <a:pt x="1055" y="116"/>
                      <a:pt x="878" y="10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7" name="Google Shape;467;p27"/>
              <p:cNvSpPr/>
              <p:nvPr/>
            </p:nvSpPr>
            <p:spPr>
              <a:xfrm>
                <a:off x="1127125" y="481014"/>
                <a:ext cx="341313" cy="452438"/>
              </a:xfrm>
              <a:custGeom>
                <a:rect b="b" l="l" r="r" t="t"/>
                <a:pathLst>
                  <a:path extrusionOk="0" h="263" w="199">
                    <a:moveTo>
                      <a:pt x="199" y="58"/>
                    </a:moveTo>
                    <a:cubicBezTo>
                      <a:pt x="198" y="61"/>
                      <a:pt x="197" y="63"/>
                      <a:pt x="197" y="64"/>
                    </a:cubicBezTo>
                    <a:cubicBezTo>
                      <a:pt x="196" y="64"/>
                      <a:pt x="196" y="64"/>
                      <a:pt x="196" y="64"/>
                    </a:cubicBezTo>
                    <a:cubicBezTo>
                      <a:pt x="195" y="65"/>
                      <a:pt x="194" y="66"/>
                      <a:pt x="193" y="66"/>
                    </a:cubicBezTo>
                    <a:cubicBezTo>
                      <a:pt x="164" y="85"/>
                      <a:pt x="134" y="98"/>
                      <a:pt x="100" y="104"/>
                    </a:cubicBezTo>
                    <a:cubicBezTo>
                      <a:pt x="99" y="105"/>
                      <a:pt x="98" y="105"/>
                      <a:pt x="97" y="105"/>
                    </a:cubicBezTo>
                    <a:cubicBezTo>
                      <a:pt x="94" y="106"/>
                      <a:pt x="91" y="106"/>
                      <a:pt x="88" y="109"/>
                    </a:cubicBezTo>
                    <a:cubicBezTo>
                      <a:pt x="85" y="112"/>
                      <a:pt x="84" y="115"/>
                      <a:pt x="84" y="118"/>
                    </a:cubicBezTo>
                    <a:cubicBezTo>
                      <a:pt x="84" y="123"/>
                      <a:pt x="84" y="127"/>
                      <a:pt x="85" y="131"/>
                    </a:cubicBezTo>
                    <a:cubicBezTo>
                      <a:pt x="85" y="171"/>
                      <a:pt x="86" y="210"/>
                      <a:pt x="86" y="249"/>
                    </a:cubicBezTo>
                    <a:cubicBezTo>
                      <a:pt x="86" y="253"/>
                      <a:pt x="86" y="257"/>
                      <a:pt x="86" y="262"/>
                    </a:cubicBezTo>
                    <a:cubicBezTo>
                      <a:pt x="85" y="262"/>
                      <a:pt x="84" y="262"/>
                      <a:pt x="83" y="262"/>
                    </a:cubicBezTo>
                    <a:cubicBezTo>
                      <a:pt x="81" y="262"/>
                      <a:pt x="79" y="262"/>
                      <a:pt x="77" y="263"/>
                    </a:cubicBezTo>
                    <a:cubicBezTo>
                      <a:pt x="77" y="212"/>
                      <a:pt x="78" y="161"/>
                      <a:pt x="78" y="111"/>
                    </a:cubicBezTo>
                    <a:cubicBezTo>
                      <a:pt x="78" y="111"/>
                      <a:pt x="77" y="111"/>
                      <a:pt x="77" y="111"/>
                    </a:cubicBezTo>
                    <a:cubicBezTo>
                      <a:pt x="75" y="112"/>
                      <a:pt x="74" y="114"/>
                      <a:pt x="72" y="115"/>
                    </a:cubicBezTo>
                    <a:cubicBezTo>
                      <a:pt x="70" y="118"/>
                      <a:pt x="67" y="121"/>
                      <a:pt x="64" y="124"/>
                    </a:cubicBezTo>
                    <a:cubicBezTo>
                      <a:pt x="51" y="139"/>
                      <a:pt x="36" y="153"/>
                      <a:pt x="19" y="164"/>
                    </a:cubicBezTo>
                    <a:cubicBezTo>
                      <a:pt x="16" y="166"/>
                      <a:pt x="13" y="168"/>
                      <a:pt x="9" y="169"/>
                    </a:cubicBezTo>
                    <a:cubicBezTo>
                      <a:pt x="9" y="170"/>
                      <a:pt x="9" y="170"/>
                      <a:pt x="9" y="170"/>
                    </a:cubicBezTo>
                    <a:cubicBezTo>
                      <a:pt x="7" y="171"/>
                      <a:pt x="5" y="173"/>
                      <a:pt x="2" y="171"/>
                    </a:cubicBezTo>
                    <a:cubicBezTo>
                      <a:pt x="0" y="168"/>
                      <a:pt x="3" y="166"/>
                      <a:pt x="4" y="164"/>
                    </a:cubicBezTo>
                    <a:cubicBezTo>
                      <a:pt x="9" y="157"/>
                      <a:pt x="14" y="150"/>
                      <a:pt x="19" y="144"/>
                    </a:cubicBezTo>
                    <a:cubicBezTo>
                      <a:pt x="34" y="127"/>
                      <a:pt x="50" y="114"/>
                      <a:pt x="70" y="104"/>
                    </a:cubicBezTo>
                    <a:cubicBezTo>
                      <a:pt x="76" y="101"/>
                      <a:pt x="76" y="100"/>
                      <a:pt x="72" y="95"/>
                    </a:cubicBezTo>
                    <a:cubicBezTo>
                      <a:pt x="49" y="71"/>
                      <a:pt x="32" y="43"/>
                      <a:pt x="17" y="13"/>
                    </a:cubicBezTo>
                    <a:cubicBezTo>
                      <a:pt x="16" y="11"/>
                      <a:pt x="15" y="8"/>
                      <a:pt x="14" y="5"/>
                    </a:cubicBezTo>
                    <a:cubicBezTo>
                      <a:pt x="14" y="3"/>
                      <a:pt x="14" y="1"/>
                      <a:pt x="15" y="0"/>
                    </a:cubicBezTo>
                    <a:cubicBezTo>
                      <a:pt x="16" y="0"/>
                      <a:pt x="18" y="0"/>
                      <a:pt x="19" y="1"/>
                    </a:cubicBezTo>
                    <a:cubicBezTo>
                      <a:pt x="20" y="1"/>
                      <a:pt x="21" y="2"/>
                      <a:pt x="21" y="2"/>
                    </a:cubicBezTo>
                    <a:cubicBezTo>
                      <a:pt x="25" y="5"/>
                      <a:pt x="28" y="8"/>
                      <a:pt x="32" y="11"/>
                    </a:cubicBezTo>
                    <a:cubicBezTo>
                      <a:pt x="46" y="28"/>
                      <a:pt x="58" y="46"/>
                      <a:pt x="67" y="65"/>
                    </a:cubicBezTo>
                    <a:cubicBezTo>
                      <a:pt x="72" y="74"/>
                      <a:pt x="75" y="84"/>
                      <a:pt x="79" y="94"/>
                    </a:cubicBezTo>
                    <a:cubicBezTo>
                      <a:pt x="82" y="95"/>
                      <a:pt x="86" y="97"/>
                      <a:pt x="89" y="98"/>
                    </a:cubicBezTo>
                    <a:cubicBezTo>
                      <a:pt x="103" y="92"/>
                      <a:pt x="117" y="85"/>
                      <a:pt x="132" y="78"/>
                    </a:cubicBezTo>
                    <a:cubicBezTo>
                      <a:pt x="149" y="70"/>
                      <a:pt x="168" y="64"/>
                      <a:pt x="186" y="60"/>
                    </a:cubicBezTo>
                    <a:cubicBezTo>
                      <a:pt x="190" y="59"/>
                      <a:pt x="194" y="59"/>
                      <a:pt x="199" y="58"/>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8" name="Google Shape;468;p27"/>
              <p:cNvSpPr/>
              <p:nvPr/>
            </p:nvSpPr>
            <p:spPr>
              <a:xfrm>
                <a:off x="662112" y="412751"/>
                <a:ext cx="334963" cy="395288"/>
              </a:xfrm>
              <a:custGeom>
                <a:rect b="b" l="l" r="r" t="t"/>
                <a:pathLst>
                  <a:path extrusionOk="0" h="230" w="195">
                    <a:moveTo>
                      <a:pt x="194" y="124"/>
                    </a:moveTo>
                    <a:cubicBezTo>
                      <a:pt x="193" y="125"/>
                      <a:pt x="191" y="125"/>
                      <a:pt x="190" y="126"/>
                    </a:cubicBezTo>
                    <a:cubicBezTo>
                      <a:pt x="172" y="129"/>
                      <a:pt x="155" y="127"/>
                      <a:pt x="139" y="122"/>
                    </a:cubicBezTo>
                    <a:cubicBezTo>
                      <a:pt x="125" y="118"/>
                      <a:pt x="112" y="114"/>
                      <a:pt x="100" y="107"/>
                    </a:cubicBezTo>
                    <a:cubicBezTo>
                      <a:pt x="98" y="109"/>
                      <a:pt x="96" y="110"/>
                      <a:pt x="94" y="112"/>
                    </a:cubicBezTo>
                    <a:cubicBezTo>
                      <a:pt x="94" y="230"/>
                      <a:pt x="94" y="230"/>
                      <a:pt x="94" y="230"/>
                    </a:cubicBezTo>
                    <a:cubicBezTo>
                      <a:pt x="93" y="229"/>
                      <a:pt x="92" y="229"/>
                      <a:pt x="91" y="229"/>
                    </a:cubicBezTo>
                    <a:cubicBezTo>
                      <a:pt x="90" y="229"/>
                      <a:pt x="88" y="228"/>
                      <a:pt x="86" y="228"/>
                    </a:cubicBezTo>
                    <a:cubicBezTo>
                      <a:pt x="86" y="189"/>
                      <a:pt x="87" y="151"/>
                      <a:pt x="88" y="112"/>
                    </a:cubicBezTo>
                    <a:cubicBezTo>
                      <a:pt x="87" y="111"/>
                      <a:pt x="85" y="110"/>
                      <a:pt x="83" y="109"/>
                    </a:cubicBezTo>
                    <a:cubicBezTo>
                      <a:pt x="82" y="110"/>
                      <a:pt x="80" y="111"/>
                      <a:pt x="79" y="112"/>
                    </a:cubicBezTo>
                    <a:cubicBezTo>
                      <a:pt x="77" y="114"/>
                      <a:pt x="75" y="116"/>
                      <a:pt x="73" y="117"/>
                    </a:cubicBezTo>
                    <a:cubicBezTo>
                      <a:pt x="56" y="130"/>
                      <a:pt x="38" y="141"/>
                      <a:pt x="18" y="148"/>
                    </a:cubicBezTo>
                    <a:cubicBezTo>
                      <a:pt x="16" y="148"/>
                      <a:pt x="15" y="149"/>
                      <a:pt x="13" y="149"/>
                    </a:cubicBezTo>
                    <a:cubicBezTo>
                      <a:pt x="10" y="150"/>
                      <a:pt x="7" y="151"/>
                      <a:pt x="4" y="151"/>
                    </a:cubicBezTo>
                    <a:cubicBezTo>
                      <a:pt x="1" y="151"/>
                      <a:pt x="0" y="149"/>
                      <a:pt x="2" y="146"/>
                    </a:cubicBezTo>
                    <a:cubicBezTo>
                      <a:pt x="3" y="144"/>
                      <a:pt x="4" y="143"/>
                      <a:pt x="6" y="142"/>
                    </a:cubicBezTo>
                    <a:cubicBezTo>
                      <a:pt x="20" y="127"/>
                      <a:pt x="38" y="117"/>
                      <a:pt x="58" y="110"/>
                    </a:cubicBezTo>
                    <a:cubicBezTo>
                      <a:pt x="65" y="107"/>
                      <a:pt x="71" y="105"/>
                      <a:pt x="78" y="103"/>
                    </a:cubicBezTo>
                    <a:cubicBezTo>
                      <a:pt x="82" y="102"/>
                      <a:pt x="86" y="97"/>
                      <a:pt x="84" y="93"/>
                    </a:cubicBezTo>
                    <a:cubicBezTo>
                      <a:pt x="79" y="74"/>
                      <a:pt x="78" y="55"/>
                      <a:pt x="78" y="36"/>
                    </a:cubicBezTo>
                    <a:cubicBezTo>
                      <a:pt x="78" y="26"/>
                      <a:pt x="79" y="17"/>
                      <a:pt x="80" y="7"/>
                    </a:cubicBezTo>
                    <a:cubicBezTo>
                      <a:pt x="80" y="5"/>
                      <a:pt x="81" y="2"/>
                      <a:pt x="81" y="0"/>
                    </a:cubicBezTo>
                    <a:cubicBezTo>
                      <a:pt x="83" y="1"/>
                      <a:pt x="84" y="3"/>
                      <a:pt x="85" y="5"/>
                    </a:cubicBezTo>
                    <a:cubicBezTo>
                      <a:pt x="89" y="14"/>
                      <a:pt x="93" y="31"/>
                      <a:pt x="94" y="45"/>
                    </a:cubicBezTo>
                    <a:cubicBezTo>
                      <a:pt x="96" y="57"/>
                      <a:pt x="95" y="68"/>
                      <a:pt x="94" y="79"/>
                    </a:cubicBezTo>
                    <a:cubicBezTo>
                      <a:pt x="93" y="84"/>
                      <a:pt x="93" y="88"/>
                      <a:pt x="92" y="92"/>
                    </a:cubicBezTo>
                    <a:cubicBezTo>
                      <a:pt x="94" y="94"/>
                      <a:pt x="96" y="96"/>
                      <a:pt x="98" y="97"/>
                    </a:cubicBezTo>
                    <a:cubicBezTo>
                      <a:pt x="100" y="98"/>
                      <a:pt x="101" y="99"/>
                      <a:pt x="102" y="100"/>
                    </a:cubicBezTo>
                    <a:cubicBezTo>
                      <a:pt x="103" y="100"/>
                      <a:pt x="103" y="100"/>
                      <a:pt x="104" y="100"/>
                    </a:cubicBezTo>
                    <a:cubicBezTo>
                      <a:pt x="111" y="101"/>
                      <a:pt x="119" y="102"/>
                      <a:pt x="127" y="102"/>
                    </a:cubicBezTo>
                    <a:cubicBezTo>
                      <a:pt x="129" y="103"/>
                      <a:pt x="132" y="103"/>
                      <a:pt x="135" y="103"/>
                    </a:cubicBezTo>
                    <a:cubicBezTo>
                      <a:pt x="153" y="106"/>
                      <a:pt x="171" y="111"/>
                      <a:pt x="188" y="117"/>
                    </a:cubicBezTo>
                    <a:cubicBezTo>
                      <a:pt x="189" y="118"/>
                      <a:pt x="190" y="118"/>
                      <a:pt x="191" y="119"/>
                    </a:cubicBezTo>
                    <a:cubicBezTo>
                      <a:pt x="192" y="120"/>
                      <a:pt x="195" y="121"/>
                      <a:pt x="195" y="122"/>
                    </a:cubicBezTo>
                    <a:cubicBezTo>
                      <a:pt x="195" y="123"/>
                      <a:pt x="194" y="124"/>
                      <a:pt x="194" y="124"/>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9" name="Google Shape;469;p27"/>
              <p:cNvSpPr/>
              <p:nvPr/>
            </p:nvSpPr>
            <p:spPr>
              <a:xfrm>
                <a:off x="825623" y="702825"/>
                <a:ext cx="342900" cy="406400"/>
              </a:xfrm>
              <a:custGeom>
                <a:rect b="b" l="l" r="r" t="t"/>
                <a:pathLst>
                  <a:path extrusionOk="0" h="236" w="200">
                    <a:moveTo>
                      <a:pt x="188" y="128"/>
                    </a:moveTo>
                    <a:cubicBezTo>
                      <a:pt x="181" y="125"/>
                      <a:pt x="174" y="123"/>
                      <a:pt x="167" y="121"/>
                    </a:cubicBezTo>
                    <a:cubicBezTo>
                      <a:pt x="155" y="117"/>
                      <a:pt x="144" y="115"/>
                      <a:pt x="132" y="113"/>
                    </a:cubicBezTo>
                    <a:cubicBezTo>
                      <a:pt x="124" y="112"/>
                      <a:pt x="116" y="111"/>
                      <a:pt x="109" y="111"/>
                    </a:cubicBezTo>
                    <a:cubicBezTo>
                      <a:pt x="107" y="109"/>
                      <a:pt x="107" y="107"/>
                      <a:pt x="105" y="106"/>
                    </a:cubicBezTo>
                    <a:cubicBezTo>
                      <a:pt x="102" y="103"/>
                      <a:pt x="102" y="100"/>
                      <a:pt x="102" y="96"/>
                    </a:cubicBezTo>
                    <a:cubicBezTo>
                      <a:pt x="102" y="89"/>
                      <a:pt x="102" y="82"/>
                      <a:pt x="102" y="74"/>
                    </a:cubicBezTo>
                    <a:cubicBezTo>
                      <a:pt x="102" y="65"/>
                      <a:pt x="101" y="55"/>
                      <a:pt x="99" y="45"/>
                    </a:cubicBezTo>
                    <a:cubicBezTo>
                      <a:pt x="96" y="32"/>
                      <a:pt x="93" y="19"/>
                      <a:pt x="89" y="6"/>
                    </a:cubicBezTo>
                    <a:cubicBezTo>
                      <a:pt x="89" y="4"/>
                      <a:pt x="88" y="1"/>
                      <a:pt x="86" y="0"/>
                    </a:cubicBezTo>
                    <a:cubicBezTo>
                      <a:pt x="85" y="0"/>
                      <a:pt x="84" y="0"/>
                      <a:pt x="83" y="0"/>
                    </a:cubicBezTo>
                    <a:cubicBezTo>
                      <a:pt x="83" y="2"/>
                      <a:pt x="82" y="5"/>
                      <a:pt x="82" y="7"/>
                    </a:cubicBezTo>
                    <a:cubicBezTo>
                      <a:pt x="82" y="27"/>
                      <a:pt x="83" y="47"/>
                      <a:pt x="86" y="67"/>
                    </a:cubicBezTo>
                    <a:cubicBezTo>
                      <a:pt x="88" y="79"/>
                      <a:pt x="91" y="91"/>
                      <a:pt x="93" y="103"/>
                    </a:cubicBezTo>
                    <a:cubicBezTo>
                      <a:pt x="91" y="106"/>
                      <a:pt x="90" y="108"/>
                      <a:pt x="87" y="111"/>
                    </a:cubicBezTo>
                    <a:cubicBezTo>
                      <a:pt x="80" y="111"/>
                      <a:pt x="72" y="112"/>
                      <a:pt x="64" y="113"/>
                    </a:cubicBezTo>
                    <a:cubicBezTo>
                      <a:pt x="56" y="114"/>
                      <a:pt x="48" y="116"/>
                      <a:pt x="40" y="119"/>
                    </a:cubicBezTo>
                    <a:cubicBezTo>
                      <a:pt x="23" y="125"/>
                      <a:pt x="4" y="138"/>
                      <a:pt x="0" y="145"/>
                    </a:cubicBezTo>
                    <a:cubicBezTo>
                      <a:pt x="3" y="148"/>
                      <a:pt x="7" y="146"/>
                      <a:pt x="11" y="145"/>
                    </a:cubicBezTo>
                    <a:cubicBezTo>
                      <a:pt x="23" y="142"/>
                      <a:pt x="34" y="139"/>
                      <a:pt x="46" y="136"/>
                    </a:cubicBezTo>
                    <a:cubicBezTo>
                      <a:pt x="59" y="132"/>
                      <a:pt x="72" y="127"/>
                      <a:pt x="84" y="122"/>
                    </a:cubicBezTo>
                    <a:cubicBezTo>
                      <a:pt x="86" y="121"/>
                      <a:pt x="88" y="120"/>
                      <a:pt x="89" y="120"/>
                    </a:cubicBezTo>
                    <a:cubicBezTo>
                      <a:pt x="95" y="122"/>
                      <a:pt x="95" y="127"/>
                      <a:pt x="95" y="131"/>
                    </a:cubicBezTo>
                    <a:cubicBezTo>
                      <a:pt x="94" y="164"/>
                      <a:pt x="93" y="196"/>
                      <a:pt x="93" y="229"/>
                    </a:cubicBezTo>
                    <a:cubicBezTo>
                      <a:pt x="93" y="231"/>
                      <a:pt x="93" y="233"/>
                      <a:pt x="93" y="235"/>
                    </a:cubicBezTo>
                    <a:cubicBezTo>
                      <a:pt x="94" y="235"/>
                      <a:pt x="94" y="235"/>
                      <a:pt x="95" y="235"/>
                    </a:cubicBezTo>
                    <a:cubicBezTo>
                      <a:pt x="96" y="235"/>
                      <a:pt x="98" y="236"/>
                      <a:pt x="99" y="236"/>
                    </a:cubicBezTo>
                    <a:cubicBezTo>
                      <a:pt x="99" y="231"/>
                      <a:pt x="99" y="225"/>
                      <a:pt x="99" y="219"/>
                    </a:cubicBezTo>
                    <a:cubicBezTo>
                      <a:pt x="100" y="190"/>
                      <a:pt x="100" y="161"/>
                      <a:pt x="100" y="132"/>
                    </a:cubicBezTo>
                    <a:cubicBezTo>
                      <a:pt x="100" y="126"/>
                      <a:pt x="102" y="122"/>
                      <a:pt x="106" y="120"/>
                    </a:cubicBezTo>
                    <a:cubicBezTo>
                      <a:pt x="119" y="124"/>
                      <a:pt x="131" y="127"/>
                      <a:pt x="143" y="131"/>
                    </a:cubicBezTo>
                    <a:cubicBezTo>
                      <a:pt x="148" y="132"/>
                      <a:pt x="152" y="133"/>
                      <a:pt x="156" y="134"/>
                    </a:cubicBezTo>
                    <a:cubicBezTo>
                      <a:pt x="168" y="136"/>
                      <a:pt x="180" y="136"/>
                      <a:pt x="192" y="137"/>
                    </a:cubicBezTo>
                    <a:cubicBezTo>
                      <a:pt x="195" y="137"/>
                      <a:pt x="198" y="138"/>
                      <a:pt x="200" y="134"/>
                    </a:cubicBezTo>
                    <a:cubicBezTo>
                      <a:pt x="197" y="130"/>
                      <a:pt x="192" y="129"/>
                      <a:pt x="188" y="128"/>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470" name="Google Shape;470;p27"/>
            <p:cNvGrpSpPr/>
            <p:nvPr/>
          </p:nvGrpSpPr>
          <p:grpSpPr>
            <a:xfrm>
              <a:off x="2539918" y="3563885"/>
              <a:ext cx="658639" cy="1289749"/>
              <a:chOff x="2608263" y="2662239"/>
              <a:chExt cx="303213" cy="593725"/>
            </a:xfrm>
          </p:grpSpPr>
          <p:grpSp>
            <p:nvGrpSpPr>
              <p:cNvPr id="471" name="Google Shape;471;p27"/>
              <p:cNvGrpSpPr/>
              <p:nvPr/>
            </p:nvGrpSpPr>
            <p:grpSpPr>
              <a:xfrm>
                <a:off x="2608263" y="2662239"/>
                <a:ext cx="303213" cy="593725"/>
                <a:chOff x="2608263" y="2662239"/>
                <a:chExt cx="303213" cy="593725"/>
              </a:xfrm>
            </p:grpSpPr>
            <p:sp>
              <p:nvSpPr>
                <p:cNvPr id="472" name="Google Shape;472;p27"/>
                <p:cNvSpPr/>
                <p:nvPr/>
              </p:nvSpPr>
              <p:spPr>
                <a:xfrm>
                  <a:off x="2608263" y="2662239"/>
                  <a:ext cx="303213" cy="450850"/>
                </a:xfrm>
                <a:custGeom>
                  <a:rect b="b" l="l" r="r" t="t"/>
                  <a:pathLst>
                    <a:path extrusionOk="0" h="262" w="176">
                      <a:moveTo>
                        <a:pt x="176" y="131"/>
                      </a:moveTo>
                      <a:cubicBezTo>
                        <a:pt x="176" y="201"/>
                        <a:pt x="139" y="258"/>
                        <a:pt x="92" y="262"/>
                      </a:cubicBezTo>
                      <a:cubicBezTo>
                        <a:pt x="91" y="262"/>
                        <a:pt x="89" y="262"/>
                        <a:pt x="88" y="262"/>
                      </a:cubicBezTo>
                      <a:cubicBezTo>
                        <a:pt x="87" y="262"/>
                        <a:pt x="87" y="262"/>
                        <a:pt x="87" y="262"/>
                      </a:cubicBezTo>
                      <a:cubicBezTo>
                        <a:pt x="84" y="262"/>
                        <a:pt x="82" y="262"/>
                        <a:pt x="80" y="261"/>
                      </a:cubicBezTo>
                      <a:cubicBezTo>
                        <a:pt x="35" y="255"/>
                        <a:pt x="0" y="199"/>
                        <a:pt x="0" y="131"/>
                      </a:cubicBezTo>
                      <a:cubicBezTo>
                        <a:pt x="0" y="61"/>
                        <a:pt x="37" y="3"/>
                        <a:pt x="84" y="0"/>
                      </a:cubicBezTo>
                      <a:cubicBezTo>
                        <a:pt x="85" y="0"/>
                        <a:pt x="87" y="0"/>
                        <a:pt x="88" y="0"/>
                      </a:cubicBezTo>
                      <a:cubicBezTo>
                        <a:pt x="137" y="0"/>
                        <a:pt x="176" y="59"/>
                        <a:pt x="176" y="131"/>
                      </a:cubicBez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3" name="Google Shape;473;p27"/>
                <p:cNvSpPr/>
                <p:nvPr/>
              </p:nvSpPr>
              <p:spPr>
                <a:xfrm>
                  <a:off x="2743200" y="2787651"/>
                  <a:ext cx="31750" cy="468313"/>
                </a:xfrm>
                <a:custGeom>
                  <a:rect b="b" l="l" r="r" t="t"/>
                  <a:pathLst>
                    <a:path extrusionOk="0" h="295" w="20">
                      <a:moveTo>
                        <a:pt x="20" y="295"/>
                      </a:moveTo>
                      <a:lnTo>
                        <a:pt x="0" y="295"/>
                      </a:lnTo>
                      <a:lnTo>
                        <a:pt x="2" y="204"/>
                      </a:lnTo>
                      <a:lnTo>
                        <a:pt x="3" y="152"/>
                      </a:lnTo>
                      <a:lnTo>
                        <a:pt x="3" y="125"/>
                      </a:lnTo>
                      <a:lnTo>
                        <a:pt x="7" y="0"/>
                      </a:lnTo>
                      <a:lnTo>
                        <a:pt x="8" y="23"/>
                      </a:lnTo>
                      <a:lnTo>
                        <a:pt x="8" y="24"/>
                      </a:lnTo>
                      <a:lnTo>
                        <a:pt x="10" y="75"/>
                      </a:lnTo>
                      <a:lnTo>
                        <a:pt x="11" y="96"/>
                      </a:lnTo>
                      <a:lnTo>
                        <a:pt x="13" y="158"/>
                      </a:lnTo>
                      <a:lnTo>
                        <a:pt x="15" y="187"/>
                      </a:lnTo>
                      <a:lnTo>
                        <a:pt x="15" y="205"/>
                      </a:lnTo>
                      <a:lnTo>
                        <a:pt x="20" y="295"/>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4" name="Google Shape;474;p27"/>
                <p:cNvSpPr/>
                <p:nvPr/>
              </p:nvSpPr>
              <p:spPr>
                <a:xfrm>
                  <a:off x="2754313" y="2787651"/>
                  <a:ext cx="53975" cy="173038"/>
                </a:xfrm>
                <a:custGeom>
                  <a:rect b="b" l="l" r="r" t="t"/>
                  <a:pathLst>
                    <a:path extrusionOk="0" h="109" w="34">
                      <a:moveTo>
                        <a:pt x="34" y="0"/>
                      </a:moveTo>
                      <a:lnTo>
                        <a:pt x="0" y="82"/>
                      </a:lnTo>
                      <a:lnTo>
                        <a:pt x="0" y="109"/>
                      </a:lnTo>
                      <a:lnTo>
                        <a:pt x="34"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5" name="Google Shape;475;p27"/>
                <p:cNvSpPr/>
                <p:nvPr/>
              </p:nvSpPr>
              <p:spPr>
                <a:xfrm>
                  <a:off x="2754313" y="2940051"/>
                  <a:ext cx="71438" cy="163513"/>
                </a:xfrm>
                <a:custGeom>
                  <a:rect b="b" l="l" r="r" t="t"/>
                  <a:pathLst>
                    <a:path extrusionOk="0" h="103" w="45">
                      <a:moveTo>
                        <a:pt x="45" y="0"/>
                      </a:moveTo>
                      <a:lnTo>
                        <a:pt x="0" y="72"/>
                      </a:lnTo>
                      <a:lnTo>
                        <a:pt x="3" y="103"/>
                      </a:lnTo>
                      <a:lnTo>
                        <a:pt x="45"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476" name="Google Shape;476;p27"/>
              <p:cNvSpPr/>
              <p:nvPr/>
            </p:nvSpPr>
            <p:spPr>
              <a:xfrm>
                <a:off x="2674938" y="2882901"/>
                <a:ext cx="79375" cy="158750"/>
              </a:xfrm>
              <a:custGeom>
                <a:rect b="b" l="l" r="r" t="t"/>
                <a:pathLst>
                  <a:path extrusionOk="0" h="100" w="50">
                    <a:moveTo>
                      <a:pt x="0" y="0"/>
                    </a:moveTo>
                    <a:lnTo>
                      <a:pt x="50" y="100"/>
                    </a:lnTo>
                    <a:lnTo>
                      <a:pt x="50" y="69"/>
                    </a:lnTo>
                    <a:lnTo>
                      <a:pt x="0"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477" name="Google Shape;477;p27"/>
            <p:cNvGrpSpPr/>
            <p:nvPr/>
          </p:nvGrpSpPr>
          <p:grpSpPr>
            <a:xfrm>
              <a:off x="3511017" y="3899479"/>
              <a:ext cx="558797" cy="954268"/>
              <a:chOff x="2295525" y="2541589"/>
              <a:chExt cx="244475" cy="417513"/>
            </a:xfrm>
          </p:grpSpPr>
          <p:grpSp>
            <p:nvGrpSpPr>
              <p:cNvPr id="478" name="Google Shape;478;p27"/>
              <p:cNvGrpSpPr/>
              <p:nvPr/>
            </p:nvGrpSpPr>
            <p:grpSpPr>
              <a:xfrm>
                <a:off x="2295525" y="2541589"/>
                <a:ext cx="244475" cy="417513"/>
                <a:chOff x="2295525" y="2541589"/>
                <a:chExt cx="244475" cy="417513"/>
              </a:xfrm>
            </p:grpSpPr>
            <p:sp>
              <p:nvSpPr>
                <p:cNvPr id="479" name="Google Shape;479;p27"/>
                <p:cNvSpPr/>
                <p:nvPr/>
              </p:nvSpPr>
              <p:spPr>
                <a:xfrm>
                  <a:off x="2295525" y="2541589"/>
                  <a:ext cx="244475" cy="315913"/>
                </a:xfrm>
                <a:custGeom>
                  <a:rect b="b" l="l" r="r" t="t"/>
                  <a:pathLst>
                    <a:path extrusionOk="0" h="183" w="142">
                      <a:moveTo>
                        <a:pt x="140" y="103"/>
                      </a:moveTo>
                      <a:cubicBezTo>
                        <a:pt x="138" y="111"/>
                        <a:pt x="133" y="117"/>
                        <a:pt x="126" y="122"/>
                      </a:cubicBezTo>
                      <a:cubicBezTo>
                        <a:pt x="123" y="125"/>
                        <a:pt x="119" y="127"/>
                        <a:pt x="115" y="130"/>
                      </a:cubicBezTo>
                      <a:cubicBezTo>
                        <a:pt x="118" y="131"/>
                        <a:pt x="120" y="132"/>
                        <a:pt x="121" y="133"/>
                      </a:cubicBezTo>
                      <a:cubicBezTo>
                        <a:pt x="129" y="136"/>
                        <a:pt x="131" y="141"/>
                        <a:pt x="129" y="148"/>
                      </a:cubicBezTo>
                      <a:cubicBezTo>
                        <a:pt x="128" y="155"/>
                        <a:pt x="123" y="160"/>
                        <a:pt x="118" y="164"/>
                      </a:cubicBezTo>
                      <a:cubicBezTo>
                        <a:pt x="108" y="172"/>
                        <a:pt x="97" y="177"/>
                        <a:pt x="85" y="181"/>
                      </a:cubicBezTo>
                      <a:cubicBezTo>
                        <a:pt x="83" y="181"/>
                        <a:pt x="81" y="182"/>
                        <a:pt x="78" y="183"/>
                      </a:cubicBezTo>
                      <a:cubicBezTo>
                        <a:pt x="71" y="183"/>
                        <a:pt x="71" y="183"/>
                        <a:pt x="71" y="183"/>
                      </a:cubicBezTo>
                      <a:cubicBezTo>
                        <a:pt x="67" y="183"/>
                        <a:pt x="67" y="183"/>
                        <a:pt x="67" y="183"/>
                      </a:cubicBezTo>
                      <a:cubicBezTo>
                        <a:pt x="66" y="183"/>
                        <a:pt x="66" y="183"/>
                        <a:pt x="66" y="183"/>
                      </a:cubicBezTo>
                      <a:cubicBezTo>
                        <a:pt x="65" y="182"/>
                        <a:pt x="64" y="182"/>
                        <a:pt x="63" y="182"/>
                      </a:cubicBezTo>
                      <a:cubicBezTo>
                        <a:pt x="56" y="181"/>
                        <a:pt x="50" y="180"/>
                        <a:pt x="44" y="179"/>
                      </a:cubicBezTo>
                      <a:cubicBezTo>
                        <a:pt x="38" y="177"/>
                        <a:pt x="32" y="175"/>
                        <a:pt x="26" y="172"/>
                      </a:cubicBezTo>
                      <a:cubicBezTo>
                        <a:pt x="21" y="170"/>
                        <a:pt x="17" y="166"/>
                        <a:pt x="17" y="160"/>
                      </a:cubicBezTo>
                      <a:cubicBezTo>
                        <a:pt x="18" y="154"/>
                        <a:pt x="22" y="151"/>
                        <a:pt x="28" y="149"/>
                      </a:cubicBezTo>
                      <a:cubicBezTo>
                        <a:pt x="29" y="148"/>
                        <a:pt x="30" y="148"/>
                        <a:pt x="33" y="147"/>
                      </a:cubicBezTo>
                      <a:cubicBezTo>
                        <a:pt x="31" y="146"/>
                        <a:pt x="29" y="145"/>
                        <a:pt x="27" y="144"/>
                      </a:cubicBezTo>
                      <a:cubicBezTo>
                        <a:pt x="21" y="141"/>
                        <a:pt x="15" y="138"/>
                        <a:pt x="10" y="134"/>
                      </a:cubicBezTo>
                      <a:cubicBezTo>
                        <a:pt x="5" y="130"/>
                        <a:pt x="1" y="125"/>
                        <a:pt x="0" y="119"/>
                      </a:cubicBezTo>
                      <a:cubicBezTo>
                        <a:pt x="0" y="111"/>
                        <a:pt x="3" y="105"/>
                        <a:pt x="11" y="103"/>
                      </a:cubicBezTo>
                      <a:cubicBezTo>
                        <a:pt x="16" y="101"/>
                        <a:pt x="21" y="101"/>
                        <a:pt x="26" y="100"/>
                      </a:cubicBezTo>
                      <a:cubicBezTo>
                        <a:pt x="26" y="99"/>
                        <a:pt x="25" y="98"/>
                        <a:pt x="24" y="97"/>
                      </a:cubicBezTo>
                      <a:cubicBezTo>
                        <a:pt x="20" y="92"/>
                        <a:pt x="16" y="88"/>
                        <a:pt x="14" y="84"/>
                      </a:cubicBezTo>
                      <a:cubicBezTo>
                        <a:pt x="11" y="80"/>
                        <a:pt x="10" y="75"/>
                        <a:pt x="9" y="70"/>
                      </a:cubicBezTo>
                      <a:cubicBezTo>
                        <a:pt x="9" y="59"/>
                        <a:pt x="19" y="51"/>
                        <a:pt x="31" y="55"/>
                      </a:cubicBezTo>
                      <a:cubicBezTo>
                        <a:pt x="36" y="57"/>
                        <a:pt x="40" y="60"/>
                        <a:pt x="45" y="62"/>
                      </a:cubicBezTo>
                      <a:cubicBezTo>
                        <a:pt x="45" y="60"/>
                        <a:pt x="44" y="58"/>
                        <a:pt x="44" y="56"/>
                      </a:cubicBezTo>
                      <a:cubicBezTo>
                        <a:pt x="42" y="44"/>
                        <a:pt x="40" y="33"/>
                        <a:pt x="42" y="22"/>
                      </a:cubicBezTo>
                      <a:cubicBezTo>
                        <a:pt x="43" y="17"/>
                        <a:pt x="44" y="13"/>
                        <a:pt x="46" y="9"/>
                      </a:cubicBezTo>
                      <a:cubicBezTo>
                        <a:pt x="48" y="4"/>
                        <a:pt x="52" y="0"/>
                        <a:pt x="58" y="0"/>
                      </a:cubicBezTo>
                      <a:cubicBezTo>
                        <a:pt x="62" y="0"/>
                        <a:pt x="65" y="2"/>
                        <a:pt x="67" y="5"/>
                      </a:cubicBezTo>
                      <a:cubicBezTo>
                        <a:pt x="68" y="6"/>
                        <a:pt x="69" y="8"/>
                        <a:pt x="69" y="9"/>
                      </a:cubicBezTo>
                      <a:cubicBezTo>
                        <a:pt x="71" y="14"/>
                        <a:pt x="72" y="19"/>
                        <a:pt x="73" y="24"/>
                      </a:cubicBezTo>
                      <a:cubicBezTo>
                        <a:pt x="73" y="27"/>
                        <a:pt x="73" y="30"/>
                        <a:pt x="73" y="35"/>
                      </a:cubicBezTo>
                      <a:cubicBezTo>
                        <a:pt x="74" y="33"/>
                        <a:pt x="76" y="32"/>
                        <a:pt x="77" y="31"/>
                      </a:cubicBezTo>
                      <a:cubicBezTo>
                        <a:pt x="77" y="30"/>
                        <a:pt x="78" y="30"/>
                        <a:pt x="78" y="29"/>
                      </a:cubicBezTo>
                      <a:cubicBezTo>
                        <a:pt x="82" y="26"/>
                        <a:pt x="85" y="23"/>
                        <a:pt x="89" y="21"/>
                      </a:cubicBezTo>
                      <a:cubicBezTo>
                        <a:pt x="97" y="17"/>
                        <a:pt x="105" y="22"/>
                        <a:pt x="105" y="31"/>
                      </a:cubicBezTo>
                      <a:cubicBezTo>
                        <a:pt x="105" y="35"/>
                        <a:pt x="104" y="40"/>
                        <a:pt x="103" y="44"/>
                      </a:cubicBezTo>
                      <a:cubicBezTo>
                        <a:pt x="102" y="46"/>
                        <a:pt x="101" y="48"/>
                        <a:pt x="101" y="51"/>
                      </a:cubicBezTo>
                      <a:cubicBezTo>
                        <a:pt x="104" y="50"/>
                        <a:pt x="107" y="49"/>
                        <a:pt x="110" y="48"/>
                      </a:cubicBezTo>
                      <a:cubicBezTo>
                        <a:pt x="120" y="44"/>
                        <a:pt x="132" y="50"/>
                        <a:pt x="130" y="65"/>
                      </a:cubicBezTo>
                      <a:cubicBezTo>
                        <a:pt x="130" y="67"/>
                        <a:pt x="129" y="69"/>
                        <a:pt x="129" y="71"/>
                      </a:cubicBezTo>
                      <a:cubicBezTo>
                        <a:pt x="126" y="76"/>
                        <a:pt x="123" y="80"/>
                        <a:pt x="119" y="85"/>
                      </a:cubicBezTo>
                      <a:cubicBezTo>
                        <a:pt x="122" y="85"/>
                        <a:pt x="124" y="85"/>
                        <a:pt x="126" y="85"/>
                      </a:cubicBezTo>
                      <a:cubicBezTo>
                        <a:pt x="135" y="86"/>
                        <a:pt x="142" y="92"/>
                        <a:pt x="140" y="10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80" name="Google Shape;480;p27"/>
                <p:cNvSpPr/>
                <p:nvPr/>
              </p:nvSpPr>
              <p:spPr>
                <a:xfrm>
                  <a:off x="2400300" y="2674939"/>
                  <a:ext cx="22225" cy="284163"/>
                </a:xfrm>
                <a:custGeom>
                  <a:rect b="b" l="l" r="r" t="t"/>
                  <a:pathLst>
                    <a:path extrusionOk="0" h="179" w="14">
                      <a:moveTo>
                        <a:pt x="14" y="179"/>
                      </a:moveTo>
                      <a:lnTo>
                        <a:pt x="0" y="179"/>
                      </a:lnTo>
                      <a:lnTo>
                        <a:pt x="3" y="114"/>
                      </a:lnTo>
                      <a:lnTo>
                        <a:pt x="4" y="79"/>
                      </a:lnTo>
                      <a:lnTo>
                        <a:pt x="4" y="65"/>
                      </a:lnTo>
                      <a:lnTo>
                        <a:pt x="4" y="65"/>
                      </a:lnTo>
                      <a:lnTo>
                        <a:pt x="6" y="0"/>
                      </a:lnTo>
                      <a:lnTo>
                        <a:pt x="7" y="15"/>
                      </a:lnTo>
                      <a:lnTo>
                        <a:pt x="8" y="42"/>
                      </a:lnTo>
                      <a:lnTo>
                        <a:pt x="9" y="56"/>
                      </a:lnTo>
                      <a:lnTo>
                        <a:pt x="10" y="88"/>
                      </a:lnTo>
                      <a:lnTo>
                        <a:pt x="11" y="104"/>
                      </a:lnTo>
                      <a:lnTo>
                        <a:pt x="11" y="115"/>
                      </a:lnTo>
                      <a:lnTo>
                        <a:pt x="14" y="179"/>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81" name="Google Shape;481;p27"/>
                <p:cNvSpPr/>
                <p:nvPr/>
              </p:nvSpPr>
              <p:spPr>
                <a:xfrm>
                  <a:off x="2373313" y="2735264"/>
                  <a:ext cx="33338" cy="66675"/>
                </a:xfrm>
                <a:custGeom>
                  <a:rect b="b" l="l" r="r" t="t"/>
                  <a:pathLst>
                    <a:path extrusionOk="0" h="42" w="21">
                      <a:moveTo>
                        <a:pt x="0" y="0"/>
                      </a:moveTo>
                      <a:lnTo>
                        <a:pt x="21" y="42"/>
                      </a:lnTo>
                      <a:lnTo>
                        <a:pt x="21" y="27"/>
                      </a:lnTo>
                      <a:lnTo>
                        <a:pt x="0"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482" name="Google Shape;482;p27"/>
              <p:cNvSpPr/>
              <p:nvPr/>
            </p:nvSpPr>
            <p:spPr>
              <a:xfrm>
                <a:off x="2413000" y="2768601"/>
                <a:ext cx="38100" cy="79375"/>
              </a:xfrm>
              <a:custGeom>
                <a:rect b="b" l="l" r="r" t="t"/>
                <a:pathLst>
                  <a:path extrusionOk="0" h="50" w="24">
                    <a:moveTo>
                      <a:pt x="24" y="0"/>
                    </a:moveTo>
                    <a:lnTo>
                      <a:pt x="0" y="31"/>
                    </a:lnTo>
                    <a:lnTo>
                      <a:pt x="0" y="50"/>
                    </a:lnTo>
                    <a:lnTo>
                      <a:pt x="24"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83" name="Google Shape;483;p27"/>
              <p:cNvSpPr/>
              <p:nvPr/>
            </p:nvSpPr>
            <p:spPr>
              <a:xfrm>
                <a:off x="2411413" y="2700339"/>
                <a:ext cx="39688" cy="68263"/>
              </a:xfrm>
              <a:custGeom>
                <a:rect b="b" l="l" r="r" t="t"/>
                <a:pathLst>
                  <a:path extrusionOk="0" h="43" w="25">
                    <a:moveTo>
                      <a:pt x="25" y="0"/>
                    </a:moveTo>
                    <a:lnTo>
                      <a:pt x="0" y="27"/>
                    </a:lnTo>
                    <a:lnTo>
                      <a:pt x="0" y="43"/>
                    </a:lnTo>
                    <a:lnTo>
                      <a:pt x="25"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
        <p:nvSpPr>
          <p:cNvPr id="484" name="Google Shape;484;p2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8" name="Shape 488"/>
        <p:cNvGrpSpPr/>
        <p:nvPr/>
      </p:nvGrpSpPr>
      <p:grpSpPr>
        <a:xfrm>
          <a:off x="0" y="0"/>
          <a:ext cx="0" cy="0"/>
          <a:chOff x="0" y="0"/>
          <a:chExt cx="0" cy="0"/>
        </a:xfrm>
      </p:grpSpPr>
      <p:sp>
        <p:nvSpPr>
          <p:cNvPr id="489" name="Google Shape;489;p28"/>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1.2) Acceso a la Justicia </a:t>
            </a:r>
            <a:r>
              <a:rPr lang="en"/>
              <a:t>Ambiental</a:t>
            </a:r>
            <a:endParaRPr/>
          </a:p>
        </p:txBody>
      </p:sp>
      <p:sp>
        <p:nvSpPr>
          <p:cNvPr id="490" name="Google Shape;490;p28"/>
          <p:cNvSpPr txBox="1"/>
          <p:nvPr>
            <p:ph idx="1" type="subTitle"/>
          </p:nvPr>
        </p:nvSpPr>
        <p:spPr>
          <a:xfrm>
            <a:off x="567600" y="1797424"/>
            <a:ext cx="2078700" cy="22272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SzPts val="1200"/>
              <a:buChar char="●"/>
            </a:pPr>
            <a:r>
              <a:rPr lang="en"/>
              <a:t>Declaración de Estocolmo de 1972.</a:t>
            </a:r>
            <a:endParaRPr/>
          </a:p>
          <a:p>
            <a:pPr indent="-304800" lvl="0" marL="457200" rtl="0" algn="l">
              <a:spcBef>
                <a:spcPts val="0"/>
              </a:spcBef>
              <a:spcAft>
                <a:spcPts val="0"/>
              </a:spcAft>
              <a:buSzPts val="1200"/>
              <a:buChar char="●"/>
            </a:pPr>
            <a:r>
              <a:rPr lang="en"/>
              <a:t>Carta Mundial de la Naturaleza de 1982.</a:t>
            </a:r>
            <a:endParaRPr/>
          </a:p>
        </p:txBody>
      </p:sp>
      <p:sp>
        <p:nvSpPr>
          <p:cNvPr id="491" name="Google Shape;491;p28"/>
          <p:cNvSpPr txBox="1"/>
          <p:nvPr>
            <p:ph idx="2" type="subTitle"/>
          </p:nvPr>
        </p:nvSpPr>
        <p:spPr>
          <a:xfrm>
            <a:off x="3014000" y="2255125"/>
            <a:ext cx="2548500" cy="23373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SzPts val="1200"/>
              <a:buChar char="●"/>
            </a:pPr>
            <a:r>
              <a:rPr lang="en"/>
              <a:t>Triada de derechos de acceso a la </a:t>
            </a:r>
            <a:r>
              <a:rPr b="1" lang="en"/>
              <a:t>información</a:t>
            </a:r>
            <a:r>
              <a:rPr lang="en"/>
              <a:t>, a la </a:t>
            </a:r>
            <a:r>
              <a:rPr b="1" lang="en"/>
              <a:t>participación</a:t>
            </a:r>
            <a:r>
              <a:rPr lang="en"/>
              <a:t> y a la </a:t>
            </a:r>
            <a:r>
              <a:rPr b="1" lang="en"/>
              <a:t>justicia en asuntos ambientales.</a:t>
            </a:r>
            <a:endParaRPr b="1"/>
          </a:p>
          <a:p>
            <a:pPr indent="-304800" lvl="0" marL="457200" rtl="0" algn="l">
              <a:spcBef>
                <a:spcPts val="0"/>
              </a:spcBef>
              <a:spcAft>
                <a:spcPts val="0"/>
              </a:spcAft>
              <a:buSzPts val="1200"/>
              <a:buChar char="●"/>
            </a:pPr>
            <a:r>
              <a:rPr lang="en"/>
              <a:t>N</a:t>
            </a:r>
            <a:r>
              <a:rPr lang="en"/>
              <a:t>úcleo de la </a:t>
            </a:r>
            <a:r>
              <a:rPr b="1" lang="en"/>
              <a:t>democracia</a:t>
            </a:r>
            <a:r>
              <a:rPr b="1" lang="en"/>
              <a:t> ambiental</a:t>
            </a:r>
            <a:r>
              <a:rPr lang="en"/>
              <a:t>. </a:t>
            </a:r>
            <a:endParaRPr/>
          </a:p>
          <a:p>
            <a:pPr indent="-304800" lvl="0" marL="457200" rtl="0" algn="l">
              <a:spcBef>
                <a:spcPts val="0"/>
              </a:spcBef>
              <a:spcAft>
                <a:spcPts val="0"/>
              </a:spcAft>
              <a:buSzPts val="1200"/>
              <a:buChar char="●"/>
            </a:pPr>
            <a:r>
              <a:rPr lang="en"/>
              <a:t>Son son correlativos e interdependientes (Costa Cordella y Rivera Riveros, 2021). </a:t>
            </a:r>
            <a:endParaRPr/>
          </a:p>
          <a:p>
            <a:pPr indent="-304800" lvl="0" marL="457200" rtl="0" algn="l">
              <a:spcBef>
                <a:spcPts val="0"/>
              </a:spcBef>
              <a:spcAft>
                <a:spcPts val="0"/>
              </a:spcAft>
              <a:buSzPts val="1200"/>
              <a:buChar char="●"/>
            </a:pPr>
            <a:r>
              <a:rPr lang="en"/>
              <a:t>Derechos </a:t>
            </a:r>
            <a:r>
              <a:rPr lang="en"/>
              <a:t>procedimentales</a:t>
            </a:r>
            <a:r>
              <a:rPr lang="en"/>
              <a:t>.</a:t>
            </a:r>
            <a:endParaRPr/>
          </a:p>
        </p:txBody>
      </p:sp>
      <p:sp>
        <p:nvSpPr>
          <p:cNvPr id="492" name="Google Shape;492;p28"/>
          <p:cNvSpPr txBox="1"/>
          <p:nvPr>
            <p:ph idx="7" type="subTitle"/>
          </p:nvPr>
        </p:nvSpPr>
        <p:spPr>
          <a:xfrm>
            <a:off x="567600" y="1412475"/>
            <a:ext cx="2078700" cy="457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1600"/>
              <a:t>Antecedentes</a:t>
            </a:r>
            <a:endParaRPr sz="1600"/>
          </a:p>
        </p:txBody>
      </p:sp>
      <p:sp>
        <p:nvSpPr>
          <p:cNvPr id="493" name="Google Shape;493;p28"/>
          <p:cNvSpPr txBox="1"/>
          <p:nvPr>
            <p:ph idx="8" type="subTitle"/>
          </p:nvPr>
        </p:nvSpPr>
        <p:spPr>
          <a:xfrm>
            <a:off x="3014000" y="1336275"/>
            <a:ext cx="2410800" cy="911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600"/>
              <a:t>Declaración de Río: Principio 10 (derechos de acceso)</a:t>
            </a:r>
            <a:endParaRPr sz="1600"/>
          </a:p>
        </p:txBody>
      </p:sp>
      <p:sp>
        <p:nvSpPr>
          <p:cNvPr id="494" name="Google Shape;494;p28"/>
          <p:cNvSpPr txBox="1"/>
          <p:nvPr/>
        </p:nvSpPr>
        <p:spPr>
          <a:xfrm>
            <a:off x="6110400" y="1237875"/>
            <a:ext cx="2313600" cy="1108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latin typeface="Assistant"/>
                <a:ea typeface="Assistant"/>
                <a:cs typeface="Assistant"/>
                <a:sym typeface="Assistant"/>
              </a:rPr>
              <a:t>“Deberá proporcionarse </a:t>
            </a:r>
            <a:r>
              <a:rPr b="1" lang="en" sz="1200">
                <a:latin typeface="Assistant"/>
                <a:ea typeface="Assistant"/>
                <a:cs typeface="Assistant"/>
                <a:sym typeface="Assistant"/>
              </a:rPr>
              <a:t>acceso efectivo</a:t>
            </a:r>
            <a:r>
              <a:rPr lang="en" sz="1200">
                <a:latin typeface="Assistant"/>
                <a:ea typeface="Assistant"/>
                <a:cs typeface="Assistant"/>
                <a:sym typeface="Assistant"/>
              </a:rPr>
              <a:t> a los procedimientos judiciales y administrativos, entre estos el resarcimiento de daños y los recursos pertinentes”.</a:t>
            </a:r>
            <a:endParaRPr sz="1200">
              <a:latin typeface="Assistant"/>
              <a:ea typeface="Assistant"/>
              <a:cs typeface="Assistant"/>
              <a:sym typeface="Assistant"/>
            </a:endParaRPr>
          </a:p>
        </p:txBody>
      </p:sp>
      <p:sp>
        <p:nvSpPr>
          <p:cNvPr id="495" name="Google Shape;495;p28"/>
          <p:cNvSpPr txBox="1"/>
          <p:nvPr>
            <p:ph idx="8" type="subTitle"/>
          </p:nvPr>
        </p:nvSpPr>
        <p:spPr>
          <a:xfrm>
            <a:off x="401550" y="3296025"/>
            <a:ext cx="2410800" cy="572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1600"/>
              <a:t>Acuerdo de Escazú</a:t>
            </a:r>
            <a:endParaRPr sz="1600"/>
          </a:p>
          <a:p>
            <a:pPr indent="0" lvl="0" marL="0" rtl="0" algn="ctr">
              <a:spcBef>
                <a:spcPts val="0"/>
              </a:spcBef>
              <a:spcAft>
                <a:spcPts val="0"/>
              </a:spcAft>
              <a:buNone/>
            </a:pPr>
            <a:r>
              <a:rPr lang="en" sz="1600"/>
              <a:t>(art. 8) </a:t>
            </a:r>
            <a:endParaRPr sz="1600"/>
          </a:p>
        </p:txBody>
      </p:sp>
      <p:sp>
        <p:nvSpPr>
          <p:cNvPr id="496" name="Google Shape;496;p28"/>
          <p:cNvSpPr txBox="1"/>
          <p:nvPr/>
        </p:nvSpPr>
        <p:spPr>
          <a:xfrm>
            <a:off x="6061800" y="2861525"/>
            <a:ext cx="2313600" cy="18471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SzPts val="1200"/>
              <a:buFont typeface="Assistant"/>
              <a:buChar char="●"/>
            </a:pPr>
            <a:r>
              <a:rPr lang="en" sz="1200">
                <a:latin typeface="Assistant"/>
                <a:ea typeface="Assistant"/>
                <a:cs typeface="Assistant"/>
                <a:sym typeface="Assistant"/>
              </a:rPr>
              <a:t>Existencia de tribunales especiales: </a:t>
            </a:r>
            <a:r>
              <a:rPr b="1" lang="en" sz="1200">
                <a:latin typeface="Assistant"/>
                <a:ea typeface="Assistant"/>
                <a:cs typeface="Assistant"/>
                <a:sym typeface="Assistant"/>
              </a:rPr>
              <a:t>Tribunales Ambientales. </a:t>
            </a:r>
            <a:endParaRPr sz="1200">
              <a:latin typeface="Assistant"/>
              <a:ea typeface="Assistant"/>
              <a:cs typeface="Assistant"/>
              <a:sym typeface="Assistant"/>
            </a:endParaRPr>
          </a:p>
          <a:p>
            <a:pPr indent="-304800" lvl="0" marL="457200" rtl="0" algn="l">
              <a:spcBef>
                <a:spcPts val="0"/>
              </a:spcBef>
              <a:spcAft>
                <a:spcPts val="0"/>
              </a:spcAft>
              <a:buSzPts val="1200"/>
              <a:buFont typeface="Assistant"/>
              <a:buChar char="●"/>
            </a:pPr>
            <a:r>
              <a:rPr lang="en" sz="1200">
                <a:latin typeface="Assistant"/>
                <a:ea typeface="Assistant"/>
                <a:cs typeface="Assistant"/>
                <a:sym typeface="Assistant"/>
              </a:rPr>
              <a:t>Exigencia del </a:t>
            </a:r>
            <a:r>
              <a:rPr b="1" lang="en" sz="1200">
                <a:latin typeface="Assistant"/>
                <a:ea typeface="Assistant"/>
                <a:cs typeface="Assistant"/>
                <a:sym typeface="Assistant"/>
              </a:rPr>
              <a:t>agotamiento de la vía administrativa.</a:t>
            </a:r>
            <a:endParaRPr b="1" sz="1200">
              <a:latin typeface="Assistant"/>
              <a:ea typeface="Assistant"/>
              <a:cs typeface="Assistant"/>
              <a:sym typeface="Assistant"/>
            </a:endParaRPr>
          </a:p>
          <a:p>
            <a:pPr indent="-304800" lvl="0" marL="457200" rtl="0" algn="l">
              <a:spcBef>
                <a:spcPts val="0"/>
              </a:spcBef>
              <a:spcAft>
                <a:spcPts val="0"/>
              </a:spcAft>
              <a:buSzPts val="1200"/>
              <a:buFont typeface="Assistant"/>
              <a:buChar char="●"/>
            </a:pPr>
            <a:r>
              <a:rPr lang="en" sz="1200">
                <a:latin typeface="Assistant"/>
                <a:ea typeface="Assistant"/>
                <a:cs typeface="Assistant"/>
                <a:sym typeface="Assistant"/>
              </a:rPr>
              <a:t>Propuesta constitucional de 2022 lo reconocía expresamente.</a:t>
            </a:r>
            <a:endParaRPr sz="1200">
              <a:latin typeface="Assistant"/>
              <a:ea typeface="Assistant"/>
              <a:cs typeface="Assistant"/>
              <a:sym typeface="Assistant"/>
            </a:endParaRPr>
          </a:p>
        </p:txBody>
      </p:sp>
      <p:sp>
        <p:nvSpPr>
          <p:cNvPr id="497" name="Google Shape;497;p28"/>
          <p:cNvSpPr txBox="1"/>
          <p:nvPr>
            <p:ph idx="8" type="subTitle"/>
          </p:nvPr>
        </p:nvSpPr>
        <p:spPr>
          <a:xfrm>
            <a:off x="6013200" y="2479275"/>
            <a:ext cx="2410800" cy="457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1600"/>
              <a:t>En Chile</a:t>
            </a:r>
            <a:endParaRPr sz="1600"/>
          </a:p>
        </p:txBody>
      </p:sp>
      <p:sp>
        <p:nvSpPr>
          <p:cNvPr id="498" name="Google Shape;498;p2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cxnSp>
        <p:nvCxnSpPr>
          <p:cNvPr id="499" name="Google Shape;499;p28"/>
          <p:cNvCxnSpPr>
            <a:stCxn id="493" idx="3"/>
            <a:endCxn id="494" idx="1"/>
          </p:cNvCxnSpPr>
          <p:nvPr/>
        </p:nvCxnSpPr>
        <p:spPr>
          <a:xfrm>
            <a:off x="5424800" y="1791975"/>
            <a:ext cx="685500" cy="600"/>
          </a:xfrm>
          <a:prstGeom prst="bentConnector3">
            <a:avLst>
              <a:gd fmla="val 50007" name="adj1"/>
            </a:avLst>
          </a:prstGeom>
          <a:noFill/>
          <a:ln cap="flat" cmpd="sng" w="19050">
            <a:solidFill>
              <a:schemeClr val="dk1"/>
            </a:solidFill>
            <a:prstDash val="solid"/>
            <a:round/>
            <a:headEnd len="med" w="med" type="none"/>
            <a:tailEnd len="med" w="med" type="triangl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3" name="Shape 503"/>
        <p:cNvGrpSpPr/>
        <p:nvPr/>
      </p:nvGrpSpPr>
      <p:grpSpPr>
        <a:xfrm>
          <a:off x="0" y="0"/>
          <a:ext cx="0" cy="0"/>
          <a:chOff x="0" y="0"/>
          <a:chExt cx="0" cy="0"/>
        </a:xfrm>
      </p:grpSpPr>
      <p:sp>
        <p:nvSpPr>
          <p:cNvPr id="504" name="Google Shape;504;p29"/>
          <p:cNvSpPr txBox="1"/>
          <p:nvPr>
            <p:ph type="title"/>
          </p:nvPr>
        </p:nvSpPr>
        <p:spPr>
          <a:xfrm>
            <a:off x="5017375" y="3405100"/>
            <a:ext cx="3413400" cy="5319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t>CEPAL, 2013.</a:t>
            </a:r>
            <a:endParaRPr/>
          </a:p>
          <a:p>
            <a:pPr indent="0" lvl="0" marL="0" rtl="0" algn="r">
              <a:spcBef>
                <a:spcPts val="0"/>
              </a:spcBef>
              <a:spcAft>
                <a:spcPts val="0"/>
              </a:spcAft>
              <a:buNone/>
            </a:pPr>
            <a:r>
              <a:t/>
            </a:r>
            <a:endParaRPr/>
          </a:p>
        </p:txBody>
      </p:sp>
      <p:sp>
        <p:nvSpPr>
          <p:cNvPr id="505" name="Google Shape;505;p29"/>
          <p:cNvSpPr txBox="1"/>
          <p:nvPr>
            <p:ph idx="1" type="subTitle"/>
          </p:nvPr>
        </p:nvSpPr>
        <p:spPr>
          <a:xfrm>
            <a:off x="847750" y="1080500"/>
            <a:ext cx="7582800" cy="22140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None/>
            </a:pPr>
            <a:r>
              <a:rPr lang="en" sz="2200"/>
              <a:t>Acceso a la Justicia Ambiental: “la capacidad de los ciudadanos de recurrir a árbitros imparciales e independientes para </a:t>
            </a:r>
            <a:r>
              <a:rPr b="1" lang="en" sz="2200"/>
              <a:t>proteger los derechos ambientales </a:t>
            </a:r>
            <a:r>
              <a:rPr lang="en" sz="2200"/>
              <a:t>o para </a:t>
            </a:r>
            <a:r>
              <a:rPr b="1" lang="en" sz="2200"/>
              <a:t>corregir un daño ambiental</a:t>
            </a:r>
            <a:r>
              <a:rPr lang="en" sz="2200"/>
              <a:t> y resolver de manera expedita disputas relacionadas con el </a:t>
            </a:r>
            <a:r>
              <a:rPr b="1" lang="en" sz="2200"/>
              <a:t>acceso a la información y la participación</a:t>
            </a:r>
            <a:r>
              <a:rPr lang="en" sz="2200"/>
              <a:t> en decisiones que afectan el ambiente”. </a:t>
            </a:r>
            <a:endParaRPr sz="2200"/>
          </a:p>
        </p:txBody>
      </p:sp>
      <p:grpSp>
        <p:nvGrpSpPr>
          <p:cNvPr id="506" name="Google Shape;506;p29"/>
          <p:cNvGrpSpPr/>
          <p:nvPr/>
        </p:nvGrpSpPr>
        <p:grpSpPr>
          <a:xfrm>
            <a:off x="-1789525" y="2851165"/>
            <a:ext cx="5859339" cy="2307381"/>
            <a:chOff x="-1789525" y="2546365"/>
            <a:chExt cx="5859339" cy="2307381"/>
          </a:xfrm>
        </p:grpSpPr>
        <p:grpSp>
          <p:nvGrpSpPr>
            <p:cNvPr id="507" name="Google Shape;507;p29"/>
            <p:cNvGrpSpPr/>
            <p:nvPr/>
          </p:nvGrpSpPr>
          <p:grpSpPr>
            <a:xfrm>
              <a:off x="-1789525" y="2546365"/>
              <a:ext cx="5148341" cy="2307375"/>
              <a:chOff x="0" y="412751"/>
              <a:chExt cx="2051050" cy="919163"/>
            </a:xfrm>
          </p:grpSpPr>
          <p:sp>
            <p:nvSpPr>
              <p:cNvPr id="508" name="Google Shape;508;p29"/>
              <p:cNvSpPr/>
              <p:nvPr/>
            </p:nvSpPr>
            <p:spPr>
              <a:xfrm>
                <a:off x="0" y="752476"/>
                <a:ext cx="2051050" cy="579438"/>
              </a:xfrm>
              <a:custGeom>
                <a:rect b="b" l="l" r="r" t="t"/>
                <a:pathLst>
                  <a:path extrusionOk="0" h="336" w="1193">
                    <a:moveTo>
                      <a:pt x="878" y="101"/>
                    </a:moveTo>
                    <a:cubicBezTo>
                      <a:pt x="785" y="39"/>
                      <a:pt x="655" y="0"/>
                      <a:pt x="512" y="0"/>
                    </a:cubicBezTo>
                    <a:cubicBezTo>
                      <a:pt x="229" y="0"/>
                      <a:pt x="0" y="150"/>
                      <a:pt x="0" y="336"/>
                    </a:cubicBezTo>
                    <a:cubicBezTo>
                      <a:pt x="471" y="336"/>
                      <a:pt x="471" y="336"/>
                      <a:pt x="471" y="336"/>
                    </a:cubicBezTo>
                    <a:cubicBezTo>
                      <a:pt x="1024" y="336"/>
                      <a:pt x="1024" y="336"/>
                      <a:pt x="1024" y="336"/>
                    </a:cubicBezTo>
                    <a:cubicBezTo>
                      <a:pt x="1193" y="336"/>
                      <a:pt x="1193" y="336"/>
                      <a:pt x="1193" y="336"/>
                    </a:cubicBezTo>
                    <a:cubicBezTo>
                      <a:pt x="1193" y="215"/>
                      <a:pt x="1055" y="116"/>
                      <a:pt x="878" y="10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09" name="Google Shape;509;p29"/>
              <p:cNvSpPr/>
              <p:nvPr/>
            </p:nvSpPr>
            <p:spPr>
              <a:xfrm>
                <a:off x="1127125" y="481014"/>
                <a:ext cx="341313" cy="452438"/>
              </a:xfrm>
              <a:custGeom>
                <a:rect b="b" l="l" r="r" t="t"/>
                <a:pathLst>
                  <a:path extrusionOk="0" h="263" w="199">
                    <a:moveTo>
                      <a:pt x="199" y="58"/>
                    </a:moveTo>
                    <a:cubicBezTo>
                      <a:pt x="198" y="61"/>
                      <a:pt x="197" y="63"/>
                      <a:pt x="197" y="64"/>
                    </a:cubicBezTo>
                    <a:cubicBezTo>
                      <a:pt x="196" y="64"/>
                      <a:pt x="196" y="64"/>
                      <a:pt x="196" y="64"/>
                    </a:cubicBezTo>
                    <a:cubicBezTo>
                      <a:pt x="195" y="65"/>
                      <a:pt x="194" y="66"/>
                      <a:pt x="193" y="66"/>
                    </a:cubicBezTo>
                    <a:cubicBezTo>
                      <a:pt x="164" y="85"/>
                      <a:pt x="134" y="98"/>
                      <a:pt x="100" y="104"/>
                    </a:cubicBezTo>
                    <a:cubicBezTo>
                      <a:pt x="99" y="105"/>
                      <a:pt x="98" y="105"/>
                      <a:pt x="97" y="105"/>
                    </a:cubicBezTo>
                    <a:cubicBezTo>
                      <a:pt x="94" y="106"/>
                      <a:pt x="91" y="106"/>
                      <a:pt x="88" y="109"/>
                    </a:cubicBezTo>
                    <a:cubicBezTo>
                      <a:pt x="85" y="112"/>
                      <a:pt x="84" y="115"/>
                      <a:pt x="84" y="118"/>
                    </a:cubicBezTo>
                    <a:cubicBezTo>
                      <a:pt x="84" y="123"/>
                      <a:pt x="84" y="127"/>
                      <a:pt x="85" y="131"/>
                    </a:cubicBezTo>
                    <a:cubicBezTo>
                      <a:pt x="85" y="171"/>
                      <a:pt x="86" y="210"/>
                      <a:pt x="86" y="249"/>
                    </a:cubicBezTo>
                    <a:cubicBezTo>
                      <a:pt x="86" y="253"/>
                      <a:pt x="86" y="257"/>
                      <a:pt x="86" y="262"/>
                    </a:cubicBezTo>
                    <a:cubicBezTo>
                      <a:pt x="85" y="262"/>
                      <a:pt x="84" y="262"/>
                      <a:pt x="83" y="262"/>
                    </a:cubicBezTo>
                    <a:cubicBezTo>
                      <a:pt x="81" y="262"/>
                      <a:pt x="79" y="262"/>
                      <a:pt x="77" y="263"/>
                    </a:cubicBezTo>
                    <a:cubicBezTo>
                      <a:pt x="77" y="212"/>
                      <a:pt x="78" y="161"/>
                      <a:pt x="78" y="111"/>
                    </a:cubicBezTo>
                    <a:cubicBezTo>
                      <a:pt x="78" y="111"/>
                      <a:pt x="77" y="111"/>
                      <a:pt x="77" y="111"/>
                    </a:cubicBezTo>
                    <a:cubicBezTo>
                      <a:pt x="75" y="112"/>
                      <a:pt x="74" y="114"/>
                      <a:pt x="72" y="115"/>
                    </a:cubicBezTo>
                    <a:cubicBezTo>
                      <a:pt x="70" y="118"/>
                      <a:pt x="67" y="121"/>
                      <a:pt x="64" y="124"/>
                    </a:cubicBezTo>
                    <a:cubicBezTo>
                      <a:pt x="51" y="139"/>
                      <a:pt x="36" y="153"/>
                      <a:pt x="19" y="164"/>
                    </a:cubicBezTo>
                    <a:cubicBezTo>
                      <a:pt x="16" y="166"/>
                      <a:pt x="13" y="168"/>
                      <a:pt x="9" y="169"/>
                    </a:cubicBezTo>
                    <a:cubicBezTo>
                      <a:pt x="9" y="170"/>
                      <a:pt x="9" y="170"/>
                      <a:pt x="9" y="170"/>
                    </a:cubicBezTo>
                    <a:cubicBezTo>
                      <a:pt x="7" y="171"/>
                      <a:pt x="5" y="173"/>
                      <a:pt x="2" y="171"/>
                    </a:cubicBezTo>
                    <a:cubicBezTo>
                      <a:pt x="0" y="168"/>
                      <a:pt x="3" y="166"/>
                      <a:pt x="4" y="164"/>
                    </a:cubicBezTo>
                    <a:cubicBezTo>
                      <a:pt x="9" y="157"/>
                      <a:pt x="14" y="150"/>
                      <a:pt x="19" y="144"/>
                    </a:cubicBezTo>
                    <a:cubicBezTo>
                      <a:pt x="34" y="127"/>
                      <a:pt x="50" y="114"/>
                      <a:pt x="70" y="104"/>
                    </a:cubicBezTo>
                    <a:cubicBezTo>
                      <a:pt x="76" y="101"/>
                      <a:pt x="76" y="100"/>
                      <a:pt x="72" y="95"/>
                    </a:cubicBezTo>
                    <a:cubicBezTo>
                      <a:pt x="49" y="71"/>
                      <a:pt x="32" y="43"/>
                      <a:pt x="17" y="13"/>
                    </a:cubicBezTo>
                    <a:cubicBezTo>
                      <a:pt x="16" y="11"/>
                      <a:pt x="15" y="8"/>
                      <a:pt x="14" y="5"/>
                    </a:cubicBezTo>
                    <a:cubicBezTo>
                      <a:pt x="14" y="3"/>
                      <a:pt x="14" y="1"/>
                      <a:pt x="15" y="0"/>
                    </a:cubicBezTo>
                    <a:cubicBezTo>
                      <a:pt x="16" y="0"/>
                      <a:pt x="18" y="0"/>
                      <a:pt x="19" y="1"/>
                    </a:cubicBezTo>
                    <a:cubicBezTo>
                      <a:pt x="20" y="1"/>
                      <a:pt x="21" y="2"/>
                      <a:pt x="21" y="2"/>
                    </a:cubicBezTo>
                    <a:cubicBezTo>
                      <a:pt x="25" y="5"/>
                      <a:pt x="28" y="8"/>
                      <a:pt x="32" y="11"/>
                    </a:cubicBezTo>
                    <a:cubicBezTo>
                      <a:pt x="46" y="28"/>
                      <a:pt x="58" y="46"/>
                      <a:pt x="67" y="65"/>
                    </a:cubicBezTo>
                    <a:cubicBezTo>
                      <a:pt x="72" y="74"/>
                      <a:pt x="75" y="84"/>
                      <a:pt x="79" y="94"/>
                    </a:cubicBezTo>
                    <a:cubicBezTo>
                      <a:pt x="82" y="95"/>
                      <a:pt x="86" y="97"/>
                      <a:pt x="89" y="98"/>
                    </a:cubicBezTo>
                    <a:cubicBezTo>
                      <a:pt x="103" y="92"/>
                      <a:pt x="117" y="85"/>
                      <a:pt x="132" y="78"/>
                    </a:cubicBezTo>
                    <a:cubicBezTo>
                      <a:pt x="149" y="70"/>
                      <a:pt x="168" y="64"/>
                      <a:pt x="186" y="60"/>
                    </a:cubicBezTo>
                    <a:cubicBezTo>
                      <a:pt x="190" y="59"/>
                      <a:pt x="194" y="59"/>
                      <a:pt x="199" y="58"/>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10" name="Google Shape;510;p29"/>
              <p:cNvSpPr/>
              <p:nvPr/>
            </p:nvSpPr>
            <p:spPr>
              <a:xfrm>
                <a:off x="662112" y="412751"/>
                <a:ext cx="334963" cy="395288"/>
              </a:xfrm>
              <a:custGeom>
                <a:rect b="b" l="l" r="r" t="t"/>
                <a:pathLst>
                  <a:path extrusionOk="0" h="230" w="195">
                    <a:moveTo>
                      <a:pt x="194" y="124"/>
                    </a:moveTo>
                    <a:cubicBezTo>
                      <a:pt x="193" y="125"/>
                      <a:pt x="191" y="125"/>
                      <a:pt x="190" y="126"/>
                    </a:cubicBezTo>
                    <a:cubicBezTo>
                      <a:pt x="172" y="129"/>
                      <a:pt x="155" y="127"/>
                      <a:pt x="139" y="122"/>
                    </a:cubicBezTo>
                    <a:cubicBezTo>
                      <a:pt x="125" y="118"/>
                      <a:pt x="112" y="114"/>
                      <a:pt x="100" y="107"/>
                    </a:cubicBezTo>
                    <a:cubicBezTo>
                      <a:pt x="98" y="109"/>
                      <a:pt x="96" y="110"/>
                      <a:pt x="94" y="112"/>
                    </a:cubicBezTo>
                    <a:cubicBezTo>
                      <a:pt x="94" y="230"/>
                      <a:pt x="94" y="230"/>
                      <a:pt x="94" y="230"/>
                    </a:cubicBezTo>
                    <a:cubicBezTo>
                      <a:pt x="93" y="229"/>
                      <a:pt x="92" y="229"/>
                      <a:pt x="91" y="229"/>
                    </a:cubicBezTo>
                    <a:cubicBezTo>
                      <a:pt x="90" y="229"/>
                      <a:pt x="88" y="228"/>
                      <a:pt x="86" y="228"/>
                    </a:cubicBezTo>
                    <a:cubicBezTo>
                      <a:pt x="86" y="189"/>
                      <a:pt x="87" y="151"/>
                      <a:pt x="88" y="112"/>
                    </a:cubicBezTo>
                    <a:cubicBezTo>
                      <a:pt x="87" y="111"/>
                      <a:pt x="85" y="110"/>
                      <a:pt x="83" y="109"/>
                    </a:cubicBezTo>
                    <a:cubicBezTo>
                      <a:pt x="82" y="110"/>
                      <a:pt x="80" y="111"/>
                      <a:pt x="79" y="112"/>
                    </a:cubicBezTo>
                    <a:cubicBezTo>
                      <a:pt x="77" y="114"/>
                      <a:pt x="75" y="116"/>
                      <a:pt x="73" y="117"/>
                    </a:cubicBezTo>
                    <a:cubicBezTo>
                      <a:pt x="56" y="130"/>
                      <a:pt x="38" y="141"/>
                      <a:pt x="18" y="148"/>
                    </a:cubicBezTo>
                    <a:cubicBezTo>
                      <a:pt x="16" y="148"/>
                      <a:pt x="15" y="149"/>
                      <a:pt x="13" y="149"/>
                    </a:cubicBezTo>
                    <a:cubicBezTo>
                      <a:pt x="10" y="150"/>
                      <a:pt x="7" y="151"/>
                      <a:pt x="4" y="151"/>
                    </a:cubicBezTo>
                    <a:cubicBezTo>
                      <a:pt x="1" y="151"/>
                      <a:pt x="0" y="149"/>
                      <a:pt x="2" y="146"/>
                    </a:cubicBezTo>
                    <a:cubicBezTo>
                      <a:pt x="3" y="144"/>
                      <a:pt x="4" y="143"/>
                      <a:pt x="6" y="142"/>
                    </a:cubicBezTo>
                    <a:cubicBezTo>
                      <a:pt x="20" y="127"/>
                      <a:pt x="38" y="117"/>
                      <a:pt x="58" y="110"/>
                    </a:cubicBezTo>
                    <a:cubicBezTo>
                      <a:pt x="65" y="107"/>
                      <a:pt x="71" y="105"/>
                      <a:pt x="78" y="103"/>
                    </a:cubicBezTo>
                    <a:cubicBezTo>
                      <a:pt x="82" y="102"/>
                      <a:pt x="86" y="97"/>
                      <a:pt x="84" y="93"/>
                    </a:cubicBezTo>
                    <a:cubicBezTo>
                      <a:pt x="79" y="74"/>
                      <a:pt x="78" y="55"/>
                      <a:pt x="78" y="36"/>
                    </a:cubicBezTo>
                    <a:cubicBezTo>
                      <a:pt x="78" y="26"/>
                      <a:pt x="79" y="17"/>
                      <a:pt x="80" y="7"/>
                    </a:cubicBezTo>
                    <a:cubicBezTo>
                      <a:pt x="80" y="5"/>
                      <a:pt x="81" y="2"/>
                      <a:pt x="81" y="0"/>
                    </a:cubicBezTo>
                    <a:cubicBezTo>
                      <a:pt x="83" y="1"/>
                      <a:pt x="84" y="3"/>
                      <a:pt x="85" y="5"/>
                    </a:cubicBezTo>
                    <a:cubicBezTo>
                      <a:pt x="89" y="14"/>
                      <a:pt x="93" y="31"/>
                      <a:pt x="94" y="45"/>
                    </a:cubicBezTo>
                    <a:cubicBezTo>
                      <a:pt x="96" y="57"/>
                      <a:pt x="95" y="68"/>
                      <a:pt x="94" y="79"/>
                    </a:cubicBezTo>
                    <a:cubicBezTo>
                      <a:pt x="93" y="84"/>
                      <a:pt x="93" y="88"/>
                      <a:pt x="92" y="92"/>
                    </a:cubicBezTo>
                    <a:cubicBezTo>
                      <a:pt x="94" y="94"/>
                      <a:pt x="96" y="96"/>
                      <a:pt x="98" y="97"/>
                    </a:cubicBezTo>
                    <a:cubicBezTo>
                      <a:pt x="100" y="98"/>
                      <a:pt x="101" y="99"/>
                      <a:pt x="102" y="100"/>
                    </a:cubicBezTo>
                    <a:cubicBezTo>
                      <a:pt x="103" y="100"/>
                      <a:pt x="103" y="100"/>
                      <a:pt x="104" y="100"/>
                    </a:cubicBezTo>
                    <a:cubicBezTo>
                      <a:pt x="111" y="101"/>
                      <a:pt x="119" y="102"/>
                      <a:pt x="127" y="102"/>
                    </a:cubicBezTo>
                    <a:cubicBezTo>
                      <a:pt x="129" y="103"/>
                      <a:pt x="132" y="103"/>
                      <a:pt x="135" y="103"/>
                    </a:cubicBezTo>
                    <a:cubicBezTo>
                      <a:pt x="153" y="106"/>
                      <a:pt x="171" y="111"/>
                      <a:pt x="188" y="117"/>
                    </a:cubicBezTo>
                    <a:cubicBezTo>
                      <a:pt x="189" y="118"/>
                      <a:pt x="190" y="118"/>
                      <a:pt x="191" y="119"/>
                    </a:cubicBezTo>
                    <a:cubicBezTo>
                      <a:pt x="192" y="120"/>
                      <a:pt x="195" y="121"/>
                      <a:pt x="195" y="122"/>
                    </a:cubicBezTo>
                    <a:cubicBezTo>
                      <a:pt x="195" y="123"/>
                      <a:pt x="194" y="124"/>
                      <a:pt x="194" y="124"/>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11" name="Google Shape;511;p29"/>
              <p:cNvSpPr/>
              <p:nvPr/>
            </p:nvSpPr>
            <p:spPr>
              <a:xfrm>
                <a:off x="825623" y="702825"/>
                <a:ext cx="342900" cy="406400"/>
              </a:xfrm>
              <a:custGeom>
                <a:rect b="b" l="l" r="r" t="t"/>
                <a:pathLst>
                  <a:path extrusionOk="0" h="236" w="200">
                    <a:moveTo>
                      <a:pt x="188" y="128"/>
                    </a:moveTo>
                    <a:cubicBezTo>
                      <a:pt x="181" y="125"/>
                      <a:pt x="174" y="123"/>
                      <a:pt x="167" y="121"/>
                    </a:cubicBezTo>
                    <a:cubicBezTo>
                      <a:pt x="155" y="117"/>
                      <a:pt x="144" y="115"/>
                      <a:pt x="132" y="113"/>
                    </a:cubicBezTo>
                    <a:cubicBezTo>
                      <a:pt x="124" y="112"/>
                      <a:pt x="116" y="111"/>
                      <a:pt x="109" y="111"/>
                    </a:cubicBezTo>
                    <a:cubicBezTo>
                      <a:pt x="107" y="109"/>
                      <a:pt x="107" y="107"/>
                      <a:pt x="105" y="106"/>
                    </a:cubicBezTo>
                    <a:cubicBezTo>
                      <a:pt x="102" y="103"/>
                      <a:pt x="102" y="100"/>
                      <a:pt x="102" y="96"/>
                    </a:cubicBezTo>
                    <a:cubicBezTo>
                      <a:pt x="102" y="89"/>
                      <a:pt x="102" y="82"/>
                      <a:pt x="102" y="74"/>
                    </a:cubicBezTo>
                    <a:cubicBezTo>
                      <a:pt x="102" y="65"/>
                      <a:pt x="101" y="55"/>
                      <a:pt x="99" y="45"/>
                    </a:cubicBezTo>
                    <a:cubicBezTo>
                      <a:pt x="96" y="32"/>
                      <a:pt x="93" y="19"/>
                      <a:pt x="89" y="6"/>
                    </a:cubicBezTo>
                    <a:cubicBezTo>
                      <a:pt x="89" y="4"/>
                      <a:pt x="88" y="1"/>
                      <a:pt x="86" y="0"/>
                    </a:cubicBezTo>
                    <a:cubicBezTo>
                      <a:pt x="85" y="0"/>
                      <a:pt x="84" y="0"/>
                      <a:pt x="83" y="0"/>
                    </a:cubicBezTo>
                    <a:cubicBezTo>
                      <a:pt x="83" y="2"/>
                      <a:pt x="82" y="5"/>
                      <a:pt x="82" y="7"/>
                    </a:cubicBezTo>
                    <a:cubicBezTo>
                      <a:pt x="82" y="27"/>
                      <a:pt x="83" y="47"/>
                      <a:pt x="86" y="67"/>
                    </a:cubicBezTo>
                    <a:cubicBezTo>
                      <a:pt x="88" y="79"/>
                      <a:pt x="91" y="91"/>
                      <a:pt x="93" y="103"/>
                    </a:cubicBezTo>
                    <a:cubicBezTo>
                      <a:pt x="91" y="106"/>
                      <a:pt x="90" y="108"/>
                      <a:pt x="87" y="111"/>
                    </a:cubicBezTo>
                    <a:cubicBezTo>
                      <a:pt x="80" y="111"/>
                      <a:pt x="72" y="112"/>
                      <a:pt x="64" y="113"/>
                    </a:cubicBezTo>
                    <a:cubicBezTo>
                      <a:pt x="56" y="114"/>
                      <a:pt x="48" y="116"/>
                      <a:pt x="40" y="119"/>
                    </a:cubicBezTo>
                    <a:cubicBezTo>
                      <a:pt x="23" y="125"/>
                      <a:pt x="4" y="138"/>
                      <a:pt x="0" y="145"/>
                    </a:cubicBezTo>
                    <a:cubicBezTo>
                      <a:pt x="3" y="148"/>
                      <a:pt x="7" y="146"/>
                      <a:pt x="11" y="145"/>
                    </a:cubicBezTo>
                    <a:cubicBezTo>
                      <a:pt x="23" y="142"/>
                      <a:pt x="34" y="139"/>
                      <a:pt x="46" y="136"/>
                    </a:cubicBezTo>
                    <a:cubicBezTo>
                      <a:pt x="59" y="132"/>
                      <a:pt x="72" y="127"/>
                      <a:pt x="84" y="122"/>
                    </a:cubicBezTo>
                    <a:cubicBezTo>
                      <a:pt x="86" y="121"/>
                      <a:pt x="88" y="120"/>
                      <a:pt x="89" y="120"/>
                    </a:cubicBezTo>
                    <a:cubicBezTo>
                      <a:pt x="95" y="122"/>
                      <a:pt x="95" y="127"/>
                      <a:pt x="95" y="131"/>
                    </a:cubicBezTo>
                    <a:cubicBezTo>
                      <a:pt x="94" y="164"/>
                      <a:pt x="93" y="196"/>
                      <a:pt x="93" y="229"/>
                    </a:cubicBezTo>
                    <a:cubicBezTo>
                      <a:pt x="93" y="231"/>
                      <a:pt x="93" y="233"/>
                      <a:pt x="93" y="235"/>
                    </a:cubicBezTo>
                    <a:cubicBezTo>
                      <a:pt x="94" y="235"/>
                      <a:pt x="94" y="235"/>
                      <a:pt x="95" y="235"/>
                    </a:cubicBezTo>
                    <a:cubicBezTo>
                      <a:pt x="96" y="235"/>
                      <a:pt x="98" y="236"/>
                      <a:pt x="99" y="236"/>
                    </a:cubicBezTo>
                    <a:cubicBezTo>
                      <a:pt x="99" y="231"/>
                      <a:pt x="99" y="225"/>
                      <a:pt x="99" y="219"/>
                    </a:cubicBezTo>
                    <a:cubicBezTo>
                      <a:pt x="100" y="190"/>
                      <a:pt x="100" y="161"/>
                      <a:pt x="100" y="132"/>
                    </a:cubicBezTo>
                    <a:cubicBezTo>
                      <a:pt x="100" y="126"/>
                      <a:pt x="102" y="122"/>
                      <a:pt x="106" y="120"/>
                    </a:cubicBezTo>
                    <a:cubicBezTo>
                      <a:pt x="119" y="124"/>
                      <a:pt x="131" y="127"/>
                      <a:pt x="143" y="131"/>
                    </a:cubicBezTo>
                    <a:cubicBezTo>
                      <a:pt x="148" y="132"/>
                      <a:pt x="152" y="133"/>
                      <a:pt x="156" y="134"/>
                    </a:cubicBezTo>
                    <a:cubicBezTo>
                      <a:pt x="168" y="136"/>
                      <a:pt x="180" y="136"/>
                      <a:pt x="192" y="137"/>
                    </a:cubicBezTo>
                    <a:cubicBezTo>
                      <a:pt x="195" y="137"/>
                      <a:pt x="198" y="138"/>
                      <a:pt x="200" y="134"/>
                    </a:cubicBezTo>
                    <a:cubicBezTo>
                      <a:pt x="197" y="130"/>
                      <a:pt x="192" y="129"/>
                      <a:pt x="188" y="128"/>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512" name="Google Shape;512;p29"/>
            <p:cNvGrpSpPr/>
            <p:nvPr/>
          </p:nvGrpSpPr>
          <p:grpSpPr>
            <a:xfrm>
              <a:off x="2539918" y="3563885"/>
              <a:ext cx="658639" cy="1289749"/>
              <a:chOff x="2608263" y="2662239"/>
              <a:chExt cx="303213" cy="593725"/>
            </a:xfrm>
          </p:grpSpPr>
          <p:grpSp>
            <p:nvGrpSpPr>
              <p:cNvPr id="513" name="Google Shape;513;p29"/>
              <p:cNvGrpSpPr/>
              <p:nvPr/>
            </p:nvGrpSpPr>
            <p:grpSpPr>
              <a:xfrm>
                <a:off x="2608263" y="2662239"/>
                <a:ext cx="303213" cy="593725"/>
                <a:chOff x="2608263" y="2662239"/>
                <a:chExt cx="303213" cy="593725"/>
              </a:xfrm>
            </p:grpSpPr>
            <p:sp>
              <p:nvSpPr>
                <p:cNvPr id="514" name="Google Shape;514;p29"/>
                <p:cNvSpPr/>
                <p:nvPr/>
              </p:nvSpPr>
              <p:spPr>
                <a:xfrm>
                  <a:off x="2608263" y="2662239"/>
                  <a:ext cx="303213" cy="450850"/>
                </a:xfrm>
                <a:custGeom>
                  <a:rect b="b" l="l" r="r" t="t"/>
                  <a:pathLst>
                    <a:path extrusionOk="0" h="262" w="176">
                      <a:moveTo>
                        <a:pt x="176" y="131"/>
                      </a:moveTo>
                      <a:cubicBezTo>
                        <a:pt x="176" y="201"/>
                        <a:pt x="139" y="258"/>
                        <a:pt x="92" y="262"/>
                      </a:cubicBezTo>
                      <a:cubicBezTo>
                        <a:pt x="91" y="262"/>
                        <a:pt x="89" y="262"/>
                        <a:pt x="88" y="262"/>
                      </a:cubicBezTo>
                      <a:cubicBezTo>
                        <a:pt x="87" y="262"/>
                        <a:pt x="87" y="262"/>
                        <a:pt x="87" y="262"/>
                      </a:cubicBezTo>
                      <a:cubicBezTo>
                        <a:pt x="84" y="262"/>
                        <a:pt x="82" y="262"/>
                        <a:pt x="80" y="261"/>
                      </a:cubicBezTo>
                      <a:cubicBezTo>
                        <a:pt x="35" y="255"/>
                        <a:pt x="0" y="199"/>
                        <a:pt x="0" y="131"/>
                      </a:cubicBezTo>
                      <a:cubicBezTo>
                        <a:pt x="0" y="61"/>
                        <a:pt x="37" y="3"/>
                        <a:pt x="84" y="0"/>
                      </a:cubicBezTo>
                      <a:cubicBezTo>
                        <a:pt x="85" y="0"/>
                        <a:pt x="87" y="0"/>
                        <a:pt x="88" y="0"/>
                      </a:cubicBezTo>
                      <a:cubicBezTo>
                        <a:pt x="137" y="0"/>
                        <a:pt x="176" y="59"/>
                        <a:pt x="176" y="131"/>
                      </a:cubicBez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15" name="Google Shape;515;p29"/>
                <p:cNvSpPr/>
                <p:nvPr/>
              </p:nvSpPr>
              <p:spPr>
                <a:xfrm>
                  <a:off x="2743200" y="2787651"/>
                  <a:ext cx="31750" cy="468313"/>
                </a:xfrm>
                <a:custGeom>
                  <a:rect b="b" l="l" r="r" t="t"/>
                  <a:pathLst>
                    <a:path extrusionOk="0" h="295" w="20">
                      <a:moveTo>
                        <a:pt x="20" y="295"/>
                      </a:moveTo>
                      <a:lnTo>
                        <a:pt x="0" y="295"/>
                      </a:lnTo>
                      <a:lnTo>
                        <a:pt x="2" y="204"/>
                      </a:lnTo>
                      <a:lnTo>
                        <a:pt x="3" y="152"/>
                      </a:lnTo>
                      <a:lnTo>
                        <a:pt x="3" y="125"/>
                      </a:lnTo>
                      <a:lnTo>
                        <a:pt x="7" y="0"/>
                      </a:lnTo>
                      <a:lnTo>
                        <a:pt x="8" y="23"/>
                      </a:lnTo>
                      <a:lnTo>
                        <a:pt x="8" y="24"/>
                      </a:lnTo>
                      <a:lnTo>
                        <a:pt x="10" y="75"/>
                      </a:lnTo>
                      <a:lnTo>
                        <a:pt x="11" y="96"/>
                      </a:lnTo>
                      <a:lnTo>
                        <a:pt x="13" y="158"/>
                      </a:lnTo>
                      <a:lnTo>
                        <a:pt x="15" y="187"/>
                      </a:lnTo>
                      <a:lnTo>
                        <a:pt x="15" y="205"/>
                      </a:lnTo>
                      <a:lnTo>
                        <a:pt x="20" y="295"/>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16" name="Google Shape;516;p29"/>
                <p:cNvSpPr/>
                <p:nvPr/>
              </p:nvSpPr>
              <p:spPr>
                <a:xfrm>
                  <a:off x="2754313" y="2787651"/>
                  <a:ext cx="53975" cy="173038"/>
                </a:xfrm>
                <a:custGeom>
                  <a:rect b="b" l="l" r="r" t="t"/>
                  <a:pathLst>
                    <a:path extrusionOk="0" h="109" w="34">
                      <a:moveTo>
                        <a:pt x="34" y="0"/>
                      </a:moveTo>
                      <a:lnTo>
                        <a:pt x="0" y="82"/>
                      </a:lnTo>
                      <a:lnTo>
                        <a:pt x="0" y="109"/>
                      </a:lnTo>
                      <a:lnTo>
                        <a:pt x="34"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17" name="Google Shape;517;p29"/>
                <p:cNvSpPr/>
                <p:nvPr/>
              </p:nvSpPr>
              <p:spPr>
                <a:xfrm>
                  <a:off x="2754313" y="2940051"/>
                  <a:ext cx="71438" cy="163513"/>
                </a:xfrm>
                <a:custGeom>
                  <a:rect b="b" l="l" r="r" t="t"/>
                  <a:pathLst>
                    <a:path extrusionOk="0" h="103" w="45">
                      <a:moveTo>
                        <a:pt x="45" y="0"/>
                      </a:moveTo>
                      <a:lnTo>
                        <a:pt x="0" y="72"/>
                      </a:lnTo>
                      <a:lnTo>
                        <a:pt x="3" y="103"/>
                      </a:lnTo>
                      <a:lnTo>
                        <a:pt x="45"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518" name="Google Shape;518;p29"/>
              <p:cNvSpPr/>
              <p:nvPr/>
            </p:nvSpPr>
            <p:spPr>
              <a:xfrm>
                <a:off x="2674938" y="2882901"/>
                <a:ext cx="79375" cy="158750"/>
              </a:xfrm>
              <a:custGeom>
                <a:rect b="b" l="l" r="r" t="t"/>
                <a:pathLst>
                  <a:path extrusionOk="0" h="100" w="50">
                    <a:moveTo>
                      <a:pt x="0" y="0"/>
                    </a:moveTo>
                    <a:lnTo>
                      <a:pt x="50" y="100"/>
                    </a:lnTo>
                    <a:lnTo>
                      <a:pt x="50" y="69"/>
                    </a:lnTo>
                    <a:lnTo>
                      <a:pt x="0"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519" name="Google Shape;519;p29"/>
            <p:cNvGrpSpPr/>
            <p:nvPr/>
          </p:nvGrpSpPr>
          <p:grpSpPr>
            <a:xfrm>
              <a:off x="3511017" y="3899479"/>
              <a:ext cx="558797" cy="954268"/>
              <a:chOff x="2295525" y="2541589"/>
              <a:chExt cx="244475" cy="417513"/>
            </a:xfrm>
          </p:grpSpPr>
          <p:grpSp>
            <p:nvGrpSpPr>
              <p:cNvPr id="520" name="Google Shape;520;p29"/>
              <p:cNvGrpSpPr/>
              <p:nvPr/>
            </p:nvGrpSpPr>
            <p:grpSpPr>
              <a:xfrm>
                <a:off x="2295525" y="2541589"/>
                <a:ext cx="244475" cy="417513"/>
                <a:chOff x="2295525" y="2541589"/>
                <a:chExt cx="244475" cy="417513"/>
              </a:xfrm>
            </p:grpSpPr>
            <p:sp>
              <p:nvSpPr>
                <p:cNvPr id="521" name="Google Shape;521;p29"/>
                <p:cNvSpPr/>
                <p:nvPr/>
              </p:nvSpPr>
              <p:spPr>
                <a:xfrm>
                  <a:off x="2295525" y="2541589"/>
                  <a:ext cx="244475" cy="315913"/>
                </a:xfrm>
                <a:custGeom>
                  <a:rect b="b" l="l" r="r" t="t"/>
                  <a:pathLst>
                    <a:path extrusionOk="0" h="183" w="142">
                      <a:moveTo>
                        <a:pt x="140" y="103"/>
                      </a:moveTo>
                      <a:cubicBezTo>
                        <a:pt x="138" y="111"/>
                        <a:pt x="133" y="117"/>
                        <a:pt x="126" y="122"/>
                      </a:cubicBezTo>
                      <a:cubicBezTo>
                        <a:pt x="123" y="125"/>
                        <a:pt x="119" y="127"/>
                        <a:pt x="115" y="130"/>
                      </a:cubicBezTo>
                      <a:cubicBezTo>
                        <a:pt x="118" y="131"/>
                        <a:pt x="120" y="132"/>
                        <a:pt x="121" y="133"/>
                      </a:cubicBezTo>
                      <a:cubicBezTo>
                        <a:pt x="129" y="136"/>
                        <a:pt x="131" y="141"/>
                        <a:pt x="129" y="148"/>
                      </a:cubicBezTo>
                      <a:cubicBezTo>
                        <a:pt x="128" y="155"/>
                        <a:pt x="123" y="160"/>
                        <a:pt x="118" y="164"/>
                      </a:cubicBezTo>
                      <a:cubicBezTo>
                        <a:pt x="108" y="172"/>
                        <a:pt x="97" y="177"/>
                        <a:pt x="85" y="181"/>
                      </a:cubicBezTo>
                      <a:cubicBezTo>
                        <a:pt x="83" y="181"/>
                        <a:pt x="81" y="182"/>
                        <a:pt x="78" y="183"/>
                      </a:cubicBezTo>
                      <a:cubicBezTo>
                        <a:pt x="71" y="183"/>
                        <a:pt x="71" y="183"/>
                        <a:pt x="71" y="183"/>
                      </a:cubicBezTo>
                      <a:cubicBezTo>
                        <a:pt x="67" y="183"/>
                        <a:pt x="67" y="183"/>
                        <a:pt x="67" y="183"/>
                      </a:cubicBezTo>
                      <a:cubicBezTo>
                        <a:pt x="66" y="183"/>
                        <a:pt x="66" y="183"/>
                        <a:pt x="66" y="183"/>
                      </a:cubicBezTo>
                      <a:cubicBezTo>
                        <a:pt x="65" y="182"/>
                        <a:pt x="64" y="182"/>
                        <a:pt x="63" y="182"/>
                      </a:cubicBezTo>
                      <a:cubicBezTo>
                        <a:pt x="56" y="181"/>
                        <a:pt x="50" y="180"/>
                        <a:pt x="44" y="179"/>
                      </a:cubicBezTo>
                      <a:cubicBezTo>
                        <a:pt x="38" y="177"/>
                        <a:pt x="32" y="175"/>
                        <a:pt x="26" y="172"/>
                      </a:cubicBezTo>
                      <a:cubicBezTo>
                        <a:pt x="21" y="170"/>
                        <a:pt x="17" y="166"/>
                        <a:pt x="17" y="160"/>
                      </a:cubicBezTo>
                      <a:cubicBezTo>
                        <a:pt x="18" y="154"/>
                        <a:pt x="22" y="151"/>
                        <a:pt x="28" y="149"/>
                      </a:cubicBezTo>
                      <a:cubicBezTo>
                        <a:pt x="29" y="148"/>
                        <a:pt x="30" y="148"/>
                        <a:pt x="33" y="147"/>
                      </a:cubicBezTo>
                      <a:cubicBezTo>
                        <a:pt x="31" y="146"/>
                        <a:pt x="29" y="145"/>
                        <a:pt x="27" y="144"/>
                      </a:cubicBezTo>
                      <a:cubicBezTo>
                        <a:pt x="21" y="141"/>
                        <a:pt x="15" y="138"/>
                        <a:pt x="10" y="134"/>
                      </a:cubicBezTo>
                      <a:cubicBezTo>
                        <a:pt x="5" y="130"/>
                        <a:pt x="1" y="125"/>
                        <a:pt x="0" y="119"/>
                      </a:cubicBezTo>
                      <a:cubicBezTo>
                        <a:pt x="0" y="111"/>
                        <a:pt x="3" y="105"/>
                        <a:pt x="11" y="103"/>
                      </a:cubicBezTo>
                      <a:cubicBezTo>
                        <a:pt x="16" y="101"/>
                        <a:pt x="21" y="101"/>
                        <a:pt x="26" y="100"/>
                      </a:cubicBezTo>
                      <a:cubicBezTo>
                        <a:pt x="26" y="99"/>
                        <a:pt x="25" y="98"/>
                        <a:pt x="24" y="97"/>
                      </a:cubicBezTo>
                      <a:cubicBezTo>
                        <a:pt x="20" y="92"/>
                        <a:pt x="16" y="88"/>
                        <a:pt x="14" y="84"/>
                      </a:cubicBezTo>
                      <a:cubicBezTo>
                        <a:pt x="11" y="80"/>
                        <a:pt x="10" y="75"/>
                        <a:pt x="9" y="70"/>
                      </a:cubicBezTo>
                      <a:cubicBezTo>
                        <a:pt x="9" y="59"/>
                        <a:pt x="19" y="51"/>
                        <a:pt x="31" y="55"/>
                      </a:cubicBezTo>
                      <a:cubicBezTo>
                        <a:pt x="36" y="57"/>
                        <a:pt x="40" y="60"/>
                        <a:pt x="45" y="62"/>
                      </a:cubicBezTo>
                      <a:cubicBezTo>
                        <a:pt x="45" y="60"/>
                        <a:pt x="44" y="58"/>
                        <a:pt x="44" y="56"/>
                      </a:cubicBezTo>
                      <a:cubicBezTo>
                        <a:pt x="42" y="44"/>
                        <a:pt x="40" y="33"/>
                        <a:pt x="42" y="22"/>
                      </a:cubicBezTo>
                      <a:cubicBezTo>
                        <a:pt x="43" y="17"/>
                        <a:pt x="44" y="13"/>
                        <a:pt x="46" y="9"/>
                      </a:cubicBezTo>
                      <a:cubicBezTo>
                        <a:pt x="48" y="4"/>
                        <a:pt x="52" y="0"/>
                        <a:pt x="58" y="0"/>
                      </a:cubicBezTo>
                      <a:cubicBezTo>
                        <a:pt x="62" y="0"/>
                        <a:pt x="65" y="2"/>
                        <a:pt x="67" y="5"/>
                      </a:cubicBezTo>
                      <a:cubicBezTo>
                        <a:pt x="68" y="6"/>
                        <a:pt x="69" y="8"/>
                        <a:pt x="69" y="9"/>
                      </a:cubicBezTo>
                      <a:cubicBezTo>
                        <a:pt x="71" y="14"/>
                        <a:pt x="72" y="19"/>
                        <a:pt x="73" y="24"/>
                      </a:cubicBezTo>
                      <a:cubicBezTo>
                        <a:pt x="73" y="27"/>
                        <a:pt x="73" y="30"/>
                        <a:pt x="73" y="35"/>
                      </a:cubicBezTo>
                      <a:cubicBezTo>
                        <a:pt x="74" y="33"/>
                        <a:pt x="76" y="32"/>
                        <a:pt x="77" y="31"/>
                      </a:cubicBezTo>
                      <a:cubicBezTo>
                        <a:pt x="77" y="30"/>
                        <a:pt x="78" y="30"/>
                        <a:pt x="78" y="29"/>
                      </a:cubicBezTo>
                      <a:cubicBezTo>
                        <a:pt x="82" y="26"/>
                        <a:pt x="85" y="23"/>
                        <a:pt x="89" y="21"/>
                      </a:cubicBezTo>
                      <a:cubicBezTo>
                        <a:pt x="97" y="17"/>
                        <a:pt x="105" y="22"/>
                        <a:pt x="105" y="31"/>
                      </a:cubicBezTo>
                      <a:cubicBezTo>
                        <a:pt x="105" y="35"/>
                        <a:pt x="104" y="40"/>
                        <a:pt x="103" y="44"/>
                      </a:cubicBezTo>
                      <a:cubicBezTo>
                        <a:pt x="102" y="46"/>
                        <a:pt x="101" y="48"/>
                        <a:pt x="101" y="51"/>
                      </a:cubicBezTo>
                      <a:cubicBezTo>
                        <a:pt x="104" y="50"/>
                        <a:pt x="107" y="49"/>
                        <a:pt x="110" y="48"/>
                      </a:cubicBezTo>
                      <a:cubicBezTo>
                        <a:pt x="120" y="44"/>
                        <a:pt x="132" y="50"/>
                        <a:pt x="130" y="65"/>
                      </a:cubicBezTo>
                      <a:cubicBezTo>
                        <a:pt x="130" y="67"/>
                        <a:pt x="129" y="69"/>
                        <a:pt x="129" y="71"/>
                      </a:cubicBezTo>
                      <a:cubicBezTo>
                        <a:pt x="126" y="76"/>
                        <a:pt x="123" y="80"/>
                        <a:pt x="119" y="85"/>
                      </a:cubicBezTo>
                      <a:cubicBezTo>
                        <a:pt x="122" y="85"/>
                        <a:pt x="124" y="85"/>
                        <a:pt x="126" y="85"/>
                      </a:cubicBezTo>
                      <a:cubicBezTo>
                        <a:pt x="135" y="86"/>
                        <a:pt x="142" y="92"/>
                        <a:pt x="140" y="10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2" name="Google Shape;522;p29"/>
                <p:cNvSpPr/>
                <p:nvPr/>
              </p:nvSpPr>
              <p:spPr>
                <a:xfrm>
                  <a:off x="2400300" y="2674939"/>
                  <a:ext cx="22225" cy="284163"/>
                </a:xfrm>
                <a:custGeom>
                  <a:rect b="b" l="l" r="r" t="t"/>
                  <a:pathLst>
                    <a:path extrusionOk="0" h="179" w="14">
                      <a:moveTo>
                        <a:pt x="14" y="179"/>
                      </a:moveTo>
                      <a:lnTo>
                        <a:pt x="0" y="179"/>
                      </a:lnTo>
                      <a:lnTo>
                        <a:pt x="3" y="114"/>
                      </a:lnTo>
                      <a:lnTo>
                        <a:pt x="4" y="79"/>
                      </a:lnTo>
                      <a:lnTo>
                        <a:pt x="4" y="65"/>
                      </a:lnTo>
                      <a:lnTo>
                        <a:pt x="4" y="65"/>
                      </a:lnTo>
                      <a:lnTo>
                        <a:pt x="6" y="0"/>
                      </a:lnTo>
                      <a:lnTo>
                        <a:pt x="7" y="15"/>
                      </a:lnTo>
                      <a:lnTo>
                        <a:pt x="8" y="42"/>
                      </a:lnTo>
                      <a:lnTo>
                        <a:pt x="9" y="56"/>
                      </a:lnTo>
                      <a:lnTo>
                        <a:pt x="10" y="88"/>
                      </a:lnTo>
                      <a:lnTo>
                        <a:pt x="11" y="104"/>
                      </a:lnTo>
                      <a:lnTo>
                        <a:pt x="11" y="115"/>
                      </a:lnTo>
                      <a:lnTo>
                        <a:pt x="14" y="179"/>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3" name="Google Shape;523;p29"/>
                <p:cNvSpPr/>
                <p:nvPr/>
              </p:nvSpPr>
              <p:spPr>
                <a:xfrm>
                  <a:off x="2373313" y="2735264"/>
                  <a:ext cx="33338" cy="66675"/>
                </a:xfrm>
                <a:custGeom>
                  <a:rect b="b" l="l" r="r" t="t"/>
                  <a:pathLst>
                    <a:path extrusionOk="0" h="42" w="21">
                      <a:moveTo>
                        <a:pt x="0" y="0"/>
                      </a:moveTo>
                      <a:lnTo>
                        <a:pt x="21" y="42"/>
                      </a:lnTo>
                      <a:lnTo>
                        <a:pt x="21" y="27"/>
                      </a:lnTo>
                      <a:lnTo>
                        <a:pt x="0"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524" name="Google Shape;524;p29"/>
              <p:cNvSpPr/>
              <p:nvPr/>
            </p:nvSpPr>
            <p:spPr>
              <a:xfrm>
                <a:off x="2413000" y="2768601"/>
                <a:ext cx="38100" cy="79375"/>
              </a:xfrm>
              <a:custGeom>
                <a:rect b="b" l="l" r="r" t="t"/>
                <a:pathLst>
                  <a:path extrusionOk="0" h="50" w="24">
                    <a:moveTo>
                      <a:pt x="24" y="0"/>
                    </a:moveTo>
                    <a:lnTo>
                      <a:pt x="0" y="31"/>
                    </a:lnTo>
                    <a:lnTo>
                      <a:pt x="0" y="50"/>
                    </a:lnTo>
                    <a:lnTo>
                      <a:pt x="24"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5" name="Google Shape;525;p29"/>
              <p:cNvSpPr/>
              <p:nvPr/>
            </p:nvSpPr>
            <p:spPr>
              <a:xfrm>
                <a:off x="2411413" y="2700339"/>
                <a:ext cx="39688" cy="68263"/>
              </a:xfrm>
              <a:custGeom>
                <a:rect b="b" l="l" r="r" t="t"/>
                <a:pathLst>
                  <a:path extrusionOk="0" h="43" w="25">
                    <a:moveTo>
                      <a:pt x="25" y="0"/>
                    </a:moveTo>
                    <a:lnTo>
                      <a:pt x="0" y="27"/>
                    </a:lnTo>
                    <a:lnTo>
                      <a:pt x="0" y="43"/>
                    </a:lnTo>
                    <a:lnTo>
                      <a:pt x="25"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
        <p:nvSpPr>
          <p:cNvPr id="526" name="Google Shape;526;p2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527" name="Google Shape;527;p29"/>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1.2) Acceso a la Justicia </a:t>
            </a:r>
            <a:r>
              <a:rPr lang="en"/>
              <a:t>Ambiental</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1" name="Shape 531"/>
        <p:cNvGrpSpPr/>
        <p:nvPr/>
      </p:nvGrpSpPr>
      <p:grpSpPr>
        <a:xfrm>
          <a:off x="0" y="0"/>
          <a:ext cx="0" cy="0"/>
          <a:chOff x="0" y="0"/>
          <a:chExt cx="0" cy="0"/>
        </a:xfrm>
      </p:grpSpPr>
      <p:sp>
        <p:nvSpPr>
          <p:cNvPr id="532" name="Google Shape;532;p30"/>
          <p:cNvSpPr txBox="1"/>
          <p:nvPr>
            <p:ph type="title"/>
          </p:nvPr>
        </p:nvSpPr>
        <p:spPr>
          <a:xfrm>
            <a:off x="4704325" y="3709900"/>
            <a:ext cx="3726600" cy="5319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t>Contardo Cort</a:t>
            </a:r>
            <a:r>
              <a:rPr lang="en"/>
              <a:t>és</a:t>
            </a:r>
            <a:r>
              <a:rPr lang="en"/>
              <a:t>, 2023.</a:t>
            </a:r>
            <a:endParaRPr/>
          </a:p>
          <a:p>
            <a:pPr indent="0" lvl="0" marL="0" rtl="0" algn="r">
              <a:spcBef>
                <a:spcPts val="0"/>
              </a:spcBef>
              <a:spcAft>
                <a:spcPts val="0"/>
              </a:spcAft>
              <a:buNone/>
            </a:pPr>
            <a:r>
              <a:t/>
            </a:r>
            <a:endParaRPr/>
          </a:p>
        </p:txBody>
      </p:sp>
      <p:sp>
        <p:nvSpPr>
          <p:cNvPr id="533" name="Google Shape;533;p30"/>
          <p:cNvSpPr txBox="1"/>
          <p:nvPr>
            <p:ph idx="1" type="subTitle"/>
          </p:nvPr>
        </p:nvSpPr>
        <p:spPr>
          <a:xfrm>
            <a:off x="1739550" y="928100"/>
            <a:ext cx="6691200" cy="25875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None/>
            </a:pPr>
            <a:r>
              <a:rPr lang="en" sz="2200"/>
              <a:t>“(...) </a:t>
            </a:r>
            <a:r>
              <a:rPr b="1" lang="en" sz="2200"/>
              <a:t>no basta con el reconocimiento del derecho de acceso a la justicia en general para la correcta resolución de conflictos socioambientales</a:t>
            </a:r>
            <a:r>
              <a:rPr lang="en" sz="2200"/>
              <a:t>. Este tipo de litigios cuenta con características especiales que determinan dicha insuficiencia, generando nuevas barreras de acceso y empeorando algunas comunes al acceso a la justicia en general.”</a:t>
            </a:r>
            <a:endParaRPr sz="2200"/>
          </a:p>
        </p:txBody>
      </p:sp>
      <p:grpSp>
        <p:nvGrpSpPr>
          <p:cNvPr id="534" name="Google Shape;534;p30"/>
          <p:cNvGrpSpPr/>
          <p:nvPr/>
        </p:nvGrpSpPr>
        <p:grpSpPr>
          <a:xfrm>
            <a:off x="-1789525" y="2546365"/>
            <a:ext cx="5859339" cy="2307381"/>
            <a:chOff x="-1789525" y="2546365"/>
            <a:chExt cx="5859339" cy="2307381"/>
          </a:xfrm>
        </p:grpSpPr>
        <p:grpSp>
          <p:nvGrpSpPr>
            <p:cNvPr id="535" name="Google Shape;535;p30"/>
            <p:cNvGrpSpPr/>
            <p:nvPr/>
          </p:nvGrpSpPr>
          <p:grpSpPr>
            <a:xfrm>
              <a:off x="-1789525" y="2546365"/>
              <a:ext cx="5148341" cy="2307375"/>
              <a:chOff x="0" y="412751"/>
              <a:chExt cx="2051050" cy="919163"/>
            </a:xfrm>
          </p:grpSpPr>
          <p:sp>
            <p:nvSpPr>
              <p:cNvPr id="536" name="Google Shape;536;p30"/>
              <p:cNvSpPr/>
              <p:nvPr/>
            </p:nvSpPr>
            <p:spPr>
              <a:xfrm>
                <a:off x="0" y="752476"/>
                <a:ext cx="2051050" cy="579438"/>
              </a:xfrm>
              <a:custGeom>
                <a:rect b="b" l="l" r="r" t="t"/>
                <a:pathLst>
                  <a:path extrusionOk="0" h="336" w="1193">
                    <a:moveTo>
                      <a:pt x="878" y="101"/>
                    </a:moveTo>
                    <a:cubicBezTo>
                      <a:pt x="785" y="39"/>
                      <a:pt x="655" y="0"/>
                      <a:pt x="512" y="0"/>
                    </a:cubicBezTo>
                    <a:cubicBezTo>
                      <a:pt x="229" y="0"/>
                      <a:pt x="0" y="150"/>
                      <a:pt x="0" y="336"/>
                    </a:cubicBezTo>
                    <a:cubicBezTo>
                      <a:pt x="471" y="336"/>
                      <a:pt x="471" y="336"/>
                      <a:pt x="471" y="336"/>
                    </a:cubicBezTo>
                    <a:cubicBezTo>
                      <a:pt x="1024" y="336"/>
                      <a:pt x="1024" y="336"/>
                      <a:pt x="1024" y="336"/>
                    </a:cubicBezTo>
                    <a:cubicBezTo>
                      <a:pt x="1193" y="336"/>
                      <a:pt x="1193" y="336"/>
                      <a:pt x="1193" y="336"/>
                    </a:cubicBezTo>
                    <a:cubicBezTo>
                      <a:pt x="1193" y="215"/>
                      <a:pt x="1055" y="116"/>
                      <a:pt x="878" y="10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7" name="Google Shape;537;p30"/>
              <p:cNvSpPr/>
              <p:nvPr/>
            </p:nvSpPr>
            <p:spPr>
              <a:xfrm>
                <a:off x="1127125" y="481014"/>
                <a:ext cx="341313" cy="452438"/>
              </a:xfrm>
              <a:custGeom>
                <a:rect b="b" l="l" r="r" t="t"/>
                <a:pathLst>
                  <a:path extrusionOk="0" h="263" w="199">
                    <a:moveTo>
                      <a:pt x="199" y="58"/>
                    </a:moveTo>
                    <a:cubicBezTo>
                      <a:pt x="198" y="61"/>
                      <a:pt x="197" y="63"/>
                      <a:pt x="197" y="64"/>
                    </a:cubicBezTo>
                    <a:cubicBezTo>
                      <a:pt x="196" y="64"/>
                      <a:pt x="196" y="64"/>
                      <a:pt x="196" y="64"/>
                    </a:cubicBezTo>
                    <a:cubicBezTo>
                      <a:pt x="195" y="65"/>
                      <a:pt x="194" y="66"/>
                      <a:pt x="193" y="66"/>
                    </a:cubicBezTo>
                    <a:cubicBezTo>
                      <a:pt x="164" y="85"/>
                      <a:pt x="134" y="98"/>
                      <a:pt x="100" y="104"/>
                    </a:cubicBezTo>
                    <a:cubicBezTo>
                      <a:pt x="99" y="105"/>
                      <a:pt x="98" y="105"/>
                      <a:pt x="97" y="105"/>
                    </a:cubicBezTo>
                    <a:cubicBezTo>
                      <a:pt x="94" y="106"/>
                      <a:pt x="91" y="106"/>
                      <a:pt x="88" y="109"/>
                    </a:cubicBezTo>
                    <a:cubicBezTo>
                      <a:pt x="85" y="112"/>
                      <a:pt x="84" y="115"/>
                      <a:pt x="84" y="118"/>
                    </a:cubicBezTo>
                    <a:cubicBezTo>
                      <a:pt x="84" y="123"/>
                      <a:pt x="84" y="127"/>
                      <a:pt x="85" y="131"/>
                    </a:cubicBezTo>
                    <a:cubicBezTo>
                      <a:pt x="85" y="171"/>
                      <a:pt x="86" y="210"/>
                      <a:pt x="86" y="249"/>
                    </a:cubicBezTo>
                    <a:cubicBezTo>
                      <a:pt x="86" y="253"/>
                      <a:pt x="86" y="257"/>
                      <a:pt x="86" y="262"/>
                    </a:cubicBezTo>
                    <a:cubicBezTo>
                      <a:pt x="85" y="262"/>
                      <a:pt x="84" y="262"/>
                      <a:pt x="83" y="262"/>
                    </a:cubicBezTo>
                    <a:cubicBezTo>
                      <a:pt x="81" y="262"/>
                      <a:pt x="79" y="262"/>
                      <a:pt x="77" y="263"/>
                    </a:cubicBezTo>
                    <a:cubicBezTo>
                      <a:pt x="77" y="212"/>
                      <a:pt x="78" y="161"/>
                      <a:pt x="78" y="111"/>
                    </a:cubicBezTo>
                    <a:cubicBezTo>
                      <a:pt x="78" y="111"/>
                      <a:pt x="77" y="111"/>
                      <a:pt x="77" y="111"/>
                    </a:cubicBezTo>
                    <a:cubicBezTo>
                      <a:pt x="75" y="112"/>
                      <a:pt x="74" y="114"/>
                      <a:pt x="72" y="115"/>
                    </a:cubicBezTo>
                    <a:cubicBezTo>
                      <a:pt x="70" y="118"/>
                      <a:pt x="67" y="121"/>
                      <a:pt x="64" y="124"/>
                    </a:cubicBezTo>
                    <a:cubicBezTo>
                      <a:pt x="51" y="139"/>
                      <a:pt x="36" y="153"/>
                      <a:pt x="19" y="164"/>
                    </a:cubicBezTo>
                    <a:cubicBezTo>
                      <a:pt x="16" y="166"/>
                      <a:pt x="13" y="168"/>
                      <a:pt x="9" y="169"/>
                    </a:cubicBezTo>
                    <a:cubicBezTo>
                      <a:pt x="9" y="170"/>
                      <a:pt x="9" y="170"/>
                      <a:pt x="9" y="170"/>
                    </a:cubicBezTo>
                    <a:cubicBezTo>
                      <a:pt x="7" y="171"/>
                      <a:pt x="5" y="173"/>
                      <a:pt x="2" y="171"/>
                    </a:cubicBezTo>
                    <a:cubicBezTo>
                      <a:pt x="0" y="168"/>
                      <a:pt x="3" y="166"/>
                      <a:pt x="4" y="164"/>
                    </a:cubicBezTo>
                    <a:cubicBezTo>
                      <a:pt x="9" y="157"/>
                      <a:pt x="14" y="150"/>
                      <a:pt x="19" y="144"/>
                    </a:cubicBezTo>
                    <a:cubicBezTo>
                      <a:pt x="34" y="127"/>
                      <a:pt x="50" y="114"/>
                      <a:pt x="70" y="104"/>
                    </a:cubicBezTo>
                    <a:cubicBezTo>
                      <a:pt x="76" y="101"/>
                      <a:pt x="76" y="100"/>
                      <a:pt x="72" y="95"/>
                    </a:cubicBezTo>
                    <a:cubicBezTo>
                      <a:pt x="49" y="71"/>
                      <a:pt x="32" y="43"/>
                      <a:pt x="17" y="13"/>
                    </a:cubicBezTo>
                    <a:cubicBezTo>
                      <a:pt x="16" y="11"/>
                      <a:pt x="15" y="8"/>
                      <a:pt x="14" y="5"/>
                    </a:cubicBezTo>
                    <a:cubicBezTo>
                      <a:pt x="14" y="3"/>
                      <a:pt x="14" y="1"/>
                      <a:pt x="15" y="0"/>
                    </a:cubicBezTo>
                    <a:cubicBezTo>
                      <a:pt x="16" y="0"/>
                      <a:pt x="18" y="0"/>
                      <a:pt x="19" y="1"/>
                    </a:cubicBezTo>
                    <a:cubicBezTo>
                      <a:pt x="20" y="1"/>
                      <a:pt x="21" y="2"/>
                      <a:pt x="21" y="2"/>
                    </a:cubicBezTo>
                    <a:cubicBezTo>
                      <a:pt x="25" y="5"/>
                      <a:pt x="28" y="8"/>
                      <a:pt x="32" y="11"/>
                    </a:cubicBezTo>
                    <a:cubicBezTo>
                      <a:pt x="46" y="28"/>
                      <a:pt x="58" y="46"/>
                      <a:pt x="67" y="65"/>
                    </a:cubicBezTo>
                    <a:cubicBezTo>
                      <a:pt x="72" y="74"/>
                      <a:pt x="75" y="84"/>
                      <a:pt x="79" y="94"/>
                    </a:cubicBezTo>
                    <a:cubicBezTo>
                      <a:pt x="82" y="95"/>
                      <a:pt x="86" y="97"/>
                      <a:pt x="89" y="98"/>
                    </a:cubicBezTo>
                    <a:cubicBezTo>
                      <a:pt x="103" y="92"/>
                      <a:pt x="117" y="85"/>
                      <a:pt x="132" y="78"/>
                    </a:cubicBezTo>
                    <a:cubicBezTo>
                      <a:pt x="149" y="70"/>
                      <a:pt x="168" y="64"/>
                      <a:pt x="186" y="60"/>
                    </a:cubicBezTo>
                    <a:cubicBezTo>
                      <a:pt x="190" y="59"/>
                      <a:pt x="194" y="59"/>
                      <a:pt x="199" y="58"/>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8" name="Google Shape;538;p30"/>
              <p:cNvSpPr/>
              <p:nvPr/>
            </p:nvSpPr>
            <p:spPr>
              <a:xfrm>
                <a:off x="662112" y="412751"/>
                <a:ext cx="334963" cy="395288"/>
              </a:xfrm>
              <a:custGeom>
                <a:rect b="b" l="l" r="r" t="t"/>
                <a:pathLst>
                  <a:path extrusionOk="0" h="230" w="195">
                    <a:moveTo>
                      <a:pt x="194" y="124"/>
                    </a:moveTo>
                    <a:cubicBezTo>
                      <a:pt x="193" y="125"/>
                      <a:pt x="191" y="125"/>
                      <a:pt x="190" y="126"/>
                    </a:cubicBezTo>
                    <a:cubicBezTo>
                      <a:pt x="172" y="129"/>
                      <a:pt x="155" y="127"/>
                      <a:pt x="139" y="122"/>
                    </a:cubicBezTo>
                    <a:cubicBezTo>
                      <a:pt x="125" y="118"/>
                      <a:pt x="112" y="114"/>
                      <a:pt x="100" y="107"/>
                    </a:cubicBezTo>
                    <a:cubicBezTo>
                      <a:pt x="98" y="109"/>
                      <a:pt x="96" y="110"/>
                      <a:pt x="94" y="112"/>
                    </a:cubicBezTo>
                    <a:cubicBezTo>
                      <a:pt x="94" y="230"/>
                      <a:pt x="94" y="230"/>
                      <a:pt x="94" y="230"/>
                    </a:cubicBezTo>
                    <a:cubicBezTo>
                      <a:pt x="93" y="229"/>
                      <a:pt x="92" y="229"/>
                      <a:pt x="91" y="229"/>
                    </a:cubicBezTo>
                    <a:cubicBezTo>
                      <a:pt x="90" y="229"/>
                      <a:pt x="88" y="228"/>
                      <a:pt x="86" y="228"/>
                    </a:cubicBezTo>
                    <a:cubicBezTo>
                      <a:pt x="86" y="189"/>
                      <a:pt x="87" y="151"/>
                      <a:pt x="88" y="112"/>
                    </a:cubicBezTo>
                    <a:cubicBezTo>
                      <a:pt x="87" y="111"/>
                      <a:pt x="85" y="110"/>
                      <a:pt x="83" y="109"/>
                    </a:cubicBezTo>
                    <a:cubicBezTo>
                      <a:pt x="82" y="110"/>
                      <a:pt x="80" y="111"/>
                      <a:pt x="79" y="112"/>
                    </a:cubicBezTo>
                    <a:cubicBezTo>
                      <a:pt x="77" y="114"/>
                      <a:pt x="75" y="116"/>
                      <a:pt x="73" y="117"/>
                    </a:cubicBezTo>
                    <a:cubicBezTo>
                      <a:pt x="56" y="130"/>
                      <a:pt x="38" y="141"/>
                      <a:pt x="18" y="148"/>
                    </a:cubicBezTo>
                    <a:cubicBezTo>
                      <a:pt x="16" y="148"/>
                      <a:pt x="15" y="149"/>
                      <a:pt x="13" y="149"/>
                    </a:cubicBezTo>
                    <a:cubicBezTo>
                      <a:pt x="10" y="150"/>
                      <a:pt x="7" y="151"/>
                      <a:pt x="4" y="151"/>
                    </a:cubicBezTo>
                    <a:cubicBezTo>
                      <a:pt x="1" y="151"/>
                      <a:pt x="0" y="149"/>
                      <a:pt x="2" y="146"/>
                    </a:cubicBezTo>
                    <a:cubicBezTo>
                      <a:pt x="3" y="144"/>
                      <a:pt x="4" y="143"/>
                      <a:pt x="6" y="142"/>
                    </a:cubicBezTo>
                    <a:cubicBezTo>
                      <a:pt x="20" y="127"/>
                      <a:pt x="38" y="117"/>
                      <a:pt x="58" y="110"/>
                    </a:cubicBezTo>
                    <a:cubicBezTo>
                      <a:pt x="65" y="107"/>
                      <a:pt x="71" y="105"/>
                      <a:pt x="78" y="103"/>
                    </a:cubicBezTo>
                    <a:cubicBezTo>
                      <a:pt x="82" y="102"/>
                      <a:pt x="86" y="97"/>
                      <a:pt x="84" y="93"/>
                    </a:cubicBezTo>
                    <a:cubicBezTo>
                      <a:pt x="79" y="74"/>
                      <a:pt x="78" y="55"/>
                      <a:pt x="78" y="36"/>
                    </a:cubicBezTo>
                    <a:cubicBezTo>
                      <a:pt x="78" y="26"/>
                      <a:pt x="79" y="17"/>
                      <a:pt x="80" y="7"/>
                    </a:cubicBezTo>
                    <a:cubicBezTo>
                      <a:pt x="80" y="5"/>
                      <a:pt x="81" y="2"/>
                      <a:pt x="81" y="0"/>
                    </a:cubicBezTo>
                    <a:cubicBezTo>
                      <a:pt x="83" y="1"/>
                      <a:pt x="84" y="3"/>
                      <a:pt x="85" y="5"/>
                    </a:cubicBezTo>
                    <a:cubicBezTo>
                      <a:pt x="89" y="14"/>
                      <a:pt x="93" y="31"/>
                      <a:pt x="94" y="45"/>
                    </a:cubicBezTo>
                    <a:cubicBezTo>
                      <a:pt x="96" y="57"/>
                      <a:pt x="95" y="68"/>
                      <a:pt x="94" y="79"/>
                    </a:cubicBezTo>
                    <a:cubicBezTo>
                      <a:pt x="93" y="84"/>
                      <a:pt x="93" y="88"/>
                      <a:pt x="92" y="92"/>
                    </a:cubicBezTo>
                    <a:cubicBezTo>
                      <a:pt x="94" y="94"/>
                      <a:pt x="96" y="96"/>
                      <a:pt x="98" y="97"/>
                    </a:cubicBezTo>
                    <a:cubicBezTo>
                      <a:pt x="100" y="98"/>
                      <a:pt x="101" y="99"/>
                      <a:pt x="102" y="100"/>
                    </a:cubicBezTo>
                    <a:cubicBezTo>
                      <a:pt x="103" y="100"/>
                      <a:pt x="103" y="100"/>
                      <a:pt x="104" y="100"/>
                    </a:cubicBezTo>
                    <a:cubicBezTo>
                      <a:pt x="111" y="101"/>
                      <a:pt x="119" y="102"/>
                      <a:pt x="127" y="102"/>
                    </a:cubicBezTo>
                    <a:cubicBezTo>
                      <a:pt x="129" y="103"/>
                      <a:pt x="132" y="103"/>
                      <a:pt x="135" y="103"/>
                    </a:cubicBezTo>
                    <a:cubicBezTo>
                      <a:pt x="153" y="106"/>
                      <a:pt x="171" y="111"/>
                      <a:pt x="188" y="117"/>
                    </a:cubicBezTo>
                    <a:cubicBezTo>
                      <a:pt x="189" y="118"/>
                      <a:pt x="190" y="118"/>
                      <a:pt x="191" y="119"/>
                    </a:cubicBezTo>
                    <a:cubicBezTo>
                      <a:pt x="192" y="120"/>
                      <a:pt x="195" y="121"/>
                      <a:pt x="195" y="122"/>
                    </a:cubicBezTo>
                    <a:cubicBezTo>
                      <a:pt x="195" y="123"/>
                      <a:pt x="194" y="124"/>
                      <a:pt x="194" y="124"/>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9" name="Google Shape;539;p30"/>
              <p:cNvSpPr/>
              <p:nvPr/>
            </p:nvSpPr>
            <p:spPr>
              <a:xfrm>
                <a:off x="825623" y="702825"/>
                <a:ext cx="342900" cy="406400"/>
              </a:xfrm>
              <a:custGeom>
                <a:rect b="b" l="l" r="r" t="t"/>
                <a:pathLst>
                  <a:path extrusionOk="0" h="236" w="200">
                    <a:moveTo>
                      <a:pt x="188" y="128"/>
                    </a:moveTo>
                    <a:cubicBezTo>
                      <a:pt x="181" y="125"/>
                      <a:pt x="174" y="123"/>
                      <a:pt x="167" y="121"/>
                    </a:cubicBezTo>
                    <a:cubicBezTo>
                      <a:pt x="155" y="117"/>
                      <a:pt x="144" y="115"/>
                      <a:pt x="132" y="113"/>
                    </a:cubicBezTo>
                    <a:cubicBezTo>
                      <a:pt x="124" y="112"/>
                      <a:pt x="116" y="111"/>
                      <a:pt x="109" y="111"/>
                    </a:cubicBezTo>
                    <a:cubicBezTo>
                      <a:pt x="107" y="109"/>
                      <a:pt x="107" y="107"/>
                      <a:pt x="105" y="106"/>
                    </a:cubicBezTo>
                    <a:cubicBezTo>
                      <a:pt x="102" y="103"/>
                      <a:pt x="102" y="100"/>
                      <a:pt x="102" y="96"/>
                    </a:cubicBezTo>
                    <a:cubicBezTo>
                      <a:pt x="102" y="89"/>
                      <a:pt x="102" y="82"/>
                      <a:pt x="102" y="74"/>
                    </a:cubicBezTo>
                    <a:cubicBezTo>
                      <a:pt x="102" y="65"/>
                      <a:pt x="101" y="55"/>
                      <a:pt x="99" y="45"/>
                    </a:cubicBezTo>
                    <a:cubicBezTo>
                      <a:pt x="96" y="32"/>
                      <a:pt x="93" y="19"/>
                      <a:pt x="89" y="6"/>
                    </a:cubicBezTo>
                    <a:cubicBezTo>
                      <a:pt x="89" y="4"/>
                      <a:pt x="88" y="1"/>
                      <a:pt x="86" y="0"/>
                    </a:cubicBezTo>
                    <a:cubicBezTo>
                      <a:pt x="85" y="0"/>
                      <a:pt x="84" y="0"/>
                      <a:pt x="83" y="0"/>
                    </a:cubicBezTo>
                    <a:cubicBezTo>
                      <a:pt x="83" y="2"/>
                      <a:pt x="82" y="5"/>
                      <a:pt x="82" y="7"/>
                    </a:cubicBezTo>
                    <a:cubicBezTo>
                      <a:pt x="82" y="27"/>
                      <a:pt x="83" y="47"/>
                      <a:pt x="86" y="67"/>
                    </a:cubicBezTo>
                    <a:cubicBezTo>
                      <a:pt x="88" y="79"/>
                      <a:pt x="91" y="91"/>
                      <a:pt x="93" y="103"/>
                    </a:cubicBezTo>
                    <a:cubicBezTo>
                      <a:pt x="91" y="106"/>
                      <a:pt x="90" y="108"/>
                      <a:pt x="87" y="111"/>
                    </a:cubicBezTo>
                    <a:cubicBezTo>
                      <a:pt x="80" y="111"/>
                      <a:pt x="72" y="112"/>
                      <a:pt x="64" y="113"/>
                    </a:cubicBezTo>
                    <a:cubicBezTo>
                      <a:pt x="56" y="114"/>
                      <a:pt x="48" y="116"/>
                      <a:pt x="40" y="119"/>
                    </a:cubicBezTo>
                    <a:cubicBezTo>
                      <a:pt x="23" y="125"/>
                      <a:pt x="4" y="138"/>
                      <a:pt x="0" y="145"/>
                    </a:cubicBezTo>
                    <a:cubicBezTo>
                      <a:pt x="3" y="148"/>
                      <a:pt x="7" y="146"/>
                      <a:pt x="11" y="145"/>
                    </a:cubicBezTo>
                    <a:cubicBezTo>
                      <a:pt x="23" y="142"/>
                      <a:pt x="34" y="139"/>
                      <a:pt x="46" y="136"/>
                    </a:cubicBezTo>
                    <a:cubicBezTo>
                      <a:pt x="59" y="132"/>
                      <a:pt x="72" y="127"/>
                      <a:pt x="84" y="122"/>
                    </a:cubicBezTo>
                    <a:cubicBezTo>
                      <a:pt x="86" y="121"/>
                      <a:pt x="88" y="120"/>
                      <a:pt x="89" y="120"/>
                    </a:cubicBezTo>
                    <a:cubicBezTo>
                      <a:pt x="95" y="122"/>
                      <a:pt x="95" y="127"/>
                      <a:pt x="95" y="131"/>
                    </a:cubicBezTo>
                    <a:cubicBezTo>
                      <a:pt x="94" y="164"/>
                      <a:pt x="93" y="196"/>
                      <a:pt x="93" y="229"/>
                    </a:cubicBezTo>
                    <a:cubicBezTo>
                      <a:pt x="93" y="231"/>
                      <a:pt x="93" y="233"/>
                      <a:pt x="93" y="235"/>
                    </a:cubicBezTo>
                    <a:cubicBezTo>
                      <a:pt x="94" y="235"/>
                      <a:pt x="94" y="235"/>
                      <a:pt x="95" y="235"/>
                    </a:cubicBezTo>
                    <a:cubicBezTo>
                      <a:pt x="96" y="235"/>
                      <a:pt x="98" y="236"/>
                      <a:pt x="99" y="236"/>
                    </a:cubicBezTo>
                    <a:cubicBezTo>
                      <a:pt x="99" y="231"/>
                      <a:pt x="99" y="225"/>
                      <a:pt x="99" y="219"/>
                    </a:cubicBezTo>
                    <a:cubicBezTo>
                      <a:pt x="100" y="190"/>
                      <a:pt x="100" y="161"/>
                      <a:pt x="100" y="132"/>
                    </a:cubicBezTo>
                    <a:cubicBezTo>
                      <a:pt x="100" y="126"/>
                      <a:pt x="102" y="122"/>
                      <a:pt x="106" y="120"/>
                    </a:cubicBezTo>
                    <a:cubicBezTo>
                      <a:pt x="119" y="124"/>
                      <a:pt x="131" y="127"/>
                      <a:pt x="143" y="131"/>
                    </a:cubicBezTo>
                    <a:cubicBezTo>
                      <a:pt x="148" y="132"/>
                      <a:pt x="152" y="133"/>
                      <a:pt x="156" y="134"/>
                    </a:cubicBezTo>
                    <a:cubicBezTo>
                      <a:pt x="168" y="136"/>
                      <a:pt x="180" y="136"/>
                      <a:pt x="192" y="137"/>
                    </a:cubicBezTo>
                    <a:cubicBezTo>
                      <a:pt x="195" y="137"/>
                      <a:pt x="198" y="138"/>
                      <a:pt x="200" y="134"/>
                    </a:cubicBezTo>
                    <a:cubicBezTo>
                      <a:pt x="197" y="130"/>
                      <a:pt x="192" y="129"/>
                      <a:pt x="188" y="128"/>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540" name="Google Shape;540;p30"/>
            <p:cNvGrpSpPr/>
            <p:nvPr/>
          </p:nvGrpSpPr>
          <p:grpSpPr>
            <a:xfrm>
              <a:off x="2539918" y="3563885"/>
              <a:ext cx="658639" cy="1289749"/>
              <a:chOff x="2608263" y="2662239"/>
              <a:chExt cx="303213" cy="593725"/>
            </a:xfrm>
          </p:grpSpPr>
          <p:grpSp>
            <p:nvGrpSpPr>
              <p:cNvPr id="541" name="Google Shape;541;p30"/>
              <p:cNvGrpSpPr/>
              <p:nvPr/>
            </p:nvGrpSpPr>
            <p:grpSpPr>
              <a:xfrm>
                <a:off x="2608263" y="2662239"/>
                <a:ext cx="303213" cy="593725"/>
                <a:chOff x="2608263" y="2662239"/>
                <a:chExt cx="303213" cy="593725"/>
              </a:xfrm>
            </p:grpSpPr>
            <p:sp>
              <p:nvSpPr>
                <p:cNvPr id="542" name="Google Shape;542;p30"/>
                <p:cNvSpPr/>
                <p:nvPr/>
              </p:nvSpPr>
              <p:spPr>
                <a:xfrm>
                  <a:off x="2608263" y="2662239"/>
                  <a:ext cx="303213" cy="450850"/>
                </a:xfrm>
                <a:custGeom>
                  <a:rect b="b" l="l" r="r" t="t"/>
                  <a:pathLst>
                    <a:path extrusionOk="0" h="262" w="176">
                      <a:moveTo>
                        <a:pt x="176" y="131"/>
                      </a:moveTo>
                      <a:cubicBezTo>
                        <a:pt x="176" y="201"/>
                        <a:pt x="139" y="258"/>
                        <a:pt x="92" y="262"/>
                      </a:cubicBezTo>
                      <a:cubicBezTo>
                        <a:pt x="91" y="262"/>
                        <a:pt x="89" y="262"/>
                        <a:pt x="88" y="262"/>
                      </a:cubicBezTo>
                      <a:cubicBezTo>
                        <a:pt x="87" y="262"/>
                        <a:pt x="87" y="262"/>
                        <a:pt x="87" y="262"/>
                      </a:cubicBezTo>
                      <a:cubicBezTo>
                        <a:pt x="84" y="262"/>
                        <a:pt x="82" y="262"/>
                        <a:pt x="80" y="261"/>
                      </a:cubicBezTo>
                      <a:cubicBezTo>
                        <a:pt x="35" y="255"/>
                        <a:pt x="0" y="199"/>
                        <a:pt x="0" y="131"/>
                      </a:cubicBezTo>
                      <a:cubicBezTo>
                        <a:pt x="0" y="61"/>
                        <a:pt x="37" y="3"/>
                        <a:pt x="84" y="0"/>
                      </a:cubicBezTo>
                      <a:cubicBezTo>
                        <a:pt x="85" y="0"/>
                        <a:pt x="87" y="0"/>
                        <a:pt x="88" y="0"/>
                      </a:cubicBezTo>
                      <a:cubicBezTo>
                        <a:pt x="137" y="0"/>
                        <a:pt x="176" y="59"/>
                        <a:pt x="176" y="131"/>
                      </a:cubicBez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3" name="Google Shape;543;p30"/>
                <p:cNvSpPr/>
                <p:nvPr/>
              </p:nvSpPr>
              <p:spPr>
                <a:xfrm>
                  <a:off x="2743200" y="2787651"/>
                  <a:ext cx="31750" cy="468313"/>
                </a:xfrm>
                <a:custGeom>
                  <a:rect b="b" l="l" r="r" t="t"/>
                  <a:pathLst>
                    <a:path extrusionOk="0" h="295" w="20">
                      <a:moveTo>
                        <a:pt x="20" y="295"/>
                      </a:moveTo>
                      <a:lnTo>
                        <a:pt x="0" y="295"/>
                      </a:lnTo>
                      <a:lnTo>
                        <a:pt x="2" y="204"/>
                      </a:lnTo>
                      <a:lnTo>
                        <a:pt x="3" y="152"/>
                      </a:lnTo>
                      <a:lnTo>
                        <a:pt x="3" y="125"/>
                      </a:lnTo>
                      <a:lnTo>
                        <a:pt x="7" y="0"/>
                      </a:lnTo>
                      <a:lnTo>
                        <a:pt x="8" y="23"/>
                      </a:lnTo>
                      <a:lnTo>
                        <a:pt x="8" y="24"/>
                      </a:lnTo>
                      <a:lnTo>
                        <a:pt x="10" y="75"/>
                      </a:lnTo>
                      <a:lnTo>
                        <a:pt x="11" y="96"/>
                      </a:lnTo>
                      <a:lnTo>
                        <a:pt x="13" y="158"/>
                      </a:lnTo>
                      <a:lnTo>
                        <a:pt x="15" y="187"/>
                      </a:lnTo>
                      <a:lnTo>
                        <a:pt x="15" y="205"/>
                      </a:lnTo>
                      <a:lnTo>
                        <a:pt x="20" y="295"/>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4" name="Google Shape;544;p30"/>
                <p:cNvSpPr/>
                <p:nvPr/>
              </p:nvSpPr>
              <p:spPr>
                <a:xfrm>
                  <a:off x="2754313" y="2787651"/>
                  <a:ext cx="53975" cy="173038"/>
                </a:xfrm>
                <a:custGeom>
                  <a:rect b="b" l="l" r="r" t="t"/>
                  <a:pathLst>
                    <a:path extrusionOk="0" h="109" w="34">
                      <a:moveTo>
                        <a:pt x="34" y="0"/>
                      </a:moveTo>
                      <a:lnTo>
                        <a:pt x="0" y="82"/>
                      </a:lnTo>
                      <a:lnTo>
                        <a:pt x="0" y="109"/>
                      </a:lnTo>
                      <a:lnTo>
                        <a:pt x="34"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5" name="Google Shape;545;p30"/>
                <p:cNvSpPr/>
                <p:nvPr/>
              </p:nvSpPr>
              <p:spPr>
                <a:xfrm>
                  <a:off x="2754313" y="2940051"/>
                  <a:ext cx="71438" cy="163513"/>
                </a:xfrm>
                <a:custGeom>
                  <a:rect b="b" l="l" r="r" t="t"/>
                  <a:pathLst>
                    <a:path extrusionOk="0" h="103" w="45">
                      <a:moveTo>
                        <a:pt x="45" y="0"/>
                      </a:moveTo>
                      <a:lnTo>
                        <a:pt x="0" y="72"/>
                      </a:lnTo>
                      <a:lnTo>
                        <a:pt x="3" y="103"/>
                      </a:lnTo>
                      <a:lnTo>
                        <a:pt x="45"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546" name="Google Shape;546;p30"/>
              <p:cNvSpPr/>
              <p:nvPr/>
            </p:nvSpPr>
            <p:spPr>
              <a:xfrm>
                <a:off x="2674938" y="2882901"/>
                <a:ext cx="79375" cy="158750"/>
              </a:xfrm>
              <a:custGeom>
                <a:rect b="b" l="l" r="r" t="t"/>
                <a:pathLst>
                  <a:path extrusionOk="0" h="100" w="50">
                    <a:moveTo>
                      <a:pt x="0" y="0"/>
                    </a:moveTo>
                    <a:lnTo>
                      <a:pt x="50" y="100"/>
                    </a:lnTo>
                    <a:lnTo>
                      <a:pt x="50" y="69"/>
                    </a:lnTo>
                    <a:lnTo>
                      <a:pt x="0"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547" name="Google Shape;547;p30"/>
            <p:cNvGrpSpPr/>
            <p:nvPr/>
          </p:nvGrpSpPr>
          <p:grpSpPr>
            <a:xfrm>
              <a:off x="3511017" y="3899479"/>
              <a:ext cx="558797" cy="954268"/>
              <a:chOff x="2295525" y="2541589"/>
              <a:chExt cx="244475" cy="417513"/>
            </a:xfrm>
          </p:grpSpPr>
          <p:grpSp>
            <p:nvGrpSpPr>
              <p:cNvPr id="548" name="Google Shape;548;p30"/>
              <p:cNvGrpSpPr/>
              <p:nvPr/>
            </p:nvGrpSpPr>
            <p:grpSpPr>
              <a:xfrm>
                <a:off x="2295525" y="2541589"/>
                <a:ext cx="244475" cy="417513"/>
                <a:chOff x="2295525" y="2541589"/>
                <a:chExt cx="244475" cy="417513"/>
              </a:xfrm>
            </p:grpSpPr>
            <p:sp>
              <p:nvSpPr>
                <p:cNvPr id="549" name="Google Shape;549;p30"/>
                <p:cNvSpPr/>
                <p:nvPr/>
              </p:nvSpPr>
              <p:spPr>
                <a:xfrm>
                  <a:off x="2295525" y="2541589"/>
                  <a:ext cx="244475" cy="315913"/>
                </a:xfrm>
                <a:custGeom>
                  <a:rect b="b" l="l" r="r" t="t"/>
                  <a:pathLst>
                    <a:path extrusionOk="0" h="183" w="142">
                      <a:moveTo>
                        <a:pt x="140" y="103"/>
                      </a:moveTo>
                      <a:cubicBezTo>
                        <a:pt x="138" y="111"/>
                        <a:pt x="133" y="117"/>
                        <a:pt x="126" y="122"/>
                      </a:cubicBezTo>
                      <a:cubicBezTo>
                        <a:pt x="123" y="125"/>
                        <a:pt x="119" y="127"/>
                        <a:pt x="115" y="130"/>
                      </a:cubicBezTo>
                      <a:cubicBezTo>
                        <a:pt x="118" y="131"/>
                        <a:pt x="120" y="132"/>
                        <a:pt x="121" y="133"/>
                      </a:cubicBezTo>
                      <a:cubicBezTo>
                        <a:pt x="129" y="136"/>
                        <a:pt x="131" y="141"/>
                        <a:pt x="129" y="148"/>
                      </a:cubicBezTo>
                      <a:cubicBezTo>
                        <a:pt x="128" y="155"/>
                        <a:pt x="123" y="160"/>
                        <a:pt x="118" y="164"/>
                      </a:cubicBezTo>
                      <a:cubicBezTo>
                        <a:pt x="108" y="172"/>
                        <a:pt x="97" y="177"/>
                        <a:pt x="85" y="181"/>
                      </a:cubicBezTo>
                      <a:cubicBezTo>
                        <a:pt x="83" y="181"/>
                        <a:pt x="81" y="182"/>
                        <a:pt x="78" y="183"/>
                      </a:cubicBezTo>
                      <a:cubicBezTo>
                        <a:pt x="71" y="183"/>
                        <a:pt x="71" y="183"/>
                        <a:pt x="71" y="183"/>
                      </a:cubicBezTo>
                      <a:cubicBezTo>
                        <a:pt x="67" y="183"/>
                        <a:pt x="67" y="183"/>
                        <a:pt x="67" y="183"/>
                      </a:cubicBezTo>
                      <a:cubicBezTo>
                        <a:pt x="66" y="183"/>
                        <a:pt x="66" y="183"/>
                        <a:pt x="66" y="183"/>
                      </a:cubicBezTo>
                      <a:cubicBezTo>
                        <a:pt x="65" y="182"/>
                        <a:pt x="64" y="182"/>
                        <a:pt x="63" y="182"/>
                      </a:cubicBezTo>
                      <a:cubicBezTo>
                        <a:pt x="56" y="181"/>
                        <a:pt x="50" y="180"/>
                        <a:pt x="44" y="179"/>
                      </a:cubicBezTo>
                      <a:cubicBezTo>
                        <a:pt x="38" y="177"/>
                        <a:pt x="32" y="175"/>
                        <a:pt x="26" y="172"/>
                      </a:cubicBezTo>
                      <a:cubicBezTo>
                        <a:pt x="21" y="170"/>
                        <a:pt x="17" y="166"/>
                        <a:pt x="17" y="160"/>
                      </a:cubicBezTo>
                      <a:cubicBezTo>
                        <a:pt x="18" y="154"/>
                        <a:pt x="22" y="151"/>
                        <a:pt x="28" y="149"/>
                      </a:cubicBezTo>
                      <a:cubicBezTo>
                        <a:pt x="29" y="148"/>
                        <a:pt x="30" y="148"/>
                        <a:pt x="33" y="147"/>
                      </a:cubicBezTo>
                      <a:cubicBezTo>
                        <a:pt x="31" y="146"/>
                        <a:pt x="29" y="145"/>
                        <a:pt x="27" y="144"/>
                      </a:cubicBezTo>
                      <a:cubicBezTo>
                        <a:pt x="21" y="141"/>
                        <a:pt x="15" y="138"/>
                        <a:pt x="10" y="134"/>
                      </a:cubicBezTo>
                      <a:cubicBezTo>
                        <a:pt x="5" y="130"/>
                        <a:pt x="1" y="125"/>
                        <a:pt x="0" y="119"/>
                      </a:cubicBezTo>
                      <a:cubicBezTo>
                        <a:pt x="0" y="111"/>
                        <a:pt x="3" y="105"/>
                        <a:pt x="11" y="103"/>
                      </a:cubicBezTo>
                      <a:cubicBezTo>
                        <a:pt x="16" y="101"/>
                        <a:pt x="21" y="101"/>
                        <a:pt x="26" y="100"/>
                      </a:cubicBezTo>
                      <a:cubicBezTo>
                        <a:pt x="26" y="99"/>
                        <a:pt x="25" y="98"/>
                        <a:pt x="24" y="97"/>
                      </a:cubicBezTo>
                      <a:cubicBezTo>
                        <a:pt x="20" y="92"/>
                        <a:pt x="16" y="88"/>
                        <a:pt x="14" y="84"/>
                      </a:cubicBezTo>
                      <a:cubicBezTo>
                        <a:pt x="11" y="80"/>
                        <a:pt x="10" y="75"/>
                        <a:pt x="9" y="70"/>
                      </a:cubicBezTo>
                      <a:cubicBezTo>
                        <a:pt x="9" y="59"/>
                        <a:pt x="19" y="51"/>
                        <a:pt x="31" y="55"/>
                      </a:cubicBezTo>
                      <a:cubicBezTo>
                        <a:pt x="36" y="57"/>
                        <a:pt x="40" y="60"/>
                        <a:pt x="45" y="62"/>
                      </a:cubicBezTo>
                      <a:cubicBezTo>
                        <a:pt x="45" y="60"/>
                        <a:pt x="44" y="58"/>
                        <a:pt x="44" y="56"/>
                      </a:cubicBezTo>
                      <a:cubicBezTo>
                        <a:pt x="42" y="44"/>
                        <a:pt x="40" y="33"/>
                        <a:pt x="42" y="22"/>
                      </a:cubicBezTo>
                      <a:cubicBezTo>
                        <a:pt x="43" y="17"/>
                        <a:pt x="44" y="13"/>
                        <a:pt x="46" y="9"/>
                      </a:cubicBezTo>
                      <a:cubicBezTo>
                        <a:pt x="48" y="4"/>
                        <a:pt x="52" y="0"/>
                        <a:pt x="58" y="0"/>
                      </a:cubicBezTo>
                      <a:cubicBezTo>
                        <a:pt x="62" y="0"/>
                        <a:pt x="65" y="2"/>
                        <a:pt x="67" y="5"/>
                      </a:cubicBezTo>
                      <a:cubicBezTo>
                        <a:pt x="68" y="6"/>
                        <a:pt x="69" y="8"/>
                        <a:pt x="69" y="9"/>
                      </a:cubicBezTo>
                      <a:cubicBezTo>
                        <a:pt x="71" y="14"/>
                        <a:pt x="72" y="19"/>
                        <a:pt x="73" y="24"/>
                      </a:cubicBezTo>
                      <a:cubicBezTo>
                        <a:pt x="73" y="27"/>
                        <a:pt x="73" y="30"/>
                        <a:pt x="73" y="35"/>
                      </a:cubicBezTo>
                      <a:cubicBezTo>
                        <a:pt x="74" y="33"/>
                        <a:pt x="76" y="32"/>
                        <a:pt x="77" y="31"/>
                      </a:cubicBezTo>
                      <a:cubicBezTo>
                        <a:pt x="77" y="30"/>
                        <a:pt x="78" y="30"/>
                        <a:pt x="78" y="29"/>
                      </a:cubicBezTo>
                      <a:cubicBezTo>
                        <a:pt x="82" y="26"/>
                        <a:pt x="85" y="23"/>
                        <a:pt x="89" y="21"/>
                      </a:cubicBezTo>
                      <a:cubicBezTo>
                        <a:pt x="97" y="17"/>
                        <a:pt x="105" y="22"/>
                        <a:pt x="105" y="31"/>
                      </a:cubicBezTo>
                      <a:cubicBezTo>
                        <a:pt x="105" y="35"/>
                        <a:pt x="104" y="40"/>
                        <a:pt x="103" y="44"/>
                      </a:cubicBezTo>
                      <a:cubicBezTo>
                        <a:pt x="102" y="46"/>
                        <a:pt x="101" y="48"/>
                        <a:pt x="101" y="51"/>
                      </a:cubicBezTo>
                      <a:cubicBezTo>
                        <a:pt x="104" y="50"/>
                        <a:pt x="107" y="49"/>
                        <a:pt x="110" y="48"/>
                      </a:cubicBezTo>
                      <a:cubicBezTo>
                        <a:pt x="120" y="44"/>
                        <a:pt x="132" y="50"/>
                        <a:pt x="130" y="65"/>
                      </a:cubicBezTo>
                      <a:cubicBezTo>
                        <a:pt x="130" y="67"/>
                        <a:pt x="129" y="69"/>
                        <a:pt x="129" y="71"/>
                      </a:cubicBezTo>
                      <a:cubicBezTo>
                        <a:pt x="126" y="76"/>
                        <a:pt x="123" y="80"/>
                        <a:pt x="119" y="85"/>
                      </a:cubicBezTo>
                      <a:cubicBezTo>
                        <a:pt x="122" y="85"/>
                        <a:pt x="124" y="85"/>
                        <a:pt x="126" y="85"/>
                      </a:cubicBezTo>
                      <a:cubicBezTo>
                        <a:pt x="135" y="86"/>
                        <a:pt x="142" y="92"/>
                        <a:pt x="140" y="10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0" name="Google Shape;550;p30"/>
                <p:cNvSpPr/>
                <p:nvPr/>
              </p:nvSpPr>
              <p:spPr>
                <a:xfrm>
                  <a:off x="2400300" y="2674939"/>
                  <a:ext cx="22225" cy="284163"/>
                </a:xfrm>
                <a:custGeom>
                  <a:rect b="b" l="l" r="r" t="t"/>
                  <a:pathLst>
                    <a:path extrusionOk="0" h="179" w="14">
                      <a:moveTo>
                        <a:pt x="14" y="179"/>
                      </a:moveTo>
                      <a:lnTo>
                        <a:pt x="0" y="179"/>
                      </a:lnTo>
                      <a:lnTo>
                        <a:pt x="3" y="114"/>
                      </a:lnTo>
                      <a:lnTo>
                        <a:pt x="4" y="79"/>
                      </a:lnTo>
                      <a:lnTo>
                        <a:pt x="4" y="65"/>
                      </a:lnTo>
                      <a:lnTo>
                        <a:pt x="4" y="65"/>
                      </a:lnTo>
                      <a:lnTo>
                        <a:pt x="6" y="0"/>
                      </a:lnTo>
                      <a:lnTo>
                        <a:pt x="7" y="15"/>
                      </a:lnTo>
                      <a:lnTo>
                        <a:pt x="8" y="42"/>
                      </a:lnTo>
                      <a:lnTo>
                        <a:pt x="9" y="56"/>
                      </a:lnTo>
                      <a:lnTo>
                        <a:pt x="10" y="88"/>
                      </a:lnTo>
                      <a:lnTo>
                        <a:pt x="11" y="104"/>
                      </a:lnTo>
                      <a:lnTo>
                        <a:pt x="11" y="115"/>
                      </a:lnTo>
                      <a:lnTo>
                        <a:pt x="14" y="179"/>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1" name="Google Shape;551;p30"/>
                <p:cNvSpPr/>
                <p:nvPr/>
              </p:nvSpPr>
              <p:spPr>
                <a:xfrm>
                  <a:off x="2373313" y="2735264"/>
                  <a:ext cx="33338" cy="66675"/>
                </a:xfrm>
                <a:custGeom>
                  <a:rect b="b" l="l" r="r" t="t"/>
                  <a:pathLst>
                    <a:path extrusionOk="0" h="42" w="21">
                      <a:moveTo>
                        <a:pt x="0" y="0"/>
                      </a:moveTo>
                      <a:lnTo>
                        <a:pt x="21" y="42"/>
                      </a:lnTo>
                      <a:lnTo>
                        <a:pt x="21" y="27"/>
                      </a:lnTo>
                      <a:lnTo>
                        <a:pt x="0"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552" name="Google Shape;552;p30"/>
              <p:cNvSpPr/>
              <p:nvPr/>
            </p:nvSpPr>
            <p:spPr>
              <a:xfrm>
                <a:off x="2413000" y="2768601"/>
                <a:ext cx="38100" cy="79375"/>
              </a:xfrm>
              <a:custGeom>
                <a:rect b="b" l="l" r="r" t="t"/>
                <a:pathLst>
                  <a:path extrusionOk="0" h="50" w="24">
                    <a:moveTo>
                      <a:pt x="24" y="0"/>
                    </a:moveTo>
                    <a:lnTo>
                      <a:pt x="0" y="31"/>
                    </a:lnTo>
                    <a:lnTo>
                      <a:pt x="0" y="50"/>
                    </a:lnTo>
                    <a:lnTo>
                      <a:pt x="24"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3" name="Google Shape;553;p30"/>
              <p:cNvSpPr/>
              <p:nvPr/>
            </p:nvSpPr>
            <p:spPr>
              <a:xfrm>
                <a:off x="2411413" y="2700339"/>
                <a:ext cx="39688" cy="68263"/>
              </a:xfrm>
              <a:custGeom>
                <a:rect b="b" l="l" r="r" t="t"/>
                <a:pathLst>
                  <a:path extrusionOk="0" h="43" w="25">
                    <a:moveTo>
                      <a:pt x="25" y="0"/>
                    </a:moveTo>
                    <a:lnTo>
                      <a:pt x="0" y="27"/>
                    </a:lnTo>
                    <a:lnTo>
                      <a:pt x="0" y="43"/>
                    </a:lnTo>
                    <a:lnTo>
                      <a:pt x="25"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
        <p:nvSpPr>
          <p:cNvPr id="554" name="Google Shape;554;p3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555" name="Google Shape;555;p30"/>
          <p:cNvSpPr txBox="1"/>
          <p:nvPr>
            <p:ph type="title"/>
          </p:nvPr>
        </p:nvSpPr>
        <p:spPr>
          <a:xfrm>
            <a:off x="137750" y="178400"/>
            <a:ext cx="6334800" cy="749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100"/>
              <a:t>1.3) Barreras de Acceso a la Justicia </a:t>
            </a:r>
            <a:r>
              <a:rPr lang="en" sz="2100"/>
              <a:t>Ambiental</a:t>
            </a:r>
            <a:endParaRPr sz="21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9" name="Shape 559"/>
        <p:cNvGrpSpPr/>
        <p:nvPr/>
      </p:nvGrpSpPr>
      <p:grpSpPr>
        <a:xfrm>
          <a:off x="0" y="0"/>
          <a:ext cx="0" cy="0"/>
          <a:chOff x="0" y="0"/>
          <a:chExt cx="0" cy="0"/>
        </a:xfrm>
      </p:grpSpPr>
      <p:pic>
        <p:nvPicPr>
          <p:cNvPr id="560" name="Google Shape;560;p31"/>
          <p:cNvPicPr preferRelativeResize="0"/>
          <p:nvPr/>
        </p:nvPicPr>
        <p:blipFill>
          <a:blip r:embed="rId3">
            <a:alphaModFix/>
          </a:blip>
          <a:stretch>
            <a:fillRect/>
          </a:stretch>
        </p:blipFill>
        <p:spPr>
          <a:xfrm>
            <a:off x="332300" y="177425"/>
            <a:ext cx="5179074" cy="4591424"/>
          </a:xfrm>
          <a:prstGeom prst="rect">
            <a:avLst/>
          </a:prstGeom>
          <a:noFill/>
          <a:ln>
            <a:noFill/>
          </a:ln>
        </p:spPr>
      </p:pic>
      <p:sp>
        <p:nvSpPr>
          <p:cNvPr id="561" name="Google Shape;561;p3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562" name="Google Shape;562;p31"/>
          <p:cNvSpPr txBox="1"/>
          <p:nvPr>
            <p:ph type="title"/>
          </p:nvPr>
        </p:nvSpPr>
        <p:spPr>
          <a:xfrm>
            <a:off x="5925425" y="1738950"/>
            <a:ext cx="2886300" cy="1665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1.3) Barreras de Acceso a la Justicia </a:t>
            </a:r>
            <a:r>
              <a:rPr lang="en"/>
              <a:t>Ambiental</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Environmental Law Meeting by Slidesgo">
  <a:themeElements>
    <a:clrScheme name="Simple Light">
      <a:dk1>
        <a:srgbClr val="122C05"/>
      </a:dk1>
      <a:lt1>
        <a:srgbClr val="EDEBDF"/>
      </a:lt1>
      <a:dk2>
        <a:srgbClr val="FFFFFF"/>
      </a:dk2>
      <a:lt2>
        <a:srgbClr val="9BC44D"/>
      </a:lt2>
      <a:accent1>
        <a:srgbClr val="6DAB50"/>
      </a:accent1>
      <a:accent2>
        <a:srgbClr val="4A82C7"/>
      </a:accent2>
      <a:accent3>
        <a:srgbClr val="DF8E2F"/>
      </a:accent3>
      <a:accent4>
        <a:srgbClr val="5B1D13"/>
      </a:accent4>
      <a:accent5>
        <a:srgbClr val="FFFFFF"/>
      </a:accent5>
      <a:accent6>
        <a:srgbClr val="FFFFFF"/>
      </a:accent6>
      <a:hlink>
        <a:srgbClr val="122C0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