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58" r:id="rId3"/>
    <p:sldId id="264" r:id="rId4"/>
    <p:sldId id="260" r:id="rId5"/>
    <p:sldId id="261" r:id="rId6"/>
    <p:sldId id="263" r:id="rId7"/>
    <p:sldId id="262" r:id="rId8"/>
  </p:sldIdLst>
  <p:sldSz cx="12192000" cy="6858000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87B93CD-8997-4631-8606-4AD08B21DB02}" v="24" dt="2024-11-13T21:15:17.91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528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Relationship Id="rId14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ICARDO RABINOVICH" userId="2b7945b32268d1f9" providerId="LiveId" clId="{487B93CD-8997-4631-8606-4AD08B21DB02}"/>
    <pc:docChg chg="undo custSel addSld delSld modSld sldOrd">
      <pc:chgData name="RICARDO RABINOVICH" userId="2b7945b32268d1f9" providerId="LiveId" clId="{487B93CD-8997-4631-8606-4AD08B21DB02}" dt="2024-11-13T21:16:10.608" v="866" actId="14100"/>
      <pc:docMkLst>
        <pc:docMk/>
      </pc:docMkLst>
      <pc:sldChg chg="modSp del mod">
        <pc:chgData name="RICARDO RABINOVICH" userId="2b7945b32268d1f9" providerId="LiveId" clId="{487B93CD-8997-4631-8606-4AD08B21DB02}" dt="2024-11-06T20:19:25.709" v="292" actId="47"/>
        <pc:sldMkLst>
          <pc:docMk/>
          <pc:sldMk cId="955279235" sldId="257"/>
        </pc:sldMkLst>
        <pc:spChg chg="mod">
          <ac:chgData name="RICARDO RABINOVICH" userId="2b7945b32268d1f9" providerId="LiveId" clId="{487B93CD-8997-4631-8606-4AD08B21DB02}" dt="2024-11-06T20:09:59.977" v="89" actId="21"/>
          <ac:spMkLst>
            <pc:docMk/>
            <pc:sldMk cId="955279235" sldId="257"/>
            <ac:spMk id="2" creationId="{0B2ADE81-F1A2-858C-5DA3-0E9E0569569E}"/>
          </ac:spMkLst>
        </pc:spChg>
      </pc:sldChg>
      <pc:sldChg chg="modTransition">
        <pc:chgData name="RICARDO RABINOVICH" userId="2b7945b32268d1f9" providerId="LiveId" clId="{487B93CD-8997-4631-8606-4AD08B21DB02}" dt="2024-11-06T20:36:41.945" v="693"/>
        <pc:sldMkLst>
          <pc:docMk/>
          <pc:sldMk cId="4037205551" sldId="258"/>
        </pc:sldMkLst>
      </pc:sldChg>
      <pc:sldChg chg="addSp delSp modSp new mod ord setBg">
        <pc:chgData name="RICARDO RABINOVICH" userId="2b7945b32268d1f9" providerId="LiveId" clId="{487B93CD-8997-4631-8606-4AD08B21DB02}" dt="2024-11-06T20:30:17.816" v="563" actId="207"/>
        <pc:sldMkLst>
          <pc:docMk/>
          <pc:sldMk cId="2247484686" sldId="259"/>
        </pc:sldMkLst>
        <pc:spChg chg="add del mod">
          <ac:chgData name="RICARDO RABINOVICH" userId="2b7945b32268d1f9" providerId="LiveId" clId="{487B93CD-8997-4631-8606-4AD08B21DB02}" dt="2024-11-06T20:30:03.067" v="560" actId="21"/>
          <ac:spMkLst>
            <pc:docMk/>
            <pc:sldMk cId="2247484686" sldId="259"/>
            <ac:spMk id="3" creationId="{2950C305-383C-8422-62C6-70361017AE8C}"/>
          </ac:spMkLst>
        </pc:spChg>
        <pc:spChg chg="add">
          <ac:chgData name="RICARDO RABINOVICH" userId="2b7945b32268d1f9" providerId="LiveId" clId="{487B93CD-8997-4631-8606-4AD08B21DB02}" dt="2024-11-06T20:28:55.742" v="547"/>
          <ac:spMkLst>
            <pc:docMk/>
            <pc:sldMk cId="2247484686" sldId="259"/>
            <ac:spMk id="4" creationId="{576EECD0-697B-1CDF-CD05-5B96D18FFACB}"/>
          </ac:spMkLst>
        </pc:spChg>
        <pc:spChg chg="add mod">
          <ac:chgData name="RICARDO RABINOVICH" userId="2b7945b32268d1f9" providerId="LiveId" clId="{487B93CD-8997-4631-8606-4AD08B21DB02}" dt="2024-11-06T20:30:17.816" v="563" actId="207"/>
          <ac:spMkLst>
            <pc:docMk/>
            <pc:sldMk cId="2247484686" sldId="259"/>
            <ac:spMk id="6" creationId="{2950C305-383C-8422-62C6-70361017AE8C}"/>
          </ac:spMkLst>
        </pc:spChg>
        <pc:picChg chg="add mod">
          <ac:chgData name="RICARDO RABINOVICH" userId="2b7945b32268d1f9" providerId="LiveId" clId="{487B93CD-8997-4631-8606-4AD08B21DB02}" dt="2024-11-06T20:29:03.870" v="549" actId="1076"/>
          <ac:picMkLst>
            <pc:docMk/>
            <pc:sldMk cId="2247484686" sldId="259"/>
            <ac:picMk id="5" creationId="{105420E9-0C38-9E65-EFD3-038F6D549A2E}"/>
          </ac:picMkLst>
        </pc:picChg>
      </pc:sldChg>
      <pc:sldChg chg="addSp modSp new mod modTransition">
        <pc:chgData name="RICARDO RABINOVICH" userId="2b7945b32268d1f9" providerId="LiveId" clId="{487B93CD-8997-4631-8606-4AD08B21DB02}" dt="2024-11-06T20:36:41.945" v="693"/>
        <pc:sldMkLst>
          <pc:docMk/>
          <pc:sldMk cId="857824748" sldId="260"/>
        </pc:sldMkLst>
        <pc:spChg chg="add mod">
          <ac:chgData name="RICARDO RABINOVICH" userId="2b7945b32268d1f9" providerId="LiveId" clId="{487B93CD-8997-4631-8606-4AD08B21DB02}" dt="2024-11-06T20:15:17.974" v="187" actId="207"/>
          <ac:spMkLst>
            <pc:docMk/>
            <pc:sldMk cId="857824748" sldId="260"/>
            <ac:spMk id="3" creationId="{82B981A7-1808-66F5-0C76-0416C8F42C68}"/>
          </ac:spMkLst>
        </pc:spChg>
      </pc:sldChg>
      <pc:sldChg chg="addSp modSp new mod modTransition">
        <pc:chgData name="RICARDO RABINOVICH" userId="2b7945b32268d1f9" providerId="LiveId" clId="{487B93CD-8997-4631-8606-4AD08B21DB02}" dt="2024-11-06T20:36:41.945" v="693"/>
        <pc:sldMkLst>
          <pc:docMk/>
          <pc:sldMk cId="2124296622" sldId="261"/>
        </pc:sldMkLst>
        <pc:spChg chg="add mod">
          <ac:chgData name="RICARDO RABINOVICH" userId="2b7945b32268d1f9" providerId="LiveId" clId="{487B93CD-8997-4631-8606-4AD08B21DB02}" dt="2024-11-06T20:19:13.552" v="291" actId="20577"/>
          <ac:spMkLst>
            <pc:docMk/>
            <pc:sldMk cId="2124296622" sldId="261"/>
            <ac:spMk id="3" creationId="{A4EBD9C3-75DD-DBF2-51B8-B63FEC8CE8DB}"/>
          </ac:spMkLst>
        </pc:spChg>
      </pc:sldChg>
      <pc:sldChg chg="addSp modSp new mod modTransition">
        <pc:chgData name="RICARDO RABINOVICH" userId="2b7945b32268d1f9" providerId="LiveId" clId="{487B93CD-8997-4631-8606-4AD08B21DB02}" dt="2024-11-06T20:36:41.945" v="693"/>
        <pc:sldMkLst>
          <pc:docMk/>
          <pc:sldMk cId="1959697916" sldId="262"/>
        </pc:sldMkLst>
        <pc:spChg chg="add">
          <ac:chgData name="RICARDO RABINOVICH" userId="2b7945b32268d1f9" providerId="LiveId" clId="{487B93CD-8997-4631-8606-4AD08B21DB02}" dt="2024-11-06T20:23:29.426" v="294"/>
          <ac:spMkLst>
            <pc:docMk/>
            <pc:sldMk cId="1959697916" sldId="262"/>
            <ac:spMk id="2" creationId="{3C0FF868-FFCF-D2BD-7606-03747473D154}"/>
          </ac:spMkLst>
        </pc:spChg>
        <pc:spChg chg="add mod">
          <ac:chgData name="RICARDO RABINOVICH" userId="2b7945b32268d1f9" providerId="LiveId" clId="{487B93CD-8997-4631-8606-4AD08B21DB02}" dt="2024-11-06T20:24:55.075" v="360" actId="1036"/>
          <ac:spMkLst>
            <pc:docMk/>
            <pc:sldMk cId="1959697916" sldId="262"/>
            <ac:spMk id="4" creationId="{EE50BF37-75F9-3762-615F-530AF2A5DCFC}"/>
          </ac:spMkLst>
        </pc:spChg>
        <pc:spChg chg="add mod">
          <ac:chgData name="RICARDO RABINOVICH" userId="2b7945b32268d1f9" providerId="LiveId" clId="{487B93CD-8997-4631-8606-4AD08B21DB02}" dt="2024-11-06T20:26:07.612" v="483" actId="1076"/>
          <ac:spMkLst>
            <pc:docMk/>
            <pc:sldMk cId="1959697916" sldId="262"/>
            <ac:spMk id="5" creationId="{513111BE-8A3C-86F3-C749-A87ECA4568EC}"/>
          </ac:spMkLst>
        </pc:spChg>
        <pc:picChg chg="add mod">
          <ac:chgData name="RICARDO RABINOVICH" userId="2b7945b32268d1f9" providerId="LiveId" clId="{487B93CD-8997-4631-8606-4AD08B21DB02}" dt="2024-11-06T20:23:59.527" v="297" actId="14100"/>
          <ac:picMkLst>
            <pc:docMk/>
            <pc:sldMk cId="1959697916" sldId="262"/>
            <ac:picMk id="3" creationId="{4EAB9191-FF9B-09C5-144A-8FB37354CCB3}"/>
          </ac:picMkLst>
        </pc:picChg>
      </pc:sldChg>
      <pc:sldChg chg="new del">
        <pc:chgData name="RICARDO RABINOVICH" userId="2b7945b32268d1f9" providerId="LiveId" clId="{487B93CD-8997-4631-8606-4AD08B21DB02}" dt="2024-11-06T20:31:07.916" v="565" actId="47"/>
        <pc:sldMkLst>
          <pc:docMk/>
          <pc:sldMk cId="1121759528" sldId="263"/>
        </pc:sldMkLst>
      </pc:sldChg>
      <pc:sldChg chg="addSp modSp add mod modTransition">
        <pc:chgData name="RICARDO RABINOVICH" userId="2b7945b32268d1f9" providerId="LiveId" clId="{487B93CD-8997-4631-8606-4AD08B21DB02}" dt="2024-11-06T20:36:41.945" v="693"/>
        <pc:sldMkLst>
          <pc:docMk/>
          <pc:sldMk cId="2570416563" sldId="263"/>
        </pc:sldMkLst>
        <pc:spChg chg="add">
          <ac:chgData name="RICARDO RABINOVICH" userId="2b7945b32268d1f9" providerId="LiveId" clId="{487B93CD-8997-4631-8606-4AD08B21DB02}" dt="2024-11-06T20:33:08.429" v="666"/>
          <ac:spMkLst>
            <pc:docMk/>
            <pc:sldMk cId="2570416563" sldId="263"/>
            <ac:spMk id="2" creationId="{03CB79F6-DE04-7ECB-E002-C320BE32D60B}"/>
          </ac:spMkLst>
        </pc:spChg>
        <pc:spChg chg="mod">
          <ac:chgData name="RICARDO RABINOVICH" userId="2b7945b32268d1f9" providerId="LiveId" clId="{487B93CD-8997-4631-8606-4AD08B21DB02}" dt="2024-11-06T20:35:40.247" v="690" actId="20577"/>
          <ac:spMkLst>
            <pc:docMk/>
            <pc:sldMk cId="2570416563" sldId="263"/>
            <ac:spMk id="3" creationId="{C2CC6B76-CB66-86A8-0E82-AFB120279F3A}"/>
          </ac:spMkLst>
        </pc:spChg>
        <pc:picChg chg="add mod modCrop">
          <ac:chgData name="RICARDO RABINOVICH" userId="2b7945b32268d1f9" providerId="LiveId" clId="{487B93CD-8997-4631-8606-4AD08B21DB02}" dt="2024-11-06T20:35:45.235" v="691" actId="14100"/>
          <ac:picMkLst>
            <pc:docMk/>
            <pc:sldMk cId="2570416563" sldId="263"/>
            <ac:picMk id="4" creationId="{94CF8A0A-5FD3-54E1-1856-1E18DF2C98B3}"/>
          </ac:picMkLst>
        </pc:picChg>
      </pc:sldChg>
      <pc:sldChg chg="addSp modSp add mod">
        <pc:chgData name="RICARDO RABINOVICH" userId="2b7945b32268d1f9" providerId="LiveId" clId="{487B93CD-8997-4631-8606-4AD08B21DB02}" dt="2024-11-13T21:16:10.608" v="866" actId="14100"/>
        <pc:sldMkLst>
          <pc:docMk/>
          <pc:sldMk cId="2139971350" sldId="264"/>
        </pc:sldMkLst>
        <pc:spChg chg="add">
          <ac:chgData name="RICARDO RABINOVICH" userId="2b7945b32268d1f9" providerId="LiveId" clId="{487B93CD-8997-4631-8606-4AD08B21DB02}" dt="2024-11-13T21:15:13.703" v="856"/>
          <ac:spMkLst>
            <pc:docMk/>
            <pc:sldMk cId="2139971350" sldId="264"/>
            <ac:spMk id="2" creationId="{E819C3E8-929A-8A2F-F750-A3BD574427E2}"/>
          </ac:spMkLst>
        </pc:spChg>
        <pc:spChg chg="mod">
          <ac:chgData name="RICARDO RABINOVICH" userId="2b7945b32268d1f9" providerId="LiveId" clId="{487B93CD-8997-4631-8606-4AD08B21DB02}" dt="2024-11-13T21:16:04.691" v="865" actId="20577"/>
          <ac:spMkLst>
            <pc:docMk/>
            <pc:sldMk cId="2139971350" sldId="264"/>
            <ac:spMk id="3" creationId="{8E694766-E583-54E6-582F-629B69E1E369}"/>
          </ac:spMkLst>
        </pc:spChg>
        <pc:picChg chg="add mod">
          <ac:chgData name="RICARDO RABINOVICH" userId="2b7945b32268d1f9" providerId="LiveId" clId="{487B93CD-8997-4631-8606-4AD08B21DB02}" dt="2024-11-13T21:16:10.608" v="866" actId="14100"/>
          <ac:picMkLst>
            <pc:docMk/>
            <pc:sldMk cId="2139971350" sldId="264"/>
            <ac:picMk id="4" creationId="{D38EFFC3-AADA-FDBB-F1E5-FA7BB16EF1EA}"/>
          </ac:picMkLst>
        </pc:picChg>
      </pc:sldChg>
      <pc:sldChg chg="new del">
        <pc:chgData name="RICARDO RABINOVICH" userId="2b7945b32268d1f9" providerId="LiveId" clId="{487B93CD-8997-4631-8606-4AD08B21DB02}" dt="2024-11-13T21:11:43.973" v="695" actId="47"/>
        <pc:sldMkLst>
          <pc:docMk/>
          <pc:sldMk cId="3123979675" sldId="264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878499-D8FB-4CE9-34D1-88ADFA4DF4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A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17CD045-D42E-DAD5-6B35-47A1EB6AA9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BB4ECCE-6F61-403B-510A-C004837686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864E4-F269-48CC-BEB5-6B3B880B6D24}" type="datetimeFigureOut">
              <a:rPr lang="es-AR" smtClean="0"/>
              <a:t>13/11/2024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CCB0231-6F42-5ECB-17B4-AF8E6BF719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BECC7DD-8B19-55F1-553C-70847D4968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B9588-FCA7-4DBD-A60D-0439C1BE4BB6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3942984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A4FD69F-F762-146E-B931-2DD6484880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7924242-9413-3880-70FF-CD4D4A3374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95D919E-1831-9C04-D200-290864A575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864E4-F269-48CC-BEB5-6B3B880B6D24}" type="datetimeFigureOut">
              <a:rPr lang="es-AR" smtClean="0"/>
              <a:t>13/11/2024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EFA8FF4-DFD6-62FF-A384-B1D2C1EE3A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7E10EE6-F539-653A-635D-4FBE51553A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B9588-FCA7-4DBD-A60D-0439C1BE4BB6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3519753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6365B20-5C75-13C4-478E-C196D225E4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4F4C017-EFB0-1147-8E58-729C69D8FA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F2E38CA-67F3-588B-CD2F-51BF261AC4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864E4-F269-48CC-BEB5-6B3B880B6D24}" type="datetimeFigureOut">
              <a:rPr lang="es-AR" smtClean="0"/>
              <a:t>13/11/2024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E5698EB-F066-37C7-E6BF-5EFD2C8BCF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7CCB83B-ECDE-6168-4532-72E296C58C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B9588-FCA7-4DBD-A60D-0439C1BE4BB6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2710817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5FC367C-2353-B85A-BC37-BCCF577F1B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9873FE6-70BF-1A5D-86E7-6607787053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35BE95D-EA7F-81C9-60BC-E14C534C97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864E4-F269-48CC-BEB5-6B3B880B6D24}" type="datetimeFigureOut">
              <a:rPr lang="es-AR" smtClean="0"/>
              <a:t>13/11/2024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0109C71-AF44-E4DA-C9E2-D927D077D7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5D8053E-2474-53ED-016E-7698D944D9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B9588-FCA7-4DBD-A60D-0439C1BE4BB6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78867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86950A2-99F0-5CB8-0D60-B3700DC460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7422BD5-45CF-3B3A-B998-529F039C7A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FB1A1F4-32A6-9E61-84AF-9DD18F92AD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864E4-F269-48CC-BEB5-6B3B880B6D24}" type="datetimeFigureOut">
              <a:rPr lang="es-AR" smtClean="0"/>
              <a:t>13/11/2024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F8C2199-D8AB-7690-4DFC-7E29715D48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E3DB3F2-E383-201D-28D9-9A0664EDA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B9588-FCA7-4DBD-A60D-0439C1BE4BB6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2798789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224D1A-0ADF-3464-CE5C-551A3102BF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DC6890F-B36D-9F95-4917-CB9185D08B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AR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66E31A1-166F-F044-11FB-AB876551C6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AR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3D6E3DF-8964-662A-F22E-1875311CAE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864E4-F269-48CC-BEB5-6B3B880B6D24}" type="datetimeFigureOut">
              <a:rPr lang="es-AR" smtClean="0"/>
              <a:t>13/11/2024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AC92415-0BE0-4931-07A7-35C5F73532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A830DF7-E783-5C10-86D9-B98096F48C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B9588-FCA7-4DBD-A60D-0439C1BE4BB6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8443851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DF85DF8-DA8C-E145-15BB-1CBAE0DC4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DFEFFF4-6A06-528F-2256-9B81398484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B7C414D-FD46-173E-6C02-4D4ADA8162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AR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967AC453-077A-08A8-16BC-C14931733A6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A81FFF01-8A85-05D0-B468-10F54076346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AR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6EB07070-E876-3D09-B132-A29C4119C5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864E4-F269-48CC-BEB5-6B3B880B6D24}" type="datetimeFigureOut">
              <a:rPr lang="es-AR" smtClean="0"/>
              <a:t>13/11/2024</a:t>
            </a:fld>
            <a:endParaRPr lang="es-AR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E8B9B91A-EABA-5646-A0F0-98D709A729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2490B574-9FE2-1081-2B55-50A35C1EB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B9588-FCA7-4DBD-A60D-0439C1BE4BB6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6868770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202AEE2-4D45-33F9-D79D-4AA15B2BC6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AR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F28DC15D-0350-3E44-1055-9CCEAC0F85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864E4-F269-48CC-BEB5-6B3B880B6D24}" type="datetimeFigureOut">
              <a:rPr lang="es-AR" smtClean="0"/>
              <a:t>13/11/2024</a:t>
            </a:fld>
            <a:endParaRPr lang="es-AR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0634332E-EB7F-5F20-4E29-93BEEF03E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998EEE86-A87D-C6A4-EA03-E30551D1B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B9588-FCA7-4DBD-A60D-0439C1BE4BB6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7068871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57B0241D-C337-F403-A1C8-0AE59B50D6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864E4-F269-48CC-BEB5-6B3B880B6D24}" type="datetimeFigureOut">
              <a:rPr lang="es-AR" smtClean="0"/>
              <a:t>13/11/2024</a:t>
            </a:fld>
            <a:endParaRPr lang="es-AR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276C4455-C213-897A-1D14-7FDFA2F3D6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01FBA61-33BE-B23F-F7FD-E350829E86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B9588-FCA7-4DBD-A60D-0439C1BE4BB6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7877402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D808DF0-33A5-FA7E-9004-C1A396D8A6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31C2717-6066-4B4A-9B3F-08B9BD0F42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1F34A62-DF5D-3ADE-45E5-F87A621E68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8571E60-25D4-73F5-729B-E2213F2517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864E4-F269-48CC-BEB5-6B3B880B6D24}" type="datetimeFigureOut">
              <a:rPr lang="es-AR" smtClean="0"/>
              <a:t>13/11/2024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927741B-4E64-F74B-3E23-2586208F55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669D0D1-667D-2373-BC75-9C9F07011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B9588-FCA7-4DBD-A60D-0439C1BE4BB6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5835802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A6C133-B09C-12FA-8713-96EA725E7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AR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D5F969E8-984A-9773-749A-38DAAA73CB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1AB800D-F68B-8037-7CAF-6F2B10CC6C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8F1CC7A-540A-BDD9-536F-EAB4C624D9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864E4-F269-48CC-BEB5-6B3B880B6D24}" type="datetimeFigureOut">
              <a:rPr lang="es-AR" smtClean="0"/>
              <a:t>13/11/2024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0F13E19-778D-BA23-683D-406DB2E212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269F2E7-492F-4567-3404-CEEFEE9AE2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B9588-FCA7-4DBD-A60D-0439C1BE4BB6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0986957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3A3264BC-171E-73E3-CDAB-D9F83EBF60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AE07886-060C-9F0E-1C53-3955317D59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EEC59C7-E69E-42D5-CAC5-9E1A4A10AB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2E864E4-F269-48CC-BEB5-6B3B880B6D24}" type="datetimeFigureOut">
              <a:rPr lang="es-AR" smtClean="0"/>
              <a:t>13/11/2024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D138C6C-DE8C-A6BA-43B6-174368E83F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1BFA785-2CB2-6406-8085-4D6619B279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BDB9588-FCA7-4DBD-A60D-0439C1BE4BB6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251698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105420E9-0C38-9E65-EFD3-038F6D549A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7528" y="0"/>
            <a:ext cx="6858000" cy="685800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2950C305-383C-8422-62C6-70361017AE8C}"/>
              </a:ext>
            </a:extLst>
          </p:cNvPr>
          <p:cNvSpPr txBox="1"/>
          <p:nvPr/>
        </p:nvSpPr>
        <p:spPr>
          <a:xfrm>
            <a:off x="102870" y="68455"/>
            <a:ext cx="11948922" cy="65556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AR" altLang="es-AR" sz="60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i crashed into gothic" panose="02000000000000000000" pitchFamily="2" charset="0"/>
              </a:rPr>
              <a:t>TEMAS PARA </a:t>
            </a:r>
            <a:br>
              <a:rPr kumimoji="0" lang="es-AR" altLang="es-AR" sz="60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i crashed into gothic" panose="02000000000000000000" pitchFamily="2" charset="0"/>
              </a:rPr>
            </a:br>
            <a:r>
              <a:rPr kumimoji="0" lang="es-AR" altLang="es-AR" sz="60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i crashed into gothic" panose="02000000000000000000" pitchFamily="2" charset="0"/>
              </a:rPr>
              <a:t>DERECHO </a:t>
            </a:r>
            <a:br>
              <a:rPr kumimoji="0" lang="es-AR" altLang="es-AR" sz="60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i crashed into gothic" panose="02000000000000000000" pitchFamily="2" charset="0"/>
              </a:rPr>
            </a:br>
            <a:r>
              <a:rPr kumimoji="0" lang="es-AR" altLang="es-AR" sz="60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i crashed into gothic" panose="02000000000000000000" pitchFamily="2" charset="0"/>
              </a:rPr>
              <a:t>ALTOMEDIEVAL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s-AR" altLang="es-AR" sz="6000" b="1" dirty="0">
              <a:solidFill>
                <a:srgbClr val="FFFF00"/>
              </a:solidFill>
              <a:latin typeface="i crashed into gothic" panose="02000000000000000000" pitchFamily="2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AR" altLang="es-AR" sz="6000" b="1" dirty="0">
                <a:solidFill>
                  <a:schemeClr val="bg1"/>
                </a:solidFill>
                <a:latin typeface="i crashed into gothic" panose="02000000000000000000" pitchFamily="2" charset="0"/>
              </a:rPr>
              <a:t>Universidad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AR" altLang="es-AR" sz="6000" b="1" dirty="0">
                <a:solidFill>
                  <a:schemeClr val="bg1"/>
                </a:solidFill>
                <a:latin typeface="i crashed into gothic" panose="02000000000000000000" pitchFamily="2" charset="0"/>
              </a:rPr>
              <a:t>de Chile </a:t>
            </a:r>
            <a:br>
              <a:rPr lang="es-AR" altLang="es-AR" sz="6000" b="1" dirty="0">
                <a:solidFill>
                  <a:schemeClr val="bg1"/>
                </a:solidFill>
                <a:latin typeface="i crashed into gothic" panose="02000000000000000000" pitchFamily="2" charset="0"/>
              </a:rPr>
            </a:br>
            <a:r>
              <a:rPr lang="es-AR" altLang="es-AR" sz="6000" b="1" dirty="0">
                <a:solidFill>
                  <a:schemeClr val="bg1"/>
                </a:solidFill>
                <a:latin typeface="i crashed into gothic" panose="02000000000000000000" pitchFamily="2" charset="0"/>
              </a:rPr>
              <a:t>2024</a:t>
            </a:r>
            <a:endParaRPr kumimoji="0" lang="es-AR" altLang="es-AR" sz="6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i crashed into gothic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74846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42709957-64CC-B1D1-8565-063F835A9C05}"/>
              </a:ext>
            </a:extLst>
          </p:cNvPr>
          <p:cNvSpPr txBox="1"/>
          <p:nvPr/>
        </p:nvSpPr>
        <p:spPr>
          <a:xfrm>
            <a:off x="66294" y="71134"/>
            <a:ext cx="12735306" cy="6186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s-AR" altLang="es-AR" sz="3600" b="1" i="0" u="none" strike="noStrike" cap="none" normalizeH="0" baseline="0" dirty="0">
                <a:ln>
                  <a:noFill/>
                </a:ln>
                <a:solidFill>
                  <a:srgbClr val="4D4D4D"/>
                </a:solidFill>
                <a:effectLst/>
                <a:latin typeface="i crashed into gothic" panose="02000000000000000000" pitchFamily="2" charset="0"/>
              </a:rPr>
              <a:t>TOMAR UNO DE ESTOS TEMAS:</a:t>
            </a:r>
            <a:br>
              <a:rPr kumimoji="0" lang="es-AR" altLang="es-AR" sz="3600" b="1" i="0" u="none" strike="noStrike" cap="none" normalizeH="0" baseline="0" dirty="0">
                <a:ln>
                  <a:noFill/>
                </a:ln>
                <a:solidFill>
                  <a:srgbClr val="4D4D4D"/>
                </a:solidFill>
                <a:effectLst/>
                <a:latin typeface="i crashed into gothic" panose="02000000000000000000" pitchFamily="2" charset="0"/>
              </a:rPr>
            </a:br>
            <a:endParaRPr kumimoji="0" lang="es-AR" altLang="es-AR" sz="3600" b="1" i="0" u="none" strike="noStrike" cap="none" normalizeH="0" baseline="0" dirty="0">
              <a:ln>
                <a:noFill/>
              </a:ln>
              <a:solidFill>
                <a:srgbClr val="4D4D4D"/>
              </a:solidFill>
              <a:effectLst/>
              <a:latin typeface="i crashed into gothic" panose="02000000000000000000" pitchFamily="2" charset="0"/>
            </a:endParaRPr>
          </a:p>
          <a:p>
            <a:r>
              <a:rPr kumimoji="0" lang="es-AR" altLang="es-AR" sz="36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i crashed into gothic" panose="02000000000000000000" pitchFamily="2" charset="0"/>
              </a:rPr>
              <a:t>1) El juicio por combate en la Alta Edad Media</a:t>
            </a:r>
            <a:br>
              <a:rPr kumimoji="0" lang="es-AR" altLang="es-AR" sz="36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i crashed into gothic" panose="02000000000000000000" pitchFamily="2" charset="0"/>
              </a:rPr>
            </a:br>
            <a:endParaRPr kumimoji="0" lang="es-AR" altLang="es-AR" sz="36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i crashed into gothic" panose="02000000000000000000" pitchFamily="2" charset="0"/>
            </a:endParaRPr>
          </a:p>
          <a:p>
            <a:r>
              <a:rPr kumimoji="0" lang="es-AR" altLang="es-AR" sz="3600" b="1" i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i crashed into gothic" panose="02000000000000000000" pitchFamily="2" charset="0"/>
              </a:rPr>
              <a:t>2) Historia de la Magna Carta.</a:t>
            </a:r>
            <a:br>
              <a:rPr kumimoji="0" lang="es-AR" altLang="es-AR" sz="3600" b="1" i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i crashed into gothic" panose="02000000000000000000" pitchFamily="2" charset="0"/>
              </a:rPr>
            </a:br>
            <a:endParaRPr kumimoji="0" lang="es-AR" altLang="es-AR" sz="3600" b="1" i="0" u="none" strike="noStrike" cap="none" normalizeH="0" baseline="0" dirty="0">
              <a:ln>
                <a:noFill/>
              </a:ln>
              <a:solidFill>
                <a:srgbClr val="7030A0"/>
              </a:solidFill>
              <a:effectLst/>
              <a:latin typeface="i crashed into gothic" panose="02000000000000000000" pitchFamily="2" charset="0"/>
            </a:endParaRPr>
          </a:p>
          <a:p>
            <a:r>
              <a:rPr kumimoji="0" lang="es-AR" altLang="es-AR" sz="3600" b="1" i="0" u="none" strike="noStrike" cap="none" normalizeH="0" baseline="0" dirty="0">
                <a:ln>
                  <a:noFill/>
                </a:ln>
                <a:solidFill>
                  <a:srgbClr val="4D4D4D"/>
                </a:solidFill>
                <a:effectLst/>
                <a:latin typeface="i crashed into gothic" panose="02000000000000000000" pitchFamily="2" charset="0"/>
              </a:rPr>
              <a:t>3) Coexistencia entre religiones en la A. Edad Media  </a:t>
            </a:r>
            <a:br>
              <a:rPr kumimoji="0" lang="es-AR" altLang="es-AR" sz="3600" b="1" i="0" u="none" strike="noStrike" cap="none" normalizeH="0" baseline="0" dirty="0">
                <a:ln>
                  <a:noFill/>
                </a:ln>
                <a:solidFill>
                  <a:srgbClr val="4D4D4D"/>
                </a:solidFill>
                <a:effectLst/>
                <a:latin typeface="i crashed into gothic" panose="02000000000000000000" pitchFamily="2" charset="0"/>
              </a:rPr>
            </a:br>
            <a:endParaRPr kumimoji="0" lang="es-AR" altLang="es-AR" sz="3600" b="1" i="0" u="none" strike="noStrike" cap="none" normalizeH="0" baseline="0" dirty="0">
              <a:ln>
                <a:noFill/>
              </a:ln>
              <a:solidFill>
                <a:srgbClr val="4D4D4D"/>
              </a:solidFill>
              <a:effectLst/>
              <a:latin typeface="i crashed into gothic" panose="02000000000000000000" pitchFamily="2" charset="0"/>
            </a:endParaRPr>
          </a:p>
          <a:p>
            <a:r>
              <a:rPr kumimoji="0" lang="es-AR" altLang="es-AR" sz="3600" b="1" i="0" u="none" strike="noStrike" cap="none" normalizeH="0" baseline="0" dirty="0">
                <a:ln>
                  <a:noFill/>
                </a:ln>
                <a:solidFill>
                  <a:schemeClr val="accent6"/>
                </a:solidFill>
                <a:effectLst/>
                <a:latin typeface="i crashed into gothic" panose="02000000000000000000" pitchFamily="2" charset="0"/>
              </a:rPr>
              <a:t>4) El Wergeld.</a:t>
            </a:r>
          </a:p>
          <a:p>
            <a:endParaRPr lang="es-AR" sz="3600" b="1" dirty="0">
              <a:solidFill>
                <a:schemeClr val="accent6"/>
              </a:solidFill>
              <a:latin typeface="i crashed into gothic" panose="02000000000000000000" pitchFamily="2" charset="0"/>
            </a:endParaRPr>
          </a:p>
          <a:p>
            <a:r>
              <a:rPr lang="es-AR" sz="3600" b="1" dirty="0">
                <a:latin typeface="i crashed into gothic" panose="02000000000000000000" pitchFamily="2" charset="0"/>
              </a:rPr>
              <a:t>5) ¿Cómo se llegaba a ser rey en la </a:t>
            </a:r>
            <a:r>
              <a:rPr lang="es-AR" sz="3600" b="1" dirty="0" err="1">
                <a:latin typeface="i crashed into gothic" panose="02000000000000000000" pitchFamily="2" charset="0"/>
              </a:rPr>
              <a:t>A.Edad</a:t>
            </a:r>
            <a:r>
              <a:rPr lang="es-AR" sz="3600" b="1" dirty="0">
                <a:latin typeface="i crashed into gothic" panose="02000000000000000000" pitchFamily="2" charset="0"/>
              </a:rPr>
              <a:t> Media?</a:t>
            </a:r>
          </a:p>
        </p:txBody>
      </p:sp>
    </p:spTree>
    <p:extLst>
      <p:ext uri="{BB962C8B-B14F-4D97-AF65-F5344CB8AC3E}">
        <p14:creationId xmlns:p14="http://schemas.microsoft.com/office/powerpoint/2010/main" val="40372055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EC24D5-FF3A-EF8F-722B-07F63E269A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8E694766-E583-54E6-582F-629B69E1E369}"/>
              </a:ext>
            </a:extLst>
          </p:cNvPr>
          <p:cNvSpPr txBox="1"/>
          <p:nvPr/>
        </p:nvSpPr>
        <p:spPr>
          <a:xfrm>
            <a:off x="66294" y="71134"/>
            <a:ext cx="12735306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s-AR" altLang="es-AR" sz="3600" b="1" i="0" u="none" strike="noStrike" cap="none" normalizeH="0" baseline="0" dirty="0">
                <a:ln>
                  <a:noFill/>
                </a:ln>
                <a:solidFill>
                  <a:srgbClr val="4D4D4D"/>
                </a:solidFill>
                <a:effectLst/>
                <a:latin typeface="i crashed into gothic" panose="02000000000000000000" pitchFamily="2" charset="0"/>
              </a:rPr>
              <a:t>REALIZAR </a:t>
            </a:r>
            <a:br>
              <a:rPr kumimoji="0" lang="es-AR" altLang="es-AR" sz="3600" b="1" i="0" u="none" strike="noStrike" cap="none" normalizeH="0" baseline="0" dirty="0">
                <a:ln>
                  <a:noFill/>
                </a:ln>
                <a:solidFill>
                  <a:srgbClr val="4D4D4D"/>
                </a:solidFill>
                <a:effectLst/>
                <a:latin typeface="i crashed into gothic" panose="02000000000000000000" pitchFamily="2" charset="0"/>
              </a:rPr>
            </a:br>
            <a:r>
              <a:rPr kumimoji="0" lang="es-AR" altLang="es-AR" sz="3600" b="1" i="0" u="none" strike="noStrike" cap="none" normalizeH="0" baseline="0" dirty="0">
                <a:ln>
                  <a:noFill/>
                </a:ln>
                <a:solidFill>
                  <a:srgbClr val="4D4D4D"/>
                </a:solidFill>
                <a:effectLst/>
                <a:latin typeface="i crashed into gothic" panose="02000000000000000000" pitchFamily="2" charset="0"/>
              </a:rPr>
              <a:t>UNA INVESTIGACIÓN LIBRE, </a:t>
            </a:r>
            <a:br>
              <a:rPr kumimoji="0" lang="es-AR" altLang="es-AR" sz="3600" b="1" i="0" u="none" strike="noStrike" cap="none" normalizeH="0" baseline="0" dirty="0">
                <a:ln>
                  <a:noFill/>
                </a:ln>
                <a:solidFill>
                  <a:srgbClr val="4D4D4D"/>
                </a:solidFill>
                <a:effectLst/>
                <a:latin typeface="i crashed into gothic" panose="02000000000000000000" pitchFamily="2" charset="0"/>
              </a:rPr>
            </a:br>
            <a:r>
              <a:rPr kumimoji="0" lang="es-AR" altLang="es-AR" sz="3600" b="1" i="0" u="none" strike="noStrike" cap="none" normalizeH="0" baseline="0" dirty="0">
                <a:ln>
                  <a:noFill/>
                </a:ln>
                <a:solidFill>
                  <a:srgbClr val="4D4D4D"/>
                </a:solidFill>
                <a:effectLst/>
                <a:latin typeface="i crashed into gothic" panose="02000000000000000000" pitchFamily="2" charset="0"/>
              </a:rPr>
              <a:t>BASADA EN LAS CLASES, </a:t>
            </a:r>
            <a:br>
              <a:rPr kumimoji="0" lang="es-AR" altLang="es-AR" sz="3600" b="1" i="0" u="none" strike="noStrike" cap="none" normalizeH="0" baseline="0" dirty="0">
                <a:ln>
                  <a:noFill/>
                </a:ln>
                <a:solidFill>
                  <a:srgbClr val="4D4D4D"/>
                </a:solidFill>
                <a:effectLst/>
                <a:latin typeface="i crashed into gothic" panose="02000000000000000000" pitchFamily="2" charset="0"/>
              </a:rPr>
            </a:br>
            <a:r>
              <a:rPr kumimoji="0" lang="es-AR" altLang="es-AR" sz="3600" b="1" i="0" u="none" strike="noStrike" cap="none" normalizeH="0" baseline="0" dirty="0">
                <a:ln>
                  <a:noFill/>
                </a:ln>
                <a:solidFill>
                  <a:srgbClr val="4D4D4D"/>
                </a:solidFill>
                <a:effectLst/>
                <a:latin typeface="i crashed into gothic" panose="02000000000000000000" pitchFamily="2" charset="0"/>
              </a:rPr>
              <a:t>EN INTERNET </a:t>
            </a:r>
            <a:br>
              <a:rPr kumimoji="0" lang="es-AR" altLang="es-AR" sz="3600" b="1" i="0" u="none" strike="noStrike" cap="none" normalizeH="0" baseline="0" dirty="0">
                <a:ln>
                  <a:noFill/>
                </a:ln>
                <a:solidFill>
                  <a:srgbClr val="4D4D4D"/>
                </a:solidFill>
                <a:effectLst/>
                <a:latin typeface="i crashed into gothic" panose="02000000000000000000" pitchFamily="2" charset="0"/>
              </a:rPr>
            </a:br>
            <a:r>
              <a:rPr kumimoji="0" lang="es-AR" altLang="es-AR" sz="3600" b="1" i="0" u="none" strike="noStrike" cap="none" normalizeH="0" baseline="0" dirty="0">
                <a:ln>
                  <a:noFill/>
                </a:ln>
                <a:solidFill>
                  <a:srgbClr val="4D4D4D"/>
                </a:solidFill>
                <a:effectLst/>
                <a:latin typeface="i crashed into gothic" panose="02000000000000000000" pitchFamily="2" charset="0"/>
              </a:rPr>
              <a:t>Y EN BIBLIOGRAFÍA, </a:t>
            </a:r>
            <a:br>
              <a:rPr kumimoji="0" lang="es-AR" altLang="es-AR" sz="3600" b="1" i="0" u="none" strike="noStrike" cap="none" normalizeH="0" baseline="0" dirty="0">
                <a:ln>
                  <a:noFill/>
                </a:ln>
                <a:solidFill>
                  <a:srgbClr val="4D4D4D"/>
                </a:solidFill>
                <a:effectLst/>
                <a:latin typeface="i crashed into gothic" panose="02000000000000000000" pitchFamily="2" charset="0"/>
              </a:rPr>
            </a:br>
            <a:r>
              <a:rPr kumimoji="0" lang="es-AR" altLang="es-AR" sz="3600" b="1" i="0" u="none" strike="noStrike" cap="none" normalizeH="0" baseline="0" dirty="0">
                <a:ln>
                  <a:noFill/>
                </a:ln>
                <a:solidFill>
                  <a:srgbClr val="4D4D4D"/>
                </a:solidFill>
                <a:effectLst/>
                <a:latin typeface="i crashed into gothic" panose="02000000000000000000" pitchFamily="2" charset="0"/>
              </a:rPr>
              <a:t>ACERCA DEL TEMA ELEGIDO.</a:t>
            </a:r>
          </a:p>
          <a:p>
            <a:r>
              <a:rPr kumimoji="0" lang="es-AR" altLang="es-AR" sz="36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i crashed into gothic" panose="02000000000000000000" pitchFamily="2" charset="0"/>
              </a:rPr>
              <a:t>ESA INVESTIGACIÓN </a:t>
            </a:r>
            <a:br>
              <a:rPr kumimoji="0" lang="es-AR" altLang="es-AR" sz="36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i crashed into gothic" panose="02000000000000000000" pitchFamily="2" charset="0"/>
              </a:rPr>
            </a:br>
            <a:r>
              <a:rPr kumimoji="0" lang="es-AR" altLang="es-AR" sz="36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i crashed into gothic" panose="02000000000000000000" pitchFamily="2" charset="0"/>
              </a:rPr>
              <a:t>NO SE PRESENTA.</a:t>
            </a:r>
            <a:endParaRPr lang="es-AR" sz="3600" b="1" dirty="0">
              <a:latin typeface="i crashed into gothic" panose="02000000000000000000" pitchFamily="2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38EFFC3-AADA-FDBB-F1E5-FA7BB16EF1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2552" y="20057"/>
            <a:ext cx="66598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97135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82B981A7-1808-66F5-0C76-0416C8F42C68}"/>
              </a:ext>
            </a:extLst>
          </p:cNvPr>
          <p:cNvSpPr txBox="1"/>
          <p:nvPr/>
        </p:nvSpPr>
        <p:spPr>
          <a:xfrm>
            <a:off x="1524" y="86743"/>
            <a:ext cx="12681204" cy="67403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s-AR" altLang="es-AR" sz="4800" b="1" i="0" u="none" strike="noStrike" cap="none" normalizeH="0" baseline="0" dirty="0">
                <a:ln>
                  <a:noFill/>
                </a:ln>
                <a:solidFill>
                  <a:srgbClr val="4D4D4D"/>
                </a:solidFill>
                <a:effectLst/>
                <a:latin typeface="i crashed into gothic" panose="02000000000000000000" pitchFamily="2" charset="0"/>
              </a:rPr>
              <a:t>REALIZAR UN AUDIOVISUAL </a:t>
            </a:r>
            <a:br>
              <a:rPr kumimoji="0" lang="es-AR" altLang="es-AR" sz="4800" b="1" i="0" u="none" strike="noStrike" cap="none" normalizeH="0" baseline="0" dirty="0">
                <a:ln>
                  <a:noFill/>
                </a:ln>
                <a:solidFill>
                  <a:srgbClr val="4D4D4D"/>
                </a:solidFill>
                <a:effectLst/>
                <a:latin typeface="i crashed into gothic" panose="02000000000000000000" pitchFamily="2" charset="0"/>
              </a:rPr>
            </a:br>
            <a:r>
              <a:rPr kumimoji="0" lang="es-AR" altLang="es-AR" sz="4800" b="1" i="0" u="none" strike="noStrike" cap="none" normalizeH="0" baseline="0" dirty="0">
                <a:ln>
                  <a:noFill/>
                </a:ln>
                <a:solidFill>
                  <a:srgbClr val="4D4D4D"/>
                </a:solidFill>
                <a:effectLst/>
                <a:latin typeface="i crashed into gothic" panose="02000000000000000000" pitchFamily="2" charset="0"/>
              </a:rPr>
              <a:t>DE NO MÁS DE 10 MINUTOS.</a:t>
            </a:r>
            <a:br>
              <a:rPr kumimoji="0" lang="es-AR" altLang="es-AR" sz="4800" b="1" i="0" u="none" strike="noStrike" cap="none" normalizeH="0" baseline="0" dirty="0">
                <a:ln>
                  <a:noFill/>
                </a:ln>
                <a:solidFill>
                  <a:srgbClr val="4D4D4D"/>
                </a:solidFill>
                <a:effectLst/>
                <a:latin typeface="i crashed into gothic" panose="02000000000000000000" pitchFamily="2" charset="0"/>
              </a:rPr>
            </a:br>
            <a:r>
              <a:rPr kumimoji="0" lang="es-AR" altLang="es-AR" sz="4800" b="1" i="0" u="none" strike="noStrike" cap="none" normalizeH="0" baseline="0" dirty="0">
                <a:ln>
                  <a:noFill/>
                </a:ln>
                <a:solidFill>
                  <a:srgbClr val="4D4D4D"/>
                </a:solidFill>
                <a:effectLst/>
                <a:latin typeface="i crashed into gothic" panose="02000000000000000000" pitchFamily="2" charset="0"/>
              </a:rPr>
              <a:t>En el audiovisual, van a: </a:t>
            </a:r>
          </a:p>
          <a:p>
            <a:r>
              <a:rPr kumimoji="0" lang="es-AR" altLang="es-AR" sz="48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i crashed into gothic" panose="02000000000000000000" pitchFamily="2" charset="0"/>
              </a:rPr>
              <a:t>A- explicar cómo hicieron </a:t>
            </a:r>
            <a:br>
              <a:rPr kumimoji="0" lang="es-AR" altLang="es-AR" sz="48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i crashed into gothic" panose="02000000000000000000" pitchFamily="2" charset="0"/>
              </a:rPr>
            </a:br>
            <a:r>
              <a:rPr kumimoji="0" lang="es-AR" altLang="es-AR" sz="48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i crashed into gothic" panose="02000000000000000000" pitchFamily="2" charset="0"/>
              </a:rPr>
              <a:t>     la investigación.</a:t>
            </a:r>
            <a:br>
              <a:rPr kumimoji="0" lang="es-AR" altLang="es-AR" sz="48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i crashed into gothic" panose="02000000000000000000" pitchFamily="2" charset="0"/>
              </a:rPr>
            </a:br>
            <a:r>
              <a:rPr kumimoji="0" lang="es-AR" altLang="es-AR" sz="4800" b="1" i="0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  <a:latin typeface="i crashed into gothic" panose="02000000000000000000" pitchFamily="2" charset="0"/>
              </a:rPr>
              <a:t>B- Comentar qué problemas hallaron </a:t>
            </a:r>
            <a:br>
              <a:rPr kumimoji="0" lang="es-AR" altLang="es-AR" sz="4800" b="1" i="0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  <a:latin typeface="i crashed into gothic" panose="02000000000000000000" pitchFamily="2" charset="0"/>
              </a:rPr>
            </a:br>
            <a:r>
              <a:rPr kumimoji="0" lang="es-AR" altLang="es-AR" sz="4800" b="1" i="0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  <a:latin typeface="i crashed into gothic" panose="02000000000000000000" pitchFamily="2" charset="0"/>
              </a:rPr>
              <a:t>      y cómo los fueron resolviendo.</a:t>
            </a:r>
            <a:br>
              <a:rPr kumimoji="0" lang="es-AR" altLang="es-AR" sz="4800" b="1" i="0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  <a:latin typeface="i crashed into gothic" panose="02000000000000000000" pitchFamily="2" charset="0"/>
              </a:rPr>
            </a:br>
            <a:r>
              <a:rPr kumimoji="0" lang="es-AR" altLang="es-AR" sz="4800" b="1" i="0" u="none" strike="noStrike" cap="none" normalizeH="0" baseline="0" dirty="0">
                <a:ln>
                  <a:noFill/>
                </a:ln>
                <a:solidFill>
                  <a:schemeClr val="accent6"/>
                </a:solidFill>
                <a:effectLst/>
                <a:latin typeface="i crashed into gothic" panose="02000000000000000000" pitchFamily="2" charset="0"/>
              </a:rPr>
              <a:t>C- Compartir las conclusiones </a:t>
            </a:r>
            <a:br>
              <a:rPr kumimoji="0" lang="es-AR" altLang="es-AR" sz="4800" b="1" i="0" u="none" strike="noStrike" cap="none" normalizeH="0" baseline="0" dirty="0">
                <a:ln>
                  <a:noFill/>
                </a:ln>
                <a:solidFill>
                  <a:schemeClr val="accent6"/>
                </a:solidFill>
                <a:effectLst/>
                <a:latin typeface="i crashed into gothic" panose="02000000000000000000" pitchFamily="2" charset="0"/>
              </a:rPr>
            </a:br>
            <a:r>
              <a:rPr kumimoji="0" lang="es-AR" altLang="es-AR" sz="4800" b="1" i="0" u="none" strike="noStrike" cap="none" normalizeH="0" baseline="0" dirty="0">
                <a:ln>
                  <a:noFill/>
                </a:ln>
                <a:solidFill>
                  <a:schemeClr val="accent6"/>
                </a:solidFill>
                <a:effectLst/>
                <a:latin typeface="i crashed into gothic" panose="02000000000000000000" pitchFamily="2" charset="0"/>
              </a:rPr>
              <a:t>      a las que llegaron.</a:t>
            </a:r>
            <a:endParaRPr lang="es-AR" sz="4800" b="1" dirty="0">
              <a:solidFill>
                <a:schemeClr val="accent6"/>
              </a:solidFill>
              <a:latin typeface="i crashed into gothic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78247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A4EBD9C3-75DD-DBF2-51B8-B63FEC8CE8DB}"/>
              </a:ext>
            </a:extLst>
          </p:cNvPr>
          <p:cNvSpPr txBox="1"/>
          <p:nvPr/>
        </p:nvSpPr>
        <p:spPr>
          <a:xfrm>
            <a:off x="66294" y="0"/>
            <a:ext cx="12634722" cy="5909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AR" altLang="es-AR" sz="5400" i="0" u="none" strike="noStrike" cap="none" normalizeH="0" baseline="0" dirty="0">
                <a:ln>
                  <a:noFill/>
                </a:ln>
                <a:solidFill>
                  <a:srgbClr val="4D4D4D"/>
                </a:solidFill>
                <a:effectLst/>
                <a:latin typeface="i crashed into gothic" panose="02000000000000000000" pitchFamily="2" charset="0"/>
              </a:rPr>
              <a:t>PUEDEN TRABAJAR EN GRUPOS </a:t>
            </a:r>
            <a:br>
              <a:rPr kumimoji="0" lang="es-AR" altLang="es-AR" sz="5400" i="0" u="none" strike="noStrike" cap="none" normalizeH="0" baseline="0" dirty="0">
                <a:ln>
                  <a:noFill/>
                </a:ln>
                <a:solidFill>
                  <a:srgbClr val="4D4D4D"/>
                </a:solidFill>
                <a:effectLst/>
                <a:latin typeface="i crashed into gothic" panose="02000000000000000000" pitchFamily="2" charset="0"/>
              </a:rPr>
            </a:br>
            <a:r>
              <a:rPr kumimoji="0" lang="es-AR" altLang="es-AR" sz="5400" i="0" u="none" strike="noStrike" cap="none" normalizeH="0" baseline="0" dirty="0">
                <a:ln>
                  <a:noFill/>
                </a:ln>
                <a:solidFill>
                  <a:schemeClr val="accent6"/>
                </a:solidFill>
                <a:effectLst/>
                <a:latin typeface="i crashed into gothic" panose="02000000000000000000" pitchFamily="2" charset="0"/>
              </a:rPr>
              <a:t>DE HASTA SEIS PERSONAS. </a:t>
            </a:r>
            <a:br>
              <a:rPr kumimoji="0" lang="es-AR" altLang="es-AR" sz="5400" i="0" u="none" strike="noStrike" cap="none" normalizeH="0" baseline="0" dirty="0">
                <a:ln>
                  <a:noFill/>
                </a:ln>
                <a:solidFill>
                  <a:schemeClr val="accent6"/>
                </a:solidFill>
                <a:effectLst/>
                <a:latin typeface="i crashed into gothic" panose="02000000000000000000" pitchFamily="2" charset="0"/>
              </a:rPr>
            </a:br>
            <a:r>
              <a:rPr kumimoji="0" lang="es-AR" altLang="es-AR" sz="5400" i="0" u="none" strike="noStrike" cap="none" normalizeH="0" baseline="0" dirty="0">
                <a:ln>
                  <a:noFill/>
                </a:ln>
                <a:solidFill>
                  <a:srgbClr val="4D4D4D"/>
                </a:solidFill>
                <a:effectLst/>
                <a:latin typeface="i crashed into gothic" panose="02000000000000000000" pitchFamily="2" charset="0"/>
              </a:rPr>
              <a:t>Todas las personas del grupo </a:t>
            </a:r>
            <a:br>
              <a:rPr kumimoji="0" lang="es-AR" altLang="es-AR" sz="5400" i="0" u="none" strike="noStrike" cap="none" normalizeH="0" baseline="0" dirty="0">
                <a:ln>
                  <a:noFill/>
                </a:ln>
                <a:solidFill>
                  <a:srgbClr val="4D4D4D"/>
                </a:solidFill>
                <a:effectLst/>
                <a:latin typeface="i crashed into gothic" panose="02000000000000000000" pitchFamily="2" charset="0"/>
              </a:rPr>
            </a:br>
            <a:r>
              <a:rPr kumimoji="0" lang="es-AR" altLang="es-AR" sz="5400" i="0" u="none" strike="noStrike" cap="none" normalizeH="0" baseline="0" dirty="0">
                <a:ln>
                  <a:noFill/>
                </a:ln>
                <a:solidFill>
                  <a:schemeClr val="accent6"/>
                </a:solidFill>
                <a:effectLst/>
                <a:latin typeface="i crashed into gothic" panose="02000000000000000000" pitchFamily="2" charset="0"/>
              </a:rPr>
              <a:t>deben aparecer en el video.</a:t>
            </a:r>
            <a:br>
              <a:rPr kumimoji="0" lang="es-AR" altLang="es-AR" sz="5400" i="0" u="none" strike="noStrike" cap="none" normalizeH="0" baseline="0" dirty="0">
                <a:ln>
                  <a:noFill/>
                </a:ln>
                <a:solidFill>
                  <a:schemeClr val="accent6"/>
                </a:solidFill>
                <a:effectLst/>
                <a:latin typeface="i crashed into gothic" panose="02000000000000000000" pitchFamily="2" charset="0"/>
              </a:rPr>
            </a:br>
            <a:r>
              <a:rPr kumimoji="0" lang="es-AR" altLang="es-AR" sz="5400" i="0" u="none" strike="noStrike" cap="none" normalizeH="0" baseline="0" dirty="0">
                <a:ln>
                  <a:noFill/>
                </a:ln>
                <a:solidFill>
                  <a:srgbClr val="4D4D4D"/>
                </a:solidFill>
                <a:effectLst/>
                <a:latin typeface="i crashed into gothic" panose="02000000000000000000" pitchFamily="2" charset="0"/>
              </a:rPr>
              <a:t>CUALQUIER DUDA, ME PREGUNTAN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AR" altLang="es-AR" sz="5400" i="0" u="none" strike="noStrike" cap="none" normalizeH="0" baseline="0" dirty="0">
                <a:ln>
                  <a:noFill/>
                </a:ln>
                <a:solidFill>
                  <a:srgbClr val="4D4D4D"/>
                </a:solidFill>
                <a:effectLst/>
                <a:latin typeface="i crashed into gothic" panose="02000000000000000000" pitchFamily="2" charset="0"/>
              </a:rPr>
              <a:t> </a:t>
            </a:r>
            <a:endParaRPr lang="es-AR" altLang="es-AR" sz="5400" dirty="0">
              <a:solidFill>
                <a:srgbClr val="4D4D4D"/>
              </a:solidFill>
              <a:latin typeface="ADLaM Display" panose="020F0502020204030204" pitchFamily="2" charset="0"/>
              <a:ea typeface="ADLaM Display" panose="020F0502020204030204" pitchFamily="2" charset="0"/>
              <a:cs typeface="ADLaM Display" panose="020F0502020204030204" pitchFamily="2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AR" altLang="es-AR" sz="5400" b="0" i="0" u="none" strike="noStrike" cap="none" normalizeH="0" baseline="0" dirty="0">
                <a:ln>
                  <a:noFill/>
                </a:ln>
                <a:solidFill>
                  <a:schemeClr val="accent6"/>
                </a:solidFill>
                <a:effectLst/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 ricardorabinovich@derecho.uba.ar</a:t>
            </a:r>
            <a:endParaRPr kumimoji="0" lang="es-AR" altLang="es-AR" sz="1800" b="0" i="0" u="none" strike="noStrike" cap="none" normalizeH="0" baseline="0" dirty="0">
              <a:ln>
                <a:noFill/>
              </a:ln>
              <a:solidFill>
                <a:schemeClr val="accent6"/>
              </a:solidFill>
              <a:effectLst/>
              <a:latin typeface="ADLaM Display" panose="020F0502020204030204" pitchFamily="2" charset="0"/>
              <a:ea typeface="ADLaM Display" panose="020F0502020204030204" pitchFamily="2" charset="0"/>
              <a:cs typeface="ADLaM Display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42966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E9B79A-60F2-56F0-67A0-BAC99B5AE9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C2CC6B76-CB66-86A8-0E82-AFB120279F3A}"/>
              </a:ext>
            </a:extLst>
          </p:cNvPr>
          <p:cNvSpPr txBox="1"/>
          <p:nvPr/>
        </p:nvSpPr>
        <p:spPr>
          <a:xfrm>
            <a:off x="66294" y="0"/>
            <a:ext cx="12634722" cy="5909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AR" altLang="es-AR" sz="5400" i="0" u="none" strike="noStrike" cap="none" normalizeH="0" baseline="0" dirty="0">
                <a:ln>
                  <a:noFill/>
                </a:ln>
                <a:solidFill>
                  <a:srgbClr val="4D4D4D"/>
                </a:solidFill>
                <a:effectLst/>
                <a:latin typeface="i crashed into gothic" panose="02000000000000000000" pitchFamily="2" charset="0"/>
              </a:rPr>
              <a:t>SUBEN EL VIDEO </a:t>
            </a:r>
            <a:br>
              <a:rPr kumimoji="0" lang="es-AR" altLang="es-AR" sz="5400" i="0" u="none" strike="noStrike" cap="none" normalizeH="0" baseline="0" dirty="0">
                <a:ln>
                  <a:noFill/>
                </a:ln>
                <a:solidFill>
                  <a:srgbClr val="4D4D4D"/>
                </a:solidFill>
                <a:effectLst/>
                <a:latin typeface="i crashed into gothic" panose="02000000000000000000" pitchFamily="2" charset="0"/>
              </a:rPr>
            </a:br>
            <a:r>
              <a:rPr kumimoji="0" lang="es-AR" altLang="es-AR" sz="5400" i="0" u="none" strike="noStrike" cap="none" normalizeH="0" baseline="0" dirty="0">
                <a:ln>
                  <a:noFill/>
                </a:ln>
                <a:solidFill>
                  <a:srgbClr val="4D4D4D"/>
                </a:solidFill>
                <a:effectLst/>
                <a:latin typeface="i crashed into gothic" panose="02000000000000000000" pitchFamily="2" charset="0"/>
              </a:rPr>
              <a:t>A YOUTUBE </a:t>
            </a:r>
            <a:br>
              <a:rPr kumimoji="0" lang="es-AR" altLang="es-AR" sz="5400" i="0" u="none" strike="noStrike" cap="none" normalizeH="0" baseline="0" dirty="0">
                <a:ln>
                  <a:noFill/>
                </a:ln>
                <a:solidFill>
                  <a:srgbClr val="4D4D4D"/>
                </a:solidFill>
                <a:effectLst/>
                <a:latin typeface="i crashed into gothic" panose="02000000000000000000" pitchFamily="2" charset="0"/>
              </a:rPr>
            </a:br>
            <a:r>
              <a:rPr kumimoji="0" lang="es-AR" altLang="es-AR" sz="5400" i="0" u="none" strike="noStrike" cap="none" normalizeH="0" baseline="0" dirty="0">
                <a:ln>
                  <a:noFill/>
                </a:ln>
                <a:solidFill>
                  <a:srgbClr val="4D4D4D"/>
                </a:solidFill>
                <a:effectLst/>
                <a:latin typeface="i crashed into gothic" panose="02000000000000000000" pitchFamily="2" charset="0"/>
              </a:rPr>
              <a:t>Y ME ENVÍAN </a:t>
            </a:r>
            <a:br>
              <a:rPr kumimoji="0" lang="es-AR" altLang="es-AR" sz="5400" i="0" u="none" strike="noStrike" cap="none" normalizeH="0" baseline="0" dirty="0">
                <a:ln>
                  <a:noFill/>
                </a:ln>
                <a:solidFill>
                  <a:srgbClr val="4D4D4D"/>
                </a:solidFill>
                <a:effectLst/>
                <a:latin typeface="i crashed into gothic" panose="02000000000000000000" pitchFamily="2" charset="0"/>
              </a:rPr>
            </a:br>
            <a:r>
              <a:rPr kumimoji="0" lang="es-AR" altLang="es-AR" sz="5400" i="0" u="none" strike="noStrike" cap="none" normalizeH="0" baseline="0" dirty="0">
                <a:ln>
                  <a:noFill/>
                </a:ln>
                <a:solidFill>
                  <a:srgbClr val="4D4D4D"/>
                </a:solidFill>
                <a:effectLst/>
                <a:latin typeface="i crashed into gothic" panose="02000000000000000000" pitchFamily="2" charset="0"/>
              </a:rPr>
              <a:t>EL LINK,</a:t>
            </a:r>
            <a:br>
              <a:rPr kumimoji="0" lang="es-AR" altLang="es-AR" sz="5400" i="0" u="none" strike="noStrike" cap="none" normalizeH="0" baseline="0" dirty="0">
                <a:ln>
                  <a:noFill/>
                </a:ln>
                <a:solidFill>
                  <a:srgbClr val="4D4D4D"/>
                </a:solidFill>
                <a:effectLst/>
                <a:latin typeface="i crashed into gothic" panose="02000000000000000000" pitchFamily="2" charset="0"/>
              </a:rPr>
            </a:br>
            <a:r>
              <a:rPr kumimoji="0" lang="es-AR" altLang="es-AR" sz="5400" i="0" u="none" strike="noStrike" cap="none" normalizeH="0" baseline="0" dirty="0">
                <a:ln>
                  <a:noFill/>
                </a:ln>
                <a:solidFill>
                  <a:srgbClr val="4D4D4D"/>
                </a:solidFill>
                <a:effectLst/>
                <a:latin typeface="i crashed into gothic" panose="02000000000000000000" pitchFamily="2" charset="0"/>
              </a:rPr>
              <a:t>POR EL CAMPUS </a:t>
            </a:r>
            <a:br>
              <a:rPr kumimoji="0" lang="es-AR" altLang="es-AR" sz="5400" i="0" u="none" strike="noStrike" cap="none" normalizeH="0" baseline="0" dirty="0">
                <a:ln>
                  <a:noFill/>
                </a:ln>
                <a:solidFill>
                  <a:srgbClr val="4D4D4D"/>
                </a:solidFill>
                <a:effectLst/>
                <a:latin typeface="i crashed into gothic" panose="02000000000000000000" pitchFamily="2" charset="0"/>
              </a:rPr>
            </a:br>
            <a:r>
              <a:rPr kumimoji="0" lang="es-AR" altLang="es-AR" sz="5400" i="0" u="none" strike="noStrike" cap="none" normalizeH="0" baseline="0" dirty="0">
                <a:ln>
                  <a:noFill/>
                </a:ln>
                <a:solidFill>
                  <a:srgbClr val="4D4D4D"/>
                </a:solidFill>
                <a:effectLst/>
                <a:latin typeface="i crashed into gothic" panose="02000000000000000000" pitchFamily="2" charset="0"/>
              </a:rPr>
              <a:t>O A MI EMAIL:  </a:t>
            </a:r>
            <a:endParaRPr lang="es-AR" altLang="es-AR" sz="5400" dirty="0">
              <a:solidFill>
                <a:srgbClr val="4D4D4D"/>
              </a:solidFill>
              <a:latin typeface="ADLaM Display" panose="020F0502020204030204" pitchFamily="2" charset="0"/>
              <a:ea typeface="ADLaM Display" panose="020F0502020204030204" pitchFamily="2" charset="0"/>
              <a:cs typeface="ADLaM Display" panose="020F0502020204030204" pitchFamily="2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AR" altLang="es-AR" sz="5400" b="0" i="0" u="none" strike="noStrike" cap="none" normalizeH="0" baseline="0" dirty="0">
                <a:ln>
                  <a:noFill/>
                </a:ln>
                <a:solidFill>
                  <a:schemeClr val="accent6"/>
                </a:solidFill>
                <a:effectLst/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 ricardorabinovich@derecho.uba.ar</a:t>
            </a:r>
            <a:endParaRPr kumimoji="0" lang="es-AR" altLang="es-AR" sz="1800" b="0" i="0" u="none" strike="noStrike" cap="none" normalizeH="0" baseline="0" dirty="0">
              <a:ln>
                <a:noFill/>
              </a:ln>
              <a:solidFill>
                <a:schemeClr val="accent6"/>
              </a:solidFill>
              <a:effectLst/>
              <a:latin typeface="ADLaM Display" panose="020F0502020204030204" pitchFamily="2" charset="0"/>
              <a:ea typeface="ADLaM Display" panose="020F0502020204030204" pitchFamily="2" charset="0"/>
              <a:cs typeface="ADLaM Display" panose="020F0502020204030204" pitchFamily="2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4CF8A0A-5FD3-54E1-1856-1E18DF2C98B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112" t="3741" r="2293" b="30037"/>
          <a:stretch/>
        </p:blipFill>
        <p:spPr>
          <a:xfrm flipH="1">
            <a:off x="5902960" y="0"/>
            <a:ext cx="6289040" cy="454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4165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4EAB9191-FF9B-09C5-144A-8FB37354CC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80392" cy="952500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EE50BF37-75F9-3762-615F-530AF2A5DCFC}"/>
              </a:ext>
            </a:extLst>
          </p:cNvPr>
          <p:cNvSpPr txBox="1"/>
          <p:nvPr/>
        </p:nvSpPr>
        <p:spPr>
          <a:xfrm>
            <a:off x="422148" y="159895"/>
            <a:ext cx="1268120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s-AR" altLang="es-AR" sz="48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i crashed into gothic" panose="02000000000000000000" pitchFamily="2" charset="0"/>
              </a:rPr>
              <a:t>TRATEN DE DIVERTIRSE AL HACERLO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13111BE-8A3C-86F3-C749-A87ECA4568EC}"/>
              </a:ext>
            </a:extLst>
          </p:cNvPr>
          <p:cNvSpPr txBox="1"/>
          <p:nvPr/>
        </p:nvSpPr>
        <p:spPr>
          <a:xfrm>
            <a:off x="0" y="5021455"/>
            <a:ext cx="12681204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s-AR" altLang="es-AR" sz="70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i crashed into gothic" panose="02000000000000000000" pitchFamily="2" charset="0"/>
              </a:rPr>
              <a:t>¡Y MUCHA SUERTE!</a:t>
            </a:r>
          </a:p>
        </p:txBody>
      </p:sp>
    </p:spTree>
    <p:extLst>
      <p:ext uri="{BB962C8B-B14F-4D97-AF65-F5344CB8AC3E}">
        <p14:creationId xmlns:p14="http://schemas.microsoft.com/office/powerpoint/2010/main" val="19596979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239</Words>
  <Application>Microsoft Office PowerPoint</Application>
  <PresentationFormat>Panorámica</PresentationFormat>
  <Paragraphs>22</Paragraphs>
  <Slides>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7</vt:i4>
      </vt:variant>
    </vt:vector>
  </HeadingPairs>
  <TitlesOfParts>
    <vt:vector size="13" baseType="lpstr">
      <vt:lpstr>ADLaM Display</vt:lpstr>
      <vt:lpstr>Aptos</vt:lpstr>
      <vt:lpstr>Aptos Display</vt:lpstr>
      <vt:lpstr>Arial</vt:lpstr>
      <vt:lpstr>i crashed into gothic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RICARDO RABINOVICH</dc:creator>
  <cp:lastModifiedBy>RICARDO RABINOVICH</cp:lastModifiedBy>
  <cp:revision>1</cp:revision>
  <dcterms:created xsi:type="dcterms:W3CDTF">2024-11-06T19:56:46Z</dcterms:created>
  <dcterms:modified xsi:type="dcterms:W3CDTF">2024-11-13T21:16:16Z</dcterms:modified>
</cp:coreProperties>
</file>