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9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849F-0D13-4876-BA07-7DC75A53FD0A}" type="datetimeFigureOut">
              <a:rPr lang="es-ES" smtClean="0"/>
              <a:pPr/>
              <a:t>24/09/2010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9626-D465-4A94-823B-978BF91E817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849F-0D13-4876-BA07-7DC75A53FD0A}" type="datetimeFigureOut">
              <a:rPr lang="es-ES" smtClean="0"/>
              <a:pPr/>
              <a:t>24/09/2010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9626-D465-4A94-823B-978BF91E817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849F-0D13-4876-BA07-7DC75A53FD0A}" type="datetimeFigureOut">
              <a:rPr lang="es-ES" smtClean="0"/>
              <a:pPr/>
              <a:t>24/09/2010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9626-D465-4A94-823B-978BF91E817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849F-0D13-4876-BA07-7DC75A53FD0A}" type="datetimeFigureOut">
              <a:rPr lang="es-ES" smtClean="0"/>
              <a:pPr/>
              <a:t>24/09/2010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9626-D465-4A94-823B-978BF91E817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849F-0D13-4876-BA07-7DC75A53FD0A}" type="datetimeFigureOut">
              <a:rPr lang="es-ES" smtClean="0"/>
              <a:pPr/>
              <a:t>24/09/2010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9626-D465-4A94-823B-978BF91E817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849F-0D13-4876-BA07-7DC75A53FD0A}" type="datetimeFigureOut">
              <a:rPr lang="es-ES" smtClean="0"/>
              <a:pPr/>
              <a:t>24/09/2010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9626-D465-4A94-823B-978BF91E817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849F-0D13-4876-BA07-7DC75A53FD0A}" type="datetimeFigureOut">
              <a:rPr lang="es-ES" smtClean="0"/>
              <a:pPr/>
              <a:t>24/09/2010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9626-D465-4A94-823B-978BF91E817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849F-0D13-4876-BA07-7DC75A53FD0A}" type="datetimeFigureOut">
              <a:rPr lang="es-ES" smtClean="0"/>
              <a:pPr/>
              <a:t>24/09/2010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9626-D465-4A94-823B-978BF91E817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849F-0D13-4876-BA07-7DC75A53FD0A}" type="datetimeFigureOut">
              <a:rPr lang="es-ES" smtClean="0"/>
              <a:pPr/>
              <a:t>24/09/2010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9626-D465-4A94-823B-978BF91E817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849F-0D13-4876-BA07-7DC75A53FD0A}" type="datetimeFigureOut">
              <a:rPr lang="es-ES" smtClean="0"/>
              <a:pPr/>
              <a:t>24/09/2010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9626-D465-4A94-823B-978BF91E817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4849F-0D13-4876-BA07-7DC75A53FD0A}" type="datetimeFigureOut">
              <a:rPr lang="es-ES" smtClean="0"/>
              <a:pPr/>
              <a:t>24/09/2010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29626-D465-4A94-823B-978BF91E817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4849F-0D13-4876-BA07-7DC75A53FD0A}" type="datetimeFigureOut">
              <a:rPr lang="es-ES" smtClean="0"/>
              <a:pPr/>
              <a:t>24/09/2010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29626-D465-4A94-823B-978BF91E817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1556792"/>
            <a:ext cx="7772400" cy="1470025"/>
          </a:xfrm>
        </p:spPr>
        <p:txBody>
          <a:bodyPr/>
          <a:lstStyle/>
          <a:p>
            <a:r>
              <a:rPr lang="es-CL" dirty="0" smtClean="0"/>
              <a:t>Trabajo Final 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03648" y="3429000"/>
            <a:ext cx="6400800" cy="175260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s-CL" dirty="0" smtClean="0">
                <a:solidFill>
                  <a:schemeClr val="bg1"/>
                </a:solidFill>
              </a:rPr>
              <a:t>Curso de Procesos y Tecnología</a:t>
            </a:r>
          </a:p>
          <a:p>
            <a:endParaRPr lang="es-CL" dirty="0">
              <a:solidFill>
                <a:schemeClr val="bg1"/>
              </a:solidFill>
            </a:endParaRPr>
          </a:p>
          <a:p>
            <a:r>
              <a:rPr lang="es-CL" dirty="0" smtClean="0">
                <a:solidFill>
                  <a:schemeClr val="bg1"/>
                </a:solidFill>
              </a:rPr>
              <a:t>Septiembre </a:t>
            </a:r>
            <a:r>
              <a:rPr lang="es-CL" dirty="0" smtClean="0">
                <a:solidFill>
                  <a:schemeClr val="bg1"/>
                </a:solidFill>
              </a:rPr>
              <a:t>de 2010</a:t>
            </a:r>
            <a:endParaRPr lang="es-E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1. Aplicación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endParaRPr lang="es-CL" sz="2800" dirty="0" smtClean="0"/>
          </a:p>
          <a:p>
            <a:r>
              <a:rPr lang="es-CL" sz="2800" dirty="0" smtClean="0"/>
              <a:t>Diseñar un proyecto de mejoramiento de procesos basado en TIC.</a:t>
            </a:r>
          </a:p>
          <a:p>
            <a:r>
              <a:rPr lang="es-CL" sz="2800" dirty="0" smtClean="0"/>
              <a:t>Grupos: Los mismos </a:t>
            </a:r>
            <a:r>
              <a:rPr lang="es-CL" sz="2800" dirty="0" smtClean="0"/>
              <a:t>del trabajo del diplomado.</a:t>
            </a:r>
          </a:p>
          <a:p>
            <a:r>
              <a:rPr lang="es-CL" sz="2800" dirty="0" smtClean="0"/>
              <a:t>Contenido </a:t>
            </a:r>
            <a:r>
              <a:rPr lang="es-CL" sz="2800" dirty="0" smtClean="0"/>
              <a:t>mínimo</a:t>
            </a:r>
          </a:p>
          <a:p>
            <a:pPr marL="914400" lvl="1" indent="-457200">
              <a:buFont typeface="+mj-lt"/>
              <a:buAutoNum type="arabicPeriod"/>
            </a:pPr>
            <a:r>
              <a:rPr lang="es-CL" sz="2400" dirty="0" smtClean="0"/>
              <a:t>Identificación del problema</a:t>
            </a:r>
          </a:p>
          <a:p>
            <a:pPr marL="914400" lvl="1" indent="-457200">
              <a:buFont typeface="+mj-lt"/>
              <a:buAutoNum type="arabicPeriod"/>
            </a:pPr>
            <a:r>
              <a:rPr lang="es-CL" sz="2400" dirty="0" smtClean="0"/>
              <a:t>Situación actual</a:t>
            </a:r>
          </a:p>
          <a:p>
            <a:pPr marL="914400" lvl="1" indent="-457200">
              <a:buFont typeface="+mj-lt"/>
              <a:buAutoNum type="arabicPeriod"/>
            </a:pPr>
            <a:r>
              <a:rPr lang="es-CL" sz="2400" dirty="0" smtClean="0"/>
              <a:t>Planteamiento de mejora</a:t>
            </a:r>
          </a:p>
          <a:p>
            <a:pPr marL="914400" lvl="1" indent="-457200">
              <a:buFont typeface="+mj-lt"/>
              <a:buAutoNum type="arabicPeriod"/>
            </a:pPr>
            <a:r>
              <a:rPr lang="es-CL" sz="2400" dirty="0" smtClean="0"/>
              <a:t>Formulación </a:t>
            </a:r>
            <a:r>
              <a:rPr lang="es-CL" sz="2400" dirty="0" smtClean="0"/>
              <a:t>del proyecto de cambio</a:t>
            </a:r>
            <a:endParaRPr lang="es-CL" sz="2400" dirty="0" smtClean="0"/>
          </a:p>
          <a:p>
            <a:pPr marL="914400" lvl="1" indent="-457200">
              <a:buFont typeface="+mj-lt"/>
              <a:buAutoNum type="arabicPeriod"/>
            </a:pPr>
            <a:r>
              <a:rPr lang="es-CL" sz="2400" dirty="0" smtClean="0"/>
              <a:t>Análisis de beneficios y costos</a:t>
            </a:r>
          </a:p>
          <a:p>
            <a:pPr marL="914400" lvl="1" indent="-457200">
              <a:buFont typeface="+mj-lt"/>
              <a:buAutoNum type="arabicPeriod"/>
            </a:pPr>
            <a:r>
              <a:rPr lang="es-CL" sz="2400" dirty="0" smtClean="0"/>
              <a:t>Consideraciones de Implementación</a:t>
            </a:r>
          </a:p>
          <a:p>
            <a:r>
              <a:rPr lang="es-CL" sz="2800" dirty="0" smtClean="0"/>
              <a:t>Formato:</a:t>
            </a:r>
          </a:p>
          <a:p>
            <a:pPr lvl="1"/>
            <a:r>
              <a:rPr lang="es-CL" sz="2400" dirty="0" smtClean="0"/>
              <a:t>Presentación </a:t>
            </a:r>
            <a:r>
              <a:rPr lang="es-CL" sz="2400" dirty="0" err="1" smtClean="0"/>
              <a:t>Power</a:t>
            </a:r>
            <a:r>
              <a:rPr lang="es-CL" sz="2400" dirty="0" smtClean="0"/>
              <a:t> Point de síntesis ejecutiva</a:t>
            </a:r>
          </a:p>
          <a:p>
            <a:pPr lvl="1"/>
            <a:r>
              <a:rPr lang="es-CL" sz="2400" dirty="0" smtClean="0"/>
              <a:t>Informe en Word</a:t>
            </a:r>
          </a:p>
          <a:p>
            <a:pPr lvl="1"/>
            <a:r>
              <a:rPr lang="es-CL" sz="2400" dirty="0" smtClean="0"/>
              <a:t>Respaldos eventuales: Modelos de procesos, planillas, anexos.</a:t>
            </a:r>
          </a:p>
          <a:p>
            <a:pPr lvl="1"/>
            <a:endParaRPr lang="es-E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78</Words>
  <Application>Microsoft Office PowerPoint</Application>
  <PresentationFormat>Presentación en pantalla (4:3)</PresentationFormat>
  <Paragraphs>19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Tema de Office</vt:lpstr>
      <vt:lpstr>Trabajo Final </vt:lpstr>
      <vt:lpstr>1. Aplicación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Trabajo Final</dc:title>
  <dc:creator>ibraga</dc:creator>
  <cp:lastModifiedBy>ibraga</cp:lastModifiedBy>
  <cp:revision>3</cp:revision>
  <dcterms:created xsi:type="dcterms:W3CDTF">2010-06-26T11:51:48Z</dcterms:created>
  <dcterms:modified xsi:type="dcterms:W3CDTF">2010-09-24T19:44:35Z</dcterms:modified>
</cp:coreProperties>
</file>