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92" r:id="rId5"/>
    <p:sldId id="284" r:id="rId6"/>
    <p:sldId id="285" r:id="rId7"/>
    <p:sldId id="289" r:id="rId8"/>
    <p:sldId id="290" r:id="rId9"/>
    <p:sldId id="286" r:id="rId10"/>
    <p:sldId id="291" r:id="rId11"/>
    <p:sldId id="287" r:id="rId12"/>
    <p:sldId id="288" r:id="rId13"/>
  </p:sldIdLst>
  <p:sldSz cx="9144000" cy="6858000" type="screen4x3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6"/>
  </p:normalViewPr>
  <p:slideViewPr>
    <p:cSldViewPr>
      <p:cViewPr varScale="1">
        <p:scale>
          <a:sx n="98" d="100"/>
          <a:sy n="98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75F0F7A-95FC-0148-80A8-9A7DA202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29B0-E1FE-E24A-9E2B-B6330F3E9DF4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AD91E16-689E-BE49-BC96-95DE40BD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82D672A-DF6E-A64D-B5C6-DF626474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26F-6104-7D4E-9407-A04134BE59A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021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D873FBB-6D0D-3B4C-8761-AC99A34E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D3D5D-69A0-9A4B-A024-D979A2468E0C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70D11AF-D382-D747-8FA2-E072C6EA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A778AE9-0402-0148-9050-C1AB1497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B9CF-EA27-F24D-9603-8D82D1E0066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5062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3930484-3C96-8249-85ED-18344DD6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0ECE-3C23-4941-A652-B6493CC9F878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03ECA21-CDEA-BA40-90D6-171B2D78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1E8E2C2-5CC7-DC49-83B1-0AE3609A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55BE-C193-944E-81E5-BE2E68814B3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50551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83949B8-62C2-5C42-9C70-58CC6EF0B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7AE1-D869-1C43-9F19-6A46691A7F35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82D36D4-063A-4548-9715-91AF68F0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F2BE4AA-6317-5C4E-AA4B-A98F1770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2D7D-F6EA-ED4C-B83E-84C961B8AEE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301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51483B8-8C28-794B-82AC-C30F79DC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D76D-0049-3348-9A3B-5414093A892D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5229BD1-EBE9-6A4A-8387-8A87DCC3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8DA5923-ADE9-1F4A-9296-936A0FCD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48EA4-42DA-8245-841A-11321C6E664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2051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85AE7BC-EF93-784B-B33F-7809E77F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E03F-63B3-4746-A4EA-68A44F3FFAD4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C9E8A2B-D2BD-1C44-98FA-124D8B8D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49F444B-0C4D-5444-87D4-F150F8A8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0C44-15B9-C74B-B73C-5569275C178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6533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DDE8C06D-7C27-0741-A4D4-DA87F4EF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9F3B-2BA6-5E4B-9BA3-A1D1B02BAF8A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6814ABBA-1C66-1F4F-AC06-E2034177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47F230A-1EB3-1747-8312-E0B59D7D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5844-4F56-B847-A6E9-3380EF2EE60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6222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5F3897DB-0B1C-6C46-8AE0-981ADE3D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D0D0-3771-1941-8DB5-3DE9713B1FE9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048E1210-EB90-0C45-9C09-E9D98EE8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E54129A6-CCAD-974C-BEA1-AB62F1BC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C8B6-4B86-6B46-B4A4-5708B13A173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4135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8DC1F39D-2AF8-834A-B393-644FBF06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01E8-2296-B046-97C4-DD12D05E066B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759133D5-2635-7A45-985B-54D73E0C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E29DD741-354F-304C-9BF4-760DB081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A723-B8A5-1842-BC6F-E8BF3099151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4558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95EE942-B34E-B149-B57A-94AC5682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5774-2869-714A-9A6F-E23B18C5EB67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9BB57EB-A097-CD4F-B3E8-23A14C63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055705A-77AE-7740-8796-0DFD0CB6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2C7A-C1E0-B849-9530-F46890DE6FF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25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244FA85-48D9-5E4B-AC4D-631BD04B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9F6D-4A22-B547-96F9-FB4B37CB61A1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8877C23-D902-4748-84A0-6CB049CC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2EB8293-5BB6-7540-B4D5-87CCFDED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B370-A638-8742-B6A8-3C3D917E313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403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6E4D05D5-2EBC-2E47-AC02-916840C98B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D9111799-D3A4-9F4A-980E-CCE813B8CA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31C9E70-F811-8B40-A734-84DDEF0C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32791-9B48-9B45-8D7B-1727CD9BCE76}" type="datetimeFigureOut">
              <a:rPr lang="es-CL"/>
              <a:pPr>
                <a:defRPr/>
              </a:pPr>
              <a:t>11-07-20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76D26ED-0C5D-6642-92F3-6B3332731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0B8C6BE-24B4-A646-8083-7C34EB5F1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52ED4E-BE77-3645-863E-1EEE20C5A25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CuadroTexto">
            <a:extLst>
              <a:ext uri="{FF2B5EF4-FFF2-40B4-BE49-F238E27FC236}">
                <a16:creationId xmlns:a16="http://schemas.microsoft.com/office/drawing/2014/main" id="{758EA770-4B39-6C4D-ABAA-6B7589F9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527552"/>
            <a:ext cx="8588890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L" altLang="es-CL" sz="3600" dirty="0">
                <a:latin typeface="Arial" panose="020B0604020202020204" pitchFamily="34" charset="0"/>
              </a:rPr>
              <a:t>MUERTE CELULAR EN ORGANISMOS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L" altLang="es-CL" sz="3600" dirty="0">
                <a:latin typeface="Arial" panose="020B0604020202020204" pitchFamily="34" charset="0"/>
              </a:rPr>
              <a:t>MULTICELULARES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</a:rPr>
              <a:t>NECROSIS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</a:rPr>
              <a:t>APOPTOSIS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</a:rPr>
              <a:t>2020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Picture 6" descr="Logo of Universidad de Chile">
            <a:extLst>
              <a:ext uri="{FF2B5EF4-FFF2-40B4-BE49-F238E27FC236}">
                <a16:creationId xmlns:a16="http://schemas.microsoft.com/office/drawing/2014/main" id="{FA0EB13A-B328-B048-B524-D852A94E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4" y="379323"/>
            <a:ext cx="1669832" cy="19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-edv-cs6 copia">
            <a:extLst>
              <a:ext uri="{FF2B5EF4-FFF2-40B4-BE49-F238E27FC236}">
                <a16:creationId xmlns:a16="http://schemas.microsoft.com/office/drawing/2014/main" id="{73365416-E4CA-164C-B4CF-CC70F051FB1D}"/>
              </a:ext>
            </a:extLst>
          </p:cNvPr>
          <p:cNvPicPr/>
          <p:nvPr/>
        </p:nvPicPr>
        <p:blipFill>
          <a:blip r:embed="rId3" cstate="print"/>
          <a:srcRect l="5920" t="18315" r="5263" b="38951"/>
          <a:stretch>
            <a:fillRect/>
          </a:stretch>
        </p:blipFill>
        <p:spPr bwMode="auto">
          <a:xfrm>
            <a:off x="7181912" y="762271"/>
            <a:ext cx="1962088" cy="11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A99C750-5224-C947-BDE7-7809F6A47769}"/>
              </a:ext>
            </a:extLst>
          </p:cNvPr>
          <p:cNvSpPr txBox="1"/>
          <p:nvPr/>
        </p:nvSpPr>
        <p:spPr>
          <a:xfrm>
            <a:off x="1115616" y="414412"/>
            <a:ext cx="630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TALLER INTENSIVO</a:t>
            </a:r>
          </a:p>
          <a:p>
            <a:pPr algn="ctr"/>
            <a:r>
              <a:rPr lang="pt-BR" b="1" dirty="0"/>
              <a:t> </a:t>
            </a:r>
            <a:r>
              <a:rPr lang="pt-BR" sz="1600" b="1" dirty="0"/>
              <a:t>LA CÉLULA: ESTRUCTURA, FUNCIÓN </a:t>
            </a:r>
            <a:r>
              <a:rPr lang="pt-BR" sz="1600" b="1" dirty="0" err="1"/>
              <a:t>Y</a:t>
            </a:r>
            <a:r>
              <a:rPr lang="pt-BR" sz="1600" b="1" dirty="0"/>
              <a:t> REPRODUCCIÓN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4A4AAA-D8C6-C745-87CC-E1740519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2950"/>
            <a:ext cx="7620000" cy="57102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0BCD2E-78F6-BD42-9990-B6EDC59A5158}"/>
              </a:ext>
            </a:extLst>
          </p:cNvPr>
          <p:cNvSpPr txBox="1"/>
          <p:nvPr/>
        </p:nvSpPr>
        <p:spPr>
          <a:xfrm>
            <a:off x="251520" y="220146"/>
            <a:ext cx="8586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/>
              <a:t>APOPTOSIS DURANTE LA FORMACION DE OVOCITOS EN LA MUJER</a:t>
            </a:r>
          </a:p>
        </p:txBody>
      </p:sp>
    </p:spTree>
    <p:extLst>
      <p:ext uri="{BB962C8B-B14F-4D97-AF65-F5344CB8AC3E}">
        <p14:creationId xmlns:p14="http://schemas.microsoft.com/office/powerpoint/2010/main" val="95284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3 Grupo">
            <a:extLst>
              <a:ext uri="{FF2B5EF4-FFF2-40B4-BE49-F238E27FC236}">
                <a16:creationId xmlns:a16="http://schemas.microsoft.com/office/drawing/2014/main" id="{435D0351-44FA-664B-A802-93B28426EE88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528638"/>
            <a:ext cx="8915400" cy="5972175"/>
            <a:chOff x="114300" y="528638"/>
            <a:chExt cx="8915400" cy="5972196"/>
          </a:xfrm>
        </p:grpSpPr>
        <p:pic>
          <p:nvPicPr>
            <p:cNvPr id="34818" name="Picture 2">
              <a:extLst>
                <a:ext uri="{FF2B5EF4-FFF2-40B4-BE49-F238E27FC236}">
                  <a16:creationId xmlns:a16="http://schemas.microsoft.com/office/drawing/2014/main" id="{4A6C505C-9026-1343-8129-89D04BBF4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528638"/>
              <a:ext cx="8915400" cy="580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>
              <a:extLst>
                <a:ext uri="{FF2B5EF4-FFF2-40B4-BE49-F238E27FC236}">
                  <a16:creationId xmlns:a16="http://schemas.microsoft.com/office/drawing/2014/main" id="{18759954-920E-8F41-BBF4-02E5894F3900}"/>
                </a:ext>
              </a:extLst>
            </p:cNvPr>
            <p:cNvSpPr/>
            <p:nvPr/>
          </p:nvSpPr>
          <p:spPr>
            <a:xfrm>
              <a:off x="214313" y="5786456"/>
              <a:ext cx="2571750" cy="714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3 Grupo">
            <a:extLst>
              <a:ext uri="{FF2B5EF4-FFF2-40B4-BE49-F238E27FC236}">
                <a16:creationId xmlns:a16="http://schemas.microsoft.com/office/drawing/2014/main" id="{7E805E51-47E5-7744-82A0-C2E3B5015FED}"/>
              </a:ext>
            </a:extLst>
          </p:cNvPr>
          <p:cNvGrpSpPr>
            <a:grpSpLocks/>
          </p:cNvGrpSpPr>
          <p:nvPr/>
        </p:nvGrpSpPr>
        <p:grpSpPr bwMode="auto">
          <a:xfrm>
            <a:off x="147638" y="352425"/>
            <a:ext cx="8848725" cy="6505575"/>
            <a:chOff x="147638" y="352425"/>
            <a:chExt cx="8848725" cy="6505575"/>
          </a:xfrm>
        </p:grpSpPr>
        <p:pic>
          <p:nvPicPr>
            <p:cNvPr id="35842" name="Picture 2">
              <a:extLst>
                <a:ext uri="{FF2B5EF4-FFF2-40B4-BE49-F238E27FC236}">
                  <a16:creationId xmlns:a16="http://schemas.microsoft.com/office/drawing/2014/main" id="{5845EC5A-900A-F249-A588-C5267648D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8" y="352425"/>
              <a:ext cx="8848725" cy="615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>
              <a:extLst>
                <a:ext uri="{FF2B5EF4-FFF2-40B4-BE49-F238E27FC236}">
                  <a16:creationId xmlns:a16="http://schemas.microsoft.com/office/drawing/2014/main" id="{209939EE-BD57-5F43-BF13-37958EAC71AE}"/>
                </a:ext>
              </a:extLst>
            </p:cNvPr>
            <p:cNvSpPr/>
            <p:nvPr/>
          </p:nvSpPr>
          <p:spPr>
            <a:xfrm>
              <a:off x="357188" y="5929313"/>
              <a:ext cx="3214687" cy="928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3 Grupo">
            <a:extLst>
              <a:ext uri="{FF2B5EF4-FFF2-40B4-BE49-F238E27FC236}">
                <a16:creationId xmlns:a16="http://schemas.microsoft.com/office/drawing/2014/main" id="{931AAF37-4328-2847-87BA-3BC3AFFD5A6F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361950"/>
            <a:ext cx="8896350" cy="6353175"/>
            <a:chOff x="123825" y="361950"/>
            <a:chExt cx="8896350" cy="6353198"/>
          </a:xfrm>
        </p:grpSpPr>
        <p:pic>
          <p:nvPicPr>
            <p:cNvPr id="14338" name="Picture 2">
              <a:extLst>
                <a:ext uri="{FF2B5EF4-FFF2-40B4-BE49-F238E27FC236}">
                  <a16:creationId xmlns:a16="http://schemas.microsoft.com/office/drawing/2014/main" id="{77E04309-B145-F345-84AD-F705765F0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" y="361950"/>
              <a:ext cx="8896350" cy="613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>
              <a:extLst>
                <a:ext uri="{FF2B5EF4-FFF2-40B4-BE49-F238E27FC236}">
                  <a16:creationId xmlns:a16="http://schemas.microsoft.com/office/drawing/2014/main" id="{5FB91C50-1CF3-3E42-8B4C-4A88180AF83F}"/>
                </a:ext>
              </a:extLst>
            </p:cNvPr>
            <p:cNvSpPr/>
            <p:nvPr/>
          </p:nvSpPr>
          <p:spPr>
            <a:xfrm>
              <a:off x="285750" y="5143517"/>
              <a:ext cx="3071813" cy="1571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001307-8CAB-C24D-9AD6-FA41414D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679450"/>
            <a:ext cx="7950200" cy="54991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C94A2AF-3C6E-DB4A-9691-16EAE68D0FDE}"/>
              </a:ext>
            </a:extLst>
          </p:cNvPr>
          <p:cNvSpPr txBox="1"/>
          <p:nvPr/>
        </p:nvSpPr>
        <p:spPr>
          <a:xfrm>
            <a:off x="879488" y="332656"/>
            <a:ext cx="7667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DESARROLLO, CRECIMIENTO Y ENVEJECIMIENTO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lexis\Desktop\Imagen1.jpg">
            <a:extLst>
              <a:ext uri="{FF2B5EF4-FFF2-40B4-BE49-F238E27FC236}">
                <a16:creationId xmlns:a16="http://schemas.microsoft.com/office/drawing/2014/main" id="{576ED2CD-16CB-2641-87B3-EF1A5F4F40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953058" cy="4076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29FA607-A725-6643-BE7B-21E4C6EC980F}"/>
              </a:ext>
            </a:extLst>
          </p:cNvPr>
          <p:cNvSpPr txBox="1"/>
          <p:nvPr/>
        </p:nvSpPr>
        <p:spPr>
          <a:xfrm>
            <a:off x="251520" y="2758714"/>
            <a:ext cx="1872208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FASE M,</a:t>
            </a:r>
          </a:p>
          <a:p>
            <a:pPr algn="ctr"/>
            <a:r>
              <a:rPr lang="es-CL" dirty="0"/>
              <a:t>MITOSIS</a:t>
            </a:r>
          </a:p>
          <a:p>
            <a:pPr algn="ctr"/>
            <a:r>
              <a:rPr lang="es-CL" dirty="0"/>
              <a:t>CITODIERESIS </a:t>
            </a:r>
          </a:p>
        </p:txBody>
      </p:sp>
    </p:spTree>
    <p:extLst>
      <p:ext uri="{BB962C8B-B14F-4D97-AF65-F5344CB8AC3E}">
        <p14:creationId xmlns:p14="http://schemas.microsoft.com/office/powerpoint/2010/main" val="183979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>
            <a:extLst>
              <a:ext uri="{FF2B5EF4-FFF2-40B4-BE49-F238E27FC236}">
                <a16:creationId xmlns:a16="http://schemas.microsoft.com/office/drawing/2014/main" id="{7E3F3E2C-DDD6-6C4B-AEDD-681306EF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6763"/>
            <a:ext cx="90201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16FC056C-F6B6-654A-B367-036E60DA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57225"/>
            <a:ext cx="89535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D243DA-090B-DE4F-827A-4E4E09861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5" y="1081016"/>
            <a:ext cx="7640325" cy="508428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05C66C-573C-8743-8C2A-25CF23320083}"/>
              </a:ext>
            </a:extLst>
          </p:cNvPr>
          <p:cNvSpPr txBox="1"/>
          <p:nvPr/>
        </p:nvSpPr>
        <p:spPr>
          <a:xfrm>
            <a:off x="1648924" y="257846"/>
            <a:ext cx="5846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NECROSIS POR PICADURA DE ARAÑA</a:t>
            </a:r>
          </a:p>
        </p:txBody>
      </p:sp>
    </p:spTree>
    <p:extLst>
      <p:ext uri="{BB962C8B-B14F-4D97-AF65-F5344CB8AC3E}">
        <p14:creationId xmlns:p14="http://schemas.microsoft.com/office/powerpoint/2010/main" val="56597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AA418F-6C73-C04C-B64D-213589FDB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88840"/>
            <a:ext cx="2260600" cy="3606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B00E00-ABA5-4741-A943-15F537910A0F}"/>
              </a:ext>
            </a:extLst>
          </p:cNvPr>
          <p:cNvSpPr txBox="1"/>
          <p:nvPr/>
        </p:nvSpPr>
        <p:spPr>
          <a:xfrm>
            <a:off x="746732" y="795958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NECROSIS POR DIABETES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379849-1FA9-5E4F-86F1-ECE10099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992140"/>
            <a:ext cx="3124200" cy="2603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79760FB-3D81-1542-B3C1-D40BC2140422}"/>
              </a:ext>
            </a:extLst>
          </p:cNvPr>
          <p:cNvSpPr txBox="1"/>
          <p:nvPr/>
        </p:nvSpPr>
        <p:spPr>
          <a:xfrm>
            <a:off x="5508104" y="213285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NECROSIS POR FRIO</a:t>
            </a:r>
          </a:p>
        </p:txBody>
      </p:sp>
    </p:spTree>
    <p:extLst>
      <p:ext uri="{BB962C8B-B14F-4D97-AF65-F5344CB8AC3E}">
        <p14:creationId xmlns:p14="http://schemas.microsoft.com/office/powerpoint/2010/main" val="75547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3 Grupo">
            <a:extLst>
              <a:ext uri="{FF2B5EF4-FFF2-40B4-BE49-F238E27FC236}">
                <a16:creationId xmlns:a16="http://schemas.microsoft.com/office/drawing/2014/main" id="{D97FFFEA-1802-4144-8ACE-773801295B05}"/>
              </a:ext>
            </a:extLst>
          </p:cNvPr>
          <p:cNvGrpSpPr>
            <a:grpSpLocks/>
          </p:cNvGrpSpPr>
          <p:nvPr/>
        </p:nvGrpSpPr>
        <p:grpSpPr bwMode="auto">
          <a:xfrm>
            <a:off x="23813" y="304800"/>
            <a:ext cx="9096375" cy="6436568"/>
            <a:chOff x="23813" y="304800"/>
            <a:chExt cx="9096375" cy="6436591"/>
          </a:xfrm>
        </p:grpSpPr>
        <p:pic>
          <p:nvPicPr>
            <p:cNvPr id="33794" name="Picture 2">
              <a:extLst>
                <a:ext uri="{FF2B5EF4-FFF2-40B4-BE49-F238E27FC236}">
                  <a16:creationId xmlns:a16="http://schemas.microsoft.com/office/drawing/2014/main" id="{83D436F2-3D54-B64E-96DF-FDC11289F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304800"/>
              <a:ext cx="9096375" cy="624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>
              <a:extLst>
                <a:ext uri="{FF2B5EF4-FFF2-40B4-BE49-F238E27FC236}">
                  <a16:creationId xmlns:a16="http://schemas.microsoft.com/office/drawing/2014/main" id="{FE3FC87D-379E-6E41-96EB-7893EBC8344B}"/>
                </a:ext>
              </a:extLst>
            </p:cNvPr>
            <p:cNvSpPr/>
            <p:nvPr/>
          </p:nvSpPr>
          <p:spPr>
            <a:xfrm>
              <a:off x="214313" y="5384074"/>
              <a:ext cx="3857625" cy="1357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9420</TotalTime>
  <Words>50</Words>
  <Application>Microsoft Macintosh PowerPoint</Application>
  <PresentationFormat>Presentación en pantalla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Gladys Sofia Tapia Opazo (gtapia)</cp:lastModifiedBy>
  <cp:revision>43</cp:revision>
  <dcterms:created xsi:type="dcterms:W3CDTF">2016-05-20T21:01:59Z</dcterms:created>
  <dcterms:modified xsi:type="dcterms:W3CDTF">2020-07-11T19:38:04Z</dcterms:modified>
</cp:coreProperties>
</file>