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853" r:id="rId1"/>
  </p:sldMasterIdLst>
  <p:notesMasterIdLst>
    <p:notesMasterId r:id="rId10"/>
  </p:notesMasterIdLst>
  <p:handoutMasterIdLst>
    <p:handoutMasterId r:id="rId11"/>
  </p:handoutMasterIdLst>
  <p:sldIdLst>
    <p:sldId id="385" r:id="rId2"/>
    <p:sldId id="297" r:id="rId3"/>
    <p:sldId id="389" r:id="rId4"/>
    <p:sldId id="366" r:id="rId5"/>
    <p:sldId id="393" r:id="rId6"/>
    <p:sldId id="403" r:id="rId7"/>
    <p:sldId id="372" r:id="rId8"/>
    <p:sldId id="404" r:id="rId9"/>
  </p:sldIdLst>
  <p:sldSz cx="9144000" cy="6858000" type="screen4x3"/>
  <p:notesSz cx="7010400" cy="9296400"/>
  <p:defaultTextStyle>
    <a:defPPr>
      <a:defRPr lang="es-C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Estilo claro 3 - Énfasis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/>
    <p:restoredTop sz="94719"/>
  </p:normalViewPr>
  <p:slideViewPr>
    <p:cSldViewPr>
      <p:cViewPr varScale="1">
        <p:scale>
          <a:sx n="95" d="100"/>
          <a:sy n="95" d="100"/>
        </p:scale>
        <p:origin x="448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3E8477-F8E5-9547-9CEC-17B6841662B5}" type="doc">
      <dgm:prSet loTypeId="urn:microsoft.com/office/officeart/2009/layout/CircleArrowProcess" loCatId="" qsTypeId="urn:microsoft.com/office/officeart/2005/8/quickstyle/simple2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9333284-3AF4-A146-BCCA-11BD55D1CE36}">
      <dgm:prSet phldrT="[Texto]"/>
      <dgm:spPr/>
      <dgm:t>
        <a:bodyPr/>
        <a:lstStyle/>
        <a:p>
          <a:r>
            <a:rPr lang="es-ES" dirty="0">
              <a:latin typeface="Gill Sans MT"/>
              <a:cs typeface="Gill Sans MT"/>
            </a:rPr>
            <a:t>Resultados de aprendizaje</a:t>
          </a:r>
        </a:p>
      </dgm:t>
    </dgm:pt>
    <dgm:pt modelId="{16173C97-89BA-D142-9BA8-7AB28EE4580C}" type="parTrans" cxnId="{31F88D11-E575-5A43-9F4E-38141041BA7E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CFAC8FA6-6850-D342-B72E-E77C482C9B8D}" type="sibTrans" cxnId="{31F88D11-E575-5A43-9F4E-38141041BA7E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FBAB845E-D2ED-A846-BC48-7B1C14B21F2D}">
      <dgm:prSet phldrT="[Texto]"/>
      <dgm:spPr/>
      <dgm:t>
        <a:bodyPr/>
        <a:lstStyle/>
        <a:p>
          <a:r>
            <a:rPr lang="es-ES" dirty="0">
              <a:latin typeface="Gill Sans MT"/>
              <a:cs typeface="Gill Sans MT"/>
            </a:rPr>
            <a:t>Indicadores de logro</a:t>
          </a:r>
        </a:p>
      </dgm:t>
    </dgm:pt>
    <dgm:pt modelId="{13428502-EFEF-ED45-A3B8-073C95C3D1E2}" type="parTrans" cxnId="{0A9FE733-7094-4A41-A356-31BF74CCBD34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DF162208-8C06-B34F-91BD-B73A696C95D7}" type="sibTrans" cxnId="{0A9FE733-7094-4A41-A356-31BF74CCBD34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145E3802-2640-164D-8710-2E3EF01086B9}">
      <dgm:prSet phldrT="[Texto]"/>
      <dgm:spPr/>
      <dgm:t>
        <a:bodyPr/>
        <a:lstStyle/>
        <a:p>
          <a:r>
            <a:rPr lang="es-ES" dirty="0">
              <a:latin typeface="Gill Sans MT"/>
              <a:cs typeface="Gill Sans MT"/>
            </a:rPr>
            <a:t>Criterios de evaluación</a:t>
          </a:r>
        </a:p>
      </dgm:t>
    </dgm:pt>
    <dgm:pt modelId="{29251F35-7362-7048-914A-534B7D477BCB}" type="parTrans" cxnId="{2BD4EB16-F3B8-ED4E-8DA4-3629E792ED87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E2323773-8FFA-7241-8C35-6530E7D52AD7}" type="sibTrans" cxnId="{2BD4EB16-F3B8-ED4E-8DA4-3629E792ED87}">
      <dgm:prSet/>
      <dgm:spPr/>
      <dgm:t>
        <a:bodyPr/>
        <a:lstStyle/>
        <a:p>
          <a:endParaRPr lang="es-ES">
            <a:latin typeface="Gill Sans MT"/>
            <a:cs typeface="Gill Sans MT"/>
          </a:endParaRPr>
        </a:p>
      </dgm:t>
    </dgm:pt>
    <dgm:pt modelId="{1465A8C1-976D-564C-9DB6-B4E5DC239A2F}">
      <dgm:prSet/>
      <dgm:spPr/>
      <dgm:t>
        <a:bodyPr/>
        <a:lstStyle/>
        <a:p>
          <a:r>
            <a:rPr lang="es-ES" dirty="0">
              <a:latin typeface="Gill Sans MT"/>
              <a:cs typeface="Gill Sans MT"/>
            </a:rPr>
            <a:t>Intencionalidad de la evaluación</a:t>
          </a:r>
        </a:p>
      </dgm:t>
    </dgm:pt>
    <dgm:pt modelId="{776ABDD6-2393-B849-AB72-5F4CC0B7E1FD}" type="parTrans" cxnId="{D4B3814C-4493-3B43-93CD-2C6ED3E62AFB}">
      <dgm:prSet/>
      <dgm:spPr/>
      <dgm:t>
        <a:bodyPr/>
        <a:lstStyle/>
        <a:p>
          <a:endParaRPr lang="es-ES"/>
        </a:p>
      </dgm:t>
    </dgm:pt>
    <dgm:pt modelId="{E00B6A6D-5576-0344-8359-7793C0F14F33}" type="sibTrans" cxnId="{D4B3814C-4493-3B43-93CD-2C6ED3E62AFB}">
      <dgm:prSet/>
      <dgm:spPr/>
      <dgm:t>
        <a:bodyPr/>
        <a:lstStyle/>
        <a:p>
          <a:endParaRPr lang="es-ES"/>
        </a:p>
      </dgm:t>
    </dgm:pt>
    <dgm:pt modelId="{F22E2832-FBE8-1D46-82DB-994F82BD86E8}" type="pres">
      <dgm:prSet presAssocID="{6C3E8477-F8E5-9547-9CEC-17B6841662B5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E48E2EE5-B4B8-194F-B563-9D9EDC763CB3}" type="pres">
      <dgm:prSet presAssocID="{29333284-3AF4-A146-BCCA-11BD55D1CE36}" presName="Accent1" presStyleCnt="0"/>
      <dgm:spPr/>
    </dgm:pt>
    <dgm:pt modelId="{10479F38-6E91-6B46-A228-DDBE40979FB0}" type="pres">
      <dgm:prSet presAssocID="{29333284-3AF4-A146-BCCA-11BD55D1CE36}" presName="Accent" presStyleLbl="node1" presStyleIdx="0" presStyleCnt="4"/>
      <dgm:spPr>
        <a:ln>
          <a:solidFill>
            <a:srgbClr val="FFFF00"/>
          </a:solidFill>
        </a:ln>
      </dgm:spPr>
    </dgm:pt>
    <dgm:pt modelId="{2E52C31E-4CE8-9A4C-8A78-9FE03335024D}" type="pres">
      <dgm:prSet presAssocID="{29333284-3AF4-A146-BCCA-11BD55D1CE36}" presName="Parent1" presStyleLbl="revTx" presStyleIdx="0" presStyleCnt="4">
        <dgm:presLayoutVars>
          <dgm:chMax val="1"/>
          <dgm:chPref val="1"/>
          <dgm:bulletEnabled val="1"/>
        </dgm:presLayoutVars>
      </dgm:prSet>
      <dgm:spPr/>
    </dgm:pt>
    <dgm:pt modelId="{A7C55538-5F24-1443-B5FD-C905FB8A3FAE}" type="pres">
      <dgm:prSet presAssocID="{FBAB845E-D2ED-A846-BC48-7B1C14B21F2D}" presName="Accent2" presStyleCnt="0"/>
      <dgm:spPr/>
    </dgm:pt>
    <dgm:pt modelId="{4D223663-DD0C-AA48-A4D8-1B4907AB30D1}" type="pres">
      <dgm:prSet presAssocID="{FBAB845E-D2ED-A846-BC48-7B1C14B21F2D}" presName="Accent" presStyleLbl="node1" presStyleIdx="1" presStyleCnt="4"/>
      <dgm:spPr>
        <a:ln>
          <a:solidFill>
            <a:srgbClr val="008000"/>
          </a:solidFill>
        </a:ln>
      </dgm:spPr>
    </dgm:pt>
    <dgm:pt modelId="{0ACBEFCD-A108-D343-AF3C-D8D25DCE4B7F}" type="pres">
      <dgm:prSet presAssocID="{FBAB845E-D2ED-A846-BC48-7B1C14B21F2D}" presName="Parent2" presStyleLbl="revTx" presStyleIdx="1" presStyleCnt="4">
        <dgm:presLayoutVars>
          <dgm:chMax val="1"/>
          <dgm:chPref val="1"/>
          <dgm:bulletEnabled val="1"/>
        </dgm:presLayoutVars>
      </dgm:prSet>
      <dgm:spPr/>
    </dgm:pt>
    <dgm:pt modelId="{A41102DF-235E-774B-ACDD-77305DE72A2C}" type="pres">
      <dgm:prSet presAssocID="{145E3802-2640-164D-8710-2E3EF01086B9}" presName="Accent3" presStyleCnt="0"/>
      <dgm:spPr/>
    </dgm:pt>
    <dgm:pt modelId="{E4FE4B0E-1EF8-1345-8268-6353AFFD3B9F}" type="pres">
      <dgm:prSet presAssocID="{145E3802-2640-164D-8710-2E3EF01086B9}" presName="Accent" presStyleLbl="node1" presStyleIdx="2" presStyleCnt="4"/>
      <dgm:spPr>
        <a:ln>
          <a:solidFill>
            <a:srgbClr val="FF0000"/>
          </a:solidFill>
        </a:ln>
      </dgm:spPr>
    </dgm:pt>
    <dgm:pt modelId="{F81590E2-1E41-934A-BCC0-31B184A0E6C0}" type="pres">
      <dgm:prSet presAssocID="{145E3802-2640-164D-8710-2E3EF01086B9}" presName="Parent3" presStyleLbl="revTx" presStyleIdx="2" presStyleCnt="4">
        <dgm:presLayoutVars>
          <dgm:chMax val="1"/>
          <dgm:chPref val="1"/>
          <dgm:bulletEnabled val="1"/>
        </dgm:presLayoutVars>
      </dgm:prSet>
      <dgm:spPr/>
    </dgm:pt>
    <dgm:pt modelId="{546E8019-2839-5848-B3AA-F2D9BBD8BA03}" type="pres">
      <dgm:prSet presAssocID="{1465A8C1-976D-564C-9DB6-B4E5DC239A2F}" presName="Accent4" presStyleCnt="0"/>
      <dgm:spPr/>
    </dgm:pt>
    <dgm:pt modelId="{F69EE8DA-319C-F34E-81BC-EB5BE299AB5F}" type="pres">
      <dgm:prSet presAssocID="{1465A8C1-976D-564C-9DB6-B4E5DC239A2F}" presName="Accent" presStyleLbl="node1" presStyleIdx="3" presStyleCnt="4"/>
      <dgm:spPr>
        <a:ln>
          <a:solidFill>
            <a:srgbClr val="000090"/>
          </a:solidFill>
        </a:ln>
      </dgm:spPr>
    </dgm:pt>
    <dgm:pt modelId="{3B405C1B-1B13-F748-B20B-AC691115DDD3}" type="pres">
      <dgm:prSet presAssocID="{1465A8C1-976D-564C-9DB6-B4E5DC239A2F}" presName="Parent4" presStyleLbl="revTx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0C60BB08-1F34-1C4D-8D45-2459CA1957D7}" type="presOf" srcId="{FBAB845E-D2ED-A846-BC48-7B1C14B21F2D}" destId="{0ACBEFCD-A108-D343-AF3C-D8D25DCE4B7F}" srcOrd="0" destOrd="0" presId="urn:microsoft.com/office/officeart/2009/layout/CircleArrowProcess"/>
    <dgm:cxn modelId="{31F88D11-E575-5A43-9F4E-38141041BA7E}" srcId="{6C3E8477-F8E5-9547-9CEC-17B6841662B5}" destId="{29333284-3AF4-A146-BCCA-11BD55D1CE36}" srcOrd="0" destOrd="0" parTransId="{16173C97-89BA-D142-9BA8-7AB28EE4580C}" sibTransId="{CFAC8FA6-6850-D342-B72E-E77C482C9B8D}"/>
    <dgm:cxn modelId="{2BD4EB16-F3B8-ED4E-8DA4-3629E792ED87}" srcId="{6C3E8477-F8E5-9547-9CEC-17B6841662B5}" destId="{145E3802-2640-164D-8710-2E3EF01086B9}" srcOrd="2" destOrd="0" parTransId="{29251F35-7362-7048-914A-534B7D477BCB}" sibTransId="{E2323773-8FFA-7241-8C35-6530E7D52AD7}"/>
    <dgm:cxn modelId="{0A9FE733-7094-4A41-A356-31BF74CCBD34}" srcId="{6C3E8477-F8E5-9547-9CEC-17B6841662B5}" destId="{FBAB845E-D2ED-A846-BC48-7B1C14B21F2D}" srcOrd="1" destOrd="0" parTransId="{13428502-EFEF-ED45-A3B8-073C95C3D1E2}" sibTransId="{DF162208-8C06-B34F-91BD-B73A696C95D7}"/>
    <dgm:cxn modelId="{D4B3814C-4493-3B43-93CD-2C6ED3E62AFB}" srcId="{6C3E8477-F8E5-9547-9CEC-17B6841662B5}" destId="{1465A8C1-976D-564C-9DB6-B4E5DC239A2F}" srcOrd="3" destOrd="0" parTransId="{776ABDD6-2393-B849-AB72-5F4CC0B7E1FD}" sibTransId="{E00B6A6D-5576-0344-8359-7793C0F14F33}"/>
    <dgm:cxn modelId="{201F3D59-B8A7-FD4B-8467-BFD3CBD12487}" type="presOf" srcId="{6C3E8477-F8E5-9547-9CEC-17B6841662B5}" destId="{F22E2832-FBE8-1D46-82DB-994F82BD86E8}" srcOrd="0" destOrd="0" presId="urn:microsoft.com/office/officeart/2009/layout/CircleArrowProcess"/>
    <dgm:cxn modelId="{2328FA93-53EC-AC4E-93EE-A90A296E8AD2}" type="presOf" srcId="{29333284-3AF4-A146-BCCA-11BD55D1CE36}" destId="{2E52C31E-4CE8-9A4C-8A78-9FE03335024D}" srcOrd="0" destOrd="0" presId="urn:microsoft.com/office/officeart/2009/layout/CircleArrowProcess"/>
    <dgm:cxn modelId="{9D21D4BF-DB1B-F645-93B5-433215031771}" type="presOf" srcId="{1465A8C1-976D-564C-9DB6-B4E5DC239A2F}" destId="{3B405C1B-1B13-F748-B20B-AC691115DDD3}" srcOrd="0" destOrd="0" presId="urn:microsoft.com/office/officeart/2009/layout/CircleArrowProcess"/>
    <dgm:cxn modelId="{32312CD6-84B6-2B46-BB5D-49C0731E3174}" type="presOf" srcId="{145E3802-2640-164D-8710-2E3EF01086B9}" destId="{F81590E2-1E41-934A-BCC0-31B184A0E6C0}" srcOrd="0" destOrd="0" presId="urn:microsoft.com/office/officeart/2009/layout/CircleArrowProcess"/>
    <dgm:cxn modelId="{F00158D9-88BE-244E-BFCB-4B4A7F9A3F3E}" type="presParOf" srcId="{F22E2832-FBE8-1D46-82DB-994F82BD86E8}" destId="{E48E2EE5-B4B8-194F-B563-9D9EDC763CB3}" srcOrd="0" destOrd="0" presId="urn:microsoft.com/office/officeart/2009/layout/CircleArrowProcess"/>
    <dgm:cxn modelId="{EBD56A7E-13A3-8648-B31A-1E2621F9AF00}" type="presParOf" srcId="{E48E2EE5-B4B8-194F-B563-9D9EDC763CB3}" destId="{10479F38-6E91-6B46-A228-DDBE40979FB0}" srcOrd="0" destOrd="0" presId="urn:microsoft.com/office/officeart/2009/layout/CircleArrowProcess"/>
    <dgm:cxn modelId="{F557D119-C493-9747-959D-EC58456A2D35}" type="presParOf" srcId="{F22E2832-FBE8-1D46-82DB-994F82BD86E8}" destId="{2E52C31E-4CE8-9A4C-8A78-9FE03335024D}" srcOrd="1" destOrd="0" presId="urn:microsoft.com/office/officeart/2009/layout/CircleArrowProcess"/>
    <dgm:cxn modelId="{7CB1218C-BA3B-6844-9267-B4B209B3225B}" type="presParOf" srcId="{F22E2832-FBE8-1D46-82DB-994F82BD86E8}" destId="{A7C55538-5F24-1443-B5FD-C905FB8A3FAE}" srcOrd="2" destOrd="0" presId="urn:microsoft.com/office/officeart/2009/layout/CircleArrowProcess"/>
    <dgm:cxn modelId="{5E48DCA8-766A-5F41-B253-E8C7CA9F3E97}" type="presParOf" srcId="{A7C55538-5F24-1443-B5FD-C905FB8A3FAE}" destId="{4D223663-DD0C-AA48-A4D8-1B4907AB30D1}" srcOrd="0" destOrd="0" presId="urn:microsoft.com/office/officeart/2009/layout/CircleArrowProcess"/>
    <dgm:cxn modelId="{F4D3FFB1-EB58-A841-8D65-87FAF683D51F}" type="presParOf" srcId="{F22E2832-FBE8-1D46-82DB-994F82BD86E8}" destId="{0ACBEFCD-A108-D343-AF3C-D8D25DCE4B7F}" srcOrd="3" destOrd="0" presId="urn:microsoft.com/office/officeart/2009/layout/CircleArrowProcess"/>
    <dgm:cxn modelId="{1AF1AABF-C912-5749-ACA3-B5C633E66A67}" type="presParOf" srcId="{F22E2832-FBE8-1D46-82DB-994F82BD86E8}" destId="{A41102DF-235E-774B-ACDD-77305DE72A2C}" srcOrd="4" destOrd="0" presId="urn:microsoft.com/office/officeart/2009/layout/CircleArrowProcess"/>
    <dgm:cxn modelId="{BAB6F0B1-06F0-4446-A942-BD0C3228EE06}" type="presParOf" srcId="{A41102DF-235E-774B-ACDD-77305DE72A2C}" destId="{E4FE4B0E-1EF8-1345-8268-6353AFFD3B9F}" srcOrd="0" destOrd="0" presId="urn:microsoft.com/office/officeart/2009/layout/CircleArrowProcess"/>
    <dgm:cxn modelId="{9BD967CF-BCC3-2942-9EBF-463BE32F8C62}" type="presParOf" srcId="{F22E2832-FBE8-1D46-82DB-994F82BD86E8}" destId="{F81590E2-1E41-934A-BCC0-31B184A0E6C0}" srcOrd="5" destOrd="0" presId="urn:microsoft.com/office/officeart/2009/layout/CircleArrowProcess"/>
    <dgm:cxn modelId="{ABDB09CD-CEF7-6E44-81A1-E83D1ACE3286}" type="presParOf" srcId="{F22E2832-FBE8-1D46-82DB-994F82BD86E8}" destId="{546E8019-2839-5848-B3AA-F2D9BBD8BA03}" srcOrd="6" destOrd="0" presId="urn:microsoft.com/office/officeart/2009/layout/CircleArrowProcess"/>
    <dgm:cxn modelId="{7497A56F-CC1C-B444-A809-2F792EECB596}" type="presParOf" srcId="{546E8019-2839-5848-B3AA-F2D9BBD8BA03}" destId="{F69EE8DA-319C-F34E-81BC-EB5BE299AB5F}" srcOrd="0" destOrd="0" presId="urn:microsoft.com/office/officeart/2009/layout/CircleArrowProcess"/>
    <dgm:cxn modelId="{D17BE9D6-AACB-224F-9864-A65129A76581}" type="presParOf" srcId="{F22E2832-FBE8-1D46-82DB-994F82BD86E8}" destId="{3B405C1B-1B13-F748-B20B-AC691115DDD3}" srcOrd="7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479F38-6E91-6B46-A228-DDBE40979FB0}">
      <dsp:nvSpPr>
        <dsp:cNvPr id="0" name=""/>
        <dsp:cNvSpPr/>
      </dsp:nvSpPr>
      <dsp:spPr>
        <a:xfrm>
          <a:off x="2574672" y="0"/>
          <a:ext cx="2154907" cy="215512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FFFF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E52C31E-4CE8-9A4C-8A78-9FE03335024D}">
      <dsp:nvSpPr>
        <dsp:cNvPr id="0" name=""/>
        <dsp:cNvSpPr/>
      </dsp:nvSpPr>
      <dsp:spPr>
        <a:xfrm>
          <a:off x="3050441" y="780097"/>
          <a:ext cx="1202560" cy="6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l Sans MT"/>
              <a:cs typeface="Gill Sans MT"/>
            </a:rPr>
            <a:t>Resultados de aprendizaje</a:t>
          </a:r>
        </a:p>
      </dsp:txBody>
      <dsp:txXfrm>
        <a:off x="3050441" y="780097"/>
        <a:ext cx="1202560" cy="601218"/>
      </dsp:txXfrm>
    </dsp:sp>
    <dsp:sp modelId="{4D223663-DD0C-AA48-A4D8-1B4907AB30D1}">
      <dsp:nvSpPr>
        <dsp:cNvPr id="0" name=""/>
        <dsp:cNvSpPr/>
      </dsp:nvSpPr>
      <dsp:spPr>
        <a:xfrm>
          <a:off x="1976020" y="1238440"/>
          <a:ext cx="2154907" cy="215512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008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CBEFCD-A108-D343-AF3C-D8D25DCE4B7F}">
      <dsp:nvSpPr>
        <dsp:cNvPr id="0" name=""/>
        <dsp:cNvSpPr/>
      </dsp:nvSpPr>
      <dsp:spPr>
        <a:xfrm>
          <a:off x="2449363" y="2020823"/>
          <a:ext cx="1202560" cy="6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l Sans MT"/>
              <a:cs typeface="Gill Sans MT"/>
            </a:rPr>
            <a:t>Indicadores de logro</a:t>
          </a:r>
        </a:p>
      </dsp:txBody>
      <dsp:txXfrm>
        <a:off x="2449363" y="2020823"/>
        <a:ext cx="1202560" cy="601218"/>
      </dsp:txXfrm>
    </dsp:sp>
    <dsp:sp modelId="{E4FE4B0E-1EF8-1345-8268-6353AFFD3B9F}">
      <dsp:nvSpPr>
        <dsp:cNvPr id="0" name=""/>
        <dsp:cNvSpPr/>
      </dsp:nvSpPr>
      <dsp:spPr>
        <a:xfrm>
          <a:off x="2574672" y="2481452"/>
          <a:ext cx="2154907" cy="2155126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FF000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81590E2-1E41-934A-BCC0-31B184A0E6C0}">
      <dsp:nvSpPr>
        <dsp:cNvPr id="0" name=""/>
        <dsp:cNvSpPr/>
      </dsp:nvSpPr>
      <dsp:spPr>
        <a:xfrm>
          <a:off x="3050441" y="3261550"/>
          <a:ext cx="1202560" cy="6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l Sans MT"/>
              <a:cs typeface="Gill Sans MT"/>
            </a:rPr>
            <a:t>Criterios de evaluación</a:t>
          </a:r>
        </a:p>
      </dsp:txBody>
      <dsp:txXfrm>
        <a:off x="3050441" y="3261550"/>
        <a:ext cx="1202560" cy="601218"/>
      </dsp:txXfrm>
    </dsp:sp>
    <dsp:sp modelId="{F69EE8DA-319C-F34E-81BC-EB5BE299AB5F}">
      <dsp:nvSpPr>
        <dsp:cNvPr id="0" name=""/>
        <dsp:cNvSpPr/>
      </dsp:nvSpPr>
      <dsp:spPr>
        <a:xfrm>
          <a:off x="2129624" y="3862768"/>
          <a:ext cx="1851336" cy="1852231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4450" cap="flat" cmpd="sng" algn="ctr">
          <a:solidFill>
            <a:srgbClr val="00009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B405C1B-1B13-F748-B20B-AC691115DDD3}">
      <dsp:nvSpPr>
        <dsp:cNvPr id="0" name=""/>
        <dsp:cNvSpPr/>
      </dsp:nvSpPr>
      <dsp:spPr>
        <a:xfrm>
          <a:off x="2449363" y="4502276"/>
          <a:ext cx="1202560" cy="6012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>
              <a:latin typeface="Gill Sans MT"/>
              <a:cs typeface="Gill Sans MT"/>
            </a:rPr>
            <a:t>Intencionalidad de la evaluación</a:t>
          </a:r>
        </a:p>
      </dsp:txBody>
      <dsp:txXfrm>
        <a:off x="2449363" y="4502276"/>
        <a:ext cx="1202560" cy="601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A20C1FA8-6634-734C-94DC-9BEC6C7015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E73204A-B530-304F-A950-405D16D4A5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BE2A27-9810-254C-9250-640ECCE2001A}" type="datetime1">
              <a:rPr lang="es-ES" altLang="es-CL"/>
              <a:pPr/>
              <a:t>18/12/20</a:t>
            </a:fld>
            <a:endParaRPr lang="es-ES" alt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72F2B04-951C-AD42-96E5-3856557742C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AD7258E-E976-2740-8CC5-3F2FFA177F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21E425-E869-9B4E-8DEE-3E0E46ADDEAD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6F6F0F81-F101-7949-8F65-B76457076E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2A901594-6E11-3B4F-AA13-F77867783CC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CF84A87-DACD-1844-8359-9B7DD34D27D2}" type="datetime1">
              <a:rPr lang="es-ES" altLang="es-CL"/>
              <a:pPr/>
              <a:t>18/12/20</a:t>
            </a:fld>
            <a:endParaRPr lang="es-ES" altLang="es-CL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CA549ACA-707B-BF43-9EE0-E6CF272D576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354FC1D3-6284-464D-B13F-D3E74E35C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altLang="es-CL"/>
              <a:t>Haga clic para modificar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6E88C322-5A1A-4343-9096-00DD3B4FBD8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ABABF0F2-27F7-C64A-8C1B-F3F80C17DA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B67A35E-A0CD-8645-AFFA-61FCB88AFFF7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ＭＳ Ｐゴシック" pitchFamily="-10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1 Marcador de imagen de diapositiva">
            <a:extLst>
              <a:ext uri="{FF2B5EF4-FFF2-40B4-BE49-F238E27FC236}">
                <a16:creationId xmlns:a16="http://schemas.microsoft.com/office/drawing/2014/main" id="{9FD71B64-071A-6B47-9431-D685EE96CB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2 Marcador de notas">
            <a:extLst>
              <a:ext uri="{FF2B5EF4-FFF2-40B4-BE49-F238E27FC236}">
                <a16:creationId xmlns:a16="http://schemas.microsoft.com/office/drawing/2014/main" id="{F20B5FD2-30EB-0646-925F-C514F90A21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ea typeface="ＭＳ Ｐゴシック" panose="020B0600070205080204" pitchFamily="34" charset="-128"/>
            </a:endParaRPr>
          </a:p>
        </p:txBody>
      </p:sp>
      <p:sp>
        <p:nvSpPr>
          <p:cNvPr id="17411" name="3 Marcador de número de diapositiva">
            <a:extLst>
              <a:ext uri="{FF2B5EF4-FFF2-40B4-BE49-F238E27FC236}">
                <a16:creationId xmlns:a16="http://schemas.microsoft.com/office/drawing/2014/main" id="{DC1AD8A8-046B-BA48-89E9-BE676616A8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4720E89-3E75-EB42-BC73-AE5A17928EF9}" type="slidenum">
              <a:rPr lang="es-CL" altLang="es-CL" sz="1200">
                <a:latin typeface="Calibri" panose="020F0502020204030204" pitchFamily="34" charset="0"/>
              </a:rPr>
              <a:pPr eaLnBrk="1" hangingPunct="1"/>
              <a:t>2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Marcador de imagen de diapositiva">
            <a:extLst>
              <a:ext uri="{FF2B5EF4-FFF2-40B4-BE49-F238E27FC236}">
                <a16:creationId xmlns:a16="http://schemas.microsoft.com/office/drawing/2014/main" id="{ED4E049C-2433-904D-8D18-4B8350E963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2" name="2 Marcador de notas">
            <a:extLst>
              <a:ext uri="{FF2B5EF4-FFF2-40B4-BE49-F238E27FC236}">
                <a16:creationId xmlns:a16="http://schemas.microsoft.com/office/drawing/2014/main" id="{C920BDAC-13C0-3E43-A228-89912E60C1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ea typeface="ＭＳ Ｐゴシック" panose="020B0600070205080204" pitchFamily="34" charset="-128"/>
            </a:endParaRPr>
          </a:p>
        </p:txBody>
      </p:sp>
      <p:sp>
        <p:nvSpPr>
          <p:cNvPr id="20483" name="3 Marcador de número de diapositiva">
            <a:extLst>
              <a:ext uri="{FF2B5EF4-FFF2-40B4-BE49-F238E27FC236}">
                <a16:creationId xmlns:a16="http://schemas.microsoft.com/office/drawing/2014/main" id="{EDF4EAA7-DF26-5E4F-B69F-E80E9660AC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1208A2B-1750-734E-AA93-C1B9ED4C0D54}" type="slidenum">
              <a:rPr lang="es-CL" altLang="es-CL" sz="1200">
                <a:latin typeface="Calibri" panose="020F0502020204030204" pitchFamily="34" charset="0"/>
              </a:rPr>
              <a:pPr eaLnBrk="1" hangingPunct="1"/>
              <a:t>4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1 Marcador de imagen de diapositiva">
            <a:extLst>
              <a:ext uri="{FF2B5EF4-FFF2-40B4-BE49-F238E27FC236}">
                <a16:creationId xmlns:a16="http://schemas.microsoft.com/office/drawing/2014/main" id="{6ADC5CB6-E636-EC44-A080-A977328AD2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2 Marcador de notas">
            <a:extLst>
              <a:ext uri="{FF2B5EF4-FFF2-40B4-BE49-F238E27FC236}">
                <a16:creationId xmlns:a16="http://schemas.microsoft.com/office/drawing/2014/main" id="{529C4125-5072-7E4A-9E08-DF4AF37AA8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altLang="es-CL">
              <a:ea typeface="ＭＳ Ｐゴシック" panose="020B0600070205080204" pitchFamily="34" charset="-128"/>
            </a:endParaRPr>
          </a:p>
        </p:txBody>
      </p:sp>
      <p:sp>
        <p:nvSpPr>
          <p:cNvPr id="22531" name="3 Marcador de número de diapositiva">
            <a:extLst>
              <a:ext uri="{FF2B5EF4-FFF2-40B4-BE49-F238E27FC236}">
                <a16:creationId xmlns:a16="http://schemas.microsoft.com/office/drawing/2014/main" id="{F5BEF0C6-FCC5-574D-B982-CE14F874A1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242DA91-4860-254B-B6F5-FDEF05AAFB41}" type="slidenum">
              <a:rPr lang="es-CL" altLang="es-CL" sz="1200">
                <a:latin typeface="Calibri" panose="020F0502020204030204" pitchFamily="34" charset="0"/>
              </a:rPr>
              <a:pPr eaLnBrk="1" hangingPunct="1"/>
              <a:t>5</a:t>
            </a:fld>
            <a:endParaRPr lang="es-CL" altLang="es-CL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>
            <a:extLst>
              <a:ext uri="{FF2B5EF4-FFF2-40B4-BE49-F238E27FC236}">
                <a16:creationId xmlns:a16="http://schemas.microsoft.com/office/drawing/2014/main" id="{D70CE9D4-562B-8E47-A965-79C7762A329E}"/>
              </a:ext>
            </a:extLst>
          </p:cNvPr>
          <p:cNvCxnSpPr/>
          <p:nvPr/>
        </p:nvCxnSpPr>
        <p:spPr>
          <a:xfrm>
            <a:off x="685800" y="339883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B8DC789-9206-B940-ADEB-80AF1AFC9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153372-87B8-C143-B9BD-CF3362238058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C164DD-8765-E142-9FDE-0433381AA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C05944-D4AB-C64F-A2E8-2257D4957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2BFB9-9CA4-7A44-ACCF-35CB1BAA4E9E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4367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8AB54-182F-F34E-93C6-429D60DE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5DE9-70B8-F145-9C92-5AC824B08564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F8057-BBE5-E748-AD11-3276A0B4A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76DA15-EF9B-3A49-8FC7-6D336DFA3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438C3B-ACE2-8749-87BD-4B0CA3AA2669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23173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4F30D-FC4A-9940-9CB7-16A94238D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B8E492-07E6-3F43-93AC-B3619EDC7F5B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B229A-FBC1-A045-AF5E-662455EB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2203F-338A-7F41-8CEA-4CF28E039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9A8F6-36C4-634C-8342-44276423500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57524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015DA-70E3-5D48-B041-87448B63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202D79-BE08-0946-8C67-EE19C6ACEC8E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3F15D-9E86-4642-ADD1-1EFDFDF4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F339B-DE68-3D4C-818D-E0AFE2D0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C35ED2-1497-DA45-A1E0-115158C4A567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3266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F8E28017-6C85-0842-A87F-A0E976977ADA}"/>
              </a:ext>
            </a:extLst>
          </p:cNvPr>
          <p:cNvCxnSpPr/>
          <p:nvPr/>
        </p:nvCxnSpPr>
        <p:spPr>
          <a:xfrm>
            <a:off x="731838" y="4598988"/>
            <a:ext cx="7848600" cy="158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/>
          <a:lstStyle>
            <a:lvl1pPr algn="l">
              <a:defRPr sz="4800" b="0" cap="all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C53A4B-1B9C-D24C-AA37-DCABE1648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61091-1A42-0242-82BD-6DBDE093F4BD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693BCA-FDE3-764C-A8F1-3AA33092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81870C4-8C46-6D4D-A37C-6C7448898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50428-F1B7-5448-9B11-8DF409B7A973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27782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4D4EBA-CC83-0240-BFC7-4B73B9E6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74C103-2FF8-FA41-9062-83C150AF4836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391EE17-6720-8C46-B0E7-BC1483BEC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AA47DA6-5CFD-1249-BD70-F0F420B2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93FC6-D01D-E342-891B-2A1E0C85015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3510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A028206E-7990-F947-89C0-CCC34EBD3013}"/>
              </a:ext>
            </a:extLst>
          </p:cNvPr>
          <p:cNvCxnSpPr/>
          <p:nvPr/>
        </p:nvCxnSpPr>
        <p:spPr>
          <a:xfrm rot="5400000">
            <a:off x="2218531" y="4045744"/>
            <a:ext cx="470852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6B3E29BD-2563-4C45-BC25-3240E4369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BB119-A35E-BF4C-9911-50349AC6AEE3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2ED92696-BEFA-0240-AB25-DD198154B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5AC7E3C5-E976-FF4C-951A-5C3C1FE5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202B7-87DE-E643-927E-65905752E6F5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7113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53B210E-7D5E-414F-93AB-892F44D7C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A82A6A-2071-BC4A-82DF-3153CE0E0BBA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9F0EF14-011F-6940-A2F8-F9A9E4DE9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BE27149-58CE-854F-BF59-3DEEA7E62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44B02-3B44-2B46-8226-7DA9FE779D2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494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7C7A5B0-2734-9E4D-B125-C19DF9C6C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B37FA6-F8D1-414C-BDDC-CB3DE1DDC170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E8C4EA3-D99A-9049-81B9-A12AEE095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0AC8690-93CE-E14E-82B5-EF9344D2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146FB-16A2-6F4E-B5CF-BBF842E7D1FA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081748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12A512B6-A179-C941-BE5B-BA2423DF77A0}"/>
              </a:ext>
            </a:extLst>
          </p:cNvPr>
          <p:cNvCxnSpPr/>
          <p:nvPr/>
        </p:nvCxnSpPr>
        <p:spPr>
          <a:xfrm rot="5400000">
            <a:off x="-13494" y="3580607"/>
            <a:ext cx="5578475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F6600E03-ED6A-6C4C-9ADA-252DF787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7825A7F-3D0B-734A-9E74-CFBDC0E84C28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7DD5E351-C2B7-704F-A8D1-0EF41820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7B7EB1A-AD30-8F4A-A579-8E55FCFC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3347C-99FD-E74A-A83B-2769B49B886D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204791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491563-B641-484C-86E4-448C87F59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142E42-736A-784E-800D-5ED02B5AEA82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D44A3B7-55A7-4A47-8757-27192455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A111035-5065-D449-98DD-3242CA1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CFBFF-9307-084B-AD96-1CE85266B666}" type="slidenum">
              <a:rPr lang="es-CL" altLang="es-CL"/>
              <a:pPr/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66606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63A3CF9-32EA-DC40-B0B1-F5A3F20C7B0E}"/>
              </a:ext>
            </a:extLst>
          </p:cNvPr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B4C23C-27C2-6A40-937A-C5E8064B9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_tradnl" altLang="es-CL"/>
              <a:t>Clic para editar título</a:t>
            </a:r>
            <a:endParaRPr lang="en-US" altLang="es-CL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6E980AD-F2B8-7441-ADFD-BC6BA4DB4B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CL"/>
              <a:t>Haga clic para modificar el estilo de texto del patrón</a:t>
            </a:r>
          </a:p>
          <a:p>
            <a:pPr lvl="1"/>
            <a:r>
              <a:rPr lang="es-ES_tradnl" altLang="es-CL"/>
              <a:t>Segundo nivel</a:t>
            </a:r>
          </a:p>
          <a:p>
            <a:pPr lvl="2"/>
            <a:r>
              <a:rPr lang="es-ES_tradnl" altLang="es-CL"/>
              <a:t>Tercer nivel</a:t>
            </a:r>
          </a:p>
          <a:p>
            <a:pPr lvl="3"/>
            <a:r>
              <a:rPr lang="es-ES_tradnl" altLang="es-CL"/>
              <a:t>Cuarto nivel</a:t>
            </a:r>
          </a:p>
          <a:p>
            <a:pPr lvl="4"/>
            <a:r>
              <a:rPr lang="es-ES_tradnl" altLang="es-CL"/>
              <a:t>Quinto nivel</a:t>
            </a:r>
            <a:endParaRPr lang="en-US" altLang="es-C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36FBD02-3788-8647-A68C-B53596EBAC68}"/>
              </a:ext>
            </a:extLst>
          </p:cNvPr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C14D2-4F2F-DA49-9AD0-74509F198B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19050"/>
            <a:ext cx="28956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fld id="{0C6093FB-95BE-894A-B340-509A993A4392}" type="datetime1">
              <a:rPr lang="es-CL" altLang="es-CL"/>
              <a:pPr/>
              <a:t>18-12-20</a:t>
            </a:fld>
            <a:endParaRPr lang="es-CL" altLang="es-C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3505-05F1-F348-8F9A-4C6957D182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29000" y="19050"/>
            <a:ext cx="4114800" cy="328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4F1829-A2DB-1E44-A6C3-570CA82FF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19050"/>
            <a:ext cx="1066800" cy="3286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FFFFFF"/>
                </a:solidFill>
              </a:defRPr>
            </a:lvl1pPr>
          </a:lstStyle>
          <a:p>
            <a:fld id="{59C5700E-63D4-774D-9E7D-C987247EBB98}" type="slidenum">
              <a:rPr lang="es-CL" altLang="es-CL"/>
              <a:pPr/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182563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730250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04888" indent="-1825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187450" indent="-1365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uadroTexto 7">
            <a:extLst>
              <a:ext uri="{FF2B5EF4-FFF2-40B4-BE49-F238E27FC236}">
                <a16:creationId xmlns:a16="http://schemas.microsoft.com/office/drawing/2014/main" id="{632A0D1C-9F64-8643-B869-9E6F2A130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292600"/>
            <a:ext cx="55435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CL" sz="2800" b="1" dirty="0">
                <a:solidFill>
                  <a:srgbClr val="1D467A"/>
                </a:solidFill>
                <a:latin typeface="Tw Cen MT" panose="020B0602020104020603" pitchFamily="34" charset="77"/>
              </a:rPr>
              <a:t>Titulo del proyecto</a:t>
            </a:r>
          </a:p>
          <a:p>
            <a:pPr eaLnBrk="1" hangingPunct="1"/>
            <a:endParaRPr lang="es-ES" altLang="es-CL" sz="2800" dirty="0">
              <a:solidFill>
                <a:srgbClr val="1D467A"/>
              </a:solidFill>
              <a:latin typeface="Tw Cen MT" panose="020B0602020104020603" pitchFamily="34" charset="77"/>
            </a:endParaRPr>
          </a:p>
          <a:p>
            <a:pPr eaLnBrk="1" hangingPunct="1"/>
            <a:r>
              <a:rPr lang="es-ES" altLang="es-CL" sz="1600" dirty="0">
                <a:solidFill>
                  <a:srgbClr val="1D467A"/>
                </a:solidFill>
                <a:latin typeface="Tw Cen MT" panose="020B0602020104020603" pitchFamily="34" charset="77"/>
              </a:rPr>
              <a:t>Escuela de Pregrado</a:t>
            </a:r>
          </a:p>
          <a:p>
            <a:pPr eaLnBrk="1" hangingPunct="1"/>
            <a:r>
              <a:rPr lang="es-ES" altLang="es-CL" sz="1600" dirty="0">
                <a:solidFill>
                  <a:srgbClr val="1D467A"/>
                </a:solidFill>
                <a:latin typeface="Tw Cen MT" panose="020B0602020104020603" pitchFamily="34" charset="77"/>
              </a:rPr>
              <a:t>Facultad de Ciencias Químicas y Farmacéuticas</a:t>
            </a:r>
          </a:p>
          <a:p>
            <a:pPr eaLnBrk="1" hangingPunct="1"/>
            <a:r>
              <a:rPr lang="es-ES" altLang="es-CL" sz="1600" dirty="0">
                <a:solidFill>
                  <a:srgbClr val="1D467A"/>
                </a:solidFill>
                <a:latin typeface="Tw Cen MT" panose="020B0602020104020603" pitchFamily="34" charset="77"/>
              </a:rPr>
              <a:t>Curso de Cálculo Diferencial e Integral – Primavera 2020</a:t>
            </a:r>
          </a:p>
          <a:p>
            <a:pPr eaLnBrk="1" hangingPunct="1"/>
            <a:r>
              <a:rPr lang="es-ES" altLang="es-CL" sz="1600" dirty="0">
                <a:solidFill>
                  <a:srgbClr val="1D467A"/>
                </a:solidFill>
                <a:latin typeface="Tw Cen MT" panose="020B0602020104020603" pitchFamily="34" charset="77"/>
              </a:rPr>
              <a:t>Integrantes: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endParaRPr lang="es-ES" altLang="es-CL" sz="1600" dirty="0">
              <a:solidFill>
                <a:srgbClr val="1D467A"/>
              </a:solidFill>
              <a:latin typeface="Tw Cen MT" panose="020B0602020104020603" pitchFamily="34" charset="77"/>
            </a:endParaRPr>
          </a:p>
        </p:txBody>
      </p:sp>
      <p:sp>
        <p:nvSpPr>
          <p:cNvPr id="15363" name="CuadroTexto 1">
            <a:extLst>
              <a:ext uri="{FF2B5EF4-FFF2-40B4-BE49-F238E27FC236}">
                <a16:creationId xmlns:a16="http://schemas.microsoft.com/office/drawing/2014/main" id="{6EA53A5B-437F-B94F-A9E6-74691F12D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144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15364" name="CuadroTexto 9">
            <a:extLst>
              <a:ext uri="{FF2B5EF4-FFF2-40B4-BE49-F238E27FC236}">
                <a16:creationId xmlns:a16="http://schemas.microsoft.com/office/drawing/2014/main" id="{2284DD5C-B8DC-3B4F-80A2-F9F1A3823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971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15365" name="CuadroTexto 10">
            <a:extLst>
              <a:ext uri="{FF2B5EF4-FFF2-40B4-BE49-F238E27FC236}">
                <a16:creationId xmlns:a16="http://schemas.microsoft.com/office/drawing/2014/main" id="{F1BE615A-BAD7-2D4D-AB3A-732FAE627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4648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51DC46-D8AD-E24F-B769-0EBC82D75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" y="268705"/>
            <a:ext cx="3200400" cy="11790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Marcador de número de diapositiva">
            <a:extLst>
              <a:ext uri="{FF2B5EF4-FFF2-40B4-BE49-F238E27FC236}">
                <a16:creationId xmlns:a16="http://schemas.microsoft.com/office/drawing/2014/main" id="{6E2EDDC1-7B2B-8248-BF54-EA0D2771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E56CA8E-9F33-8049-A3F6-E086BDEBD5DD}" type="slidenum">
              <a:rPr lang="es-CL" altLang="es-CL" sz="1400">
                <a:solidFill>
                  <a:srgbClr val="FFFFFF"/>
                </a:solidFill>
              </a:rPr>
              <a:pPr eaLnBrk="1" hangingPunct="1"/>
              <a:t>2</a:t>
            </a:fld>
            <a:endParaRPr lang="es-CL" altLang="es-CL" sz="1400">
              <a:solidFill>
                <a:srgbClr val="FFFFFF"/>
              </a:solidFill>
            </a:endParaRPr>
          </a:p>
        </p:txBody>
      </p:sp>
      <p:sp>
        <p:nvSpPr>
          <p:cNvPr id="16386" name="Rectangle 6">
            <a:extLst>
              <a:ext uri="{FF2B5EF4-FFF2-40B4-BE49-F238E27FC236}">
                <a16:creationId xmlns:a16="http://schemas.microsoft.com/office/drawing/2014/main" id="{8FAA708C-F07A-F641-909E-8C7A23EEEC6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FCA7B9DC-0ECE-4242-854B-27E5303FCE60}" type="slidenum">
              <a:rPr lang="es-ES" altLang="es-CL" sz="1000" b="1">
                <a:solidFill>
                  <a:schemeClr val="bg1"/>
                </a:solidFill>
                <a:latin typeface="Tw Cen MT" panose="020B0602020104020603" pitchFamily="34" charset="77"/>
              </a:rPr>
              <a:pPr algn="r" eaLnBrk="1" hangingPunct="1"/>
              <a:t>2</a:t>
            </a:fld>
            <a:r>
              <a:rPr lang="es-ES" altLang="es-CL" sz="1000" b="1">
                <a:solidFill>
                  <a:schemeClr val="bg1"/>
                </a:solidFill>
                <a:latin typeface="Tw Cen MT" panose="020B0602020104020603" pitchFamily="34" charset="77"/>
              </a:rPr>
              <a:t>Diapositiva Nº</a:t>
            </a:r>
          </a:p>
        </p:txBody>
      </p:sp>
      <p:sp>
        <p:nvSpPr>
          <p:cNvPr id="16387" name="Rectangle 50">
            <a:extLst>
              <a:ext uri="{FF2B5EF4-FFF2-40B4-BE49-F238E27FC236}">
                <a16:creationId xmlns:a16="http://schemas.microsoft.com/office/drawing/2014/main" id="{593626F9-7385-8A44-9F07-BF131CADF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-173038"/>
            <a:ext cx="539750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0000" rIns="270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16388" name="Rectangle 15">
            <a:extLst>
              <a:ext uri="{FF2B5EF4-FFF2-40B4-BE49-F238E27FC236}">
                <a16:creationId xmlns:a16="http://schemas.microsoft.com/office/drawing/2014/main" id="{36B2038D-0C21-9F4F-8BE7-0457FF912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-8112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16389" name="1 Título">
            <a:extLst>
              <a:ext uri="{FF2B5EF4-FFF2-40B4-BE49-F238E27FC236}">
                <a16:creationId xmlns:a16="http://schemas.microsoft.com/office/drawing/2014/main" id="{7BC9E8B8-5DE9-3447-ADDB-96AA53F0EC2E}"/>
              </a:ext>
            </a:extLst>
          </p:cNvPr>
          <p:cNvSpPr txBox="1">
            <a:spLocks/>
          </p:cNvSpPr>
          <p:nvPr/>
        </p:nvSpPr>
        <p:spPr bwMode="auto">
          <a:xfrm>
            <a:off x="228600" y="3124200"/>
            <a:ext cx="6991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s-CL" sz="2800" b="1">
                <a:solidFill>
                  <a:srgbClr val="0070C0"/>
                </a:solidFill>
                <a:latin typeface="Tw Cen MT" panose="020B0602020104020603" pitchFamily="34" charset="77"/>
              </a:rPr>
              <a:t>Indicadores de desempeño</a:t>
            </a:r>
          </a:p>
          <a:p>
            <a:pPr eaLnBrk="1" hangingPunct="1"/>
            <a:endParaRPr lang="es-CL" altLang="es-CL" sz="1800" b="1">
              <a:solidFill>
                <a:srgbClr val="0070C0"/>
              </a:solidFill>
              <a:latin typeface="Tw Cen MT" panose="020B0602020104020603" pitchFamily="34" charset="77"/>
            </a:endParaRPr>
          </a:p>
          <a:p>
            <a:pPr eaLnBrk="1" hangingPunct="1"/>
            <a:r>
              <a:rPr lang="es-CL" altLang="es-CL" sz="1800" b="1" i="1">
                <a:solidFill>
                  <a:srgbClr val="0070C0"/>
                </a:solidFill>
                <a:latin typeface="Tw Cen MT" panose="020B0602020104020603" pitchFamily="34" charset="77"/>
              </a:rPr>
              <a:t>Este proyecto tiene como objetivo:</a:t>
            </a:r>
          </a:p>
        </p:txBody>
      </p:sp>
      <p:sp>
        <p:nvSpPr>
          <p:cNvPr id="16390" name="2 Marcador de contenido">
            <a:extLst>
              <a:ext uri="{FF2B5EF4-FFF2-40B4-BE49-F238E27FC236}">
                <a16:creationId xmlns:a16="http://schemas.microsoft.com/office/drawing/2014/main" id="{C69397D9-7F9E-434B-AEEE-31B571D7F5C1}"/>
              </a:ext>
            </a:extLst>
          </p:cNvPr>
          <p:cNvSpPr txBox="1">
            <a:spLocks/>
          </p:cNvSpPr>
          <p:nvPr/>
        </p:nvSpPr>
        <p:spPr bwMode="auto">
          <a:xfrm>
            <a:off x="0" y="4191000"/>
            <a:ext cx="91154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>
              <a:buFont typeface="Arial" charset="0"/>
              <a:buChar char="•"/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Verbo + finalidad</a:t>
            </a:r>
          </a:p>
          <a:p>
            <a:pPr algn="just">
              <a:buFont typeface="Arial" charset="0"/>
              <a:buChar char="•"/>
              <a:defRPr/>
            </a:pPr>
            <a:endParaRPr lang="es-ES_tradnl" sz="1900" b="1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Indicador 2: Verbo + finalidad</a:t>
            </a:r>
          </a:p>
          <a:p>
            <a:pPr marL="0" indent="0" algn="just"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	.</a:t>
            </a:r>
          </a:p>
          <a:p>
            <a:pPr marL="0" indent="0" algn="just"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	.</a:t>
            </a:r>
          </a:p>
          <a:p>
            <a:pPr marL="0" indent="0" algn="just"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	.</a:t>
            </a:r>
          </a:p>
          <a:p>
            <a:pPr marL="0" indent="0" algn="just">
              <a:defRPr/>
            </a:pPr>
            <a:endParaRPr lang="es-ES_tradnl" sz="1900" b="1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r>
              <a:rPr lang="es-ES_tradnl" sz="1900" b="1" dirty="0">
                <a:latin typeface="Tw Cen MT" charset="0"/>
                <a:cs typeface="Tw Cen MT" charset="0"/>
              </a:rPr>
              <a:t>Indicador n</a:t>
            </a:r>
            <a:endParaRPr lang="es-ES_tradnl" sz="1900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_tradnl" sz="1900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_tradnl" sz="1900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_tradnl" sz="1900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_tradnl" sz="1900" dirty="0">
              <a:latin typeface="Tw Cen MT" charset="0"/>
              <a:cs typeface="Tw Cen MT" charset="0"/>
            </a:endParaRPr>
          </a:p>
          <a:p>
            <a:pPr algn="just">
              <a:buFont typeface="Arial" charset="0"/>
              <a:buChar char="•"/>
              <a:defRPr/>
            </a:pPr>
            <a:endParaRPr lang="es-ES" sz="1900" dirty="0">
              <a:latin typeface="Tw Cen MT" charset="0"/>
              <a:cs typeface="Tw Cen MT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ES" sz="1900" dirty="0">
              <a:latin typeface="Tw Cen MT" charset="0"/>
              <a:cs typeface="Tw Cen MT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Char char="•"/>
              <a:defRPr/>
            </a:pPr>
            <a:endParaRPr lang="es-ES" sz="1900" dirty="0">
              <a:latin typeface="Tw Cen MT" charset="0"/>
              <a:cs typeface="Tw Cen MT" charset="0"/>
            </a:endParaRP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2A0D2000-F2F4-3A45-A600-FB7BB42F1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246" y="1616392"/>
            <a:ext cx="748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 dirty="0">
                <a:latin typeface="Tw Cen MT" panose="020B0602020104020603" pitchFamily="34" charset="77"/>
              </a:rPr>
              <a:t>Insertar imagen de extremo a extremo, relacionada con el tema del proyecto.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D2781BEC-9395-2D4C-BAC1-D9128C540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533400"/>
            <a:ext cx="6324600" cy="6172200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CL" altLang="es-CL" b="1" dirty="0">
                <a:latin typeface="Tw Cen MT" panose="020B0602020104020603" pitchFamily="34" charset="77"/>
                <a:ea typeface="Open Sans" charset="0"/>
              </a:rPr>
              <a:t>Estructura de la sesión: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s-CL" altLang="es-CL" sz="1800" dirty="0"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CL" altLang="es-CL" sz="1200" dirty="0"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AutoNum type="arabicPeriod"/>
            </a:pPr>
            <a:r>
              <a:rPr lang="es-CL" altLang="es-CL" sz="2200" dirty="0">
                <a:solidFill>
                  <a:srgbClr val="4C5A6A"/>
                </a:solidFill>
                <a:latin typeface="Tw Cen MT" panose="020B0602020104020603" pitchFamily="34" charset="77"/>
                <a:ea typeface="Open Sans" charset="0"/>
              </a:rPr>
              <a:t>Enumerar</a:t>
            </a:r>
          </a:p>
          <a:p>
            <a:pPr marL="0" indent="0" algn="just">
              <a:buFont typeface="Arial" panose="020B0604020202020204" pitchFamily="34" charset="0"/>
              <a:buAutoNum type="arabicPeriod"/>
            </a:pPr>
            <a:endParaRPr lang="es-CL" altLang="es-CL" sz="2200" dirty="0">
              <a:solidFill>
                <a:srgbClr val="4C5A6A"/>
              </a:solidFill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AutoNum type="arabicPeriod"/>
            </a:pPr>
            <a:endParaRPr lang="es-CL" altLang="es-CL" sz="2200" dirty="0">
              <a:solidFill>
                <a:srgbClr val="4C5A6A"/>
              </a:solidFill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AutoNum type="arabicPeriod"/>
            </a:pPr>
            <a:endParaRPr lang="es-CL" altLang="es-CL" sz="1800" dirty="0">
              <a:solidFill>
                <a:srgbClr val="4C5A6A"/>
              </a:solidFill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AutoNum type="arabicPeriod"/>
            </a:pPr>
            <a:endParaRPr lang="es-CL" altLang="es-CL" sz="1800" dirty="0">
              <a:solidFill>
                <a:srgbClr val="4C5A6A"/>
              </a:solidFill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AutoNum type="arabicPeriod"/>
            </a:pPr>
            <a:endParaRPr lang="es-CL" altLang="es-CL" sz="1800" dirty="0">
              <a:solidFill>
                <a:srgbClr val="4C5A6A"/>
              </a:solidFill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CL" altLang="es-CL" sz="1800" dirty="0"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CL" altLang="es-CL" sz="1800" dirty="0">
              <a:latin typeface="Tw Cen MT" panose="020B0602020104020603" pitchFamily="34" charset="77"/>
              <a:ea typeface="Open Sans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CL" altLang="es-CL" sz="1800" dirty="0">
              <a:latin typeface="Tw Cen MT" panose="020B0602020104020603" pitchFamily="34" charset="77"/>
              <a:ea typeface="Open Sans" charset="0"/>
            </a:endParaRPr>
          </a:p>
        </p:txBody>
      </p:sp>
      <p:pic>
        <p:nvPicPr>
          <p:cNvPr id="18434" name="3 Imagen">
            <a:extLst>
              <a:ext uri="{FF2B5EF4-FFF2-40B4-BE49-F238E27FC236}">
                <a16:creationId xmlns:a16="http://schemas.microsoft.com/office/drawing/2014/main" id="{4EF4EFDA-5F7B-EC44-857F-7999B93DC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4" t="7942" r="20354" b="90189"/>
          <a:stretch>
            <a:fillRect/>
          </a:stretch>
        </p:blipFill>
        <p:spPr bwMode="auto">
          <a:xfrm>
            <a:off x="5316538" y="0"/>
            <a:ext cx="3829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>
            <a:extLst>
              <a:ext uri="{FF2B5EF4-FFF2-40B4-BE49-F238E27FC236}">
                <a16:creationId xmlns:a16="http://schemas.microsoft.com/office/drawing/2014/main" id="{73DFB0E0-73AB-1549-ADBA-55A9737C1117}"/>
              </a:ext>
            </a:extLst>
          </p:cNvPr>
          <p:cNvCxnSpPr/>
          <p:nvPr/>
        </p:nvCxnSpPr>
        <p:spPr>
          <a:xfrm>
            <a:off x="2362200" y="190500"/>
            <a:ext cx="0" cy="65976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436" name="CuadroTexto 8">
            <a:extLst>
              <a:ext uri="{FF2B5EF4-FFF2-40B4-BE49-F238E27FC236}">
                <a16:creationId xmlns:a16="http://schemas.microsoft.com/office/drawing/2014/main" id="{9BBAC419-B1FB-3B4D-B5F4-0E01D1A4CF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752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18437" name="CuadroTexto 9">
            <a:extLst>
              <a:ext uri="{FF2B5EF4-FFF2-40B4-BE49-F238E27FC236}">
                <a16:creationId xmlns:a16="http://schemas.microsoft.com/office/drawing/2014/main" id="{031747AB-9255-8D49-92C9-7F1A5537F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18438" name="CuadroTexto 10">
            <a:extLst>
              <a:ext uri="{FF2B5EF4-FFF2-40B4-BE49-F238E27FC236}">
                <a16:creationId xmlns:a16="http://schemas.microsoft.com/office/drawing/2014/main" id="{4044EF5D-69EC-D940-BDC6-3F3701DB3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9530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>
                <a:latin typeface="Tw Cen MT" panose="020B0602020104020603" pitchFamily="34" charset="77"/>
              </a:rPr>
              <a:t>Imágenes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50">
            <a:extLst>
              <a:ext uri="{FF2B5EF4-FFF2-40B4-BE49-F238E27FC236}">
                <a16:creationId xmlns:a16="http://schemas.microsoft.com/office/drawing/2014/main" id="{9892EA6D-9E0E-CA4A-B083-6515E1140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-173038"/>
            <a:ext cx="539750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0000" rIns="270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19458" name="Rectangle 15">
            <a:extLst>
              <a:ext uri="{FF2B5EF4-FFF2-40B4-BE49-F238E27FC236}">
                <a16:creationId xmlns:a16="http://schemas.microsoft.com/office/drawing/2014/main" id="{BB49FDAE-F86E-DF40-8F8D-28E6CE9AE4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-8112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19459" name="1 Título">
            <a:extLst>
              <a:ext uri="{FF2B5EF4-FFF2-40B4-BE49-F238E27FC236}">
                <a16:creationId xmlns:a16="http://schemas.microsoft.com/office/drawing/2014/main" id="{6D87CFCF-5D79-0E4B-9D87-4A78A5D0685C}"/>
              </a:ext>
            </a:extLst>
          </p:cNvPr>
          <p:cNvSpPr txBox="1">
            <a:spLocks/>
          </p:cNvSpPr>
          <p:nvPr/>
        </p:nvSpPr>
        <p:spPr bwMode="auto">
          <a:xfrm>
            <a:off x="762000" y="289560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s-CL" sz="6000" b="1" dirty="0">
                <a:latin typeface="Tw Cen MT" panose="020B0602020104020603" pitchFamily="34" charset="77"/>
              </a:rPr>
              <a:t>		Idea central</a:t>
            </a:r>
            <a:endParaRPr lang="es-CL" altLang="es-CL" sz="4000" dirty="0"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Marcador de número de diapositiva">
            <a:extLst>
              <a:ext uri="{FF2B5EF4-FFF2-40B4-BE49-F238E27FC236}">
                <a16:creationId xmlns:a16="http://schemas.microsoft.com/office/drawing/2014/main" id="{AD217705-0815-8A45-8D48-0DBCF9059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176CA5-42BC-944D-B4E7-1C3B99EA6B4D}" type="slidenum">
              <a:rPr lang="es-CL" altLang="es-CL" sz="1400">
                <a:solidFill>
                  <a:srgbClr val="FFFFFF"/>
                </a:solidFill>
              </a:rPr>
              <a:pPr eaLnBrk="1" hangingPunct="1"/>
              <a:t>5</a:t>
            </a:fld>
            <a:endParaRPr lang="es-CL" altLang="es-CL" sz="1400">
              <a:solidFill>
                <a:srgbClr val="FFFFFF"/>
              </a:solidFill>
            </a:endParaRPr>
          </a:p>
        </p:txBody>
      </p:sp>
      <p:sp>
        <p:nvSpPr>
          <p:cNvPr id="21506" name="Rectangle 6">
            <a:extLst>
              <a:ext uri="{FF2B5EF4-FFF2-40B4-BE49-F238E27FC236}">
                <a16:creationId xmlns:a16="http://schemas.microsoft.com/office/drawing/2014/main" id="{A06822B9-218D-5149-9FF0-5D3E4DD1239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EDEB34E-AC3E-174F-B0CA-4F8E125DF8C3}" type="slidenum">
              <a:rPr lang="es-ES" altLang="es-CL" sz="1000" b="1">
                <a:solidFill>
                  <a:schemeClr val="bg1"/>
                </a:solidFill>
                <a:latin typeface="Century Gothic" panose="020B0502020202020204" pitchFamily="34" charset="0"/>
              </a:rPr>
              <a:pPr algn="r" eaLnBrk="1" hangingPunct="1"/>
              <a:t>5</a:t>
            </a:fld>
            <a:r>
              <a:rPr lang="es-ES" altLang="es-CL" sz="1000" b="1">
                <a:solidFill>
                  <a:schemeClr val="bg1"/>
                </a:solidFill>
                <a:latin typeface="Century Gothic" panose="020B0502020202020204" pitchFamily="34" charset="0"/>
              </a:rPr>
              <a:t>Diapositiva Nº</a:t>
            </a:r>
          </a:p>
        </p:txBody>
      </p:sp>
      <p:sp>
        <p:nvSpPr>
          <p:cNvPr id="21507" name="Rectangle 50">
            <a:extLst>
              <a:ext uri="{FF2B5EF4-FFF2-40B4-BE49-F238E27FC236}">
                <a16:creationId xmlns:a16="http://schemas.microsoft.com/office/drawing/2014/main" id="{F0413CF6-AADC-DD4E-973D-1D45A7F158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4863" y="-173038"/>
            <a:ext cx="539750" cy="3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0000" rIns="27000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21508" name="Rectangle 15">
            <a:extLst>
              <a:ext uri="{FF2B5EF4-FFF2-40B4-BE49-F238E27FC236}">
                <a16:creationId xmlns:a16="http://schemas.microsoft.com/office/drawing/2014/main" id="{88580B20-FDF2-1D4D-9357-705627A24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36613" y="-81121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s-ES_tradnl" altLang="es-CL" sz="1800">
              <a:latin typeface="Calibri" panose="020F0502020204030204" pitchFamily="34" charset="0"/>
            </a:endParaRPr>
          </a:p>
        </p:txBody>
      </p:sp>
      <p:sp>
        <p:nvSpPr>
          <p:cNvPr id="21509" name="1 Título">
            <a:extLst>
              <a:ext uri="{FF2B5EF4-FFF2-40B4-BE49-F238E27FC236}">
                <a16:creationId xmlns:a16="http://schemas.microsoft.com/office/drawing/2014/main" id="{08FE9D6C-706B-9C43-85BF-EE31CDDA0897}"/>
              </a:ext>
            </a:extLst>
          </p:cNvPr>
          <p:cNvSpPr txBox="1">
            <a:spLocks/>
          </p:cNvSpPr>
          <p:nvPr/>
        </p:nvSpPr>
        <p:spPr bwMode="auto">
          <a:xfrm>
            <a:off x="152400" y="381000"/>
            <a:ext cx="83534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s-CL" sz="2800" b="1">
                <a:solidFill>
                  <a:srgbClr val="292934"/>
                </a:solidFill>
                <a:latin typeface="Tw Cen MT" panose="020B0602020104020603" pitchFamily="34" charset="77"/>
              </a:rPr>
              <a:t>Apoyo de ordenadores gráficos</a:t>
            </a:r>
            <a:endParaRPr lang="es-CL" altLang="es-CL" b="1">
              <a:solidFill>
                <a:srgbClr val="292934"/>
              </a:solidFill>
              <a:latin typeface="Tw Cen MT" panose="020B0602020104020603" pitchFamily="34" charset="77"/>
            </a:endParaRPr>
          </a:p>
        </p:txBody>
      </p:sp>
      <p:pic>
        <p:nvPicPr>
          <p:cNvPr id="21510" name="3 Imagen">
            <a:extLst>
              <a:ext uri="{FF2B5EF4-FFF2-40B4-BE49-F238E27FC236}">
                <a16:creationId xmlns:a16="http://schemas.microsoft.com/office/drawing/2014/main" id="{89410983-0B3D-CD4F-B5ED-AAC1FBABC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4" t="7942" r="20354" b="90189"/>
          <a:stretch>
            <a:fillRect/>
          </a:stretch>
        </p:blipFill>
        <p:spPr bwMode="auto">
          <a:xfrm>
            <a:off x="5314950" y="0"/>
            <a:ext cx="382905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285D013E-407D-0D4D-94F4-C1854E4240B4}"/>
              </a:ext>
            </a:extLst>
          </p:cNvPr>
          <p:cNvGraphicFramePr/>
          <p:nvPr/>
        </p:nvGraphicFramePr>
        <p:xfrm>
          <a:off x="4267200" y="914400"/>
          <a:ext cx="6705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DF3D00DB-FD54-D146-9326-309454DC6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371600"/>
            <a:ext cx="5867400" cy="9239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es-CL" sz="1800">
                <a:latin typeface="Tw Cen MT" panose="020B0602020104020603" pitchFamily="34" charset="77"/>
              </a:rPr>
              <a:t>Constituyen aprendizajes (conocimientos, habilidades y actitudes) posibles de lograr al mediano o largo plazo, o bien, al término de un proceso formativo.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35DB468-75FA-1D4A-9CB8-A8732742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667000"/>
            <a:ext cx="5867400" cy="1200150"/>
          </a:xfrm>
          <a:prstGeom prst="rect">
            <a:avLst/>
          </a:prstGeom>
          <a:noFill/>
          <a:ln w="2857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CL" sz="1800">
                <a:latin typeface="Tw Cen MT" panose="020B0602020104020603" pitchFamily="34" charset="77"/>
              </a:rPr>
              <a:t>Se traducen en el desglose de los resultados de aprendizaje, es decir, en la trayectoria (en términos del desempeño) que debe seguir el estudiante para lograr el/los resultado(s) de aprendizaje.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302BB46-8566-EA4E-916B-788E74507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191000"/>
            <a:ext cx="5867400" cy="9239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ES" altLang="es-CL" sz="1800">
                <a:latin typeface="Tw Cen MT" panose="020B0602020104020603" pitchFamily="34" charset="77"/>
              </a:rPr>
              <a:t>Son los estándares con los que se medirá y evaluará el logro de los estudiantes, en relación a un resultado de aprendizaje o indicador de logo específico.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DC11A9F-E86E-3F41-BBBC-73396BBB30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5486400"/>
            <a:ext cx="4800600" cy="1200150"/>
          </a:xfrm>
          <a:prstGeom prst="rect">
            <a:avLst/>
          </a:prstGeom>
          <a:noFill/>
          <a:ln w="2857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es-ES" altLang="es-CL" sz="1800">
                <a:latin typeface="Tw Cen MT" panose="020B0602020104020603" pitchFamily="34" charset="77"/>
              </a:rPr>
              <a:t>Contempla la forma en que se llevará a cabo el monitoreo y seguimiento del logro de los aprendizajes. La intencionalidad puede ser: (i) diagnóstica, (ii) formativa o (iii) sumativa.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3 Imagen">
            <a:extLst>
              <a:ext uri="{FF2B5EF4-FFF2-40B4-BE49-F238E27FC236}">
                <a16:creationId xmlns:a16="http://schemas.microsoft.com/office/drawing/2014/main" id="{544FB28E-0D1D-AA49-A6E2-F1ABEACDD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4" t="7942" r="20354" b="90189"/>
          <a:stretch>
            <a:fillRect/>
          </a:stretch>
        </p:blipFill>
        <p:spPr bwMode="auto">
          <a:xfrm>
            <a:off x="5351463" y="-26988"/>
            <a:ext cx="382905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2 Marcador de contenido">
            <a:extLst>
              <a:ext uri="{FF2B5EF4-FFF2-40B4-BE49-F238E27FC236}">
                <a16:creationId xmlns:a16="http://schemas.microsoft.com/office/drawing/2014/main" id="{A72CC05E-5A41-FB4C-B7D7-7F1EEFEF6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76400"/>
            <a:ext cx="8382000" cy="1219200"/>
          </a:xfrm>
        </p:spPr>
        <p:txBody>
          <a:bodyPr/>
          <a:lstStyle/>
          <a:p>
            <a:pPr marL="358775" indent="0" algn="just">
              <a:buFont typeface="Arial" panose="020B0604020202020204" pitchFamily="34" charset="0"/>
              <a:buNone/>
            </a:pPr>
            <a:r>
              <a:rPr lang="es-CL" altLang="es-CL" sz="2000" b="1">
                <a:latin typeface="Tw Cen MT" panose="020B0602020104020603" pitchFamily="34" charset="77"/>
                <a:ea typeface="ＭＳ Ｐゴシック" panose="020B0600070205080204" pitchFamily="34" charset="-128"/>
              </a:rPr>
              <a:t>Contenido (texto)</a:t>
            </a:r>
            <a:endParaRPr lang="es-CL" altLang="es-CL" sz="200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pPr marL="358775" indent="0" algn="just">
              <a:buFont typeface="Arial" panose="020B0604020202020204" pitchFamily="34" charset="0"/>
              <a:buNone/>
            </a:pPr>
            <a:endParaRPr lang="es-CL" altLang="es-CL" sz="200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  <a:p>
            <a:pPr marL="358775" indent="0" algn="just">
              <a:buFont typeface="Arial" panose="020B0604020202020204" pitchFamily="34" charset="0"/>
              <a:buNone/>
            </a:pPr>
            <a:endParaRPr lang="es-CL" altLang="es-CL" sz="2000">
              <a:latin typeface="Tw Cen MT" panose="020B0602020104020603" pitchFamily="34" charset="77"/>
              <a:ea typeface="ＭＳ Ｐゴシック" panose="020B0600070205080204" pitchFamily="34" charset="-128"/>
            </a:endParaRPr>
          </a:p>
        </p:txBody>
      </p:sp>
      <p:sp>
        <p:nvSpPr>
          <p:cNvPr id="25603" name="1 Título">
            <a:extLst>
              <a:ext uri="{FF2B5EF4-FFF2-40B4-BE49-F238E27FC236}">
                <a16:creationId xmlns:a16="http://schemas.microsoft.com/office/drawing/2014/main" id="{32321BB8-D26C-3546-856F-2CF2BCA499BF}"/>
              </a:ext>
            </a:extLst>
          </p:cNvPr>
          <p:cNvSpPr txBox="1">
            <a:spLocks/>
          </p:cNvSpPr>
          <p:nvPr/>
        </p:nvSpPr>
        <p:spPr bwMode="auto">
          <a:xfrm>
            <a:off x="228600" y="457200"/>
            <a:ext cx="75152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s-CL" altLang="es-CL" sz="2800" b="1">
                <a:solidFill>
                  <a:srgbClr val="292934"/>
                </a:solidFill>
                <a:latin typeface="Tw Cen MT" panose="020B0602020104020603" pitchFamily="34" charset="77"/>
              </a:rPr>
              <a:t>Titulo diapositiva</a:t>
            </a:r>
          </a:p>
          <a:p>
            <a:pPr eaLnBrk="1" hangingPunct="1"/>
            <a:endParaRPr lang="es-CL" altLang="es-CL" sz="2800" b="1">
              <a:solidFill>
                <a:srgbClr val="292934"/>
              </a:solidFill>
              <a:latin typeface="Tw Cen MT" panose="020B0602020104020603" pitchFamily="34" charset="77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id="{975B908A-8CBF-754C-B67D-621346033F39}"/>
              </a:ext>
            </a:extLst>
          </p:cNvPr>
          <p:cNvSpPr txBox="1">
            <a:spLocks/>
          </p:cNvSpPr>
          <p:nvPr/>
        </p:nvSpPr>
        <p:spPr>
          <a:xfrm>
            <a:off x="2362200" y="371475"/>
            <a:ext cx="6553200" cy="6453188"/>
          </a:xfrm>
          <a:prstGeom prst="rect">
            <a:avLst/>
          </a:prstGeo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s-CL" altLang="es-CL" b="1">
                <a:latin typeface="Tw Cen MT" panose="020B0602020104020603" pitchFamily="34" charset="77"/>
                <a:ea typeface="Open Sans" charset="0"/>
              </a:rPr>
              <a:t>Título</a:t>
            </a: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es-CL" altLang="es-CL" b="1">
              <a:latin typeface="Tw Cen MT" panose="020B0602020104020603" pitchFamily="34" charset="77"/>
              <a:ea typeface="Open Sans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r>
              <a:rPr lang="es-CL" altLang="es-CL" sz="2000">
                <a:latin typeface="Tw Cen MT" panose="020B0602020104020603" pitchFamily="34" charset="77"/>
                <a:ea typeface="Open Sans" charset="0"/>
              </a:rPr>
              <a:t>Desarrollo</a:t>
            </a:r>
            <a:endParaRPr lang="es-CL" altLang="es-CL">
              <a:latin typeface="Tw Cen MT" panose="020B0602020104020603" pitchFamily="34" charset="77"/>
              <a:ea typeface="Open Sans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es-CL" altLang="es-CL">
              <a:latin typeface="Tw Cen MT" panose="020B0602020104020603" pitchFamily="34" charset="77"/>
              <a:ea typeface="Open Sans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es-CL" altLang="es-CL">
              <a:latin typeface="Tw Cen MT" panose="020B0602020104020603" pitchFamily="34" charset="77"/>
              <a:ea typeface="Open Sans" charset="0"/>
            </a:endParaRPr>
          </a:p>
          <a:p>
            <a:pPr algn="just">
              <a:spcBef>
                <a:spcPct val="20000"/>
              </a:spcBef>
              <a:buClr>
                <a:schemeClr val="accent1"/>
              </a:buClr>
              <a:buSzPct val="85000"/>
              <a:buFont typeface="Arial" panose="020B0604020202020204" pitchFamily="34" charset="0"/>
              <a:buNone/>
            </a:pPr>
            <a:endParaRPr lang="es-CL" altLang="es-CL">
              <a:latin typeface="Tw Cen MT" panose="020B0602020104020603" pitchFamily="34" charset="77"/>
              <a:ea typeface="Open Sans" charset="0"/>
            </a:endParaRPr>
          </a:p>
        </p:txBody>
      </p:sp>
      <p:pic>
        <p:nvPicPr>
          <p:cNvPr id="26626" name="3 Imagen">
            <a:extLst>
              <a:ext uri="{FF2B5EF4-FFF2-40B4-BE49-F238E27FC236}">
                <a16:creationId xmlns:a16="http://schemas.microsoft.com/office/drawing/2014/main" id="{6646973A-A6C7-5A48-AAEF-32919FE2D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4" t="7942" r="20354" b="90189"/>
          <a:stretch>
            <a:fillRect/>
          </a:stretch>
        </p:blipFill>
        <p:spPr bwMode="auto">
          <a:xfrm>
            <a:off x="5351463" y="-26988"/>
            <a:ext cx="382905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7 Conector recto">
            <a:extLst>
              <a:ext uri="{FF2B5EF4-FFF2-40B4-BE49-F238E27FC236}">
                <a16:creationId xmlns:a16="http://schemas.microsoft.com/office/drawing/2014/main" id="{0B25EED3-6E01-0D46-809C-7201F14F30F3}"/>
              </a:ext>
            </a:extLst>
          </p:cNvPr>
          <p:cNvCxnSpPr/>
          <p:nvPr/>
        </p:nvCxnSpPr>
        <p:spPr>
          <a:xfrm>
            <a:off x="1905000" y="163513"/>
            <a:ext cx="0" cy="659765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628" name="CuadroTexto 9">
            <a:extLst>
              <a:ext uri="{FF2B5EF4-FFF2-40B4-BE49-F238E27FC236}">
                <a16:creationId xmlns:a16="http://schemas.microsoft.com/office/drawing/2014/main" id="{099A17A3-509E-7F4F-8619-459476A88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186816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 dirty="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26629" name="CuadroTexto 10">
            <a:extLst>
              <a:ext uri="{FF2B5EF4-FFF2-40B4-BE49-F238E27FC236}">
                <a16:creationId xmlns:a16="http://schemas.microsoft.com/office/drawing/2014/main" id="{7A77C7DE-956E-1140-BA65-DBF318653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35052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 dirty="0">
                <a:latin typeface="Tw Cen MT" panose="020B0602020104020603" pitchFamily="34" charset="77"/>
              </a:rPr>
              <a:t>Imágenes</a:t>
            </a:r>
          </a:p>
        </p:txBody>
      </p:sp>
      <p:sp>
        <p:nvSpPr>
          <p:cNvPr id="26630" name="CuadroTexto 11">
            <a:extLst>
              <a:ext uri="{FF2B5EF4-FFF2-40B4-BE49-F238E27FC236}">
                <a16:creationId xmlns:a16="http://schemas.microsoft.com/office/drawing/2014/main" id="{A8622117-8D80-3449-AD24-239956FDE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6200" y="5257800"/>
            <a:ext cx="2133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s-ES" altLang="es-CL" sz="1800" dirty="0">
                <a:latin typeface="Tw Cen MT" panose="020B0602020104020603" pitchFamily="34" charset="77"/>
              </a:rPr>
              <a:t>Imágenes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2 Marcador de contenido">
            <a:extLst>
              <a:ext uri="{FF2B5EF4-FFF2-40B4-BE49-F238E27FC236}">
                <a16:creationId xmlns:a16="http://schemas.microsoft.com/office/drawing/2014/main" id="{F4F240B6-9735-4348-B1E2-060515E50030}"/>
              </a:ext>
            </a:extLst>
          </p:cNvPr>
          <p:cNvSpPr txBox="1">
            <a:spLocks/>
          </p:cNvSpPr>
          <p:nvPr/>
        </p:nvSpPr>
        <p:spPr>
          <a:xfrm>
            <a:off x="0" y="371475"/>
            <a:ext cx="8915400" cy="6453188"/>
          </a:xfrm>
          <a:prstGeom prst="rect">
            <a:avLst/>
          </a:prstGeom>
        </p:spPr>
        <p:txBody>
          <a:bodyPr>
            <a:normAutofit/>
          </a:bodyPr>
          <a:lstStyle>
            <a:lvl1pPr marL="182563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7302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00488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187450" indent="-1365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es-CL" b="1" dirty="0">
                <a:latin typeface="Tw Cen MT"/>
                <a:ea typeface="Open Sans" panose="020B0606030504020204" pitchFamily="34" charset="0"/>
                <a:cs typeface="Tw Cen MT"/>
              </a:rPr>
              <a:t>  Conclusiones matemáticas, de acuerdo al contexto: </a:t>
            </a:r>
          </a:p>
          <a:p>
            <a:pPr marL="360000" indent="0" algn="just">
              <a:buFont typeface="Arial" charset="0"/>
              <a:buNone/>
              <a:defRPr/>
            </a:pPr>
            <a:endParaRPr lang="es-CL" b="1" dirty="0">
              <a:latin typeface="Tw Cen MT"/>
              <a:ea typeface="Open Sans" panose="020B0606030504020204" pitchFamily="34" charset="0"/>
              <a:cs typeface="Tw Cen MT"/>
            </a:endParaRPr>
          </a:p>
          <a:p>
            <a:pPr marL="360000" indent="0" algn="just">
              <a:buFont typeface="Arial" charset="0"/>
              <a:buNone/>
              <a:defRPr/>
            </a:pPr>
            <a:r>
              <a:rPr lang="es-CL" sz="2000" dirty="0">
                <a:latin typeface="Tw Cen MT"/>
                <a:ea typeface="Open Sans" panose="020B0606030504020204" pitchFamily="34" charset="0"/>
                <a:cs typeface="Tw Cen MT"/>
              </a:rPr>
              <a:t>Desarrollo</a:t>
            </a:r>
            <a:endParaRPr lang="es-CL" dirty="0">
              <a:latin typeface="Tw Cen MT"/>
              <a:ea typeface="Open Sans" panose="020B0606030504020204" pitchFamily="34" charset="0"/>
              <a:cs typeface="Tw Cen MT"/>
            </a:endParaRPr>
          </a:p>
          <a:p>
            <a:pPr marL="360000" indent="0" algn="just">
              <a:buFont typeface="Arial" charset="0"/>
              <a:buNone/>
              <a:defRPr/>
            </a:pPr>
            <a:endParaRPr lang="es-CL" dirty="0">
              <a:latin typeface="Tw Cen MT"/>
              <a:ea typeface="Open Sans" panose="020B0606030504020204" pitchFamily="34" charset="0"/>
              <a:cs typeface="Tw Cen MT"/>
            </a:endParaRPr>
          </a:p>
          <a:p>
            <a:pPr marL="360000" indent="0" algn="just">
              <a:buFont typeface="Arial" charset="0"/>
              <a:buNone/>
              <a:defRPr/>
            </a:pPr>
            <a:endParaRPr lang="es-CL" dirty="0">
              <a:latin typeface="Tw Cen MT"/>
              <a:ea typeface="Open Sans" panose="020B0606030504020204" pitchFamily="34" charset="0"/>
              <a:cs typeface="Tw Cen MT"/>
            </a:endParaRPr>
          </a:p>
          <a:p>
            <a:pPr marL="0" indent="0" algn="just">
              <a:buFont typeface="Arial" charset="0"/>
              <a:buNone/>
              <a:defRPr/>
            </a:pPr>
            <a:endParaRPr lang="es-CL" dirty="0">
              <a:latin typeface="Tw Cen MT"/>
              <a:ea typeface="Open Sans" panose="020B0606030504020204" pitchFamily="34" charset="0"/>
              <a:cs typeface="Tw Cen MT"/>
            </a:endParaRPr>
          </a:p>
        </p:txBody>
      </p:sp>
      <p:pic>
        <p:nvPicPr>
          <p:cNvPr id="27650" name="3 Imagen">
            <a:extLst>
              <a:ext uri="{FF2B5EF4-FFF2-40B4-BE49-F238E27FC236}">
                <a16:creationId xmlns:a16="http://schemas.microsoft.com/office/drawing/2014/main" id="{B0D808DE-C8DE-CA4D-982B-2BA2A6D1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14" t="7942" r="20354" b="90189"/>
          <a:stretch>
            <a:fillRect/>
          </a:stretch>
        </p:blipFill>
        <p:spPr bwMode="auto">
          <a:xfrm>
            <a:off x="5351463" y="-26988"/>
            <a:ext cx="382905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laridad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da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Claridad">
    <a:dk1>
      <a:srgbClr val="292934"/>
    </a:dk1>
    <a:lt1>
      <a:srgbClr val="FFFFFF"/>
    </a:lt1>
    <a:dk2>
      <a:srgbClr val="D2533C"/>
    </a:dk2>
    <a:lt2>
      <a:srgbClr val="F3F2DC"/>
    </a:lt2>
    <a:accent1>
      <a:srgbClr val="93A299"/>
    </a:accent1>
    <a:accent2>
      <a:srgbClr val="AD8F67"/>
    </a:accent2>
    <a:accent3>
      <a:srgbClr val="726056"/>
    </a:accent3>
    <a:accent4>
      <a:srgbClr val="4C5A6A"/>
    </a:accent4>
    <a:accent5>
      <a:srgbClr val="808DA0"/>
    </a:accent5>
    <a:accent6>
      <a:srgbClr val="79463D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Ventaja.thmx</Template>
  <TotalTime>2173</TotalTime>
  <Words>262</Words>
  <Application>Microsoft Macintosh PowerPoint</Application>
  <PresentationFormat>Presentación en pantalla (4:3)</PresentationFormat>
  <Paragraphs>69</Paragraphs>
  <Slides>8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ＭＳ Ｐゴシック</vt:lpstr>
      <vt:lpstr>Arial</vt:lpstr>
      <vt:lpstr>Calibri</vt:lpstr>
      <vt:lpstr>Century Gothic</vt:lpstr>
      <vt:lpstr>Gill Sans MT</vt:lpstr>
      <vt:lpstr>Open Sans</vt:lpstr>
      <vt:lpstr>Tw Cen MT</vt:lpstr>
      <vt:lpstr>Wingdings</vt:lpstr>
      <vt:lpstr>Claridad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COORDINACIÓN</dc:creator>
  <cp:lastModifiedBy>Gustavo Castro</cp:lastModifiedBy>
  <cp:revision>148</cp:revision>
  <cp:lastPrinted>2014-08-06T18:10:27Z</cp:lastPrinted>
  <dcterms:created xsi:type="dcterms:W3CDTF">2014-08-05T04:12:56Z</dcterms:created>
  <dcterms:modified xsi:type="dcterms:W3CDTF">2020-12-18T15:46:57Z</dcterms:modified>
</cp:coreProperties>
</file>