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9" r:id="rId4"/>
    <p:sldId id="258" r:id="rId5"/>
    <p:sldId id="260" r:id="rId6"/>
    <p:sldId id="263" r:id="rId7"/>
    <p:sldId id="269" r:id="rId8"/>
    <p:sldId id="268" r:id="rId9"/>
    <p:sldId id="264" r:id="rId10"/>
    <p:sldId id="265" r:id="rId11"/>
    <p:sldId id="290" r:id="rId12"/>
    <p:sldId id="266" r:id="rId13"/>
    <p:sldId id="275" r:id="rId14"/>
    <p:sldId id="276" r:id="rId15"/>
    <p:sldId id="267" r:id="rId16"/>
    <p:sldId id="271" r:id="rId17"/>
    <p:sldId id="274" r:id="rId18"/>
    <p:sldId id="273" r:id="rId19"/>
    <p:sldId id="283" r:id="rId20"/>
    <p:sldId id="281" r:id="rId21"/>
    <p:sldId id="277" r:id="rId22"/>
    <p:sldId id="289" r:id="rId23"/>
    <p:sldId id="280" r:id="rId24"/>
    <p:sldId id="279" r:id="rId25"/>
    <p:sldId id="278" r:id="rId2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5C3D1B-909D-48FF-8F26-5DE02A8F475F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4C6B0E0F-D98D-4986-8EAB-EF52567974D6}">
      <dgm:prSet phldrT="[Texto]"/>
      <dgm:spPr/>
      <dgm:t>
        <a:bodyPr/>
        <a:lstStyle/>
        <a:p>
          <a:r>
            <a:rPr lang="es-CL" dirty="0"/>
            <a:t>Caridad</a:t>
          </a:r>
          <a:endParaRPr lang="es-ES" dirty="0"/>
        </a:p>
      </dgm:t>
    </dgm:pt>
    <dgm:pt modelId="{A6303094-FCBD-4F70-B038-7176F8623D50}" type="parTrans" cxnId="{DBBDF024-5536-4BB0-A7CA-DEABBABFC233}">
      <dgm:prSet/>
      <dgm:spPr/>
      <dgm:t>
        <a:bodyPr/>
        <a:lstStyle/>
        <a:p>
          <a:endParaRPr lang="es-ES"/>
        </a:p>
      </dgm:t>
    </dgm:pt>
    <dgm:pt modelId="{E156B6E3-1914-4DFF-893E-CD69B7B71918}" type="sibTrans" cxnId="{DBBDF024-5536-4BB0-A7CA-DEABBABFC233}">
      <dgm:prSet/>
      <dgm:spPr/>
      <dgm:t>
        <a:bodyPr/>
        <a:lstStyle/>
        <a:p>
          <a:endParaRPr lang="es-ES"/>
        </a:p>
      </dgm:t>
    </dgm:pt>
    <dgm:pt modelId="{32CE5C30-07ED-4335-AB2A-5AB32A1EC6E3}">
      <dgm:prSet phldrT="[Texto]"/>
      <dgm:spPr/>
      <dgm:t>
        <a:bodyPr/>
        <a:lstStyle/>
        <a:p>
          <a:endParaRPr lang="es-ES" dirty="0"/>
        </a:p>
      </dgm:t>
    </dgm:pt>
    <dgm:pt modelId="{D1D70FC9-74B5-4771-80B0-225493D07308}" type="parTrans" cxnId="{920446B9-11E6-4220-ADFD-BA50A82801F5}">
      <dgm:prSet/>
      <dgm:spPr/>
      <dgm:t>
        <a:bodyPr/>
        <a:lstStyle/>
        <a:p>
          <a:endParaRPr lang="es-ES"/>
        </a:p>
      </dgm:t>
    </dgm:pt>
    <dgm:pt modelId="{56B367B9-72B5-4B39-A4C7-504E9D8B92D1}" type="sibTrans" cxnId="{920446B9-11E6-4220-ADFD-BA50A82801F5}">
      <dgm:prSet/>
      <dgm:spPr/>
      <dgm:t>
        <a:bodyPr/>
        <a:lstStyle/>
        <a:p>
          <a:endParaRPr lang="es-ES"/>
        </a:p>
      </dgm:t>
    </dgm:pt>
    <dgm:pt modelId="{8B7FB224-73FB-4C44-98BA-3D52464B263E}">
      <dgm:prSet/>
      <dgm:spPr/>
      <dgm:t>
        <a:bodyPr/>
        <a:lstStyle/>
        <a:p>
          <a:r>
            <a:rPr lang="es-CL"/>
            <a:t>Protección integral de derechos</a:t>
          </a:r>
          <a:endParaRPr lang="es-ES" dirty="0"/>
        </a:p>
      </dgm:t>
    </dgm:pt>
    <dgm:pt modelId="{D9729B8D-680D-4DBA-BA22-7130DA6272AB}" type="parTrans" cxnId="{C0B0BCD9-7134-47A3-A59B-B03E32D7EC21}">
      <dgm:prSet/>
      <dgm:spPr/>
      <dgm:t>
        <a:bodyPr/>
        <a:lstStyle/>
        <a:p>
          <a:endParaRPr lang="es-CL"/>
        </a:p>
      </dgm:t>
    </dgm:pt>
    <dgm:pt modelId="{30F8AD4D-15FF-4DE1-983C-041EE8BD57DA}" type="sibTrans" cxnId="{C0B0BCD9-7134-47A3-A59B-B03E32D7EC21}">
      <dgm:prSet/>
      <dgm:spPr/>
      <dgm:t>
        <a:bodyPr/>
        <a:lstStyle/>
        <a:p>
          <a:endParaRPr lang="es-CL"/>
        </a:p>
      </dgm:t>
    </dgm:pt>
    <dgm:pt modelId="{FF5B28C5-1311-4DE0-BD7C-1B57010DEA0F}">
      <dgm:prSet/>
      <dgm:spPr/>
      <dgm:t>
        <a:bodyPr/>
        <a:lstStyle/>
        <a:p>
          <a:r>
            <a:rPr lang="es-CL" dirty="0"/>
            <a:t>Doctrina de la irregularidad social</a:t>
          </a:r>
          <a:endParaRPr lang="es-ES" dirty="0"/>
        </a:p>
      </dgm:t>
    </dgm:pt>
    <dgm:pt modelId="{C7C5490B-598D-4694-AB07-C2FA8A547E62}" type="parTrans" cxnId="{D619262D-1732-4743-AB73-C0162899C336}">
      <dgm:prSet/>
      <dgm:spPr/>
      <dgm:t>
        <a:bodyPr/>
        <a:lstStyle/>
        <a:p>
          <a:endParaRPr lang="es-CL"/>
        </a:p>
      </dgm:t>
    </dgm:pt>
    <dgm:pt modelId="{6C4CF19E-0D3B-476B-970D-D5AFE7979BFF}" type="sibTrans" cxnId="{D619262D-1732-4743-AB73-C0162899C336}">
      <dgm:prSet/>
      <dgm:spPr/>
      <dgm:t>
        <a:bodyPr/>
        <a:lstStyle/>
        <a:p>
          <a:endParaRPr lang="es-CL"/>
        </a:p>
      </dgm:t>
    </dgm:pt>
    <dgm:pt modelId="{3204FBD3-7C7C-49CC-A278-EA8EADC433AC}" type="pres">
      <dgm:prSet presAssocID="{BF5C3D1B-909D-48FF-8F26-5DE02A8F475F}" presName="arrowDiagram" presStyleCnt="0">
        <dgm:presLayoutVars>
          <dgm:chMax val="5"/>
          <dgm:dir/>
          <dgm:resizeHandles val="exact"/>
        </dgm:presLayoutVars>
      </dgm:prSet>
      <dgm:spPr/>
    </dgm:pt>
    <dgm:pt modelId="{0A8ED517-29EA-4CBD-9E98-41AAF93847AD}" type="pres">
      <dgm:prSet presAssocID="{BF5C3D1B-909D-48FF-8F26-5DE02A8F475F}" presName="arrow" presStyleLbl="bgShp" presStyleIdx="0" presStyleCnt="1"/>
      <dgm:spPr/>
    </dgm:pt>
    <dgm:pt modelId="{DAD235DA-D1CC-40DE-9E05-2EAFDB11A71D}" type="pres">
      <dgm:prSet presAssocID="{BF5C3D1B-909D-48FF-8F26-5DE02A8F475F}" presName="arrowDiagram4" presStyleCnt="0"/>
      <dgm:spPr/>
    </dgm:pt>
    <dgm:pt modelId="{63A40F9B-A9E6-4C90-8E35-52589B990F30}" type="pres">
      <dgm:prSet presAssocID="{4C6B0E0F-D98D-4986-8EAB-EF52567974D6}" presName="bullet4a" presStyleLbl="node1" presStyleIdx="0" presStyleCnt="4"/>
      <dgm:spPr/>
    </dgm:pt>
    <dgm:pt modelId="{CDA910D3-CB08-444A-8EC7-ABF6EC454537}" type="pres">
      <dgm:prSet presAssocID="{4C6B0E0F-D98D-4986-8EAB-EF52567974D6}" presName="textBox4a" presStyleLbl="revTx" presStyleIdx="0" presStyleCnt="4">
        <dgm:presLayoutVars>
          <dgm:bulletEnabled val="1"/>
        </dgm:presLayoutVars>
      </dgm:prSet>
      <dgm:spPr/>
    </dgm:pt>
    <dgm:pt modelId="{8661E4E3-8FE9-47F1-A12D-744F7EB381EF}" type="pres">
      <dgm:prSet presAssocID="{32CE5C30-07ED-4335-AB2A-5AB32A1EC6E3}" presName="bullet4b" presStyleLbl="node1" presStyleIdx="1" presStyleCnt="4"/>
      <dgm:spPr/>
    </dgm:pt>
    <dgm:pt modelId="{1965E0B2-3AA9-4757-B3DF-8CEFA00E9670}" type="pres">
      <dgm:prSet presAssocID="{32CE5C30-07ED-4335-AB2A-5AB32A1EC6E3}" presName="textBox4b" presStyleLbl="revTx" presStyleIdx="1" presStyleCnt="4">
        <dgm:presLayoutVars>
          <dgm:bulletEnabled val="1"/>
        </dgm:presLayoutVars>
      </dgm:prSet>
      <dgm:spPr/>
    </dgm:pt>
    <dgm:pt modelId="{0B4ED252-B3F5-4411-A257-CA1E8CDF6A99}" type="pres">
      <dgm:prSet presAssocID="{FF5B28C5-1311-4DE0-BD7C-1B57010DEA0F}" presName="bullet4c" presStyleLbl="node1" presStyleIdx="2" presStyleCnt="4"/>
      <dgm:spPr/>
    </dgm:pt>
    <dgm:pt modelId="{9684CA68-B7CB-4599-BF27-E1525435EAD5}" type="pres">
      <dgm:prSet presAssocID="{FF5B28C5-1311-4DE0-BD7C-1B57010DEA0F}" presName="textBox4c" presStyleLbl="revTx" presStyleIdx="2" presStyleCnt="4">
        <dgm:presLayoutVars>
          <dgm:bulletEnabled val="1"/>
        </dgm:presLayoutVars>
      </dgm:prSet>
      <dgm:spPr/>
    </dgm:pt>
    <dgm:pt modelId="{EDABF5C3-08A5-44BF-9862-2AC499BAD0F8}" type="pres">
      <dgm:prSet presAssocID="{8B7FB224-73FB-4C44-98BA-3D52464B263E}" presName="bullet4d" presStyleLbl="node1" presStyleIdx="3" presStyleCnt="4"/>
      <dgm:spPr/>
    </dgm:pt>
    <dgm:pt modelId="{BFCCF83F-A40A-49CA-B546-9AFA83FCD82F}" type="pres">
      <dgm:prSet presAssocID="{8B7FB224-73FB-4C44-98BA-3D52464B263E}" presName="textBox4d" presStyleLbl="revTx" presStyleIdx="3" presStyleCnt="4">
        <dgm:presLayoutVars>
          <dgm:bulletEnabled val="1"/>
        </dgm:presLayoutVars>
      </dgm:prSet>
      <dgm:spPr/>
    </dgm:pt>
  </dgm:ptLst>
  <dgm:cxnLst>
    <dgm:cxn modelId="{FBA96A1D-1BF5-47B9-A573-ABBA4C8978B5}" type="presOf" srcId="{8B7FB224-73FB-4C44-98BA-3D52464B263E}" destId="{BFCCF83F-A40A-49CA-B546-9AFA83FCD82F}" srcOrd="0" destOrd="0" presId="urn:microsoft.com/office/officeart/2005/8/layout/arrow2"/>
    <dgm:cxn modelId="{DBBDF024-5536-4BB0-A7CA-DEABBABFC233}" srcId="{BF5C3D1B-909D-48FF-8F26-5DE02A8F475F}" destId="{4C6B0E0F-D98D-4986-8EAB-EF52567974D6}" srcOrd="0" destOrd="0" parTransId="{A6303094-FCBD-4F70-B038-7176F8623D50}" sibTransId="{E156B6E3-1914-4DFF-893E-CD69B7B71918}"/>
    <dgm:cxn modelId="{D619262D-1732-4743-AB73-C0162899C336}" srcId="{BF5C3D1B-909D-48FF-8F26-5DE02A8F475F}" destId="{FF5B28C5-1311-4DE0-BD7C-1B57010DEA0F}" srcOrd="2" destOrd="0" parTransId="{C7C5490B-598D-4694-AB07-C2FA8A547E62}" sibTransId="{6C4CF19E-0D3B-476B-970D-D5AFE7979BFF}"/>
    <dgm:cxn modelId="{6F181B43-260A-4CF4-9B6C-69B45AC67ED4}" type="presOf" srcId="{4C6B0E0F-D98D-4986-8EAB-EF52567974D6}" destId="{CDA910D3-CB08-444A-8EC7-ABF6EC454537}" srcOrd="0" destOrd="0" presId="urn:microsoft.com/office/officeart/2005/8/layout/arrow2"/>
    <dgm:cxn modelId="{D5CD394A-55CE-4B25-896E-AFB3F3D74B8F}" type="presOf" srcId="{32CE5C30-07ED-4335-AB2A-5AB32A1EC6E3}" destId="{1965E0B2-3AA9-4757-B3DF-8CEFA00E9670}" srcOrd="0" destOrd="0" presId="urn:microsoft.com/office/officeart/2005/8/layout/arrow2"/>
    <dgm:cxn modelId="{641BB950-B003-4BFB-86F8-5E334A3BA92C}" type="presOf" srcId="{FF5B28C5-1311-4DE0-BD7C-1B57010DEA0F}" destId="{9684CA68-B7CB-4599-BF27-E1525435EAD5}" srcOrd="0" destOrd="0" presId="urn:microsoft.com/office/officeart/2005/8/layout/arrow2"/>
    <dgm:cxn modelId="{69C3D251-D9C7-4D3E-B45E-62C978662FE8}" type="presOf" srcId="{BF5C3D1B-909D-48FF-8F26-5DE02A8F475F}" destId="{3204FBD3-7C7C-49CC-A278-EA8EADC433AC}" srcOrd="0" destOrd="0" presId="urn:microsoft.com/office/officeart/2005/8/layout/arrow2"/>
    <dgm:cxn modelId="{920446B9-11E6-4220-ADFD-BA50A82801F5}" srcId="{BF5C3D1B-909D-48FF-8F26-5DE02A8F475F}" destId="{32CE5C30-07ED-4335-AB2A-5AB32A1EC6E3}" srcOrd="1" destOrd="0" parTransId="{D1D70FC9-74B5-4771-80B0-225493D07308}" sibTransId="{56B367B9-72B5-4B39-A4C7-504E9D8B92D1}"/>
    <dgm:cxn modelId="{C0B0BCD9-7134-47A3-A59B-B03E32D7EC21}" srcId="{BF5C3D1B-909D-48FF-8F26-5DE02A8F475F}" destId="{8B7FB224-73FB-4C44-98BA-3D52464B263E}" srcOrd="3" destOrd="0" parTransId="{D9729B8D-680D-4DBA-BA22-7130DA6272AB}" sibTransId="{30F8AD4D-15FF-4DE1-983C-041EE8BD57DA}"/>
    <dgm:cxn modelId="{B6F8343D-A785-48BF-A7A9-36D422A133DD}" type="presParOf" srcId="{3204FBD3-7C7C-49CC-A278-EA8EADC433AC}" destId="{0A8ED517-29EA-4CBD-9E98-41AAF93847AD}" srcOrd="0" destOrd="0" presId="urn:microsoft.com/office/officeart/2005/8/layout/arrow2"/>
    <dgm:cxn modelId="{96B11081-4D02-4A7B-845C-D2FD1022A713}" type="presParOf" srcId="{3204FBD3-7C7C-49CC-A278-EA8EADC433AC}" destId="{DAD235DA-D1CC-40DE-9E05-2EAFDB11A71D}" srcOrd="1" destOrd="0" presId="urn:microsoft.com/office/officeart/2005/8/layout/arrow2"/>
    <dgm:cxn modelId="{C755D2E9-BA9A-4EB2-A200-F0AF206F905D}" type="presParOf" srcId="{DAD235DA-D1CC-40DE-9E05-2EAFDB11A71D}" destId="{63A40F9B-A9E6-4C90-8E35-52589B990F30}" srcOrd="0" destOrd="0" presId="urn:microsoft.com/office/officeart/2005/8/layout/arrow2"/>
    <dgm:cxn modelId="{DAA33704-FA41-4C1C-B9F7-4DC099D75423}" type="presParOf" srcId="{DAD235DA-D1CC-40DE-9E05-2EAFDB11A71D}" destId="{CDA910D3-CB08-444A-8EC7-ABF6EC454537}" srcOrd="1" destOrd="0" presId="urn:microsoft.com/office/officeart/2005/8/layout/arrow2"/>
    <dgm:cxn modelId="{4C3554CE-D1D9-4D74-8A0E-AA61C7D7192D}" type="presParOf" srcId="{DAD235DA-D1CC-40DE-9E05-2EAFDB11A71D}" destId="{8661E4E3-8FE9-47F1-A12D-744F7EB381EF}" srcOrd="2" destOrd="0" presId="urn:microsoft.com/office/officeart/2005/8/layout/arrow2"/>
    <dgm:cxn modelId="{9C83B6F8-90CF-481B-B531-58C61651CA47}" type="presParOf" srcId="{DAD235DA-D1CC-40DE-9E05-2EAFDB11A71D}" destId="{1965E0B2-3AA9-4757-B3DF-8CEFA00E9670}" srcOrd="3" destOrd="0" presId="urn:microsoft.com/office/officeart/2005/8/layout/arrow2"/>
    <dgm:cxn modelId="{D8CC6C59-0378-40F2-AEE3-B961B3221413}" type="presParOf" srcId="{DAD235DA-D1CC-40DE-9E05-2EAFDB11A71D}" destId="{0B4ED252-B3F5-4411-A257-CA1E8CDF6A99}" srcOrd="4" destOrd="0" presId="urn:microsoft.com/office/officeart/2005/8/layout/arrow2"/>
    <dgm:cxn modelId="{20CF6BC5-069B-415D-B3A4-53952EE64AAB}" type="presParOf" srcId="{DAD235DA-D1CC-40DE-9E05-2EAFDB11A71D}" destId="{9684CA68-B7CB-4599-BF27-E1525435EAD5}" srcOrd="5" destOrd="0" presId="urn:microsoft.com/office/officeart/2005/8/layout/arrow2"/>
    <dgm:cxn modelId="{849E0E3F-6D21-435B-97C3-E60AA4B05C7F}" type="presParOf" srcId="{DAD235DA-D1CC-40DE-9E05-2EAFDB11A71D}" destId="{EDABF5C3-08A5-44BF-9862-2AC499BAD0F8}" srcOrd="6" destOrd="0" presId="urn:microsoft.com/office/officeart/2005/8/layout/arrow2"/>
    <dgm:cxn modelId="{D1E9E569-9A47-4E7A-A396-2C21F866E010}" type="presParOf" srcId="{DAD235DA-D1CC-40DE-9E05-2EAFDB11A71D}" destId="{BFCCF83F-A40A-49CA-B546-9AFA83FCD82F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1DBEDE-106F-402F-A8D7-28152F63E977}" type="doc">
      <dgm:prSet loTypeId="urn:microsoft.com/office/officeart/2005/8/layout/arrow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FEABAF3-42E5-4EDF-8ECC-6CDD83D926B2}">
      <dgm:prSet phldrT="[Texto]"/>
      <dgm:spPr/>
      <dgm:t>
        <a:bodyPr/>
        <a:lstStyle/>
        <a:p>
          <a:r>
            <a:rPr lang="es-CL" dirty="0"/>
            <a:t>Enfoque tutelar</a:t>
          </a:r>
          <a:endParaRPr lang="es-ES" dirty="0"/>
        </a:p>
      </dgm:t>
    </dgm:pt>
    <dgm:pt modelId="{04C2644A-BE32-46E5-9808-25D9F03AF8D1}" type="parTrans" cxnId="{ECC88726-FC30-4BC2-AFD3-B6E67134D57F}">
      <dgm:prSet/>
      <dgm:spPr/>
      <dgm:t>
        <a:bodyPr/>
        <a:lstStyle/>
        <a:p>
          <a:endParaRPr lang="es-ES"/>
        </a:p>
      </dgm:t>
    </dgm:pt>
    <dgm:pt modelId="{30330198-C554-41D3-BFB0-4452F706F4C3}" type="sibTrans" cxnId="{ECC88726-FC30-4BC2-AFD3-B6E67134D57F}">
      <dgm:prSet/>
      <dgm:spPr/>
      <dgm:t>
        <a:bodyPr/>
        <a:lstStyle/>
        <a:p>
          <a:endParaRPr lang="es-ES"/>
        </a:p>
      </dgm:t>
    </dgm:pt>
    <dgm:pt modelId="{5AFCC04C-B8B0-4B17-8F8E-2059A34028E4}">
      <dgm:prSet phldrT="[Texto]"/>
      <dgm:spPr/>
      <dgm:t>
        <a:bodyPr/>
        <a:lstStyle/>
        <a:p>
          <a:r>
            <a:rPr lang="es-CL" dirty="0"/>
            <a:t>Enfoque de derechos</a:t>
          </a:r>
          <a:endParaRPr lang="es-ES" dirty="0"/>
        </a:p>
      </dgm:t>
    </dgm:pt>
    <dgm:pt modelId="{2BB8335C-71A8-46DA-A8DF-D46FDC9C077D}" type="parTrans" cxnId="{3837B598-74F4-4DD0-BD78-FFD625AF9E3D}">
      <dgm:prSet/>
      <dgm:spPr/>
      <dgm:t>
        <a:bodyPr/>
        <a:lstStyle/>
        <a:p>
          <a:endParaRPr lang="es-ES"/>
        </a:p>
      </dgm:t>
    </dgm:pt>
    <dgm:pt modelId="{2661344B-7FF1-41E2-9166-DD7C029FCD56}" type="sibTrans" cxnId="{3837B598-74F4-4DD0-BD78-FFD625AF9E3D}">
      <dgm:prSet/>
      <dgm:spPr/>
      <dgm:t>
        <a:bodyPr/>
        <a:lstStyle/>
        <a:p>
          <a:endParaRPr lang="es-ES"/>
        </a:p>
      </dgm:t>
    </dgm:pt>
    <dgm:pt modelId="{B644094A-BDF5-4D66-A865-6169F7AF24A3}" type="pres">
      <dgm:prSet presAssocID="{6E1DBEDE-106F-402F-A8D7-28152F63E977}" presName="cycle" presStyleCnt="0">
        <dgm:presLayoutVars>
          <dgm:dir/>
          <dgm:resizeHandles val="exact"/>
        </dgm:presLayoutVars>
      </dgm:prSet>
      <dgm:spPr/>
    </dgm:pt>
    <dgm:pt modelId="{8B9AFD0D-D756-474A-9DB6-E824D9201309}" type="pres">
      <dgm:prSet presAssocID="{2FEABAF3-42E5-4EDF-8ECC-6CDD83D926B2}" presName="arrow" presStyleLbl="node1" presStyleIdx="0" presStyleCnt="2">
        <dgm:presLayoutVars>
          <dgm:bulletEnabled val="1"/>
        </dgm:presLayoutVars>
      </dgm:prSet>
      <dgm:spPr/>
    </dgm:pt>
    <dgm:pt modelId="{73DE4296-0088-42DD-BAA7-B3701936C99F}" type="pres">
      <dgm:prSet presAssocID="{5AFCC04C-B8B0-4B17-8F8E-2059A34028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ECC88726-FC30-4BC2-AFD3-B6E67134D57F}" srcId="{6E1DBEDE-106F-402F-A8D7-28152F63E977}" destId="{2FEABAF3-42E5-4EDF-8ECC-6CDD83D926B2}" srcOrd="0" destOrd="0" parTransId="{04C2644A-BE32-46E5-9808-25D9F03AF8D1}" sibTransId="{30330198-C554-41D3-BFB0-4452F706F4C3}"/>
    <dgm:cxn modelId="{C6128A87-564B-4225-A790-67F7040A3392}" type="presOf" srcId="{2FEABAF3-42E5-4EDF-8ECC-6CDD83D926B2}" destId="{8B9AFD0D-D756-474A-9DB6-E824D9201309}" srcOrd="0" destOrd="0" presId="urn:microsoft.com/office/officeart/2005/8/layout/arrow1"/>
    <dgm:cxn modelId="{3837B598-74F4-4DD0-BD78-FFD625AF9E3D}" srcId="{6E1DBEDE-106F-402F-A8D7-28152F63E977}" destId="{5AFCC04C-B8B0-4B17-8F8E-2059A34028E4}" srcOrd="1" destOrd="0" parTransId="{2BB8335C-71A8-46DA-A8DF-D46FDC9C077D}" sibTransId="{2661344B-7FF1-41E2-9166-DD7C029FCD56}"/>
    <dgm:cxn modelId="{28D2FD9C-F750-4936-B15C-34A80C71B638}" type="presOf" srcId="{5AFCC04C-B8B0-4B17-8F8E-2059A34028E4}" destId="{73DE4296-0088-42DD-BAA7-B3701936C99F}" srcOrd="0" destOrd="0" presId="urn:microsoft.com/office/officeart/2005/8/layout/arrow1"/>
    <dgm:cxn modelId="{7C1692E7-107A-4E63-825C-FDD45C0A185F}" type="presOf" srcId="{6E1DBEDE-106F-402F-A8D7-28152F63E977}" destId="{B644094A-BDF5-4D66-A865-6169F7AF24A3}" srcOrd="0" destOrd="0" presId="urn:microsoft.com/office/officeart/2005/8/layout/arrow1"/>
    <dgm:cxn modelId="{AC4295CE-79BE-4AA8-84A6-F26113EC2722}" type="presParOf" srcId="{B644094A-BDF5-4D66-A865-6169F7AF24A3}" destId="{8B9AFD0D-D756-474A-9DB6-E824D9201309}" srcOrd="0" destOrd="0" presId="urn:microsoft.com/office/officeart/2005/8/layout/arrow1"/>
    <dgm:cxn modelId="{6CF9BE80-094F-4A33-B6AB-DB90A2B5D038}" type="presParOf" srcId="{B644094A-BDF5-4D66-A865-6169F7AF24A3}" destId="{73DE4296-0088-42DD-BAA7-B3701936C99F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A5DBA7F-A497-4A66-B239-B10C273A59E2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65FB0E8-318D-4D23-A191-4C89D7846954}">
      <dgm:prSet phldrT="[Texto]"/>
      <dgm:spPr/>
      <dgm:t>
        <a:bodyPr/>
        <a:lstStyle/>
        <a:p>
          <a:r>
            <a:rPr lang="es-CL" dirty="0">
              <a:solidFill>
                <a:srgbClr val="FFFFFF"/>
              </a:solidFill>
            </a:rPr>
            <a:t>Caridad cristiana / reforma moral</a:t>
          </a:r>
          <a:endParaRPr lang="es-ES" dirty="0">
            <a:solidFill>
              <a:srgbClr val="FFFFFF"/>
            </a:solidFill>
          </a:endParaRPr>
        </a:p>
      </dgm:t>
    </dgm:pt>
    <dgm:pt modelId="{FDB2A94D-6028-44AD-A527-6A927FEA5370}" type="parTrans" cxnId="{BB339B9D-FDF7-4FD8-9B56-60749D273221}">
      <dgm:prSet/>
      <dgm:spPr/>
      <dgm:t>
        <a:bodyPr/>
        <a:lstStyle/>
        <a:p>
          <a:endParaRPr lang="es-ES"/>
        </a:p>
      </dgm:t>
    </dgm:pt>
    <dgm:pt modelId="{E98D13E7-73B7-4BDB-AE90-5369435E98D8}" type="sibTrans" cxnId="{BB339B9D-FDF7-4FD8-9B56-60749D273221}">
      <dgm:prSet/>
      <dgm:spPr/>
      <dgm:t>
        <a:bodyPr/>
        <a:lstStyle/>
        <a:p>
          <a:endParaRPr lang="es-ES"/>
        </a:p>
      </dgm:t>
    </dgm:pt>
    <dgm:pt modelId="{B172B130-57EE-44F8-A951-6BE3DEEF188F}">
      <dgm:prSet phldrT="[Texto]"/>
      <dgm:spPr/>
      <dgm:t>
        <a:bodyPr/>
        <a:lstStyle/>
        <a:p>
          <a:r>
            <a:rPr lang="es-CL" dirty="0" err="1">
              <a:solidFill>
                <a:schemeClr val="bg1"/>
              </a:solidFill>
            </a:rPr>
            <a:t>Higienismo</a:t>
          </a:r>
          <a:r>
            <a:rPr lang="es-CL" dirty="0">
              <a:solidFill>
                <a:schemeClr val="bg1"/>
              </a:solidFill>
            </a:rPr>
            <a:t>/ progreso</a:t>
          </a:r>
          <a:endParaRPr lang="es-ES" dirty="0">
            <a:solidFill>
              <a:schemeClr val="bg1"/>
            </a:solidFill>
          </a:endParaRPr>
        </a:p>
      </dgm:t>
    </dgm:pt>
    <dgm:pt modelId="{A94E85CA-B015-492F-B987-64F574F89B9D}" type="parTrans" cxnId="{96A21D28-78A3-40B5-B331-15B01C1CEA63}">
      <dgm:prSet/>
      <dgm:spPr/>
      <dgm:t>
        <a:bodyPr/>
        <a:lstStyle/>
        <a:p>
          <a:endParaRPr lang="es-ES"/>
        </a:p>
      </dgm:t>
    </dgm:pt>
    <dgm:pt modelId="{30D663B7-D59F-4A5D-A62E-4293AC3C009B}" type="sibTrans" cxnId="{96A21D28-78A3-40B5-B331-15B01C1CEA63}">
      <dgm:prSet/>
      <dgm:spPr/>
      <dgm:t>
        <a:bodyPr/>
        <a:lstStyle/>
        <a:p>
          <a:endParaRPr lang="es-ES"/>
        </a:p>
      </dgm:t>
    </dgm:pt>
    <dgm:pt modelId="{B41615F2-B534-434C-8249-348280A55478}" type="pres">
      <dgm:prSet presAssocID="{CA5DBA7F-A497-4A66-B239-B10C273A59E2}" presName="compositeShape" presStyleCnt="0">
        <dgm:presLayoutVars>
          <dgm:chMax val="2"/>
          <dgm:dir/>
          <dgm:resizeHandles val="exact"/>
        </dgm:presLayoutVars>
      </dgm:prSet>
      <dgm:spPr/>
    </dgm:pt>
    <dgm:pt modelId="{FF7979AE-0CB6-46EE-A525-0512583262C0}" type="pres">
      <dgm:prSet presAssocID="{CA5DBA7F-A497-4A66-B239-B10C273A59E2}" presName="divider" presStyleLbl="fgShp" presStyleIdx="0" presStyleCnt="1"/>
      <dgm:spPr/>
    </dgm:pt>
    <dgm:pt modelId="{CBB956A2-3CC8-4659-B735-FE72750D672A}" type="pres">
      <dgm:prSet presAssocID="{965FB0E8-318D-4D23-A191-4C89D7846954}" presName="downArrow" presStyleLbl="node1" presStyleIdx="0" presStyleCnt="2"/>
      <dgm:spPr/>
    </dgm:pt>
    <dgm:pt modelId="{5CE978F7-491B-41A7-A6AA-F9C1588C501C}" type="pres">
      <dgm:prSet presAssocID="{965FB0E8-318D-4D23-A191-4C89D7846954}" presName="downArrowText" presStyleLbl="revTx" presStyleIdx="0" presStyleCnt="2">
        <dgm:presLayoutVars>
          <dgm:bulletEnabled val="1"/>
        </dgm:presLayoutVars>
      </dgm:prSet>
      <dgm:spPr/>
    </dgm:pt>
    <dgm:pt modelId="{E6128ABB-84EB-4BD9-8659-776C18EF170C}" type="pres">
      <dgm:prSet presAssocID="{B172B130-57EE-44F8-A951-6BE3DEEF188F}" presName="upArrow" presStyleLbl="node1" presStyleIdx="1" presStyleCnt="2"/>
      <dgm:spPr/>
    </dgm:pt>
    <dgm:pt modelId="{3524E4D1-BBF9-479B-A90E-8F1248F74366}" type="pres">
      <dgm:prSet presAssocID="{B172B130-57EE-44F8-A951-6BE3DEEF188F}" presName="upArrowText" presStyleLbl="revTx" presStyleIdx="1" presStyleCnt="2">
        <dgm:presLayoutVars>
          <dgm:bulletEnabled val="1"/>
        </dgm:presLayoutVars>
      </dgm:prSet>
      <dgm:spPr/>
    </dgm:pt>
  </dgm:ptLst>
  <dgm:cxnLst>
    <dgm:cxn modelId="{96A21D28-78A3-40B5-B331-15B01C1CEA63}" srcId="{CA5DBA7F-A497-4A66-B239-B10C273A59E2}" destId="{B172B130-57EE-44F8-A951-6BE3DEEF188F}" srcOrd="1" destOrd="0" parTransId="{A94E85CA-B015-492F-B987-64F574F89B9D}" sibTransId="{30D663B7-D59F-4A5D-A62E-4293AC3C009B}"/>
    <dgm:cxn modelId="{C3CCB85D-A4EA-4590-92CF-7379E25B71D3}" type="presOf" srcId="{965FB0E8-318D-4D23-A191-4C89D7846954}" destId="{5CE978F7-491B-41A7-A6AA-F9C1588C501C}" srcOrd="0" destOrd="0" presId="urn:microsoft.com/office/officeart/2005/8/layout/arrow3"/>
    <dgm:cxn modelId="{BB339B9D-FDF7-4FD8-9B56-60749D273221}" srcId="{CA5DBA7F-A497-4A66-B239-B10C273A59E2}" destId="{965FB0E8-318D-4D23-A191-4C89D7846954}" srcOrd="0" destOrd="0" parTransId="{FDB2A94D-6028-44AD-A527-6A927FEA5370}" sibTransId="{E98D13E7-73B7-4BDB-AE90-5369435E98D8}"/>
    <dgm:cxn modelId="{324C02D5-6713-45C3-96B3-7CA7FC898F22}" type="presOf" srcId="{CA5DBA7F-A497-4A66-B239-B10C273A59E2}" destId="{B41615F2-B534-434C-8249-348280A55478}" srcOrd="0" destOrd="0" presId="urn:microsoft.com/office/officeart/2005/8/layout/arrow3"/>
    <dgm:cxn modelId="{8DE848E7-2842-40AA-8CD9-32987F7F6B03}" type="presOf" srcId="{B172B130-57EE-44F8-A951-6BE3DEEF188F}" destId="{3524E4D1-BBF9-479B-A90E-8F1248F74366}" srcOrd="0" destOrd="0" presId="urn:microsoft.com/office/officeart/2005/8/layout/arrow3"/>
    <dgm:cxn modelId="{4E6843CC-7761-4AAC-A5C9-2EFA575DC0F0}" type="presParOf" srcId="{B41615F2-B534-434C-8249-348280A55478}" destId="{FF7979AE-0CB6-46EE-A525-0512583262C0}" srcOrd="0" destOrd="0" presId="urn:microsoft.com/office/officeart/2005/8/layout/arrow3"/>
    <dgm:cxn modelId="{1DAE776B-AA7B-45AF-8971-9E802E24552A}" type="presParOf" srcId="{B41615F2-B534-434C-8249-348280A55478}" destId="{CBB956A2-3CC8-4659-B735-FE72750D672A}" srcOrd="1" destOrd="0" presId="urn:microsoft.com/office/officeart/2005/8/layout/arrow3"/>
    <dgm:cxn modelId="{9169BE7D-5ECA-40A2-A5EF-83F699CE5EB5}" type="presParOf" srcId="{B41615F2-B534-434C-8249-348280A55478}" destId="{5CE978F7-491B-41A7-A6AA-F9C1588C501C}" srcOrd="2" destOrd="0" presId="urn:microsoft.com/office/officeart/2005/8/layout/arrow3"/>
    <dgm:cxn modelId="{38E91A89-0973-4A82-89B6-9FB46F8135CD}" type="presParOf" srcId="{B41615F2-B534-434C-8249-348280A55478}" destId="{E6128ABB-84EB-4BD9-8659-776C18EF170C}" srcOrd="3" destOrd="0" presId="urn:microsoft.com/office/officeart/2005/8/layout/arrow3"/>
    <dgm:cxn modelId="{6DD35509-2363-4F68-B0FD-9F3498079A2B}" type="presParOf" srcId="{B41615F2-B534-434C-8249-348280A55478}" destId="{3524E4D1-BBF9-479B-A90E-8F1248F74366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4BA9438-7C57-4CCE-8038-E698B5B782AA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9346474-0B1E-46C4-A0E5-BCA728439085}">
      <dgm:prSet phldrT="[Texto]"/>
      <dgm:spPr/>
      <dgm:t>
        <a:bodyPr/>
        <a:lstStyle/>
        <a:p>
          <a:r>
            <a:rPr lang="es-CL" dirty="0"/>
            <a:t>Miedo</a:t>
          </a:r>
          <a:endParaRPr lang="es-ES" dirty="0"/>
        </a:p>
      </dgm:t>
    </dgm:pt>
    <dgm:pt modelId="{C9FC5665-3D63-4D6A-991E-FF9B1AB281BE}" type="parTrans" cxnId="{6A401F62-AB49-4B52-B2B9-25527F4AC6CD}">
      <dgm:prSet/>
      <dgm:spPr/>
      <dgm:t>
        <a:bodyPr/>
        <a:lstStyle/>
        <a:p>
          <a:endParaRPr lang="es-ES"/>
        </a:p>
      </dgm:t>
    </dgm:pt>
    <dgm:pt modelId="{CED716D3-F451-4DF3-A385-1BBAECC2CD5A}" type="sibTrans" cxnId="{6A401F62-AB49-4B52-B2B9-25527F4AC6CD}">
      <dgm:prSet/>
      <dgm:spPr/>
      <dgm:t>
        <a:bodyPr/>
        <a:lstStyle/>
        <a:p>
          <a:endParaRPr lang="es-ES"/>
        </a:p>
      </dgm:t>
    </dgm:pt>
    <dgm:pt modelId="{1F347652-F941-4A26-B708-22A0310F5D48}">
      <dgm:prSet phldrT="[Texto]"/>
      <dgm:spPr/>
      <dgm:t>
        <a:bodyPr/>
        <a:lstStyle/>
        <a:p>
          <a:r>
            <a:rPr lang="es-CL" dirty="0"/>
            <a:t>Control</a:t>
          </a:r>
          <a:endParaRPr lang="es-ES" dirty="0"/>
        </a:p>
      </dgm:t>
    </dgm:pt>
    <dgm:pt modelId="{017BAF1D-B9F7-48D1-8CEC-DBB4EB68A94C}" type="parTrans" cxnId="{0055EA6F-46B6-4A19-A685-3A1800256343}">
      <dgm:prSet/>
      <dgm:spPr/>
      <dgm:t>
        <a:bodyPr/>
        <a:lstStyle/>
        <a:p>
          <a:endParaRPr lang="es-ES"/>
        </a:p>
      </dgm:t>
    </dgm:pt>
    <dgm:pt modelId="{E66030F6-5DB8-43F6-9CCB-90B42828248B}" type="sibTrans" cxnId="{0055EA6F-46B6-4A19-A685-3A1800256343}">
      <dgm:prSet/>
      <dgm:spPr/>
      <dgm:t>
        <a:bodyPr/>
        <a:lstStyle/>
        <a:p>
          <a:endParaRPr lang="es-ES"/>
        </a:p>
      </dgm:t>
    </dgm:pt>
    <dgm:pt modelId="{10BD6ABC-F70C-4A9C-A2B0-DC549BD0B636}">
      <dgm:prSet phldrT="[Texto]"/>
      <dgm:spPr/>
      <dgm:t>
        <a:bodyPr/>
        <a:lstStyle/>
        <a:p>
          <a:r>
            <a:rPr lang="es-CL" dirty="0"/>
            <a:t>Conflicto social</a:t>
          </a:r>
          <a:endParaRPr lang="es-ES" dirty="0"/>
        </a:p>
      </dgm:t>
    </dgm:pt>
    <dgm:pt modelId="{DBEEE360-17CD-4452-A354-FD7806B64DB2}" type="parTrans" cxnId="{96DDA84E-D3CD-4367-9DF7-9E482C81667C}">
      <dgm:prSet/>
      <dgm:spPr/>
      <dgm:t>
        <a:bodyPr/>
        <a:lstStyle/>
        <a:p>
          <a:endParaRPr lang="es-ES"/>
        </a:p>
      </dgm:t>
    </dgm:pt>
    <dgm:pt modelId="{8BC039EF-0A12-42B0-AA79-4F16276D8738}" type="sibTrans" cxnId="{96DDA84E-D3CD-4367-9DF7-9E482C81667C}">
      <dgm:prSet/>
      <dgm:spPr/>
      <dgm:t>
        <a:bodyPr/>
        <a:lstStyle/>
        <a:p>
          <a:endParaRPr lang="es-ES"/>
        </a:p>
      </dgm:t>
    </dgm:pt>
    <dgm:pt modelId="{9324002F-C5C9-42F7-A30A-7FBCF263CCB5}">
      <dgm:prSet phldrT="[Texto]"/>
      <dgm:spPr/>
      <dgm:t>
        <a:bodyPr/>
        <a:lstStyle/>
        <a:p>
          <a:r>
            <a:rPr lang="es-CL" dirty="0"/>
            <a:t>Intervención del Estado</a:t>
          </a:r>
          <a:endParaRPr lang="es-ES" dirty="0"/>
        </a:p>
      </dgm:t>
    </dgm:pt>
    <dgm:pt modelId="{74687DA6-A6F8-4E23-8270-F6F1B246B47A}" type="parTrans" cxnId="{9C49EB0A-DA11-409B-9D7D-6746FAE90FED}">
      <dgm:prSet/>
      <dgm:spPr/>
      <dgm:t>
        <a:bodyPr/>
        <a:lstStyle/>
        <a:p>
          <a:endParaRPr lang="es-ES"/>
        </a:p>
      </dgm:t>
    </dgm:pt>
    <dgm:pt modelId="{46A9D719-0FC1-48C1-AED3-24A97CCB133D}" type="sibTrans" cxnId="{9C49EB0A-DA11-409B-9D7D-6746FAE90FED}">
      <dgm:prSet/>
      <dgm:spPr/>
      <dgm:t>
        <a:bodyPr/>
        <a:lstStyle/>
        <a:p>
          <a:endParaRPr lang="es-ES"/>
        </a:p>
      </dgm:t>
    </dgm:pt>
    <dgm:pt modelId="{61CBCBF7-92C5-46E7-8C95-744477E254F5}" type="pres">
      <dgm:prSet presAssocID="{C4BA9438-7C57-4CCE-8038-E698B5B782AA}" presName="Name0" presStyleCnt="0">
        <dgm:presLayoutVars>
          <dgm:chMax val="4"/>
          <dgm:resizeHandles val="exact"/>
        </dgm:presLayoutVars>
      </dgm:prSet>
      <dgm:spPr/>
    </dgm:pt>
    <dgm:pt modelId="{F6F15620-D4AC-439B-80C2-CDE86B8FE212}" type="pres">
      <dgm:prSet presAssocID="{C4BA9438-7C57-4CCE-8038-E698B5B782AA}" presName="ellipse" presStyleLbl="trBgShp" presStyleIdx="0" presStyleCnt="1"/>
      <dgm:spPr/>
    </dgm:pt>
    <dgm:pt modelId="{D4B5A884-A8FA-499C-B966-DAA829128DE0}" type="pres">
      <dgm:prSet presAssocID="{C4BA9438-7C57-4CCE-8038-E698B5B782AA}" presName="arrow1" presStyleLbl="fgShp" presStyleIdx="0" presStyleCnt="1"/>
      <dgm:spPr/>
    </dgm:pt>
    <dgm:pt modelId="{128AE8AD-37B0-4F97-8860-87CA3ABB364D}" type="pres">
      <dgm:prSet presAssocID="{C4BA9438-7C57-4CCE-8038-E698B5B782AA}" presName="rectangle" presStyleLbl="revTx" presStyleIdx="0" presStyleCnt="1">
        <dgm:presLayoutVars>
          <dgm:bulletEnabled val="1"/>
        </dgm:presLayoutVars>
      </dgm:prSet>
      <dgm:spPr/>
    </dgm:pt>
    <dgm:pt modelId="{1374B19B-DF2D-451D-BE6D-23F43B08E6E1}" type="pres">
      <dgm:prSet presAssocID="{1F347652-F941-4A26-B708-22A0310F5D48}" presName="item1" presStyleLbl="node1" presStyleIdx="0" presStyleCnt="3">
        <dgm:presLayoutVars>
          <dgm:bulletEnabled val="1"/>
        </dgm:presLayoutVars>
      </dgm:prSet>
      <dgm:spPr/>
    </dgm:pt>
    <dgm:pt modelId="{BDA292DF-AC64-42E8-B8C7-9DB66D9CB8A0}" type="pres">
      <dgm:prSet presAssocID="{10BD6ABC-F70C-4A9C-A2B0-DC549BD0B636}" presName="item2" presStyleLbl="node1" presStyleIdx="1" presStyleCnt="3">
        <dgm:presLayoutVars>
          <dgm:bulletEnabled val="1"/>
        </dgm:presLayoutVars>
      </dgm:prSet>
      <dgm:spPr/>
    </dgm:pt>
    <dgm:pt modelId="{E94658B9-A93E-44C0-88F4-8E6790FE2ED2}" type="pres">
      <dgm:prSet presAssocID="{9324002F-C5C9-42F7-A30A-7FBCF263CCB5}" presName="item3" presStyleLbl="node1" presStyleIdx="2" presStyleCnt="3" custLinFactNeighborX="519" custLinFactNeighborY="-4406">
        <dgm:presLayoutVars>
          <dgm:bulletEnabled val="1"/>
        </dgm:presLayoutVars>
      </dgm:prSet>
      <dgm:spPr/>
    </dgm:pt>
    <dgm:pt modelId="{1063CD18-B4C7-41AE-BB74-6F2A1C0861F7}" type="pres">
      <dgm:prSet presAssocID="{C4BA9438-7C57-4CCE-8038-E698B5B782AA}" presName="funnel" presStyleLbl="trAlignAcc1" presStyleIdx="0" presStyleCnt="1" custLinFactNeighborX="735" custLinFactNeighborY="1426"/>
      <dgm:spPr/>
    </dgm:pt>
  </dgm:ptLst>
  <dgm:cxnLst>
    <dgm:cxn modelId="{9C49EB0A-DA11-409B-9D7D-6746FAE90FED}" srcId="{C4BA9438-7C57-4CCE-8038-E698B5B782AA}" destId="{9324002F-C5C9-42F7-A30A-7FBCF263CCB5}" srcOrd="3" destOrd="0" parTransId="{74687DA6-A6F8-4E23-8270-F6F1B246B47A}" sibTransId="{46A9D719-0FC1-48C1-AED3-24A97CCB133D}"/>
    <dgm:cxn modelId="{4CD49C24-0863-4DF9-9D08-57508EA02108}" type="presOf" srcId="{1F347652-F941-4A26-B708-22A0310F5D48}" destId="{BDA292DF-AC64-42E8-B8C7-9DB66D9CB8A0}" srcOrd="0" destOrd="0" presId="urn:microsoft.com/office/officeart/2005/8/layout/funnel1"/>
    <dgm:cxn modelId="{62A33A26-8E29-477C-BEF6-867D1EC4211A}" type="presOf" srcId="{10BD6ABC-F70C-4A9C-A2B0-DC549BD0B636}" destId="{1374B19B-DF2D-451D-BE6D-23F43B08E6E1}" srcOrd="0" destOrd="0" presId="urn:microsoft.com/office/officeart/2005/8/layout/funnel1"/>
    <dgm:cxn modelId="{6A401F62-AB49-4B52-B2B9-25527F4AC6CD}" srcId="{C4BA9438-7C57-4CCE-8038-E698B5B782AA}" destId="{A9346474-0B1E-46C4-A0E5-BCA728439085}" srcOrd="0" destOrd="0" parTransId="{C9FC5665-3D63-4D6A-991E-FF9B1AB281BE}" sibTransId="{CED716D3-F451-4DF3-A385-1BBAECC2CD5A}"/>
    <dgm:cxn modelId="{96DDA84E-D3CD-4367-9DF7-9E482C81667C}" srcId="{C4BA9438-7C57-4CCE-8038-E698B5B782AA}" destId="{10BD6ABC-F70C-4A9C-A2B0-DC549BD0B636}" srcOrd="2" destOrd="0" parTransId="{DBEEE360-17CD-4452-A354-FD7806B64DB2}" sibTransId="{8BC039EF-0A12-42B0-AA79-4F16276D8738}"/>
    <dgm:cxn modelId="{0055EA6F-46B6-4A19-A685-3A1800256343}" srcId="{C4BA9438-7C57-4CCE-8038-E698B5B782AA}" destId="{1F347652-F941-4A26-B708-22A0310F5D48}" srcOrd="1" destOrd="0" parTransId="{017BAF1D-B9F7-48D1-8CEC-DBB4EB68A94C}" sibTransId="{E66030F6-5DB8-43F6-9CCB-90B42828248B}"/>
    <dgm:cxn modelId="{C6303089-1528-4C65-ACA3-53D7516AF6A2}" type="presOf" srcId="{A9346474-0B1E-46C4-A0E5-BCA728439085}" destId="{E94658B9-A93E-44C0-88F4-8E6790FE2ED2}" srcOrd="0" destOrd="0" presId="urn:microsoft.com/office/officeart/2005/8/layout/funnel1"/>
    <dgm:cxn modelId="{9229D2CD-9C52-416A-BF7C-567D5813EDAB}" type="presOf" srcId="{9324002F-C5C9-42F7-A30A-7FBCF263CCB5}" destId="{128AE8AD-37B0-4F97-8860-87CA3ABB364D}" srcOrd="0" destOrd="0" presId="urn:microsoft.com/office/officeart/2005/8/layout/funnel1"/>
    <dgm:cxn modelId="{600517D0-D91F-490C-8AA1-E929D20AE21D}" type="presOf" srcId="{C4BA9438-7C57-4CCE-8038-E698B5B782AA}" destId="{61CBCBF7-92C5-46E7-8C95-744477E254F5}" srcOrd="0" destOrd="0" presId="urn:microsoft.com/office/officeart/2005/8/layout/funnel1"/>
    <dgm:cxn modelId="{163F1FC3-2D59-4399-A3BF-8B63A673A241}" type="presParOf" srcId="{61CBCBF7-92C5-46E7-8C95-744477E254F5}" destId="{F6F15620-D4AC-439B-80C2-CDE86B8FE212}" srcOrd="0" destOrd="0" presId="urn:microsoft.com/office/officeart/2005/8/layout/funnel1"/>
    <dgm:cxn modelId="{A8364935-E5BA-4AF7-82EB-CB357D262B29}" type="presParOf" srcId="{61CBCBF7-92C5-46E7-8C95-744477E254F5}" destId="{D4B5A884-A8FA-499C-B966-DAA829128DE0}" srcOrd="1" destOrd="0" presId="urn:microsoft.com/office/officeart/2005/8/layout/funnel1"/>
    <dgm:cxn modelId="{31FD1B35-6AE0-4EB5-87F8-BEC45C7B19DC}" type="presParOf" srcId="{61CBCBF7-92C5-46E7-8C95-744477E254F5}" destId="{128AE8AD-37B0-4F97-8860-87CA3ABB364D}" srcOrd="2" destOrd="0" presId="urn:microsoft.com/office/officeart/2005/8/layout/funnel1"/>
    <dgm:cxn modelId="{954F0497-991C-42AA-985E-647A904D024D}" type="presParOf" srcId="{61CBCBF7-92C5-46E7-8C95-744477E254F5}" destId="{1374B19B-DF2D-451D-BE6D-23F43B08E6E1}" srcOrd="3" destOrd="0" presId="urn:microsoft.com/office/officeart/2005/8/layout/funnel1"/>
    <dgm:cxn modelId="{015FCC15-A217-4CEE-902D-93529DD02C9A}" type="presParOf" srcId="{61CBCBF7-92C5-46E7-8C95-744477E254F5}" destId="{BDA292DF-AC64-42E8-B8C7-9DB66D9CB8A0}" srcOrd="4" destOrd="0" presId="urn:microsoft.com/office/officeart/2005/8/layout/funnel1"/>
    <dgm:cxn modelId="{E033C935-988E-49F1-8C57-4E31416D32E3}" type="presParOf" srcId="{61CBCBF7-92C5-46E7-8C95-744477E254F5}" destId="{E94658B9-A93E-44C0-88F4-8E6790FE2ED2}" srcOrd="5" destOrd="0" presId="urn:microsoft.com/office/officeart/2005/8/layout/funnel1"/>
    <dgm:cxn modelId="{858A2199-8509-4742-8A45-AD4D4E81C7B6}" type="presParOf" srcId="{61CBCBF7-92C5-46E7-8C95-744477E254F5}" destId="{1063CD18-B4C7-41AE-BB74-6F2A1C0861F7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B2D172E-E381-435D-ADC6-E2C402DAD1D3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85848BA-A5A6-42D7-9894-B0C4E9DCB439}">
      <dgm:prSet phldrT="[Texto]"/>
      <dgm:spPr/>
      <dgm:t>
        <a:bodyPr/>
        <a:lstStyle/>
        <a:p>
          <a:r>
            <a:rPr lang="es-CL" dirty="0"/>
            <a:t>Internación como herramienta preferente</a:t>
          </a:r>
          <a:endParaRPr lang="es-ES" dirty="0"/>
        </a:p>
      </dgm:t>
    </dgm:pt>
    <dgm:pt modelId="{722E34E5-0318-4A7B-B8E9-F87E9433CF2B}" type="parTrans" cxnId="{25ACDAC5-D962-452B-8724-D8BA9034D0E0}">
      <dgm:prSet/>
      <dgm:spPr/>
      <dgm:t>
        <a:bodyPr/>
        <a:lstStyle/>
        <a:p>
          <a:endParaRPr lang="es-ES"/>
        </a:p>
      </dgm:t>
    </dgm:pt>
    <dgm:pt modelId="{FB2F76D6-1875-4ED7-A4B3-7284CBB85D1F}" type="sibTrans" cxnId="{25ACDAC5-D962-452B-8724-D8BA9034D0E0}">
      <dgm:prSet/>
      <dgm:spPr/>
      <dgm:t>
        <a:bodyPr/>
        <a:lstStyle/>
        <a:p>
          <a:endParaRPr lang="es-ES"/>
        </a:p>
      </dgm:t>
    </dgm:pt>
    <dgm:pt modelId="{7DCD4B73-9ED0-4274-8AED-1335AE77D7AD}">
      <dgm:prSet phldrT="[Texto]"/>
      <dgm:spPr/>
      <dgm:t>
        <a:bodyPr/>
        <a:lstStyle/>
        <a:p>
          <a:r>
            <a:rPr lang="es-CL" dirty="0"/>
            <a:t>Modelo monacal/modelo policial</a:t>
          </a:r>
          <a:endParaRPr lang="es-ES" dirty="0"/>
        </a:p>
      </dgm:t>
    </dgm:pt>
    <dgm:pt modelId="{4FF68ACE-CEBC-4480-8FA0-1301836E1126}" type="parTrans" cxnId="{976277E4-B515-49FB-AE40-31BA26399023}">
      <dgm:prSet/>
      <dgm:spPr/>
      <dgm:t>
        <a:bodyPr/>
        <a:lstStyle/>
        <a:p>
          <a:endParaRPr lang="es-ES"/>
        </a:p>
      </dgm:t>
    </dgm:pt>
    <dgm:pt modelId="{B4758D5C-34E2-47D9-90EA-5D32C5C22EA5}" type="sibTrans" cxnId="{976277E4-B515-49FB-AE40-31BA26399023}">
      <dgm:prSet/>
      <dgm:spPr/>
      <dgm:t>
        <a:bodyPr/>
        <a:lstStyle/>
        <a:p>
          <a:endParaRPr lang="es-ES"/>
        </a:p>
      </dgm:t>
    </dgm:pt>
    <dgm:pt modelId="{1620843E-07AB-4578-9066-80D074C2879D}">
      <dgm:prSet phldrT="[Texto]"/>
      <dgm:spPr/>
      <dgm:t>
        <a:bodyPr/>
        <a:lstStyle/>
        <a:p>
          <a:r>
            <a:rPr lang="es-CL" dirty="0"/>
            <a:t>Profesionalización</a:t>
          </a:r>
          <a:endParaRPr lang="es-ES" dirty="0"/>
        </a:p>
      </dgm:t>
    </dgm:pt>
    <dgm:pt modelId="{21BF0A8C-3533-466C-AFD4-F3139556B58C}" type="parTrans" cxnId="{1E4FDBF7-AF83-46CB-8EC4-841C930D1873}">
      <dgm:prSet/>
      <dgm:spPr/>
      <dgm:t>
        <a:bodyPr/>
        <a:lstStyle/>
        <a:p>
          <a:endParaRPr lang="es-ES"/>
        </a:p>
      </dgm:t>
    </dgm:pt>
    <dgm:pt modelId="{3B5B3C29-9633-4C55-8D62-60F692F9B0EC}" type="sibTrans" cxnId="{1E4FDBF7-AF83-46CB-8EC4-841C930D1873}">
      <dgm:prSet/>
      <dgm:spPr/>
      <dgm:t>
        <a:bodyPr/>
        <a:lstStyle/>
        <a:p>
          <a:endParaRPr lang="es-ES"/>
        </a:p>
      </dgm:t>
    </dgm:pt>
    <dgm:pt modelId="{40919F3B-3C04-418E-A181-8930169F9AED}">
      <dgm:prSet phldrT="[Texto]"/>
      <dgm:spPr/>
      <dgm:t>
        <a:bodyPr/>
        <a:lstStyle/>
        <a:p>
          <a:r>
            <a:rPr lang="es-CL" dirty="0"/>
            <a:t>Grandes nuevas instituciones laicas</a:t>
          </a:r>
          <a:endParaRPr lang="es-ES" dirty="0"/>
        </a:p>
      </dgm:t>
    </dgm:pt>
    <dgm:pt modelId="{59E8B04C-7AFC-499F-A2CC-6152300B80B1}" type="parTrans" cxnId="{6930EA93-EFDF-4C2E-BEF4-E5FC1129E136}">
      <dgm:prSet/>
      <dgm:spPr/>
      <dgm:t>
        <a:bodyPr/>
        <a:lstStyle/>
        <a:p>
          <a:endParaRPr lang="es-ES"/>
        </a:p>
      </dgm:t>
    </dgm:pt>
    <dgm:pt modelId="{916399BE-0AA3-4A8B-9085-60F8CB882127}" type="sibTrans" cxnId="{6930EA93-EFDF-4C2E-BEF4-E5FC1129E136}">
      <dgm:prSet/>
      <dgm:spPr/>
      <dgm:t>
        <a:bodyPr/>
        <a:lstStyle/>
        <a:p>
          <a:endParaRPr lang="es-ES"/>
        </a:p>
      </dgm:t>
    </dgm:pt>
    <dgm:pt modelId="{406C0CB9-1B96-477A-941D-809B58C94964}">
      <dgm:prSet phldrT="[Texto]"/>
      <dgm:spPr/>
      <dgm:t>
        <a:bodyPr/>
        <a:lstStyle/>
        <a:p>
          <a:r>
            <a:rPr lang="es-CL" dirty="0"/>
            <a:t>Aportes fiscales (subsidios) + beneficencia</a:t>
          </a:r>
          <a:endParaRPr lang="es-ES" dirty="0"/>
        </a:p>
      </dgm:t>
    </dgm:pt>
    <dgm:pt modelId="{826C7F3D-1F04-4CFB-A67E-992247846D17}" type="parTrans" cxnId="{1E98B696-CBA7-4D61-AC68-6FB65F72EE03}">
      <dgm:prSet/>
      <dgm:spPr/>
      <dgm:t>
        <a:bodyPr/>
        <a:lstStyle/>
        <a:p>
          <a:endParaRPr lang="es-ES"/>
        </a:p>
      </dgm:t>
    </dgm:pt>
    <dgm:pt modelId="{303DAFA9-8DAF-48DF-858C-3E39E8B2A058}" type="sibTrans" cxnId="{1E98B696-CBA7-4D61-AC68-6FB65F72EE03}">
      <dgm:prSet/>
      <dgm:spPr/>
      <dgm:t>
        <a:bodyPr/>
        <a:lstStyle/>
        <a:p>
          <a:endParaRPr lang="es-ES"/>
        </a:p>
      </dgm:t>
    </dgm:pt>
    <dgm:pt modelId="{E7E79C40-75C9-42E5-9821-CDE468CE7C39}" type="pres">
      <dgm:prSet presAssocID="{CB2D172E-E381-435D-ADC6-E2C402DAD1D3}" presName="diagram" presStyleCnt="0">
        <dgm:presLayoutVars>
          <dgm:dir/>
          <dgm:resizeHandles val="exact"/>
        </dgm:presLayoutVars>
      </dgm:prSet>
      <dgm:spPr/>
    </dgm:pt>
    <dgm:pt modelId="{D6E2C618-7658-47B4-81A1-F03B1CD60AE2}" type="pres">
      <dgm:prSet presAssocID="{E85848BA-A5A6-42D7-9894-B0C4E9DCB439}" presName="node" presStyleLbl="node1" presStyleIdx="0" presStyleCnt="5">
        <dgm:presLayoutVars>
          <dgm:bulletEnabled val="1"/>
        </dgm:presLayoutVars>
      </dgm:prSet>
      <dgm:spPr/>
    </dgm:pt>
    <dgm:pt modelId="{BEDAB5CD-27DE-4C7B-8E29-D53B6A7BC6B7}" type="pres">
      <dgm:prSet presAssocID="{FB2F76D6-1875-4ED7-A4B3-7284CBB85D1F}" presName="sibTrans" presStyleCnt="0"/>
      <dgm:spPr/>
    </dgm:pt>
    <dgm:pt modelId="{2F0B8ECA-7608-43B7-A4AF-489A0C953D0C}" type="pres">
      <dgm:prSet presAssocID="{7DCD4B73-9ED0-4274-8AED-1335AE77D7AD}" presName="node" presStyleLbl="node1" presStyleIdx="1" presStyleCnt="5">
        <dgm:presLayoutVars>
          <dgm:bulletEnabled val="1"/>
        </dgm:presLayoutVars>
      </dgm:prSet>
      <dgm:spPr/>
    </dgm:pt>
    <dgm:pt modelId="{CB18BBA5-C087-4D1F-983A-BB32988ED172}" type="pres">
      <dgm:prSet presAssocID="{B4758D5C-34E2-47D9-90EA-5D32C5C22EA5}" presName="sibTrans" presStyleCnt="0"/>
      <dgm:spPr/>
    </dgm:pt>
    <dgm:pt modelId="{76D7442C-4A4C-46B2-B6AC-6DAF355CDCFB}" type="pres">
      <dgm:prSet presAssocID="{1620843E-07AB-4578-9066-80D074C2879D}" presName="node" presStyleLbl="node1" presStyleIdx="2" presStyleCnt="5">
        <dgm:presLayoutVars>
          <dgm:bulletEnabled val="1"/>
        </dgm:presLayoutVars>
      </dgm:prSet>
      <dgm:spPr/>
    </dgm:pt>
    <dgm:pt modelId="{42A3B579-170D-4882-8C77-5A7917286FAC}" type="pres">
      <dgm:prSet presAssocID="{3B5B3C29-9633-4C55-8D62-60F692F9B0EC}" presName="sibTrans" presStyleCnt="0"/>
      <dgm:spPr/>
    </dgm:pt>
    <dgm:pt modelId="{B9AB0FFA-F308-4B7C-BFD0-618FCD68BC89}" type="pres">
      <dgm:prSet presAssocID="{40919F3B-3C04-418E-A181-8930169F9AED}" presName="node" presStyleLbl="node1" presStyleIdx="3" presStyleCnt="5">
        <dgm:presLayoutVars>
          <dgm:bulletEnabled val="1"/>
        </dgm:presLayoutVars>
      </dgm:prSet>
      <dgm:spPr/>
    </dgm:pt>
    <dgm:pt modelId="{BD4CFD21-9663-4755-9A00-09E42D5FA209}" type="pres">
      <dgm:prSet presAssocID="{916399BE-0AA3-4A8B-9085-60F8CB882127}" presName="sibTrans" presStyleCnt="0"/>
      <dgm:spPr/>
    </dgm:pt>
    <dgm:pt modelId="{C490ABBC-D9C1-4FCD-BA07-55858C8D03AC}" type="pres">
      <dgm:prSet presAssocID="{406C0CB9-1B96-477A-941D-809B58C94964}" presName="node" presStyleLbl="node1" presStyleIdx="4" presStyleCnt="5">
        <dgm:presLayoutVars>
          <dgm:bulletEnabled val="1"/>
        </dgm:presLayoutVars>
      </dgm:prSet>
      <dgm:spPr/>
    </dgm:pt>
  </dgm:ptLst>
  <dgm:cxnLst>
    <dgm:cxn modelId="{0F002639-3AFE-431B-9B05-AADDFB88F68E}" type="presOf" srcId="{1620843E-07AB-4578-9066-80D074C2879D}" destId="{76D7442C-4A4C-46B2-B6AC-6DAF355CDCFB}" srcOrd="0" destOrd="0" presId="urn:microsoft.com/office/officeart/2005/8/layout/default#1"/>
    <dgm:cxn modelId="{7D6BB649-D037-412D-B85D-F801E4AFD070}" type="presOf" srcId="{40919F3B-3C04-418E-A181-8930169F9AED}" destId="{B9AB0FFA-F308-4B7C-BFD0-618FCD68BC89}" srcOrd="0" destOrd="0" presId="urn:microsoft.com/office/officeart/2005/8/layout/default#1"/>
    <dgm:cxn modelId="{9FFC6382-B6FD-4D98-A560-72B2F6C86227}" type="presOf" srcId="{406C0CB9-1B96-477A-941D-809B58C94964}" destId="{C490ABBC-D9C1-4FCD-BA07-55858C8D03AC}" srcOrd="0" destOrd="0" presId="urn:microsoft.com/office/officeart/2005/8/layout/default#1"/>
    <dgm:cxn modelId="{6930EA93-EFDF-4C2E-BEF4-E5FC1129E136}" srcId="{CB2D172E-E381-435D-ADC6-E2C402DAD1D3}" destId="{40919F3B-3C04-418E-A181-8930169F9AED}" srcOrd="3" destOrd="0" parTransId="{59E8B04C-7AFC-499F-A2CC-6152300B80B1}" sibTransId="{916399BE-0AA3-4A8B-9085-60F8CB882127}"/>
    <dgm:cxn modelId="{1E98B696-CBA7-4D61-AC68-6FB65F72EE03}" srcId="{CB2D172E-E381-435D-ADC6-E2C402DAD1D3}" destId="{406C0CB9-1B96-477A-941D-809B58C94964}" srcOrd="4" destOrd="0" parTransId="{826C7F3D-1F04-4CFB-A67E-992247846D17}" sibTransId="{303DAFA9-8DAF-48DF-858C-3E39E8B2A058}"/>
    <dgm:cxn modelId="{8A727AAF-1318-4DBD-B19A-DA1B94F80E4B}" type="presOf" srcId="{7DCD4B73-9ED0-4274-8AED-1335AE77D7AD}" destId="{2F0B8ECA-7608-43B7-A4AF-489A0C953D0C}" srcOrd="0" destOrd="0" presId="urn:microsoft.com/office/officeart/2005/8/layout/default#1"/>
    <dgm:cxn modelId="{25ACDAC5-D962-452B-8724-D8BA9034D0E0}" srcId="{CB2D172E-E381-435D-ADC6-E2C402DAD1D3}" destId="{E85848BA-A5A6-42D7-9894-B0C4E9DCB439}" srcOrd="0" destOrd="0" parTransId="{722E34E5-0318-4A7B-B8E9-F87E9433CF2B}" sibTransId="{FB2F76D6-1875-4ED7-A4B3-7284CBB85D1F}"/>
    <dgm:cxn modelId="{976277E4-B515-49FB-AE40-31BA26399023}" srcId="{CB2D172E-E381-435D-ADC6-E2C402DAD1D3}" destId="{7DCD4B73-9ED0-4274-8AED-1335AE77D7AD}" srcOrd="1" destOrd="0" parTransId="{4FF68ACE-CEBC-4480-8FA0-1301836E1126}" sibTransId="{B4758D5C-34E2-47D9-90EA-5D32C5C22EA5}"/>
    <dgm:cxn modelId="{31F6FAEB-D282-441D-B3C6-2F7222AB244E}" type="presOf" srcId="{CB2D172E-E381-435D-ADC6-E2C402DAD1D3}" destId="{E7E79C40-75C9-42E5-9821-CDE468CE7C39}" srcOrd="0" destOrd="0" presId="urn:microsoft.com/office/officeart/2005/8/layout/default#1"/>
    <dgm:cxn modelId="{2F73BDF7-BB3C-4310-9143-370E7415562F}" type="presOf" srcId="{E85848BA-A5A6-42D7-9894-B0C4E9DCB439}" destId="{D6E2C618-7658-47B4-81A1-F03B1CD60AE2}" srcOrd="0" destOrd="0" presId="urn:microsoft.com/office/officeart/2005/8/layout/default#1"/>
    <dgm:cxn modelId="{1E4FDBF7-AF83-46CB-8EC4-841C930D1873}" srcId="{CB2D172E-E381-435D-ADC6-E2C402DAD1D3}" destId="{1620843E-07AB-4578-9066-80D074C2879D}" srcOrd="2" destOrd="0" parTransId="{21BF0A8C-3533-466C-AFD4-F3139556B58C}" sibTransId="{3B5B3C29-9633-4C55-8D62-60F692F9B0EC}"/>
    <dgm:cxn modelId="{D87609DB-9FB3-476D-AF56-153A45FE21CA}" type="presParOf" srcId="{E7E79C40-75C9-42E5-9821-CDE468CE7C39}" destId="{D6E2C618-7658-47B4-81A1-F03B1CD60AE2}" srcOrd="0" destOrd="0" presId="urn:microsoft.com/office/officeart/2005/8/layout/default#1"/>
    <dgm:cxn modelId="{7BD9F5F9-5D67-40FD-B9E5-80B0A2D04F11}" type="presParOf" srcId="{E7E79C40-75C9-42E5-9821-CDE468CE7C39}" destId="{BEDAB5CD-27DE-4C7B-8E29-D53B6A7BC6B7}" srcOrd="1" destOrd="0" presId="urn:microsoft.com/office/officeart/2005/8/layout/default#1"/>
    <dgm:cxn modelId="{E06A4700-83C3-4122-8A71-BF36E245F58D}" type="presParOf" srcId="{E7E79C40-75C9-42E5-9821-CDE468CE7C39}" destId="{2F0B8ECA-7608-43B7-A4AF-489A0C953D0C}" srcOrd="2" destOrd="0" presId="urn:microsoft.com/office/officeart/2005/8/layout/default#1"/>
    <dgm:cxn modelId="{5947F76B-B16B-45D5-A390-7F353819622A}" type="presParOf" srcId="{E7E79C40-75C9-42E5-9821-CDE468CE7C39}" destId="{CB18BBA5-C087-4D1F-983A-BB32988ED172}" srcOrd="3" destOrd="0" presId="urn:microsoft.com/office/officeart/2005/8/layout/default#1"/>
    <dgm:cxn modelId="{871034E6-A2D5-47DC-96B3-89452EEA9C93}" type="presParOf" srcId="{E7E79C40-75C9-42E5-9821-CDE468CE7C39}" destId="{76D7442C-4A4C-46B2-B6AC-6DAF355CDCFB}" srcOrd="4" destOrd="0" presId="urn:microsoft.com/office/officeart/2005/8/layout/default#1"/>
    <dgm:cxn modelId="{A8339A64-6E48-4A02-AB94-99292215EEFC}" type="presParOf" srcId="{E7E79C40-75C9-42E5-9821-CDE468CE7C39}" destId="{42A3B579-170D-4882-8C77-5A7917286FAC}" srcOrd="5" destOrd="0" presId="urn:microsoft.com/office/officeart/2005/8/layout/default#1"/>
    <dgm:cxn modelId="{75D3F02A-8E31-42F7-B2CD-125D3E2B4A77}" type="presParOf" srcId="{E7E79C40-75C9-42E5-9821-CDE468CE7C39}" destId="{B9AB0FFA-F308-4B7C-BFD0-618FCD68BC89}" srcOrd="6" destOrd="0" presId="urn:microsoft.com/office/officeart/2005/8/layout/default#1"/>
    <dgm:cxn modelId="{934C12DF-7F3A-49B0-8957-5616CFD34997}" type="presParOf" srcId="{E7E79C40-75C9-42E5-9821-CDE468CE7C39}" destId="{BD4CFD21-9663-4755-9A00-09E42D5FA209}" srcOrd="7" destOrd="0" presId="urn:microsoft.com/office/officeart/2005/8/layout/default#1"/>
    <dgm:cxn modelId="{30427435-EC07-44BB-987C-C43CB6929BA5}" type="presParOf" srcId="{E7E79C40-75C9-42E5-9821-CDE468CE7C39}" destId="{C490ABBC-D9C1-4FCD-BA07-55858C8D03AC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921DF42-CA8E-41E9-B929-898DB8E4DA1D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9256D87-F8E9-4C04-A4A7-1E453208E2C0}">
      <dgm:prSet phldrT="[Texto]" custT="1"/>
      <dgm:spPr/>
      <dgm:t>
        <a:bodyPr/>
        <a:lstStyle/>
        <a:p>
          <a:r>
            <a:rPr lang="es-CL" sz="3100" dirty="0"/>
            <a:t>1928: Ley de menores</a:t>
          </a:r>
          <a:endParaRPr lang="es-ES" sz="3100" dirty="0"/>
        </a:p>
      </dgm:t>
    </dgm:pt>
    <dgm:pt modelId="{595C7F9B-85DF-4142-ABC8-BDDBC893F4D3}" type="parTrans" cxnId="{CC0D66EA-B4ED-47D6-8BB0-594824F0F336}">
      <dgm:prSet/>
      <dgm:spPr/>
      <dgm:t>
        <a:bodyPr/>
        <a:lstStyle/>
        <a:p>
          <a:endParaRPr lang="es-ES"/>
        </a:p>
      </dgm:t>
    </dgm:pt>
    <dgm:pt modelId="{AA7D5289-6942-4F68-ADDE-1DD7D2DC7E22}" type="sibTrans" cxnId="{CC0D66EA-B4ED-47D6-8BB0-594824F0F336}">
      <dgm:prSet/>
      <dgm:spPr/>
      <dgm:t>
        <a:bodyPr/>
        <a:lstStyle/>
        <a:p>
          <a:endParaRPr lang="es-ES"/>
        </a:p>
      </dgm:t>
    </dgm:pt>
    <dgm:pt modelId="{B8EDE067-3DB1-4DCC-9F8F-0A4D1273C36F}">
      <dgm:prSet phldrT="[Texto]"/>
      <dgm:spPr/>
      <dgm:t>
        <a:bodyPr/>
        <a:lstStyle/>
        <a:p>
          <a:r>
            <a:rPr lang="es-CL" dirty="0"/>
            <a:t>1942: PROTINFA (1952 a 1979: SNS)</a:t>
          </a:r>
          <a:endParaRPr lang="es-ES" dirty="0"/>
        </a:p>
      </dgm:t>
    </dgm:pt>
    <dgm:pt modelId="{B2D590D6-AA3C-438A-BC67-E17ED7E2A4EA}" type="parTrans" cxnId="{17200D95-A683-4789-8A66-FA8275FBF226}">
      <dgm:prSet/>
      <dgm:spPr/>
      <dgm:t>
        <a:bodyPr/>
        <a:lstStyle/>
        <a:p>
          <a:endParaRPr lang="es-ES"/>
        </a:p>
      </dgm:t>
    </dgm:pt>
    <dgm:pt modelId="{A9A3BA2A-23CE-40A3-AE16-F480F460A174}" type="sibTrans" cxnId="{17200D95-A683-4789-8A66-FA8275FBF226}">
      <dgm:prSet/>
      <dgm:spPr/>
      <dgm:t>
        <a:bodyPr/>
        <a:lstStyle/>
        <a:p>
          <a:endParaRPr lang="es-ES"/>
        </a:p>
      </dgm:t>
    </dgm:pt>
    <dgm:pt modelId="{A7830469-B39A-402D-9E36-37FF4333E836}">
      <dgm:prSet phldrT="[Texto]" custT="1"/>
      <dgm:spPr/>
      <dgm:t>
        <a:bodyPr/>
        <a:lstStyle/>
        <a:p>
          <a:r>
            <a:rPr lang="es-CL" sz="3100" dirty="0"/>
            <a:t>1967: Ley de Menores</a:t>
          </a:r>
          <a:endParaRPr lang="es-ES" sz="3100" dirty="0"/>
        </a:p>
      </dgm:t>
    </dgm:pt>
    <dgm:pt modelId="{76FD9B17-FB61-4852-AA74-A35655AEEF73}" type="parTrans" cxnId="{48BAA5B8-FC94-47ED-A383-C4159ED84445}">
      <dgm:prSet/>
      <dgm:spPr/>
      <dgm:t>
        <a:bodyPr/>
        <a:lstStyle/>
        <a:p>
          <a:endParaRPr lang="es-ES"/>
        </a:p>
      </dgm:t>
    </dgm:pt>
    <dgm:pt modelId="{1091EA1D-A3B8-4CF8-B200-120584180C1C}" type="sibTrans" cxnId="{48BAA5B8-FC94-47ED-A383-C4159ED84445}">
      <dgm:prSet/>
      <dgm:spPr/>
      <dgm:t>
        <a:bodyPr/>
        <a:lstStyle/>
        <a:p>
          <a:endParaRPr lang="es-ES"/>
        </a:p>
      </dgm:t>
    </dgm:pt>
    <dgm:pt modelId="{E749D8D1-34A9-4427-BA5C-01B173C4812E}" type="pres">
      <dgm:prSet presAssocID="{F921DF42-CA8E-41E9-B929-898DB8E4DA1D}" presName="outerComposite" presStyleCnt="0">
        <dgm:presLayoutVars>
          <dgm:chMax val="5"/>
          <dgm:dir/>
          <dgm:resizeHandles val="exact"/>
        </dgm:presLayoutVars>
      </dgm:prSet>
      <dgm:spPr/>
    </dgm:pt>
    <dgm:pt modelId="{89031A7C-DCE2-4B7B-B98D-A58A9BAD34F7}" type="pres">
      <dgm:prSet presAssocID="{F921DF42-CA8E-41E9-B929-898DB8E4DA1D}" presName="dummyMaxCanvas" presStyleCnt="0">
        <dgm:presLayoutVars/>
      </dgm:prSet>
      <dgm:spPr/>
    </dgm:pt>
    <dgm:pt modelId="{0B11C645-E605-4057-8EDC-2CE53C20A371}" type="pres">
      <dgm:prSet presAssocID="{F921DF42-CA8E-41E9-B929-898DB8E4DA1D}" presName="ThreeNodes_1" presStyleLbl="node1" presStyleIdx="0" presStyleCnt="3">
        <dgm:presLayoutVars>
          <dgm:bulletEnabled val="1"/>
        </dgm:presLayoutVars>
      </dgm:prSet>
      <dgm:spPr/>
    </dgm:pt>
    <dgm:pt modelId="{DB837776-1A58-44CE-918F-1B70E5543311}" type="pres">
      <dgm:prSet presAssocID="{F921DF42-CA8E-41E9-B929-898DB8E4DA1D}" presName="ThreeNodes_2" presStyleLbl="node1" presStyleIdx="1" presStyleCnt="3">
        <dgm:presLayoutVars>
          <dgm:bulletEnabled val="1"/>
        </dgm:presLayoutVars>
      </dgm:prSet>
      <dgm:spPr/>
    </dgm:pt>
    <dgm:pt modelId="{7AD89501-9BE2-47C4-BC86-10B4890E7916}" type="pres">
      <dgm:prSet presAssocID="{F921DF42-CA8E-41E9-B929-898DB8E4DA1D}" presName="ThreeNodes_3" presStyleLbl="node1" presStyleIdx="2" presStyleCnt="3">
        <dgm:presLayoutVars>
          <dgm:bulletEnabled val="1"/>
        </dgm:presLayoutVars>
      </dgm:prSet>
      <dgm:spPr/>
    </dgm:pt>
    <dgm:pt modelId="{8296818E-7B70-4A13-8F01-169DFDD87410}" type="pres">
      <dgm:prSet presAssocID="{F921DF42-CA8E-41E9-B929-898DB8E4DA1D}" presName="ThreeConn_1-2" presStyleLbl="fgAccFollowNode1" presStyleIdx="0" presStyleCnt="2">
        <dgm:presLayoutVars>
          <dgm:bulletEnabled val="1"/>
        </dgm:presLayoutVars>
      </dgm:prSet>
      <dgm:spPr/>
    </dgm:pt>
    <dgm:pt modelId="{6A7A77A5-B22F-4B9C-8F78-D98BF0BA68D2}" type="pres">
      <dgm:prSet presAssocID="{F921DF42-CA8E-41E9-B929-898DB8E4DA1D}" presName="ThreeConn_2-3" presStyleLbl="fgAccFollowNode1" presStyleIdx="1" presStyleCnt="2">
        <dgm:presLayoutVars>
          <dgm:bulletEnabled val="1"/>
        </dgm:presLayoutVars>
      </dgm:prSet>
      <dgm:spPr/>
    </dgm:pt>
    <dgm:pt modelId="{01D95A7B-DF75-4354-97FD-B873186B8034}" type="pres">
      <dgm:prSet presAssocID="{F921DF42-CA8E-41E9-B929-898DB8E4DA1D}" presName="ThreeNodes_1_text" presStyleLbl="node1" presStyleIdx="2" presStyleCnt="3">
        <dgm:presLayoutVars>
          <dgm:bulletEnabled val="1"/>
        </dgm:presLayoutVars>
      </dgm:prSet>
      <dgm:spPr/>
    </dgm:pt>
    <dgm:pt modelId="{BA63A05C-A792-419B-A2AD-DEBBD714D251}" type="pres">
      <dgm:prSet presAssocID="{F921DF42-CA8E-41E9-B929-898DB8E4DA1D}" presName="ThreeNodes_2_text" presStyleLbl="node1" presStyleIdx="2" presStyleCnt="3">
        <dgm:presLayoutVars>
          <dgm:bulletEnabled val="1"/>
        </dgm:presLayoutVars>
      </dgm:prSet>
      <dgm:spPr/>
    </dgm:pt>
    <dgm:pt modelId="{AF1AE643-EF03-430C-AE6D-87254F883481}" type="pres">
      <dgm:prSet presAssocID="{F921DF42-CA8E-41E9-B929-898DB8E4DA1D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6501F725-A641-438A-9DB4-D39ADF088DAE}" type="presOf" srcId="{AA7D5289-6942-4F68-ADDE-1DD7D2DC7E22}" destId="{8296818E-7B70-4A13-8F01-169DFDD87410}" srcOrd="0" destOrd="0" presId="urn:microsoft.com/office/officeart/2005/8/layout/vProcess5"/>
    <dgm:cxn modelId="{7DA9FA25-56D9-46B4-BD46-D5C79133F3DA}" type="presOf" srcId="{89256D87-F8E9-4C04-A4A7-1E453208E2C0}" destId="{01D95A7B-DF75-4354-97FD-B873186B8034}" srcOrd="1" destOrd="0" presId="urn:microsoft.com/office/officeart/2005/8/layout/vProcess5"/>
    <dgm:cxn modelId="{CB805334-90D0-4B8C-B9C3-877AC7F0B592}" type="presOf" srcId="{A7830469-B39A-402D-9E36-37FF4333E836}" destId="{7AD89501-9BE2-47C4-BC86-10B4890E7916}" srcOrd="0" destOrd="0" presId="urn:microsoft.com/office/officeart/2005/8/layout/vProcess5"/>
    <dgm:cxn modelId="{2A92285E-E5B6-441F-8B55-C0898C2C8D22}" type="presOf" srcId="{F921DF42-CA8E-41E9-B929-898DB8E4DA1D}" destId="{E749D8D1-34A9-4427-BA5C-01B173C4812E}" srcOrd="0" destOrd="0" presId="urn:microsoft.com/office/officeart/2005/8/layout/vProcess5"/>
    <dgm:cxn modelId="{9B2DE761-43B9-4540-AD15-BB582C1CD4B5}" type="presOf" srcId="{A9A3BA2A-23CE-40A3-AE16-F480F460A174}" destId="{6A7A77A5-B22F-4B9C-8F78-D98BF0BA68D2}" srcOrd="0" destOrd="0" presId="urn:microsoft.com/office/officeart/2005/8/layout/vProcess5"/>
    <dgm:cxn modelId="{59F23F63-B8AE-457E-A14A-32BCD452FF26}" type="presOf" srcId="{A7830469-B39A-402D-9E36-37FF4333E836}" destId="{AF1AE643-EF03-430C-AE6D-87254F883481}" srcOrd="1" destOrd="0" presId="urn:microsoft.com/office/officeart/2005/8/layout/vProcess5"/>
    <dgm:cxn modelId="{FB0E834D-CA2C-45A4-A1B4-EA4C451F90C7}" type="presOf" srcId="{89256D87-F8E9-4C04-A4A7-1E453208E2C0}" destId="{0B11C645-E605-4057-8EDC-2CE53C20A371}" srcOrd="0" destOrd="0" presId="urn:microsoft.com/office/officeart/2005/8/layout/vProcess5"/>
    <dgm:cxn modelId="{6487376F-BA2C-40D8-B8EE-46667C0602D7}" type="presOf" srcId="{B8EDE067-3DB1-4DCC-9F8F-0A4D1273C36F}" destId="{DB837776-1A58-44CE-918F-1B70E5543311}" srcOrd="0" destOrd="0" presId="urn:microsoft.com/office/officeart/2005/8/layout/vProcess5"/>
    <dgm:cxn modelId="{17200D95-A683-4789-8A66-FA8275FBF226}" srcId="{F921DF42-CA8E-41E9-B929-898DB8E4DA1D}" destId="{B8EDE067-3DB1-4DCC-9F8F-0A4D1273C36F}" srcOrd="1" destOrd="0" parTransId="{B2D590D6-AA3C-438A-BC67-E17ED7E2A4EA}" sibTransId="{A9A3BA2A-23CE-40A3-AE16-F480F460A174}"/>
    <dgm:cxn modelId="{48BAA5B8-FC94-47ED-A383-C4159ED84445}" srcId="{F921DF42-CA8E-41E9-B929-898DB8E4DA1D}" destId="{A7830469-B39A-402D-9E36-37FF4333E836}" srcOrd="2" destOrd="0" parTransId="{76FD9B17-FB61-4852-AA74-A35655AEEF73}" sibTransId="{1091EA1D-A3B8-4CF8-B200-120584180C1C}"/>
    <dgm:cxn modelId="{CC0D66EA-B4ED-47D6-8BB0-594824F0F336}" srcId="{F921DF42-CA8E-41E9-B929-898DB8E4DA1D}" destId="{89256D87-F8E9-4C04-A4A7-1E453208E2C0}" srcOrd="0" destOrd="0" parTransId="{595C7F9B-85DF-4142-ABC8-BDDBC893F4D3}" sibTransId="{AA7D5289-6942-4F68-ADDE-1DD7D2DC7E22}"/>
    <dgm:cxn modelId="{87D923EC-749B-4C22-A702-24FEB906C128}" type="presOf" srcId="{B8EDE067-3DB1-4DCC-9F8F-0A4D1273C36F}" destId="{BA63A05C-A792-419B-A2AD-DEBBD714D251}" srcOrd="1" destOrd="0" presId="urn:microsoft.com/office/officeart/2005/8/layout/vProcess5"/>
    <dgm:cxn modelId="{238439BC-67C1-44D9-9D65-2F82CA99FECB}" type="presParOf" srcId="{E749D8D1-34A9-4427-BA5C-01B173C4812E}" destId="{89031A7C-DCE2-4B7B-B98D-A58A9BAD34F7}" srcOrd="0" destOrd="0" presId="urn:microsoft.com/office/officeart/2005/8/layout/vProcess5"/>
    <dgm:cxn modelId="{B8CFD0A7-857D-4FF0-8943-FF22C24F6685}" type="presParOf" srcId="{E749D8D1-34A9-4427-BA5C-01B173C4812E}" destId="{0B11C645-E605-4057-8EDC-2CE53C20A371}" srcOrd="1" destOrd="0" presId="urn:microsoft.com/office/officeart/2005/8/layout/vProcess5"/>
    <dgm:cxn modelId="{14BC1399-8021-4013-A1DF-F5CB4446ED51}" type="presParOf" srcId="{E749D8D1-34A9-4427-BA5C-01B173C4812E}" destId="{DB837776-1A58-44CE-918F-1B70E5543311}" srcOrd="2" destOrd="0" presId="urn:microsoft.com/office/officeart/2005/8/layout/vProcess5"/>
    <dgm:cxn modelId="{DBAD3D34-F429-4AEB-93DC-01B44E5766FC}" type="presParOf" srcId="{E749D8D1-34A9-4427-BA5C-01B173C4812E}" destId="{7AD89501-9BE2-47C4-BC86-10B4890E7916}" srcOrd="3" destOrd="0" presId="urn:microsoft.com/office/officeart/2005/8/layout/vProcess5"/>
    <dgm:cxn modelId="{6EAF161B-CC87-4C04-8225-663809CDEDE5}" type="presParOf" srcId="{E749D8D1-34A9-4427-BA5C-01B173C4812E}" destId="{8296818E-7B70-4A13-8F01-169DFDD87410}" srcOrd="4" destOrd="0" presId="urn:microsoft.com/office/officeart/2005/8/layout/vProcess5"/>
    <dgm:cxn modelId="{5014CE8A-8C19-46F1-9346-DD7332706A12}" type="presParOf" srcId="{E749D8D1-34A9-4427-BA5C-01B173C4812E}" destId="{6A7A77A5-B22F-4B9C-8F78-D98BF0BA68D2}" srcOrd="5" destOrd="0" presId="urn:microsoft.com/office/officeart/2005/8/layout/vProcess5"/>
    <dgm:cxn modelId="{C0F8BB62-654F-4460-87C4-20099AF242F6}" type="presParOf" srcId="{E749D8D1-34A9-4427-BA5C-01B173C4812E}" destId="{01D95A7B-DF75-4354-97FD-B873186B8034}" srcOrd="6" destOrd="0" presId="urn:microsoft.com/office/officeart/2005/8/layout/vProcess5"/>
    <dgm:cxn modelId="{88483955-A767-448C-B96E-6EEABA49E994}" type="presParOf" srcId="{E749D8D1-34A9-4427-BA5C-01B173C4812E}" destId="{BA63A05C-A792-419B-A2AD-DEBBD714D251}" srcOrd="7" destOrd="0" presId="urn:microsoft.com/office/officeart/2005/8/layout/vProcess5"/>
    <dgm:cxn modelId="{69609CA5-EB35-4961-80AA-ED4938B7069D}" type="presParOf" srcId="{E749D8D1-34A9-4427-BA5C-01B173C4812E}" destId="{AF1AE643-EF03-430C-AE6D-87254F883481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FD6A254-DB5F-4B0E-B967-7783801FF4A2}" type="doc">
      <dgm:prSet loTypeId="urn:microsoft.com/office/officeart/2005/8/layout/default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A094278-3673-42A7-87DB-80C9F204315F}">
      <dgm:prSet phldrT="[Texto]"/>
      <dgm:spPr/>
      <dgm:t>
        <a:bodyPr/>
        <a:lstStyle/>
        <a:p>
          <a:r>
            <a:rPr lang="es-CL" dirty="0"/>
            <a:t>Bastardos</a:t>
          </a:r>
          <a:endParaRPr lang="es-ES" dirty="0"/>
        </a:p>
      </dgm:t>
    </dgm:pt>
    <dgm:pt modelId="{AF86319E-5A01-40F5-8837-6EA70A5AC496}" type="parTrans" cxnId="{D08AFE12-0753-4C9A-A1C9-96D511FC3047}">
      <dgm:prSet/>
      <dgm:spPr/>
      <dgm:t>
        <a:bodyPr/>
        <a:lstStyle/>
        <a:p>
          <a:endParaRPr lang="es-ES"/>
        </a:p>
      </dgm:t>
    </dgm:pt>
    <dgm:pt modelId="{FB05E529-5ABE-4F14-B8BA-58A50FF5A1AA}" type="sibTrans" cxnId="{D08AFE12-0753-4C9A-A1C9-96D511FC3047}">
      <dgm:prSet/>
      <dgm:spPr/>
      <dgm:t>
        <a:bodyPr/>
        <a:lstStyle/>
        <a:p>
          <a:endParaRPr lang="es-ES"/>
        </a:p>
      </dgm:t>
    </dgm:pt>
    <dgm:pt modelId="{DF1E9143-61F5-4484-B742-ADAEBEF67550}">
      <dgm:prSet phldrT="[Texto]"/>
      <dgm:spPr/>
      <dgm:t>
        <a:bodyPr/>
        <a:lstStyle/>
        <a:p>
          <a:r>
            <a:rPr lang="es-CL" dirty="0"/>
            <a:t>Expósitos</a:t>
          </a:r>
          <a:endParaRPr lang="es-ES" dirty="0"/>
        </a:p>
      </dgm:t>
    </dgm:pt>
    <dgm:pt modelId="{33A25444-17EE-421D-8878-2D035F93DBC5}" type="parTrans" cxnId="{6E1F6935-7263-48B6-A479-B40962437621}">
      <dgm:prSet/>
      <dgm:spPr/>
      <dgm:t>
        <a:bodyPr/>
        <a:lstStyle/>
        <a:p>
          <a:endParaRPr lang="es-ES"/>
        </a:p>
      </dgm:t>
    </dgm:pt>
    <dgm:pt modelId="{457E4461-9B8A-44C9-B1E5-AB66F241A91F}" type="sibTrans" cxnId="{6E1F6935-7263-48B6-A479-B40962437621}">
      <dgm:prSet/>
      <dgm:spPr/>
      <dgm:t>
        <a:bodyPr/>
        <a:lstStyle/>
        <a:p>
          <a:endParaRPr lang="es-ES"/>
        </a:p>
      </dgm:t>
    </dgm:pt>
    <dgm:pt modelId="{8EFB39FC-DAEF-4E93-8E99-64F48987F6EB}">
      <dgm:prSet phldrT="[Texto]"/>
      <dgm:spPr/>
      <dgm:t>
        <a:bodyPr/>
        <a:lstStyle/>
        <a:p>
          <a:r>
            <a:rPr lang="es-CL" dirty="0"/>
            <a:t>Desvalidos</a:t>
          </a:r>
          <a:endParaRPr lang="es-ES" dirty="0"/>
        </a:p>
      </dgm:t>
    </dgm:pt>
    <dgm:pt modelId="{41AE2357-827B-41EB-AAA3-BF4D3A2A7657}" type="parTrans" cxnId="{85684B33-DE30-4F4E-BB8B-721400D752CF}">
      <dgm:prSet/>
      <dgm:spPr/>
      <dgm:t>
        <a:bodyPr/>
        <a:lstStyle/>
        <a:p>
          <a:endParaRPr lang="es-ES"/>
        </a:p>
      </dgm:t>
    </dgm:pt>
    <dgm:pt modelId="{D12E2D82-E8BC-4182-BA05-23F3ADBB5594}" type="sibTrans" cxnId="{85684B33-DE30-4F4E-BB8B-721400D752CF}">
      <dgm:prSet/>
      <dgm:spPr/>
      <dgm:t>
        <a:bodyPr/>
        <a:lstStyle/>
        <a:p>
          <a:endParaRPr lang="es-ES"/>
        </a:p>
      </dgm:t>
    </dgm:pt>
    <dgm:pt modelId="{DFBE714C-323F-4529-ACD4-228FB06049F1}">
      <dgm:prSet phldrT="[Texto]"/>
      <dgm:spPr/>
      <dgm:t>
        <a:bodyPr/>
        <a:lstStyle/>
        <a:p>
          <a:r>
            <a:rPr lang="es-CL" dirty="0"/>
            <a:t>Menores </a:t>
          </a:r>
          <a:r>
            <a:rPr lang="es-CL" dirty="0" err="1"/>
            <a:t>sit</a:t>
          </a:r>
          <a:r>
            <a:rPr lang="es-CL" dirty="0"/>
            <a:t> irregular</a:t>
          </a:r>
          <a:endParaRPr lang="es-ES" dirty="0"/>
        </a:p>
      </dgm:t>
    </dgm:pt>
    <dgm:pt modelId="{0EDF2C1C-B4A1-4A86-BB3A-384EB01EEAC7}" type="parTrans" cxnId="{6B58B767-99EF-4234-9406-624254548DE7}">
      <dgm:prSet/>
      <dgm:spPr/>
      <dgm:t>
        <a:bodyPr/>
        <a:lstStyle/>
        <a:p>
          <a:endParaRPr lang="es-ES"/>
        </a:p>
      </dgm:t>
    </dgm:pt>
    <dgm:pt modelId="{189C7FD8-485E-436F-A873-CD51229F877D}" type="sibTrans" cxnId="{6B58B767-99EF-4234-9406-624254548DE7}">
      <dgm:prSet/>
      <dgm:spPr/>
      <dgm:t>
        <a:bodyPr/>
        <a:lstStyle/>
        <a:p>
          <a:endParaRPr lang="es-ES"/>
        </a:p>
      </dgm:t>
    </dgm:pt>
    <dgm:pt modelId="{9A4E7806-D6B2-4907-B48D-F8D94C6BF35D}">
      <dgm:prSet phldrT="[Texto]"/>
      <dgm:spPr/>
      <dgm:t>
        <a:bodyPr/>
        <a:lstStyle/>
        <a:p>
          <a:r>
            <a:rPr lang="es-CL" dirty="0"/>
            <a:t>Menores en riesgo social</a:t>
          </a:r>
          <a:endParaRPr lang="es-ES" dirty="0"/>
        </a:p>
      </dgm:t>
    </dgm:pt>
    <dgm:pt modelId="{68855ED0-8815-4EF8-8A13-52896058547A}" type="parTrans" cxnId="{8D72D318-A54F-4510-B6CA-9C71DDA5D1CC}">
      <dgm:prSet/>
      <dgm:spPr/>
      <dgm:t>
        <a:bodyPr/>
        <a:lstStyle/>
        <a:p>
          <a:endParaRPr lang="es-ES"/>
        </a:p>
      </dgm:t>
    </dgm:pt>
    <dgm:pt modelId="{286BA3FA-5171-45CC-89D1-563774DCA33B}" type="sibTrans" cxnId="{8D72D318-A54F-4510-B6CA-9C71DDA5D1CC}">
      <dgm:prSet/>
      <dgm:spPr/>
      <dgm:t>
        <a:bodyPr/>
        <a:lstStyle/>
        <a:p>
          <a:endParaRPr lang="es-ES"/>
        </a:p>
      </dgm:t>
    </dgm:pt>
    <dgm:pt modelId="{3F0D7597-E919-4162-8D8C-1A3F449E640F}">
      <dgm:prSet/>
      <dgm:spPr/>
      <dgm:t>
        <a:bodyPr/>
        <a:lstStyle/>
        <a:p>
          <a:r>
            <a:rPr lang="es-CL" dirty="0"/>
            <a:t>Huérfanos</a:t>
          </a:r>
          <a:endParaRPr lang="es-ES" dirty="0"/>
        </a:p>
      </dgm:t>
    </dgm:pt>
    <dgm:pt modelId="{6CC27406-DD7A-47BA-9514-5CFE9C7313E4}" type="parTrans" cxnId="{AEB0DCEF-1824-4E5C-AE70-0E127158F94F}">
      <dgm:prSet/>
      <dgm:spPr/>
      <dgm:t>
        <a:bodyPr/>
        <a:lstStyle/>
        <a:p>
          <a:endParaRPr lang="es-ES"/>
        </a:p>
      </dgm:t>
    </dgm:pt>
    <dgm:pt modelId="{5BFB104B-11D6-472B-8911-EF23812822A4}" type="sibTrans" cxnId="{AEB0DCEF-1824-4E5C-AE70-0E127158F94F}">
      <dgm:prSet/>
      <dgm:spPr/>
      <dgm:t>
        <a:bodyPr/>
        <a:lstStyle/>
        <a:p>
          <a:endParaRPr lang="es-ES"/>
        </a:p>
      </dgm:t>
    </dgm:pt>
    <dgm:pt modelId="{6412E1B2-9B91-4195-ABC0-CA150399DF8E}" type="pres">
      <dgm:prSet presAssocID="{2FD6A254-DB5F-4B0E-B967-7783801FF4A2}" presName="diagram" presStyleCnt="0">
        <dgm:presLayoutVars>
          <dgm:dir/>
          <dgm:resizeHandles val="exact"/>
        </dgm:presLayoutVars>
      </dgm:prSet>
      <dgm:spPr/>
    </dgm:pt>
    <dgm:pt modelId="{9CD152A2-0C9F-4DAA-BF2A-DF92A42D0B03}" type="pres">
      <dgm:prSet presAssocID="{EA094278-3673-42A7-87DB-80C9F204315F}" presName="node" presStyleLbl="node1" presStyleIdx="0" presStyleCnt="6">
        <dgm:presLayoutVars>
          <dgm:bulletEnabled val="1"/>
        </dgm:presLayoutVars>
      </dgm:prSet>
      <dgm:spPr/>
    </dgm:pt>
    <dgm:pt modelId="{C4F91681-E999-4A6D-94AE-E54320851C21}" type="pres">
      <dgm:prSet presAssocID="{FB05E529-5ABE-4F14-B8BA-58A50FF5A1AA}" presName="sibTrans" presStyleCnt="0"/>
      <dgm:spPr/>
    </dgm:pt>
    <dgm:pt modelId="{2A631392-A392-45AC-A5CC-4CE9D9310D8C}" type="pres">
      <dgm:prSet presAssocID="{DF1E9143-61F5-4484-B742-ADAEBEF67550}" presName="node" presStyleLbl="node1" presStyleIdx="1" presStyleCnt="6">
        <dgm:presLayoutVars>
          <dgm:bulletEnabled val="1"/>
        </dgm:presLayoutVars>
      </dgm:prSet>
      <dgm:spPr/>
    </dgm:pt>
    <dgm:pt modelId="{0851C323-BD13-405E-BE0C-0F1717D80084}" type="pres">
      <dgm:prSet presAssocID="{457E4461-9B8A-44C9-B1E5-AB66F241A91F}" presName="sibTrans" presStyleCnt="0"/>
      <dgm:spPr/>
    </dgm:pt>
    <dgm:pt modelId="{1B7F17CE-60C4-4543-B7FF-566EA0D14735}" type="pres">
      <dgm:prSet presAssocID="{3F0D7597-E919-4162-8D8C-1A3F449E640F}" presName="node" presStyleLbl="node1" presStyleIdx="2" presStyleCnt="6">
        <dgm:presLayoutVars>
          <dgm:bulletEnabled val="1"/>
        </dgm:presLayoutVars>
      </dgm:prSet>
      <dgm:spPr/>
    </dgm:pt>
    <dgm:pt modelId="{F90B3800-6003-428C-91CE-597B7DB5B26C}" type="pres">
      <dgm:prSet presAssocID="{5BFB104B-11D6-472B-8911-EF23812822A4}" presName="sibTrans" presStyleCnt="0"/>
      <dgm:spPr/>
    </dgm:pt>
    <dgm:pt modelId="{24B5499A-5240-44C7-A64E-F11AB43AE03B}" type="pres">
      <dgm:prSet presAssocID="{8EFB39FC-DAEF-4E93-8E99-64F48987F6EB}" presName="node" presStyleLbl="node1" presStyleIdx="3" presStyleCnt="6">
        <dgm:presLayoutVars>
          <dgm:bulletEnabled val="1"/>
        </dgm:presLayoutVars>
      </dgm:prSet>
      <dgm:spPr/>
    </dgm:pt>
    <dgm:pt modelId="{E500F78E-BECB-4463-A36F-B09F368E76EC}" type="pres">
      <dgm:prSet presAssocID="{D12E2D82-E8BC-4182-BA05-23F3ADBB5594}" presName="sibTrans" presStyleCnt="0"/>
      <dgm:spPr/>
    </dgm:pt>
    <dgm:pt modelId="{75E843C0-E825-491A-8098-EFBD1ACBEF2B}" type="pres">
      <dgm:prSet presAssocID="{DFBE714C-323F-4529-ACD4-228FB06049F1}" presName="node" presStyleLbl="node1" presStyleIdx="4" presStyleCnt="6">
        <dgm:presLayoutVars>
          <dgm:bulletEnabled val="1"/>
        </dgm:presLayoutVars>
      </dgm:prSet>
      <dgm:spPr/>
    </dgm:pt>
    <dgm:pt modelId="{2E21062F-94AC-46E2-9A17-D34F8D84721A}" type="pres">
      <dgm:prSet presAssocID="{189C7FD8-485E-436F-A873-CD51229F877D}" presName="sibTrans" presStyleCnt="0"/>
      <dgm:spPr/>
    </dgm:pt>
    <dgm:pt modelId="{5FD1A545-A232-4E63-95FE-09BE21922583}" type="pres">
      <dgm:prSet presAssocID="{9A4E7806-D6B2-4907-B48D-F8D94C6BF35D}" presName="node" presStyleLbl="node1" presStyleIdx="5" presStyleCnt="6">
        <dgm:presLayoutVars>
          <dgm:bulletEnabled val="1"/>
        </dgm:presLayoutVars>
      </dgm:prSet>
      <dgm:spPr/>
    </dgm:pt>
  </dgm:ptLst>
  <dgm:cxnLst>
    <dgm:cxn modelId="{D08AFE12-0753-4C9A-A1C9-96D511FC3047}" srcId="{2FD6A254-DB5F-4B0E-B967-7783801FF4A2}" destId="{EA094278-3673-42A7-87DB-80C9F204315F}" srcOrd="0" destOrd="0" parTransId="{AF86319E-5A01-40F5-8837-6EA70A5AC496}" sibTransId="{FB05E529-5ABE-4F14-B8BA-58A50FF5A1AA}"/>
    <dgm:cxn modelId="{CD956E14-20B5-4C38-9E27-3DABA8AA1953}" type="presOf" srcId="{2FD6A254-DB5F-4B0E-B967-7783801FF4A2}" destId="{6412E1B2-9B91-4195-ABC0-CA150399DF8E}" srcOrd="0" destOrd="0" presId="urn:microsoft.com/office/officeart/2005/8/layout/default#2"/>
    <dgm:cxn modelId="{8D72D318-A54F-4510-B6CA-9C71DDA5D1CC}" srcId="{2FD6A254-DB5F-4B0E-B967-7783801FF4A2}" destId="{9A4E7806-D6B2-4907-B48D-F8D94C6BF35D}" srcOrd="5" destOrd="0" parTransId="{68855ED0-8815-4EF8-8A13-52896058547A}" sibTransId="{286BA3FA-5171-45CC-89D1-563774DCA33B}"/>
    <dgm:cxn modelId="{85684B33-DE30-4F4E-BB8B-721400D752CF}" srcId="{2FD6A254-DB5F-4B0E-B967-7783801FF4A2}" destId="{8EFB39FC-DAEF-4E93-8E99-64F48987F6EB}" srcOrd="3" destOrd="0" parTransId="{41AE2357-827B-41EB-AAA3-BF4D3A2A7657}" sibTransId="{D12E2D82-E8BC-4182-BA05-23F3ADBB5594}"/>
    <dgm:cxn modelId="{CE935433-DA8A-4973-A46E-93D8A0FF7C37}" type="presOf" srcId="{3F0D7597-E919-4162-8D8C-1A3F449E640F}" destId="{1B7F17CE-60C4-4543-B7FF-566EA0D14735}" srcOrd="0" destOrd="0" presId="urn:microsoft.com/office/officeart/2005/8/layout/default#2"/>
    <dgm:cxn modelId="{6E1F6935-7263-48B6-A479-B40962437621}" srcId="{2FD6A254-DB5F-4B0E-B967-7783801FF4A2}" destId="{DF1E9143-61F5-4484-B742-ADAEBEF67550}" srcOrd="1" destOrd="0" parTransId="{33A25444-17EE-421D-8878-2D035F93DBC5}" sibTransId="{457E4461-9B8A-44C9-B1E5-AB66F241A91F}"/>
    <dgm:cxn modelId="{CF7A4A47-64C1-41CA-8A75-3EFB7422555C}" type="presOf" srcId="{DF1E9143-61F5-4484-B742-ADAEBEF67550}" destId="{2A631392-A392-45AC-A5CC-4CE9D9310D8C}" srcOrd="0" destOrd="0" presId="urn:microsoft.com/office/officeart/2005/8/layout/default#2"/>
    <dgm:cxn modelId="{6B58B767-99EF-4234-9406-624254548DE7}" srcId="{2FD6A254-DB5F-4B0E-B967-7783801FF4A2}" destId="{DFBE714C-323F-4529-ACD4-228FB06049F1}" srcOrd="4" destOrd="0" parTransId="{0EDF2C1C-B4A1-4A86-BB3A-384EB01EEAC7}" sibTransId="{189C7FD8-485E-436F-A873-CD51229F877D}"/>
    <dgm:cxn modelId="{3065C36A-D34D-4F58-93F1-F2F99E528224}" type="presOf" srcId="{EA094278-3673-42A7-87DB-80C9F204315F}" destId="{9CD152A2-0C9F-4DAA-BF2A-DF92A42D0B03}" srcOrd="0" destOrd="0" presId="urn:microsoft.com/office/officeart/2005/8/layout/default#2"/>
    <dgm:cxn modelId="{E592804C-AC5B-4F04-BDD4-9EA6231C9166}" type="presOf" srcId="{DFBE714C-323F-4529-ACD4-228FB06049F1}" destId="{75E843C0-E825-491A-8098-EFBD1ACBEF2B}" srcOrd="0" destOrd="0" presId="urn:microsoft.com/office/officeart/2005/8/layout/default#2"/>
    <dgm:cxn modelId="{3B9603EC-5361-4085-A347-4299EED505FE}" type="presOf" srcId="{8EFB39FC-DAEF-4E93-8E99-64F48987F6EB}" destId="{24B5499A-5240-44C7-A64E-F11AB43AE03B}" srcOrd="0" destOrd="0" presId="urn:microsoft.com/office/officeart/2005/8/layout/default#2"/>
    <dgm:cxn modelId="{AEB0DCEF-1824-4E5C-AE70-0E127158F94F}" srcId="{2FD6A254-DB5F-4B0E-B967-7783801FF4A2}" destId="{3F0D7597-E919-4162-8D8C-1A3F449E640F}" srcOrd="2" destOrd="0" parTransId="{6CC27406-DD7A-47BA-9514-5CFE9C7313E4}" sibTransId="{5BFB104B-11D6-472B-8911-EF23812822A4}"/>
    <dgm:cxn modelId="{0F4016F5-3A95-478F-8180-805595BB92E8}" type="presOf" srcId="{9A4E7806-D6B2-4907-B48D-F8D94C6BF35D}" destId="{5FD1A545-A232-4E63-95FE-09BE21922583}" srcOrd="0" destOrd="0" presId="urn:microsoft.com/office/officeart/2005/8/layout/default#2"/>
    <dgm:cxn modelId="{43061174-E533-47E5-9B46-EC967E0AFA3A}" type="presParOf" srcId="{6412E1B2-9B91-4195-ABC0-CA150399DF8E}" destId="{9CD152A2-0C9F-4DAA-BF2A-DF92A42D0B03}" srcOrd="0" destOrd="0" presId="urn:microsoft.com/office/officeart/2005/8/layout/default#2"/>
    <dgm:cxn modelId="{7800FE4D-BF6D-4376-8AFE-41E6F9748C5D}" type="presParOf" srcId="{6412E1B2-9B91-4195-ABC0-CA150399DF8E}" destId="{C4F91681-E999-4A6D-94AE-E54320851C21}" srcOrd="1" destOrd="0" presId="urn:microsoft.com/office/officeart/2005/8/layout/default#2"/>
    <dgm:cxn modelId="{5CFF8442-3140-4FCE-9F5F-9911EF08C8FC}" type="presParOf" srcId="{6412E1B2-9B91-4195-ABC0-CA150399DF8E}" destId="{2A631392-A392-45AC-A5CC-4CE9D9310D8C}" srcOrd="2" destOrd="0" presId="urn:microsoft.com/office/officeart/2005/8/layout/default#2"/>
    <dgm:cxn modelId="{430C52A6-6841-4871-90D9-D7D91FD278BB}" type="presParOf" srcId="{6412E1B2-9B91-4195-ABC0-CA150399DF8E}" destId="{0851C323-BD13-405E-BE0C-0F1717D80084}" srcOrd="3" destOrd="0" presId="urn:microsoft.com/office/officeart/2005/8/layout/default#2"/>
    <dgm:cxn modelId="{525CDA8F-9D1F-463E-AA46-AC1743A8DA15}" type="presParOf" srcId="{6412E1B2-9B91-4195-ABC0-CA150399DF8E}" destId="{1B7F17CE-60C4-4543-B7FF-566EA0D14735}" srcOrd="4" destOrd="0" presId="urn:microsoft.com/office/officeart/2005/8/layout/default#2"/>
    <dgm:cxn modelId="{618D1EAC-97A8-4B30-8571-A661B4187623}" type="presParOf" srcId="{6412E1B2-9B91-4195-ABC0-CA150399DF8E}" destId="{F90B3800-6003-428C-91CE-597B7DB5B26C}" srcOrd="5" destOrd="0" presId="urn:microsoft.com/office/officeart/2005/8/layout/default#2"/>
    <dgm:cxn modelId="{E743CBEE-695F-483A-A765-93AEDDE2C0E5}" type="presParOf" srcId="{6412E1B2-9B91-4195-ABC0-CA150399DF8E}" destId="{24B5499A-5240-44C7-A64E-F11AB43AE03B}" srcOrd="6" destOrd="0" presId="urn:microsoft.com/office/officeart/2005/8/layout/default#2"/>
    <dgm:cxn modelId="{F300034C-F239-476F-BEFA-A7B9E85589BF}" type="presParOf" srcId="{6412E1B2-9B91-4195-ABC0-CA150399DF8E}" destId="{E500F78E-BECB-4463-A36F-B09F368E76EC}" srcOrd="7" destOrd="0" presId="urn:microsoft.com/office/officeart/2005/8/layout/default#2"/>
    <dgm:cxn modelId="{F36D9D8B-7E37-43EB-A647-0F1AADDF5C7E}" type="presParOf" srcId="{6412E1B2-9B91-4195-ABC0-CA150399DF8E}" destId="{75E843C0-E825-491A-8098-EFBD1ACBEF2B}" srcOrd="8" destOrd="0" presId="urn:microsoft.com/office/officeart/2005/8/layout/default#2"/>
    <dgm:cxn modelId="{CA4BC797-86AC-4501-A82F-5305BFF271A6}" type="presParOf" srcId="{6412E1B2-9B91-4195-ABC0-CA150399DF8E}" destId="{2E21062F-94AC-46E2-9A17-D34F8D84721A}" srcOrd="9" destOrd="0" presId="urn:microsoft.com/office/officeart/2005/8/layout/default#2"/>
    <dgm:cxn modelId="{C728BD41-0601-4EA7-820B-022EFEFE8E12}" type="presParOf" srcId="{6412E1B2-9B91-4195-ABC0-CA150399DF8E}" destId="{5FD1A545-A232-4E63-95FE-09BE21922583}" srcOrd="10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A4938A5-0BC0-4133-8D59-84AEFF15372A}" type="doc">
      <dgm:prSet loTypeId="urn:microsoft.com/office/officeart/2005/8/layout/arrow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9D7076F-33DE-4057-8DDE-B2D9B016B0AF}">
      <dgm:prSet phldrT="[Texto]"/>
      <dgm:spPr/>
      <dgm:t>
        <a:bodyPr/>
        <a:lstStyle/>
        <a:p>
          <a:r>
            <a:rPr lang="es-CL" dirty="0"/>
            <a:t>Continuidad</a:t>
          </a:r>
          <a:endParaRPr lang="es-ES" dirty="0"/>
        </a:p>
      </dgm:t>
    </dgm:pt>
    <dgm:pt modelId="{70CAF49D-83B5-4947-AA1E-D30E45DA4187}" type="parTrans" cxnId="{97488FFE-D060-4032-847E-A4D7D36E07A0}">
      <dgm:prSet/>
      <dgm:spPr/>
      <dgm:t>
        <a:bodyPr/>
        <a:lstStyle/>
        <a:p>
          <a:endParaRPr lang="es-ES"/>
        </a:p>
      </dgm:t>
    </dgm:pt>
    <dgm:pt modelId="{91983006-5EC8-430C-A302-42565363CE7A}" type="sibTrans" cxnId="{97488FFE-D060-4032-847E-A4D7D36E07A0}">
      <dgm:prSet/>
      <dgm:spPr/>
      <dgm:t>
        <a:bodyPr/>
        <a:lstStyle/>
        <a:p>
          <a:endParaRPr lang="es-ES"/>
        </a:p>
      </dgm:t>
    </dgm:pt>
    <dgm:pt modelId="{814C7B17-6BFF-4C62-B783-2E55E4F994FF}">
      <dgm:prSet phldrT="[Texto]"/>
      <dgm:spPr/>
      <dgm:t>
        <a:bodyPr/>
        <a:lstStyle/>
        <a:p>
          <a:r>
            <a:rPr lang="es-CL" dirty="0"/>
            <a:t>Cambios</a:t>
          </a:r>
          <a:endParaRPr lang="es-ES" dirty="0"/>
        </a:p>
      </dgm:t>
    </dgm:pt>
    <dgm:pt modelId="{4D8474CA-1BF4-4DE9-B04F-11DEC76F0218}" type="parTrans" cxnId="{E29F5581-A424-4B76-8080-E65EA3C9D4A5}">
      <dgm:prSet/>
      <dgm:spPr/>
      <dgm:t>
        <a:bodyPr/>
        <a:lstStyle/>
        <a:p>
          <a:endParaRPr lang="es-ES"/>
        </a:p>
      </dgm:t>
    </dgm:pt>
    <dgm:pt modelId="{BEAE418C-C259-45B5-8981-43A2AC742BA5}" type="sibTrans" cxnId="{E29F5581-A424-4B76-8080-E65EA3C9D4A5}">
      <dgm:prSet/>
      <dgm:spPr/>
      <dgm:t>
        <a:bodyPr/>
        <a:lstStyle/>
        <a:p>
          <a:endParaRPr lang="es-ES"/>
        </a:p>
      </dgm:t>
    </dgm:pt>
    <dgm:pt modelId="{30A3E0A5-FB63-4B0D-8EC5-FD5834AA559E}" type="pres">
      <dgm:prSet presAssocID="{7A4938A5-0BC0-4133-8D59-84AEFF15372A}" presName="cycle" presStyleCnt="0">
        <dgm:presLayoutVars>
          <dgm:dir/>
          <dgm:resizeHandles val="exact"/>
        </dgm:presLayoutVars>
      </dgm:prSet>
      <dgm:spPr/>
    </dgm:pt>
    <dgm:pt modelId="{759B6CB0-A628-49D1-B9E3-CB93F38DAAE9}" type="pres">
      <dgm:prSet presAssocID="{A9D7076F-33DE-4057-8DDE-B2D9B016B0AF}" presName="arrow" presStyleLbl="node1" presStyleIdx="0" presStyleCnt="2">
        <dgm:presLayoutVars>
          <dgm:bulletEnabled val="1"/>
        </dgm:presLayoutVars>
      </dgm:prSet>
      <dgm:spPr/>
    </dgm:pt>
    <dgm:pt modelId="{C319A2B0-FC8D-449D-ACCF-AD24254A79EE}" type="pres">
      <dgm:prSet presAssocID="{814C7B17-6BFF-4C62-B783-2E55E4F994FF}" presName="arrow" presStyleLbl="node1" presStyleIdx="1" presStyleCnt="2">
        <dgm:presLayoutVars>
          <dgm:bulletEnabled val="1"/>
        </dgm:presLayoutVars>
      </dgm:prSet>
      <dgm:spPr/>
    </dgm:pt>
  </dgm:ptLst>
  <dgm:cxnLst>
    <dgm:cxn modelId="{642A1146-4080-48BF-81AF-33C0E8BD1B05}" type="presOf" srcId="{814C7B17-6BFF-4C62-B783-2E55E4F994FF}" destId="{C319A2B0-FC8D-449D-ACCF-AD24254A79EE}" srcOrd="0" destOrd="0" presId="urn:microsoft.com/office/officeart/2005/8/layout/arrow1"/>
    <dgm:cxn modelId="{CBF4E968-949B-4AD8-8FD4-76C133BB8DF2}" type="presOf" srcId="{7A4938A5-0BC0-4133-8D59-84AEFF15372A}" destId="{30A3E0A5-FB63-4B0D-8EC5-FD5834AA559E}" srcOrd="0" destOrd="0" presId="urn:microsoft.com/office/officeart/2005/8/layout/arrow1"/>
    <dgm:cxn modelId="{0A12C14B-2828-4DCC-8210-3529D1B8294D}" type="presOf" srcId="{A9D7076F-33DE-4057-8DDE-B2D9B016B0AF}" destId="{759B6CB0-A628-49D1-B9E3-CB93F38DAAE9}" srcOrd="0" destOrd="0" presId="urn:microsoft.com/office/officeart/2005/8/layout/arrow1"/>
    <dgm:cxn modelId="{E29F5581-A424-4B76-8080-E65EA3C9D4A5}" srcId="{7A4938A5-0BC0-4133-8D59-84AEFF15372A}" destId="{814C7B17-6BFF-4C62-B783-2E55E4F994FF}" srcOrd="1" destOrd="0" parTransId="{4D8474CA-1BF4-4DE9-B04F-11DEC76F0218}" sibTransId="{BEAE418C-C259-45B5-8981-43A2AC742BA5}"/>
    <dgm:cxn modelId="{97488FFE-D060-4032-847E-A4D7D36E07A0}" srcId="{7A4938A5-0BC0-4133-8D59-84AEFF15372A}" destId="{A9D7076F-33DE-4057-8DDE-B2D9B016B0AF}" srcOrd="0" destOrd="0" parTransId="{70CAF49D-83B5-4947-AA1E-D30E45DA4187}" sibTransId="{91983006-5EC8-430C-A302-42565363CE7A}"/>
    <dgm:cxn modelId="{8E40185D-970E-41C6-ACB5-424EFC6435C8}" type="presParOf" srcId="{30A3E0A5-FB63-4B0D-8EC5-FD5834AA559E}" destId="{759B6CB0-A628-49D1-B9E3-CB93F38DAAE9}" srcOrd="0" destOrd="0" presId="urn:microsoft.com/office/officeart/2005/8/layout/arrow1"/>
    <dgm:cxn modelId="{3DAF7873-BE59-45B9-A7DA-60C9CC8C51BA}" type="presParOf" srcId="{30A3E0A5-FB63-4B0D-8EC5-FD5834AA559E}" destId="{C319A2B0-FC8D-449D-ACCF-AD24254A79EE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43617B3-AFF5-4FBA-A9BE-5D009CD7CBCF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74A28B0-50FF-478B-ACBB-3396B737FD9B}">
      <dgm:prSet phldrT="[Texto]" custT="1"/>
      <dgm:spPr/>
      <dgm:t>
        <a:bodyPr/>
        <a:lstStyle/>
        <a:p>
          <a:r>
            <a:rPr lang="es-CL" sz="1800" dirty="0"/>
            <a:t>Implementación SENAME</a:t>
          </a:r>
          <a:endParaRPr lang="es-ES" sz="1800" dirty="0"/>
        </a:p>
      </dgm:t>
    </dgm:pt>
    <dgm:pt modelId="{03602728-0201-4A95-861F-6073080EF0D6}" type="parTrans" cxnId="{C85E67D4-3B3B-48FC-9445-BC49EEC5D446}">
      <dgm:prSet/>
      <dgm:spPr/>
      <dgm:t>
        <a:bodyPr/>
        <a:lstStyle/>
        <a:p>
          <a:endParaRPr lang="es-ES"/>
        </a:p>
      </dgm:t>
    </dgm:pt>
    <dgm:pt modelId="{5A130E99-74EA-4FE9-839B-51D15BA5B136}" type="sibTrans" cxnId="{C85E67D4-3B3B-48FC-9445-BC49EEC5D446}">
      <dgm:prSet/>
      <dgm:spPr/>
      <dgm:t>
        <a:bodyPr/>
        <a:lstStyle/>
        <a:p>
          <a:endParaRPr lang="es-ES"/>
        </a:p>
      </dgm:t>
    </dgm:pt>
    <dgm:pt modelId="{E5B0A363-AB2E-4262-BF65-B524F5D35909}">
      <dgm:prSet phldrT="[Texto]" custT="1"/>
      <dgm:spPr/>
      <dgm:t>
        <a:bodyPr/>
        <a:lstStyle/>
        <a:p>
          <a:r>
            <a:rPr lang="es-CL" sz="1800" dirty="0"/>
            <a:t>Sistema Subvenciones</a:t>
          </a:r>
          <a:endParaRPr lang="es-ES" sz="1800" dirty="0"/>
        </a:p>
      </dgm:t>
    </dgm:pt>
    <dgm:pt modelId="{84031627-ADAF-463B-AEB0-D7F0BB4EC224}" type="parTrans" cxnId="{600CDB1B-A4C1-44E9-B837-32C2D0060B07}">
      <dgm:prSet/>
      <dgm:spPr/>
      <dgm:t>
        <a:bodyPr/>
        <a:lstStyle/>
        <a:p>
          <a:endParaRPr lang="es-ES"/>
        </a:p>
      </dgm:t>
    </dgm:pt>
    <dgm:pt modelId="{4F4E7041-1273-4722-86AB-637775D57897}" type="sibTrans" cxnId="{600CDB1B-A4C1-44E9-B837-32C2D0060B07}">
      <dgm:prSet/>
      <dgm:spPr/>
      <dgm:t>
        <a:bodyPr/>
        <a:lstStyle/>
        <a:p>
          <a:endParaRPr lang="es-ES"/>
        </a:p>
      </dgm:t>
    </dgm:pt>
    <dgm:pt modelId="{52CB873F-7CAB-4CA5-80AF-B91A2C20B7A3}">
      <dgm:prSet phldrT="[Texto]" custT="1"/>
      <dgm:spPr/>
      <dgm:t>
        <a:bodyPr/>
        <a:lstStyle/>
        <a:p>
          <a:r>
            <a:rPr lang="es-CL" sz="1800" dirty="0"/>
            <a:t>Traspaso a privados</a:t>
          </a:r>
          <a:endParaRPr lang="es-ES" sz="1800" dirty="0"/>
        </a:p>
      </dgm:t>
    </dgm:pt>
    <dgm:pt modelId="{61B05669-3639-42CE-A1A2-257B8B5DDE1A}" type="parTrans" cxnId="{A28CF842-2483-45B8-9D71-79A1B87F9908}">
      <dgm:prSet/>
      <dgm:spPr/>
      <dgm:t>
        <a:bodyPr/>
        <a:lstStyle/>
        <a:p>
          <a:endParaRPr lang="es-ES"/>
        </a:p>
      </dgm:t>
    </dgm:pt>
    <dgm:pt modelId="{47AEBF49-F300-44B1-A9D0-1A31C926BFA0}" type="sibTrans" cxnId="{A28CF842-2483-45B8-9D71-79A1B87F9908}">
      <dgm:prSet/>
      <dgm:spPr/>
      <dgm:t>
        <a:bodyPr/>
        <a:lstStyle/>
        <a:p>
          <a:endParaRPr lang="es-ES"/>
        </a:p>
      </dgm:t>
    </dgm:pt>
    <dgm:pt modelId="{EA5E30C7-89CC-4C8F-A060-0BE210774D4B}">
      <dgm:prSet phldrT="[Texto]" custT="1"/>
      <dgm:spPr/>
      <dgm:t>
        <a:bodyPr/>
        <a:lstStyle/>
        <a:p>
          <a:r>
            <a:rPr lang="es-CL" sz="1800" dirty="0"/>
            <a:t>Convenios</a:t>
          </a:r>
          <a:endParaRPr lang="es-ES" sz="1800" dirty="0"/>
        </a:p>
      </dgm:t>
    </dgm:pt>
    <dgm:pt modelId="{65E337FA-D5A0-4BAD-852C-0226F8275511}" type="parTrans" cxnId="{63B23C57-87E2-4FE9-95A5-D43EBFC60E9B}">
      <dgm:prSet/>
      <dgm:spPr/>
      <dgm:t>
        <a:bodyPr/>
        <a:lstStyle/>
        <a:p>
          <a:endParaRPr lang="es-ES"/>
        </a:p>
      </dgm:t>
    </dgm:pt>
    <dgm:pt modelId="{CEB0ECD9-B8B9-4095-8A18-12BFB7E1A1CC}" type="sibTrans" cxnId="{63B23C57-87E2-4FE9-95A5-D43EBFC60E9B}">
      <dgm:prSet/>
      <dgm:spPr/>
      <dgm:t>
        <a:bodyPr/>
        <a:lstStyle/>
        <a:p>
          <a:endParaRPr lang="es-ES"/>
        </a:p>
      </dgm:t>
    </dgm:pt>
    <dgm:pt modelId="{97EA11A5-7B28-464B-9C22-F5F5ADAB9C25}">
      <dgm:prSet phldrT="[Texto]" custT="1"/>
      <dgm:spPr/>
      <dgm:t>
        <a:bodyPr/>
        <a:lstStyle/>
        <a:p>
          <a:r>
            <a:rPr lang="es-CL" sz="1800" dirty="0"/>
            <a:t>Reducción funciones Estado</a:t>
          </a:r>
          <a:endParaRPr lang="es-ES" sz="1800" dirty="0"/>
        </a:p>
      </dgm:t>
    </dgm:pt>
    <dgm:pt modelId="{F5C0EE32-2B57-4979-B5C8-562BFEE43DE3}" type="parTrans" cxnId="{47808D17-5234-4BFB-8073-3C3FCE74D4D8}">
      <dgm:prSet/>
      <dgm:spPr/>
      <dgm:t>
        <a:bodyPr/>
        <a:lstStyle/>
        <a:p>
          <a:endParaRPr lang="es-ES"/>
        </a:p>
      </dgm:t>
    </dgm:pt>
    <dgm:pt modelId="{15218E7D-200C-4699-B3FA-A8FFCF497909}" type="sibTrans" cxnId="{47808D17-5234-4BFB-8073-3C3FCE74D4D8}">
      <dgm:prSet/>
      <dgm:spPr/>
      <dgm:t>
        <a:bodyPr/>
        <a:lstStyle/>
        <a:p>
          <a:endParaRPr lang="es-ES"/>
        </a:p>
      </dgm:t>
    </dgm:pt>
    <dgm:pt modelId="{3C2FB729-33E9-4213-A09A-93964C36B544}">
      <dgm:prSet custT="1"/>
      <dgm:spPr/>
      <dgm:t>
        <a:bodyPr/>
        <a:lstStyle/>
        <a:p>
          <a:r>
            <a:rPr lang="es-CL" sz="1700" dirty="0"/>
            <a:t>Sistema información</a:t>
          </a:r>
          <a:endParaRPr lang="es-ES" sz="1700" dirty="0"/>
        </a:p>
      </dgm:t>
    </dgm:pt>
    <dgm:pt modelId="{B3A7B3D0-076C-4BE3-B7DF-8DED4AD09B36}" type="parTrans" cxnId="{2E077363-3EC9-4E3B-B089-D3E4136BDBB4}">
      <dgm:prSet/>
      <dgm:spPr/>
      <dgm:t>
        <a:bodyPr/>
        <a:lstStyle/>
        <a:p>
          <a:endParaRPr lang="es-ES"/>
        </a:p>
      </dgm:t>
    </dgm:pt>
    <dgm:pt modelId="{732DED86-BD2C-4DA0-9D87-3D4A2D80C555}" type="sibTrans" cxnId="{2E077363-3EC9-4E3B-B089-D3E4136BDBB4}">
      <dgm:prSet/>
      <dgm:spPr/>
      <dgm:t>
        <a:bodyPr/>
        <a:lstStyle/>
        <a:p>
          <a:endParaRPr lang="es-ES"/>
        </a:p>
      </dgm:t>
    </dgm:pt>
    <dgm:pt modelId="{A2E6930C-FA73-43C3-8CF3-F959C0CF782B}">
      <dgm:prSet custT="1"/>
      <dgm:spPr/>
      <dgm:t>
        <a:bodyPr/>
        <a:lstStyle/>
        <a:p>
          <a:r>
            <a:rPr lang="es-CL" sz="1700" dirty="0"/>
            <a:t>Focalización servicio</a:t>
          </a:r>
          <a:endParaRPr lang="es-ES" sz="1700" dirty="0"/>
        </a:p>
      </dgm:t>
    </dgm:pt>
    <dgm:pt modelId="{6DA2551B-4527-49AD-B944-5D598F40292B}" type="parTrans" cxnId="{A15D96E8-7058-4B80-B6EB-7E930D7E0EA7}">
      <dgm:prSet/>
      <dgm:spPr/>
      <dgm:t>
        <a:bodyPr/>
        <a:lstStyle/>
        <a:p>
          <a:endParaRPr lang="es-ES"/>
        </a:p>
      </dgm:t>
    </dgm:pt>
    <dgm:pt modelId="{235C5A56-879D-4A65-85A5-6A58233368CE}" type="sibTrans" cxnId="{A15D96E8-7058-4B80-B6EB-7E930D7E0EA7}">
      <dgm:prSet/>
      <dgm:spPr/>
      <dgm:t>
        <a:bodyPr/>
        <a:lstStyle/>
        <a:p>
          <a:endParaRPr lang="es-ES"/>
        </a:p>
      </dgm:t>
    </dgm:pt>
    <dgm:pt modelId="{AF3AC44B-C9ED-41E1-B49D-F6283D89CF17}" type="pres">
      <dgm:prSet presAssocID="{243617B3-AFF5-4FBA-A9BE-5D009CD7CBCF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853CB73-87AB-427C-87E3-52D3EFD518AD}" type="pres">
      <dgm:prSet presAssocID="{674A28B0-50FF-478B-ACBB-3396B737FD9B}" presName="centerShape" presStyleLbl="node0" presStyleIdx="0" presStyleCnt="1"/>
      <dgm:spPr/>
    </dgm:pt>
    <dgm:pt modelId="{3BBA95E9-82C8-4C29-BE7D-FA9990E289E5}" type="pres">
      <dgm:prSet presAssocID="{E5B0A363-AB2E-4262-BF65-B524F5D35909}" presName="node" presStyleLbl="node1" presStyleIdx="0" presStyleCnt="6">
        <dgm:presLayoutVars>
          <dgm:bulletEnabled val="1"/>
        </dgm:presLayoutVars>
      </dgm:prSet>
      <dgm:spPr/>
    </dgm:pt>
    <dgm:pt modelId="{343EC96B-F3E0-4A59-90FA-3FB86048E2AB}" type="pres">
      <dgm:prSet presAssocID="{E5B0A363-AB2E-4262-BF65-B524F5D35909}" presName="dummy" presStyleCnt="0"/>
      <dgm:spPr/>
    </dgm:pt>
    <dgm:pt modelId="{E235EE8A-1454-4938-A817-9074FC80F7A4}" type="pres">
      <dgm:prSet presAssocID="{4F4E7041-1273-4722-86AB-637775D57897}" presName="sibTrans" presStyleLbl="sibTrans2D1" presStyleIdx="0" presStyleCnt="6"/>
      <dgm:spPr/>
    </dgm:pt>
    <dgm:pt modelId="{042BC7B2-516C-4E1D-9C73-B2167BE7739F}" type="pres">
      <dgm:prSet presAssocID="{52CB873F-7CAB-4CA5-80AF-B91A2C20B7A3}" presName="node" presStyleLbl="node1" presStyleIdx="1" presStyleCnt="6">
        <dgm:presLayoutVars>
          <dgm:bulletEnabled val="1"/>
        </dgm:presLayoutVars>
      </dgm:prSet>
      <dgm:spPr/>
    </dgm:pt>
    <dgm:pt modelId="{D88C1D91-01FA-47D1-A8E0-79005385F697}" type="pres">
      <dgm:prSet presAssocID="{52CB873F-7CAB-4CA5-80AF-B91A2C20B7A3}" presName="dummy" presStyleCnt="0"/>
      <dgm:spPr/>
    </dgm:pt>
    <dgm:pt modelId="{2B424404-94B5-4711-B18D-2AD21DE29781}" type="pres">
      <dgm:prSet presAssocID="{47AEBF49-F300-44B1-A9D0-1A31C926BFA0}" presName="sibTrans" presStyleLbl="sibTrans2D1" presStyleIdx="1" presStyleCnt="6"/>
      <dgm:spPr/>
    </dgm:pt>
    <dgm:pt modelId="{07695523-76FF-4880-8161-C9730B1ED2EA}" type="pres">
      <dgm:prSet presAssocID="{EA5E30C7-89CC-4C8F-A060-0BE210774D4B}" presName="node" presStyleLbl="node1" presStyleIdx="2" presStyleCnt="6" custRadScaleRad="100570" custRadScaleInc="-992">
        <dgm:presLayoutVars>
          <dgm:bulletEnabled val="1"/>
        </dgm:presLayoutVars>
      </dgm:prSet>
      <dgm:spPr/>
    </dgm:pt>
    <dgm:pt modelId="{76F9E536-D77F-4D12-9D1E-8E600090F211}" type="pres">
      <dgm:prSet presAssocID="{EA5E30C7-89CC-4C8F-A060-0BE210774D4B}" presName="dummy" presStyleCnt="0"/>
      <dgm:spPr/>
    </dgm:pt>
    <dgm:pt modelId="{97CEE96E-1545-4AE1-8273-5A48EF9DC502}" type="pres">
      <dgm:prSet presAssocID="{CEB0ECD9-B8B9-4095-8A18-12BFB7E1A1CC}" presName="sibTrans" presStyleLbl="sibTrans2D1" presStyleIdx="2" presStyleCnt="6"/>
      <dgm:spPr/>
    </dgm:pt>
    <dgm:pt modelId="{E5D3D5F0-1ABB-4934-978F-EB9A4B9A17F3}" type="pres">
      <dgm:prSet presAssocID="{97EA11A5-7B28-464B-9C22-F5F5ADAB9C25}" presName="node" presStyleLbl="node1" presStyleIdx="3" presStyleCnt="6">
        <dgm:presLayoutVars>
          <dgm:bulletEnabled val="1"/>
        </dgm:presLayoutVars>
      </dgm:prSet>
      <dgm:spPr/>
    </dgm:pt>
    <dgm:pt modelId="{9F572494-37F7-4E67-9BD4-708145A1EF93}" type="pres">
      <dgm:prSet presAssocID="{97EA11A5-7B28-464B-9C22-F5F5ADAB9C25}" presName="dummy" presStyleCnt="0"/>
      <dgm:spPr/>
    </dgm:pt>
    <dgm:pt modelId="{658A5E96-BEF4-4919-9A41-83D3486BB08F}" type="pres">
      <dgm:prSet presAssocID="{15218E7D-200C-4699-B3FA-A8FFCF497909}" presName="sibTrans" presStyleLbl="sibTrans2D1" presStyleIdx="3" presStyleCnt="6"/>
      <dgm:spPr/>
    </dgm:pt>
    <dgm:pt modelId="{9D7C9E01-318C-4ED3-9641-1BBD373FC900}" type="pres">
      <dgm:prSet presAssocID="{A2E6930C-FA73-43C3-8CF3-F959C0CF782B}" presName="node" presStyleLbl="node1" presStyleIdx="4" presStyleCnt="6">
        <dgm:presLayoutVars>
          <dgm:bulletEnabled val="1"/>
        </dgm:presLayoutVars>
      </dgm:prSet>
      <dgm:spPr/>
    </dgm:pt>
    <dgm:pt modelId="{04F87E41-54C2-427F-BCA4-A2F65DCA875E}" type="pres">
      <dgm:prSet presAssocID="{A2E6930C-FA73-43C3-8CF3-F959C0CF782B}" presName="dummy" presStyleCnt="0"/>
      <dgm:spPr/>
    </dgm:pt>
    <dgm:pt modelId="{9FAE2038-6651-4AEB-AA96-8E2A0876C97A}" type="pres">
      <dgm:prSet presAssocID="{235C5A56-879D-4A65-85A5-6A58233368CE}" presName="sibTrans" presStyleLbl="sibTrans2D1" presStyleIdx="4" presStyleCnt="6"/>
      <dgm:spPr/>
    </dgm:pt>
    <dgm:pt modelId="{A9D07F75-07E7-4D34-9DC9-A883AC2920C6}" type="pres">
      <dgm:prSet presAssocID="{3C2FB729-33E9-4213-A09A-93964C36B544}" presName="node" presStyleLbl="node1" presStyleIdx="5" presStyleCnt="6">
        <dgm:presLayoutVars>
          <dgm:bulletEnabled val="1"/>
        </dgm:presLayoutVars>
      </dgm:prSet>
      <dgm:spPr/>
    </dgm:pt>
    <dgm:pt modelId="{85AA002E-16FC-444E-A2A2-4A61430A7C20}" type="pres">
      <dgm:prSet presAssocID="{3C2FB729-33E9-4213-A09A-93964C36B544}" presName="dummy" presStyleCnt="0"/>
      <dgm:spPr/>
    </dgm:pt>
    <dgm:pt modelId="{5E6353F1-D7DA-401D-A8D7-6E2F5E011E9B}" type="pres">
      <dgm:prSet presAssocID="{732DED86-BD2C-4DA0-9D87-3D4A2D80C555}" presName="sibTrans" presStyleLbl="sibTrans2D1" presStyleIdx="5" presStyleCnt="6"/>
      <dgm:spPr/>
    </dgm:pt>
  </dgm:ptLst>
  <dgm:cxnLst>
    <dgm:cxn modelId="{B264B108-F6B6-4B38-93F6-C18AD6C0FFCB}" type="presOf" srcId="{CEB0ECD9-B8B9-4095-8A18-12BFB7E1A1CC}" destId="{97CEE96E-1545-4AE1-8273-5A48EF9DC502}" srcOrd="0" destOrd="0" presId="urn:microsoft.com/office/officeart/2005/8/layout/radial6"/>
    <dgm:cxn modelId="{47808D17-5234-4BFB-8073-3C3FCE74D4D8}" srcId="{674A28B0-50FF-478B-ACBB-3396B737FD9B}" destId="{97EA11A5-7B28-464B-9C22-F5F5ADAB9C25}" srcOrd="3" destOrd="0" parTransId="{F5C0EE32-2B57-4979-B5C8-562BFEE43DE3}" sibTransId="{15218E7D-200C-4699-B3FA-A8FFCF497909}"/>
    <dgm:cxn modelId="{600CDB1B-A4C1-44E9-B837-32C2D0060B07}" srcId="{674A28B0-50FF-478B-ACBB-3396B737FD9B}" destId="{E5B0A363-AB2E-4262-BF65-B524F5D35909}" srcOrd="0" destOrd="0" parTransId="{84031627-ADAF-463B-AEB0-D7F0BB4EC224}" sibTransId="{4F4E7041-1273-4722-86AB-637775D57897}"/>
    <dgm:cxn modelId="{9A9D202E-A3B5-4C21-9948-A7142D987B76}" type="presOf" srcId="{97EA11A5-7B28-464B-9C22-F5F5ADAB9C25}" destId="{E5D3D5F0-1ABB-4934-978F-EB9A4B9A17F3}" srcOrd="0" destOrd="0" presId="urn:microsoft.com/office/officeart/2005/8/layout/radial6"/>
    <dgm:cxn modelId="{B00C003E-D262-4D3E-AE1A-F2A440F045BC}" type="presOf" srcId="{732DED86-BD2C-4DA0-9D87-3D4A2D80C555}" destId="{5E6353F1-D7DA-401D-A8D7-6E2F5E011E9B}" srcOrd="0" destOrd="0" presId="urn:microsoft.com/office/officeart/2005/8/layout/radial6"/>
    <dgm:cxn modelId="{6324495C-9034-43BC-905F-D379C659F07A}" type="presOf" srcId="{A2E6930C-FA73-43C3-8CF3-F959C0CF782B}" destId="{9D7C9E01-318C-4ED3-9641-1BBD373FC900}" srcOrd="0" destOrd="0" presId="urn:microsoft.com/office/officeart/2005/8/layout/radial6"/>
    <dgm:cxn modelId="{A28CF842-2483-45B8-9D71-79A1B87F9908}" srcId="{674A28B0-50FF-478B-ACBB-3396B737FD9B}" destId="{52CB873F-7CAB-4CA5-80AF-B91A2C20B7A3}" srcOrd="1" destOrd="0" parTransId="{61B05669-3639-42CE-A1A2-257B8B5DDE1A}" sibTransId="{47AEBF49-F300-44B1-A9D0-1A31C926BFA0}"/>
    <dgm:cxn modelId="{2E077363-3EC9-4E3B-B089-D3E4136BDBB4}" srcId="{674A28B0-50FF-478B-ACBB-3396B737FD9B}" destId="{3C2FB729-33E9-4213-A09A-93964C36B544}" srcOrd="5" destOrd="0" parTransId="{B3A7B3D0-076C-4BE3-B7DF-8DED4AD09B36}" sibTransId="{732DED86-BD2C-4DA0-9D87-3D4A2D80C555}"/>
    <dgm:cxn modelId="{C391BC6C-B0D8-4D0F-8ECB-89CC3F85043F}" type="presOf" srcId="{243617B3-AFF5-4FBA-A9BE-5D009CD7CBCF}" destId="{AF3AC44B-C9ED-41E1-B49D-F6283D89CF17}" srcOrd="0" destOrd="0" presId="urn:microsoft.com/office/officeart/2005/8/layout/radial6"/>
    <dgm:cxn modelId="{B6B9F471-92B9-482E-8761-088FEEC70AFA}" type="presOf" srcId="{4F4E7041-1273-4722-86AB-637775D57897}" destId="{E235EE8A-1454-4938-A817-9074FC80F7A4}" srcOrd="0" destOrd="0" presId="urn:microsoft.com/office/officeart/2005/8/layout/radial6"/>
    <dgm:cxn modelId="{63B23C57-87E2-4FE9-95A5-D43EBFC60E9B}" srcId="{674A28B0-50FF-478B-ACBB-3396B737FD9B}" destId="{EA5E30C7-89CC-4C8F-A060-0BE210774D4B}" srcOrd="2" destOrd="0" parTransId="{65E337FA-D5A0-4BAD-852C-0226F8275511}" sibTransId="{CEB0ECD9-B8B9-4095-8A18-12BFB7E1A1CC}"/>
    <dgm:cxn modelId="{2EDF6558-E165-4D64-A242-62AC21FF4CD4}" type="presOf" srcId="{674A28B0-50FF-478B-ACBB-3396B737FD9B}" destId="{6853CB73-87AB-427C-87E3-52D3EFD518AD}" srcOrd="0" destOrd="0" presId="urn:microsoft.com/office/officeart/2005/8/layout/radial6"/>
    <dgm:cxn modelId="{DAFF4F86-F88F-4A11-81F5-31779C617FA4}" type="presOf" srcId="{52CB873F-7CAB-4CA5-80AF-B91A2C20B7A3}" destId="{042BC7B2-516C-4E1D-9C73-B2167BE7739F}" srcOrd="0" destOrd="0" presId="urn:microsoft.com/office/officeart/2005/8/layout/radial6"/>
    <dgm:cxn modelId="{9964A987-AE8F-4213-9BF5-C8DF8FA9F5AE}" type="presOf" srcId="{15218E7D-200C-4699-B3FA-A8FFCF497909}" destId="{658A5E96-BEF4-4919-9A41-83D3486BB08F}" srcOrd="0" destOrd="0" presId="urn:microsoft.com/office/officeart/2005/8/layout/radial6"/>
    <dgm:cxn modelId="{3DDF049F-C002-4C20-986F-58E5CAEBBEDC}" type="presOf" srcId="{3C2FB729-33E9-4213-A09A-93964C36B544}" destId="{A9D07F75-07E7-4D34-9DC9-A883AC2920C6}" srcOrd="0" destOrd="0" presId="urn:microsoft.com/office/officeart/2005/8/layout/radial6"/>
    <dgm:cxn modelId="{219022A2-A036-439E-9BC3-1BABD797E742}" type="presOf" srcId="{235C5A56-879D-4A65-85A5-6A58233368CE}" destId="{9FAE2038-6651-4AEB-AA96-8E2A0876C97A}" srcOrd="0" destOrd="0" presId="urn:microsoft.com/office/officeart/2005/8/layout/radial6"/>
    <dgm:cxn modelId="{654D67B3-E808-4569-8D2E-DA6E0879C5BD}" type="presOf" srcId="{EA5E30C7-89CC-4C8F-A060-0BE210774D4B}" destId="{07695523-76FF-4880-8161-C9730B1ED2EA}" srcOrd="0" destOrd="0" presId="urn:microsoft.com/office/officeart/2005/8/layout/radial6"/>
    <dgm:cxn modelId="{C589D8B5-07BB-4AAD-BDCE-E24A103DE1A3}" type="presOf" srcId="{E5B0A363-AB2E-4262-BF65-B524F5D35909}" destId="{3BBA95E9-82C8-4C29-BE7D-FA9990E289E5}" srcOrd="0" destOrd="0" presId="urn:microsoft.com/office/officeart/2005/8/layout/radial6"/>
    <dgm:cxn modelId="{C85E67D4-3B3B-48FC-9445-BC49EEC5D446}" srcId="{243617B3-AFF5-4FBA-A9BE-5D009CD7CBCF}" destId="{674A28B0-50FF-478B-ACBB-3396B737FD9B}" srcOrd="0" destOrd="0" parTransId="{03602728-0201-4A95-861F-6073080EF0D6}" sibTransId="{5A130E99-74EA-4FE9-839B-51D15BA5B136}"/>
    <dgm:cxn modelId="{A15D96E8-7058-4B80-B6EB-7E930D7E0EA7}" srcId="{674A28B0-50FF-478B-ACBB-3396B737FD9B}" destId="{A2E6930C-FA73-43C3-8CF3-F959C0CF782B}" srcOrd="4" destOrd="0" parTransId="{6DA2551B-4527-49AD-B944-5D598F40292B}" sibTransId="{235C5A56-879D-4A65-85A5-6A58233368CE}"/>
    <dgm:cxn modelId="{8497ACF3-B790-4285-87C1-F553B092C63F}" type="presOf" srcId="{47AEBF49-F300-44B1-A9D0-1A31C926BFA0}" destId="{2B424404-94B5-4711-B18D-2AD21DE29781}" srcOrd="0" destOrd="0" presId="urn:microsoft.com/office/officeart/2005/8/layout/radial6"/>
    <dgm:cxn modelId="{4993A5FB-CD28-403B-8E82-D9AD0FB69C6F}" type="presParOf" srcId="{AF3AC44B-C9ED-41E1-B49D-F6283D89CF17}" destId="{6853CB73-87AB-427C-87E3-52D3EFD518AD}" srcOrd="0" destOrd="0" presId="urn:microsoft.com/office/officeart/2005/8/layout/radial6"/>
    <dgm:cxn modelId="{73FC0410-E9A0-4927-9A60-3FC35FB7E152}" type="presParOf" srcId="{AF3AC44B-C9ED-41E1-B49D-F6283D89CF17}" destId="{3BBA95E9-82C8-4C29-BE7D-FA9990E289E5}" srcOrd="1" destOrd="0" presId="urn:microsoft.com/office/officeart/2005/8/layout/radial6"/>
    <dgm:cxn modelId="{636FD393-8F67-42DF-AAE7-D3BC1E934D20}" type="presParOf" srcId="{AF3AC44B-C9ED-41E1-B49D-F6283D89CF17}" destId="{343EC96B-F3E0-4A59-90FA-3FB86048E2AB}" srcOrd="2" destOrd="0" presId="urn:microsoft.com/office/officeart/2005/8/layout/radial6"/>
    <dgm:cxn modelId="{843E63B0-E3E8-44CB-AC1D-6353AB7CE7B1}" type="presParOf" srcId="{AF3AC44B-C9ED-41E1-B49D-F6283D89CF17}" destId="{E235EE8A-1454-4938-A817-9074FC80F7A4}" srcOrd="3" destOrd="0" presId="urn:microsoft.com/office/officeart/2005/8/layout/radial6"/>
    <dgm:cxn modelId="{00E8848A-9AA8-4B9C-A8CA-129E2C986CDD}" type="presParOf" srcId="{AF3AC44B-C9ED-41E1-B49D-F6283D89CF17}" destId="{042BC7B2-516C-4E1D-9C73-B2167BE7739F}" srcOrd="4" destOrd="0" presId="urn:microsoft.com/office/officeart/2005/8/layout/radial6"/>
    <dgm:cxn modelId="{3E3DE442-B487-45C8-A586-6CF8A75F8926}" type="presParOf" srcId="{AF3AC44B-C9ED-41E1-B49D-F6283D89CF17}" destId="{D88C1D91-01FA-47D1-A8E0-79005385F697}" srcOrd="5" destOrd="0" presId="urn:microsoft.com/office/officeart/2005/8/layout/radial6"/>
    <dgm:cxn modelId="{F7C54B83-F0FB-4360-B2C8-F39BA415A605}" type="presParOf" srcId="{AF3AC44B-C9ED-41E1-B49D-F6283D89CF17}" destId="{2B424404-94B5-4711-B18D-2AD21DE29781}" srcOrd="6" destOrd="0" presId="urn:microsoft.com/office/officeart/2005/8/layout/radial6"/>
    <dgm:cxn modelId="{5788EC7F-5089-4CA7-BD9D-16993CC1FAC2}" type="presParOf" srcId="{AF3AC44B-C9ED-41E1-B49D-F6283D89CF17}" destId="{07695523-76FF-4880-8161-C9730B1ED2EA}" srcOrd="7" destOrd="0" presId="urn:microsoft.com/office/officeart/2005/8/layout/radial6"/>
    <dgm:cxn modelId="{7FBB9A04-420B-4989-936B-C9675ABD6098}" type="presParOf" srcId="{AF3AC44B-C9ED-41E1-B49D-F6283D89CF17}" destId="{76F9E536-D77F-4D12-9D1E-8E600090F211}" srcOrd="8" destOrd="0" presId="urn:microsoft.com/office/officeart/2005/8/layout/radial6"/>
    <dgm:cxn modelId="{3D20B738-ED4B-44CE-A2A6-60DF949204BC}" type="presParOf" srcId="{AF3AC44B-C9ED-41E1-B49D-F6283D89CF17}" destId="{97CEE96E-1545-4AE1-8273-5A48EF9DC502}" srcOrd="9" destOrd="0" presId="urn:microsoft.com/office/officeart/2005/8/layout/radial6"/>
    <dgm:cxn modelId="{7EE7879B-AB7C-4135-898B-0D2269BF0185}" type="presParOf" srcId="{AF3AC44B-C9ED-41E1-B49D-F6283D89CF17}" destId="{E5D3D5F0-1ABB-4934-978F-EB9A4B9A17F3}" srcOrd="10" destOrd="0" presId="urn:microsoft.com/office/officeart/2005/8/layout/radial6"/>
    <dgm:cxn modelId="{A8A6348E-93B0-4047-8D41-E3848BDD8E43}" type="presParOf" srcId="{AF3AC44B-C9ED-41E1-B49D-F6283D89CF17}" destId="{9F572494-37F7-4E67-9BD4-708145A1EF93}" srcOrd="11" destOrd="0" presId="urn:microsoft.com/office/officeart/2005/8/layout/radial6"/>
    <dgm:cxn modelId="{5652F73B-3D2D-4570-B2B9-890D95A11839}" type="presParOf" srcId="{AF3AC44B-C9ED-41E1-B49D-F6283D89CF17}" destId="{658A5E96-BEF4-4919-9A41-83D3486BB08F}" srcOrd="12" destOrd="0" presId="urn:microsoft.com/office/officeart/2005/8/layout/radial6"/>
    <dgm:cxn modelId="{C4A1550D-3CCC-452F-9B65-A69B5F9A3832}" type="presParOf" srcId="{AF3AC44B-C9ED-41E1-B49D-F6283D89CF17}" destId="{9D7C9E01-318C-4ED3-9641-1BBD373FC900}" srcOrd="13" destOrd="0" presId="urn:microsoft.com/office/officeart/2005/8/layout/radial6"/>
    <dgm:cxn modelId="{E3DDFEEA-A68A-4BA7-AD10-0DF7F86B4BE1}" type="presParOf" srcId="{AF3AC44B-C9ED-41E1-B49D-F6283D89CF17}" destId="{04F87E41-54C2-427F-BCA4-A2F65DCA875E}" srcOrd="14" destOrd="0" presId="urn:microsoft.com/office/officeart/2005/8/layout/radial6"/>
    <dgm:cxn modelId="{DDF5AA46-65AE-4107-8E70-B657B6C2FDCD}" type="presParOf" srcId="{AF3AC44B-C9ED-41E1-B49D-F6283D89CF17}" destId="{9FAE2038-6651-4AEB-AA96-8E2A0876C97A}" srcOrd="15" destOrd="0" presId="urn:microsoft.com/office/officeart/2005/8/layout/radial6"/>
    <dgm:cxn modelId="{F06304E8-17CC-4ACA-A77F-5EA3C286A73A}" type="presParOf" srcId="{AF3AC44B-C9ED-41E1-B49D-F6283D89CF17}" destId="{A9D07F75-07E7-4D34-9DC9-A883AC2920C6}" srcOrd="16" destOrd="0" presId="urn:microsoft.com/office/officeart/2005/8/layout/radial6"/>
    <dgm:cxn modelId="{DDCB5E63-8501-4A85-9251-68C35C251865}" type="presParOf" srcId="{AF3AC44B-C9ED-41E1-B49D-F6283D89CF17}" destId="{85AA002E-16FC-444E-A2A2-4A61430A7C20}" srcOrd="17" destOrd="0" presId="urn:microsoft.com/office/officeart/2005/8/layout/radial6"/>
    <dgm:cxn modelId="{E479D9B8-2C83-42D1-BF68-F2E4B37C8F95}" type="presParOf" srcId="{AF3AC44B-C9ED-41E1-B49D-F6283D89CF17}" destId="{5E6353F1-D7DA-401D-A8D7-6E2F5E011E9B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8ED517-29EA-4CBD-9E98-41AAF93847AD}">
      <dsp:nvSpPr>
        <dsp:cNvPr id="0" name=""/>
        <dsp:cNvSpPr/>
      </dsp:nvSpPr>
      <dsp:spPr>
        <a:xfrm>
          <a:off x="0" y="374330"/>
          <a:ext cx="4176464" cy="261029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A40F9B-A9E6-4C90-8E35-52589B990F30}">
      <dsp:nvSpPr>
        <dsp:cNvPr id="0" name=""/>
        <dsp:cNvSpPr/>
      </dsp:nvSpPr>
      <dsp:spPr>
        <a:xfrm>
          <a:off x="411381" y="2315342"/>
          <a:ext cx="96058" cy="960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A910D3-CB08-444A-8EC7-ABF6EC454537}">
      <dsp:nvSpPr>
        <dsp:cNvPr id="0" name=""/>
        <dsp:cNvSpPr/>
      </dsp:nvSpPr>
      <dsp:spPr>
        <a:xfrm>
          <a:off x="459411" y="2363371"/>
          <a:ext cx="714175" cy="621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99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100" kern="1200" dirty="0"/>
            <a:t>Caridad</a:t>
          </a:r>
          <a:endParaRPr lang="es-ES" sz="1100" kern="1200" dirty="0"/>
        </a:p>
      </dsp:txBody>
      <dsp:txXfrm>
        <a:off x="459411" y="2363371"/>
        <a:ext cx="714175" cy="621249"/>
      </dsp:txXfrm>
    </dsp:sp>
    <dsp:sp modelId="{8661E4E3-8FE9-47F1-A12D-744F7EB381EF}">
      <dsp:nvSpPr>
        <dsp:cNvPr id="0" name=""/>
        <dsp:cNvSpPr/>
      </dsp:nvSpPr>
      <dsp:spPr>
        <a:xfrm>
          <a:off x="1090057" y="1708189"/>
          <a:ext cx="167058" cy="1670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65E0B2-3AA9-4757-B3DF-8CEFA00E9670}">
      <dsp:nvSpPr>
        <dsp:cNvPr id="0" name=""/>
        <dsp:cNvSpPr/>
      </dsp:nvSpPr>
      <dsp:spPr>
        <a:xfrm>
          <a:off x="1173586" y="1791718"/>
          <a:ext cx="877057" cy="11929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521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100" kern="1200" dirty="0"/>
        </a:p>
      </dsp:txBody>
      <dsp:txXfrm>
        <a:off x="1173586" y="1791718"/>
        <a:ext cx="877057" cy="1192902"/>
      </dsp:txXfrm>
    </dsp:sp>
    <dsp:sp modelId="{0B4ED252-B3F5-4411-A257-CA1E8CDF6A99}">
      <dsp:nvSpPr>
        <dsp:cNvPr id="0" name=""/>
        <dsp:cNvSpPr/>
      </dsp:nvSpPr>
      <dsp:spPr>
        <a:xfrm>
          <a:off x="1956673" y="1260785"/>
          <a:ext cx="221352" cy="2213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84CA68-B7CB-4599-BF27-E1525435EAD5}">
      <dsp:nvSpPr>
        <dsp:cNvPr id="0" name=""/>
        <dsp:cNvSpPr/>
      </dsp:nvSpPr>
      <dsp:spPr>
        <a:xfrm>
          <a:off x="2067349" y="1371461"/>
          <a:ext cx="877057" cy="16131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29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100" kern="1200" dirty="0"/>
            <a:t>Doctrina de la irregularidad social</a:t>
          </a:r>
          <a:endParaRPr lang="es-ES" sz="1100" kern="1200" dirty="0"/>
        </a:p>
      </dsp:txBody>
      <dsp:txXfrm>
        <a:off x="2067349" y="1371461"/>
        <a:ext cx="877057" cy="1613159"/>
      </dsp:txXfrm>
    </dsp:sp>
    <dsp:sp modelId="{EDABF5C3-08A5-44BF-9862-2AC499BAD0F8}">
      <dsp:nvSpPr>
        <dsp:cNvPr id="0" name=""/>
        <dsp:cNvSpPr/>
      </dsp:nvSpPr>
      <dsp:spPr>
        <a:xfrm>
          <a:off x="2900554" y="964778"/>
          <a:ext cx="296528" cy="2965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CCF83F-A40A-49CA-B546-9AFA83FCD82F}">
      <dsp:nvSpPr>
        <dsp:cNvPr id="0" name=""/>
        <dsp:cNvSpPr/>
      </dsp:nvSpPr>
      <dsp:spPr>
        <a:xfrm>
          <a:off x="3048818" y="1113043"/>
          <a:ext cx="877057" cy="18715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125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100" kern="1200"/>
            <a:t>Protección integral de derechos</a:t>
          </a:r>
          <a:endParaRPr lang="es-ES" sz="1100" kern="1200" dirty="0"/>
        </a:p>
      </dsp:txBody>
      <dsp:txXfrm>
        <a:off x="3048818" y="1113043"/>
        <a:ext cx="877057" cy="18715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9AFD0D-D756-474A-9DB6-E824D9201309}">
      <dsp:nvSpPr>
        <dsp:cNvPr id="0" name=""/>
        <dsp:cNvSpPr/>
      </dsp:nvSpPr>
      <dsp:spPr>
        <a:xfrm rot="16200000">
          <a:off x="197" y="411494"/>
          <a:ext cx="2262556" cy="2262556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500" kern="1200" dirty="0"/>
            <a:t>Enfoque tutelar</a:t>
          </a:r>
          <a:endParaRPr lang="es-ES" sz="2500" kern="1200" dirty="0"/>
        </a:p>
      </dsp:txBody>
      <dsp:txXfrm rot="5400000">
        <a:off x="396145" y="977132"/>
        <a:ext cx="1866609" cy="1131278"/>
      </dsp:txXfrm>
    </dsp:sp>
    <dsp:sp modelId="{73DE4296-0088-42DD-BAA7-B3701936C99F}">
      <dsp:nvSpPr>
        <dsp:cNvPr id="0" name=""/>
        <dsp:cNvSpPr/>
      </dsp:nvSpPr>
      <dsp:spPr>
        <a:xfrm rot="5400000">
          <a:off x="2489774" y="411494"/>
          <a:ext cx="2262556" cy="2262556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500" kern="1200" dirty="0"/>
            <a:t>Enfoque de derechos</a:t>
          </a:r>
          <a:endParaRPr lang="es-ES" sz="2500" kern="1200" dirty="0"/>
        </a:p>
      </dsp:txBody>
      <dsp:txXfrm rot="-5400000">
        <a:off x="2489775" y="977133"/>
        <a:ext cx="1866609" cy="11312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7979AE-0CB6-46EE-A525-0512583262C0}">
      <dsp:nvSpPr>
        <dsp:cNvPr id="0" name=""/>
        <dsp:cNvSpPr/>
      </dsp:nvSpPr>
      <dsp:spPr>
        <a:xfrm rot="21300000">
          <a:off x="18706" y="1685100"/>
          <a:ext cx="6058586" cy="693799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B956A2-3CC8-4659-B735-FE72750D672A}">
      <dsp:nvSpPr>
        <dsp:cNvPr id="0" name=""/>
        <dsp:cNvSpPr/>
      </dsp:nvSpPr>
      <dsp:spPr>
        <a:xfrm>
          <a:off x="731520" y="203200"/>
          <a:ext cx="1828800" cy="1625600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E978F7-491B-41A7-A6AA-F9C1588C501C}">
      <dsp:nvSpPr>
        <dsp:cNvPr id="0" name=""/>
        <dsp:cNvSpPr/>
      </dsp:nvSpPr>
      <dsp:spPr>
        <a:xfrm>
          <a:off x="3230880" y="0"/>
          <a:ext cx="1950720" cy="1706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400" kern="1200" dirty="0">
              <a:solidFill>
                <a:srgbClr val="FFFFFF"/>
              </a:solidFill>
            </a:rPr>
            <a:t>Caridad cristiana / reforma moral</a:t>
          </a:r>
          <a:endParaRPr lang="es-ES" sz="2400" kern="1200" dirty="0">
            <a:solidFill>
              <a:srgbClr val="FFFFFF"/>
            </a:solidFill>
          </a:endParaRPr>
        </a:p>
      </dsp:txBody>
      <dsp:txXfrm>
        <a:off x="3230880" y="0"/>
        <a:ext cx="1950720" cy="1706880"/>
      </dsp:txXfrm>
    </dsp:sp>
    <dsp:sp modelId="{E6128ABB-84EB-4BD9-8659-776C18EF170C}">
      <dsp:nvSpPr>
        <dsp:cNvPr id="0" name=""/>
        <dsp:cNvSpPr/>
      </dsp:nvSpPr>
      <dsp:spPr>
        <a:xfrm>
          <a:off x="3535680" y="2235200"/>
          <a:ext cx="1828800" cy="1625600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24E4D1-BBF9-479B-A90E-8F1248F74366}">
      <dsp:nvSpPr>
        <dsp:cNvPr id="0" name=""/>
        <dsp:cNvSpPr/>
      </dsp:nvSpPr>
      <dsp:spPr>
        <a:xfrm>
          <a:off x="914400" y="2357120"/>
          <a:ext cx="1950720" cy="1706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400" kern="1200" dirty="0" err="1">
              <a:solidFill>
                <a:schemeClr val="bg1"/>
              </a:solidFill>
            </a:rPr>
            <a:t>Higienismo</a:t>
          </a:r>
          <a:r>
            <a:rPr lang="es-CL" sz="2400" kern="1200" dirty="0">
              <a:solidFill>
                <a:schemeClr val="bg1"/>
              </a:solidFill>
            </a:rPr>
            <a:t>/ progreso</a:t>
          </a:r>
          <a:endParaRPr lang="es-ES" sz="2400" kern="1200" dirty="0">
            <a:solidFill>
              <a:schemeClr val="bg1"/>
            </a:solidFill>
          </a:endParaRPr>
        </a:p>
      </dsp:txBody>
      <dsp:txXfrm>
        <a:off x="914400" y="2357120"/>
        <a:ext cx="1950720" cy="17068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F15620-D4AC-439B-80C2-CDE86B8FE212}">
      <dsp:nvSpPr>
        <dsp:cNvPr id="0" name=""/>
        <dsp:cNvSpPr/>
      </dsp:nvSpPr>
      <dsp:spPr>
        <a:xfrm>
          <a:off x="1404620" y="165099"/>
          <a:ext cx="3276600" cy="1137920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B5A884-A8FA-499C-B966-DAA829128DE0}">
      <dsp:nvSpPr>
        <dsp:cNvPr id="0" name=""/>
        <dsp:cNvSpPr/>
      </dsp:nvSpPr>
      <dsp:spPr>
        <a:xfrm>
          <a:off x="2730500" y="2951479"/>
          <a:ext cx="635000" cy="406400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8AE8AD-37B0-4F97-8860-87CA3ABB364D}">
      <dsp:nvSpPr>
        <dsp:cNvPr id="0" name=""/>
        <dsp:cNvSpPr/>
      </dsp:nvSpPr>
      <dsp:spPr>
        <a:xfrm>
          <a:off x="1524000" y="3276600"/>
          <a:ext cx="3048000" cy="76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200" kern="1200" dirty="0"/>
            <a:t>Intervención del Estado</a:t>
          </a:r>
          <a:endParaRPr lang="es-ES" sz="2200" kern="1200" dirty="0"/>
        </a:p>
      </dsp:txBody>
      <dsp:txXfrm>
        <a:off x="1524000" y="3276600"/>
        <a:ext cx="3048000" cy="762000"/>
      </dsp:txXfrm>
    </dsp:sp>
    <dsp:sp modelId="{1374B19B-DF2D-451D-BE6D-23F43B08E6E1}">
      <dsp:nvSpPr>
        <dsp:cNvPr id="0" name=""/>
        <dsp:cNvSpPr/>
      </dsp:nvSpPr>
      <dsp:spPr>
        <a:xfrm>
          <a:off x="2595880" y="1390904"/>
          <a:ext cx="1143000" cy="11430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 dirty="0"/>
            <a:t>Conflicto social</a:t>
          </a:r>
          <a:endParaRPr lang="es-ES" sz="1600" kern="1200" dirty="0"/>
        </a:p>
      </dsp:txBody>
      <dsp:txXfrm>
        <a:off x="2763268" y="1558292"/>
        <a:ext cx="808224" cy="808224"/>
      </dsp:txXfrm>
    </dsp:sp>
    <dsp:sp modelId="{BDA292DF-AC64-42E8-B8C7-9DB66D9CB8A0}">
      <dsp:nvSpPr>
        <dsp:cNvPr id="0" name=""/>
        <dsp:cNvSpPr/>
      </dsp:nvSpPr>
      <dsp:spPr>
        <a:xfrm>
          <a:off x="1778000" y="533399"/>
          <a:ext cx="1143000" cy="11430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 dirty="0"/>
            <a:t>Control</a:t>
          </a:r>
          <a:endParaRPr lang="es-ES" sz="1600" kern="1200" dirty="0"/>
        </a:p>
      </dsp:txBody>
      <dsp:txXfrm>
        <a:off x="1945388" y="700787"/>
        <a:ext cx="808224" cy="808224"/>
      </dsp:txXfrm>
    </dsp:sp>
    <dsp:sp modelId="{E94658B9-A93E-44C0-88F4-8E6790FE2ED2}">
      <dsp:nvSpPr>
        <dsp:cNvPr id="0" name=""/>
        <dsp:cNvSpPr/>
      </dsp:nvSpPr>
      <dsp:spPr>
        <a:xfrm>
          <a:off x="2952332" y="206687"/>
          <a:ext cx="1143000" cy="11430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 dirty="0"/>
            <a:t>Miedo</a:t>
          </a:r>
          <a:endParaRPr lang="es-ES" sz="1600" kern="1200" dirty="0"/>
        </a:p>
      </dsp:txBody>
      <dsp:txXfrm>
        <a:off x="3119720" y="374075"/>
        <a:ext cx="808224" cy="808224"/>
      </dsp:txXfrm>
    </dsp:sp>
    <dsp:sp modelId="{1063CD18-B4C7-41AE-BB74-6F2A1C0861F7}">
      <dsp:nvSpPr>
        <dsp:cNvPr id="0" name=""/>
        <dsp:cNvSpPr/>
      </dsp:nvSpPr>
      <dsp:spPr>
        <a:xfrm>
          <a:off x="1296136" y="65966"/>
          <a:ext cx="3556000" cy="284480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2C618-7658-47B4-81A1-F03B1CD60AE2}">
      <dsp:nvSpPr>
        <dsp:cNvPr id="0" name=""/>
        <dsp:cNvSpPr/>
      </dsp:nvSpPr>
      <dsp:spPr>
        <a:xfrm>
          <a:off x="916483" y="1984"/>
          <a:ext cx="2030015" cy="12180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/>
            <a:t>Internación como herramienta preferente</a:t>
          </a:r>
          <a:endParaRPr lang="es-ES" sz="2000" kern="1200" dirty="0"/>
        </a:p>
      </dsp:txBody>
      <dsp:txXfrm>
        <a:off x="916483" y="1984"/>
        <a:ext cx="2030015" cy="1218009"/>
      </dsp:txXfrm>
    </dsp:sp>
    <dsp:sp modelId="{2F0B8ECA-7608-43B7-A4AF-489A0C953D0C}">
      <dsp:nvSpPr>
        <dsp:cNvPr id="0" name=""/>
        <dsp:cNvSpPr/>
      </dsp:nvSpPr>
      <dsp:spPr>
        <a:xfrm>
          <a:off x="3149500" y="1984"/>
          <a:ext cx="2030015" cy="12180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/>
            <a:t>Modelo monacal/modelo policial</a:t>
          </a:r>
          <a:endParaRPr lang="es-ES" sz="2000" kern="1200" dirty="0"/>
        </a:p>
      </dsp:txBody>
      <dsp:txXfrm>
        <a:off x="3149500" y="1984"/>
        <a:ext cx="2030015" cy="1218009"/>
      </dsp:txXfrm>
    </dsp:sp>
    <dsp:sp modelId="{76D7442C-4A4C-46B2-B6AC-6DAF355CDCFB}">
      <dsp:nvSpPr>
        <dsp:cNvPr id="0" name=""/>
        <dsp:cNvSpPr/>
      </dsp:nvSpPr>
      <dsp:spPr>
        <a:xfrm>
          <a:off x="916483" y="1422995"/>
          <a:ext cx="2030015" cy="12180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/>
            <a:t>Profesionalización</a:t>
          </a:r>
          <a:endParaRPr lang="es-ES" sz="2000" kern="1200" dirty="0"/>
        </a:p>
      </dsp:txBody>
      <dsp:txXfrm>
        <a:off x="916483" y="1422995"/>
        <a:ext cx="2030015" cy="1218009"/>
      </dsp:txXfrm>
    </dsp:sp>
    <dsp:sp modelId="{B9AB0FFA-F308-4B7C-BFD0-618FCD68BC89}">
      <dsp:nvSpPr>
        <dsp:cNvPr id="0" name=""/>
        <dsp:cNvSpPr/>
      </dsp:nvSpPr>
      <dsp:spPr>
        <a:xfrm>
          <a:off x="3149500" y="1422995"/>
          <a:ext cx="2030015" cy="12180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/>
            <a:t>Grandes nuevas instituciones laicas</a:t>
          </a:r>
          <a:endParaRPr lang="es-ES" sz="2000" kern="1200" dirty="0"/>
        </a:p>
      </dsp:txBody>
      <dsp:txXfrm>
        <a:off x="3149500" y="1422995"/>
        <a:ext cx="2030015" cy="1218009"/>
      </dsp:txXfrm>
    </dsp:sp>
    <dsp:sp modelId="{C490ABBC-D9C1-4FCD-BA07-55858C8D03AC}">
      <dsp:nvSpPr>
        <dsp:cNvPr id="0" name=""/>
        <dsp:cNvSpPr/>
      </dsp:nvSpPr>
      <dsp:spPr>
        <a:xfrm>
          <a:off x="2032992" y="2844006"/>
          <a:ext cx="2030015" cy="12180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/>
            <a:t>Aportes fiscales (subsidios) + beneficencia</a:t>
          </a:r>
          <a:endParaRPr lang="es-ES" sz="2000" kern="1200" dirty="0"/>
        </a:p>
      </dsp:txBody>
      <dsp:txXfrm>
        <a:off x="2032992" y="2844006"/>
        <a:ext cx="2030015" cy="121800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11C645-E605-4057-8EDC-2CE53C20A371}">
      <dsp:nvSpPr>
        <dsp:cNvPr id="0" name=""/>
        <dsp:cNvSpPr/>
      </dsp:nvSpPr>
      <dsp:spPr>
        <a:xfrm>
          <a:off x="0" y="0"/>
          <a:ext cx="5181600" cy="1219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100" kern="1200" dirty="0"/>
            <a:t>1928: Ley de menores</a:t>
          </a:r>
          <a:endParaRPr lang="es-ES" sz="3100" kern="1200" dirty="0"/>
        </a:p>
      </dsp:txBody>
      <dsp:txXfrm>
        <a:off x="35709" y="35709"/>
        <a:ext cx="3865988" cy="1147782"/>
      </dsp:txXfrm>
    </dsp:sp>
    <dsp:sp modelId="{DB837776-1A58-44CE-918F-1B70E5543311}">
      <dsp:nvSpPr>
        <dsp:cNvPr id="0" name=""/>
        <dsp:cNvSpPr/>
      </dsp:nvSpPr>
      <dsp:spPr>
        <a:xfrm>
          <a:off x="457199" y="1422399"/>
          <a:ext cx="5181600" cy="1219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200" kern="1200" dirty="0"/>
            <a:t>1942: PROTINFA (1952 a 1979: SNS)</a:t>
          </a:r>
          <a:endParaRPr lang="es-ES" sz="3200" kern="1200" dirty="0"/>
        </a:p>
      </dsp:txBody>
      <dsp:txXfrm>
        <a:off x="492908" y="1458108"/>
        <a:ext cx="3860502" cy="1147782"/>
      </dsp:txXfrm>
    </dsp:sp>
    <dsp:sp modelId="{7AD89501-9BE2-47C4-BC86-10B4890E7916}">
      <dsp:nvSpPr>
        <dsp:cNvPr id="0" name=""/>
        <dsp:cNvSpPr/>
      </dsp:nvSpPr>
      <dsp:spPr>
        <a:xfrm>
          <a:off x="914399" y="2844799"/>
          <a:ext cx="5181600" cy="1219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100" kern="1200" dirty="0"/>
            <a:t>1967: Ley de Menores</a:t>
          </a:r>
          <a:endParaRPr lang="es-ES" sz="3100" kern="1200" dirty="0"/>
        </a:p>
      </dsp:txBody>
      <dsp:txXfrm>
        <a:off x="950108" y="2880508"/>
        <a:ext cx="3860502" cy="1147782"/>
      </dsp:txXfrm>
    </dsp:sp>
    <dsp:sp modelId="{8296818E-7B70-4A13-8F01-169DFDD87410}">
      <dsp:nvSpPr>
        <dsp:cNvPr id="0" name=""/>
        <dsp:cNvSpPr/>
      </dsp:nvSpPr>
      <dsp:spPr>
        <a:xfrm>
          <a:off x="4389120" y="924560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600" kern="1200"/>
        </a:p>
      </dsp:txBody>
      <dsp:txXfrm>
        <a:off x="4567428" y="924560"/>
        <a:ext cx="435864" cy="596341"/>
      </dsp:txXfrm>
    </dsp:sp>
    <dsp:sp modelId="{6A7A77A5-B22F-4B9C-8F78-D98BF0BA68D2}">
      <dsp:nvSpPr>
        <dsp:cNvPr id="0" name=""/>
        <dsp:cNvSpPr/>
      </dsp:nvSpPr>
      <dsp:spPr>
        <a:xfrm>
          <a:off x="4846320" y="2338832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600" kern="1200"/>
        </a:p>
      </dsp:txBody>
      <dsp:txXfrm>
        <a:off x="5024628" y="2338832"/>
        <a:ext cx="435864" cy="59634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D152A2-0C9F-4DAA-BF2A-DF92A42D0B03}">
      <dsp:nvSpPr>
        <dsp:cNvPr id="0" name=""/>
        <dsp:cNvSpPr/>
      </dsp:nvSpPr>
      <dsp:spPr>
        <a:xfrm>
          <a:off x="872850" y="2369"/>
          <a:ext cx="1740427" cy="10442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400" kern="1200" dirty="0"/>
            <a:t>Bastardos</a:t>
          </a:r>
          <a:endParaRPr lang="es-ES" sz="2400" kern="1200" dirty="0"/>
        </a:p>
      </dsp:txBody>
      <dsp:txXfrm>
        <a:off x="872850" y="2369"/>
        <a:ext cx="1740427" cy="1044256"/>
      </dsp:txXfrm>
    </dsp:sp>
    <dsp:sp modelId="{2A631392-A392-45AC-A5CC-4CE9D9310D8C}">
      <dsp:nvSpPr>
        <dsp:cNvPr id="0" name=""/>
        <dsp:cNvSpPr/>
      </dsp:nvSpPr>
      <dsp:spPr>
        <a:xfrm>
          <a:off x="2787321" y="2369"/>
          <a:ext cx="1740427" cy="10442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400" kern="1200" dirty="0"/>
            <a:t>Expósitos</a:t>
          </a:r>
          <a:endParaRPr lang="es-ES" sz="2400" kern="1200" dirty="0"/>
        </a:p>
      </dsp:txBody>
      <dsp:txXfrm>
        <a:off x="2787321" y="2369"/>
        <a:ext cx="1740427" cy="1044256"/>
      </dsp:txXfrm>
    </dsp:sp>
    <dsp:sp modelId="{1B7F17CE-60C4-4543-B7FF-566EA0D14735}">
      <dsp:nvSpPr>
        <dsp:cNvPr id="0" name=""/>
        <dsp:cNvSpPr/>
      </dsp:nvSpPr>
      <dsp:spPr>
        <a:xfrm>
          <a:off x="872850" y="1220669"/>
          <a:ext cx="1740427" cy="10442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400" kern="1200" dirty="0"/>
            <a:t>Huérfanos</a:t>
          </a:r>
          <a:endParaRPr lang="es-ES" sz="2400" kern="1200" dirty="0"/>
        </a:p>
      </dsp:txBody>
      <dsp:txXfrm>
        <a:off x="872850" y="1220669"/>
        <a:ext cx="1740427" cy="1044256"/>
      </dsp:txXfrm>
    </dsp:sp>
    <dsp:sp modelId="{24B5499A-5240-44C7-A64E-F11AB43AE03B}">
      <dsp:nvSpPr>
        <dsp:cNvPr id="0" name=""/>
        <dsp:cNvSpPr/>
      </dsp:nvSpPr>
      <dsp:spPr>
        <a:xfrm>
          <a:off x="2787321" y="1220669"/>
          <a:ext cx="1740427" cy="10442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400" kern="1200" dirty="0"/>
            <a:t>Desvalidos</a:t>
          </a:r>
          <a:endParaRPr lang="es-ES" sz="2400" kern="1200" dirty="0"/>
        </a:p>
      </dsp:txBody>
      <dsp:txXfrm>
        <a:off x="2787321" y="1220669"/>
        <a:ext cx="1740427" cy="1044256"/>
      </dsp:txXfrm>
    </dsp:sp>
    <dsp:sp modelId="{75E843C0-E825-491A-8098-EFBD1ACBEF2B}">
      <dsp:nvSpPr>
        <dsp:cNvPr id="0" name=""/>
        <dsp:cNvSpPr/>
      </dsp:nvSpPr>
      <dsp:spPr>
        <a:xfrm>
          <a:off x="872850" y="2438968"/>
          <a:ext cx="1740427" cy="10442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400" kern="1200" dirty="0"/>
            <a:t>Menores </a:t>
          </a:r>
          <a:r>
            <a:rPr lang="es-CL" sz="2400" kern="1200" dirty="0" err="1"/>
            <a:t>sit</a:t>
          </a:r>
          <a:r>
            <a:rPr lang="es-CL" sz="2400" kern="1200" dirty="0"/>
            <a:t> irregular</a:t>
          </a:r>
          <a:endParaRPr lang="es-ES" sz="2400" kern="1200" dirty="0"/>
        </a:p>
      </dsp:txBody>
      <dsp:txXfrm>
        <a:off x="872850" y="2438968"/>
        <a:ext cx="1740427" cy="1044256"/>
      </dsp:txXfrm>
    </dsp:sp>
    <dsp:sp modelId="{5FD1A545-A232-4E63-95FE-09BE21922583}">
      <dsp:nvSpPr>
        <dsp:cNvPr id="0" name=""/>
        <dsp:cNvSpPr/>
      </dsp:nvSpPr>
      <dsp:spPr>
        <a:xfrm>
          <a:off x="2787321" y="2438968"/>
          <a:ext cx="1740427" cy="10442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400" kern="1200" dirty="0"/>
            <a:t>Menores en riesgo social</a:t>
          </a:r>
          <a:endParaRPr lang="es-ES" sz="2400" kern="1200" dirty="0"/>
        </a:p>
      </dsp:txBody>
      <dsp:txXfrm>
        <a:off x="2787321" y="2438968"/>
        <a:ext cx="1740427" cy="104425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9B6CB0-A628-49D1-B9E3-CB93F38DAAE9}">
      <dsp:nvSpPr>
        <dsp:cNvPr id="0" name=""/>
        <dsp:cNvSpPr/>
      </dsp:nvSpPr>
      <dsp:spPr>
        <a:xfrm rot="16200000">
          <a:off x="137" y="309881"/>
          <a:ext cx="1576933" cy="1576933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 dirty="0"/>
            <a:t>Continuidad</a:t>
          </a:r>
          <a:endParaRPr lang="es-ES" sz="1600" kern="1200" dirty="0"/>
        </a:p>
      </dsp:txBody>
      <dsp:txXfrm rot="5400000">
        <a:off x="276101" y="704114"/>
        <a:ext cx="1300970" cy="788467"/>
      </dsp:txXfrm>
    </dsp:sp>
    <dsp:sp modelId="{C319A2B0-FC8D-449D-ACCF-AD24254A79EE}">
      <dsp:nvSpPr>
        <dsp:cNvPr id="0" name=""/>
        <dsp:cNvSpPr/>
      </dsp:nvSpPr>
      <dsp:spPr>
        <a:xfrm rot="5400000">
          <a:off x="1735297" y="309881"/>
          <a:ext cx="1576933" cy="1576933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 dirty="0"/>
            <a:t>Cambios</a:t>
          </a:r>
          <a:endParaRPr lang="es-ES" sz="1600" kern="1200" dirty="0"/>
        </a:p>
      </dsp:txBody>
      <dsp:txXfrm rot="-5400000">
        <a:off x="1735298" y="704114"/>
        <a:ext cx="1300970" cy="78846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6353F1-D7DA-401D-A8D7-6E2F5E011E9B}">
      <dsp:nvSpPr>
        <dsp:cNvPr id="0" name=""/>
        <dsp:cNvSpPr/>
      </dsp:nvSpPr>
      <dsp:spPr>
        <a:xfrm>
          <a:off x="892815" y="726530"/>
          <a:ext cx="4976159" cy="4976159"/>
        </a:xfrm>
        <a:prstGeom prst="blockArc">
          <a:avLst>
            <a:gd name="adj1" fmla="val 12600000"/>
            <a:gd name="adj2" fmla="val 16200000"/>
            <a:gd name="adj3" fmla="val 452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AE2038-6651-4AEB-AA96-8E2A0876C97A}">
      <dsp:nvSpPr>
        <dsp:cNvPr id="0" name=""/>
        <dsp:cNvSpPr/>
      </dsp:nvSpPr>
      <dsp:spPr>
        <a:xfrm>
          <a:off x="892815" y="726530"/>
          <a:ext cx="4976159" cy="4976159"/>
        </a:xfrm>
        <a:prstGeom prst="blockArc">
          <a:avLst>
            <a:gd name="adj1" fmla="val 9000000"/>
            <a:gd name="adj2" fmla="val 12600000"/>
            <a:gd name="adj3" fmla="val 452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8A5E96-BEF4-4919-9A41-83D3486BB08F}">
      <dsp:nvSpPr>
        <dsp:cNvPr id="0" name=""/>
        <dsp:cNvSpPr/>
      </dsp:nvSpPr>
      <dsp:spPr>
        <a:xfrm>
          <a:off x="892815" y="726530"/>
          <a:ext cx="4976159" cy="4976159"/>
        </a:xfrm>
        <a:prstGeom prst="blockArc">
          <a:avLst>
            <a:gd name="adj1" fmla="val 5400000"/>
            <a:gd name="adj2" fmla="val 9000000"/>
            <a:gd name="adj3" fmla="val 452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CEE96E-1545-4AE1-8273-5A48EF9DC502}">
      <dsp:nvSpPr>
        <dsp:cNvPr id="0" name=""/>
        <dsp:cNvSpPr/>
      </dsp:nvSpPr>
      <dsp:spPr>
        <a:xfrm>
          <a:off x="908773" y="726582"/>
          <a:ext cx="4976159" cy="4976159"/>
        </a:xfrm>
        <a:prstGeom prst="blockArc">
          <a:avLst>
            <a:gd name="adj1" fmla="val 1799244"/>
            <a:gd name="adj2" fmla="val 5422560"/>
            <a:gd name="adj3" fmla="val 452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424404-94B5-4711-B18D-2AD21DE29781}">
      <dsp:nvSpPr>
        <dsp:cNvPr id="0" name=""/>
        <dsp:cNvSpPr/>
      </dsp:nvSpPr>
      <dsp:spPr>
        <a:xfrm>
          <a:off x="900872" y="740380"/>
          <a:ext cx="4976159" cy="4976159"/>
        </a:xfrm>
        <a:prstGeom prst="blockArc">
          <a:avLst>
            <a:gd name="adj1" fmla="val 19777350"/>
            <a:gd name="adj2" fmla="val 1776768"/>
            <a:gd name="adj3" fmla="val 452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35EE8A-1454-4938-A817-9074FC80F7A4}">
      <dsp:nvSpPr>
        <dsp:cNvPr id="0" name=""/>
        <dsp:cNvSpPr/>
      </dsp:nvSpPr>
      <dsp:spPr>
        <a:xfrm>
          <a:off x="892815" y="726530"/>
          <a:ext cx="4976159" cy="4976159"/>
        </a:xfrm>
        <a:prstGeom prst="blockArc">
          <a:avLst>
            <a:gd name="adj1" fmla="val 16200000"/>
            <a:gd name="adj2" fmla="val 19800000"/>
            <a:gd name="adj3" fmla="val 452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53CB73-87AB-427C-87E3-52D3EFD518AD}">
      <dsp:nvSpPr>
        <dsp:cNvPr id="0" name=""/>
        <dsp:cNvSpPr/>
      </dsp:nvSpPr>
      <dsp:spPr>
        <a:xfrm>
          <a:off x="2264935" y="2098651"/>
          <a:ext cx="2231918" cy="22319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kern="1200" dirty="0"/>
            <a:t>Implementación SENAME</a:t>
          </a:r>
          <a:endParaRPr lang="es-ES" sz="1800" kern="1200" dirty="0"/>
        </a:p>
      </dsp:txBody>
      <dsp:txXfrm>
        <a:off x="2591792" y="2425508"/>
        <a:ext cx="1578204" cy="1578204"/>
      </dsp:txXfrm>
    </dsp:sp>
    <dsp:sp modelId="{3BBA95E9-82C8-4C29-BE7D-FA9990E289E5}">
      <dsp:nvSpPr>
        <dsp:cNvPr id="0" name=""/>
        <dsp:cNvSpPr/>
      </dsp:nvSpPr>
      <dsp:spPr>
        <a:xfrm>
          <a:off x="2599723" y="1603"/>
          <a:ext cx="1562343" cy="15623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kern="1200" dirty="0"/>
            <a:t>Sistema Subvenciones</a:t>
          </a:r>
          <a:endParaRPr lang="es-ES" sz="1800" kern="1200" dirty="0"/>
        </a:p>
      </dsp:txBody>
      <dsp:txXfrm>
        <a:off x="2828523" y="230403"/>
        <a:ext cx="1104743" cy="1104743"/>
      </dsp:txXfrm>
    </dsp:sp>
    <dsp:sp modelId="{042BC7B2-516C-4E1D-9C73-B2167BE7739F}">
      <dsp:nvSpPr>
        <dsp:cNvPr id="0" name=""/>
        <dsp:cNvSpPr/>
      </dsp:nvSpPr>
      <dsp:spPr>
        <a:xfrm>
          <a:off x="4705754" y="1217521"/>
          <a:ext cx="1562343" cy="15623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kern="1200" dirty="0"/>
            <a:t>Traspaso a privados</a:t>
          </a:r>
          <a:endParaRPr lang="es-ES" sz="1800" kern="1200" dirty="0"/>
        </a:p>
      </dsp:txBody>
      <dsp:txXfrm>
        <a:off x="4934554" y="1446321"/>
        <a:ext cx="1104743" cy="1104743"/>
      </dsp:txXfrm>
    </dsp:sp>
    <dsp:sp modelId="{07695523-76FF-4880-8161-C9730B1ED2EA}">
      <dsp:nvSpPr>
        <dsp:cNvPr id="0" name=""/>
        <dsp:cNvSpPr/>
      </dsp:nvSpPr>
      <dsp:spPr>
        <a:xfrm>
          <a:off x="4721980" y="3648945"/>
          <a:ext cx="1562343" cy="15623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kern="1200" dirty="0"/>
            <a:t>Convenios</a:t>
          </a:r>
          <a:endParaRPr lang="es-ES" sz="1800" kern="1200" dirty="0"/>
        </a:p>
      </dsp:txBody>
      <dsp:txXfrm>
        <a:off x="4950780" y="3877745"/>
        <a:ext cx="1104743" cy="1104743"/>
      </dsp:txXfrm>
    </dsp:sp>
    <dsp:sp modelId="{E5D3D5F0-1ABB-4934-978F-EB9A4B9A17F3}">
      <dsp:nvSpPr>
        <dsp:cNvPr id="0" name=""/>
        <dsp:cNvSpPr/>
      </dsp:nvSpPr>
      <dsp:spPr>
        <a:xfrm>
          <a:off x="2599723" y="4865274"/>
          <a:ext cx="1562343" cy="15623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kern="1200" dirty="0"/>
            <a:t>Reducción funciones Estado</a:t>
          </a:r>
          <a:endParaRPr lang="es-ES" sz="1800" kern="1200" dirty="0"/>
        </a:p>
      </dsp:txBody>
      <dsp:txXfrm>
        <a:off x="2828523" y="5094074"/>
        <a:ext cx="1104743" cy="1104743"/>
      </dsp:txXfrm>
    </dsp:sp>
    <dsp:sp modelId="{9D7C9E01-318C-4ED3-9641-1BBD373FC900}">
      <dsp:nvSpPr>
        <dsp:cNvPr id="0" name=""/>
        <dsp:cNvSpPr/>
      </dsp:nvSpPr>
      <dsp:spPr>
        <a:xfrm>
          <a:off x="493692" y="3649356"/>
          <a:ext cx="1562343" cy="15623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kern="1200" dirty="0"/>
            <a:t>Focalización servicio</a:t>
          </a:r>
          <a:endParaRPr lang="es-ES" sz="1700" kern="1200" dirty="0"/>
        </a:p>
      </dsp:txBody>
      <dsp:txXfrm>
        <a:off x="722492" y="3878156"/>
        <a:ext cx="1104743" cy="1104743"/>
      </dsp:txXfrm>
    </dsp:sp>
    <dsp:sp modelId="{A9D07F75-07E7-4D34-9DC9-A883AC2920C6}">
      <dsp:nvSpPr>
        <dsp:cNvPr id="0" name=""/>
        <dsp:cNvSpPr/>
      </dsp:nvSpPr>
      <dsp:spPr>
        <a:xfrm>
          <a:off x="493692" y="1217521"/>
          <a:ext cx="1562343" cy="15623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kern="1200" dirty="0"/>
            <a:t>Sistema información</a:t>
          </a:r>
          <a:endParaRPr lang="es-ES" sz="1700" kern="1200" dirty="0"/>
        </a:p>
      </dsp:txBody>
      <dsp:txXfrm>
        <a:off x="722492" y="1446321"/>
        <a:ext cx="1104743" cy="11047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DF2369-3864-414C-BFDA-FAF2CCA3C02F}" type="datetimeFigureOut">
              <a:rPr lang="es-ES" smtClean="0"/>
              <a:pPr/>
              <a:t>03/08/2018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A56F12-8504-43C4-9FDE-7ACA0BFAA81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8537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/>
          </a:p>
        </p:txBody>
      </p:sp>
      <p:sp>
        <p:nvSpPr>
          <p:cNvPr id="2355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fld id="{582EF479-015B-445F-BFAF-796A67DA8AE1}" type="slidenum">
              <a:rPr lang="es-ES"/>
              <a:pPr eaLnBrk="1" hangingPunct="1"/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56F12-8504-43C4-9FDE-7ACA0BFAA810}" type="slidenum">
              <a:rPr lang="es-ES" smtClean="0"/>
              <a:pPr/>
              <a:t>9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56F12-8504-43C4-9FDE-7ACA0BFAA810}" type="slidenum">
              <a:rPr lang="es-ES" smtClean="0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2299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D3C21-9EBA-4160-A906-BB9855A54977}" type="datetimeFigureOut">
              <a:rPr lang="es-ES" smtClean="0"/>
              <a:pPr/>
              <a:t>03/08/2018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A910-00E8-4313-9A73-1E6757C9891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0540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D3C21-9EBA-4160-A906-BB9855A54977}" type="datetimeFigureOut">
              <a:rPr lang="es-ES" smtClean="0"/>
              <a:pPr/>
              <a:t>03/08/2018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A910-00E8-4313-9A73-1E6757C9891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8890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D3C21-9EBA-4160-A906-BB9855A54977}" type="datetimeFigureOut">
              <a:rPr lang="es-ES" smtClean="0"/>
              <a:pPr/>
              <a:t>03/08/2018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A910-00E8-4313-9A73-1E6757C9891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0538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D3C21-9EBA-4160-A906-BB9855A54977}" type="datetimeFigureOut">
              <a:rPr lang="es-ES" smtClean="0"/>
              <a:pPr/>
              <a:t>03/08/2018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A910-00E8-4313-9A73-1E6757C9891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9094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D3C21-9EBA-4160-A906-BB9855A54977}" type="datetimeFigureOut">
              <a:rPr lang="es-ES" smtClean="0"/>
              <a:pPr/>
              <a:t>03/08/2018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A910-00E8-4313-9A73-1E6757C9891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8000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D3C21-9EBA-4160-A906-BB9855A54977}" type="datetimeFigureOut">
              <a:rPr lang="es-ES" smtClean="0"/>
              <a:pPr/>
              <a:t>03/08/2018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A910-00E8-4313-9A73-1E6757C9891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1872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D3C21-9EBA-4160-A906-BB9855A54977}" type="datetimeFigureOut">
              <a:rPr lang="es-ES" smtClean="0"/>
              <a:pPr/>
              <a:t>03/08/2018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A910-00E8-4313-9A73-1E6757C9891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7832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D3C21-9EBA-4160-A906-BB9855A54977}" type="datetimeFigureOut">
              <a:rPr lang="es-ES" smtClean="0"/>
              <a:pPr/>
              <a:t>03/08/2018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A910-00E8-4313-9A73-1E6757C9891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8873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D3C21-9EBA-4160-A906-BB9855A54977}" type="datetimeFigureOut">
              <a:rPr lang="es-ES" smtClean="0"/>
              <a:pPr/>
              <a:t>03/08/2018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A910-00E8-4313-9A73-1E6757C9891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0805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D3C21-9EBA-4160-A906-BB9855A54977}" type="datetimeFigureOut">
              <a:rPr lang="es-ES" smtClean="0"/>
              <a:pPr/>
              <a:t>03/08/2018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A910-00E8-4313-9A73-1E6757C9891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9382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D3C21-9EBA-4160-A906-BB9855A54977}" type="datetimeFigureOut">
              <a:rPr lang="es-ES" smtClean="0"/>
              <a:pPr/>
              <a:t>03/08/2018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A910-00E8-4313-9A73-1E6757C9891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1027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D3C21-9EBA-4160-A906-BB9855A54977}" type="datetimeFigureOut">
              <a:rPr lang="es-ES" smtClean="0"/>
              <a:pPr/>
              <a:t>03/08/2018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7A910-00E8-4313-9A73-1E6757C9891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796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mailto:rofaundezg@gmail.com" TargetMode="External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analextremadura.es/alacarta/tv/videos/52-minutos-expositos-los-ninos-del-torno-160115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image" Target="../media/image9.png"/><Relationship Id="rId7" Type="http://schemas.openxmlformats.org/officeDocument/2006/relationships/image" Target="../media/image21.jpeg"/><Relationship Id="rId12" Type="http://schemas.microsoft.com/office/2007/relationships/diagramDrawing" Target="../diagrams/drawing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diagramColors" Target="../diagrams/colors4.xml"/><Relationship Id="rId5" Type="http://schemas.openxmlformats.org/officeDocument/2006/relationships/image" Target="../media/image11.png"/><Relationship Id="rId10" Type="http://schemas.openxmlformats.org/officeDocument/2006/relationships/diagramQuickStyle" Target="../diagrams/quickStyle4.xml"/><Relationship Id="rId4" Type="http://schemas.openxmlformats.org/officeDocument/2006/relationships/image" Target="../media/image10.png"/><Relationship Id="rId9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9.png"/><Relationship Id="rId7" Type="http://schemas.openxmlformats.org/officeDocument/2006/relationships/image" Target="../media/image23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image" Target="../media/image9.png"/><Relationship Id="rId7" Type="http://schemas.openxmlformats.org/officeDocument/2006/relationships/image" Target="../media/image25.jpeg"/><Relationship Id="rId12" Type="http://schemas.microsoft.com/office/2007/relationships/diagramDrawing" Target="../diagrams/drawing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diagramColors" Target="../diagrams/colors5.xml"/><Relationship Id="rId5" Type="http://schemas.openxmlformats.org/officeDocument/2006/relationships/image" Target="../media/image11.png"/><Relationship Id="rId10" Type="http://schemas.openxmlformats.org/officeDocument/2006/relationships/diagramQuickStyle" Target="../diagrams/quickStyle5.xml"/><Relationship Id="rId4" Type="http://schemas.openxmlformats.org/officeDocument/2006/relationships/image" Target="../media/image10.png"/><Relationship Id="rId9" Type="http://schemas.openxmlformats.org/officeDocument/2006/relationships/diagramLayout" Target="../diagrams/layout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9.png"/><Relationship Id="rId7" Type="http://schemas.openxmlformats.org/officeDocument/2006/relationships/image" Target="../media/image2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c2Qu3zxVzg" TargetMode="Externa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3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image" Target="../media/image32.png"/><Relationship Id="rId3" Type="http://schemas.openxmlformats.org/officeDocument/2006/relationships/image" Target="../media/image9.png"/><Relationship Id="rId7" Type="http://schemas.openxmlformats.org/officeDocument/2006/relationships/image" Target="../media/image31.png"/><Relationship Id="rId12" Type="http://schemas.microsoft.com/office/2007/relationships/diagramDrawing" Target="../diagrams/drawing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diagramColors" Target="../diagrams/colors6.xml"/><Relationship Id="rId5" Type="http://schemas.openxmlformats.org/officeDocument/2006/relationships/image" Target="../media/image11.png"/><Relationship Id="rId10" Type="http://schemas.openxmlformats.org/officeDocument/2006/relationships/diagramQuickStyle" Target="../diagrams/quickStyle6.xml"/><Relationship Id="rId4" Type="http://schemas.openxmlformats.org/officeDocument/2006/relationships/image" Target="../media/image10.png"/><Relationship Id="rId9" Type="http://schemas.openxmlformats.org/officeDocument/2006/relationships/diagramLayout" Target="../diagrams/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3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13" Type="http://schemas.openxmlformats.org/officeDocument/2006/relationships/diagramLayout" Target="../diagrams/layout8.xml"/><Relationship Id="rId3" Type="http://schemas.openxmlformats.org/officeDocument/2006/relationships/image" Target="../media/image9.png"/><Relationship Id="rId7" Type="http://schemas.openxmlformats.org/officeDocument/2006/relationships/diagramData" Target="../diagrams/data7.xml"/><Relationship Id="rId12" Type="http://schemas.openxmlformats.org/officeDocument/2006/relationships/diagramData" Target="../diagrams/data8.xml"/><Relationship Id="rId2" Type="http://schemas.openxmlformats.org/officeDocument/2006/relationships/image" Target="../media/image8.png"/><Relationship Id="rId16" Type="http://schemas.microsoft.com/office/2007/relationships/diagramDrawing" Target="../diagrams/drawing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microsoft.com/office/2007/relationships/diagramDrawing" Target="../diagrams/drawing7.xml"/><Relationship Id="rId5" Type="http://schemas.openxmlformats.org/officeDocument/2006/relationships/image" Target="../media/image11.png"/><Relationship Id="rId15" Type="http://schemas.openxmlformats.org/officeDocument/2006/relationships/diagramColors" Target="../diagrams/colors8.xml"/><Relationship Id="rId10" Type="http://schemas.openxmlformats.org/officeDocument/2006/relationships/diagramColors" Target="../diagrams/colors7.xml"/><Relationship Id="rId4" Type="http://schemas.openxmlformats.org/officeDocument/2006/relationships/image" Target="../media/image10.png"/><Relationship Id="rId9" Type="http://schemas.openxmlformats.org/officeDocument/2006/relationships/diagramQuickStyle" Target="../diagrams/quickStyle7.xml"/><Relationship Id="rId14" Type="http://schemas.openxmlformats.org/officeDocument/2006/relationships/diagramQuickStyle" Target="../diagrams/quickStyle8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3" Type="http://schemas.openxmlformats.org/officeDocument/2006/relationships/image" Target="../media/image9.png"/><Relationship Id="rId7" Type="http://schemas.openxmlformats.org/officeDocument/2006/relationships/image" Target="../media/image34.png"/><Relationship Id="rId12" Type="http://schemas.microsoft.com/office/2007/relationships/diagramDrawing" Target="../diagrams/drawing9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diagramColors" Target="../diagrams/colors9.xml"/><Relationship Id="rId5" Type="http://schemas.openxmlformats.org/officeDocument/2006/relationships/image" Target="../media/image11.png"/><Relationship Id="rId10" Type="http://schemas.openxmlformats.org/officeDocument/2006/relationships/diagramQuickStyle" Target="../diagrams/quickStyle9.xml"/><Relationship Id="rId4" Type="http://schemas.openxmlformats.org/officeDocument/2006/relationships/image" Target="../media/image10.png"/><Relationship Id="rId9" Type="http://schemas.openxmlformats.org/officeDocument/2006/relationships/diagramLayout" Target="../diagrams/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13" Type="http://schemas.openxmlformats.org/officeDocument/2006/relationships/diagramData" Target="../diagrams/data2.xml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microsoft.com/office/2007/relationships/diagramDrawing" Target="../diagrams/drawing1.xml"/><Relationship Id="rId1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6" Type="http://schemas.openxmlformats.org/officeDocument/2006/relationships/diagramColors" Target="../diagrams/colors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10.png"/><Relationship Id="rId1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9.png"/><Relationship Id="rId9" Type="http://schemas.openxmlformats.org/officeDocument/2006/relationships/diagramLayout" Target="../diagrams/layout1.xml"/><Relationship Id="rId1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-14063"/>
            <a:ext cx="2590238" cy="1835066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El sistema de protección especial destinado a la infancia vulnerable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/>
              <a:t>Rocío </a:t>
            </a:r>
            <a:r>
              <a:rPr lang="es-CL" dirty="0" err="1"/>
              <a:t>Faúndez</a:t>
            </a:r>
            <a:r>
              <a:rPr lang="es-CL" dirty="0"/>
              <a:t> G.</a:t>
            </a:r>
          </a:p>
          <a:p>
            <a:r>
              <a:rPr lang="es-CL" dirty="0">
                <a:hlinkClick r:id="rId3"/>
              </a:rPr>
              <a:t>rofaundezg@gmail.com</a:t>
            </a:r>
            <a:endParaRPr lang="es-CL" dirty="0"/>
          </a:p>
          <a:p>
            <a:r>
              <a:rPr lang="es-CL" dirty="0"/>
              <a:t>04 de agosto 201</a:t>
            </a: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4" y="1"/>
            <a:ext cx="1391994" cy="1821002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870" y="124609"/>
            <a:ext cx="2335407" cy="1571786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769" y="5373216"/>
            <a:ext cx="1794403" cy="1347059"/>
          </a:xfrm>
          <a:prstGeom prst="rect">
            <a:avLst/>
          </a:prstGeom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769" y="3779640"/>
            <a:ext cx="1788762" cy="1320277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054" y="85963"/>
            <a:ext cx="2736303" cy="1649078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439779"/>
            <a:ext cx="2267744" cy="2347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563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s-CL" dirty="0">
                <a:solidFill>
                  <a:srgbClr val="0070C0"/>
                </a:solidFill>
              </a:rPr>
              <a:t>La historia de la «protección </a:t>
            </a:r>
            <a:br>
              <a:rPr lang="es-CL" dirty="0">
                <a:solidFill>
                  <a:srgbClr val="0070C0"/>
                </a:solidFill>
              </a:rPr>
            </a:br>
            <a:r>
              <a:rPr lang="es-CL" dirty="0">
                <a:solidFill>
                  <a:srgbClr val="0070C0"/>
                </a:solidFill>
              </a:rPr>
              <a:t>especial» en Chile*</a:t>
            </a:r>
            <a:endParaRPr lang="es-ES" dirty="0">
              <a:solidFill>
                <a:srgbClr val="0070C0"/>
              </a:solidFill>
            </a:endParaRP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040" y="2356264"/>
            <a:ext cx="1798476" cy="1347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821" y="3703597"/>
            <a:ext cx="1792287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821" y="1196752"/>
            <a:ext cx="1851960" cy="124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985" y="140094"/>
            <a:ext cx="1759234" cy="10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602" y="5003001"/>
            <a:ext cx="1792287" cy="185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7414602" y="140095"/>
            <a:ext cx="1736618" cy="671790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83568" y="2085307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2800" dirty="0">
              <a:latin typeface="Century Gothic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95536" y="1700808"/>
            <a:ext cx="6696744" cy="482453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CuadroTexto"/>
          <p:cNvSpPr txBox="1"/>
          <p:nvPr/>
        </p:nvSpPr>
        <p:spPr>
          <a:xfrm>
            <a:off x="683568" y="2085307"/>
            <a:ext cx="266429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L" sz="2800" dirty="0">
                <a:solidFill>
                  <a:prstClr val="black"/>
                </a:solidFill>
                <a:latin typeface="Century Gothic" pitchFamily="34" charset="0"/>
              </a:rPr>
              <a:t>S. </a:t>
            </a:r>
            <a:r>
              <a:rPr lang="es-CL" sz="2800">
                <a:solidFill>
                  <a:prstClr val="black"/>
                </a:solidFill>
                <a:latin typeface="Century Gothic" pitchFamily="34" charset="0"/>
              </a:rPr>
              <a:t>XVIII </a:t>
            </a:r>
            <a:r>
              <a:rPr lang="es-CL" sz="2800" dirty="0">
                <a:solidFill>
                  <a:prstClr val="black"/>
                </a:solidFill>
                <a:latin typeface="Century Gothic" pitchFamily="34" charset="0"/>
              </a:rPr>
              <a:t>y XIX: Caridad cristiana. Máximo exponente: Casa de Expósitos</a:t>
            </a:r>
            <a:endParaRPr lang="es-ES" sz="2800" dirty="0">
              <a:solidFill>
                <a:prstClr val="black"/>
              </a:solidFill>
              <a:latin typeface="Century Gothic" pitchFamily="34" charset="0"/>
            </a:endParaRPr>
          </a:p>
        </p:txBody>
      </p:sp>
      <p:pic>
        <p:nvPicPr>
          <p:cNvPr id="10" name="9 Imagen">
            <a:hlinkClick r:id="rId8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116559"/>
            <a:ext cx="3592299" cy="3993034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539552" y="6525344"/>
            <a:ext cx="65527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/>
              <a:t>*Rojas, J. (2010) «Historia de la infancia en Chile Republicano 1810-2010»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2747687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277765-8B5A-44CC-998A-F452177B0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Casas de Expósitos en Extremadura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AD14E1F-3353-454D-A44C-257AFD45A1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49624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s-CL" dirty="0">
                <a:solidFill>
                  <a:srgbClr val="0070C0"/>
                </a:solidFill>
              </a:rPr>
              <a:t>La historia de la «protección </a:t>
            </a:r>
            <a:br>
              <a:rPr lang="es-CL" dirty="0">
                <a:solidFill>
                  <a:srgbClr val="0070C0"/>
                </a:solidFill>
              </a:rPr>
            </a:br>
            <a:r>
              <a:rPr lang="es-CL" dirty="0">
                <a:solidFill>
                  <a:srgbClr val="0070C0"/>
                </a:solidFill>
              </a:rPr>
              <a:t>especial» en Chile</a:t>
            </a:r>
            <a:endParaRPr lang="es-ES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040" y="2356264"/>
            <a:ext cx="1798476" cy="1347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821" y="3703597"/>
            <a:ext cx="1792287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821" y="1196752"/>
            <a:ext cx="1851960" cy="124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985" y="140094"/>
            <a:ext cx="1759234" cy="10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602" y="5003001"/>
            <a:ext cx="1792287" cy="185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7414602" y="140095"/>
            <a:ext cx="1736618" cy="671790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23528" y="1821127"/>
            <a:ext cx="6840760" cy="477622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520405" y="2076170"/>
            <a:ext cx="62646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dirty="0">
                <a:latin typeface="Century Gothic" pitchFamily="34" charset="0"/>
              </a:rPr>
              <a:t>Segunda mitad S. XIX: Beneficencia. «Niños desvalidos»</a:t>
            </a:r>
          </a:p>
          <a:p>
            <a:pPr algn="ctr"/>
            <a:endParaRPr lang="es-CL" sz="2800" dirty="0">
              <a:latin typeface="Century Gothic" pitchFamily="34" charset="0"/>
            </a:endParaRPr>
          </a:p>
          <a:p>
            <a:pPr algn="ctr"/>
            <a:endParaRPr lang="es-CL" sz="2800" dirty="0">
              <a:latin typeface="Century Gothic" pitchFamily="34" charset="0"/>
            </a:endParaRPr>
          </a:p>
          <a:p>
            <a:pPr algn="ctr"/>
            <a:endParaRPr lang="es-CL" sz="2800" dirty="0">
              <a:latin typeface="Century Gothic" pitchFamily="34" charset="0"/>
            </a:endParaRPr>
          </a:p>
          <a:p>
            <a:pPr algn="ctr"/>
            <a:endParaRPr lang="es-CL" sz="2800" dirty="0">
              <a:latin typeface="Century Gothic" pitchFamily="34" charset="0"/>
            </a:endParaRPr>
          </a:p>
          <a:p>
            <a:pPr algn="ctr"/>
            <a:endParaRPr lang="es-CL" sz="2800" dirty="0">
              <a:latin typeface="Century Gothic" pitchFamily="34" charset="0"/>
            </a:endParaRPr>
          </a:p>
          <a:p>
            <a:pPr algn="ctr"/>
            <a:endParaRPr lang="es-CL" sz="2800" dirty="0">
              <a:latin typeface="Century Gothic" pitchFamily="34" charset="0"/>
            </a:endParaRPr>
          </a:p>
          <a:p>
            <a:pPr algn="ctr"/>
            <a:r>
              <a:rPr lang="es-CL" sz="2800" dirty="0">
                <a:latin typeface="Century Gothic" pitchFamily="34" charset="0"/>
              </a:rPr>
              <a:t>Continuidad vs cambio</a:t>
            </a:r>
            <a:endParaRPr lang="es-ES" sz="2800" dirty="0">
              <a:latin typeface="Century Gothic" pitchFamily="34" charset="0"/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290" y="3531352"/>
            <a:ext cx="2066925" cy="16668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747687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3054" y="-171400"/>
            <a:ext cx="10648704" cy="7029399"/>
          </a:xfrm>
          <a:prstGeom prst="rect">
            <a:avLst/>
          </a:prstGeom>
        </p:spPr>
      </p:pic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3542577185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37143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s-CL" dirty="0">
                <a:solidFill>
                  <a:srgbClr val="0070C0"/>
                </a:solidFill>
              </a:rPr>
              <a:t>La historia de la «protección </a:t>
            </a:r>
            <a:br>
              <a:rPr lang="es-CL" dirty="0">
                <a:solidFill>
                  <a:srgbClr val="0070C0"/>
                </a:solidFill>
              </a:rPr>
            </a:br>
            <a:r>
              <a:rPr lang="es-CL" dirty="0">
                <a:solidFill>
                  <a:srgbClr val="0070C0"/>
                </a:solidFill>
              </a:rPr>
              <a:t>especial» en Chile</a:t>
            </a:r>
            <a:endParaRPr lang="es-ES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040" y="2356264"/>
            <a:ext cx="1798476" cy="1347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821" y="3703597"/>
            <a:ext cx="1792287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821" y="1196752"/>
            <a:ext cx="1851960" cy="124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985" y="140094"/>
            <a:ext cx="1759234" cy="10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602" y="5003001"/>
            <a:ext cx="1792287" cy="185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7414602" y="140095"/>
            <a:ext cx="1736618" cy="671790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23528" y="1821127"/>
            <a:ext cx="6840760" cy="477622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520405" y="2076170"/>
            <a:ext cx="62646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>
                <a:latin typeface="Century Gothic" pitchFamily="34" charset="0"/>
              </a:rPr>
              <a:t>S. XX: Doctrina de la irregularidad social</a:t>
            </a:r>
            <a:endParaRPr lang="es-ES" sz="2800" dirty="0">
              <a:latin typeface="Century Gothic" pitchFamily="34" charset="0"/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051059"/>
            <a:ext cx="2828925" cy="3733800"/>
          </a:xfrm>
          <a:prstGeom prst="rect">
            <a:avLst/>
          </a:prstGeom>
        </p:spPr>
      </p:pic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2187375927"/>
              </p:ext>
            </p:extLst>
          </p:nvPr>
        </p:nvGraphicFramePr>
        <p:xfrm>
          <a:off x="2051720" y="2720859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" name="9 CuadroTexto"/>
          <p:cNvSpPr txBox="1"/>
          <p:nvPr/>
        </p:nvSpPr>
        <p:spPr>
          <a:xfrm>
            <a:off x="323528" y="5666026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La calle como espacio de sospecha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604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s-CL" dirty="0">
                <a:solidFill>
                  <a:srgbClr val="0070C0"/>
                </a:solidFill>
              </a:rPr>
              <a:t>La historia de la «protección </a:t>
            </a:r>
            <a:br>
              <a:rPr lang="es-CL" dirty="0">
                <a:solidFill>
                  <a:srgbClr val="0070C0"/>
                </a:solidFill>
              </a:rPr>
            </a:br>
            <a:r>
              <a:rPr lang="es-CL" dirty="0">
                <a:solidFill>
                  <a:srgbClr val="0070C0"/>
                </a:solidFill>
              </a:rPr>
              <a:t>especial» en Chile</a:t>
            </a:r>
            <a:endParaRPr lang="es-ES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040" y="2356264"/>
            <a:ext cx="1798476" cy="1347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821" y="3703597"/>
            <a:ext cx="1792287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821" y="1196752"/>
            <a:ext cx="1851960" cy="124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985" y="140094"/>
            <a:ext cx="1759234" cy="10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602" y="5003001"/>
            <a:ext cx="1792287" cy="185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7414602" y="140095"/>
            <a:ext cx="1736618" cy="671790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323528" y="1821127"/>
            <a:ext cx="6840760" cy="477622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745" y="2973164"/>
            <a:ext cx="5648325" cy="355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467544" y="1988840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>
                <a:latin typeface="Century Gothic" pitchFamily="34" charset="0"/>
              </a:rPr>
              <a:t>El aumento  de la ilegitimidad</a:t>
            </a:r>
            <a:endParaRPr lang="es-ES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6873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endParaRPr lang="es-ES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040" y="2356264"/>
            <a:ext cx="1798476" cy="1347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821" y="3703597"/>
            <a:ext cx="1792287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821" y="1196752"/>
            <a:ext cx="1851960" cy="124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985" y="140094"/>
            <a:ext cx="1759234" cy="10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602" y="5003001"/>
            <a:ext cx="1792287" cy="185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7414602" y="140095"/>
            <a:ext cx="1736618" cy="671790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21463" y="330695"/>
            <a:ext cx="6840760" cy="63367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CuadroTexto"/>
          <p:cNvSpPr txBox="1"/>
          <p:nvPr/>
        </p:nvSpPr>
        <p:spPr>
          <a:xfrm>
            <a:off x="719572" y="301899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>
                <a:solidFill>
                  <a:schemeClr val="bg1"/>
                </a:solidFill>
                <a:latin typeface="Century Gothic" pitchFamily="34" charset="0"/>
              </a:rPr>
              <a:t>Ley de Protección de la Infancia Desvalida (1912) instituye el ABANDONO (judicialización) </a:t>
            </a:r>
            <a:endParaRPr lang="es-ES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" name="4 Esquina doblada"/>
          <p:cNvSpPr/>
          <p:nvPr/>
        </p:nvSpPr>
        <p:spPr>
          <a:xfrm>
            <a:off x="719572" y="980728"/>
            <a:ext cx="6048672" cy="4176464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827584" y="1196752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 </a:t>
            </a:r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380" y="1202369"/>
            <a:ext cx="6569666" cy="3823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Esquina doblada"/>
          <p:cNvSpPr/>
          <p:nvPr/>
        </p:nvSpPr>
        <p:spPr>
          <a:xfrm>
            <a:off x="251520" y="5322791"/>
            <a:ext cx="6516724" cy="1344608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37" y="5453063"/>
            <a:ext cx="6282767" cy="108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0885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s-CL" dirty="0">
                <a:solidFill>
                  <a:srgbClr val="0070C0"/>
                </a:solidFill>
              </a:rPr>
              <a:t>S. XX Doctrina de la Irregularidad Social</a:t>
            </a:r>
            <a:endParaRPr lang="es-ES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040" y="2356264"/>
            <a:ext cx="1798476" cy="1347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821" y="3703597"/>
            <a:ext cx="1792287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821" y="1196752"/>
            <a:ext cx="1851960" cy="124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985" y="140094"/>
            <a:ext cx="1759234" cy="10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602" y="5003001"/>
            <a:ext cx="1792287" cy="185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7414602" y="140095"/>
            <a:ext cx="1736618" cy="671790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23528" y="1821127"/>
            <a:ext cx="6840760" cy="477622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251106"/>
            <a:ext cx="2635746" cy="3549755"/>
          </a:xfrm>
          <a:prstGeom prst="rect">
            <a:avLst/>
          </a:prstGeom>
        </p:spPr>
      </p:pic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1910258803"/>
              </p:ext>
            </p:extLst>
          </p:nvPr>
        </p:nvGraphicFramePr>
        <p:xfrm>
          <a:off x="-396552" y="206084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6696041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040" y="2356264"/>
            <a:ext cx="1798476" cy="1347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821" y="3703597"/>
            <a:ext cx="1792287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821" y="1196752"/>
            <a:ext cx="1851960" cy="124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985" y="140094"/>
            <a:ext cx="1759234" cy="10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602" y="5003001"/>
            <a:ext cx="1792287" cy="185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7414602" y="140095"/>
            <a:ext cx="1736618" cy="671790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79417"/>
            <a:ext cx="4216672" cy="41138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852936"/>
            <a:ext cx="3670360" cy="36888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80885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2D415B-E686-4F35-BDF7-0A6B6EB6D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AD75462-78BC-4B32-98BB-EA94A211F4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" y="0"/>
            <a:ext cx="7143750" cy="2819400"/>
          </a:xfrm>
        </p:spPr>
      </p:pic>
      <p:pic>
        <p:nvPicPr>
          <p:cNvPr id="7" name="Imagen 6">
            <a:hlinkClick r:id="rId3"/>
            <a:extLst>
              <a:ext uri="{FF2B5EF4-FFF2-40B4-BE49-F238E27FC236}">
                <a16:creationId xmlns:a16="http://schemas.microsoft.com/office/drawing/2014/main" id="{727CBD31-FA1F-4C57-BC59-0B0A1F766C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7" y="2829176"/>
            <a:ext cx="6659767" cy="40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223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986" y="140095"/>
            <a:ext cx="6876278" cy="1062274"/>
          </a:xfrm>
        </p:spPr>
        <p:txBody>
          <a:bodyPr/>
          <a:lstStyle/>
          <a:p>
            <a:r>
              <a:rPr lang="es-CL" dirty="0"/>
              <a:t>Contenidos del curso</a:t>
            </a:r>
            <a:endParaRPr lang="es-ES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040" y="2356264"/>
            <a:ext cx="1798476" cy="1347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821" y="3703597"/>
            <a:ext cx="1792287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821" y="1196752"/>
            <a:ext cx="1851960" cy="124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985" y="140094"/>
            <a:ext cx="1759234" cy="10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602" y="5003001"/>
            <a:ext cx="1792287" cy="185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7414602" y="140095"/>
            <a:ext cx="1736618" cy="671790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 redondeado"/>
          <p:cNvSpPr/>
          <p:nvPr/>
        </p:nvSpPr>
        <p:spPr>
          <a:xfrm>
            <a:off x="611560" y="1916832"/>
            <a:ext cx="5904656" cy="42484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1043608" y="2132856"/>
            <a:ext cx="50405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ea typeface="Calibri"/>
                <a:cs typeface="Times New Roman"/>
              </a:rPr>
              <a:t>1. Aproximaciones teóricas y normativas a la protección especial </a:t>
            </a:r>
          </a:p>
          <a:p>
            <a:endParaRPr lang="es-ES" sz="2400" dirty="0">
              <a:ea typeface="Calibri"/>
              <a:cs typeface="Times New Roman"/>
            </a:endParaRPr>
          </a:p>
          <a:p>
            <a:r>
              <a:rPr lang="es-ES" sz="2400" dirty="0">
                <a:ea typeface="Calibri"/>
                <a:cs typeface="Times New Roman"/>
              </a:rPr>
              <a:t>2. Institucionalidad del sistema de protección especial en Chile</a:t>
            </a:r>
          </a:p>
          <a:p>
            <a:r>
              <a:rPr lang="es-ES" sz="2400" dirty="0">
                <a:ea typeface="Calibri"/>
                <a:cs typeface="Times New Roman"/>
              </a:rPr>
              <a:t> </a:t>
            </a:r>
          </a:p>
          <a:p>
            <a:r>
              <a:rPr lang="es-CL" sz="2400" dirty="0">
                <a:cs typeface="Times New Roman"/>
              </a:rPr>
              <a:t>3. Recomendaciones desde la evidencia para intervenciones en protección especial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0522266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040" y="2356264"/>
            <a:ext cx="1798476" cy="1347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821" y="3703597"/>
            <a:ext cx="1792287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821" y="1196752"/>
            <a:ext cx="1851960" cy="124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985" y="140094"/>
            <a:ext cx="1759234" cy="10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602" y="5003001"/>
            <a:ext cx="1792287" cy="185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7414602" y="140095"/>
            <a:ext cx="1736618" cy="671790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21"/>
            <a:ext cx="7088354" cy="5021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35006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s-CL" dirty="0">
                <a:solidFill>
                  <a:srgbClr val="0070C0"/>
                </a:solidFill>
              </a:rPr>
              <a:t>Marco normativo e institucional </a:t>
            </a:r>
            <a:br>
              <a:rPr lang="es-CL" dirty="0">
                <a:solidFill>
                  <a:srgbClr val="0070C0"/>
                </a:solidFill>
              </a:rPr>
            </a:br>
            <a:r>
              <a:rPr lang="es-CL" dirty="0">
                <a:solidFill>
                  <a:srgbClr val="0070C0"/>
                </a:solidFill>
              </a:rPr>
              <a:t>SXX</a:t>
            </a:r>
            <a:endParaRPr lang="es-ES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040" y="2356264"/>
            <a:ext cx="1798476" cy="1347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821" y="3703597"/>
            <a:ext cx="1792287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821" y="1196752"/>
            <a:ext cx="1851960" cy="124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985" y="140094"/>
            <a:ext cx="1759234" cy="10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602" y="5003001"/>
            <a:ext cx="1792287" cy="185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7414602" y="140095"/>
            <a:ext cx="1736618" cy="671790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0760"/>
            <a:ext cx="6864350" cy="479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467544" y="1988840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s-ES" dirty="0"/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31472088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7 Elipse"/>
          <p:cNvSpPr/>
          <p:nvPr/>
        </p:nvSpPr>
        <p:spPr>
          <a:xfrm>
            <a:off x="3131840" y="5445224"/>
            <a:ext cx="1512168" cy="13794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CuadroTexto"/>
          <p:cNvSpPr txBox="1"/>
          <p:nvPr/>
        </p:nvSpPr>
        <p:spPr>
          <a:xfrm>
            <a:off x="3347864" y="593050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chemeClr val="bg1"/>
                </a:solidFill>
              </a:rPr>
              <a:t>CONAME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411109"/>
            <a:ext cx="1536700" cy="14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5148064" y="5930499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>
                <a:solidFill>
                  <a:schemeClr val="bg1"/>
                </a:solidFill>
              </a:rPr>
              <a:t>FUNICH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1" name="10 Flecha abajo"/>
          <p:cNvSpPr/>
          <p:nvPr/>
        </p:nvSpPr>
        <p:spPr>
          <a:xfrm>
            <a:off x="467544" y="1628800"/>
            <a:ext cx="936104" cy="47974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CuadroTexto"/>
          <p:cNvSpPr txBox="1"/>
          <p:nvPr/>
        </p:nvSpPr>
        <p:spPr>
          <a:xfrm>
            <a:off x="755575" y="154694"/>
            <a:ext cx="461665" cy="535531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L" b="1" dirty="0">
                <a:solidFill>
                  <a:schemeClr val="bg1"/>
                </a:solidFill>
              </a:rPr>
              <a:t>DOCTRINA IRREGULARIDAD SOCIAL</a:t>
            </a:r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1752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dirty="0">
                <a:solidFill>
                  <a:srgbClr val="0070C0"/>
                </a:solidFill>
              </a:rPr>
              <a:t>Ley de Menores</a:t>
            </a: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040" y="2356264"/>
            <a:ext cx="1798476" cy="1347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821" y="3703597"/>
            <a:ext cx="1792287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821" y="1196752"/>
            <a:ext cx="1851960" cy="124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985" y="140094"/>
            <a:ext cx="1759234" cy="10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602" y="5003001"/>
            <a:ext cx="1792287" cy="185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7414602" y="140095"/>
            <a:ext cx="1736618" cy="671790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2600324"/>
            <a:ext cx="7072151" cy="2412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Rectángulo"/>
          <p:cNvSpPr/>
          <p:nvPr/>
        </p:nvSpPr>
        <p:spPr>
          <a:xfrm>
            <a:off x="0" y="1628800"/>
            <a:ext cx="8316416" cy="44644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708921"/>
            <a:ext cx="8231259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404918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630869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s-CL" dirty="0">
                <a:solidFill>
                  <a:srgbClr val="0070C0"/>
                </a:solidFill>
              </a:rPr>
              <a:t>Para discusión grupal (textos </a:t>
            </a:r>
            <a:br>
              <a:rPr lang="es-CL" dirty="0">
                <a:solidFill>
                  <a:srgbClr val="0070C0"/>
                </a:solidFill>
              </a:rPr>
            </a:br>
            <a:r>
              <a:rPr lang="es-CL" dirty="0">
                <a:solidFill>
                  <a:srgbClr val="0070C0"/>
                </a:solidFill>
              </a:rPr>
              <a:t>Casa de Recogidas y Casa de Corrección)</a:t>
            </a:r>
            <a:endParaRPr lang="es-ES" dirty="0">
              <a:solidFill>
                <a:srgbClr val="0070C0"/>
              </a:solidFill>
            </a:endParaRP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040" y="2356264"/>
            <a:ext cx="1798476" cy="1347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821" y="3703597"/>
            <a:ext cx="1792287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821" y="1196752"/>
            <a:ext cx="1851960" cy="124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985" y="140094"/>
            <a:ext cx="1759234" cy="10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602" y="5003001"/>
            <a:ext cx="1792287" cy="185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7414602" y="140095"/>
            <a:ext cx="1736618" cy="671790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755576" y="2445502"/>
            <a:ext cx="61206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latin typeface="Century Gothic" pitchFamily="34" charset="0"/>
              </a:rPr>
              <a:t>¿Qué visión del sujeto se observa?</a:t>
            </a:r>
          </a:p>
          <a:p>
            <a:r>
              <a:rPr lang="es-CL" sz="2400" b="1" dirty="0">
                <a:latin typeface="Century Gothic" pitchFamily="34" charset="0"/>
              </a:rPr>
              <a:t>¿Qué visión del fenómeno?</a:t>
            </a:r>
          </a:p>
          <a:p>
            <a:r>
              <a:rPr lang="es-CL" sz="2400" b="1" dirty="0">
                <a:latin typeface="Century Gothic" pitchFamily="34" charset="0"/>
              </a:rPr>
              <a:t>¿En qué consiste la intervención? ¿Cuáles son sus objetivos?</a:t>
            </a:r>
          </a:p>
          <a:p>
            <a:r>
              <a:rPr lang="es-CL" sz="2400" b="1" dirty="0">
                <a:latin typeface="Century Gothic" pitchFamily="34" charset="0"/>
              </a:rPr>
              <a:t>¿Cómo se reflejan los distintos momentos históricos? ¿Cambios? ¿Continuidades?</a:t>
            </a:r>
          </a:p>
        </p:txBody>
      </p:sp>
    </p:spTree>
    <p:extLst>
      <p:ext uri="{BB962C8B-B14F-4D97-AF65-F5344CB8AC3E}">
        <p14:creationId xmlns:p14="http://schemas.microsoft.com/office/powerpoint/2010/main" val="37670736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s-CL" dirty="0">
                <a:solidFill>
                  <a:srgbClr val="0070C0"/>
                </a:solidFill>
              </a:rPr>
              <a:t>Las categorías para los niños que requieren protección</a:t>
            </a:r>
            <a:endParaRPr lang="es-ES" dirty="0">
              <a:solidFill>
                <a:srgbClr val="0070C0"/>
              </a:solidFill>
            </a:endParaRP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040" y="2356264"/>
            <a:ext cx="1798476" cy="1347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821" y="3703597"/>
            <a:ext cx="1792287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821" y="1196752"/>
            <a:ext cx="1851960" cy="124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985" y="140094"/>
            <a:ext cx="1759234" cy="10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602" y="5003001"/>
            <a:ext cx="1792287" cy="185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7414602" y="140095"/>
            <a:ext cx="1736618" cy="671790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689982632"/>
              </p:ext>
            </p:extLst>
          </p:nvPr>
        </p:nvGraphicFramePr>
        <p:xfrm>
          <a:off x="827584" y="1671597"/>
          <a:ext cx="5400600" cy="3485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79113783"/>
              </p:ext>
            </p:extLst>
          </p:nvPr>
        </p:nvGraphicFramePr>
        <p:xfrm>
          <a:off x="1835696" y="4832151"/>
          <a:ext cx="3312368" cy="21966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20522550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endParaRPr lang="es-ES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040" y="2356264"/>
            <a:ext cx="1798476" cy="1347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821" y="3703597"/>
            <a:ext cx="1792287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821" y="1196752"/>
            <a:ext cx="1851960" cy="124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985" y="140094"/>
            <a:ext cx="1759234" cy="10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602" y="5003001"/>
            <a:ext cx="1792287" cy="185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7414602" y="140095"/>
            <a:ext cx="1736618" cy="671790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70" y="140095"/>
            <a:ext cx="6793900" cy="6429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3508117850"/>
              </p:ext>
            </p:extLst>
          </p:nvPr>
        </p:nvGraphicFramePr>
        <p:xfrm>
          <a:off x="354080" y="140094"/>
          <a:ext cx="6761790" cy="6429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4 Rectángulo redondeado"/>
          <p:cNvSpPr/>
          <p:nvPr/>
        </p:nvSpPr>
        <p:spPr>
          <a:xfrm>
            <a:off x="6083660" y="3217489"/>
            <a:ext cx="6120680" cy="41764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6659724" y="4152314"/>
            <a:ext cx="554461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000" b="1" dirty="0">
                <a:solidFill>
                  <a:schemeClr val="bg1"/>
                </a:solidFill>
              </a:rPr>
              <a:t>REFORMA </a:t>
            </a:r>
          </a:p>
          <a:p>
            <a:pPr algn="ctr"/>
            <a:r>
              <a:rPr lang="es-CL" sz="3000" b="1" dirty="0">
                <a:solidFill>
                  <a:schemeClr val="bg1"/>
                </a:solidFill>
              </a:rPr>
              <a:t>NEOLIBERAL</a:t>
            </a:r>
          </a:p>
          <a:p>
            <a:pPr algn="ctr"/>
            <a:r>
              <a:rPr lang="es-CL" sz="3000" b="1" dirty="0">
                <a:solidFill>
                  <a:schemeClr val="bg1"/>
                </a:solidFill>
              </a:rPr>
              <a:t>+</a:t>
            </a:r>
          </a:p>
          <a:p>
            <a:pPr algn="ctr"/>
            <a:r>
              <a:rPr lang="es-CL" sz="3000" b="1" dirty="0">
                <a:solidFill>
                  <a:schemeClr val="bg1"/>
                </a:solidFill>
              </a:rPr>
              <a:t>IRREGULARIDAD </a:t>
            </a:r>
          </a:p>
          <a:p>
            <a:pPr algn="ctr"/>
            <a:r>
              <a:rPr lang="es-CL" sz="3000" b="1" dirty="0">
                <a:solidFill>
                  <a:schemeClr val="bg1"/>
                </a:solidFill>
              </a:rPr>
              <a:t>SOCIAL</a:t>
            </a:r>
            <a:endParaRPr lang="es-ES" sz="3000" b="1" dirty="0">
              <a:solidFill>
                <a:schemeClr val="bg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11560" y="6565612"/>
            <a:ext cx="650431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300" dirty="0" err="1"/>
              <a:t>Alvarez</a:t>
            </a:r>
            <a:r>
              <a:rPr lang="es-CL" sz="1300" dirty="0"/>
              <a:t>, J. (1993) «La experiencia neoliberal en la atención de menores en riesgo social» </a:t>
            </a:r>
            <a:endParaRPr lang="es-ES" sz="1300" dirty="0"/>
          </a:p>
        </p:txBody>
      </p:sp>
    </p:spTree>
    <p:extLst>
      <p:ext uri="{BB962C8B-B14F-4D97-AF65-F5344CB8AC3E}">
        <p14:creationId xmlns:p14="http://schemas.microsoft.com/office/powerpoint/2010/main" val="2242375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5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040" y="2356264"/>
            <a:ext cx="1798476" cy="1347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821" y="3703597"/>
            <a:ext cx="1792287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821" y="1196752"/>
            <a:ext cx="1851960" cy="124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985" y="140094"/>
            <a:ext cx="1759234" cy="10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602" y="5003001"/>
            <a:ext cx="1792287" cy="185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7414602" y="140095"/>
            <a:ext cx="1736618" cy="671790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97664" y="2180103"/>
            <a:ext cx="66967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273050" algn="ctr" fontAlgn="base">
              <a:spcBef>
                <a:spcPct val="20000"/>
              </a:spcBef>
              <a:spcAft>
                <a:spcPct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es-ES_tradnl" sz="3000" b="1" dirty="0">
                <a:solidFill>
                  <a:srgbClr val="3E3D2D"/>
                </a:solidFill>
                <a:latin typeface="Century Gothic"/>
              </a:rPr>
              <a:t>EL SUJETO NO SE AGOTA EN EL LUGAR DESDE EL CUAL ES PENSADO</a:t>
            </a:r>
          </a:p>
          <a:p>
            <a:pPr marL="342900" lvl="0" indent="-273050" algn="ctr" fontAlgn="base">
              <a:spcBef>
                <a:spcPct val="20000"/>
              </a:spcBef>
              <a:spcAft>
                <a:spcPct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endParaRPr lang="es-ES_tradnl" sz="3000" b="1" dirty="0">
              <a:solidFill>
                <a:srgbClr val="3E3D2D"/>
              </a:solidFill>
              <a:latin typeface="Century Gothic"/>
            </a:endParaRPr>
          </a:p>
          <a:p>
            <a:pPr marL="342900" lvl="0" indent="-273050" algn="ctr" fontAlgn="base">
              <a:spcBef>
                <a:spcPct val="20000"/>
              </a:spcBef>
              <a:spcAft>
                <a:spcPct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es-ES_tradnl" sz="3000" b="1" dirty="0">
                <a:solidFill>
                  <a:srgbClr val="3E3D2D"/>
                </a:solidFill>
                <a:latin typeface="Century Gothic"/>
              </a:rPr>
              <a:t>PERO SIEMPRE ES PENSADO Y NOMBRADO DESDE UN LUGAR.</a:t>
            </a:r>
            <a:endParaRPr lang="en-US" sz="3000" b="1" dirty="0">
              <a:solidFill>
                <a:srgbClr val="3E3D2D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58395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3686" y="27500"/>
            <a:ext cx="9002809" cy="1529292"/>
          </a:xfrm>
        </p:spPr>
        <p:txBody>
          <a:bodyPr>
            <a:normAutofit/>
          </a:bodyPr>
          <a:lstStyle/>
          <a:p>
            <a:pPr algn="l"/>
            <a:r>
              <a:rPr lang="es-CL" dirty="0">
                <a:solidFill>
                  <a:srgbClr val="0070C0"/>
                </a:solidFill>
              </a:rPr>
              <a:t>1. Aproximaciones teóricas y normativas a </a:t>
            </a:r>
            <a:r>
              <a:rPr lang="es-CL">
                <a:solidFill>
                  <a:srgbClr val="0070C0"/>
                </a:solidFill>
              </a:rPr>
              <a:t>la «protección especial»</a:t>
            </a:r>
            <a:endParaRPr lang="es-ES" dirty="0">
              <a:solidFill>
                <a:srgbClr val="0070C0"/>
              </a:solidFill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2856"/>
            <a:ext cx="9144000" cy="2964656"/>
          </a:xfrm>
          <a:prstGeom prst="rect">
            <a:avLst/>
          </a:prstGeom>
        </p:spPr>
      </p:pic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2855"/>
            <a:ext cx="3635896" cy="4767731"/>
          </a:xfr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227" y="2132856"/>
            <a:ext cx="5723975" cy="387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395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s-CL" dirty="0">
                <a:solidFill>
                  <a:srgbClr val="0070C0"/>
                </a:solidFill>
              </a:rPr>
              <a:t>Intervención social trabaja con categorías</a:t>
            </a:r>
            <a:endParaRPr lang="es-ES" dirty="0">
              <a:solidFill>
                <a:srgbClr val="0070C0"/>
              </a:solidFill>
            </a:endParaRP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040" y="2356264"/>
            <a:ext cx="1798476" cy="1347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821" y="3703597"/>
            <a:ext cx="1792287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821" y="1196752"/>
            <a:ext cx="1851960" cy="124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985" y="140094"/>
            <a:ext cx="1759234" cy="10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602" y="5003001"/>
            <a:ext cx="1792287" cy="185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7414602" y="140095"/>
            <a:ext cx="1736618" cy="671790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11560" y="2204864"/>
            <a:ext cx="6408712" cy="393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600" lvl="0" indent="-6096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4C600"/>
              </a:buClr>
              <a:buSzPct val="76000"/>
              <a:buFont typeface="Wingdings" pitchFamily="2" charset="2"/>
              <a:buAutoNum type="arabicPeriod"/>
            </a:pPr>
            <a:r>
              <a:rPr lang="es-ES" sz="2600" dirty="0">
                <a:solidFill>
                  <a:srgbClr val="3E3D2D"/>
                </a:solidFill>
                <a:latin typeface="Century Gothic"/>
                <a:ea typeface="MS PGothic" pitchFamily="34" charset="-128"/>
              </a:rPr>
              <a:t>Nadie llega frente al equipo social en su condición de persona natural; el núcleo de la intervención está siempre en el </a:t>
            </a:r>
            <a:r>
              <a:rPr lang="es-ES" sz="2600" dirty="0">
                <a:solidFill>
                  <a:srgbClr val="3E3D2D"/>
                </a:solidFill>
                <a:latin typeface="Century Gothic"/>
                <a:ea typeface="MS PGothic" pitchFamily="34" charset="-128"/>
                <a:hlinkClick r:id="rId8" action="ppaction://hlinksldjump"/>
              </a:rPr>
              <a:t>cruce entre sujeto y fenómeno</a:t>
            </a:r>
            <a:r>
              <a:rPr lang="es-ES" sz="2600" dirty="0">
                <a:solidFill>
                  <a:srgbClr val="3E3D2D"/>
                </a:solidFill>
                <a:latin typeface="Century Gothic"/>
                <a:ea typeface="MS PGothic" pitchFamily="34" charset="-128"/>
              </a:rPr>
              <a:t>.</a:t>
            </a:r>
          </a:p>
          <a:p>
            <a:pPr marL="609600" lvl="0" indent="-6096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4C600"/>
              </a:buClr>
              <a:buSzPct val="76000"/>
              <a:buFont typeface="Wingdings" pitchFamily="2" charset="2"/>
              <a:buAutoNum type="arabicPeriod"/>
            </a:pPr>
            <a:r>
              <a:rPr lang="es-ES" sz="2600" dirty="0">
                <a:solidFill>
                  <a:srgbClr val="3E3D2D"/>
                </a:solidFill>
                <a:latin typeface="Century Gothic"/>
                <a:ea typeface="MS PGothic" pitchFamily="34" charset="-128"/>
              </a:rPr>
              <a:t>Utilidad de trabajar con categorías: marco interpretativo.</a:t>
            </a:r>
          </a:p>
          <a:p>
            <a:pPr marL="609600" lvl="0" indent="-6096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4C600"/>
              </a:buClr>
              <a:buSzPct val="76000"/>
              <a:buFont typeface="Wingdings" pitchFamily="2" charset="2"/>
              <a:buAutoNum type="arabicPeriod"/>
            </a:pPr>
            <a:r>
              <a:rPr lang="es-ES" sz="2600" dirty="0">
                <a:solidFill>
                  <a:srgbClr val="3E3D2D"/>
                </a:solidFill>
                <a:latin typeface="Century Gothic"/>
                <a:ea typeface="MS PGothic" pitchFamily="34" charset="-128"/>
              </a:rPr>
              <a:t>Carácter parcial de toda teoría, de toda categorización.</a:t>
            </a:r>
          </a:p>
          <a:p>
            <a:pPr marL="609600" lvl="0" indent="-6096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4C600"/>
              </a:buClr>
              <a:buSzPct val="76000"/>
              <a:buFont typeface="Wingdings" pitchFamily="2" charset="2"/>
              <a:buAutoNum type="arabicPeriod"/>
            </a:pPr>
            <a:endParaRPr lang="es-ES" sz="2600" dirty="0">
              <a:solidFill>
                <a:srgbClr val="3E3D2D"/>
              </a:solidFill>
              <a:latin typeface="Century Gothic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58395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24732" y="620688"/>
            <a:ext cx="7024687" cy="1143000"/>
          </a:xfrm>
        </p:spPr>
        <p:txBody>
          <a:bodyPr/>
          <a:lstStyle/>
          <a:p>
            <a:pPr eaLnBrk="1" hangingPunct="1"/>
            <a:r>
              <a:rPr lang="es-ES" dirty="0">
                <a:hlinkClick r:id="rId3" action="ppaction://hlinksldjump"/>
              </a:rPr>
              <a:t>Núcleo de la intervención</a:t>
            </a:r>
            <a:endParaRPr lang="es-ES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s-CL" dirty="0"/>
          </a:p>
        </p:txBody>
      </p:sp>
      <p:sp>
        <p:nvSpPr>
          <p:cNvPr id="35844" name="Oval 4"/>
          <p:cNvSpPr>
            <a:spLocks noChangeArrowheads="1"/>
          </p:cNvSpPr>
          <p:nvPr/>
        </p:nvSpPr>
        <p:spPr bwMode="auto">
          <a:xfrm>
            <a:off x="1979613" y="2636838"/>
            <a:ext cx="2808287" cy="2951162"/>
          </a:xfrm>
          <a:prstGeom prst="ellipse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/>
              <a:t>Sujeto</a:t>
            </a:r>
          </a:p>
        </p:txBody>
      </p:sp>
      <p:sp>
        <p:nvSpPr>
          <p:cNvPr id="35845" name="Oval 5"/>
          <p:cNvSpPr>
            <a:spLocks noChangeArrowheads="1"/>
          </p:cNvSpPr>
          <p:nvPr/>
        </p:nvSpPr>
        <p:spPr bwMode="auto">
          <a:xfrm>
            <a:off x="4356100" y="2636838"/>
            <a:ext cx="2879725" cy="2952750"/>
          </a:xfrm>
          <a:prstGeom prst="ellipse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/>
              <a:t>Fenómeno</a:t>
            </a: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2627313" y="3789363"/>
            <a:ext cx="1584325" cy="6413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s-ES">
                <a:solidFill>
                  <a:srgbClr val="000000"/>
                </a:solidFill>
                <a:latin typeface="Arial" charset="0"/>
              </a:rPr>
              <a:t>“</a:t>
            </a:r>
            <a:r>
              <a:rPr lang="es-ES" altLang="ja-JP">
                <a:solidFill>
                  <a:srgbClr val="000000"/>
                </a:solidFill>
              </a:rPr>
              <a:t>Mujer maltratada</a:t>
            </a:r>
            <a:r>
              <a:rPr lang="ja-JP" altLang="es-ES">
                <a:solidFill>
                  <a:srgbClr val="000000"/>
                </a:solidFill>
                <a:latin typeface="Arial" charset="0"/>
              </a:rPr>
              <a:t>”</a:t>
            </a:r>
            <a:endParaRPr lang="es-ES">
              <a:solidFill>
                <a:srgbClr val="000000"/>
              </a:solidFill>
            </a:endParaRP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5076825" y="3716338"/>
            <a:ext cx="1655763" cy="77946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s-ES">
                <a:solidFill>
                  <a:srgbClr val="000000"/>
                </a:solidFill>
                <a:latin typeface="Arial" charset="0"/>
              </a:rPr>
              <a:t>“</a:t>
            </a:r>
            <a:r>
              <a:rPr lang="es-ES" altLang="ja-JP">
                <a:solidFill>
                  <a:srgbClr val="000000"/>
                </a:solidFill>
              </a:rPr>
              <a:t>Violencia</a:t>
            </a:r>
          </a:p>
          <a:p>
            <a:pPr eaLnBrk="1" hangingPunct="1">
              <a:spcBef>
                <a:spcPct val="50000"/>
              </a:spcBef>
            </a:pPr>
            <a:r>
              <a:rPr lang="es-ES">
                <a:solidFill>
                  <a:srgbClr val="000000"/>
                </a:solidFill>
              </a:rPr>
              <a:t>Intrafamiliar</a:t>
            </a:r>
            <a:r>
              <a:rPr lang="ja-JP" altLang="es-ES">
                <a:solidFill>
                  <a:srgbClr val="000000"/>
                </a:solidFill>
                <a:latin typeface="Arial" charset="0"/>
              </a:rPr>
              <a:t>”</a:t>
            </a:r>
            <a:endParaRPr lang="es-ES">
              <a:solidFill>
                <a:srgbClr val="000000"/>
              </a:solidFill>
            </a:endParaRP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1476375" y="5734050"/>
            <a:ext cx="6767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sz="2400" b="1"/>
              <a:t>MARCO COMPRENSIVO-EXPLICATIVO</a:t>
            </a:r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1042988" y="1916113"/>
            <a:ext cx="7561262" cy="4321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4932363" y="3644900"/>
            <a:ext cx="2376487" cy="915988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dirty="0">
                <a:solidFill>
                  <a:schemeClr val="bg1"/>
                </a:solidFill>
              </a:rPr>
              <a:t>INTEGRACIÓN A TRAVÉS DEL CONSUMO</a:t>
            </a:r>
          </a:p>
        </p:txBody>
      </p:sp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2555875" y="3716338"/>
            <a:ext cx="1800225" cy="10541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>
                <a:solidFill>
                  <a:schemeClr val="bg1"/>
                </a:solidFill>
              </a:rPr>
              <a:t>CIUDADANO SOBRE</a:t>
            </a:r>
          </a:p>
          <a:p>
            <a:pPr eaLnBrk="1" hangingPunct="1">
              <a:spcBef>
                <a:spcPct val="50000"/>
              </a:spcBef>
            </a:pPr>
            <a:r>
              <a:rPr lang="es-ES">
                <a:solidFill>
                  <a:schemeClr val="bg1"/>
                </a:solidFill>
              </a:rPr>
              <a:t>ENDEUDADO</a:t>
            </a:r>
          </a:p>
        </p:txBody>
      </p:sp>
      <p:sp>
        <p:nvSpPr>
          <p:cNvPr id="2" name="1 Rectángulo"/>
          <p:cNvSpPr/>
          <p:nvPr/>
        </p:nvSpPr>
        <p:spPr>
          <a:xfrm>
            <a:off x="2447813" y="3680619"/>
            <a:ext cx="2016348" cy="1125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"/>
          <p:cNvSpPr/>
          <p:nvPr/>
        </p:nvSpPr>
        <p:spPr>
          <a:xfrm>
            <a:off x="4882548" y="3644900"/>
            <a:ext cx="2569772" cy="1125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CuadroTexto"/>
          <p:cNvSpPr txBox="1"/>
          <p:nvPr/>
        </p:nvSpPr>
        <p:spPr>
          <a:xfrm>
            <a:off x="5076825" y="3716338"/>
            <a:ext cx="22320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Sociedad garantiza/protege/vulnera derechos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2555875" y="3789363"/>
            <a:ext cx="16557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Niño vulnerado en sus derechos</a:t>
            </a: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2339752" y="1916113"/>
            <a:ext cx="5112568" cy="4327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2555875" y="1916113"/>
            <a:ext cx="4608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/>
              <a:t>ENFOQUE DE DERECHOS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09314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44" grpId="0" animBg="1"/>
      <p:bldP spid="35845" grpId="0" animBg="1"/>
      <p:bldP spid="35846" grpId="0" animBg="1"/>
      <p:bldP spid="35847" grpId="0" animBg="1"/>
      <p:bldP spid="35849" grpId="0" animBg="1"/>
      <p:bldP spid="35850" grpId="0" animBg="1"/>
      <p:bldP spid="35851" grpId="0" animBg="1"/>
      <p:bldP spid="2" grpId="0" animBg="1"/>
      <p:bldP spid="13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s-CL" dirty="0"/>
              <a:t>Enfoque tutelar/enfoque de </a:t>
            </a:r>
            <a:br>
              <a:rPr lang="es-CL" dirty="0"/>
            </a:br>
            <a:r>
              <a:rPr lang="es-CL" dirty="0"/>
              <a:t>derechos</a:t>
            </a:r>
            <a:endParaRPr lang="es-ES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040" y="2356264"/>
            <a:ext cx="1798476" cy="1347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821" y="3703597"/>
            <a:ext cx="1792287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821" y="1196752"/>
            <a:ext cx="1851960" cy="124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985" y="140094"/>
            <a:ext cx="1759234" cy="10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602" y="5003001"/>
            <a:ext cx="1792287" cy="185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7414602" y="140095"/>
            <a:ext cx="1736618" cy="671790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12" y="1700809"/>
            <a:ext cx="7093026" cy="3690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907704" y="5805264"/>
            <a:ext cx="5349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100" dirty="0"/>
              <a:t>Elaboración en base a  </a:t>
            </a:r>
            <a:r>
              <a:rPr lang="es-CL" sz="1100" dirty="0" err="1"/>
              <a:t>Beloff</a:t>
            </a:r>
            <a:r>
              <a:rPr lang="es-CL" sz="1100" dirty="0"/>
              <a:t>, M. (1999). “Protección integral de los derechos del niño y de la situación irregular: un modelo para armar y otro para desarmar”. En Justicia y derechos del niño Nº1. Santiago de Chile. Pp. 9-21</a:t>
            </a:r>
            <a:r>
              <a:rPr lang="es-C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7687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s-CL" dirty="0"/>
              <a:t>Enfoque tutelar/enfoque de</a:t>
            </a:r>
            <a:br>
              <a:rPr lang="es-CL" dirty="0"/>
            </a:br>
            <a:r>
              <a:rPr lang="es-CL" dirty="0"/>
              <a:t>derechos</a:t>
            </a:r>
            <a:endParaRPr lang="es-ES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040" y="2356264"/>
            <a:ext cx="1798476" cy="1347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821" y="3703597"/>
            <a:ext cx="1792287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821" y="1196752"/>
            <a:ext cx="1851960" cy="124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985" y="140094"/>
            <a:ext cx="1759234" cy="10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602" y="5003001"/>
            <a:ext cx="1792287" cy="185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7414602" y="140095"/>
            <a:ext cx="1736618" cy="671790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17" y="2048600"/>
            <a:ext cx="7084596" cy="3309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547664" y="5930500"/>
            <a:ext cx="564443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100" dirty="0"/>
              <a:t>Elaboración en base a  </a:t>
            </a:r>
            <a:r>
              <a:rPr lang="es-CL" sz="1100" dirty="0" err="1"/>
              <a:t>Beloff</a:t>
            </a:r>
            <a:r>
              <a:rPr lang="es-CL" sz="1100" dirty="0"/>
              <a:t>, M. (1999). “Protección integral de los derechos del niño y de la situación irregular: un modelo para armar y otro para desarmar”. En Justicia y derechos del niño Nº1. Santiago de Chile. Pp. 9-21.</a:t>
            </a:r>
          </a:p>
        </p:txBody>
      </p:sp>
    </p:spTree>
    <p:extLst>
      <p:ext uri="{BB962C8B-B14F-4D97-AF65-F5344CB8AC3E}">
        <p14:creationId xmlns:p14="http://schemas.microsoft.com/office/powerpoint/2010/main" val="2747687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040" y="2356264"/>
            <a:ext cx="1798476" cy="1347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821" y="3703597"/>
            <a:ext cx="1792287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821" y="1196752"/>
            <a:ext cx="1851960" cy="124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985" y="140094"/>
            <a:ext cx="1759234" cy="10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602" y="5003001"/>
            <a:ext cx="1792287" cy="185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7414602" y="140095"/>
            <a:ext cx="1736618" cy="671790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647875060"/>
              </p:ext>
            </p:extLst>
          </p:nvPr>
        </p:nvGraphicFramePr>
        <p:xfrm>
          <a:off x="179512" y="116632"/>
          <a:ext cx="4176464" cy="3358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334938409"/>
              </p:ext>
            </p:extLst>
          </p:nvPr>
        </p:nvGraphicFramePr>
        <p:xfrm>
          <a:off x="2267744" y="3460228"/>
          <a:ext cx="4752528" cy="3085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6" name="5 Rectángulo redondeado"/>
          <p:cNvSpPr/>
          <p:nvPr/>
        </p:nvSpPr>
        <p:spPr>
          <a:xfrm>
            <a:off x="179512" y="188640"/>
            <a:ext cx="4176464" cy="3442949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 redondeado"/>
          <p:cNvSpPr/>
          <p:nvPr/>
        </p:nvSpPr>
        <p:spPr>
          <a:xfrm>
            <a:off x="2267744" y="3801848"/>
            <a:ext cx="4752528" cy="2448272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CuadroTexto"/>
          <p:cNvSpPr txBox="1"/>
          <p:nvPr/>
        </p:nvSpPr>
        <p:spPr>
          <a:xfrm>
            <a:off x="1403648" y="2060848"/>
            <a:ext cx="9361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100" dirty="0"/>
              <a:t>Beneficencia</a:t>
            </a:r>
          </a:p>
        </p:txBody>
      </p:sp>
    </p:spTree>
    <p:extLst>
      <p:ext uri="{BB962C8B-B14F-4D97-AF65-F5344CB8AC3E}">
        <p14:creationId xmlns:p14="http://schemas.microsoft.com/office/powerpoint/2010/main" val="2747687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5" grpId="0">
        <p:bldAsOne/>
      </p:bldGraphic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1968</TotalTime>
  <Words>611</Words>
  <Application>Microsoft Office PowerPoint</Application>
  <PresentationFormat>Presentación en pantalla (4:3)</PresentationFormat>
  <Paragraphs>111</Paragraphs>
  <Slides>25</Slides>
  <Notes>3</Notes>
  <HiddenSlides>1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4" baseType="lpstr">
      <vt:lpstr>MS PGothic</vt:lpstr>
      <vt:lpstr>Arial</vt:lpstr>
      <vt:lpstr>Calibri</vt:lpstr>
      <vt:lpstr>Century Gothic</vt:lpstr>
      <vt:lpstr>Tahoma</vt:lpstr>
      <vt:lpstr>Times New Roman</vt:lpstr>
      <vt:lpstr>Wingdings</vt:lpstr>
      <vt:lpstr>Wingdings 2</vt:lpstr>
      <vt:lpstr>Tema de Office</vt:lpstr>
      <vt:lpstr>El sistema de protección especial destinado a la infancia vulnerable</vt:lpstr>
      <vt:lpstr>Contenidos del curso</vt:lpstr>
      <vt:lpstr>Presentación de PowerPoint</vt:lpstr>
      <vt:lpstr>1. Aproximaciones teóricas y normativas a la «protección especial»</vt:lpstr>
      <vt:lpstr>Intervención social trabaja con categorías</vt:lpstr>
      <vt:lpstr>Núcleo de la intervención</vt:lpstr>
      <vt:lpstr>Enfoque tutelar/enfoque de  derechos</vt:lpstr>
      <vt:lpstr>Enfoque tutelar/enfoque de derechos</vt:lpstr>
      <vt:lpstr>Presentación de PowerPoint</vt:lpstr>
      <vt:lpstr>La historia de la «protección  especial» en Chile*</vt:lpstr>
      <vt:lpstr>Casas de Expósitos en Extremadura</vt:lpstr>
      <vt:lpstr>La historia de la «protección  especial» en Chile</vt:lpstr>
      <vt:lpstr>Presentación de PowerPoint</vt:lpstr>
      <vt:lpstr>La historia de la «protección  especial» en Chile</vt:lpstr>
      <vt:lpstr>La historia de la «protección  especial» en Chile</vt:lpstr>
      <vt:lpstr>Presentación de PowerPoint</vt:lpstr>
      <vt:lpstr>S. XX Doctrina de la Irregularidad Social</vt:lpstr>
      <vt:lpstr>Presentación de PowerPoint</vt:lpstr>
      <vt:lpstr>Presentación de PowerPoint</vt:lpstr>
      <vt:lpstr>Presentación de PowerPoint</vt:lpstr>
      <vt:lpstr>Marco normativo e institucional  SXX</vt:lpstr>
      <vt:lpstr>Ley de Menores</vt:lpstr>
      <vt:lpstr>Para discusión grupal (textos  Casa de Recogidas y Casa de Corrección)</vt:lpstr>
      <vt:lpstr>Las categorías para los niños que requieren protección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José Miguel</cp:lastModifiedBy>
  <cp:revision>55</cp:revision>
  <dcterms:created xsi:type="dcterms:W3CDTF">2015-08-18T21:54:13Z</dcterms:created>
  <dcterms:modified xsi:type="dcterms:W3CDTF">2018-08-04T03:48:58Z</dcterms:modified>
</cp:coreProperties>
</file>