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0" autoAdjust="0"/>
    <p:restoredTop sz="94660"/>
  </p:normalViewPr>
  <p:slideViewPr>
    <p:cSldViewPr>
      <p:cViewPr varScale="1">
        <p:scale>
          <a:sx n="65" d="100"/>
          <a:sy n="65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902-381B-453E-97BA-72A9998E088A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8EDE-7CAB-4760-8634-38F1D35278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496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902-381B-453E-97BA-72A9998E088A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8EDE-7CAB-4760-8634-38F1D35278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601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902-381B-453E-97BA-72A9998E088A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8EDE-7CAB-4760-8634-38F1D35278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778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902-381B-453E-97BA-72A9998E088A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8EDE-7CAB-4760-8634-38F1D35278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024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902-381B-453E-97BA-72A9998E088A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8EDE-7CAB-4760-8634-38F1D35278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676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902-381B-453E-97BA-72A9998E088A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8EDE-7CAB-4760-8634-38F1D35278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14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902-381B-453E-97BA-72A9998E088A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8EDE-7CAB-4760-8634-38F1D35278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704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902-381B-453E-97BA-72A9998E088A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8EDE-7CAB-4760-8634-38F1D35278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268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902-381B-453E-97BA-72A9998E088A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8EDE-7CAB-4760-8634-38F1D35278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1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902-381B-453E-97BA-72A9998E088A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8EDE-7CAB-4760-8634-38F1D35278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336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1902-381B-453E-97BA-72A9998E088A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8EDE-7CAB-4760-8634-38F1D35278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341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F1902-381B-453E-97BA-72A9998E088A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38EDE-7CAB-4760-8634-38F1D35278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475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10009111" cy="6828105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76423" y="6300028"/>
            <a:ext cx="8784976" cy="36933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7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376423" y="6300028"/>
            <a:ext cx="87849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TALLER: LA CÁPSULA DEL TIEMPO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686865" y="4948729"/>
            <a:ext cx="1975290" cy="17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0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170842" y="620688"/>
            <a:ext cx="807356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SIGLO XIX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Grupo </a:t>
            </a:r>
            <a:r>
              <a:rPr lang="es-CL" b="1" dirty="0" smtClean="0">
                <a:solidFill>
                  <a:schemeClr val="bg1"/>
                </a:solidFill>
              </a:rPr>
              <a:t>1: 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¿Para qué mundo se educaba a estos niños y niñas?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¿Qué actitudes, habilidades y valores se entregaban?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¿Qué recursos se utilizaban?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¿Qué esperaba el mundo de ellos y ellas?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56" y="2636912"/>
            <a:ext cx="9272056" cy="421457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987824" y="260648"/>
            <a:ext cx="5328592" cy="36933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7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2555776" y="260648"/>
            <a:ext cx="57606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TALLER: LA CÁPSULA DEL TIEMPO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8311174" y="125469"/>
            <a:ext cx="720080" cy="6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0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 b="8034"/>
          <a:stretch/>
        </p:blipFill>
        <p:spPr>
          <a:xfrm>
            <a:off x="-2611" y="2534609"/>
            <a:ext cx="9146611" cy="435077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70842" y="620688"/>
            <a:ext cx="75695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SIGLO XX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Grupo 2: 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¿Para qué mundo se </a:t>
            </a:r>
            <a:r>
              <a:rPr lang="es-CL" b="1" dirty="0" smtClean="0">
                <a:solidFill>
                  <a:schemeClr val="bg1"/>
                </a:solidFill>
              </a:rPr>
              <a:t>educó </a:t>
            </a:r>
            <a:r>
              <a:rPr lang="es-CL" b="1" dirty="0" smtClean="0">
                <a:solidFill>
                  <a:schemeClr val="bg1"/>
                </a:solidFill>
              </a:rPr>
              <a:t>a estos niños y niñas?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¿Qué actitudes, habilidades y valores se </a:t>
            </a:r>
            <a:r>
              <a:rPr lang="es-CL" b="1" dirty="0" smtClean="0">
                <a:solidFill>
                  <a:schemeClr val="bg1"/>
                </a:solidFill>
              </a:rPr>
              <a:t>les entregaron?</a:t>
            </a:r>
            <a:endParaRPr lang="es-CL" b="1" dirty="0" smtClean="0">
              <a:solidFill>
                <a:schemeClr val="bg1"/>
              </a:solidFill>
            </a:endParaRPr>
          </a:p>
          <a:p>
            <a:r>
              <a:rPr lang="es-CL" b="1" dirty="0" smtClean="0">
                <a:solidFill>
                  <a:schemeClr val="bg1"/>
                </a:solidFill>
              </a:rPr>
              <a:t>¿Qué recursos se </a:t>
            </a:r>
            <a:r>
              <a:rPr lang="es-CL" b="1" dirty="0" smtClean="0">
                <a:solidFill>
                  <a:schemeClr val="bg1"/>
                </a:solidFill>
              </a:rPr>
              <a:t>utilizaron?</a:t>
            </a:r>
            <a:endParaRPr lang="es-CL" b="1" dirty="0" smtClean="0">
              <a:solidFill>
                <a:schemeClr val="bg1"/>
              </a:solidFill>
            </a:endParaRPr>
          </a:p>
          <a:p>
            <a:r>
              <a:rPr lang="es-CL" b="1" dirty="0" smtClean="0">
                <a:solidFill>
                  <a:schemeClr val="bg1"/>
                </a:solidFill>
              </a:rPr>
              <a:t>¿Cómo se insertaron en el mundo en su adultez?</a:t>
            </a:r>
            <a:endParaRPr lang="es-CL" b="1" dirty="0" smtClean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987824" y="260648"/>
            <a:ext cx="5328592" cy="36933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7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2555776" y="260648"/>
            <a:ext cx="57606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TALLER: LA CÁPSULA DEL TIEMPO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8311174" y="125469"/>
            <a:ext cx="720080" cy="6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1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0" b="6115"/>
          <a:stretch/>
        </p:blipFill>
        <p:spPr>
          <a:xfrm>
            <a:off x="0" y="2564904"/>
            <a:ext cx="9144000" cy="429309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70842" y="606167"/>
            <a:ext cx="75695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SIGLO </a:t>
            </a:r>
            <a:r>
              <a:rPr lang="es-CL" sz="3200" b="1" dirty="0" smtClean="0">
                <a:solidFill>
                  <a:schemeClr val="bg1"/>
                </a:solidFill>
              </a:rPr>
              <a:t>XXI</a:t>
            </a:r>
            <a:endParaRPr lang="es-CL" sz="3200" b="1" dirty="0" smtClean="0">
              <a:solidFill>
                <a:schemeClr val="bg1"/>
              </a:solidFill>
            </a:endParaRPr>
          </a:p>
          <a:p>
            <a:r>
              <a:rPr lang="es-CL" b="1" dirty="0" smtClean="0">
                <a:solidFill>
                  <a:schemeClr val="bg1"/>
                </a:solidFill>
              </a:rPr>
              <a:t>Grupo 3: 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¿Para qué mundo se </a:t>
            </a:r>
            <a:r>
              <a:rPr lang="es-CL" b="1" dirty="0" smtClean="0">
                <a:solidFill>
                  <a:schemeClr val="bg1"/>
                </a:solidFill>
              </a:rPr>
              <a:t>educa a </a:t>
            </a:r>
            <a:r>
              <a:rPr lang="es-CL" b="1" dirty="0" smtClean="0">
                <a:solidFill>
                  <a:schemeClr val="bg1"/>
                </a:solidFill>
              </a:rPr>
              <a:t>estos niños y niñas?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¿Qué actitudes, habilidades y valores se </a:t>
            </a:r>
            <a:r>
              <a:rPr lang="es-CL" b="1" dirty="0" smtClean="0">
                <a:solidFill>
                  <a:schemeClr val="bg1"/>
                </a:solidFill>
              </a:rPr>
              <a:t>es deben entregar?</a:t>
            </a:r>
            <a:endParaRPr lang="es-CL" b="1" dirty="0" smtClean="0">
              <a:solidFill>
                <a:schemeClr val="bg1"/>
              </a:solidFill>
            </a:endParaRPr>
          </a:p>
          <a:p>
            <a:r>
              <a:rPr lang="es-CL" b="1" dirty="0" smtClean="0">
                <a:solidFill>
                  <a:schemeClr val="bg1"/>
                </a:solidFill>
              </a:rPr>
              <a:t>¿Qué recursos se </a:t>
            </a:r>
            <a:r>
              <a:rPr lang="es-CL" b="1" dirty="0" smtClean="0">
                <a:solidFill>
                  <a:schemeClr val="bg1"/>
                </a:solidFill>
              </a:rPr>
              <a:t>utilizan?</a:t>
            </a:r>
            <a:endParaRPr lang="es-CL" b="1" dirty="0" smtClean="0">
              <a:solidFill>
                <a:schemeClr val="bg1"/>
              </a:solidFill>
            </a:endParaRPr>
          </a:p>
          <a:p>
            <a:r>
              <a:rPr lang="es-CL" b="1" dirty="0" smtClean="0">
                <a:solidFill>
                  <a:schemeClr val="bg1"/>
                </a:solidFill>
              </a:rPr>
              <a:t>¿Qué </a:t>
            </a:r>
            <a:r>
              <a:rPr lang="es-CL" b="1" dirty="0" smtClean="0">
                <a:solidFill>
                  <a:schemeClr val="bg1"/>
                </a:solidFill>
              </a:rPr>
              <a:t>espera </a:t>
            </a:r>
            <a:r>
              <a:rPr lang="es-CL" b="1" dirty="0" smtClean="0">
                <a:solidFill>
                  <a:schemeClr val="bg1"/>
                </a:solidFill>
              </a:rPr>
              <a:t>el mundo de ellos y ellas?</a:t>
            </a:r>
          </a:p>
          <a:p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105270" y="260648"/>
            <a:ext cx="5328592" cy="36933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7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2673222" y="260648"/>
            <a:ext cx="57606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TALLER: LA CÁPSULA DEL TIEMPO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8428620" y="125469"/>
            <a:ext cx="720080" cy="6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6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170842" y="1003950"/>
            <a:ext cx="756951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400" b="1" dirty="0" smtClean="0">
                <a:solidFill>
                  <a:srgbClr val="FFFF00"/>
                </a:solidFill>
              </a:rPr>
              <a:t>METODOLOGÍA de TRABAJO.</a:t>
            </a:r>
          </a:p>
          <a:p>
            <a:pPr>
              <a:lnSpc>
                <a:spcPct val="150000"/>
              </a:lnSpc>
            </a:pPr>
            <a:r>
              <a:rPr lang="es-CL" sz="2000" b="1" dirty="0" smtClean="0">
                <a:solidFill>
                  <a:schemeClr val="bg1"/>
                </a:solidFill>
              </a:rPr>
              <a:t>Discutir </a:t>
            </a:r>
            <a:r>
              <a:rPr lang="es-CL" sz="2000" b="1" dirty="0" smtClean="0">
                <a:solidFill>
                  <a:schemeClr val="bg1"/>
                </a:solidFill>
              </a:rPr>
              <a:t>y concluir con respecto a las preguntas planteadas.</a:t>
            </a:r>
          </a:p>
          <a:p>
            <a:pPr>
              <a:lnSpc>
                <a:spcPct val="150000"/>
              </a:lnSpc>
            </a:pPr>
            <a:r>
              <a:rPr lang="es-CL" sz="2000" b="1" dirty="0" smtClean="0">
                <a:solidFill>
                  <a:schemeClr val="bg1"/>
                </a:solidFill>
              </a:rPr>
              <a:t>Expresar las conclusiones en una pieza gráfica o audiovisual de formato libre. </a:t>
            </a:r>
            <a:endParaRPr lang="es-CL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s-CL" sz="2000" b="1" dirty="0" smtClean="0">
                <a:solidFill>
                  <a:schemeClr val="bg1"/>
                </a:solidFill>
              </a:rPr>
              <a:t>Ejemplos:</a:t>
            </a:r>
            <a:endParaRPr lang="es-CL" sz="20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CL" sz="2000" b="1" dirty="0" smtClean="0">
                <a:solidFill>
                  <a:schemeClr val="bg1"/>
                </a:solidFill>
              </a:rPr>
              <a:t>Collage.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CL" sz="2000" b="1" dirty="0" smtClean="0">
                <a:solidFill>
                  <a:schemeClr val="bg1"/>
                </a:solidFill>
              </a:rPr>
              <a:t>Secuencia de </a:t>
            </a:r>
            <a:r>
              <a:rPr lang="es-CL" sz="2000" b="1" dirty="0" err="1" smtClean="0">
                <a:solidFill>
                  <a:schemeClr val="bg1"/>
                </a:solidFill>
              </a:rPr>
              <a:t>diapos</a:t>
            </a:r>
            <a:r>
              <a:rPr lang="es-CL" sz="2000" b="1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CL" sz="2000" b="1" dirty="0" smtClean="0">
                <a:solidFill>
                  <a:schemeClr val="bg1"/>
                </a:solidFill>
              </a:rPr>
              <a:t>Audiovisual (</a:t>
            </a:r>
            <a:r>
              <a:rPr lang="es-CL" sz="2000" b="1" dirty="0" err="1" smtClean="0">
                <a:solidFill>
                  <a:schemeClr val="bg1"/>
                </a:solidFill>
              </a:rPr>
              <a:t>cuaquier</a:t>
            </a:r>
            <a:r>
              <a:rPr lang="es-CL" sz="2000" b="1" dirty="0" smtClean="0">
                <a:solidFill>
                  <a:schemeClr val="bg1"/>
                </a:solidFill>
              </a:rPr>
              <a:t> tipo de audio + cualquier tipo de imagen)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CL" sz="2000" b="1" dirty="0" smtClean="0">
                <a:solidFill>
                  <a:schemeClr val="bg1"/>
                </a:solidFill>
              </a:rPr>
              <a:t>Video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CL" sz="2000" b="1" dirty="0" smtClean="0">
                <a:solidFill>
                  <a:schemeClr val="bg1"/>
                </a:solidFill>
              </a:rPr>
              <a:t>Mixto entre los anteriores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CL" sz="2000" b="1" dirty="0" smtClean="0">
                <a:solidFill>
                  <a:schemeClr val="bg1"/>
                </a:solidFill>
              </a:rPr>
              <a:t>Otro</a:t>
            </a:r>
            <a:endParaRPr lang="es-CL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s-CL" sz="2000" b="1" dirty="0" smtClean="0">
                <a:solidFill>
                  <a:schemeClr val="bg1"/>
                </a:solidFill>
              </a:rPr>
              <a:t>Exponer en plenario los resultados</a:t>
            </a:r>
          </a:p>
          <a:p>
            <a:pPr>
              <a:lnSpc>
                <a:spcPct val="150000"/>
              </a:lnSpc>
            </a:pPr>
            <a:endParaRPr lang="es-CL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987824" y="260648"/>
            <a:ext cx="5328592" cy="36933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7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2555776" y="260648"/>
            <a:ext cx="57606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TALLER: LA CÁPSULA DEL TIEMPO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8311174" y="125469"/>
            <a:ext cx="720080" cy="6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707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221</Words>
  <Application>Microsoft Office PowerPoint</Application>
  <PresentationFormat>Presentación en pantalla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Abarca</dc:creator>
  <cp:lastModifiedBy>Ricardo Abarca</cp:lastModifiedBy>
  <cp:revision>12</cp:revision>
  <dcterms:created xsi:type="dcterms:W3CDTF">2021-08-06T17:44:52Z</dcterms:created>
  <dcterms:modified xsi:type="dcterms:W3CDTF">2021-08-11T17:48:49Z</dcterms:modified>
</cp:coreProperties>
</file>