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7" r:id="rId4"/>
    <p:sldId id="274" r:id="rId5"/>
    <p:sldId id="275" r:id="rId6"/>
    <p:sldId id="259" r:id="rId7"/>
    <p:sldId id="260" r:id="rId8"/>
    <p:sldId id="268" r:id="rId9"/>
    <p:sldId id="276" r:id="rId10"/>
    <p:sldId id="277" r:id="rId11"/>
    <p:sldId id="278" r:id="rId12"/>
    <p:sldId id="279" r:id="rId13"/>
    <p:sldId id="280" r:id="rId14"/>
    <p:sldId id="281" r:id="rId15"/>
    <p:sldId id="290" r:id="rId16"/>
    <p:sldId id="282" r:id="rId17"/>
    <p:sldId id="283" r:id="rId18"/>
    <p:sldId id="284" r:id="rId19"/>
    <p:sldId id="285" r:id="rId20"/>
    <p:sldId id="286" r:id="rId21"/>
    <p:sldId id="291" r:id="rId22"/>
    <p:sldId id="292" r:id="rId23"/>
    <p:sldId id="293" r:id="rId24"/>
    <p:sldId id="289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348B2-15C7-4444-97D6-D423D5F47E27}" v="9" dt="2022-10-06T00:17:56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0D24B-6285-4D64-80F7-078CE54C59AC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63C6EF8-ECA2-46F0-91D3-B8EACB577455}">
      <dgm:prSet/>
      <dgm:spPr/>
      <dgm:t>
        <a:bodyPr/>
        <a:lstStyle/>
        <a:p>
          <a:r>
            <a:rPr lang="es-ES" b="1"/>
            <a:t>1) Teoría</a:t>
          </a:r>
          <a:r>
            <a:rPr lang="es-ES" b="1" baseline="-25000"/>
            <a:t>1</a:t>
          </a:r>
          <a:r>
            <a:rPr lang="es-ES" b="1"/>
            <a:t>: Sistema de proposiciones generales que relacionan dos o más variables.</a:t>
          </a:r>
          <a:endParaRPr lang="en-US"/>
        </a:p>
      </dgm:t>
    </dgm:pt>
    <dgm:pt modelId="{ED7259C4-BCC4-434C-A719-EF98A990B23E}" type="parTrans" cxnId="{BA5DBBD1-1E41-4711-BC5E-5D35CCDA4B1A}">
      <dgm:prSet/>
      <dgm:spPr/>
      <dgm:t>
        <a:bodyPr/>
        <a:lstStyle/>
        <a:p>
          <a:endParaRPr lang="en-US"/>
        </a:p>
      </dgm:t>
    </dgm:pt>
    <dgm:pt modelId="{60CB779D-3987-43C0-A3DD-9137AA7C5875}" type="sibTrans" cxnId="{BA5DBBD1-1E41-4711-BC5E-5D35CCDA4B1A}">
      <dgm:prSet/>
      <dgm:spPr/>
      <dgm:t>
        <a:bodyPr/>
        <a:lstStyle/>
        <a:p>
          <a:endParaRPr lang="en-US"/>
        </a:p>
      </dgm:t>
    </dgm:pt>
    <dgm:pt modelId="{56CB9CEF-1402-431E-A92D-EA262DC6BF48}">
      <dgm:prSet/>
      <dgm:spPr/>
      <dgm:t>
        <a:bodyPr/>
        <a:lstStyle/>
        <a:p>
          <a:r>
            <a:rPr lang="es-ES" b="1"/>
            <a:t>Ejemplo: teoría de movilización de recursos, en la explicación de la aparición de movimientos sociales.</a:t>
          </a:r>
          <a:endParaRPr lang="en-US"/>
        </a:p>
      </dgm:t>
    </dgm:pt>
    <dgm:pt modelId="{8A0408DE-4F94-4B12-85C2-352EB8F2512E}" type="parTrans" cxnId="{F8E3F3E5-D536-4261-A336-914EC52DA8AF}">
      <dgm:prSet/>
      <dgm:spPr/>
      <dgm:t>
        <a:bodyPr/>
        <a:lstStyle/>
        <a:p>
          <a:endParaRPr lang="en-US"/>
        </a:p>
      </dgm:t>
    </dgm:pt>
    <dgm:pt modelId="{005BF3CD-C2F6-43D0-87F5-95C36326D38C}" type="sibTrans" cxnId="{F8E3F3E5-D536-4261-A336-914EC52DA8AF}">
      <dgm:prSet/>
      <dgm:spPr/>
      <dgm:t>
        <a:bodyPr/>
        <a:lstStyle/>
        <a:p>
          <a:endParaRPr lang="en-US"/>
        </a:p>
      </dgm:t>
    </dgm:pt>
    <dgm:pt modelId="{6BC39282-9E99-4EA6-BED0-3A9307DE4A0B}">
      <dgm:prSet/>
      <dgm:spPr/>
      <dgm:t>
        <a:bodyPr/>
        <a:lstStyle/>
        <a:p>
          <a:r>
            <a:rPr lang="es-ES" b="1"/>
            <a:t>2) Teoría</a:t>
          </a:r>
          <a:r>
            <a:rPr lang="es-ES" b="1" baseline="-25000"/>
            <a:t>2</a:t>
          </a:r>
          <a:r>
            <a:rPr lang="es-ES" b="1"/>
            <a:t>: Explicación de algún fenómeno (usualmente histórico), específico.</a:t>
          </a:r>
          <a:endParaRPr lang="en-US"/>
        </a:p>
      </dgm:t>
    </dgm:pt>
    <dgm:pt modelId="{1C319B82-C1DF-44C1-B405-84642E875796}" type="parTrans" cxnId="{BDD1D16B-F1AD-41F8-A893-B8A82CDC10A5}">
      <dgm:prSet/>
      <dgm:spPr/>
      <dgm:t>
        <a:bodyPr/>
        <a:lstStyle/>
        <a:p>
          <a:endParaRPr lang="en-US"/>
        </a:p>
      </dgm:t>
    </dgm:pt>
    <dgm:pt modelId="{98C31045-B055-4F74-9AAC-0AEA1AD30E59}" type="sibTrans" cxnId="{BDD1D16B-F1AD-41F8-A893-B8A82CDC10A5}">
      <dgm:prSet/>
      <dgm:spPr/>
      <dgm:t>
        <a:bodyPr/>
        <a:lstStyle/>
        <a:p>
          <a:endParaRPr lang="en-US"/>
        </a:p>
      </dgm:t>
    </dgm:pt>
    <dgm:pt modelId="{C86808F4-C7DF-4BAC-A97F-1A06A606B3B2}">
      <dgm:prSet/>
      <dgm:spPr/>
      <dgm:t>
        <a:bodyPr/>
        <a:lstStyle/>
        <a:p>
          <a:r>
            <a:rPr lang="es-ES" b="1"/>
            <a:t>Ejemplo: decadencia del Imperio Otomano.</a:t>
          </a:r>
          <a:endParaRPr lang="en-US"/>
        </a:p>
      </dgm:t>
    </dgm:pt>
    <dgm:pt modelId="{4335C5AA-BD54-4996-888B-6822BB051EF7}" type="parTrans" cxnId="{9CB5DC44-A17A-499D-929C-18A6A54D56AD}">
      <dgm:prSet/>
      <dgm:spPr/>
      <dgm:t>
        <a:bodyPr/>
        <a:lstStyle/>
        <a:p>
          <a:endParaRPr lang="en-US"/>
        </a:p>
      </dgm:t>
    </dgm:pt>
    <dgm:pt modelId="{FF237D14-0F0A-49C6-BABB-F5DCF1959118}" type="sibTrans" cxnId="{9CB5DC44-A17A-499D-929C-18A6A54D56AD}">
      <dgm:prSet/>
      <dgm:spPr/>
      <dgm:t>
        <a:bodyPr/>
        <a:lstStyle/>
        <a:p>
          <a:endParaRPr lang="en-US"/>
        </a:p>
      </dgm:t>
    </dgm:pt>
    <dgm:pt modelId="{FD1BC6DB-0859-42F2-8056-1E04E5A54625}">
      <dgm:prSet/>
      <dgm:spPr/>
      <dgm:t>
        <a:bodyPr/>
        <a:lstStyle/>
        <a:p>
          <a:r>
            <a:rPr lang="es-ES" b="1"/>
            <a:t>3) Teoría</a:t>
          </a:r>
          <a:r>
            <a:rPr lang="es-ES" b="1" baseline="-25000"/>
            <a:t>3</a:t>
          </a:r>
          <a:r>
            <a:rPr lang="es-ES" b="1"/>
            <a:t>: Explorar y/o cuestionar el significado de un fenómeno o constructo específico.</a:t>
          </a:r>
          <a:endParaRPr lang="en-US"/>
        </a:p>
      </dgm:t>
    </dgm:pt>
    <dgm:pt modelId="{B230C6D6-F17E-43B1-93EC-885CC3612F0D}" type="parTrans" cxnId="{01C69B0E-C87D-4FA1-B970-040B5A7FD257}">
      <dgm:prSet/>
      <dgm:spPr/>
      <dgm:t>
        <a:bodyPr/>
        <a:lstStyle/>
        <a:p>
          <a:endParaRPr lang="en-US"/>
        </a:p>
      </dgm:t>
    </dgm:pt>
    <dgm:pt modelId="{6C7979D9-27C0-4335-B10A-069EFA078865}" type="sibTrans" cxnId="{01C69B0E-C87D-4FA1-B970-040B5A7FD257}">
      <dgm:prSet/>
      <dgm:spPr/>
      <dgm:t>
        <a:bodyPr/>
        <a:lstStyle/>
        <a:p>
          <a:endParaRPr lang="en-US"/>
        </a:p>
      </dgm:t>
    </dgm:pt>
    <dgm:pt modelId="{73F89664-1142-4832-8F10-F14A8069FCD4}">
      <dgm:prSet/>
      <dgm:spPr/>
      <dgm:t>
        <a:bodyPr/>
        <a:lstStyle/>
        <a:p>
          <a:r>
            <a:rPr lang="es-ES" b="1"/>
            <a:t>Ejemplo: ¿qué fue la independencia de Chile?</a:t>
          </a:r>
          <a:endParaRPr lang="en-US"/>
        </a:p>
      </dgm:t>
    </dgm:pt>
    <dgm:pt modelId="{80A941CB-C024-4C04-8A98-1D25E5332B16}" type="parTrans" cxnId="{C9F4C7A7-AA96-4387-91AB-971247198A85}">
      <dgm:prSet/>
      <dgm:spPr/>
      <dgm:t>
        <a:bodyPr/>
        <a:lstStyle/>
        <a:p>
          <a:endParaRPr lang="en-US"/>
        </a:p>
      </dgm:t>
    </dgm:pt>
    <dgm:pt modelId="{C5416363-5739-4A85-B612-7A1C3BF9D4B1}" type="sibTrans" cxnId="{C9F4C7A7-AA96-4387-91AB-971247198A85}">
      <dgm:prSet/>
      <dgm:spPr/>
      <dgm:t>
        <a:bodyPr/>
        <a:lstStyle/>
        <a:p>
          <a:endParaRPr lang="en-US"/>
        </a:p>
      </dgm:t>
    </dgm:pt>
    <dgm:pt modelId="{60E4D3BB-2436-44A4-BDBF-3FA4C47B6BE8}">
      <dgm:prSet/>
      <dgm:spPr/>
      <dgm:t>
        <a:bodyPr/>
        <a:lstStyle/>
        <a:p>
          <a:r>
            <a:rPr lang="es-ES" b="1"/>
            <a:t>Ejemplo conceptual: ¿qué es la intolerancia? (para después medirla).</a:t>
          </a:r>
          <a:endParaRPr lang="en-US"/>
        </a:p>
      </dgm:t>
    </dgm:pt>
    <dgm:pt modelId="{9F5E7666-AB2E-41C1-BD23-829373E85E00}" type="parTrans" cxnId="{3B491ED4-F1B5-417E-84BD-B9560A498459}">
      <dgm:prSet/>
      <dgm:spPr/>
      <dgm:t>
        <a:bodyPr/>
        <a:lstStyle/>
        <a:p>
          <a:endParaRPr lang="en-US"/>
        </a:p>
      </dgm:t>
    </dgm:pt>
    <dgm:pt modelId="{23FABEE1-BA40-45C5-B57B-1E73840A1548}" type="sibTrans" cxnId="{3B491ED4-F1B5-417E-84BD-B9560A498459}">
      <dgm:prSet/>
      <dgm:spPr/>
      <dgm:t>
        <a:bodyPr/>
        <a:lstStyle/>
        <a:p>
          <a:endParaRPr lang="en-US"/>
        </a:p>
      </dgm:t>
    </dgm:pt>
    <dgm:pt modelId="{4DC1DFA1-8599-4BF3-8BB0-92AA3CE07C63}" type="pres">
      <dgm:prSet presAssocID="{9EE0D24B-6285-4D64-80F7-078CE54C59AC}" presName="Name0" presStyleCnt="0">
        <dgm:presLayoutVars>
          <dgm:dir/>
          <dgm:animLvl val="lvl"/>
          <dgm:resizeHandles val="exact"/>
        </dgm:presLayoutVars>
      </dgm:prSet>
      <dgm:spPr/>
    </dgm:pt>
    <dgm:pt modelId="{E70FFAE9-AD53-4180-97EA-B9BDCFC0DB6D}" type="pres">
      <dgm:prSet presAssocID="{B63C6EF8-ECA2-46F0-91D3-B8EACB577455}" presName="composite" presStyleCnt="0"/>
      <dgm:spPr/>
    </dgm:pt>
    <dgm:pt modelId="{5F1BC9F7-D52F-4D22-A7BD-55F2B7F3E640}" type="pres">
      <dgm:prSet presAssocID="{B63C6EF8-ECA2-46F0-91D3-B8EACB5774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6858B6B-2A75-4622-8BF8-F14DE9F4457D}" type="pres">
      <dgm:prSet presAssocID="{B63C6EF8-ECA2-46F0-91D3-B8EACB577455}" presName="desTx" presStyleLbl="alignAccFollowNode1" presStyleIdx="0" presStyleCnt="3">
        <dgm:presLayoutVars>
          <dgm:bulletEnabled val="1"/>
        </dgm:presLayoutVars>
      </dgm:prSet>
      <dgm:spPr/>
    </dgm:pt>
    <dgm:pt modelId="{7C7FCC32-8FCB-4670-A552-2180D833FF6B}" type="pres">
      <dgm:prSet presAssocID="{60CB779D-3987-43C0-A3DD-9137AA7C5875}" presName="space" presStyleCnt="0"/>
      <dgm:spPr/>
    </dgm:pt>
    <dgm:pt modelId="{1E044D64-C312-42D4-A36E-BBB958C0DE9E}" type="pres">
      <dgm:prSet presAssocID="{6BC39282-9E99-4EA6-BED0-3A9307DE4A0B}" presName="composite" presStyleCnt="0"/>
      <dgm:spPr/>
    </dgm:pt>
    <dgm:pt modelId="{0958B1ED-6172-451D-ADEC-A938C3004138}" type="pres">
      <dgm:prSet presAssocID="{6BC39282-9E99-4EA6-BED0-3A9307DE4A0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CBEF519-A427-4250-BC80-25C244068BB0}" type="pres">
      <dgm:prSet presAssocID="{6BC39282-9E99-4EA6-BED0-3A9307DE4A0B}" presName="desTx" presStyleLbl="alignAccFollowNode1" presStyleIdx="1" presStyleCnt="3">
        <dgm:presLayoutVars>
          <dgm:bulletEnabled val="1"/>
        </dgm:presLayoutVars>
      </dgm:prSet>
      <dgm:spPr/>
    </dgm:pt>
    <dgm:pt modelId="{D98E178F-A32B-4D86-AF07-B5453D4153E4}" type="pres">
      <dgm:prSet presAssocID="{98C31045-B055-4F74-9AAC-0AEA1AD30E59}" presName="space" presStyleCnt="0"/>
      <dgm:spPr/>
    </dgm:pt>
    <dgm:pt modelId="{3518026E-9DEA-4338-A212-EAD489D06E02}" type="pres">
      <dgm:prSet presAssocID="{FD1BC6DB-0859-42F2-8056-1E04E5A54625}" presName="composite" presStyleCnt="0"/>
      <dgm:spPr/>
    </dgm:pt>
    <dgm:pt modelId="{2727EA51-346A-4791-9B59-BAD4A52D8E8F}" type="pres">
      <dgm:prSet presAssocID="{FD1BC6DB-0859-42F2-8056-1E04E5A546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505E9C9-BC38-44A2-8424-BF863A7D9F2A}" type="pres">
      <dgm:prSet presAssocID="{FD1BC6DB-0859-42F2-8056-1E04E5A5462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1C69B0E-C87D-4FA1-B970-040B5A7FD257}" srcId="{9EE0D24B-6285-4D64-80F7-078CE54C59AC}" destId="{FD1BC6DB-0859-42F2-8056-1E04E5A54625}" srcOrd="2" destOrd="0" parTransId="{B230C6D6-F17E-43B1-93EC-885CC3612F0D}" sibTransId="{6C7979D9-27C0-4335-B10A-069EFA078865}"/>
    <dgm:cxn modelId="{E9937F5B-4F68-4AA4-AD8D-82F0B718A006}" type="presOf" srcId="{56CB9CEF-1402-431E-A92D-EA262DC6BF48}" destId="{26858B6B-2A75-4622-8BF8-F14DE9F4457D}" srcOrd="0" destOrd="0" presId="urn:microsoft.com/office/officeart/2005/8/layout/hList1"/>
    <dgm:cxn modelId="{E92D505E-3CE9-4496-9A6D-F6D786BAAF75}" type="presOf" srcId="{6BC39282-9E99-4EA6-BED0-3A9307DE4A0B}" destId="{0958B1ED-6172-451D-ADEC-A938C3004138}" srcOrd="0" destOrd="0" presId="urn:microsoft.com/office/officeart/2005/8/layout/hList1"/>
    <dgm:cxn modelId="{84775042-B9BD-4D88-9526-364E6B66BFD1}" type="presOf" srcId="{9EE0D24B-6285-4D64-80F7-078CE54C59AC}" destId="{4DC1DFA1-8599-4BF3-8BB0-92AA3CE07C63}" srcOrd="0" destOrd="0" presId="urn:microsoft.com/office/officeart/2005/8/layout/hList1"/>
    <dgm:cxn modelId="{9CB5DC44-A17A-499D-929C-18A6A54D56AD}" srcId="{6BC39282-9E99-4EA6-BED0-3A9307DE4A0B}" destId="{C86808F4-C7DF-4BAC-A97F-1A06A606B3B2}" srcOrd="0" destOrd="0" parTransId="{4335C5AA-BD54-4996-888B-6822BB051EF7}" sibTransId="{FF237D14-0F0A-49C6-BABB-F5DCF1959118}"/>
    <dgm:cxn modelId="{BDD1D16B-F1AD-41F8-A893-B8A82CDC10A5}" srcId="{9EE0D24B-6285-4D64-80F7-078CE54C59AC}" destId="{6BC39282-9E99-4EA6-BED0-3A9307DE4A0B}" srcOrd="1" destOrd="0" parTransId="{1C319B82-C1DF-44C1-B405-84642E875796}" sibTransId="{98C31045-B055-4F74-9AAC-0AEA1AD30E59}"/>
    <dgm:cxn modelId="{F8258B4E-B4FB-4AE1-9297-85EB0BCB033B}" type="presOf" srcId="{73F89664-1142-4832-8F10-F14A8069FCD4}" destId="{E505E9C9-BC38-44A2-8424-BF863A7D9F2A}" srcOrd="0" destOrd="0" presId="urn:microsoft.com/office/officeart/2005/8/layout/hList1"/>
    <dgm:cxn modelId="{54536158-ACFD-4768-9AF8-171210FFB430}" type="presOf" srcId="{FD1BC6DB-0859-42F2-8056-1E04E5A54625}" destId="{2727EA51-346A-4791-9B59-BAD4A52D8E8F}" srcOrd="0" destOrd="0" presId="urn:microsoft.com/office/officeart/2005/8/layout/hList1"/>
    <dgm:cxn modelId="{B295AE95-2A5F-498E-8DAA-C5D2D5AA4272}" type="presOf" srcId="{60E4D3BB-2436-44A4-BDBF-3FA4C47B6BE8}" destId="{E505E9C9-BC38-44A2-8424-BF863A7D9F2A}" srcOrd="0" destOrd="1" presId="urn:microsoft.com/office/officeart/2005/8/layout/hList1"/>
    <dgm:cxn modelId="{327A60A4-FD84-4693-AB73-13571331C1E0}" type="presOf" srcId="{C86808F4-C7DF-4BAC-A97F-1A06A606B3B2}" destId="{ACBEF519-A427-4250-BC80-25C244068BB0}" srcOrd="0" destOrd="0" presId="urn:microsoft.com/office/officeart/2005/8/layout/hList1"/>
    <dgm:cxn modelId="{C9F4C7A7-AA96-4387-91AB-971247198A85}" srcId="{FD1BC6DB-0859-42F2-8056-1E04E5A54625}" destId="{73F89664-1142-4832-8F10-F14A8069FCD4}" srcOrd="0" destOrd="0" parTransId="{80A941CB-C024-4C04-8A98-1D25E5332B16}" sibTransId="{C5416363-5739-4A85-B612-7A1C3BF9D4B1}"/>
    <dgm:cxn modelId="{BA5DBBD1-1E41-4711-BC5E-5D35CCDA4B1A}" srcId="{9EE0D24B-6285-4D64-80F7-078CE54C59AC}" destId="{B63C6EF8-ECA2-46F0-91D3-B8EACB577455}" srcOrd="0" destOrd="0" parTransId="{ED7259C4-BCC4-434C-A719-EF98A990B23E}" sibTransId="{60CB779D-3987-43C0-A3DD-9137AA7C5875}"/>
    <dgm:cxn modelId="{3B491ED4-F1B5-417E-84BD-B9560A498459}" srcId="{FD1BC6DB-0859-42F2-8056-1E04E5A54625}" destId="{60E4D3BB-2436-44A4-BDBF-3FA4C47B6BE8}" srcOrd="1" destOrd="0" parTransId="{9F5E7666-AB2E-41C1-BD23-829373E85E00}" sibTransId="{23FABEE1-BA40-45C5-B57B-1E73840A1548}"/>
    <dgm:cxn modelId="{F8E3F3E5-D536-4261-A336-914EC52DA8AF}" srcId="{B63C6EF8-ECA2-46F0-91D3-B8EACB577455}" destId="{56CB9CEF-1402-431E-A92D-EA262DC6BF48}" srcOrd="0" destOrd="0" parTransId="{8A0408DE-4F94-4B12-85C2-352EB8F2512E}" sibTransId="{005BF3CD-C2F6-43D0-87F5-95C36326D38C}"/>
    <dgm:cxn modelId="{83DD5FE9-CE4E-48D2-9089-B0ABBA5FAA7C}" type="presOf" srcId="{B63C6EF8-ECA2-46F0-91D3-B8EACB577455}" destId="{5F1BC9F7-D52F-4D22-A7BD-55F2B7F3E640}" srcOrd="0" destOrd="0" presId="urn:microsoft.com/office/officeart/2005/8/layout/hList1"/>
    <dgm:cxn modelId="{A128A48C-9203-48A5-981C-D02A300C5281}" type="presParOf" srcId="{4DC1DFA1-8599-4BF3-8BB0-92AA3CE07C63}" destId="{E70FFAE9-AD53-4180-97EA-B9BDCFC0DB6D}" srcOrd="0" destOrd="0" presId="urn:microsoft.com/office/officeart/2005/8/layout/hList1"/>
    <dgm:cxn modelId="{7A33204E-E30D-4074-99DA-54EEBA37BF6B}" type="presParOf" srcId="{E70FFAE9-AD53-4180-97EA-B9BDCFC0DB6D}" destId="{5F1BC9F7-D52F-4D22-A7BD-55F2B7F3E640}" srcOrd="0" destOrd="0" presId="urn:microsoft.com/office/officeart/2005/8/layout/hList1"/>
    <dgm:cxn modelId="{6432D66B-6CE7-447F-BF8C-48404B1CD612}" type="presParOf" srcId="{E70FFAE9-AD53-4180-97EA-B9BDCFC0DB6D}" destId="{26858B6B-2A75-4622-8BF8-F14DE9F4457D}" srcOrd="1" destOrd="0" presId="urn:microsoft.com/office/officeart/2005/8/layout/hList1"/>
    <dgm:cxn modelId="{EA9E1CEF-B776-4E5A-85C9-CA43A27FFA0B}" type="presParOf" srcId="{4DC1DFA1-8599-4BF3-8BB0-92AA3CE07C63}" destId="{7C7FCC32-8FCB-4670-A552-2180D833FF6B}" srcOrd="1" destOrd="0" presId="urn:microsoft.com/office/officeart/2005/8/layout/hList1"/>
    <dgm:cxn modelId="{8F84920C-97BB-440D-8A38-1A13A0BEFB57}" type="presParOf" srcId="{4DC1DFA1-8599-4BF3-8BB0-92AA3CE07C63}" destId="{1E044D64-C312-42D4-A36E-BBB958C0DE9E}" srcOrd="2" destOrd="0" presId="urn:microsoft.com/office/officeart/2005/8/layout/hList1"/>
    <dgm:cxn modelId="{1289AC81-A027-4068-9FA2-26A621CC962F}" type="presParOf" srcId="{1E044D64-C312-42D4-A36E-BBB958C0DE9E}" destId="{0958B1ED-6172-451D-ADEC-A938C3004138}" srcOrd="0" destOrd="0" presId="urn:microsoft.com/office/officeart/2005/8/layout/hList1"/>
    <dgm:cxn modelId="{E9696B4D-29E7-4EDD-A183-50FECC32D894}" type="presParOf" srcId="{1E044D64-C312-42D4-A36E-BBB958C0DE9E}" destId="{ACBEF519-A427-4250-BC80-25C244068BB0}" srcOrd="1" destOrd="0" presId="urn:microsoft.com/office/officeart/2005/8/layout/hList1"/>
    <dgm:cxn modelId="{17121A30-9C2F-4C5E-B6D2-0983EDAAA132}" type="presParOf" srcId="{4DC1DFA1-8599-4BF3-8BB0-92AA3CE07C63}" destId="{D98E178F-A32B-4D86-AF07-B5453D4153E4}" srcOrd="3" destOrd="0" presId="urn:microsoft.com/office/officeart/2005/8/layout/hList1"/>
    <dgm:cxn modelId="{618BA052-F410-40BD-92D1-C4488D9EF47B}" type="presParOf" srcId="{4DC1DFA1-8599-4BF3-8BB0-92AA3CE07C63}" destId="{3518026E-9DEA-4338-A212-EAD489D06E02}" srcOrd="4" destOrd="0" presId="urn:microsoft.com/office/officeart/2005/8/layout/hList1"/>
    <dgm:cxn modelId="{6918AC37-22A8-4E8F-8EEE-EFAC4B9D6E2D}" type="presParOf" srcId="{3518026E-9DEA-4338-A212-EAD489D06E02}" destId="{2727EA51-346A-4791-9B59-BAD4A52D8E8F}" srcOrd="0" destOrd="0" presId="urn:microsoft.com/office/officeart/2005/8/layout/hList1"/>
    <dgm:cxn modelId="{1BCE3755-66F8-472A-AF8F-3AFDFA2F3C32}" type="presParOf" srcId="{3518026E-9DEA-4338-A212-EAD489D06E02}" destId="{E505E9C9-BC38-44A2-8424-BF863A7D9F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6601C0-8D07-4F28-9291-7564E25C82F2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15D983-FF14-4B80-B54C-E1F26DF9FA4B}">
      <dgm:prSet/>
      <dgm:spPr/>
      <dgm:t>
        <a:bodyPr/>
        <a:lstStyle/>
        <a:p>
          <a:r>
            <a:rPr lang="es-ES" b="0" i="0"/>
            <a:t>El suicidio altruista se produce cuando un individuo se sacrifica a sí mismo por el bien de un grupo o causa.</a:t>
          </a:r>
          <a:endParaRPr lang="en-US"/>
        </a:p>
      </dgm:t>
    </dgm:pt>
    <dgm:pt modelId="{6D074636-490B-4B65-AC57-148DBE595DD9}" type="parTrans" cxnId="{5A8DA0E1-F5CE-43EE-A6E0-E18A05B8853D}">
      <dgm:prSet/>
      <dgm:spPr/>
      <dgm:t>
        <a:bodyPr/>
        <a:lstStyle/>
        <a:p>
          <a:endParaRPr lang="en-US"/>
        </a:p>
      </dgm:t>
    </dgm:pt>
    <dgm:pt modelId="{94EEC1C4-865C-4ABF-9FBB-BFA0585B206E}" type="sibTrans" cxnId="{5A8DA0E1-F5CE-43EE-A6E0-E18A05B8853D}">
      <dgm:prSet/>
      <dgm:spPr/>
      <dgm:t>
        <a:bodyPr/>
        <a:lstStyle/>
        <a:p>
          <a:endParaRPr lang="en-US"/>
        </a:p>
      </dgm:t>
    </dgm:pt>
    <dgm:pt modelId="{306E2807-8A52-4C44-8192-23FBBF11EAEF}">
      <dgm:prSet/>
      <dgm:spPr/>
      <dgm:t>
        <a:bodyPr/>
        <a:lstStyle/>
        <a:p>
          <a:r>
            <a:rPr lang="es-ES" b="0" i="0"/>
            <a:t>Generalmente, está relacionado con sociedades con normas y valores fuertes que exigen la lealtad extrema a un grupo o causa.</a:t>
          </a:r>
          <a:endParaRPr lang="en-US"/>
        </a:p>
      </dgm:t>
    </dgm:pt>
    <dgm:pt modelId="{85887866-6FAC-4986-B41E-A85D5784DEF8}" type="parTrans" cxnId="{DE5DF5AF-02D4-4808-900E-398802BFA2C2}">
      <dgm:prSet/>
      <dgm:spPr/>
      <dgm:t>
        <a:bodyPr/>
        <a:lstStyle/>
        <a:p>
          <a:endParaRPr lang="en-US"/>
        </a:p>
      </dgm:t>
    </dgm:pt>
    <dgm:pt modelId="{8D59B383-DD9E-4868-B0BF-720137070D9B}" type="sibTrans" cxnId="{DE5DF5AF-02D4-4808-900E-398802BFA2C2}">
      <dgm:prSet/>
      <dgm:spPr/>
      <dgm:t>
        <a:bodyPr/>
        <a:lstStyle/>
        <a:p>
          <a:endParaRPr lang="en-US"/>
        </a:p>
      </dgm:t>
    </dgm:pt>
    <dgm:pt modelId="{B9D3113B-D19F-4094-AF8C-996C9AFBF718}">
      <dgm:prSet/>
      <dgm:spPr/>
      <dgm:t>
        <a:bodyPr/>
        <a:lstStyle/>
        <a:p>
          <a:r>
            <a:rPr lang="es-ES" b="0" i="0"/>
            <a:t>Ejemplos históricos incluyen suicidios de soldados que se sacrifican en la guerra por el bien de su país.</a:t>
          </a:r>
          <a:endParaRPr lang="en-US"/>
        </a:p>
      </dgm:t>
    </dgm:pt>
    <dgm:pt modelId="{44B4494E-C480-47DB-8E3F-80C5A2672C52}" type="parTrans" cxnId="{3587F2F3-D040-4983-B3E0-F6BEC4CB9F99}">
      <dgm:prSet/>
      <dgm:spPr/>
      <dgm:t>
        <a:bodyPr/>
        <a:lstStyle/>
        <a:p>
          <a:endParaRPr lang="en-US"/>
        </a:p>
      </dgm:t>
    </dgm:pt>
    <dgm:pt modelId="{1233EFE6-2FD6-4087-99C9-19AE23575EA4}" type="sibTrans" cxnId="{3587F2F3-D040-4983-B3E0-F6BEC4CB9F99}">
      <dgm:prSet/>
      <dgm:spPr/>
      <dgm:t>
        <a:bodyPr/>
        <a:lstStyle/>
        <a:p>
          <a:endParaRPr lang="en-US"/>
        </a:p>
      </dgm:t>
    </dgm:pt>
    <dgm:pt modelId="{FBE4A893-B3A2-46E2-A37A-3718F8CCDBE4}" type="pres">
      <dgm:prSet presAssocID="{F46601C0-8D07-4F28-9291-7564E25C82F2}" presName="outerComposite" presStyleCnt="0">
        <dgm:presLayoutVars>
          <dgm:chMax val="5"/>
          <dgm:dir/>
          <dgm:resizeHandles val="exact"/>
        </dgm:presLayoutVars>
      </dgm:prSet>
      <dgm:spPr/>
    </dgm:pt>
    <dgm:pt modelId="{623791C1-EE9F-43C3-BFDE-577FFB9CAFD5}" type="pres">
      <dgm:prSet presAssocID="{F46601C0-8D07-4F28-9291-7564E25C82F2}" presName="dummyMaxCanvas" presStyleCnt="0">
        <dgm:presLayoutVars/>
      </dgm:prSet>
      <dgm:spPr/>
    </dgm:pt>
    <dgm:pt modelId="{CCF2A4B7-B3ED-4784-A4DD-20624CDEFBCD}" type="pres">
      <dgm:prSet presAssocID="{F46601C0-8D07-4F28-9291-7564E25C82F2}" presName="ThreeNodes_1" presStyleLbl="node1" presStyleIdx="0" presStyleCnt="3">
        <dgm:presLayoutVars>
          <dgm:bulletEnabled val="1"/>
        </dgm:presLayoutVars>
      </dgm:prSet>
      <dgm:spPr/>
    </dgm:pt>
    <dgm:pt modelId="{6D49E677-675D-4999-9A49-80CCEB3A5170}" type="pres">
      <dgm:prSet presAssocID="{F46601C0-8D07-4F28-9291-7564E25C82F2}" presName="ThreeNodes_2" presStyleLbl="node1" presStyleIdx="1" presStyleCnt="3">
        <dgm:presLayoutVars>
          <dgm:bulletEnabled val="1"/>
        </dgm:presLayoutVars>
      </dgm:prSet>
      <dgm:spPr/>
    </dgm:pt>
    <dgm:pt modelId="{4E846EE8-55E4-4099-844A-37F0CE9A93BB}" type="pres">
      <dgm:prSet presAssocID="{F46601C0-8D07-4F28-9291-7564E25C82F2}" presName="ThreeNodes_3" presStyleLbl="node1" presStyleIdx="2" presStyleCnt="3">
        <dgm:presLayoutVars>
          <dgm:bulletEnabled val="1"/>
        </dgm:presLayoutVars>
      </dgm:prSet>
      <dgm:spPr/>
    </dgm:pt>
    <dgm:pt modelId="{50425121-F6D7-4515-A832-0CF94EE4A4FE}" type="pres">
      <dgm:prSet presAssocID="{F46601C0-8D07-4F28-9291-7564E25C82F2}" presName="ThreeConn_1-2" presStyleLbl="fgAccFollowNode1" presStyleIdx="0" presStyleCnt="2">
        <dgm:presLayoutVars>
          <dgm:bulletEnabled val="1"/>
        </dgm:presLayoutVars>
      </dgm:prSet>
      <dgm:spPr/>
    </dgm:pt>
    <dgm:pt modelId="{9EF8AA07-4FDB-45E5-AFEC-394D835638C7}" type="pres">
      <dgm:prSet presAssocID="{F46601C0-8D07-4F28-9291-7564E25C82F2}" presName="ThreeConn_2-3" presStyleLbl="fgAccFollowNode1" presStyleIdx="1" presStyleCnt="2">
        <dgm:presLayoutVars>
          <dgm:bulletEnabled val="1"/>
        </dgm:presLayoutVars>
      </dgm:prSet>
      <dgm:spPr/>
    </dgm:pt>
    <dgm:pt modelId="{359B0E6A-4C07-4E68-8892-CE875F3F3704}" type="pres">
      <dgm:prSet presAssocID="{F46601C0-8D07-4F28-9291-7564E25C82F2}" presName="ThreeNodes_1_text" presStyleLbl="node1" presStyleIdx="2" presStyleCnt="3">
        <dgm:presLayoutVars>
          <dgm:bulletEnabled val="1"/>
        </dgm:presLayoutVars>
      </dgm:prSet>
      <dgm:spPr/>
    </dgm:pt>
    <dgm:pt modelId="{C748BB1D-2DBE-4208-89AC-2A20F9207222}" type="pres">
      <dgm:prSet presAssocID="{F46601C0-8D07-4F28-9291-7564E25C82F2}" presName="ThreeNodes_2_text" presStyleLbl="node1" presStyleIdx="2" presStyleCnt="3">
        <dgm:presLayoutVars>
          <dgm:bulletEnabled val="1"/>
        </dgm:presLayoutVars>
      </dgm:prSet>
      <dgm:spPr/>
    </dgm:pt>
    <dgm:pt modelId="{22F2672D-76B6-43A9-BE8C-766689CFA1B8}" type="pres">
      <dgm:prSet presAssocID="{F46601C0-8D07-4F28-9291-7564E25C82F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1951707-8B4E-4EE4-8B82-D322E88551F0}" type="presOf" srcId="{8D59B383-DD9E-4868-B0BF-720137070D9B}" destId="{9EF8AA07-4FDB-45E5-AFEC-394D835638C7}" srcOrd="0" destOrd="0" presId="urn:microsoft.com/office/officeart/2005/8/layout/vProcess5"/>
    <dgm:cxn modelId="{DFC39A0F-DE47-4565-8C14-65C6B6DD04A0}" type="presOf" srcId="{94EEC1C4-865C-4ABF-9FBB-BFA0585B206E}" destId="{50425121-F6D7-4515-A832-0CF94EE4A4FE}" srcOrd="0" destOrd="0" presId="urn:microsoft.com/office/officeart/2005/8/layout/vProcess5"/>
    <dgm:cxn modelId="{E404D12B-2E02-43F4-9665-760D85DA2583}" type="presOf" srcId="{4315D983-FF14-4B80-B54C-E1F26DF9FA4B}" destId="{359B0E6A-4C07-4E68-8892-CE875F3F3704}" srcOrd="1" destOrd="0" presId="urn:microsoft.com/office/officeart/2005/8/layout/vProcess5"/>
    <dgm:cxn modelId="{F64EAF34-E651-44AC-BFBD-C1E0B8035B0B}" type="presOf" srcId="{B9D3113B-D19F-4094-AF8C-996C9AFBF718}" destId="{22F2672D-76B6-43A9-BE8C-766689CFA1B8}" srcOrd="1" destOrd="0" presId="urn:microsoft.com/office/officeart/2005/8/layout/vProcess5"/>
    <dgm:cxn modelId="{7AC9E043-40B4-4370-BF59-B25602E25070}" type="presOf" srcId="{B9D3113B-D19F-4094-AF8C-996C9AFBF718}" destId="{4E846EE8-55E4-4099-844A-37F0CE9A93BB}" srcOrd="0" destOrd="0" presId="urn:microsoft.com/office/officeart/2005/8/layout/vProcess5"/>
    <dgm:cxn modelId="{9A5B056B-7AA0-4061-87A4-056D6E00763C}" type="presOf" srcId="{F46601C0-8D07-4F28-9291-7564E25C82F2}" destId="{FBE4A893-B3A2-46E2-A37A-3718F8CCDBE4}" srcOrd="0" destOrd="0" presId="urn:microsoft.com/office/officeart/2005/8/layout/vProcess5"/>
    <dgm:cxn modelId="{29C77278-BF7B-4AA3-ADFE-7D8C5295E423}" type="presOf" srcId="{306E2807-8A52-4C44-8192-23FBBF11EAEF}" destId="{C748BB1D-2DBE-4208-89AC-2A20F9207222}" srcOrd="1" destOrd="0" presId="urn:microsoft.com/office/officeart/2005/8/layout/vProcess5"/>
    <dgm:cxn modelId="{DE5DF5AF-02D4-4808-900E-398802BFA2C2}" srcId="{F46601C0-8D07-4F28-9291-7564E25C82F2}" destId="{306E2807-8A52-4C44-8192-23FBBF11EAEF}" srcOrd="1" destOrd="0" parTransId="{85887866-6FAC-4986-B41E-A85D5784DEF8}" sibTransId="{8D59B383-DD9E-4868-B0BF-720137070D9B}"/>
    <dgm:cxn modelId="{D6F790DB-54ED-44A6-9884-A6DBDEC03E35}" type="presOf" srcId="{4315D983-FF14-4B80-B54C-E1F26DF9FA4B}" destId="{CCF2A4B7-B3ED-4784-A4DD-20624CDEFBCD}" srcOrd="0" destOrd="0" presId="urn:microsoft.com/office/officeart/2005/8/layout/vProcess5"/>
    <dgm:cxn modelId="{5A8DA0E1-F5CE-43EE-A6E0-E18A05B8853D}" srcId="{F46601C0-8D07-4F28-9291-7564E25C82F2}" destId="{4315D983-FF14-4B80-B54C-E1F26DF9FA4B}" srcOrd="0" destOrd="0" parTransId="{6D074636-490B-4B65-AC57-148DBE595DD9}" sibTransId="{94EEC1C4-865C-4ABF-9FBB-BFA0585B206E}"/>
    <dgm:cxn modelId="{3587F2F3-D040-4983-B3E0-F6BEC4CB9F99}" srcId="{F46601C0-8D07-4F28-9291-7564E25C82F2}" destId="{B9D3113B-D19F-4094-AF8C-996C9AFBF718}" srcOrd="2" destOrd="0" parTransId="{44B4494E-C480-47DB-8E3F-80C5A2672C52}" sibTransId="{1233EFE6-2FD6-4087-99C9-19AE23575EA4}"/>
    <dgm:cxn modelId="{F3A67AF8-51D6-4645-BD1E-EDA59C57DFE8}" type="presOf" srcId="{306E2807-8A52-4C44-8192-23FBBF11EAEF}" destId="{6D49E677-675D-4999-9A49-80CCEB3A5170}" srcOrd="0" destOrd="0" presId="urn:microsoft.com/office/officeart/2005/8/layout/vProcess5"/>
    <dgm:cxn modelId="{F4E49FE4-D2D5-4008-BF4E-C51BD1D862A0}" type="presParOf" srcId="{FBE4A893-B3A2-46E2-A37A-3718F8CCDBE4}" destId="{623791C1-EE9F-43C3-BFDE-577FFB9CAFD5}" srcOrd="0" destOrd="0" presId="urn:microsoft.com/office/officeart/2005/8/layout/vProcess5"/>
    <dgm:cxn modelId="{32433732-4E12-4676-93C1-07D499C86018}" type="presParOf" srcId="{FBE4A893-B3A2-46E2-A37A-3718F8CCDBE4}" destId="{CCF2A4B7-B3ED-4784-A4DD-20624CDEFBCD}" srcOrd="1" destOrd="0" presId="urn:microsoft.com/office/officeart/2005/8/layout/vProcess5"/>
    <dgm:cxn modelId="{7D9543E2-445D-4A5F-83B7-1FD2CC53FA82}" type="presParOf" srcId="{FBE4A893-B3A2-46E2-A37A-3718F8CCDBE4}" destId="{6D49E677-675D-4999-9A49-80CCEB3A5170}" srcOrd="2" destOrd="0" presId="urn:microsoft.com/office/officeart/2005/8/layout/vProcess5"/>
    <dgm:cxn modelId="{874DB0FC-9EE1-4928-918E-60E0E47ECD31}" type="presParOf" srcId="{FBE4A893-B3A2-46E2-A37A-3718F8CCDBE4}" destId="{4E846EE8-55E4-4099-844A-37F0CE9A93BB}" srcOrd="3" destOrd="0" presId="urn:microsoft.com/office/officeart/2005/8/layout/vProcess5"/>
    <dgm:cxn modelId="{32E5A1A9-BEC5-4010-91D6-E833C72C3F8D}" type="presParOf" srcId="{FBE4A893-B3A2-46E2-A37A-3718F8CCDBE4}" destId="{50425121-F6D7-4515-A832-0CF94EE4A4FE}" srcOrd="4" destOrd="0" presId="urn:microsoft.com/office/officeart/2005/8/layout/vProcess5"/>
    <dgm:cxn modelId="{618DCA3F-E6C8-4B32-B48A-805DDF4065AB}" type="presParOf" srcId="{FBE4A893-B3A2-46E2-A37A-3718F8CCDBE4}" destId="{9EF8AA07-4FDB-45E5-AFEC-394D835638C7}" srcOrd="5" destOrd="0" presId="urn:microsoft.com/office/officeart/2005/8/layout/vProcess5"/>
    <dgm:cxn modelId="{15BC0B38-1D4A-46C6-8429-711A4E3B4A3D}" type="presParOf" srcId="{FBE4A893-B3A2-46E2-A37A-3718F8CCDBE4}" destId="{359B0E6A-4C07-4E68-8892-CE875F3F3704}" srcOrd="6" destOrd="0" presId="urn:microsoft.com/office/officeart/2005/8/layout/vProcess5"/>
    <dgm:cxn modelId="{C60D133F-860C-457D-B319-192CA7C2FA00}" type="presParOf" srcId="{FBE4A893-B3A2-46E2-A37A-3718F8CCDBE4}" destId="{C748BB1D-2DBE-4208-89AC-2A20F9207222}" srcOrd="7" destOrd="0" presId="urn:microsoft.com/office/officeart/2005/8/layout/vProcess5"/>
    <dgm:cxn modelId="{22702227-405A-40AB-9E43-102120B51F32}" type="presParOf" srcId="{FBE4A893-B3A2-46E2-A37A-3718F8CCDBE4}" destId="{22F2672D-76B6-43A9-BE8C-766689CFA1B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3535F3-A4E9-4EC0-A039-0AB472CB4F4D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A283EF-C479-4D19-A84A-F83F650DE00D}">
      <dgm:prSet/>
      <dgm:spPr/>
      <dgm:t>
        <a:bodyPr/>
        <a:lstStyle/>
        <a:p>
          <a:r>
            <a:rPr lang="es-ES" b="0" i="0"/>
            <a:t>La anomia, como se mencionó anteriormente, es la falta de normas y regulaciones claras en la sociedad.</a:t>
          </a:r>
          <a:endParaRPr lang="en-US"/>
        </a:p>
      </dgm:t>
    </dgm:pt>
    <dgm:pt modelId="{1A4DAF45-D945-4CA6-B2D4-45F127206D03}" type="parTrans" cxnId="{25819FAC-0E82-486E-BB0C-D345DDA8AF78}">
      <dgm:prSet/>
      <dgm:spPr/>
      <dgm:t>
        <a:bodyPr/>
        <a:lstStyle/>
        <a:p>
          <a:endParaRPr lang="en-US"/>
        </a:p>
      </dgm:t>
    </dgm:pt>
    <dgm:pt modelId="{BA09A43C-AC9B-4F0E-A0D1-0FD068CB384B}" type="sibTrans" cxnId="{25819FAC-0E82-486E-BB0C-D345DDA8AF78}">
      <dgm:prSet/>
      <dgm:spPr/>
      <dgm:t>
        <a:bodyPr/>
        <a:lstStyle/>
        <a:p>
          <a:endParaRPr lang="en-US"/>
        </a:p>
      </dgm:t>
    </dgm:pt>
    <dgm:pt modelId="{0ABC2AFE-4783-40CB-A8EE-479E7DDDD35B}">
      <dgm:prSet/>
      <dgm:spPr/>
      <dgm:t>
        <a:bodyPr/>
        <a:lstStyle/>
        <a:p>
          <a:r>
            <a:rPr lang="es-ES" b="0" i="0"/>
            <a:t>El suicidio anómico ocurre cuando las normas y valores tradicionales se debilitan o se desintegran debido a cambios rápidos en la sociedad.</a:t>
          </a:r>
          <a:endParaRPr lang="en-US"/>
        </a:p>
      </dgm:t>
    </dgm:pt>
    <dgm:pt modelId="{26E37343-8C2D-44B0-9479-1AB2828729DD}" type="parTrans" cxnId="{6EE33119-3B9C-42DA-ABCD-FA6CBCBA8EDB}">
      <dgm:prSet/>
      <dgm:spPr/>
      <dgm:t>
        <a:bodyPr/>
        <a:lstStyle/>
        <a:p>
          <a:endParaRPr lang="en-US"/>
        </a:p>
      </dgm:t>
    </dgm:pt>
    <dgm:pt modelId="{314D2BA2-1694-4F12-8A58-2C7089EBFBD0}" type="sibTrans" cxnId="{6EE33119-3B9C-42DA-ABCD-FA6CBCBA8EDB}">
      <dgm:prSet/>
      <dgm:spPr/>
      <dgm:t>
        <a:bodyPr/>
        <a:lstStyle/>
        <a:p>
          <a:endParaRPr lang="en-US"/>
        </a:p>
      </dgm:t>
    </dgm:pt>
    <dgm:pt modelId="{06329949-B3AE-4A48-ADA4-672B47055B22}">
      <dgm:prSet/>
      <dgm:spPr/>
      <dgm:t>
        <a:bodyPr/>
        <a:lstStyle/>
        <a:p>
          <a:r>
            <a:rPr lang="es-ES" b="0" i="0"/>
            <a:t>Puede estar relacionado con crisis económica, desempleo o cambios bruscos en la estructura social que dejan a las personas sin una guía clara.</a:t>
          </a:r>
          <a:endParaRPr lang="en-US"/>
        </a:p>
      </dgm:t>
    </dgm:pt>
    <dgm:pt modelId="{C86A9F9D-48D3-4857-96A5-06CD94F56ECA}" type="parTrans" cxnId="{21F4D9C4-9BC3-4AA5-8A1D-E1D73F907474}">
      <dgm:prSet/>
      <dgm:spPr/>
      <dgm:t>
        <a:bodyPr/>
        <a:lstStyle/>
        <a:p>
          <a:endParaRPr lang="en-US"/>
        </a:p>
      </dgm:t>
    </dgm:pt>
    <dgm:pt modelId="{C016B02D-61DC-49D8-9E7B-9F8665AF7A07}" type="sibTrans" cxnId="{21F4D9C4-9BC3-4AA5-8A1D-E1D73F907474}">
      <dgm:prSet/>
      <dgm:spPr/>
      <dgm:t>
        <a:bodyPr/>
        <a:lstStyle/>
        <a:p>
          <a:endParaRPr lang="en-US"/>
        </a:p>
      </dgm:t>
    </dgm:pt>
    <dgm:pt modelId="{92B4F20F-B4A9-4170-A44E-5940FD1AC6E7}" type="pres">
      <dgm:prSet presAssocID="{763535F3-A4E9-4EC0-A039-0AB472CB4F4D}" presName="outerComposite" presStyleCnt="0">
        <dgm:presLayoutVars>
          <dgm:chMax val="5"/>
          <dgm:dir/>
          <dgm:resizeHandles val="exact"/>
        </dgm:presLayoutVars>
      </dgm:prSet>
      <dgm:spPr/>
    </dgm:pt>
    <dgm:pt modelId="{8399970D-FB0E-4AFA-8B27-C4D7D8723B1C}" type="pres">
      <dgm:prSet presAssocID="{763535F3-A4E9-4EC0-A039-0AB472CB4F4D}" presName="dummyMaxCanvas" presStyleCnt="0">
        <dgm:presLayoutVars/>
      </dgm:prSet>
      <dgm:spPr/>
    </dgm:pt>
    <dgm:pt modelId="{9F98232C-7E9F-42D0-961E-C5F4BE7BC9FD}" type="pres">
      <dgm:prSet presAssocID="{763535F3-A4E9-4EC0-A039-0AB472CB4F4D}" presName="ThreeNodes_1" presStyleLbl="node1" presStyleIdx="0" presStyleCnt="3">
        <dgm:presLayoutVars>
          <dgm:bulletEnabled val="1"/>
        </dgm:presLayoutVars>
      </dgm:prSet>
      <dgm:spPr/>
    </dgm:pt>
    <dgm:pt modelId="{D2F109FE-540D-476E-8033-EECB87B496B1}" type="pres">
      <dgm:prSet presAssocID="{763535F3-A4E9-4EC0-A039-0AB472CB4F4D}" presName="ThreeNodes_2" presStyleLbl="node1" presStyleIdx="1" presStyleCnt="3">
        <dgm:presLayoutVars>
          <dgm:bulletEnabled val="1"/>
        </dgm:presLayoutVars>
      </dgm:prSet>
      <dgm:spPr/>
    </dgm:pt>
    <dgm:pt modelId="{230FE2A5-D006-4EBF-8DC4-CE180938AF7F}" type="pres">
      <dgm:prSet presAssocID="{763535F3-A4E9-4EC0-A039-0AB472CB4F4D}" presName="ThreeNodes_3" presStyleLbl="node1" presStyleIdx="2" presStyleCnt="3">
        <dgm:presLayoutVars>
          <dgm:bulletEnabled val="1"/>
        </dgm:presLayoutVars>
      </dgm:prSet>
      <dgm:spPr/>
    </dgm:pt>
    <dgm:pt modelId="{3F106D20-6062-47A8-872A-7AA8D0DD4204}" type="pres">
      <dgm:prSet presAssocID="{763535F3-A4E9-4EC0-A039-0AB472CB4F4D}" presName="ThreeConn_1-2" presStyleLbl="fgAccFollowNode1" presStyleIdx="0" presStyleCnt="2">
        <dgm:presLayoutVars>
          <dgm:bulletEnabled val="1"/>
        </dgm:presLayoutVars>
      </dgm:prSet>
      <dgm:spPr/>
    </dgm:pt>
    <dgm:pt modelId="{0F6BAB8E-3983-4034-A8BB-3D58EB8A620D}" type="pres">
      <dgm:prSet presAssocID="{763535F3-A4E9-4EC0-A039-0AB472CB4F4D}" presName="ThreeConn_2-3" presStyleLbl="fgAccFollowNode1" presStyleIdx="1" presStyleCnt="2">
        <dgm:presLayoutVars>
          <dgm:bulletEnabled val="1"/>
        </dgm:presLayoutVars>
      </dgm:prSet>
      <dgm:spPr/>
    </dgm:pt>
    <dgm:pt modelId="{389FCA56-65B2-4B55-A637-9F1239735CAA}" type="pres">
      <dgm:prSet presAssocID="{763535F3-A4E9-4EC0-A039-0AB472CB4F4D}" presName="ThreeNodes_1_text" presStyleLbl="node1" presStyleIdx="2" presStyleCnt="3">
        <dgm:presLayoutVars>
          <dgm:bulletEnabled val="1"/>
        </dgm:presLayoutVars>
      </dgm:prSet>
      <dgm:spPr/>
    </dgm:pt>
    <dgm:pt modelId="{6BE5F15B-3901-46BB-A3D1-5B5A8213FED0}" type="pres">
      <dgm:prSet presAssocID="{763535F3-A4E9-4EC0-A039-0AB472CB4F4D}" presName="ThreeNodes_2_text" presStyleLbl="node1" presStyleIdx="2" presStyleCnt="3">
        <dgm:presLayoutVars>
          <dgm:bulletEnabled val="1"/>
        </dgm:presLayoutVars>
      </dgm:prSet>
      <dgm:spPr/>
    </dgm:pt>
    <dgm:pt modelId="{B040662F-B28A-4505-A94C-46362AA80C5C}" type="pres">
      <dgm:prSet presAssocID="{763535F3-A4E9-4EC0-A039-0AB472CB4F4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EE33119-3B9C-42DA-ABCD-FA6CBCBA8EDB}" srcId="{763535F3-A4E9-4EC0-A039-0AB472CB4F4D}" destId="{0ABC2AFE-4783-40CB-A8EE-479E7DDDD35B}" srcOrd="1" destOrd="0" parTransId="{26E37343-8C2D-44B0-9479-1AB2828729DD}" sibTransId="{314D2BA2-1694-4F12-8A58-2C7089EBFBD0}"/>
    <dgm:cxn modelId="{E488E81C-F16E-4C9F-B53F-9AD30D67734D}" type="presOf" srcId="{BA09A43C-AC9B-4F0E-A0D1-0FD068CB384B}" destId="{3F106D20-6062-47A8-872A-7AA8D0DD4204}" srcOrd="0" destOrd="0" presId="urn:microsoft.com/office/officeart/2005/8/layout/vProcess5"/>
    <dgm:cxn modelId="{6418183E-025B-4D4C-9377-12DA8279F344}" type="presOf" srcId="{0ABC2AFE-4783-40CB-A8EE-479E7DDDD35B}" destId="{D2F109FE-540D-476E-8033-EECB87B496B1}" srcOrd="0" destOrd="0" presId="urn:microsoft.com/office/officeart/2005/8/layout/vProcess5"/>
    <dgm:cxn modelId="{2EA3E373-2539-4787-9765-A893D750BD10}" type="presOf" srcId="{763535F3-A4E9-4EC0-A039-0AB472CB4F4D}" destId="{92B4F20F-B4A9-4170-A44E-5940FD1AC6E7}" srcOrd="0" destOrd="0" presId="urn:microsoft.com/office/officeart/2005/8/layout/vProcess5"/>
    <dgm:cxn modelId="{01AE4C74-0C2E-4B86-B8FB-F800CE23BCBC}" type="presOf" srcId="{314D2BA2-1694-4F12-8A58-2C7089EBFBD0}" destId="{0F6BAB8E-3983-4034-A8BB-3D58EB8A620D}" srcOrd="0" destOrd="0" presId="urn:microsoft.com/office/officeart/2005/8/layout/vProcess5"/>
    <dgm:cxn modelId="{ECCC438D-DC61-497D-928F-882B3F50E385}" type="presOf" srcId="{25A283EF-C479-4D19-A84A-F83F650DE00D}" destId="{9F98232C-7E9F-42D0-961E-C5F4BE7BC9FD}" srcOrd="0" destOrd="0" presId="urn:microsoft.com/office/officeart/2005/8/layout/vProcess5"/>
    <dgm:cxn modelId="{38B452AB-2C9D-4474-98C1-E7952415C2F1}" type="presOf" srcId="{06329949-B3AE-4A48-ADA4-672B47055B22}" destId="{B040662F-B28A-4505-A94C-46362AA80C5C}" srcOrd="1" destOrd="0" presId="urn:microsoft.com/office/officeart/2005/8/layout/vProcess5"/>
    <dgm:cxn modelId="{25819FAC-0E82-486E-BB0C-D345DDA8AF78}" srcId="{763535F3-A4E9-4EC0-A039-0AB472CB4F4D}" destId="{25A283EF-C479-4D19-A84A-F83F650DE00D}" srcOrd="0" destOrd="0" parTransId="{1A4DAF45-D945-4CA6-B2D4-45F127206D03}" sibTransId="{BA09A43C-AC9B-4F0E-A0D1-0FD068CB384B}"/>
    <dgm:cxn modelId="{D1AB41BE-42A3-410C-A07F-F9E69EC8DA9F}" type="presOf" srcId="{0ABC2AFE-4783-40CB-A8EE-479E7DDDD35B}" destId="{6BE5F15B-3901-46BB-A3D1-5B5A8213FED0}" srcOrd="1" destOrd="0" presId="urn:microsoft.com/office/officeart/2005/8/layout/vProcess5"/>
    <dgm:cxn modelId="{21F4D9C4-9BC3-4AA5-8A1D-E1D73F907474}" srcId="{763535F3-A4E9-4EC0-A039-0AB472CB4F4D}" destId="{06329949-B3AE-4A48-ADA4-672B47055B22}" srcOrd="2" destOrd="0" parTransId="{C86A9F9D-48D3-4857-96A5-06CD94F56ECA}" sibTransId="{C016B02D-61DC-49D8-9E7B-9F8665AF7A07}"/>
    <dgm:cxn modelId="{A7A9C0E6-2B52-4225-BC04-DF4FC297B62B}" type="presOf" srcId="{06329949-B3AE-4A48-ADA4-672B47055B22}" destId="{230FE2A5-D006-4EBF-8DC4-CE180938AF7F}" srcOrd="0" destOrd="0" presId="urn:microsoft.com/office/officeart/2005/8/layout/vProcess5"/>
    <dgm:cxn modelId="{E63B7DEF-57B5-4A59-9DD1-F99AF7AAF79C}" type="presOf" srcId="{25A283EF-C479-4D19-A84A-F83F650DE00D}" destId="{389FCA56-65B2-4B55-A637-9F1239735CAA}" srcOrd="1" destOrd="0" presId="urn:microsoft.com/office/officeart/2005/8/layout/vProcess5"/>
    <dgm:cxn modelId="{D80EB7F0-FFBA-4C1D-A00F-6696F29DD254}" type="presParOf" srcId="{92B4F20F-B4A9-4170-A44E-5940FD1AC6E7}" destId="{8399970D-FB0E-4AFA-8B27-C4D7D8723B1C}" srcOrd="0" destOrd="0" presId="urn:microsoft.com/office/officeart/2005/8/layout/vProcess5"/>
    <dgm:cxn modelId="{7932F0EA-8B88-4AB6-ADE5-C4B8BEE590FB}" type="presParOf" srcId="{92B4F20F-B4A9-4170-A44E-5940FD1AC6E7}" destId="{9F98232C-7E9F-42D0-961E-C5F4BE7BC9FD}" srcOrd="1" destOrd="0" presId="urn:microsoft.com/office/officeart/2005/8/layout/vProcess5"/>
    <dgm:cxn modelId="{3246AA92-4043-4A3C-AAAB-970491914300}" type="presParOf" srcId="{92B4F20F-B4A9-4170-A44E-5940FD1AC6E7}" destId="{D2F109FE-540D-476E-8033-EECB87B496B1}" srcOrd="2" destOrd="0" presId="urn:microsoft.com/office/officeart/2005/8/layout/vProcess5"/>
    <dgm:cxn modelId="{C9EF788D-2487-4E64-B8FE-64DA8F3D789C}" type="presParOf" srcId="{92B4F20F-B4A9-4170-A44E-5940FD1AC6E7}" destId="{230FE2A5-D006-4EBF-8DC4-CE180938AF7F}" srcOrd="3" destOrd="0" presId="urn:microsoft.com/office/officeart/2005/8/layout/vProcess5"/>
    <dgm:cxn modelId="{BAEF50B5-E231-405E-BC7B-CB082ECA7235}" type="presParOf" srcId="{92B4F20F-B4A9-4170-A44E-5940FD1AC6E7}" destId="{3F106D20-6062-47A8-872A-7AA8D0DD4204}" srcOrd="4" destOrd="0" presId="urn:microsoft.com/office/officeart/2005/8/layout/vProcess5"/>
    <dgm:cxn modelId="{24F4DAEA-6CBA-40B6-B52C-300122A4387A}" type="presParOf" srcId="{92B4F20F-B4A9-4170-A44E-5940FD1AC6E7}" destId="{0F6BAB8E-3983-4034-A8BB-3D58EB8A620D}" srcOrd="5" destOrd="0" presId="urn:microsoft.com/office/officeart/2005/8/layout/vProcess5"/>
    <dgm:cxn modelId="{356C0BCA-9008-4C2B-949D-DE9945C0D7C1}" type="presParOf" srcId="{92B4F20F-B4A9-4170-A44E-5940FD1AC6E7}" destId="{389FCA56-65B2-4B55-A637-9F1239735CAA}" srcOrd="6" destOrd="0" presId="urn:microsoft.com/office/officeart/2005/8/layout/vProcess5"/>
    <dgm:cxn modelId="{D7007BD7-7609-47F2-BCA9-292229072B48}" type="presParOf" srcId="{92B4F20F-B4A9-4170-A44E-5940FD1AC6E7}" destId="{6BE5F15B-3901-46BB-A3D1-5B5A8213FED0}" srcOrd="7" destOrd="0" presId="urn:microsoft.com/office/officeart/2005/8/layout/vProcess5"/>
    <dgm:cxn modelId="{4CD297E1-58F6-4290-9EB6-B2BF835DDECC}" type="presParOf" srcId="{92B4F20F-B4A9-4170-A44E-5940FD1AC6E7}" destId="{B040662F-B28A-4505-A94C-46362AA80C5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1B0C5A-610E-422C-AECA-0DE92C3E16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A32670C-6670-41DC-AD88-2BA09922EFD3}">
      <dgm:prSet/>
      <dgm:spPr/>
      <dgm:t>
        <a:bodyPr/>
        <a:lstStyle/>
        <a:p>
          <a:r>
            <a:rPr lang="es-ES" b="0" i="0"/>
            <a:t>Este tipo de suicidio se produce cuando un individuo se siente atrapado en una situación de opresión o control excesivo.</a:t>
          </a:r>
          <a:endParaRPr lang="en-US"/>
        </a:p>
      </dgm:t>
    </dgm:pt>
    <dgm:pt modelId="{7CD598F6-3419-4A63-B886-FC3162603F79}" type="parTrans" cxnId="{9E99B775-EB23-48E4-B882-E480154361BB}">
      <dgm:prSet/>
      <dgm:spPr/>
      <dgm:t>
        <a:bodyPr/>
        <a:lstStyle/>
        <a:p>
          <a:endParaRPr lang="en-US"/>
        </a:p>
      </dgm:t>
    </dgm:pt>
    <dgm:pt modelId="{35C99E5B-4359-48AE-80B2-48A7E02CF06E}" type="sibTrans" cxnId="{9E99B775-EB23-48E4-B882-E480154361BB}">
      <dgm:prSet/>
      <dgm:spPr/>
      <dgm:t>
        <a:bodyPr/>
        <a:lstStyle/>
        <a:p>
          <a:endParaRPr lang="en-US"/>
        </a:p>
      </dgm:t>
    </dgm:pt>
    <dgm:pt modelId="{C34C5F67-31CD-46C0-ADC7-6BD85337DDE5}">
      <dgm:prSet/>
      <dgm:spPr/>
      <dgm:t>
        <a:bodyPr/>
        <a:lstStyle/>
        <a:p>
          <a:r>
            <a:rPr lang="es-ES" b="0" i="0"/>
            <a:t>Generalmente está relacionado con sociedades caracterizadas por reglas y normas extremadamente estrictas.</a:t>
          </a:r>
          <a:endParaRPr lang="en-US"/>
        </a:p>
      </dgm:t>
    </dgm:pt>
    <dgm:pt modelId="{A5FDD753-3396-4E74-8267-3B267063835F}" type="parTrans" cxnId="{90A30498-775C-4331-A502-3D4A4BD332EE}">
      <dgm:prSet/>
      <dgm:spPr/>
      <dgm:t>
        <a:bodyPr/>
        <a:lstStyle/>
        <a:p>
          <a:endParaRPr lang="en-US"/>
        </a:p>
      </dgm:t>
    </dgm:pt>
    <dgm:pt modelId="{9DE3449E-6F81-4BE7-AF56-7DBF4DCD28CC}" type="sibTrans" cxnId="{90A30498-775C-4331-A502-3D4A4BD332EE}">
      <dgm:prSet/>
      <dgm:spPr/>
      <dgm:t>
        <a:bodyPr/>
        <a:lstStyle/>
        <a:p>
          <a:endParaRPr lang="en-US"/>
        </a:p>
      </dgm:t>
    </dgm:pt>
    <dgm:pt modelId="{0571AE4C-1571-4EFA-BDE0-2A5437E5C270}">
      <dgm:prSet/>
      <dgm:spPr/>
      <dgm:t>
        <a:bodyPr/>
        <a:lstStyle/>
        <a:p>
          <a:r>
            <a:rPr lang="es-ES" b="0" i="0"/>
            <a:t>Las personas que experimentan el suicidio fatalista pueden ver la muerte como la única forma de escapar de su situación opresiva.</a:t>
          </a:r>
          <a:endParaRPr lang="en-US"/>
        </a:p>
      </dgm:t>
    </dgm:pt>
    <dgm:pt modelId="{33D33595-FFDD-4226-B111-CCCC05138277}" type="parTrans" cxnId="{C68A53D3-3A25-4065-B2B8-584B67C1FF82}">
      <dgm:prSet/>
      <dgm:spPr/>
      <dgm:t>
        <a:bodyPr/>
        <a:lstStyle/>
        <a:p>
          <a:endParaRPr lang="en-US"/>
        </a:p>
      </dgm:t>
    </dgm:pt>
    <dgm:pt modelId="{8BAF1A86-E3F9-497E-92DD-E3B08DE692B3}" type="sibTrans" cxnId="{C68A53D3-3A25-4065-B2B8-584B67C1FF82}">
      <dgm:prSet/>
      <dgm:spPr/>
      <dgm:t>
        <a:bodyPr/>
        <a:lstStyle/>
        <a:p>
          <a:endParaRPr lang="en-US"/>
        </a:p>
      </dgm:t>
    </dgm:pt>
    <dgm:pt modelId="{D0D178EB-665C-42AC-9E60-09144F6DE928}" type="pres">
      <dgm:prSet presAssocID="{551B0C5A-610E-422C-AECA-0DE92C3E16E2}" presName="root" presStyleCnt="0">
        <dgm:presLayoutVars>
          <dgm:dir/>
          <dgm:resizeHandles val="exact"/>
        </dgm:presLayoutVars>
      </dgm:prSet>
      <dgm:spPr/>
    </dgm:pt>
    <dgm:pt modelId="{5E2F65EF-A278-4B10-9303-5CD94F1FC66D}" type="pres">
      <dgm:prSet presAssocID="{BA32670C-6670-41DC-AD88-2BA09922EFD3}" presName="compNode" presStyleCnt="0"/>
      <dgm:spPr/>
    </dgm:pt>
    <dgm:pt modelId="{EAE366CF-808B-464F-80C3-E38B7555138F}" type="pres">
      <dgm:prSet presAssocID="{BA32670C-6670-41DC-AD88-2BA09922EFD3}" presName="bgRect" presStyleLbl="bgShp" presStyleIdx="0" presStyleCnt="3"/>
      <dgm:spPr/>
    </dgm:pt>
    <dgm:pt modelId="{BA6587DE-9A5E-401A-BC52-DFADADC569B9}" type="pres">
      <dgm:prSet presAssocID="{BA32670C-6670-41DC-AD88-2BA09922EF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98CD7BBE-D122-4935-A0BC-2F80CEE42F79}" type="pres">
      <dgm:prSet presAssocID="{BA32670C-6670-41DC-AD88-2BA09922EFD3}" presName="spaceRect" presStyleCnt="0"/>
      <dgm:spPr/>
    </dgm:pt>
    <dgm:pt modelId="{03062BDD-3A59-4FE7-BB1F-ACB297EC546C}" type="pres">
      <dgm:prSet presAssocID="{BA32670C-6670-41DC-AD88-2BA09922EFD3}" presName="parTx" presStyleLbl="revTx" presStyleIdx="0" presStyleCnt="3">
        <dgm:presLayoutVars>
          <dgm:chMax val="0"/>
          <dgm:chPref val="0"/>
        </dgm:presLayoutVars>
      </dgm:prSet>
      <dgm:spPr/>
    </dgm:pt>
    <dgm:pt modelId="{F75B3CA2-0252-4D2C-906E-ADE83B26117C}" type="pres">
      <dgm:prSet presAssocID="{35C99E5B-4359-48AE-80B2-48A7E02CF06E}" presName="sibTrans" presStyleCnt="0"/>
      <dgm:spPr/>
    </dgm:pt>
    <dgm:pt modelId="{7883B1DB-4307-4439-93CA-A362B20A97CD}" type="pres">
      <dgm:prSet presAssocID="{C34C5F67-31CD-46C0-ADC7-6BD85337DDE5}" presName="compNode" presStyleCnt="0"/>
      <dgm:spPr/>
    </dgm:pt>
    <dgm:pt modelId="{FF6B5CA3-B250-4C77-B693-85E4F2169C0C}" type="pres">
      <dgm:prSet presAssocID="{C34C5F67-31CD-46C0-ADC7-6BD85337DDE5}" presName="bgRect" presStyleLbl="bgShp" presStyleIdx="1" presStyleCnt="3"/>
      <dgm:spPr/>
    </dgm:pt>
    <dgm:pt modelId="{5F6DCED4-1074-483A-92F7-BB4E9B23D30F}" type="pres">
      <dgm:prSet presAssocID="{C34C5F67-31CD-46C0-ADC7-6BD85337DD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38EA8BC5-DDFD-4289-A82A-316A3A93B8A6}" type="pres">
      <dgm:prSet presAssocID="{C34C5F67-31CD-46C0-ADC7-6BD85337DDE5}" presName="spaceRect" presStyleCnt="0"/>
      <dgm:spPr/>
    </dgm:pt>
    <dgm:pt modelId="{3E597218-C017-4D3E-94D4-2AA86FC730F6}" type="pres">
      <dgm:prSet presAssocID="{C34C5F67-31CD-46C0-ADC7-6BD85337DDE5}" presName="parTx" presStyleLbl="revTx" presStyleIdx="1" presStyleCnt="3">
        <dgm:presLayoutVars>
          <dgm:chMax val="0"/>
          <dgm:chPref val="0"/>
        </dgm:presLayoutVars>
      </dgm:prSet>
      <dgm:spPr/>
    </dgm:pt>
    <dgm:pt modelId="{E61C5940-2AF8-4662-A938-653F8438A8E2}" type="pres">
      <dgm:prSet presAssocID="{9DE3449E-6F81-4BE7-AF56-7DBF4DCD28CC}" presName="sibTrans" presStyleCnt="0"/>
      <dgm:spPr/>
    </dgm:pt>
    <dgm:pt modelId="{3AE22546-7BC6-4C59-A970-BCFB06F169F6}" type="pres">
      <dgm:prSet presAssocID="{0571AE4C-1571-4EFA-BDE0-2A5437E5C270}" presName="compNode" presStyleCnt="0"/>
      <dgm:spPr/>
    </dgm:pt>
    <dgm:pt modelId="{34B99AE6-2A93-49CF-9E42-408C4B6852DE}" type="pres">
      <dgm:prSet presAssocID="{0571AE4C-1571-4EFA-BDE0-2A5437E5C270}" presName="bgRect" presStyleLbl="bgShp" presStyleIdx="2" presStyleCnt="3"/>
      <dgm:spPr/>
    </dgm:pt>
    <dgm:pt modelId="{AAA7E3CD-5C55-4814-AAEF-0703A39E5941}" type="pres">
      <dgm:prSet presAssocID="{0571AE4C-1571-4EFA-BDE0-2A5437E5C2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34E7A506-B43A-414F-8552-9EF8011223A5}" type="pres">
      <dgm:prSet presAssocID="{0571AE4C-1571-4EFA-BDE0-2A5437E5C270}" presName="spaceRect" presStyleCnt="0"/>
      <dgm:spPr/>
    </dgm:pt>
    <dgm:pt modelId="{5CB65B03-89EF-4359-AE78-5C1D918728D9}" type="pres">
      <dgm:prSet presAssocID="{0571AE4C-1571-4EFA-BDE0-2A5437E5C27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4AB4D0F-F27C-4E49-9CFA-3135F46B7AF2}" type="presOf" srcId="{C34C5F67-31CD-46C0-ADC7-6BD85337DDE5}" destId="{3E597218-C017-4D3E-94D4-2AA86FC730F6}" srcOrd="0" destOrd="0" presId="urn:microsoft.com/office/officeart/2018/2/layout/IconVerticalSolidList"/>
    <dgm:cxn modelId="{FF47DB19-3D32-4962-B6C9-23740F6D2819}" type="presOf" srcId="{0571AE4C-1571-4EFA-BDE0-2A5437E5C270}" destId="{5CB65B03-89EF-4359-AE78-5C1D918728D9}" srcOrd="0" destOrd="0" presId="urn:microsoft.com/office/officeart/2018/2/layout/IconVerticalSolidList"/>
    <dgm:cxn modelId="{9E99B775-EB23-48E4-B882-E480154361BB}" srcId="{551B0C5A-610E-422C-AECA-0DE92C3E16E2}" destId="{BA32670C-6670-41DC-AD88-2BA09922EFD3}" srcOrd="0" destOrd="0" parTransId="{7CD598F6-3419-4A63-B886-FC3162603F79}" sibTransId="{35C99E5B-4359-48AE-80B2-48A7E02CF06E}"/>
    <dgm:cxn modelId="{90A30498-775C-4331-A502-3D4A4BD332EE}" srcId="{551B0C5A-610E-422C-AECA-0DE92C3E16E2}" destId="{C34C5F67-31CD-46C0-ADC7-6BD85337DDE5}" srcOrd="1" destOrd="0" parTransId="{A5FDD753-3396-4E74-8267-3B267063835F}" sibTransId="{9DE3449E-6F81-4BE7-AF56-7DBF4DCD28CC}"/>
    <dgm:cxn modelId="{A317AAB4-E1C3-4E1C-B4E6-AAFCCAF0E636}" type="presOf" srcId="{BA32670C-6670-41DC-AD88-2BA09922EFD3}" destId="{03062BDD-3A59-4FE7-BB1F-ACB297EC546C}" srcOrd="0" destOrd="0" presId="urn:microsoft.com/office/officeart/2018/2/layout/IconVerticalSolidList"/>
    <dgm:cxn modelId="{C68A53D3-3A25-4065-B2B8-584B67C1FF82}" srcId="{551B0C5A-610E-422C-AECA-0DE92C3E16E2}" destId="{0571AE4C-1571-4EFA-BDE0-2A5437E5C270}" srcOrd="2" destOrd="0" parTransId="{33D33595-FFDD-4226-B111-CCCC05138277}" sibTransId="{8BAF1A86-E3F9-497E-92DD-E3B08DE692B3}"/>
    <dgm:cxn modelId="{4E1A5EEE-B1A0-4F69-9658-D172C0CC8632}" type="presOf" srcId="{551B0C5A-610E-422C-AECA-0DE92C3E16E2}" destId="{D0D178EB-665C-42AC-9E60-09144F6DE928}" srcOrd="0" destOrd="0" presId="urn:microsoft.com/office/officeart/2018/2/layout/IconVerticalSolidList"/>
    <dgm:cxn modelId="{FCB9A958-FDDA-41E5-8D40-9440BE3DF125}" type="presParOf" srcId="{D0D178EB-665C-42AC-9E60-09144F6DE928}" destId="{5E2F65EF-A278-4B10-9303-5CD94F1FC66D}" srcOrd="0" destOrd="0" presId="urn:microsoft.com/office/officeart/2018/2/layout/IconVerticalSolidList"/>
    <dgm:cxn modelId="{207BB37F-4567-4A33-9299-FC29F589C855}" type="presParOf" srcId="{5E2F65EF-A278-4B10-9303-5CD94F1FC66D}" destId="{EAE366CF-808B-464F-80C3-E38B7555138F}" srcOrd="0" destOrd="0" presId="urn:microsoft.com/office/officeart/2018/2/layout/IconVerticalSolidList"/>
    <dgm:cxn modelId="{4805638A-38EC-44FE-8FDC-54591BB4D0F0}" type="presParOf" srcId="{5E2F65EF-A278-4B10-9303-5CD94F1FC66D}" destId="{BA6587DE-9A5E-401A-BC52-DFADADC569B9}" srcOrd="1" destOrd="0" presId="urn:microsoft.com/office/officeart/2018/2/layout/IconVerticalSolidList"/>
    <dgm:cxn modelId="{19897216-82F3-4422-A9B4-538BAFEA0CC3}" type="presParOf" srcId="{5E2F65EF-A278-4B10-9303-5CD94F1FC66D}" destId="{98CD7BBE-D122-4935-A0BC-2F80CEE42F79}" srcOrd="2" destOrd="0" presId="urn:microsoft.com/office/officeart/2018/2/layout/IconVerticalSolidList"/>
    <dgm:cxn modelId="{7984962F-5E89-4AF1-9AAF-7436C3B2B046}" type="presParOf" srcId="{5E2F65EF-A278-4B10-9303-5CD94F1FC66D}" destId="{03062BDD-3A59-4FE7-BB1F-ACB297EC546C}" srcOrd="3" destOrd="0" presId="urn:microsoft.com/office/officeart/2018/2/layout/IconVerticalSolidList"/>
    <dgm:cxn modelId="{495CCD49-1888-4497-BA85-0C50831E8DA7}" type="presParOf" srcId="{D0D178EB-665C-42AC-9E60-09144F6DE928}" destId="{F75B3CA2-0252-4D2C-906E-ADE83B26117C}" srcOrd="1" destOrd="0" presId="urn:microsoft.com/office/officeart/2018/2/layout/IconVerticalSolidList"/>
    <dgm:cxn modelId="{CAE950AE-0866-45FA-8757-E7C7F7F24E91}" type="presParOf" srcId="{D0D178EB-665C-42AC-9E60-09144F6DE928}" destId="{7883B1DB-4307-4439-93CA-A362B20A97CD}" srcOrd="2" destOrd="0" presId="urn:microsoft.com/office/officeart/2018/2/layout/IconVerticalSolidList"/>
    <dgm:cxn modelId="{B57F1FFD-8657-48AD-BC5E-EFDBD7776C68}" type="presParOf" srcId="{7883B1DB-4307-4439-93CA-A362B20A97CD}" destId="{FF6B5CA3-B250-4C77-B693-85E4F2169C0C}" srcOrd="0" destOrd="0" presId="urn:microsoft.com/office/officeart/2018/2/layout/IconVerticalSolidList"/>
    <dgm:cxn modelId="{219F781E-241B-4282-8079-04DAEA46C543}" type="presParOf" srcId="{7883B1DB-4307-4439-93CA-A362B20A97CD}" destId="{5F6DCED4-1074-483A-92F7-BB4E9B23D30F}" srcOrd="1" destOrd="0" presId="urn:microsoft.com/office/officeart/2018/2/layout/IconVerticalSolidList"/>
    <dgm:cxn modelId="{6E32E246-6FB3-46C6-99F2-09E8A609B063}" type="presParOf" srcId="{7883B1DB-4307-4439-93CA-A362B20A97CD}" destId="{38EA8BC5-DDFD-4289-A82A-316A3A93B8A6}" srcOrd="2" destOrd="0" presId="urn:microsoft.com/office/officeart/2018/2/layout/IconVerticalSolidList"/>
    <dgm:cxn modelId="{6D83B495-14D8-4913-823B-0A09829D5EBE}" type="presParOf" srcId="{7883B1DB-4307-4439-93CA-A362B20A97CD}" destId="{3E597218-C017-4D3E-94D4-2AA86FC730F6}" srcOrd="3" destOrd="0" presId="urn:microsoft.com/office/officeart/2018/2/layout/IconVerticalSolidList"/>
    <dgm:cxn modelId="{1366DF6A-EAD5-4384-8B57-297B45C206EC}" type="presParOf" srcId="{D0D178EB-665C-42AC-9E60-09144F6DE928}" destId="{E61C5940-2AF8-4662-A938-653F8438A8E2}" srcOrd="3" destOrd="0" presId="urn:microsoft.com/office/officeart/2018/2/layout/IconVerticalSolidList"/>
    <dgm:cxn modelId="{4842FCAD-5F47-4520-8429-BCC5DE332C1C}" type="presParOf" srcId="{D0D178EB-665C-42AC-9E60-09144F6DE928}" destId="{3AE22546-7BC6-4C59-A970-BCFB06F169F6}" srcOrd="4" destOrd="0" presId="urn:microsoft.com/office/officeart/2018/2/layout/IconVerticalSolidList"/>
    <dgm:cxn modelId="{7E79A7D3-7CD5-48EB-9382-D256F7D008E5}" type="presParOf" srcId="{3AE22546-7BC6-4C59-A970-BCFB06F169F6}" destId="{34B99AE6-2A93-49CF-9E42-408C4B6852DE}" srcOrd="0" destOrd="0" presId="urn:microsoft.com/office/officeart/2018/2/layout/IconVerticalSolidList"/>
    <dgm:cxn modelId="{AAAB4A51-2949-4F98-9592-DB902DEE6C2B}" type="presParOf" srcId="{3AE22546-7BC6-4C59-A970-BCFB06F169F6}" destId="{AAA7E3CD-5C55-4814-AAEF-0703A39E5941}" srcOrd="1" destOrd="0" presId="urn:microsoft.com/office/officeart/2018/2/layout/IconVerticalSolidList"/>
    <dgm:cxn modelId="{0462BD74-8477-4461-81F1-DB2321A55492}" type="presParOf" srcId="{3AE22546-7BC6-4C59-A970-BCFB06F169F6}" destId="{34E7A506-B43A-414F-8552-9EF8011223A5}" srcOrd="2" destOrd="0" presId="urn:microsoft.com/office/officeart/2018/2/layout/IconVerticalSolidList"/>
    <dgm:cxn modelId="{95C2CAAB-1402-4DE3-8B0B-3A23EC9ED29E}" type="presParOf" srcId="{3AE22546-7BC6-4C59-A970-BCFB06F169F6}" destId="{5CB65B03-89EF-4359-AE78-5C1D918728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D371E8-B027-4DC9-9655-21E45FC60FD6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E4937E-36DE-4F74-9922-DF9DAC49AA7A}">
      <dgm:prSet/>
      <dgm:spPr/>
      <dgm:t>
        <a:bodyPr/>
        <a:lstStyle/>
        <a:p>
          <a:r>
            <a:rPr lang="es-CL"/>
            <a:t>Corriente de pensamiento funcionalista en antropología tiene su influencia en este autor.</a:t>
          </a:r>
          <a:endParaRPr lang="en-US"/>
        </a:p>
      </dgm:t>
    </dgm:pt>
    <dgm:pt modelId="{1F44187E-5337-47E3-9FBE-79B31DA586BC}" type="parTrans" cxnId="{9506719A-0596-4C1F-855D-07EB5BA3226F}">
      <dgm:prSet/>
      <dgm:spPr/>
      <dgm:t>
        <a:bodyPr/>
        <a:lstStyle/>
        <a:p>
          <a:endParaRPr lang="en-US"/>
        </a:p>
      </dgm:t>
    </dgm:pt>
    <dgm:pt modelId="{F9DF0EF5-735D-42A0-87C6-1120D50542F0}" type="sibTrans" cxnId="{9506719A-0596-4C1F-855D-07EB5BA3226F}">
      <dgm:prSet/>
      <dgm:spPr/>
      <dgm:t>
        <a:bodyPr/>
        <a:lstStyle/>
        <a:p>
          <a:endParaRPr lang="en-US"/>
        </a:p>
      </dgm:t>
    </dgm:pt>
    <dgm:pt modelId="{713CCADE-F4BB-4CC1-8D90-B1421DFA1A62}">
      <dgm:prSet/>
      <dgm:spPr/>
      <dgm:t>
        <a:bodyPr/>
        <a:lstStyle/>
        <a:p>
          <a:r>
            <a:rPr lang="es-CL"/>
            <a:t>¿ que autores conoces que sigan están línea de pensamiento ?</a:t>
          </a:r>
          <a:endParaRPr lang="en-US"/>
        </a:p>
      </dgm:t>
    </dgm:pt>
    <dgm:pt modelId="{FE94BEF5-DDB9-48F0-848B-DED5AC9F0CB6}" type="parTrans" cxnId="{65E02D4C-CDDB-47C3-B3ED-5CD142835395}">
      <dgm:prSet/>
      <dgm:spPr/>
      <dgm:t>
        <a:bodyPr/>
        <a:lstStyle/>
        <a:p>
          <a:endParaRPr lang="en-US"/>
        </a:p>
      </dgm:t>
    </dgm:pt>
    <dgm:pt modelId="{5110F158-9660-41C1-BE8A-2DA26C465EA3}" type="sibTrans" cxnId="{65E02D4C-CDDB-47C3-B3ED-5CD142835395}">
      <dgm:prSet/>
      <dgm:spPr/>
      <dgm:t>
        <a:bodyPr/>
        <a:lstStyle/>
        <a:p>
          <a:endParaRPr lang="en-US"/>
        </a:p>
      </dgm:t>
    </dgm:pt>
    <dgm:pt modelId="{20D27E2B-7CC1-4EB0-BC04-483830C3EBF6}" type="pres">
      <dgm:prSet presAssocID="{DAD371E8-B027-4DC9-9655-21E45FC60FD6}" presName="linear" presStyleCnt="0">
        <dgm:presLayoutVars>
          <dgm:animLvl val="lvl"/>
          <dgm:resizeHandles val="exact"/>
        </dgm:presLayoutVars>
      </dgm:prSet>
      <dgm:spPr/>
    </dgm:pt>
    <dgm:pt modelId="{9B59B492-1A9F-4679-BCA2-54657177AA18}" type="pres">
      <dgm:prSet presAssocID="{3FE4937E-36DE-4F74-9922-DF9DAC49AA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852152-47C1-46EE-8F2C-974BC915DC52}" type="pres">
      <dgm:prSet presAssocID="{F9DF0EF5-735D-42A0-87C6-1120D50542F0}" presName="spacer" presStyleCnt="0"/>
      <dgm:spPr/>
    </dgm:pt>
    <dgm:pt modelId="{4588B7BE-D170-4A81-B562-25A116DAF90F}" type="pres">
      <dgm:prSet presAssocID="{713CCADE-F4BB-4CC1-8D90-B1421DFA1A6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7FFFF27-CF3A-43FB-8CAE-CD99003AC7C2}" type="presOf" srcId="{3FE4937E-36DE-4F74-9922-DF9DAC49AA7A}" destId="{9B59B492-1A9F-4679-BCA2-54657177AA18}" srcOrd="0" destOrd="0" presId="urn:microsoft.com/office/officeart/2005/8/layout/vList2"/>
    <dgm:cxn modelId="{65E02D4C-CDDB-47C3-B3ED-5CD142835395}" srcId="{DAD371E8-B027-4DC9-9655-21E45FC60FD6}" destId="{713CCADE-F4BB-4CC1-8D90-B1421DFA1A62}" srcOrd="1" destOrd="0" parTransId="{FE94BEF5-DDB9-48F0-848B-DED5AC9F0CB6}" sibTransId="{5110F158-9660-41C1-BE8A-2DA26C465EA3}"/>
    <dgm:cxn modelId="{9506719A-0596-4C1F-855D-07EB5BA3226F}" srcId="{DAD371E8-B027-4DC9-9655-21E45FC60FD6}" destId="{3FE4937E-36DE-4F74-9922-DF9DAC49AA7A}" srcOrd="0" destOrd="0" parTransId="{1F44187E-5337-47E3-9FBE-79B31DA586BC}" sibTransId="{F9DF0EF5-735D-42A0-87C6-1120D50542F0}"/>
    <dgm:cxn modelId="{C7C090D1-0E4E-4AD3-B5F9-530E2C0BABC7}" type="presOf" srcId="{713CCADE-F4BB-4CC1-8D90-B1421DFA1A62}" destId="{4588B7BE-D170-4A81-B562-25A116DAF90F}" srcOrd="0" destOrd="0" presId="urn:microsoft.com/office/officeart/2005/8/layout/vList2"/>
    <dgm:cxn modelId="{A547D4EC-265D-40AB-960F-40C71304BC84}" type="presOf" srcId="{DAD371E8-B027-4DC9-9655-21E45FC60FD6}" destId="{20D27E2B-7CC1-4EB0-BC04-483830C3EBF6}" srcOrd="0" destOrd="0" presId="urn:microsoft.com/office/officeart/2005/8/layout/vList2"/>
    <dgm:cxn modelId="{FD55E6CF-2EC1-43F4-91A7-5F6EE786B027}" type="presParOf" srcId="{20D27E2B-7CC1-4EB0-BC04-483830C3EBF6}" destId="{9B59B492-1A9F-4679-BCA2-54657177AA18}" srcOrd="0" destOrd="0" presId="urn:microsoft.com/office/officeart/2005/8/layout/vList2"/>
    <dgm:cxn modelId="{C83A4D40-DC72-486C-AEEE-49D8BCFDC8A2}" type="presParOf" srcId="{20D27E2B-7CC1-4EB0-BC04-483830C3EBF6}" destId="{9B852152-47C1-46EE-8F2C-974BC915DC52}" srcOrd="1" destOrd="0" presId="urn:microsoft.com/office/officeart/2005/8/layout/vList2"/>
    <dgm:cxn modelId="{D8209922-D691-47AA-9398-FC9EB00BB055}" type="presParOf" srcId="{20D27E2B-7CC1-4EB0-BC04-483830C3EBF6}" destId="{4588B7BE-D170-4A81-B562-25A116DAF9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CC72E-07E5-4A5B-B381-34C2E1081405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7A7480-2C9A-4192-A534-3DF869C0F3DF}">
      <dgm:prSet/>
      <dgm:spPr/>
      <dgm:t>
        <a:bodyPr/>
        <a:lstStyle/>
        <a:p>
          <a:pPr algn="just"/>
          <a:r>
            <a:rPr lang="es-CL" b="1" dirty="0">
              <a:solidFill>
                <a:schemeClr val="bg1"/>
              </a:solidFill>
            </a:rPr>
            <a:t>La teoría critica se diferencia de la teoría tradicional por tener un carácter normativo, en otras palabras, es una teoría que pone énfasis en cómo deberían ser la sociedad</a:t>
          </a:r>
          <a:r>
            <a:rPr lang="es-CL" b="1" dirty="0"/>
            <a:t>.</a:t>
          </a:r>
          <a:endParaRPr lang="en-US" dirty="0"/>
        </a:p>
      </dgm:t>
    </dgm:pt>
    <dgm:pt modelId="{1FA4BDB7-7E78-414E-B9C5-EF6C2559065A}" type="parTrans" cxnId="{0496B9A0-8103-47A6-8B61-4B75811FF3D2}">
      <dgm:prSet/>
      <dgm:spPr/>
      <dgm:t>
        <a:bodyPr/>
        <a:lstStyle/>
        <a:p>
          <a:endParaRPr lang="en-US"/>
        </a:p>
      </dgm:t>
    </dgm:pt>
    <dgm:pt modelId="{32F1B43E-D4F9-4646-AE13-7F2416A78E43}" type="sibTrans" cxnId="{0496B9A0-8103-47A6-8B61-4B75811FF3D2}">
      <dgm:prSet/>
      <dgm:spPr/>
      <dgm:t>
        <a:bodyPr/>
        <a:lstStyle/>
        <a:p>
          <a:endParaRPr lang="en-US"/>
        </a:p>
      </dgm:t>
    </dgm:pt>
    <dgm:pt modelId="{59E1EED1-D1BE-46D2-AB5E-5966149D330F}">
      <dgm:prSet/>
      <dgm:spPr/>
      <dgm:t>
        <a:bodyPr/>
        <a:lstStyle/>
        <a:p>
          <a:r>
            <a:rPr lang="es-CL" dirty="0"/>
            <a:t>Pregunta normativa:</a:t>
          </a:r>
          <a:endParaRPr lang="en-US" dirty="0"/>
        </a:p>
      </dgm:t>
    </dgm:pt>
    <dgm:pt modelId="{15A039DB-E044-477D-AA87-0DE4C98F5B92}" type="parTrans" cxnId="{C2AC759B-45C7-485C-95A9-C309946BE9AA}">
      <dgm:prSet/>
      <dgm:spPr/>
      <dgm:t>
        <a:bodyPr/>
        <a:lstStyle/>
        <a:p>
          <a:endParaRPr lang="en-US"/>
        </a:p>
      </dgm:t>
    </dgm:pt>
    <dgm:pt modelId="{AF23407F-9296-49F4-9037-7836FA425639}" type="sibTrans" cxnId="{C2AC759B-45C7-485C-95A9-C309946BE9AA}">
      <dgm:prSet/>
      <dgm:spPr/>
      <dgm:t>
        <a:bodyPr/>
        <a:lstStyle/>
        <a:p>
          <a:endParaRPr lang="en-US"/>
        </a:p>
      </dgm:t>
    </dgm:pt>
    <dgm:pt modelId="{F9772AFF-73C5-4477-8E2B-635268F3FABA}">
      <dgm:prSet/>
      <dgm:spPr/>
      <dgm:t>
        <a:bodyPr/>
        <a:lstStyle/>
        <a:p>
          <a:pPr algn="just"/>
          <a:r>
            <a:rPr lang="es-CL" b="1" dirty="0">
              <a:solidFill>
                <a:schemeClr val="bg1"/>
              </a:solidFill>
            </a:rPr>
            <a:t>El principal interés de esta escuela radica en someter una critica sistemática a la sociedad capitalista y poner cuáles son la posibilidades tanto de cambio como de transformación de la sociedad (Sembler, 2020).</a:t>
          </a:r>
          <a:endParaRPr lang="en-US" dirty="0">
            <a:solidFill>
              <a:schemeClr val="bg1"/>
            </a:solidFill>
          </a:endParaRPr>
        </a:p>
      </dgm:t>
    </dgm:pt>
    <dgm:pt modelId="{5A6CFF33-72F6-4499-9ABC-2CF884734EAF}" type="parTrans" cxnId="{EFF29EC2-9ABF-4107-8ED5-617DF30D1AB9}">
      <dgm:prSet/>
      <dgm:spPr/>
      <dgm:t>
        <a:bodyPr/>
        <a:lstStyle/>
        <a:p>
          <a:endParaRPr lang="en-US"/>
        </a:p>
      </dgm:t>
    </dgm:pt>
    <dgm:pt modelId="{426D7D70-A1B5-4DFF-9DBB-5BC4F96A9FF9}" type="sibTrans" cxnId="{EFF29EC2-9ABF-4107-8ED5-617DF30D1AB9}">
      <dgm:prSet/>
      <dgm:spPr/>
      <dgm:t>
        <a:bodyPr/>
        <a:lstStyle/>
        <a:p>
          <a:endParaRPr lang="en-US"/>
        </a:p>
      </dgm:t>
    </dgm:pt>
    <dgm:pt modelId="{7AB3BD42-9935-4B4B-B7BD-EFF041E7E411}">
      <dgm:prSet/>
      <dgm:spPr/>
      <dgm:t>
        <a:bodyPr/>
        <a:lstStyle/>
        <a:p>
          <a:pPr algn="just"/>
          <a:r>
            <a:rPr lang="es-CL" b="1" dirty="0">
              <a:solidFill>
                <a:schemeClr val="bg1"/>
              </a:solidFill>
            </a:rPr>
            <a:t>La idea de critica esta asociada a cuestionar el orden social y instituciones sociales existentes, también esta idea hace referencia a la emancipación humana y autorización del ser humano ( Sembler, 2020) </a:t>
          </a:r>
          <a:endParaRPr lang="en-US" dirty="0">
            <a:solidFill>
              <a:schemeClr val="bg1"/>
            </a:solidFill>
          </a:endParaRPr>
        </a:p>
      </dgm:t>
    </dgm:pt>
    <dgm:pt modelId="{95D6CD3F-23E2-4149-8B07-781A5C1C2138}" type="parTrans" cxnId="{D515EB50-E5B6-4AB7-9FB8-65ABCF4C88D0}">
      <dgm:prSet/>
      <dgm:spPr/>
      <dgm:t>
        <a:bodyPr/>
        <a:lstStyle/>
        <a:p>
          <a:endParaRPr lang="en-US"/>
        </a:p>
      </dgm:t>
    </dgm:pt>
    <dgm:pt modelId="{8FCE35FF-4879-479A-9D10-68FDF170D773}" type="sibTrans" cxnId="{D515EB50-E5B6-4AB7-9FB8-65ABCF4C88D0}">
      <dgm:prSet/>
      <dgm:spPr/>
      <dgm:t>
        <a:bodyPr/>
        <a:lstStyle/>
        <a:p>
          <a:endParaRPr lang="en-US"/>
        </a:p>
      </dgm:t>
    </dgm:pt>
    <dgm:pt modelId="{543487A0-06F8-42D0-91DD-6310EA4FA86F}">
      <dgm:prSet/>
      <dgm:spPr/>
      <dgm:t>
        <a:bodyPr/>
        <a:lstStyle/>
        <a:p>
          <a:endParaRPr lang="en-US" dirty="0"/>
        </a:p>
      </dgm:t>
    </dgm:pt>
    <dgm:pt modelId="{43A89CF0-72B2-48FC-80CA-CA54373E52AF}" type="parTrans" cxnId="{4E2EF8B1-53AE-4C5A-B965-2A7B5CC58E30}">
      <dgm:prSet/>
      <dgm:spPr/>
      <dgm:t>
        <a:bodyPr/>
        <a:lstStyle/>
        <a:p>
          <a:endParaRPr lang="en-US"/>
        </a:p>
      </dgm:t>
    </dgm:pt>
    <dgm:pt modelId="{A73368CE-1189-4818-9A52-24183462A8C5}" type="sibTrans" cxnId="{4E2EF8B1-53AE-4C5A-B965-2A7B5CC58E30}">
      <dgm:prSet/>
      <dgm:spPr/>
      <dgm:t>
        <a:bodyPr/>
        <a:lstStyle/>
        <a:p>
          <a:endParaRPr lang="en-US"/>
        </a:p>
      </dgm:t>
    </dgm:pt>
    <dgm:pt modelId="{EDC03BDA-540E-4CF9-A138-F6AFE19119E9}" type="pres">
      <dgm:prSet presAssocID="{174CC72E-07E5-4A5B-B381-34C2E1081405}" presName="linear" presStyleCnt="0">
        <dgm:presLayoutVars>
          <dgm:animLvl val="lvl"/>
          <dgm:resizeHandles val="exact"/>
        </dgm:presLayoutVars>
      </dgm:prSet>
      <dgm:spPr/>
    </dgm:pt>
    <dgm:pt modelId="{555128E9-70B6-4657-98C5-E8D171AD639E}" type="pres">
      <dgm:prSet presAssocID="{117A7480-2C9A-4192-A534-3DF869C0F3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EF8DA8F-4DB0-475E-91A1-36A1C754147E}" type="pres">
      <dgm:prSet presAssocID="{32F1B43E-D4F9-4646-AE13-7F2416A78E43}" presName="spacer" presStyleCnt="0"/>
      <dgm:spPr/>
    </dgm:pt>
    <dgm:pt modelId="{37ED0562-9481-4069-AD70-3FE5C62E99A7}" type="pres">
      <dgm:prSet presAssocID="{59E1EED1-D1BE-46D2-AB5E-5966149D330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14CD625-B46C-4314-A1D4-AAE2ECC7771B}" type="pres">
      <dgm:prSet presAssocID="{AF23407F-9296-49F4-9037-7836FA425639}" presName="spacer" presStyleCnt="0"/>
      <dgm:spPr/>
    </dgm:pt>
    <dgm:pt modelId="{D7A2A4C3-1C7F-43FF-AC3E-D48F0AB8ADC3}" type="pres">
      <dgm:prSet presAssocID="{F9772AFF-73C5-4477-8E2B-635268F3FA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1C78F7-D918-4F2A-8B98-CA8134D2B9B3}" type="pres">
      <dgm:prSet presAssocID="{426D7D70-A1B5-4DFF-9DBB-5BC4F96A9FF9}" presName="spacer" presStyleCnt="0"/>
      <dgm:spPr/>
    </dgm:pt>
    <dgm:pt modelId="{DB83CC1D-3372-4B86-BB64-D39D86F39A20}" type="pres">
      <dgm:prSet presAssocID="{7AB3BD42-9935-4B4B-B7BD-EFF041E7E41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F11B7A-8057-4C21-A8CE-FCBF6CAC04DF}" type="pres">
      <dgm:prSet presAssocID="{8FCE35FF-4879-479A-9D10-68FDF170D773}" presName="spacer" presStyleCnt="0"/>
      <dgm:spPr/>
    </dgm:pt>
    <dgm:pt modelId="{95EF08D2-AD17-4FC2-B23C-75468632F453}" type="pres">
      <dgm:prSet presAssocID="{543487A0-06F8-42D0-91DD-6310EA4FA86F}" presName="parentText" presStyleLbl="node1" presStyleIdx="4" presStyleCnt="5" custLinFactNeighborX="149">
        <dgm:presLayoutVars>
          <dgm:chMax val="0"/>
          <dgm:bulletEnabled val="1"/>
        </dgm:presLayoutVars>
      </dgm:prSet>
      <dgm:spPr/>
    </dgm:pt>
  </dgm:ptLst>
  <dgm:cxnLst>
    <dgm:cxn modelId="{5D86DD3C-C95F-4D61-AA93-5BE37DC61177}" type="presOf" srcId="{174CC72E-07E5-4A5B-B381-34C2E1081405}" destId="{EDC03BDA-540E-4CF9-A138-F6AFE19119E9}" srcOrd="0" destOrd="0" presId="urn:microsoft.com/office/officeart/2005/8/layout/vList2"/>
    <dgm:cxn modelId="{5FB7DD63-686F-4DB4-93A3-97B5B4567B75}" type="presOf" srcId="{117A7480-2C9A-4192-A534-3DF869C0F3DF}" destId="{555128E9-70B6-4657-98C5-E8D171AD639E}" srcOrd="0" destOrd="0" presId="urn:microsoft.com/office/officeart/2005/8/layout/vList2"/>
    <dgm:cxn modelId="{23183E67-C361-4CEB-A044-A3E8C2BC5442}" type="presOf" srcId="{F9772AFF-73C5-4477-8E2B-635268F3FABA}" destId="{D7A2A4C3-1C7F-43FF-AC3E-D48F0AB8ADC3}" srcOrd="0" destOrd="0" presId="urn:microsoft.com/office/officeart/2005/8/layout/vList2"/>
    <dgm:cxn modelId="{D515EB50-E5B6-4AB7-9FB8-65ABCF4C88D0}" srcId="{174CC72E-07E5-4A5B-B381-34C2E1081405}" destId="{7AB3BD42-9935-4B4B-B7BD-EFF041E7E411}" srcOrd="3" destOrd="0" parTransId="{95D6CD3F-23E2-4149-8B07-781A5C1C2138}" sibTransId="{8FCE35FF-4879-479A-9D10-68FDF170D773}"/>
    <dgm:cxn modelId="{C2AC759B-45C7-485C-95A9-C309946BE9AA}" srcId="{174CC72E-07E5-4A5B-B381-34C2E1081405}" destId="{59E1EED1-D1BE-46D2-AB5E-5966149D330F}" srcOrd="1" destOrd="0" parTransId="{15A039DB-E044-477D-AA87-0DE4C98F5B92}" sibTransId="{AF23407F-9296-49F4-9037-7836FA425639}"/>
    <dgm:cxn modelId="{0496B9A0-8103-47A6-8B61-4B75811FF3D2}" srcId="{174CC72E-07E5-4A5B-B381-34C2E1081405}" destId="{117A7480-2C9A-4192-A534-3DF869C0F3DF}" srcOrd="0" destOrd="0" parTransId="{1FA4BDB7-7E78-414E-B9C5-EF6C2559065A}" sibTransId="{32F1B43E-D4F9-4646-AE13-7F2416A78E43}"/>
    <dgm:cxn modelId="{4E2EF8B1-53AE-4C5A-B965-2A7B5CC58E30}" srcId="{174CC72E-07E5-4A5B-B381-34C2E1081405}" destId="{543487A0-06F8-42D0-91DD-6310EA4FA86F}" srcOrd="4" destOrd="0" parTransId="{43A89CF0-72B2-48FC-80CA-CA54373E52AF}" sibTransId="{A73368CE-1189-4818-9A52-24183462A8C5}"/>
    <dgm:cxn modelId="{7DC28BBB-A924-4697-AFE7-9F93A34388E9}" type="presOf" srcId="{7AB3BD42-9935-4B4B-B7BD-EFF041E7E411}" destId="{DB83CC1D-3372-4B86-BB64-D39D86F39A20}" srcOrd="0" destOrd="0" presId="urn:microsoft.com/office/officeart/2005/8/layout/vList2"/>
    <dgm:cxn modelId="{EFF29EC2-9ABF-4107-8ED5-617DF30D1AB9}" srcId="{174CC72E-07E5-4A5B-B381-34C2E1081405}" destId="{F9772AFF-73C5-4477-8E2B-635268F3FABA}" srcOrd="2" destOrd="0" parTransId="{5A6CFF33-72F6-4499-9ABC-2CF884734EAF}" sibTransId="{426D7D70-A1B5-4DFF-9DBB-5BC4F96A9FF9}"/>
    <dgm:cxn modelId="{9200F0E1-18A5-4780-845C-1ABD6A8EF00B}" type="presOf" srcId="{59E1EED1-D1BE-46D2-AB5E-5966149D330F}" destId="{37ED0562-9481-4069-AD70-3FE5C62E99A7}" srcOrd="0" destOrd="0" presId="urn:microsoft.com/office/officeart/2005/8/layout/vList2"/>
    <dgm:cxn modelId="{594376E7-5334-4229-82F3-541FED95A9C0}" type="presOf" srcId="{543487A0-06F8-42D0-91DD-6310EA4FA86F}" destId="{95EF08D2-AD17-4FC2-B23C-75468632F453}" srcOrd="0" destOrd="0" presId="urn:microsoft.com/office/officeart/2005/8/layout/vList2"/>
    <dgm:cxn modelId="{41AC1E85-27CF-4EB2-968E-4E518CFC7D40}" type="presParOf" srcId="{EDC03BDA-540E-4CF9-A138-F6AFE19119E9}" destId="{555128E9-70B6-4657-98C5-E8D171AD639E}" srcOrd="0" destOrd="0" presId="urn:microsoft.com/office/officeart/2005/8/layout/vList2"/>
    <dgm:cxn modelId="{01D578BA-82A4-46A5-B03E-B5290D59C488}" type="presParOf" srcId="{EDC03BDA-540E-4CF9-A138-F6AFE19119E9}" destId="{9EF8DA8F-4DB0-475E-91A1-36A1C754147E}" srcOrd="1" destOrd="0" presId="urn:microsoft.com/office/officeart/2005/8/layout/vList2"/>
    <dgm:cxn modelId="{1D81533C-0080-43B5-A242-3FB2A1AD381B}" type="presParOf" srcId="{EDC03BDA-540E-4CF9-A138-F6AFE19119E9}" destId="{37ED0562-9481-4069-AD70-3FE5C62E99A7}" srcOrd="2" destOrd="0" presId="urn:microsoft.com/office/officeart/2005/8/layout/vList2"/>
    <dgm:cxn modelId="{2C41EBBC-FC42-4035-8354-54062E8603A3}" type="presParOf" srcId="{EDC03BDA-540E-4CF9-A138-F6AFE19119E9}" destId="{514CD625-B46C-4314-A1D4-AAE2ECC7771B}" srcOrd="3" destOrd="0" presId="urn:microsoft.com/office/officeart/2005/8/layout/vList2"/>
    <dgm:cxn modelId="{AF8FB789-ABA8-4ED7-9B05-DC73DBCA5252}" type="presParOf" srcId="{EDC03BDA-540E-4CF9-A138-F6AFE19119E9}" destId="{D7A2A4C3-1C7F-43FF-AC3E-D48F0AB8ADC3}" srcOrd="4" destOrd="0" presId="urn:microsoft.com/office/officeart/2005/8/layout/vList2"/>
    <dgm:cxn modelId="{58E3E2E3-F689-4166-8CBC-8D7357E8B98F}" type="presParOf" srcId="{EDC03BDA-540E-4CF9-A138-F6AFE19119E9}" destId="{831C78F7-D918-4F2A-8B98-CA8134D2B9B3}" srcOrd="5" destOrd="0" presId="urn:microsoft.com/office/officeart/2005/8/layout/vList2"/>
    <dgm:cxn modelId="{3F8C2D40-E0EE-42B9-AE6F-DDEAEBAF0584}" type="presParOf" srcId="{EDC03BDA-540E-4CF9-A138-F6AFE19119E9}" destId="{DB83CC1D-3372-4B86-BB64-D39D86F39A20}" srcOrd="6" destOrd="0" presId="urn:microsoft.com/office/officeart/2005/8/layout/vList2"/>
    <dgm:cxn modelId="{586DD6CC-CEE9-4E72-BF84-3109474BBF53}" type="presParOf" srcId="{EDC03BDA-540E-4CF9-A138-F6AFE19119E9}" destId="{65F11B7A-8057-4C21-A8CE-FCBF6CAC04DF}" srcOrd="7" destOrd="0" presId="urn:microsoft.com/office/officeart/2005/8/layout/vList2"/>
    <dgm:cxn modelId="{B554CFC2-FF60-4AAF-BDFB-8080EEDF9F95}" type="presParOf" srcId="{EDC03BDA-540E-4CF9-A138-F6AFE19119E9}" destId="{95EF08D2-AD17-4FC2-B23C-75468632F4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2E70B-6DAB-4D89-8E90-F0C384B1BA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CC9948-6072-414D-AC0C-762271B5DF59}">
      <dgm:prSet/>
      <dgm:spPr/>
      <dgm:t>
        <a:bodyPr/>
        <a:lstStyle/>
        <a:p>
          <a:r>
            <a:rPr lang="es-CL"/>
            <a:t>Emile Durkheim pone énfasis seriamente sobre el concepto de moral, ya que es esta noción que ello hace que exista un sistema de reglas y acción que guía a los individuos a comportarse en la sociedad.</a:t>
          </a:r>
          <a:endParaRPr lang="en-US"/>
        </a:p>
      </dgm:t>
    </dgm:pt>
    <dgm:pt modelId="{1D1E9357-8BD0-4A05-A691-D2F0BC44FC8B}" type="parTrans" cxnId="{D1A05F0D-1ADA-4338-9E50-C605BDA0D67D}">
      <dgm:prSet/>
      <dgm:spPr/>
      <dgm:t>
        <a:bodyPr/>
        <a:lstStyle/>
        <a:p>
          <a:endParaRPr lang="en-US"/>
        </a:p>
      </dgm:t>
    </dgm:pt>
    <dgm:pt modelId="{A5CF2F78-EB4F-46B0-A23D-B8C8B2CADCB4}" type="sibTrans" cxnId="{D1A05F0D-1ADA-4338-9E50-C605BDA0D67D}">
      <dgm:prSet/>
      <dgm:spPr/>
      <dgm:t>
        <a:bodyPr/>
        <a:lstStyle/>
        <a:p>
          <a:endParaRPr lang="en-US"/>
        </a:p>
      </dgm:t>
    </dgm:pt>
    <dgm:pt modelId="{F5DBFC5F-215A-40B8-B7AE-B64FB6A23892}">
      <dgm:prSet/>
      <dgm:spPr/>
      <dgm:t>
        <a:bodyPr/>
        <a:lstStyle/>
        <a:p>
          <a:r>
            <a:rPr lang="es-CL"/>
            <a:t>El ser humano por tanto es un ser MORAL Y SOCIAL, donde los seres humanos para vivir en una sociedad fijan las pautas de comportamiento entre lo bueno y malo.</a:t>
          </a:r>
          <a:endParaRPr lang="en-US"/>
        </a:p>
      </dgm:t>
    </dgm:pt>
    <dgm:pt modelId="{072CFC13-242A-4B20-9864-DD8A1D97A76B}" type="parTrans" cxnId="{B1749D71-DBC0-4391-ABCF-DF4AE7738DBA}">
      <dgm:prSet/>
      <dgm:spPr/>
      <dgm:t>
        <a:bodyPr/>
        <a:lstStyle/>
        <a:p>
          <a:endParaRPr lang="en-US"/>
        </a:p>
      </dgm:t>
    </dgm:pt>
    <dgm:pt modelId="{28035965-73C0-48F4-8817-22BA8DAD13EB}" type="sibTrans" cxnId="{B1749D71-DBC0-4391-ABCF-DF4AE7738DBA}">
      <dgm:prSet/>
      <dgm:spPr/>
      <dgm:t>
        <a:bodyPr/>
        <a:lstStyle/>
        <a:p>
          <a:endParaRPr lang="en-US"/>
        </a:p>
      </dgm:t>
    </dgm:pt>
    <dgm:pt modelId="{27EEDE66-1C15-479C-9081-53B7A0A3D3A4}">
      <dgm:prSet/>
      <dgm:spPr/>
      <dgm:t>
        <a:bodyPr/>
        <a:lstStyle/>
        <a:p>
          <a:r>
            <a:rPr lang="es-CL"/>
            <a:t>La moral siempre es fijada por un grupo social o por la sociedad, Jamás es fijado por el individuo.  </a:t>
          </a:r>
          <a:endParaRPr lang="en-US"/>
        </a:p>
      </dgm:t>
    </dgm:pt>
    <dgm:pt modelId="{56B33ABA-F820-42C7-B2B3-07851EC57294}" type="parTrans" cxnId="{D88F43F0-E269-40B9-9A6F-AFB5C7040F48}">
      <dgm:prSet/>
      <dgm:spPr/>
      <dgm:t>
        <a:bodyPr/>
        <a:lstStyle/>
        <a:p>
          <a:endParaRPr lang="en-US"/>
        </a:p>
      </dgm:t>
    </dgm:pt>
    <dgm:pt modelId="{64EE1BE0-CD4F-473D-A0FA-DEDD84A6DDC6}" type="sibTrans" cxnId="{D88F43F0-E269-40B9-9A6F-AFB5C7040F48}">
      <dgm:prSet/>
      <dgm:spPr/>
      <dgm:t>
        <a:bodyPr/>
        <a:lstStyle/>
        <a:p>
          <a:endParaRPr lang="en-US"/>
        </a:p>
      </dgm:t>
    </dgm:pt>
    <dgm:pt modelId="{BCE3A1A5-6B97-491B-AA1B-02CA7D915215}">
      <dgm:prSet/>
      <dgm:spPr/>
      <dgm:t>
        <a:bodyPr/>
        <a:lstStyle/>
        <a:p>
          <a:r>
            <a:rPr lang="es-CL"/>
            <a:t>Referente moral en sociedad medieval: la religión.</a:t>
          </a:r>
          <a:endParaRPr lang="en-US"/>
        </a:p>
      </dgm:t>
    </dgm:pt>
    <dgm:pt modelId="{F46192C9-956F-4E42-A907-1F76E17F6A6F}" type="parTrans" cxnId="{7D8FF1EA-DEF1-4138-B1C5-54C9D75D3A76}">
      <dgm:prSet/>
      <dgm:spPr/>
      <dgm:t>
        <a:bodyPr/>
        <a:lstStyle/>
        <a:p>
          <a:endParaRPr lang="en-US"/>
        </a:p>
      </dgm:t>
    </dgm:pt>
    <dgm:pt modelId="{1ABA9F02-FB93-4B5A-9F55-5A512C6A5823}" type="sibTrans" cxnId="{7D8FF1EA-DEF1-4138-B1C5-54C9D75D3A76}">
      <dgm:prSet/>
      <dgm:spPr/>
      <dgm:t>
        <a:bodyPr/>
        <a:lstStyle/>
        <a:p>
          <a:endParaRPr lang="en-US"/>
        </a:p>
      </dgm:t>
    </dgm:pt>
    <dgm:pt modelId="{B6C9101E-403C-4BA2-8C37-95BD48DFB808}">
      <dgm:prSet/>
      <dgm:spPr/>
      <dgm:t>
        <a:bodyPr/>
        <a:lstStyle/>
        <a:p>
          <a:r>
            <a:rPr lang="es-CL"/>
            <a:t>Referente moral en la sociedad moderna: el derecho y las instituciones.</a:t>
          </a:r>
          <a:endParaRPr lang="en-US"/>
        </a:p>
      </dgm:t>
    </dgm:pt>
    <dgm:pt modelId="{263D2706-DDF9-4ED7-B3D4-2EF126BDCA02}" type="parTrans" cxnId="{D084E72F-1B90-4BA6-BE65-2B3B09B8D738}">
      <dgm:prSet/>
      <dgm:spPr/>
      <dgm:t>
        <a:bodyPr/>
        <a:lstStyle/>
        <a:p>
          <a:endParaRPr lang="en-US"/>
        </a:p>
      </dgm:t>
    </dgm:pt>
    <dgm:pt modelId="{CF7ABE07-8922-469B-866D-552E77F3D40C}" type="sibTrans" cxnId="{D084E72F-1B90-4BA6-BE65-2B3B09B8D738}">
      <dgm:prSet/>
      <dgm:spPr/>
      <dgm:t>
        <a:bodyPr/>
        <a:lstStyle/>
        <a:p>
          <a:endParaRPr lang="en-US"/>
        </a:p>
      </dgm:t>
    </dgm:pt>
    <dgm:pt modelId="{1B0E5268-EC6F-42BD-886F-4BCF181C967D}" type="pres">
      <dgm:prSet presAssocID="{C252E70B-6DAB-4D89-8E90-F0C384B1BA9E}" presName="root" presStyleCnt="0">
        <dgm:presLayoutVars>
          <dgm:dir/>
          <dgm:resizeHandles val="exact"/>
        </dgm:presLayoutVars>
      </dgm:prSet>
      <dgm:spPr/>
    </dgm:pt>
    <dgm:pt modelId="{50D33F02-864F-4C80-8967-39A0E79F7E2A}" type="pres">
      <dgm:prSet presAssocID="{B0CC9948-6072-414D-AC0C-762271B5DF59}" presName="compNode" presStyleCnt="0"/>
      <dgm:spPr/>
    </dgm:pt>
    <dgm:pt modelId="{A98E6811-F6C0-4CAB-9D17-8F9E67FF16D2}" type="pres">
      <dgm:prSet presAssocID="{B0CC9948-6072-414D-AC0C-762271B5DF59}" presName="bgRect" presStyleLbl="bgShp" presStyleIdx="0" presStyleCnt="5"/>
      <dgm:spPr/>
    </dgm:pt>
    <dgm:pt modelId="{1DCD15FC-3ED7-4F5E-B2FB-C056C81AB893}" type="pres">
      <dgm:prSet presAssocID="{B0CC9948-6072-414D-AC0C-762271B5DF5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6F5382F-1DFE-422C-8936-75083C04FC04}" type="pres">
      <dgm:prSet presAssocID="{B0CC9948-6072-414D-AC0C-762271B5DF59}" presName="spaceRect" presStyleCnt="0"/>
      <dgm:spPr/>
    </dgm:pt>
    <dgm:pt modelId="{46DEBEDB-3B7C-4C94-A1A8-3CCB30B5C499}" type="pres">
      <dgm:prSet presAssocID="{B0CC9948-6072-414D-AC0C-762271B5DF59}" presName="parTx" presStyleLbl="revTx" presStyleIdx="0" presStyleCnt="5">
        <dgm:presLayoutVars>
          <dgm:chMax val="0"/>
          <dgm:chPref val="0"/>
        </dgm:presLayoutVars>
      </dgm:prSet>
      <dgm:spPr/>
    </dgm:pt>
    <dgm:pt modelId="{00C9C29D-C0C0-465F-8A85-E7DC20F2898B}" type="pres">
      <dgm:prSet presAssocID="{A5CF2F78-EB4F-46B0-A23D-B8C8B2CADCB4}" presName="sibTrans" presStyleCnt="0"/>
      <dgm:spPr/>
    </dgm:pt>
    <dgm:pt modelId="{BDD12D35-EA46-4563-9F60-4B595DE9BDAE}" type="pres">
      <dgm:prSet presAssocID="{F5DBFC5F-215A-40B8-B7AE-B64FB6A23892}" presName="compNode" presStyleCnt="0"/>
      <dgm:spPr/>
    </dgm:pt>
    <dgm:pt modelId="{127895BC-789F-4FA6-979D-06DCE028889D}" type="pres">
      <dgm:prSet presAssocID="{F5DBFC5F-215A-40B8-B7AE-B64FB6A23892}" presName="bgRect" presStyleLbl="bgShp" presStyleIdx="1" presStyleCnt="5"/>
      <dgm:spPr/>
    </dgm:pt>
    <dgm:pt modelId="{13531389-3C26-4724-AECE-566B93A982B9}" type="pres">
      <dgm:prSet presAssocID="{F5DBFC5F-215A-40B8-B7AE-B64FB6A238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exiones"/>
        </a:ext>
      </dgm:extLst>
    </dgm:pt>
    <dgm:pt modelId="{718192BF-7CE0-4C11-B4CF-27002ED316AD}" type="pres">
      <dgm:prSet presAssocID="{F5DBFC5F-215A-40B8-B7AE-B64FB6A23892}" presName="spaceRect" presStyleCnt="0"/>
      <dgm:spPr/>
    </dgm:pt>
    <dgm:pt modelId="{ED7D58E7-BC94-462E-AEEF-848A45A6B68C}" type="pres">
      <dgm:prSet presAssocID="{F5DBFC5F-215A-40B8-B7AE-B64FB6A23892}" presName="parTx" presStyleLbl="revTx" presStyleIdx="1" presStyleCnt="5">
        <dgm:presLayoutVars>
          <dgm:chMax val="0"/>
          <dgm:chPref val="0"/>
        </dgm:presLayoutVars>
      </dgm:prSet>
      <dgm:spPr/>
    </dgm:pt>
    <dgm:pt modelId="{AEE11BD1-11F5-43E2-B873-1657ECA34981}" type="pres">
      <dgm:prSet presAssocID="{28035965-73C0-48F4-8817-22BA8DAD13EB}" presName="sibTrans" presStyleCnt="0"/>
      <dgm:spPr/>
    </dgm:pt>
    <dgm:pt modelId="{DAE55E81-740B-4D28-A8A4-A8F1F75F136B}" type="pres">
      <dgm:prSet presAssocID="{27EEDE66-1C15-479C-9081-53B7A0A3D3A4}" presName="compNode" presStyleCnt="0"/>
      <dgm:spPr/>
    </dgm:pt>
    <dgm:pt modelId="{A7B6EE1B-CFB4-40DF-9AD1-5071CF5C02C9}" type="pres">
      <dgm:prSet presAssocID="{27EEDE66-1C15-479C-9081-53B7A0A3D3A4}" presName="bgRect" presStyleLbl="bgShp" presStyleIdx="2" presStyleCnt="5"/>
      <dgm:spPr/>
    </dgm:pt>
    <dgm:pt modelId="{32A032F0-01C5-4707-B3D1-414B875F3652}" type="pres">
      <dgm:prSet presAssocID="{27EEDE66-1C15-479C-9081-53B7A0A3D3A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9D14C3DF-920C-457E-880E-A1B3C73F9C5D}" type="pres">
      <dgm:prSet presAssocID="{27EEDE66-1C15-479C-9081-53B7A0A3D3A4}" presName="spaceRect" presStyleCnt="0"/>
      <dgm:spPr/>
    </dgm:pt>
    <dgm:pt modelId="{32507801-D69A-46D2-AB0F-7AA46DE4FFEE}" type="pres">
      <dgm:prSet presAssocID="{27EEDE66-1C15-479C-9081-53B7A0A3D3A4}" presName="parTx" presStyleLbl="revTx" presStyleIdx="2" presStyleCnt="5">
        <dgm:presLayoutVars>
          <dgm:chMax val="0"/>
          <dgm:chPref val="0"/>
        </dgm:presLayoutVars>
      </dgm:prSet>
      <dgm:spPr/>
    </dgm:pt>
    <dgm:pt modelId="{6E9C4A09-BFA1-43A6-9C3C-9629DA3882A4}" type="pres">
      <dgm:prSet presAssocID="{64EE1BE0-CD4F-473D-A0FA-DEDD84A6DDC6}" presName="sibTrans" presStyleCnt="0"/>
      <dgm:spPr/>
    </dgm:pt>
    <dgm:pt modelId="{FF0E9FA8-DB12-4852-A285-08C8E2D2A9D1}" type="pres">
      <dgm:prSet presAssocID="{BCE3A1A5-6B97-491B-AA1B-02CA7D915215}" presName="compNode" presStyleCnt="0"/>
      <dgm:spPr/>
    </dgm:pt>
    <dgm:pt modelId="{0183B42B-B672-42F6-89F5-CA5A82DC9B97}" type="pres">
      <dgm:prSet presAssocID="{BCE3A1A5-6B97-491B-AA1B-02CA7D915215}" presName="bgRect" presStyleLbl="bgShp" presStyleIdx="3" presStyleCnt="5"/>
      <dgm:spPr/>
    </dgm:pt>
    <dgm:pt modelId="{F0CCA3EA-C251-47D7-A80A-2C95682B81AF}" type="pres">
      <dgm:prSet presAssocID="{BCE3A1A5-6B97-491B-AA1B-02CA7D91521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FC16BFE8-C6F1-4165-90C3-3157EAF74B2C}" type="pres">
      <dgm:prSet presAssocID="{BCE3A1A5-6B97-491B-AA1B-02CA7D915215}" presName="spaceRect" presStyleCnt="0"/>
      <dgm:spPr/>
    </dgm:pt>
    <dgm:pt modelId="{8E36ECF2-5957-49D6-BC21-16ADE1803027}" type="pres">
      <dgm:prSet presAssocID="{BCE3A1A5-6B97-491B-AA1B-02CA7D915215}" presName="parTx" presStyleLbl="revTx" presStyleIdx="3" presStyleCnt="5">
        <dgm:presLayoutVars>
          <dgm:chMax val="0"/>
          <dgm:chPref val="0"/>
        </dgm:presLayoutVars>
      </dgm:prSet>
      <dgm:spPr/>
    </dgm:pt>
    <dgm:pt modelId="{C6CE187A-68AA-466D-A02C-D248AC0350C3}" type="pres">
      <dgm:prSet presAssocID="{1ABA9F02-FB93-4B5A-9F55-5A512C6A5823}" presName="sibTrans" presStyleCnt="0"/>
      <dgm:spPr/>
    </dgm:pt>
    <dgm:pt modelId="{BEB44E09-A5F2-4522-9D6A-23E7C4CB1482}" type="pres">
      <dgm:prSet presAssocID="{B6C9101E-403C-4BA2-8C37-95BD48DFB808}" presName="compNode" presStyleCnt="0"/>
      <dgm:spPr/>
    </dgm:pt>
    <dgm:pt modelId="{4CD566C1-8CC6-4033-B911-9808A17EB079}" type="pres">
      <dgm:prSet presAssocID="{B6C9101E-403C-4BA2-8C37-95BD48DFB808}" presName="bgRect" presStyleLbl="bgShp" presStyleIdx="4" presStyleCnt="5"/>
      <dgm:spPr/>
    </dgm:pt>
    <dgm:pt modelId="{26121A6B-64C0-4FE9-A9FD-53F4EDBF69F1}" type="pres">
      <dgm:prSet presAssocID="{B6C9101E-403C-4BA2-8C37-95BD48DFB80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5E8CDBED-EE45-41BE-BC09-CD17E97F89B9}" type="pres">
      <dgm:prSet presAssocID="{B6C9101E-403C-4BA2-8C37-95BD48DFB808}" presName="spaceRect" presStyleCnt="0"/>
      <dgm:spPr/>
    </dgm:pt>
    <dgm:pt modelId="{FC09BB51-012A-4617-B3D5-47F2930733A5}" type="pres">
      <dgm:prSet presAssocID="{B6C9101E-403C-4BA2-8C37-95BD48DFB80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1A05F0D-1ADA-4338-9E50-C605BDA0D67D}" srcId="{C252E70B-6DAB-4D89-8E90-F0C384B1BA9E}" destId="{B0CC9948-6072-414D-AC0C-762271B5DF59}" srcOrd="0" destOrd="0" parTransId="{1D1E9357-8BD0-4A05-A691-D2F0BC44FC8B}" sibTransId="{A5CF2F78-EB4F-46B0-A23D-B8C8B2CADCB4}"/>
    <dgm:cxn modelId="{D084E72F-1B90-4BA6-BE65-2B3B09B8D738}" srcId="{C252E70B-6DAB-4D89-8E90-F0C384B1BA9E}" destId="{B6C9101E-403C-4BA2-8C37-95BD48DFB808}" srcOrd="4" destOrd="0" parTransId="{263D2706-DDF9-4ED7-B3D4-2EF126BDCA02}" sibTransId="{CF7ABE07-8922-469B-866D-552E77F3D40C}"/>
    <dgm:cxn modelId="{3C44B86C-121A-4F1D-89C3-D0078C7E6634}" type="presOf" srcId="{F5DBFC5F-215A-40B8-B7AE-B64FB6A23892}" destId="{ED7D58E7-BC94-462E-AEEF-848A45A6B68C}" srcOrd="0" destOrd="0" presId="urn:microsoft.com/office/officeart/2018/2/layout/IconVerticalSolidList"/>
    <dgm:cxn modelId="{B1749D71-DBC0-4391-ABCF-DF4AE7738DBA}" srcId="{C252E70B-6DAB-4D89-8E90-F0C384B1BA9E}" destId="{F5DBFC5F-215A-40B8-B7AE-B64FB6A23892}" srcOrd="1" destOrd="0" parTransId="{072CFC13-242A-4B20-9864-DD8A1D97A76B}" sibTransId="{28035965-73C0-48F4-8817-22BA8DAD13EB}"/>
    <dgm:cxn modelId="{17BCA87F-CF6D-48B1-8C84-C4A33CF10C92}" type="presOf" srcId="{C252E70B-6DAB-4D89-8E90-F0C384B1BA9E}" destId="{1B0E5268-EC6F-42BD-886F-4BCF181C967D}" srcOrd="0" destOrd="0" presId="urn:microsoft.com/office/officeart/2018/2/layout/IconVerticalSolidList"/>
    <dgm:cxn modelId="{A9D4CA9C-74C7-43B5-8129-485BB497F517}" type="presOf" srcId="{BCE3A1A5-6B97-491B-AA1B-02CA7D915215}" destId="{8E36ECF2-5957-49D6-BC21-16ADE1803027}" srcOrd="0" destOrd="0" presId="urn:microsoft.com/office/officeart/2018/2/layout/IconVerticalSolidList"/>
    <dgm:cxn modelId="{02B170B3-F266-4F8E-916D-27ABE13C4C8B}" type="presOf" srcId="{B6C9101E-403C-4BA2-8C37-95BD48DFB808}" destId="{FC09BB51-012A-4617-B3D5-47F2930733A5}" srcOrd="0" destOrd="0" presId="urn:microsoft.com/office/officeart/2018/2/layout/IconVerticalSolidList"/>
    <dgm:cxn modelId="{D276D3D5-8BB8-4996-997C-AF1560F07407}" type="presOf" srcId="{27EEDE66-1C15-479C-9081-53B7A0A3D3A4}" destId="{32507801-D69A-46D2-AB0F-7AA46DE4FFEE}" srcOrd="0" destOrd="0" presId="urn:microsoft.com/office/officeart/2018/2/layout/IconVerticalSolidList"/>
    <dgm:cxn modelId="{7D8FF1EA-DEF1-4138-B1C5-54C9D75D3A76}" srcId="{C252E70B-6DAB-4D89-8E90-F0C384B1BA9E}" destId="{BCE3A1A5-6B97-491B-AA1B-02CA7D915215}" srcOrd="3" destOrd="0" parTransId="{F46192C9-956F-4E42-A907-1F76E17F6A6F}" sibTransId="{1ABA9F02-FB93-4B5A-9F55-5A512C6A5823}"/>
    <dgm:cxn modelId="{D88F43F0-E269-40B9-9A6F-AFB5C7040F48}" srcId="{C252E70B-6DAB-4D89-8E90-F0C384B1BA9E}" destId="{27EEDE66-1C15-479C-9081-53B7A0A3D3A4}" srcOrd="2" destOrd="0" parTransId="{56B33ABA-F820-42C7-B2B3-07851EC57294}" sibTransId="{64EE1BE0-CD4F-473D-A0FA-DEDD84A6DDC6}"/>
    <dgm:cxn modelId="{1DC23CF7-A3B9-494C-8816-A6196C35AE62}" type="presOf" srcId="{B0CC9948-6072-414D-AC0C-762271B5DF59}" destId="{46DEBEDB-3B7C-4C94-A1A8-3CCB30B5C499}" srcOrd="0" destOrd="0" presId="urn:microsoft.com/office/officeart/2018/2/layout/IconVerticalSolidList"/>
    <dgm:cxn modelId="{AA2BCC3F-9874-4E6D-B2E8-C906D3C85BAD}" type="presParOf" srcId="{1B0E5268-EC6F-42BD-886F-4BCF181C967D}" destId="{50D33F02-864F-4C80-8967-39A0E79F7E2A}" srcOrd="0" destOrd="0" presId="urn:microsoft.com/office/officeart/2018/2/layout/IconVerticalSolidList"/>
    <dgm:cxn modelId="{12B63F28-F07E-49AE-8F43-6251A6375F93}" type="presParOf" srcId="{50D33F02-864F-4C80-8967-39A0E79F7E2A}" destId="{A98E6811-F6C0-4CAB-9D17-8F9E67FF16D2}" srcOrd="0" destOrd="0" presId="urn:microsoft.com/office/officeart/2018/2/layout/IconVerticalSolidList"/>
    <dgm:cxn modelId="{4F1E264C-3CA5-4A03-9B50-AB4C79C57C9E}" type="presParOf" srcId="{50D33F02-864F-4C80-8967-39A0E79F7E2A}" destId="{1DCD15FC-3ED7-4F5E-B2FB-C056C81AB893}" srcOrd="1" destOrd="0" presId="urn:microsoft.com/office/officeart/2018/2/layout/IconVerticalSolidList"/>
    <dgm:cxn modelId="{787AC76E-6E39-4672-8453-7A24A1ED1DF3}" type="presParOf" srcId="{50D33F02-864F-4C80-8967-39A0E79F7E2A}" destId="{26F5382F-1DFE-422C-8936-75083C04FC04}" srcOrd="2" destOrd="0" presId="urn:microsoft.com/office/officeart/2018/2/layout/IconVerticalSolidList"/>
    <dgm:cxn modelId="{9166DB3B-AB1F-4A3B-8B25-D6C0E569A21C}" type="presParOf" srcId="{50D33F02-864F-4C80-8967-39A0E79F7E2A}" destId="{46DEBEDB-3B7C-4C94-A1A8-3CCB30B5C499}" srcOrd="3" destOrd="0" presId="urn:microsoft.com/office/officeart/2018/2/layout/IconVerticalSolidList"/>
    <dgm:cxn modelId="{8F566102-64E5-44B8-AB6D-50900CF58A68}" type="presParOf" srcId="{1B0E5268-EC6F-42BD-886F-4BCF181C967D}" destId="{00C9C29D-C0C0-465F-8A85-E7DC20F2898B}" srcOrd="1" destOrd="0" presId="urn:microsoft.com/office/officeart/2018/2/layout/IconVerticalSolidList"/>
    <dgm:cxn modelId="{0A4B3CE4-82E5-4968-9EDE-722594F67268}" type="presParOf" srcId="{1B0E5268-EC6F-42BD-886F-4BCF181C967D}" destId="{BDD12D35-EA46-4563-9F60-4B595DE9BDAE}" srcOrd="2" destOrd="0" presId="urn:microsoft.com/office/officeart/2018/2/layout/IconVerticalSolidList"/>
    <dgm:cxn modelId="{5D5ABD25-BCCD-447D-A6EB-8D166A8BC81A}" type="presParOf" srcId="{BDD12D35-EA46-4563-9F60-4B595DE9BDAE}" destId="{127895BC-789F-4FA6-979D-06DCE028889D}" srcOrd="0" destOrd="0" presId="urn:microsoft.com/office/officeart/2018/2/layout/IconVerticalSolidList"/>
    <dgm:cxn modelId="{FBBFE133-59E5-4BB1-953D-FE5D8A41B375}" type="presParOf" srcId="{BDD12D35-EA46-4563-9F60-4B595DE9BDAE}" destId="{13531389-3C26-4724-AECE-566B93A982B9}" srcOrd="1" destOrd="0" presId="urn:microsoft.com/office/officeart/2018/2/layout/IconVerticalSolidList"/>
    <dgm:cxn modelId="{D9F0DD66-6598-4ADF-878F-51761B185D1D}" type="presParOf" srcId="{BDD12D35-EA46-4563-9F60-4B595DE9BDAE}" destId="{718192BF-7CE0-4C11-B4CF-27002ED316AD}" srcOrd="2" destOrd="0" presId="urn:microsoft.com/office/officeart/2018/2/layout/IconVerticalSolidList"/>
    <dgm:cxn modelId="{CF74F281-ACBA-460B-A632-E96342081108}" type="presParOf" srcId="{BDD12D35-EA46-4563-9F60-4B595DE9BDAE}" destId="{ED7D58E7-BC94-462E-AEEF-848A45A6B68C}" srcOrd="3" destOrd="0" presId="urn:microsoft.com/office/officeart/2018/2/layout/IconVerticalSolidList"/>
    <dgm:cxn modelId="{0D34740A-F1FC-4A9B-91A6-5DFE6DDF53F8}" type="presParOf" srcId="{1B0E5268-EC6F-42BD-886F-4BCF181C967D}" destId="{AEE11BD1-11F5-43E2-B873-1657ECA34981}" srcOrd="3" destOrd="0" presId="urn:microsoft.com/office/officeart/2018/2/layout/IconVerticalSolidList"/>
    <dgm:cxn modelId="{4E17F41E-266B-4CBC-8573-E2945D8BAF79}" type="presParOf" srcId="{1B0E5268-EC6F-42BD-886F-4BCF181C967D}" destId="{DAE55E81-740B-4D28-A8A4-A8F1F75F136B}" srcOrd="4" destOrd="0" presId="urn:microsoft.com/office/officeart/2018/2/layout/IconVerticalSolidList"/>
    <dgm:cxn modelId="{90F242F3-D18F-4219-9BFF-C79923326012}" type="presParOf" srcId="{DAE55E81-740B-4D28-A8A4-A8F1F75F136B}" destId="{A7B6EE1B-CFB4-40DF-9AD1-5071CF5C02C9}" srcOrd="0" destOrd="0" presId="urn:microsoft.com/office/officeart/2018/2/layout/IconVerticalSolidList"/>
    <dgm:cxn modelId="{A58398EE-BD29-449D-8EB8-FDAC10D99341}" type="presParOf" srcId="{DAE55E81-740B-4D28-A8A4-A8F1F75F136B}" destId="{32A032F0-01C5-4707-B3D1-414B875F3652}" srcOrd="1" destOrd="0" presId="urn:microsoft.com/office/officeart/2018/2/layout/IconVerticalSolidList"/>
    <dgm:cxn modelId="{C27B5908-66CF-4CCC-BDD4-13ADE4BE3B50}" type="presParOf" srcId="{DAE55E81-740B-4D28-A8A4-A8F1F75F136B}" destId="{9D14C3DF-920C-457E-880E-A1B3C73F9C5D}" srcOrd="2" destOrd="0" presId="urn:microsoft.com/office/officeart/2018/2/layout/IconVerticalSolidList"/>
    <dgm:cxn modelId="{15EF3BCA-610E-4A2A-BEA4-89CA34AA3A43}" type="presParOf" srcId="{DAE55E81-740B-4D28-A8A4-A8F1F75F136B}" destId="{32507801-D69A-46D2-AB0F-7AA46DE4FFEE}" srcOrd="3" destOrd="0" presId="urn:microsoft.com/office/officeart/2018/2/layout/IconVerticalSolidList"/>
    <dgm:cxn modelId="{94D75F0F-F060-4AB1-BDBD-D94A269E8559}" type="presParOf" srcId="{1B0E5268-EC6F-42BD-886F-4BCF181C967D}" destId="{6E9C4A09-BFA1-43A6-9C3C-9629DA3882A4}" srcOrd="5" destOrd="0" presId="urn:microsoft.com/office/officeart/2018/2/layout/IconVerticalSolidList"/>
    <dgm:cxn modelId="{27A78D36-CBA3-4C52-B113-7C0E035958DC}" type="presParOf" srcId="{1B0E5268-EC6F-42BD-886F-4BCF181C967D}" destId="{FF0E9FA8-DB12-4852-A285-08C8E2D2A9D1}" srcOrd="6" destOrd="0" presId="urn:microsoft.com/office/officeart/2018/2/layout/IconVerticalSolidList"/>
    <dgm:cxn modelId="{C494CA58-ED66-4BA2-A558-2EB1605AF23F}" type="presParOf" srcId="{FF0E9FA8-DB12-4852-A285-08C8E2D2A9D1}" destId="{0183B42B-B672-42F6-89F5-CA5A82DC9B97}" srcOrd="0" destOrd="0" presId="urn:microsoft.com/office/officeart/2018/2/layout/IconVerticalSolidList"/>
    <dgm:cxn modelId="{0F588A2F-29E2-4125-A062-D823CDD13800}" type="presParOf" srcId="{FF0E9FA8-DB12-4852-A285-08C8E2D2A9D1}" destId="{F0CCA3EA-C251-47D7-A80A-2C95682B81AF}" srcOrd="1" destOrd="0" presId="urn:microsoft.com/office/officeart/2018/2/layout/IconVerticalSolidList"/>
    <dgm:cxn modelId="{F7D993D9-50DB-4E93-B503-F08D24D1647A}" type="presParOf" srcId="{FF0E9FA8-DB12-4852-A285-08C8E2D2A9D1}" destId="{FC16BFE8-C6F1-4165-90C3-3157EAF74B2C}" srcOrd="2" destOrd="0" presId="urn:microsoft.com/office/officeart/2018/2/layout/IconVerticalSolidList"/>
    <dgm:cxn modelId="{151C53DE-EF3A-4899-8185-6EAC0AD0E7CE}" type="presParOf" srcId="{FF0E9FA8-DB12-4852-A285-08C8E2D2A9D1}" destId="{8E36ECF2-5957-49D6-BC21-16ADE1803027}" srcOrd="3" destOrd="0" presId="urn:microsoft.com/office/officeart/2018/2/layout/IconVerticalSolidList"/>
    <dgm:cxn modelId="{E7312C57-9468-44C7-A669-A58DF147694A}" type="presParOf" srcId="{1B0E5268-EC6F-42BD-886F-4BCF181C967D}" destId="{C6CE187A-68AA-466D-A02C-D248AC0350C3}" srcOrd="7" destOrd="0" presId="urn:microsoft.com/office/officeart/2018/2/layout/IconVerticalSolidList"/>
    <dgm:cxn modelId="{92A1F174-447C-446B-A477-6FEAD9115C7F}" type="presParOf" srcId="{1B0E5268-EC6F-42BD-886F-4BCF181C967D}" destId="{BEB44E09-A5F2-4522-9D6A-23E7C4CB1482}" srcOrd="8" destOrd="0" presId="urn:microsoft.com/office/officeart/2018/2/layout/IconVerticalSolidList"/>
    <dgm:cxn modelId="{618D4B52-9B5B-4FE5-970A-C1A4B63CBB14}" type="presParOf" srcId="{BEB44E09-A5F2-4522-9D6A-23E7C4CB1482}" destId="{4CD566C1-8CC6-4033-B911-9808A17EB079}" srcOrd="0" destOrd="0" presId="urn:microsoft.com/office/officeart/2018/2/layout/IconVerticalSolidList"/>
    <dgm:cxn modelId="{0CA44290-B2F1-4DF5-A437-8E517B287DBD}" type="presParOf" srcId="{BEB44E09-A5F2-4522-9D6A-23E7C4CB1482}" destId="{26121A6B-64C0-4FE9-A9FD-53F4EDBF69F1}" srcOrd="1" destOrd="0" presId="urn:microsoft.com/office/officeart/2018/2/layout/IconVerticalSolidList"/>
    <dgm:cxn modelId="{A14CB8E1-DF31-4931-B64F-01629A1F91CD}" type="presParOf" srcId="{BEB44E09-A5F2-4522-9D6A-23E7C4CB1482}" destId="{5E8CDBED-EE45-41BE-BC09-CD17E97F89B9}" srcOrd="2" destOrd="0" presId="urn:microsoft.com/office/officeart/2018/2/layout/IconVerticalSolidList"/>
    <dgm:cxn modelId="{3FEC0F61-CACE-419E-AAC1-5BBA7EAB11E3}" type="presParOf" srcId="{BEB44E09-A5F2-4522-9D6A-23E7C4CB1482}" destId="{FC09BB51-012A-4617-B3D5-47F2930733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61892-D954-4AC5-B988-DF1A177EBC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83EF7D1-FE23-4FDA-AB9B-C6F365FAA1E7}">
      <dgm:prSet/>
      <dgm:spPr/>
      <dgm:t>
        <a:bodyPr/>
        <a:lstStyle/>
        <a:p>
          <a:r>
            <a:rPr lang="es-CL"/>
            <a:t>Estudia el proceso de sociedad feudal a la sociedad moderna, mediante una teoría orgánica, es decir, una teoría que asemeja la sociedad como un cuerpo humano. </a:t>
          </a:r>
          <a:endParaRPr lang="en-US"/>
        </a:p>
      </dgm:t>
    </dgm:pt>
    <dgm:pt modelId="{E2B558FF-7037-4AF4-A63D-DAA27D805D39}" type="parTrans" cxnId="{12DD6A00-D524-4BBE-8F06-54C19151614F}">
      <dgm:prSet/>
      <dgm:spPr/>
      <dgm:t>
        <a:bodyPr/>
        <a:lstStyle/>
        <a:p>
          <a:endParaRPr lang="en-US"/>
        </a:p>
      </dgm:t>
    </dgm:pt>
    <dgm:pt modelId="{76F96497-C404-4A2D-AEBD-C97CAB543679}" type="sibTrans" cxnId="{12DD6A00-D524-4BBE-8F06-54C19151614F}">
      <dgm:prSet/>
      <dgm:spPr/>
      <dgm:t>
        <a:bodyPr/>
        <a:lstStyle/>
        <a:p>
          <a:endParaRPr lang="en-US"/>
        </a:p>
      </dgm:t>
    </dgm:pt>
    <dgm:pt modelId="{22139FC5-A092-4505-9783-3D3F0E8F200E}">
      <dgm:prSet/>
      <dgm:spPr/>
      <dgm:t>
        <a:bodyPr/>
        <a:lstStyle/>
        <a:p>
          <a:r>
            <a:rPr lang="es-CL"/>
            <a:t>Su interés es ¿ Cómo explicar el paso de una sociedad medieval o feudal o una sociedad moderna ?.</a:t>
          </a:r>
          <a:endParaRPr lang="en-US"/>
        </a:p>
      </dgm:t>
    </dgm:pt>
    <dgm:pt modelId="{2337FE14-E51A-47D2-AAE5-7FC5976E5D20}" type="parTrans" cxnId="{513FB101-3925-4A39-BA6A-AC74E644E6E4}">
      <dgm:prSet/>
      <dgm:spPr/>
      <dgm:t>
        <a:bodyPr/>
        <a:lstStyle/>
        <a:p>
          <a:endParaRPr lang="en-US"/>
        </a:p>
      </dgm:t>
    </dgm:pt>
    <dgm:pt modelId="{B4A6B06B-3697-43A7-8091-C446881E761C}" type="sibTrans" cxnId="{513FB101-3925-4A39-BA6A-AC74E644E6E4}">
      <dgm:prSet/>
      <dgm:spPr/>
      <dgm:t>
        <a:bodyPr/>
        <a:lstStyle/>
        <a:p>
          <a:endParaRPr lang="en-US"/>
        </a:p>
      </dgm:t>
    </dgm:pt>
    <dgm:pt modelId="{701AAA4F-4ED4-47E9-898F-7D9F10D9EB86}">
      <dgm:prSet/>
      <dgm:spPr/>
      <dgm:t>
        <a:bodyPr/>
        <a:lstStyle/>
        <a:p>
          <a:r>
            <a:rPr lang="es-CL"/>
            <a:t>Su respuesta es la diferenciación, pero con características de integración.</a:t>
          </a:r>
          <a:endParaRPr lang="en-US"/>
        </a:p>
      </dgm:t>
    </dgm:pt>
    <dgm:pt modelId="{09364F77-A898-44CD-816E-D8AAB9EF2BB5}" type="parTrans" cxnId="{689DB624-D096-4228-B6C4-B1CDE48AE57A}">
      <dgm:prSet/>
      <dgm:spPr/>
      <dgm:t>
        <a:bodyPr/>
        <a:lstStyle/>
        <a:p>
          <a:endParaRPr lang="en-US"/>
        </a:p>
      </dgm:t>
    </dgm:pt>
    <dgm:pt modelId="{9818D4BD-002B-4D5D-89D4-1DA58BA4EB59}" type="sibTrans" cxnId="{689DB624-D096-4228-B6C4-B1CDE48AE57A}">
      <dgm:prSet/>
      <dgm:spPr/>
      <dgm:t>
        <a:bodyPr/>
        <a:lstStyle/>
        <a:p>
          <a:endParaRPr lang="en-US"/>
        </a:p>
      </dgm:t>
    </dgm:pt>
    <dgm:pt modelId="{38223032-EC6A-409D-895E-88BBB6691A70}" type="pres">
      <dgm:prSet presAssocID="{CBC61892-D954-4AC5-B988-DF1A177EBCEB}" presName="root" presStyleCnt="0">
        <dgm:presLayoutVars>
          <dgm:dir/>
          <dgm:resizeHandles val="exact"/>
        </dgm:presLayoutVars>
      </dgm:prSet>
      <dgm:spPr/>
    </dgm:pt>
    <dgm:pt modelId="{69BE01F2-6759-4C9F-A674-EAE4C8D4A9CF}" type="pres">
      <dgm:prSet presAssocID="{E83EF7D1-FE23-4FDA-AB9B-C6F365FAA1E7}" presName="compNode" presStyleCnt="0"/>
      <dgm:spPr/>
    </dgm:pt>
    <dgm:pt modelId="{CD8DE1EF-0029-4870-9894-BDAB14BD2892}" type="pres">
      <dgm:prSet presAssocID="{E83EF7D1-FE23-4FDA-AB9B-C6F365FAA1E7}" presName="bgRect" presStyleLbl="bgShp" presStyleIdx="0" presStyleCnt="3"/>
      <dgm:spPr/>
    </dgm:pt>
    <dgm:pt modelId="{DADBD467-94B2-4CF2-BCB5-3C423C5B567B}" type="pres">
      <dgm:prSet presAssocID="{E83EF7D1-FE23-4FDA-AB9B-C6F365FAA1E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7F9ACF75-CC5B-4BA0-A10B-39E2CED78A7B}" type="pres">
      <dgm:prSet presAssocID="{E83EF7D1-FE23-4FDA-AB9B-C6F365FAA1E7}" presName="spaceRect" presStyleCnt="0"/>
      <dgm:spPr/>
    </dgm:pt>
    <dgm:pt modelId="{8E3C2E9E-2D79-4D1E-8A9C-3AA2207B17CE}" type="pres">
      <dgm:prSet presAssocID="{E83EF7D1-FE23-4FDA-AB9B-C6F365FAA1E7}" presName="parTx" presStyleLbl="revTx" presStyleIdx="0" presStyleCnt="3">
        <dgm:presLayoutVars>
          <dgm:chMax val="0"/>
          <dgm:chPref val="0"/>
        </dgm:presLayoutVars>
      </dgm:prSet>
      <dgm:spPr/>
    </dgm:pt>
    <dgm:pt modelId="{9656B74B-104A-47B4-9B16-045251038116}" type="pres">
      <dgm:prSet presAssocID="{76F96497-C404-4A2D-AEBD-C97CAB543679}" presName="sibTrans" presStyleCnt="0"/>
      <dgm:spPr/>
    </dgm:pt>
    <dgm:pt modelId="{466FC4A7-2B8B-4588-97C3-E003D9482F47}" type="pres">
      <dgm:prSet presAssocID="{22139FC5-A092-4505-9783-3D3F0E8F200E}" presName="compNode" presStyleCnt="0"/>
      <dgm:spPr/>
    </dgm:pt>
    <dgm:pt modelId="{44D61B20-B26E-46CE-B26D-7B6332E015D7}" type="pres">
      <dgm:prSet presAssocID="{22139FC5-A092-4505-9783-3D3F0E8F200E}" presName="bgRect" presStyleLbl="bgShp" presStyleIdx="1" presStyleCnt="3"/>
      <dgm:spPr/>
    </dgm:pt>
    <dgm:pt modelId="{BCE57190-5092-4E46-9824-F833602017C1}" type="pres">
      <dgm:prSet presAssocID="{22139FC5-A092-4505-9783-3D3F0E8F200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C8DE5061-6926-4BB7-AD37-7975D348CE8E}" type="pres">
      <dgm:prSet presAssocID="{22139FC5-A092-4505-9783-3D3F0E8F200E}" presName="spaceRect" presStyleCnt="0"/>
      <dgm:spPr/>
    </dgm:pt>
    <dgm:pt modelId="{8A9D0C45-F979-498A-8D2F-3E4D62DFBE19}" type="pres">
      <dgm:prSet presAssocID="{22139FC5-A092-4505-9783-3D3F0E8F200E}" presName="parTx" presStyleLbl="revTx" presStyleIdx="1" presStyleCnt="3">
        <dgm:presLayoutVars>
          <dgm:chMax val="0"/>
          <dgm:chPref val="0"/>
        </dgm:presLayoutVars>
      </dgm:prSet>
      <dgm:spPr/>
    </dgm:pt>
    <dgm:pt modelId="{D02EF853-7DFF-4926-A7AA-1B5C4FFBDADB}" type="pres">
      <dgm:prSet presAssocID="{B4A6B06B-3697-43A7-8091-C446881E761C}" presName="sibTrans" presStyleCnt="0"/>
      <dgm:spPr/>
    </dgm:pt>
    <dgm:pt modelId="{F012AF56-35E9-40AB-8626-E4770BAC1F73}" type="pres">
      <dgm:prSet presAssocID="{701AAA4F-4ED4-47E9-898F-7D9F10D9EB86}" presName="compNode" presStyleCnt="0"/>
      <dgm:spPr/>
    </dgm:pt>
    <dgm:pt modelId="{1AFD0569-EEDC-4935-890C-A16EB0F8662D}" type="pres">
      <dgm:prSet presAssocID="{701AAA4F-4ED4-47E9-898F-7D9F10D9EB86}" presName="bgRect" presStyleLbl="bgShp" presStyleIdx="2" presStyleCnt="3"/>
      <dgm:spPr/>
    </dgm:pt>
    <dgm:pt modelId="{66356460-B570-4ABA-B5E8-FF02D085C96F}" type="pres">
      <dgm:prSet presAssocID="{701AAA4F-4ED4-47E9-898F-7D9F10D9EB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CA0AD107-453E-49E0-9C18-9599FC05B22A}" type="pres">
      <dgm:prSet presAssocID="{701AAA4F-4ED4-47E9-898F-7D9F10D9EB86}" presName="spaceRect" presStyleCnt="0"/>
      <dgm:spPr/>
    </dgm:pt>
    <dgm:pt modelId="{E0474553-094B-4F52-A088-EB3B35F259BC}" type="pres">
      <dgm:prSet presAssocID="{701AAA4F-4ED4-47E9-898F-7D9F10D9EB8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2DD6A00-D524-4BBE-8F06-54C19151614F}" srcId="{CBC61892-D954-4AC5-B988-DF1A177EBCEB}" destId="{E83EF7D1-FE23-4FDA-AB9B-C6F365FAA1E7}" srcOrd="0" destOrd="0" parTransId="{E2B558FF-7037-4AF4-A63D-DAA27D805D39}" sibTransId="{76F96497-C404-4A2D-AEBD-C97CAB543679}"/>
    <dgm:cxn modelId="{513FB101-3925-4A39-BA6A-AC74E644E6E4}" srcId="{CBC61892-D954-4AC5-B988-DF1A177EBCEB}" destId="{22139FC5-A092-4505-9783-3D3F0E8F200E}" srcOrd="1" destOrd="0" parTransId="{2337FE14-E51A-47D2-AAE5-7FC5976E5D20}" sibTransId="{B4A6B06B-3697-43A7-8091-C446881E761C}"/>
    <dgm:cxn modelId="{689DB624-D096-4228-B6C4-B1CDE48AE57A}" srcId="{CBC61892-D954-4AC5-B988-DF1A177EBCEB}" destId="{701AAA4F-4ED4-47E9-898F-7D9F10D9EB86}" srcOrd="2" destOrd="0" parTransId="{09364F77-A898-44CD-816E-D8AAB9EF2BB5}" sibTransId="{9818D4BD-002B-4D5D-89D4-1DA58BA4EB59}"/>
    <dgm:cxn modelId="{EF44D642-8CF2-473F-A8DF-E13E032D211F}" type="presOf" srcId="{701AAA4F-4ED4-47E9-898F-7D9F10D9EB86}" destId="{E0474553-094B-4F52-A088-EB3B35F259BC}" srcOrd="0" destOrd="0" presId="urn:microsoft.com/office/officeart/2018/2/layout/IconVerticalSolidList"/>
    <dgm:cxn modelId="{EAD6557C-D4C5-41F4-A324-52CA913BAD8C}" type="presOf" srcId="{CBC61892-D954-4AC5-B988-DF1A177EBCEB}" destId="{38223032-EC6A-409D-895E-88BBB6691A70}" srcOrd="0" destOrd="0" presId="urn:microsoft.com/office/officeart/2018/2/layout/IconVerticalSolidList"/>
    <dgm:cxn modelId="{3C04A1CA-F894-4F99-B37E-2A75E5D932D1}" type="presOf" srcId="{22139FC5-A092-4505-9783-3D3F0E8F200E}" destId="{8A9D0C45-F979-498A-8D2F-3E4D62DFBE19}" srcOrd="0" destOrd="0" presId="urn:microsoft.com/office/officeart/2018/2/layout/IconVerticalSolidList"/>
    <dgm:cxn modelId="{CD20B3FA-C4EF-43D4-9515-DB11A2F605E2}" type="presOf" srcId="{E83EF7D1-FE23-4FDA-AB9B-C6F365FAA1E7}" destId="{8E3C2E9E-2D79-4D1E-8A9C-3AA2207B17CE}" srcOrd="0" destOrd="0" presId="urn:microsoft.com/office/officeart/2018/2/layout/IconVerticalSolidList"/>
    <dgm:cxn modelId="{B00BC931-D2F3-4B69-A9E3-371A99EFB8DB}" type="presParOf" srcId="{38223032-EC6A-409D-895E-88BBB6691A70}" destId="{69BE01F2-6759-4C9F-A674-EAE4C8D4A9CF}" srcOrd="0" destOrd="0" presId="urn:microsoft.com/office/officeart/2018/2/layout/IconVerticalSolidList"/>
    <dgm:cxn modelId="{41E23708-FE78-4396-90E7-9D2E43A37890}" type="presParOf" srcId="{69BE01F2-6759-4C9F-A674-EAE4C8D4A9CF}" destId="{CD8DE1EF-0029-4870-9894-BDAB14BD2892}" srcOrd="0" destOrd="0" presId="urn:microsoft.com/office/officeart/2018/2/layout/IconVerticalSolidList"/>
    <dgm:cxn modelId="{A28E094D-CDC6-40C8-9975-CDACB933AC60}" type="presParOf" srcId="{69BE01F2-6759-4C9F-A674-EAE4C8D4A9CF}" destId="{DADBD467-94B2-4CF2-BCB5-3C423C5B567B}" srcOrd="1" destOrd="0" presId="urn:microsoft.com/office/officeart/2018/2/layout/IconVerticalSolidList"/>
    <dgm:cxn modelId="{45EE4E01-F9E9-461F-BEC0-09A8428ED636}" type="presParOf" srcId="{69BE01F2-6759-4C9F-A674-EAE4C8D4A9CF}" destId="{7F9ACF75-CC5B-4BA0-A10B-39E2CED78A7B}" srcOrd="2" destOrd="0" presId="urn:microsoft.com/office/officeart/2018/2/layout/IconVerticalSolidList"/>
    <dgm:cxn modelId="{A2D93007-DB7E-4A2E-8F14-F849E3487F40}" type="presParOf" srcId="{69BE01F2-6759-4C9F-A674-EAE4C8D4A9CF}" destId="{8E3C2E9E-2D79-4D1E-8A9C-3AA2207B17CE}" srcOrd="3" destOrd="0" presId="urn:microsoft.com/office/officeart/2018/2/layout/IconVerticalSolidList"/>
    <dgm:cxn modelId="{8A96CEF1-C617-4B45-AA39-E180162CC606}" type="presParOf" srcId="{38223032-EC6A-409D-895E-88BBB6691A70}" destId="{9656B74B-104A-47B4-9B16-045251038116}" srcOrd="1" destOrd="0" presId="urn:microsoft.com/office/officeart/2018/2/layout/IconVerticalSolidList"/>
    <dgm:cxn modelId="{62CD6DDD-27CE-4019-B70A-A9D4B2A0B14D}" type="presParOf" srcId="{38223032-EC6A-409D-895E-88BBB6691A70}" destId="{466FC4A7-2B8B-4588-97C3-E003D9482F47}" srcOrd="2" destOrd="0" presId="urn:microsoft.com/office/officeart/2018/2/layout/IconVerticalSolidList"/>
    <dgm:cxn modelId="{38FD584A-1800-4A61-B164-1DA931A98A54}" type="presParOf" srcId="{466FC4A7-2B8B-4588-97C3-E003D9482F47}" destId="{44D61B20-B26E-46CE-B26D-7B6332E015D7}" srcOrd="0" destOrd="0" presId="urn:microsoft.com/office/officeart/2018/2/layout/IconVerticalSolidList"/>
    <dgm:cxn modelId="{B1988878-2DC0-4E2E-BD76-6092DC848E94}" type="presParOf" srcId="{466FC4A7-2B8B-4588-97C3-E003D9482F47}" destId="{BCE57190-5092-4E46-9824-F833602017C1}" srcOrd="1" destOrd="0" presId="urn:microsoft.com/office/officeart/2018/2/layout/IconVerticalSolidList"/>
    <dgm:cxn modelId="{E76FB063-6D1E-4AB7-94A0-634F5C7DF69D}" type="presParOf" srcId="{466FC4A7-2B8B-4588-97C3-E003D9482F47}" destId="{C8DE5061-6926-4BB7-AD37-7975D348CE8E}" srcOrd="2" destOrd="0" presId="urn:microsoft.com/office/officeart/2018/2/layout/IconVerticalSolidList"/>
    <dgm:cxn modelId="{6826F616-07ED-41F2-80A2-C3D57905581C}" type="presParOf" srcId="{466FC4A7-2B8B-4588-97C3-E003D9482F47}" destId="{8A9D0C45-F979-498A-8D2F-3E4D62DFBE19}" srcOrd="3" destOrd="0" presId="urn:microsoft.com/office/officeart/2018/2/layout/IconVerticalSolidList"/>
    <dgm:cxn modelId="{90F37B27-31C8-4C9C-BD9E-AF8E7A17596D}" type="presParOf" srcId="{38223032-EC6A-409D-895E-88BBB6691A70}" destId="{D02EF853-7DFF-4926-A7AA-1B5C4FFBDADB}" srcOrd="3" destOrd="0" presId="urn:microsoft.com/office/officeart/2018/2/layout/IconVerticalSolidList"/>
    <dgm:cxn modelId="{DC137D5B-69AC-4DF3-8003-1E946649C70A}" type="presParOf" srcId="{38223032-EC6A-409D-895E-88BBB6691A70}" destId="{F012AF56-35E9-40AB-8626-E4770BAC1F73}" srcOrd="4" destOrd="0" presId="urn:microsoft.com/office/officeart/2018/2/layout/IconVerticalSolidList"/>
    <dgm:cxn modelId="{CCE5B6AE-D102-4CEF-93B1-729AC083FB6D}" type="presParOf" srcId="{F012AF56-35E9-40AB-8626-E4770BAC1F73}" destId="{1AFD0569-EEDC-4935-890C-A16EB0F8662D}" srcOrd="0" destOrd="0" presId="urn:microsoft.com/office/officeart/2018/2/layout/IconVerticalSolidList"/>
    <dgm:cxn modelId="{026F638D-4EB7-4FCB-9FF5-9AB8AD6417EF}" type="presParOf" srcId="{F012AF56-35E9-40AB-8626-E4770BAC1F73}" destId="{66356460-B570-4ABA-B5E8-FF02D085C96F}" srcOrd="1" destOrd="0" presId="urn:microsoft.com/office/officeart/2018/2/layout/IconVerticalSolidList"/>
    <dgm:cxn modelId="{4C50A04C-C527-49F9-837B-F71F823E4482}" type="presParOf" srcId="{F012AF56-35E9-40AB-8626-E4770BAC1F73}" destId="{CA0AD107-453E-49E0-9C18-9599FC05B22A}" srcOrd="2" destOrd="0" presId="urn:microsoft.com/office/officeart/2018/2/layout/IconVerticalSolidList"/>
    <dgm:cxn modelId="{6EF2850C-1EA2-43AF-9AA5-23539BE06CF9}" type="presParOf" srcId="{F012AF56-35E9-40AB-8626-E4770BAC1F73}" destId="{E0474553-094B-4F52-A088-EB3B35F259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60E5C1-70E9-4E65-ABAA-0F0DB65B4119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D75017-80D0-4B65-992F-CB3A0883AAAD}">
      <dgm:prSet/>
      <dgm:spPr/>
      <dgm:t>
        <a:bodyPr/>
        <a:lstStyle/>
        <a:p>
          <a:r>
            <a:rPr lang="es-CL" dirty="0"/>
            <a:t>Diferenciación</a:t>
          </a:r>
        </a:p>
        <a:p>
          <a:endParaRPr lang="es-CL" dirty="0"/>
        </a:p>
        <a:p>
          <a:r>
            <a:rPr lang="es-CL" dirty="0"/>
            <a:t>Responde a una necesidad.</a:t>
          </a:r>
        </a:p>
        <a:p>
          <a:endParaRPr lang="es-CL" dirty="0"/>
        </a:p>
        <a:p>
          <a:r>
            <a:rPr lang="es-CL" dirty="0"/>
            <a:t>Y necesita un complemento </a:t>
          </a:r>
          <a:endParaRPr lang="en-US" dirty="0"/>
        </a:p>
      </dgm:t>
    </dgm:pt>
    <dgm:pt modelId="{612A9D40-E516-434C-A8D4-CBD366AF2B45}" type="parTrans" cxnId="{DCCE9CBC-AA8F-44EB-9B5F-DF311C3D48BE}">
      <dgm:prSet/>
      <dgm:spPr/>
      <dgm:t>
        <a:bodyPr/>
        <a:lstStyle/>
        <a:p>
          <a:endParaRPr lang="en-US"/>
        </a:p>
      </dgm:t>
    </dgm:pt>
    <dgm:pt modelId="{C2E6DE99-E858-44AB-B9FB-81B8A35F39A9}" type="sibTrans" cxnId="{DCCE9CBC-AA8F-44EB-9B5F-DF311C3D48BE}">
      <dgm:prSet/>
      <dgm:spPr/>
      <dgm:t>
        <a:bodyPr/>
        <a:lstStyle/>
        <a:p>
          <a:endParaRPr lang="en-US"/>
        </a:p>
      </dgm:t>
    </dgm:pt>
    <dgm:pt modelId="{6C14ACB5-D62E-494D-9350-8DF8BD90153E}">
      <dgm:prSet/>
      <dgm:spPr/>
      <dgm:t>
        <a:bodyPr/>
        <a:lstStyle/>
        <a:p>
          <a:r>
            <a:rPr lang="es-CL" dirty="0"/>
            <a:t>Función: lo que se debe hacer o lo que se realiza</a:t>
          </a:r>
          <a:endParaRPr lang="en-US" dirty="0"/>
        </a:p>
      </dgm:t>
    </dgm:pt>
    <dgm:pt modelId="{77FD40C2-6B32-4E89-A17C-3792995D8CA0}" type="parTrans" cxnId="{1726306E-6843-4BCD-B13A-BE5F5A479D1D}">
      <dgm:prSet/>
      <dgm:spPr/>
      <dgm:t>
        <a:bodyPr/>
        <a:lstStyle/>
        <a:p>
          <a:endParaRPr lang="en-US"/>
        </a:p>
      </dgm:t>
    </dgm:pt>
    <dgm:pt modelId="{746C12F9-9F92-465C-902A-B7F687E7C20E}" type="sibTrans" cxnId="{1726306E-6843-4BCD-B13A-BE5F5A479D1D}">
      <dgm:prSet/>
      <dgm:spPr/>
      <dgm:t>
        <a:bodyPr/>
        <a:lstStyle/>
        <a:p>
          <a:endParaRPr lang="en-US"/>
        </a:p>
      </dgm:t>
    </dgm:pt>
    <dgm:pt modelId="{8E81F595-364E-4D83-A45E-8EDB902F41C7}">
      <dgm:prSet/>
      <dgm:spPr/>
      <dgm:t>
        <a:bodyPr/>
        <a:lstStyle/>
        <a:p>
          <a:r>
            <a:rPr lang="es-CL" dirty="0"/>
            <a:t>Derecho represivo y derecho penal</a:t>
          </a:r>
          <a:endParaRPr lang="en-US" dirty="0"/>
        </a:p>
      </dgm:t>
    </dgm:pt>
    <dgm:pt modelId="{4DE8FB02-934D-485E-B949-8552E711962F}" type="parTrans" cxnId="{7E8D8F54-58D9-45DC-B824-23186B7499D3}">
      <dgm:prSet/>
      <dgm:spPr/>
      <dgm:t>
        <a:bodyPr/>
        <a:lstStyle/>
        <a:p>
          <a:endParaRPr lang="en-US"/>
        </a:p>
      </dgm:t>
    </dgm:pt>
    <dgm:pt modelId="{883B41F0-DFC9-4815-88A2-430298207FAE}" type="sibTrans" cxnId="{7E8D8F54-58D9-45DC-B824-23186B7499D3}">
      <dgm:prSet/>
      <dgm:spPr/>
      <dgm:t>
        <a:bodyPr/>
        <a:lstStyle/>
        <a:p>
          <a:endParaRPr lang="en-US"/>
        </a:p>
      </dgm:t>
    </dgm:pt>
    <dgm:pt modelId="{CDE0D5E4-343E-42A2-A142-E438BF3EC4C6}" type="pres">
      <dgm:prSet presAssocID="{FE60E5C1-70E9-4E65-ABAA-0F0DB65B41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D1C5F2-4E20-4786-97A9-BE9B44595EE2}" type="pres">
      <dgm:prSet presAssocID="{F7D75017-80D0-4B65-992F-CB3A0883AAAD}" presName="hierRoot1" presStyleCnt="0"/>
      <dgm:spPr/>
    </dgm:pt>
    <dgm:pt modelId="{0B107EDD-C7A3-4F7F-979E-FE85B68966D4}" type="pres">
      <dgm:prSet presAssocID="{F7D75017-80D0-4B65-992F-CB3A0883AAAD}" presName="composite" presStyleCnt="0"/>
      <dgm:spPr/>
    </dgm:pt>
    <dgm:pt modelId="{D9303A3A-51D5-40DA-B278-70D73CEB1EC8}" type="pres">
      <dgm:prSet presAssocID="{F7D75017-80D0-4B65-992F-CB3A0883AAAD}" presName="background" presStyleLbl="node0" presStyleIdx="0" presStyleCnt="3"/>
      <dgm:spPr/>
    </dgm:pt>
    <dgm:pt modelId="{3FCC221D-5DDA-44B9-85C2-5E1BE9E5D4EC}" type="pres">
      <dgm:prSet presAssocID="{F7D75017-80D0-4B65-992F-CB3A0883AAAD}" presName="text" presStyleLbl="fgAcc0" presStyleIdx="0" presStyleCnt="3">
        <dgm:presLayoutVars>
          <dgm:chPref val="3"/>
        </dgm:presLayoutVars>
      </dgm:prSet>
      <dgm:spPr/>
    </dgm:pt>
    <dgm:pt modelId="{217237FC-94AD-49C9-9DB2-28FA818297D9}" type="pres">
      <dgm:prSet presAssocID="{F7D75017-80D0-4B65-992F-CB3A0883AAAD}" presName="hierChild2" presStyleCnt="0"/>
      <dgm:spPr/>
    </dgm:pt>
    <dgm:pt modelId="{2B4CF074-5A25-439F-BCA8-413DCA884E5E}" type="pres">
      <dgm:prSet presAssocID="{6C14ACB5-D62E-494D-9350-8DF8BD90153E}" presName="hierRoot1" presStyleCnt="0"/>
      <dgm:spPr/>
    </dgm:pt>
    <dgm:pt modelId="{B5D23CB1-DC1E-404B-8949-4DA16CDBAECE}" type="pres">
      <dgm:prSet presAssocID="{6C14ACB5-D62E-494D-9350-8DF8BD90153E}" presName="composite" presStyleCnt="0"/>
      <dgm:spPr/>
    </dgm:pt>
    <dgm:pt modelId="{4361991B-C21C-459A-BF2F-718C3C1FFAA9}" type="pres">
      <dgm:prSet presAssocID="{6C14ACB5-D62E-494D-9350-8DF8BD90153E}" presName="background" presStyleLbl="node0" presStyleIdx="1" presStyleCnt="3"/>
      <dgm:spPr/>
    </dgm:pt>
    <dgm:pt modelId="{52F3026B-F205-4DD6-9C88-6DA6D473B41E}" type="pres">
      <dgm:prSet presAssocID="{6C14ACB5-D62E-494D-9350-8DF8BD90153E}" presName="text" presStyleLbl="fgAcc0" presStyleIdx="1" presStyleCnt="3">
        <dgm:presLayoutVars>
          <dgm:chPref val="3"/>
        </dgm:presLayoutVars>
      </dgm:prSet>
      <dgm:spPr/>
    </dgm:pt>
    <dgm:pt modelId="{18B24FC7-6EC3-4A81-92EC-9A32D22567EC}" type="pres">
      <dgm:prSet presAssocID="{6C14ACB5-D62E-494D-9350-8DF8BD90153E}" presName="hierChild2" presStyleCnt="0"/>
      <dgm:spPr/>
    </dgm:pt>
    <dgm:pt modelId="{FFA1E562-7001-4E36-BE93-B36802A8289D}" type="pres">
      <dgm:prSet presAssocID="{8E81F595-364E-4D83-A45E-8EDB902F41C7}" presName="hierRoot1" presStyleCnt="0"/>
      <dgm:spPr/>
    </dgm:pt>
    <dgm:pt modelId="{63E5D998-F618-4503-BC8A-46D39D714488}" type="pres">
      <dgm:prSet presAssocID="{8E81F595-364E-4D83-A45E-8EDB902F41C7}" presName="composite" presStyleCnt="0"/>
      <dgm:spPr/>
    </dgm:pt>
    <dgm:pt modelId="{CE4DE5D9-17B3-48A2-B10C-9C8A2D7622D9}" type="pres">
      <dgm:prSet presAssocID="{8E81F595-364E-4D83-A45E-8EDB902F41C7}" presName="background" presStyleLbl="node0" presStyleIdx="2" presStyleCnt="3"/>
      <dgm:spPr/>
    </dgm:pt>
    <dgm:pt modelId="{4FD12F88-05A2-4167-9DBB-9CF0B5FD9D53}" type="pres">
      <dgm:prSet presAssocID="{8E81F595-364E-4D83-A45E-8EDB902F41C7}" presName="text" presStyleLbl="fgAcc0" presStyleIdx="2" presStyleCnt="3">
        <dgm:presLayoutVars>
          <dgm:chPref val="3"/>
        </dgm:presLayoutVars>
      </dgm:prSet>
      <dgm:spPr/>
    </dgm:pt>
    <dgm:pt modelId="{93210BDA-4F93-4D9C-A594-7B225BEDDD74}" type="pres">
      <dgm:prSet presAssocID="{8E81F595-364E-4D83-A45E-8EDB902F41C7}" presName="hierChild2" presStyleCnt="0"/>
      <dgm:spPr/>
    </dgm:pt>
  </dgm:ptLst>
  <dgm:cxnLst>
    <dgm:cxn modelId="{E56C3629-752C-40E1-8A20-41A7E73A3564}" type="presOf" srcId="{F7D75017-80D0-4B65-992F-CB3A0883AAAD}" destId="{3FCC221D-5DDA-44B9-85C2-5E1BE9E5D4EC}" srcOrd="0" destOrd="0" presId="urn:microsoft.com/office/officeart/2005/8/layout/hierarchy1"/>
    <dgm:cxn modelId="{6BBC5C32-A30E-4436-B9C4-5FF6EFBA8D74}" type="presOf" srcId="{8E81F595-364E-4D83-A45E-8EDB902F41C7}" destId="{4FD12F88-05A2-4167-9DBB-9CF0B5FD9D53}" srcOrd="0" destOrd="0" presId="urn:microsoft.com/office/officeart/2005/8/layout/hierarchy1"/>
    <dgm:cxn modelId="{1726306E-6843-4BCD-B13A-BE5F5A479D1D}" srcId="{FE60E5C1-70E9-4E65-ABAA-0F0DB65B4119}" destId="{6C14ACB5-D62E-494D-9350-8DF8BD90153E}" srcOrd="1" destOrd="0" parTransId="{77FD40C2-6B32-4E89-A17C-3792995D8CA0}" sibTransId="{746C12F9-9F92-465C-902A-B7F687E7C20E}"/>
    <dgm:cxn modelId="{7E8D8F54-58D9-45DC-B824-23186B7499D3}" srcId="{FE60E5C1-70E9-4E65-ABAA-0F0DB65B4119}" destId="{8E81F595-364E-4D83-A45E-8EDB902F41C7}" srcOrd="2" destOrd="0" parTransId="{4DE8FB02-934D-485E-B949-8552E711962F}" sibTransId="{883B41F0-DFC9-4815-88A2-430298207FAE}"/>
    <dgm:cxn modelId="{3ABE5558-63C4-44E9-9E5B-D81BEE7C05EE}" type="presOf" srcId="{6C14ACB5-D62E-494D-9350-8DF8BD90153E}" destId="{52F3026B-F205-4DD6-9C88-6DA6D473B41E}" srcOrd="0" destOrd="0" presId="urn:microsoft.com/office/officeart/2005/8/layout/hierarchy1"/>
    <dgm:cxn modelId="{C8728A97-4422-4689-B73A-14201A835E9F}" type="presOf" srcId="{FE60E5C1-70E9-4E65-ABAA-0F0DB65B4119}" destId="{CDE0D5E4-343E-42A2-A142-E438BF3EC4C6}" srcOrd="0" destOrd="0" presId="urn:microsoft.com/office/officeart/2005/8/layout/hierarchy1"/>
    <dgm:cxn modelId="{DCCE9CBC-AA8F-44EB-9B5F-DF311C3D48BE}" srcId="{FE60E5C1-70E9-4E65-ABAA-0F0DB65B4119}" destId="{F7D75017-80D0-4B65-992F-CB3A0883AAAD}" srcOrd="0" destOrd="0" parTransId="{612A9D40-E516-434C-A8D4-CBD366AF2B45}" sibTransId="{C2E6DE99-E858-44AB-B9FB-81B8A35F39A9}"/>
    <dgm:cxn modelId="{03B2DB9F-1EDE-4198-8368-DE23C7A0BB25}" type="presParOf" srcId="{CDE0D5E4-343E-42A2-A142-E438BF3EC4C6}" destId="{52D1C5F2-4E20-4786-97A9-BE9B44595EE2}" srcOrd="0" destOrd="0" presId="urn:microsoft.com/office/officeart/2005/8/layout/hierarchy1"/>
    <dgm:cxn modelId="{C51240F9-B97E-464B-959F-275CC23602EC}" type="presParOf" srcId="{52D1C5F2-4E20-4786-97A9-BE9B44595EE2}" destId="{0B107EDD-C7A3-4F7F-979E-FE85B68966D4}" srcOrd="0" destOrd="0" presId="urn:microsoft.com/office/officeart/2005/8/layout/hierarchy1"/>
    <dgm:cxn modelId="{A5D54C93-A0CB-409B-BFF0-7BB417269808}" type="presParOf" srcId="{0B107EDD-C7A3-4F7F-979E-FE85B68966D4}" destId="{D9303A3A-51D5-40DA-B278-70D73CEB1EC8}" srcOrd="0" destOrd="0" presId="urn:microsoft.com/office/officeart/2005/8/layout/hierarchy1"/>
    <dgm:cxn modelId="{C41F6D7E-C6D6-4A13-B8B9-6565A4BFC650}" type="presParOf" srcId="{0B107EDD-C7A3-4F7F-979E-FE85B68966D4}" destId="{3FCC221D-5DDA-44B9-85C2-5E1BE9E5D4EC}" srcOrd="1" destOrd="0" presId="urn:microsoft.com/office/officeart/2005/8/layout/hierarchy1"/>
    <dgm:cxn modelId="{F85A4AC9-2357-43A6-AD0E-1C037D842951}" type="presParOf" srcId="{52D1C5F2-4E20-4786-97A9-BE9B44595EE2}" destId="{217237FC-94AD-49C9-9DB2-28FA818297D9}" srcOrd="1" destOrd="0" presId="urn:microsoft.com/office/officeart/2005/8/layout/hierarchy1"/>
    <dgm:cxn modelId="{FB20AE17-EE8E-4C34-88DF-C1634A23D5EE}" type="presParOf" srcId="{CDE0D5E4-343E-42A2-A142-E438BF3EC4C6}" destId="{2B4CF074-5A25-439F-BCA8-413DCA884E5E}" srcOrd="1" destOrd="0" presId="urn:microsoft.com/office/officeart/2005/8/layout/hierarchy1"/>
    <dgm:cxn modelId="{96CE039B-AEA5-4849-BDD0-DE4E1AF16568}" type="presParOf" srcId="{2B4CF074-5A25-439F-BCA8-413DCA884E5E}" destId="{B5D23CB1-DC1E-404B-8949-4DA16CDBAECE}" srcOrd="0" destOrd="0" presId="urn:microsoft.com/office/officeart/2005/8/layout/hierarchy1"/>
    <dgm:cxn modelId="{57613F2B-D993-42F2-8463-295CA910B21B}" type="presParOf" srcId="{B5D23CB1-DC1E-404B-8949-4DA16CDBAECE}" destId="{4361991B-C21C-459A-BF2F-718C3C1FFAA9}" srcOrd="0" destOrd="0" presId="urn:microsoft.com/office/officeart/2005/8/layout/hierarchy1"/>
    <dgm:cxn modelId="{F3CB9335-F392-4663-8DF0-CA064CD36C9F}" type="presParOf" srcId="{B5D23CB1-DC1E-404B-8949-4DA16CDBAECE}" destId="{52F3026B-F205-4DD6-9C88-6DA6D473B41E}" srcOrd="1" destOrd="0" presId="urn:microsoft.com/office/officeart/2005/8/layout/hierarchy1"/>
    <dgm:cxn modelId="{B3343E24-FD06-4599-9AA1-37B4AEF21F0D}" type="presParOf" srcId="{2B4CF074-5A25-439F-BCA8-413DCA884E5E}" destId="{18B24FC7-6EC3-4A81-92EC-9A32D22567EC}" srcOrd="1" destOrd="0" presId="urn:microsoft.com/office/officeart/2005/8/layout/hierarchy1"/>
    <dgm:cxn modelId="{A4D79DD8-01D3-4497-A170-E3C1C5ED448A}" type="presParOf" srcId="{CDE0D5E4-343E-42A2-A142-E438BF3EC4C6}" destId="{FFA1E562-7001-4E36-BE93-B36802A8289D}" srcOrd="2" destOrd="0" presId="urn:microsoft.com/office/officeart/2005/8/layout/hierarchy1"/>
    <dgm:cxn modelId="{2C8C25ED-4301-4B44-A241-C255AC4C7BA6}" type="presParOf" srcId="{FFA1E562-7001-4E36-BE93-B36802A8289D}" destId="{63E5D998-F618-4503-BC8A-46D39D714488}" srcOrd="0" destOrd="0" presId="urn:microsoft.com/office/officeart/2005/8/layout/hierarchy1"/>
    <dgm:cxn modelId="{7F0B97B3-FD43-40EC-B58A-DCB878B190EF}" type="presParOf" srcId="{63E5D998-F618-4503-BC8A-46D39D714488}" destId="{CE4DE5D9-17B3-48A2-B10C-9C8A2D7622D9}" srcOrd="0" destOrd="0" presId="urn:microsoft.com/office/officeart/2005/8/layout/hierarchy1"/>
    <dgm:cxn modelId="{FBA38299-CF4D-4920-8BF3-A23AC65C5DE0}" type="presParOf" srcId="{63E5D998-F618-4503-BC8A-46D39D714488}" destId="{4FD12F88-05A2-4167-9DBB-9CF0B5FD9D53}" srcOrd="1" destOrd="0" presId="urn:microsoft.com/office/officeart/2005/8/layout/hierarchy1"/>
    <dgm:cxn modelId="{AA9C547E-A4F2-43DC-81F0-8815366380C3}" type="presParOf" srcId="{FFA1E562-7001-4E36-BE93-B36802A8289D}" destId="{93210BDA-4F93-4D9C-A594-7B225BEDDD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C773D-8C6D-4690-AB89-315BD365DE19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CCCEBFA-2668-4045-B7B3-6F40BF03C90A}">
      <dgm:prSet/>
      <dgm:spPr/>
      <dgm:t>
        <a:bodyPr/>
        <a:lstStyle/>
        <a:p>
          <a:r>
            <a:rPr lang="es-ES" b="0" i="0"/>
            <a:t>Este concepto se refiere a la forma de cohesión social en sociedades preindustriales y tradicionales.</a:t>
          </a:r>
          <a:endParaRPr lang="en-US"/>
        </a:p>
      </dgm:t>
    </dgm:pt>
    <dgm:pt modelId="{F8EADEA6-38CE-49D7-A379-3947304C7C1B}" type="parTrans" cxnId="{57AA807E-7242-4AA4-B71C-F41045753144}">
      <dgm:prSet/>
      <dgm:spPr/>
      <dgm:t>
        <a:bodyPr/>
        <a:lstStyle/>
        <a:p>
          <a:endParaRPr lang="en-US"/>
        </a:p>
      </dgm:t>
    </dgm:pt>
    <dgm:pt modelId="{F9BEAA30-7F28-4644-92B5-A655FA22AD37}" type="sibTrans" cxnId="{57AA807E-7242-4AA4-B71C-F41045753144}">
      <dgm:prSet/>
      <dgm:spPr/>
      <dgm:t>
        <a:bodyPr/>
        <a:lstStyle/>
        <a:p>
          <a:endParaRPr lang="en-US"/>
        </a:p>
      </dgm:t>
    </dgm:pt>
    <dgm:pt modelId="{6CE92975-3797-4483-865C-0ED96F77C961}">
      <dgm:prSet/>
      <dgm:spPr/>
      <dgm:t>
        <a:bodyPr/>
        <a:lstStyle/>
        <a:p>
          <a:r>
            <a:rPr lang="es-ES" b="0" i="0"/>
            <a:t>En estas sociedades, la solidaridad se basa en la similitud y la homogeneidad de los individuos.</a:t>
          </a:r>
          <a:endParaRPr lang="en-US"/>
        </a:p>
      </dgm:t>
    </dgm:pt>
    <dgm:pt modelId="{9D73C6B3-41DE-45C5-88CE-82B01E127FA6}" type="parTrans" cxnId="{872D6CEF-5A95-4D9F-8D90-E7AE1B48C2DC}">
      <dgm:prSet/>
      <dgm:spPr/>
      <dgm:t>
        <a:bodyPr/>
        <a:lstStyle/>
        <a:p>
          <a:endParaRPr lang="en-US"/>
        </a:p>
      </dgm:t>
    </dgm:pt>
    <dgm:pt modelId="{C9D356E2-35E2-4096-95FD-0CD6FE05D884}" type="sibTrans" cxnId="{872D6CEF-5A95-4D9F-8D90-E7AE1B48C2DC}">
      <dgm:prSet/>
      <dgm:spPr/>
      <dgm:t>
        <a:bodyPr/>
        <a:lstStyle/>
        <a:p>
          <a:endParaRPr lang="en-US"/>
        </a:p>
      </dgm:t>
    </dgm:pt>
    <dgm:pt modelId="{4C7DBC31-1D52-4E62-957F-43B767A52E00}">
      <dgm:prSet/>
      <dgm:spPr/>
      <dgm:t>
        <a:bodyPr/>
        <a:lstStyle/>
        <a:p>
          <a:r>
            <a:rPr lang="es-ES" b="0" i="0"/>
            <a:t>Los miembros comparten valores, creencias y actividades similares, lo que crea una fuerte cohesión social.</a:t>
          </a:r>
          <a:endParaRPr lang="en-US"/>
        </a:p>
      </dgm:t>
    </dgm:pt>
    <dgm:pt modelId="{4B3E7DDE-5843-4318-81EA-D3FE8D8C3AA5}" type="parTrans" cxnId="{691E45BB-358C-4351-A77F-6A836AE21356}">
      <dgm:prSet/>
      <dgm:spPr/>
      <dgm:t>
        <a:bodyPr/>
        <a:lstStyle/>
        <a:p>
          <a:endParaRPr lang="en-US"/>
        </a:p>
      </dgm:t>
    </dgm:pt>
    <dgm:pt modelId="{C4A13796-C5B3-4A1E-BDE9-AD2A9F43384B}" type="sibTrans" cxnId="{691E45BB-358C-4351-A77F-6A836AE21356}">
      <dgm:prSet/>
      <dgm:spPr/>
      <dgm:t>
        <a:bodyPr/>
        <a:lstStyle/>
        <a:p>
          <a:endParaRPr lang="en-US"/>
        </a:p>
      </dgm:t>
    </dgm:pt>
    <dgm:pt modelId="{9CD838E6-261B-4829-8CA8-70D6A37B0029}">
      <dgm:prSet/>
      <dgm:spPr/>
      <dgm:t>
        <a:bodyPr/>
        <a:lstStyle/>
        <a:p>
          <a:r>
            <a:rPr lang="es-ES" b="0" i="0"/>
            <a:t>La represión social es alta, lo que significa que las normas y sanciones son rígidas y coercitivas para mantener la conformidad.</a:t>
          </a:r>
          <a:endParaRPr lang="en-US"/>
        </a:p>
      </dgm:t>
    </dgm:pt>
    <dgm:pt modelId="{839EBA55-C187-479E-B4B3-BBF031EFCDCD}" type="parTrans" cxnId="{953B5057-F65B-4396-8E3E-0318198110B4}">
      <dgm:prSet/>
      <dgm:spPr/>
      <dgm:t>
        <a:bodyPr/>
        <a:lstStyle/>
        <a:p>
          <a:endParaRPr lang="en-US"/>
        </a:p>
      </dgm:t>
    </dgm:pt>
    <dgm:pt modelId="{1FDF04DD-BD65-4209-9266-D9125EFB1BB8}" type="sibTrans" cxnId="{953B5057-F65B-4396-8E3E-0318198110B4}">
      <dgm:prSet/>
      <dgm:spPr/>
      <dgm:t>
        <a:bodyPr/>
        <a:lstStyle/>
        <a:p>
          <a:endParaRPr lang="en-US"/>
        </a:p>
      </dgm:t>
    </dgm:pt>
    <dgm:pt modelId="{22702059-459C-4B46-92B8-F6A9A9B92455}">
      <dgm:prSet/>
      <dgm:spPr/>
      <dgm:t>
        <a:bodyPr/>
        <a:lstStyle/>
        <a:p>
          <a:r>
            <a:rPr lang="es-ES" b="0" i="0"/>
            <a:t>En resumen, la solidaridad mecánica se encuentra en sociedades homogéneas y tradicionales, donde la similitud y la conformidad son clave</a:t>
          </a:r>
          <a:endParaRPr lang="en-US"/>
        </a:p>
      </dgm:t>
    </dgm:pt>
    <dgm:pt modelId="{97C52804-FF6B-461B-A9F1-9C6C4BCB71DA}" type="parTrans" cxnId="{24D3A5A4-D67E-48BE-AAAE-5F3F0CBDB72B}">
      <dgm:prSet/>
      <dgm:spPr/>
      <dgm:t>
        <a:bodyPr/>
        <a:lstStyle/>
        <a:p>
          <a:endParaRPr lang="en-US"/>
        </a:p>
      </dgm:t>
    </dgm:pt>
    <dgm:pt modelId="{8696468B-22D7-46AD-B9A7-62B94AAA76BF}" type="sibTrans" cxnId="{24D3A5A4-D67E-48BE-AAAE-5F3F0CBDB72B}">
      <dgm:prSet/>
      <dgm:spPr/>
      <dgm:t>
        <a:bodyPr/>
        <a:lstStyle/>
        <a:p>
          <a:endParaRPr lang="en-US"/>
        </a:p>
      </dgm:t>
    </dgm:pt>
    <dgm:pt modelId="{F34F917A-714F-4CCD-A64D-ADFB32880E0B}" type="pres">
      <dgm:prSet presAssocID="{5E9C773D-8C6D-4690-AB89-315BD365DE19}" presName="diagram" presStyleCnt="0">
        <dgm:presLayoutVars>
          <dgm:dir/>
          <dgm:resizeHandles val="exact"/>
        </dgm:presLayoutVars>
      </dgm:prSet>
      <dgm:spPr/>
    </dgm:pt>
    <dgm:pt modelId="{D7E87F0D-8CBA-4CF1-94F4-E972CEE40675}" type="pres">
      <dgm:prSet presAssocID="{0CCCEBFA-2668-4045-B7B3-6F40BF03C90A}" presName="node" presStyleLbl="node1" presStyleIdx="0" presStyleCnt="5">
        <dgm:presLayoutVars>
          <dgm:bulletEnabled val="1"/>
        </dgm:presLayoutVars>
      </dgm:prSet>
      <dgm:spPr/>
    </dgm:pt>
    <dgm:pt modelId="{EDD1AA25-F5B5-4458-9780-72C16B1A4DE5}" type="pres">
      <dgm:prSet presAssocID="{F9BEAA30-7F28-4644-92B5-A655FA22AD37}" presName="sibTrans" presStyleCnt="0"/>
      <dgm:spPr/>
    </dgm:pt>
    <dgm:pt modelId="{CB29533A-0BA1-44EA-8B54-8D6336E76EE8}" type="pres">
      <dgm:prSet presAssocID="{6CE92975-3797-4483-865C-0ED96F77C961}" presName="node" presStyleLbl="node1" presStyleIdx="1" presStyleCnt="5">
        <dgm:presLayoutVars>
          <dgm:bulletEnabled val="1"/>
        </dgm:presLayoutVars>
      </dgm:prSet>
      <dgm:spPr/>
    </dgm:pt>
    <dgm:pt modelId="{B9FE3354-8C4C-495E-B883-D6E1856E617B}" type="pres">
      <dgm:prSet presAssocID="{C9D356E2-35E2-4096-95FD-0CD6FE05D884}" presName="sibTrans" presStyleCnt="0"/>
      <dgm:spPr/>
    </dgm:pt>
    <dgm:pt modelId="{BD39C300-0EAD-4206-B084-18D87099842C}" type="pres">
      <dgm:prSet presAssocID="{4C7DBC31-1D52-4E62-957F-43B767A52E00}" presName="node" presStyleLbl="node1" presStyleIdx="2" presStyleCnt="5">
        <dgm:presLayoutVars>
          <dgm:bulletEnabled val="1"/>
        </dgm:presLayoutVars>
      </dgm:prSet>
      <dgm:spPr/>
    </dgm:pt>
    <dgm:pt modelId="{4F54E4C8-099E-4736-9634-6E4591F16EDF}" type="pres">
      <dgm:prSet presAssocID="{C4A13796-C5B3-4A1E-BDE9-AD2A9F43384B}" presName="sibTrans" presStyleCnt="0"/>
      <dgm:spPr/>
    </dgm:pt>
    <dgm:pt modelId="{D17DE620-5CE1-47A1-9BC3-4D90EBBC6773}" type="pres">
      <dgm:prSet presAssocID="{9CD838E6-261B-4829-8CA8-70D6A37B0029}" presName="node" presStyleLbl="node1" presStyleIdx="3" presStyleCnt="5">
        <dgm:presLayoutVars>
          <dgm:bulletEnabled val="1"/>
        </dgm:presLayoutVars>
      </dgm:prSet>
      <dgm:spPr/>
    </dgm:pt>
    <dgm:pt modelId="{1D4D0052-9570-4A21-BE47-6021EDCF1569}" type="pres">
      <dgm:prSet presAssocID="{1FDF04DD-BD65-4209-9266-D9125EFB1BB8}" presName="sibTrans" presStyleCnt="0"/>
      <dgm:spPr/>
    </dgm:pt>
    <dgm:pt modelId="{7F0C62F2-9C9D-4F46-BE4B-5A1100FEBD9E}" type="pres">
      <dgm:prSet presAssocID="{22702059-459C-4B46-92B8-F6A9A9B92455}" presName="node" presStyleLbl="node1" presStyleIdx="4" presStyleCnt="5">
        <dgm:presLayoutVars>
          <dgm:bulletEnabled val="1"/>
        </dgm:presLayoutVars>
      </dgm:prSet>
      <dgm:spPr/>
    </dgm:pt>
  </dgm:ptLst>
  <dgm:cxnLst>
    <dgm:cxn modelId="{A214F619-8180-49D3-A4E6-0B40E5783711}" type="presOf" srcId="{5E9C773D-8C6D-4690-AB89-315BD365DE19}" destId="{F34F917A-714F-4CCD-A64D-ADFB32880E0B}" srcOrd="0" destOrd="0" presId="urn:microsoft.com/office/officeart/2005/8/layout/default"/>
    <dgm:cxn modelId="{C828E439-F085-414B-950E-BCA06549E2EC}" type="presOf" srcId="{22702059-459C-4B46-92B8-F6A9A9B92455}" destId="{7F0C62F2-9C9D-4F46-BE4B-5A1100FEBD9E}" srcOrd="0" destOrd="0" presId="urn:microsoft.com/office/officeart/2005/8/layout/default"/>
    <dgm:cxn modelId="{5D9E763A-6FC2-4068-AF34-9425483C1DE2}" type="presOf" srcId="{4C7DBC31-1D52-4E62-957F-43B767A52E00}" destId="{BD39C300-0EAD-4206-B084-18D87099842C}" srcOrd="0" destOrd="0" presId="urn:microsoft.com/office/officeart/2005/8/layout/default"/>
    <dgm:cxn modelId="{48AB0173-D59E-4A9C-A2B2-349D9022B496}" type="presOf" srcId="{6CE92975-3797-4483-865C-0ED96F77C961}" destId="{CB29533A-0BA1-44EA-8B54-8D6336E76EE8}" srcOrd="0" destOrd="0" presId="urn:microsoft.com/office/officeart/2005/8/layout/default"/>
    <dgm:cxn modelId="{953B5057-F65B-4396-8E3E-0318198110B4}" srcId="{5E9C773D-8C6D-4690-AB89-315BD365DE19}" destId="{9CD838E6-261B-4829-8CA8-70D6A37B0029}" srcOrd="3" destOrd="0" parTransId="{839EBA55-C187-479E-B4B3-BBF031EFCDCD}" sibTransId="{1FDF04DD-BD65-4209-9266-D9125EFB1BB8}"/>
    <dgm:cxn modelId="{D024C07A-C0DD-4CA0-9FA9-ADAE03A80495}" type="presOf" srcId="{0CCCEBFA-2668-4045-B7B3-6F40BF03C90A}" destId="{D7E87F0D-8CBA-4CF1-94F4-E972CEE40675}" srcOrd="0" destOrd="0" presId="urn:microsoft.com/office/officeart/2005/8/layout/default"/>
    <dgm:cxn modelId="{57AA807E-7242-4AA4-B71C-F41045753144}" srcId="{5E9C773D-8C6D-4690-AB89-315BD365DE19}" destId="{0CCCEBFA-2668-4045-B7B3-6F40BF03C90A}" srcOrd="0" destOrd="0" parTransId="{F8EADEA6-38CE-49D7-A379-3947304C7C1B}" sibTransId="{F9BEAA30-7F28-4644-92B5-A655FA22AD37}"/>
    <dgm:cxn modelId="{24D3A5A4-D67E-48BE-AAAE-5F3F0CBDB72B}" srcId="{5E9C773D-8C6D-4690-AB89-315BD365DE19}" destId="{22702059-459C-4B46-92B8-F6A9A9B92455}" srcOrd="4" destOrd="0" parTransId="{97C52804-FF6B-461B-A9F1-9C6C4BCB71DA}" sibTransId="{8696468B-22D7-46AD-B9A7-62B94AAA76BF}"/>
    <dgm:cxn modelId="{691E45BB-358C-4351-A77F-6A836AE21356}" srcId="{5E9C773D-8C6D-4690-AB89-315BD365DE19}" destId="{4C7DBC31-1D52-4E62-957F-43B767A52E00}" srcOrd="2" destOrd="0" parTransId="{4B3E7DDE-5843-4318-81EA-D3FE8D8C3AA5}" sibTransId="{C4A13796-C5B3-4A1E-BDE9-AD2A9F43384B}"/>
    <dgm:cxn modelId="{872D6CEF-5A95-4D9F-8D90-E7AE1B48C2DC}" srcId="{5E9C773D-8C6D-4690-AB89-315BD365DE19}" destId="{6CE92975-3797-4483-865C-0ED96F77C961}" srcOrd="1" destOrd="0" parTransId="{9D73C6B3-41DE-45C5-88CE-82B01E127FA6}" sibTransId="{C9D356E2-35E2-4096-95FD-0CD6FE05D884}"/>
    <dgm:cxn modelId="{6E7199F7-C2ED-4BC8-8225-20363E70E0F2}" type="presOf" srcId="{9CD838E6-261B-4829-8CA8-70D6A37B0029}" destId="{D17DE620-5CE1-47A1-9BC3-4D90EBBC6773}" srcOrd="0" destOrd="0" presId="urn:microsoft.com/office/officeart/2005/8/layout/default"/>
    <dgm:cxn modelId="{F44CF57B-962B-410D-BD2E-AA908402FE5F}" type="presParOf" srcId="{F34F917A-714F-4CCD-A64D-ADFB32880E0B}" destId="{D7E87F0D-8CBA-4CF1-94F4-E972CEE40675}" srcOrd="0" destOrd="0" presId="urn:microsoft.com/office/officeart/2005/8/layout/default"/>
    <dgm:cxn modelId="{C9CEBB36-B69A-4BD1-9ECF-369FABD4EA7D}" type="presParOf" srcId="{F34F917A-714F-4CCD-A64D-ADFB32880E0B}" destId="{EDD1AA25-F5B5-4458-9780-72C16B1A4DE5}" srcOrd="1" destOrd="0" presId="urn:microsoft.com/office/officeart/2005/8/layout/default"/>
    <dgm:cxn modelId="{59E0B88D-7117-4B8A-A6A4-DF77C6F9A3F4}" type="presParOf" srcId="{F34F917A-714F-4CCD-A64D-ADFB32880E0B}" destId="{CB29533A-0BA1-44EA-8B54-8D6336E76EE8}" srcOrd="2" destOrd="0" presId="urn:microsoft.com/office/officeart/2005/8/layout/default"/>
    <dgm:cxn modelId="{A3547CCE-473A-4D00-9664-1F0ABC816CDC}" type="presParOf" srcId="{F34F917A-714F-4CCD-A64D-ADFB32880E0B}" destId="{B9FE3354-8C4C-495E-B883-D6E1856E617B}" srcOrd="3" destOrd="0" presId="urn:microsoft.com/office/officeart/2005/8/layout/default"/>
    <dgm:cxn modelId="{E794337D-2BCC-4C45-A717-61E0AF3FEB42}" type="presParOf" srcId="{F34F917A-714F-4CCD-A64D-ADFB32880E0B}" destId="{BD39C300-0EAD-4206-B084-18D87099842C}" srcOrd="4" destOrd="0" presId="urn:microsoft.com/office/officeart/2005/8/layout/default"/>
    <dgm:cxn modelId="{9B68975F-49A7-4687-B6CE-8A3FF852E7AA}" type="presParOf" srcId="{F34F917A-714F-4CCD-A64D-ADFB32880E0B}" destId="{4F54E4C8-099E-4736-9634-6E4591F16EDF}" srcOrd="5" destOrd="0" presId="urn:microsoft.com/office/officeart/2005/8/layout/default"/>
    <dgm:cxn modelId="{79E22AE9-1679-4DFA-9E82-FBA82A14AC8E}" type="presParOf" srcId="{F34F917A-714F-4CCD-A64D-ADFB32880E0B}" destId="{D17DE620-5CE1-47A1-9BC3-4D90EBBC6773}" srcOrd="6" destOrd="0" presId="urn:microsoft.com/office/officeart/2005/8/layout/default"/>
    <dgm:cxn modelId="{170290C2-0963-4990-9183-E63A72107DD1}" type="presParOf" srcId="{F34F917A-714F-4CCD-A64D-ADFB32880E0B}" destId="{1D4D0052-9570-4A21-BE47-6021EDCF1569}" srcOrd="7" destOrd="0" presId="urn:microsoft.com/office/officeart/2005/8/layout/default"/>
    <dgm:cxn modelId="{99526A6F-4466-4098-B913-6D4ED0760F68}" type="presParOf" srcId="{F34F917A-714F-4CCD-A64D-ADFB32880E0B}" destId="{7F0C62F2-9C9D-4F46-BE4B-5A1100FEBD9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CBCC39-BB08-4215-9274-11A3EEC49C37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477CB4-8776-4F79-8048-604E0EB782DF}">
      <dgm:prSet/>
      <dgm:spPr/>
      <dgm:t>
        <a:bodyPr/>
        <a:lstStyle/>
        <a:p>
          <a:r>
            <a:rPr lang="es-ES" b="0" i="0"/>
            <a:t>Durkheim desarrolló este concepto para describir la forma de cohesión social en sociedades industriales y modernas.</a:t>
          </a:r>
          <a:endParaRPr lang="en-US"/>
        </a:p>
      </dgm:t>
    </dgm:pt>
    <dgm:pt modelId="{F6BCFD80-C897-4CB6-9466-44B7F953840D}" type="parTrans" cxnId="{E7BA69A3-B6FD-41F8-8CEE-786AC2F9FB70}">
      <dgm:prSet/>
      <dgm:spPr/>
      <dgm:t>
        <a:bodyPr/>
        <a:lstStyle/>
        <a:p>
          <a:endParaRPr lang="en-US"/>
        </a:p>
      </dgm:t>
    </dgm:pt>
    <dgm:pt modelId="{C13CCFE9-F2C3-4349-ACA8-58633AA20110}" type="sibTrans" cxnId="{E7BA69A3-B6FD-41F8-8CEE-786AC2F9FB70}">
      <dgm:prSet/>
      <dgm:spPr/>
      <dgm:t>
        <a:bodyPr/>
        <a:lstStyle/>
        <a:p>
          <a:endParaRPr lang="en-US"/>
        </a:p>
      </dgm:t>
    </dgm:pt>
    <dgm:pt modelId="{AB6B9449-9EDE-4F49-98A9-013332BE9CED}">
      <dgm:prSet/>
      <dgm:spPr/>
      <dgm:t>
        <a:bodyPr/>
        <a:lstStyle/>
        <a:p>
          <a:r>
            <a:rPr lang="es-ES" b="0" i="0"/>
            <a:t>En estas sociedades, la solidaridad se basa en la interdependencia de las personas debido a la especialización de roles y la división del trabajo.</a:t>
          </a:r>
          <a:endParaRPr lang="en-US"/>
        </a:p>
      </dgm:t>
    </dgm:pt>
    <dgm:pt modelId="{543A0433-F4D4-42CD-94B8-6D5398C6F3A9}" type="parTrans" cxnId="{7609C24C-6A92-4549-A18E-F57396AED1F4}">
      <dgm:prSet/>
      <dgm:spPr/>
      <dgm:t>
        <a:bodyPr/>
        <a:lstStyle/>
        <a:p>
          <a:endParaRPr lang="en-US"/>
        </a:p>
      </dgm:t>
    </dgm:pt>
    <dgm:pt modelId="{8E7B5249-B288-4F15-B2D5-F6A65A0633C5}" type="sibTrans" cxnId="{7609C24C-6A92-4549-A18E-F57396AED1F4}">
      <dgm:prSet/>
      <dgm:spPr/>
      <dgm:t>
        <a:bodyPr/>
        <a:lstStyle/>
        <a:p>
          <a:endParaRPr lang="en-US"/>
        </a:p>
      </dgm:t>
    </dgm:pt>
    <dgm:pt modelId="{E16E2D12-FE73-4212-BD46-420BC88A9A40}">
      <dgm:prSet/>
      <dgm:spPr/>
      <dgm:t>
        <a:bodyPr/>
        <a:lstStyle/>
        <a:p>
          <a:r>
            <a:rPr lang="es-ES" b="0" i="0"/>
            <a:t>Los individuos tienen funciones y responsabilidades diferentes en la sociedad, y su interacción se basa en la cooperación y la complementariedad.</a:t>
          </a:r>
          <a:endParaRPr lang="en-US"/>
        </a:p>
      </dgm:t>
    </dgm:pt>
    <dgm:pt modelId="{5A164984-AB92-4103-B51A-2140CF565786}" type="parTrans" cxnId="{6D0F193D-631E-46EC-91C6-E137FD69F427}">
      <dgm:prSet/>
      <dgm:spPr/>
      <dgm:t>
        <a:bodyPr/>
        <a:lstStyle/>
        <a:p>
          <a:endParaRPr lang="en-US"/>
        </a:p>
      </dgm:t>
    </dgm:pt>
    <dgm:pt modelId="{BEDC1F57-B983-4272-B220-410B53B56189}" type="sibTrans" cxnId="{6D0F193D-631E-46EC-91C6-E137FD69F427}">
      <dgm:prSet/>
      <dgm:spPr/>
      <dgm:t>
        <a:bodyPr/>
        <a:lstStyle/>
        <a:p>
          <a:endParaRPr lang="en-US"/>
        </a:p>
      </dgm:t>
    </dgm:pt>
    <dgm:pt modelId="{17E06B49-E680-42BC-AE9E-912A9B0B037B}">
      <dgm:prSet/>
      <dgm:spPr/>
      <dgm:t>
        <a:bodyPr/>
        <a:lstStyle/>
        <a:p>
          <a:r>
            <a:rPr lang="es-ES" b="0" i="0"/>
            <a:t>La represión social es baja en comparación con la solidaridad mecánica, ya que las normas son más flexibles y menos coercitivas.</a:t>
          </a:r>
          <a:endParaRPr lang="en-US"/>
        </a:p>
      </dgm:t>
    </dgm:pt>
    <dgm:pt modelId="{878DD29D-DB2E-42A5-930F-234256CB1BAE}" type="parTrans" cxnId="{E0D61233-4334-4223-A73D-4824A79D8DD4}">
      <dgm:prSet/>
      <dgm:spPr/>
      <dgm:t>
        <a:bodyPr/>
        <a:lstStyle/>
        <a:p>
          <a:endParaRPr lang="en-US"/>
        </a:p>
      </dgm:t>
    </dgm:pt>
    <dgm:pt modelId="{2CE12140-74A5-492A-B3FF-D9EFD7FCFE0D}" type="sibTrans" cxnId="{E0D61233-4334-4223-A73D-4824A79D8DD4}">
      <dgm:prSet/>
      <dgm:spPr/>
      <dgm:t>
        <a:bodyPr/>
        <a:lstStyle/>
        <a:p>
          <a:endParaRPr lang="en-US"/>
        </a:p>
      </dgm:t>
    </dgm:pt>
    <dgm:pt modelId="{92D73C48-4FE1-467F-96CA-DE9457DEE8E5}">
      <dgm:prSet/>
      <dgm:spPr/>
      <dgm:t>
        <a:bodyPr/>
        <a:lstStyle/>
        <a:p>
          <a:r>
            <a:rPr lang="es-ES" b="0" i="0"/>
            <a:t>mientras que la solidaridad orgánica se observa en sociedades modernas e industrializadas, donde la interdependencia y la especialización de roles son fundamentales para la cohesión social.</a:t>
          </a:r>
          <a:endParaRPr lang="en-US"/>
        </a:p>
      </dgm:t>
    </dgm:pt>
    <dgm:pt modelId="{4ACFC16C-F407-40E6-B1E5-4A192F66982B}" type="parTrans" cxnId="{8BD21B83-2AF0-4845-B03E-B876FB5ABC4D}">
      <dgm:prSet/>
      <dgm:spPr/>
      <dgm:t>
        <a:bodyPr/>
        <a:lstStyle/>
        <a:p>
          <a:endParaRPr lang="en-US"/>
        </a:p>
      </dgm:t>
    </dgm:pt>
    <dgm:pt modelId="{D79F6965-F629-47A1-B686-00075773328A}" type="sibTrans" cxnId="{8BD21B83-2AF0-4845-B03E-B876FB5ABC4D}">
      <dgm:prSet/>
      <dgm:spPr/>
      <dgm:t>
        <a:bodyPr/>
        <a:lstStyle/>
        <a:p>
          <a:endParaRPr lang="en-US"/>
        </a:p>
      </dgm:t>
    </dgm:pt>
    <dgm:pt modelId="{8601A9B1-11DF-4214-A38F-0A235C8440AE}" type="pres">
      <dgm:prSet presAssocID="{82CBCC39-BB08-4215-9274-11A3EEC49C37}" presName="outerComposite" presStyleCnt="0">
        <dgm:presLayoutVars>
          <dgm:chMax val="5"/>
          <dgm:dir/>
          <dgm:resizeHandles val="exact"/>
        </dgm:presLayoutVars>
      </dgm:prSet>
      <dgm:spPr/>
    </dgm:pt>
    <dgm:pt modelId="{48E174E4-C708-428C-9D68-A41EAC10DA56}" type="pres">
      <dgm:prSet presAssocID="{82CBCC39-BB08-4215-9274-11A3EEC49C37}" presName="dummyMaxCanvas" presStyleCnt="0">
        <dgm:presLayoutVars/>
      </dgm:prSet>
      <dgm:spPr/>
    </dgm:pt>
    <dgm:pt modelId="{5CC2617B-AE7A-43ED-8923-A6AB3045947D}" type="pres">
      <dgm:prSet presAssocID="{82CBCC39-BB08-4215-9274-11A3EEC49C37}" presName="FiveNodes_1" presStyleLbl="node1" presStyleIdx="0" presStyleCnt="5">
        <dgm:presLayoutVars>
          <dgm:bulletEnabled val="1"/>
        </dgm:presLayoutVars>
      </dgm:prSet>
      <dgm:spPr/>
    </dgm:pt>
    <dgm:pt modelId="{E17A87C0-56B4-42CD-89AB-2E237DD2610E}" type="pres">
      <dgm:prSet presAssocID="{82CBCC39-BB08-4215-9274-11A3EEC49C37}" presName="FiveNodes_2" presStyleLbl="node1" presStyleIdx="1" presStyleCnt="5">
        <dgm:presLayoutVars>
          <dgm:bulletEnabled val="1"/>
        </dgm:presLayoutVars>
      </dgm:prSet>
      <dgm:spPr/>
    </dgm:pt>
    <dgm:pt modelId="{D9051C7E-F35F-460D-8DC9-F165368DDF26}" type="pres">
      <dgm:prSet presAssocID="{82CBCC39-BB08-4215-9274-11A3EEC49C37}" presName="FiveNodes_3" presStyleLbl="node1" presStyleIdx="2" presStyleCnt="5">
        <dgm:presLayoutVars>
          <dgm:bulletEnabled val="1"/>
        </dgm:presLayoutVars>
      </dgm:prSet>
      <dgm:spPr/>
    </dgm:pt>
    <dgm:pt modelId="{C7DCEF19-28B4-4396-970B-4CDB805EBC94}" type="pres">
      <dgm:prSet presAssocID="{82CBCC39-BB08-4215-9274-11A3EEC49C37}" presName="FiveNodes_4" presStyleLbl="node1" presStyleIdx="3" presStyleCnt="5">
        <dgm:presLayoutVars>
          <dgm:bulletEnabled val="1"/>
        </dgm:presLayoutVars>
      </dgm:prSet>
      <dgm:spPr/>
    </dgm:pt>
    <dgm:pt modelId="{0C992C81-772E-41B7-994E-6ACAA5D250AE}" type="pres">
      <dgm:prSet presAssocID="{82CBCC39-BB08-4215-9274-11A3EEC49C37}" presName="FiveNodes_5" presStyleLbl="node1" presStyleIdx="4" presStyleCnt="5">
        <dgm:presLayoutVars>
          <dgm:bulletEnabled val="1"/>
        </dgm:presLayoutVars>
      </dgm:prSet>
      <dgm:spPr/>
    </dgm:pt>
    <dgm:pt modelId="{63072285-29B3-4509-BF03-17008AEA5BC2}" type="pres">
      <dgm:prSet presAssocID="{82CBCC39-BB08-4215-9274-11A3EEC49C37}" presName="FiveConn_1-2" presStyleLbl="fgAccFollowNode1" presStyleIdx="0" presStyleCnt="4">
        <dgm:presLayoutVars>
          <dgm:bulletEnabled val="1"/>
        </dgm:presLayoutVars>
      </dgm:prSet>
      <dgm:spPr/>
    </dgm:pt>
    <dgm:pt modelId="{53E3320C-47C3-4056-9C8E-0A8AFD8E403B}" type="pres">
      <dgm:prSet presAssocID="{82CBCC39-BB08-4215-9274-11A3EEC49C37}" presName="FiveConn_2-3" presStyleLbl="fgAccFollowNode1" presStyleIdx="1" presStyleCnt="4">
        <dgm:presLayoutVars>
          <dgm:bulletEnabled val="1"/>
        </dgm:presLayoutVars>
      </dgm:prSet>
      <dgm:spPr/>
    </dgm:pt>
    <dgm:pt modelId="{824DC9A3-2034-4EB3-85C8-46B9F54475B7}" type="pres">
      <dgm:prSet presAssocID="{82CBCC39-BB08-4215-9274-11A3EEC49C37}" presName="FiveConn_3-4" presStyleLbl="fgAccFollowNode1" presStyleIdx="2" presStyleCnt="4">
        <dgm:presLayoutVars>
          <dgm:bulletEnabled val="1"/>
        </dgm:presLayoutVars>
      </dgm:prSet>
      <dgm:spPr/>
    </dgm:pt>
    <dgm:pt modelId="{AEE165D0-F086-4EF7-AB51-B3BB3BC95306}" type="pres">
      <dgm:prSet presAssocID="{82CBCC39-BB08-4215-9274-11A3EEC49C37}" presName="FiveConn_4-5" presStyleLbl="fgAccFollowNode1" presStyleIdx="3" presStyleCnt="4">
        <dgm:presLayoutVars>
          <dgm:bulletEnabled val="1"/>
        </dgm:presLayoutVars>
      </dgm:prSet>
      <dgm:spPr/>
    </dgm:pt>
    <dgm:pt modelId="{CC2B91CD-9757-4905-B31A-3D012C283C60}" type="pres">
      <dgm:prSet presAssocID="{82CBCC39-BB08-4215-9274-11A3EEC49C37}" presName="FiveNodes_1_text" presStyleLbl="node1" presStyleIdx="4" presStyleCnt="5">
        <dgm:presLayoutVars>
          <dgm:bulletEnabled val="1"/>
        </dgm:presLayoutVars>
      </dgm:prSet>
      <dgm:spPr/>
    </dgm:pt>
    <dgm:pt modelId="{0377B968-7164-4DF9-B8C3-5396FDE1C2A2}" type="pres">
      <dgm:prSet presAssocID="{82CBCC39-BB08-4215-9274-11A3EEC49C37}" presName="FiveNodes_2_text" presStyleLbl="node1" presStyleIdx="4" presStyleCnt="5">
        <dgm:presLayoutVars>
          <dgm:bulletEnabled val="1"/>
        </dgm:presLayoutVars>
      </dgm:prSet>
      <dgm:spPr/>
    </dgm:pt>
    <dgm:pt modelId="{3926FB81-AE12-4B82-8132-C4AED784FC09}" type="pres">
      <dgm:prSet presAssocID="{82CBCC39-BB08-4215-9274-11A3EEC49C37}" presName="FiveNodes_3_text" presStyleLbl="node1" presStyleIdx="4" presStyleCnt="5">
        <dgm:presLayoutVars>
          <dgm:bulletEnabled val="1"/>
        </dgm:presLayoutVars>
      </dgm:prSet>
      <dgm:spPr/>
    </dgm:pt>
    <dgm:pt modelId="{3CFAF56F-6E53-499D-B9EE-A56AE6F2E26C}" type="pres">
      <dgm:prSet presAssocID="{82CBCC39-BB08-4215-9274-11A3EEC49C37}" presName="FiveNodes_4_text" presStyleLbl="node1" presStyleIdx="4" presStyleCnt="5">
        <dgm:presLayoutVars>
          <dgm:bulletEnabled val="1"/>
        </dgm:presLayoutVars>
      </dgm:prSet>
      <dgm:spPr/>
    </dgm:pt>
    <dgm:pt modelId="{6E88E634-DEF7-41D5-B90D-5D4A5DE6F52D}" type="pres">
      <dgm:prSet presAssocID="{82CBCC39-BB08-4215-9274-11A3EEC49C3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0D3900A-CB6F-4A16-A157-5289C93D63B9}" type="presOf" srcId="{2CE12140-74A5-492A-B3FF-D9EFD7FCFE0D}" destId="{AEE165D0-F086-4EF7-AB51-B3BB3BC95306}" srcOrd="0" destOrd="0" presId="urn:microsoft.com/office/officeart/2005/8/layout/vProcess5"/>
    <dgm:cxn modelId="{73F39D12-019B-4199-B4A9-1F1DBC732E2C}" type="presOf" srcId="{17E06B49-E680-42BC-AE9E-912A9B0B037B}" destId="{C7DCEF19-28B4-4396-970B-4CDB805EBC94}" srcOrd="0" destOrd="0" presId="urn:microsoft.com/office/officeart/2005/8/layout/vProcess5"/>
    <dgm:cxn modelId="{4C62DB1B-20F2-4D42-B907-22311774CF9F}" type="presOf" srcId="{17E06B49-E680-42BC-AE9E-912A9B0B037B}" destId="{3CFAF56F-6E53-499D-B9EE-A56AE6F2E26C}" srcOrd="1" destOrd="0" presId="urn:microsoft.com/office/officeart/2005/8/layout/vProcess5"/>
    <dgm:cxn modelId="{0726072F-D2F1-45B0-BA3B-59CD3D44FEFA}" type="presOf" srcId="{6B477CB4-8776-4F79-8048-604E0EB782DF}" destId="{5CC2617B-AE7A-43ED-8923-A6AB3045947D}" srcOrd="0" destOrd="0" presId="urn:microsoft.com/office/officeart/2005/8/layout/vProcess5"/>
    <dgm:cxn modelId="{E0D61233-4334-4223-A73D-4824A79D8DD4}" srcId="{82CBCC39-BB08-4215-9274-11A3EEC49C37}" destId="{17E06B49-E680-42BC-AE9E-912A9B0B037B}" srcOrd="3" destOrd="0" parTransId="{878DD29D-DB2E-42A5-930F-234256CB1BAE}" sibTransId="{2CE12140-74A5-492A-B3FF-D9EFD7FCFE0D}"/>
    <dgm:cxn modelId="{6D0F193D-631E-46EC-91C6-E137FD69F427}" srcId="{82CBCC39-BB08-4215-9274-11A3EEC49C37}" destId="{E16E2D12-FE73-4212-BD46-420BC88A9A40}" srcOrd="2" destOrd="0" parTransId="{5A164984-AB92-4103-B51A-2140CF565786}" sibTransId="{BEDC1F57-B983-4272-B220-410B53B56189}"/>
    <dgm:cxn modelId="{483A703E-9894-4F12-A3E0-B77201ABECC7}" type="presOf" srcId="{BEDC1F57-B983-4272-B220-410B53B56189}" destId="{824DC9A3-2034-4EB3-85C8-46B9F54475B7}" srcOrd="0" destOrd="0" presId="urn:microsoft.com/office/officeart/2005/8/layout/vProcess5"/>
    <dgm:cxn modelId="{C7B4185E-759E-4B75-A245-0123676A9195}" type="presOf" srcId="{82CBCC39-BB08-4215-9274-11A3EEC49C37}" destId="{8601A9B1-11DF-4214-A38F-0A235C8440AE}" srcOrd="0" destOrd="0" presId="urn:microsoft.com/office/officeart/2005/8/layout/vProcess5"/>
    <dgm:cxn modelId="{466A5564-0160-4888-B268-FC19B099FC32}" type="presOf" srcId="{92D73C48-4FE1-467F-96CA-DE9457DEE8E5}" destId="{6E88E634-DEF7-41D5-B90D-5D4A5DE6F52D}" srcOrd="1" destOrd="0" presId="urn:microsoft.com/office/officeart/2005/8/layout/vProcess5"/>
    <dgm:cxn modelId="{D2458966-1731-46D3-A0C4-0F85542530C4}" type="presOf" srcId="{AB6B9449-9EDE-4F49-98A9-013332BE9CED}" destId="{0377B968-7164-4DF9-B8C3-5396FDE1C2A2}" srcOrd="1" destOrd="0" presId="urn:microsoft.com/office/officeart/2005/8/layout/vProcess5"/>
    <dgm:cxn modelId="{19A0696A-097A-4635-9750-75550B5CCECC}" type="presOf" srcId="{92D73C48-4FE1-467F-96CA-DE9457DEE8E5}" destId="{0C992C81-772E-41B7-994E-6ACAA5D250AE}" srcOrd="0" destOrd="0" presId="urn:microsoft.com/office/officeart/2005/8/layout/vProcess5"/>
    <dgm:cxn modelId="{7609C24C-6A92-4549-A18E-F57396AED1F4}" srcId="{82CBCC39-BB08-4215-9274-11A3EEC49C37}" destId="{AB6B9449-9EDE-4F49-98A9-013332BE9CED}" srcOrd="1" destOrd="0" parTransId="{543A0433-F4D4-42CD-94B8-6D5398C6F3A9}" sibTransId="{8E7B5249-B288-4F15-B2D5-F6A65A0633C5}"/>
    <dgm:cxn modelId="{8BD21B83-2AF0-4845-B03E-B876FB5ABC4D}" srcId="{82CBCC39-BB08-4215-9274-11A3EEC49C37}" destId="{92D73C48-4FE1-467F-96CA-DE9457DEE8E5}" srcOrd="4" destOrd="0" parTransId="{4ACFC16C-F407-40E6-B1E5-4A192F66982B}" sibTransId="{D79F6965-F629-47A1-B686-00075773328A}"/>
    <dgm:cxn modelId="{625DAA89-6A0F-411B-A998-A76934BC043F}" type="presOf" srcId="{6B477CB4-8776-4F79-8048-604E0EB782DF}" destId="{CC2B91CD-9757-4905-B31A-3D012C283C60}" srcOrd="1" destOrd="0" presId="urn:microsoft.com/office/officeart/2005/8/layout/vProcess5"/>
    <dgm:cxn modelId="{576FBC91-B9F3-408B-91C7-5F96410500BE}" type="presOf" srcId="{8E7B5249-B288-4F15-B2D5-F6A65A0633C5}" destId="{53E3320C-47C3-4056-9C8E-0A8AFD8E403B}" srcOrd="0" destOrd="0" presId="urn:microsoft.com/office/officeart/2005/8/layout/vProcess5"/>
    <dgm:cxn modelId="{7071E39E-D7A4-4A99-9EAE-1047D33D2016}" type="presOf" srcId="{E16E2D12-FE73-4212-BD46-420BC88A9A40}" destId="{3926FB81-AE12-4B82-8132-C4AED784FC09}" srcOrd="1" destOrd="0" presId="urn:microsoft.com/office/officeart/2005/8/layout/vProcess5"/>
    <dgm:cxn modelId="{E7BA69A3-B6FD-41F8-8CEE-786AC2F9FB70}" srcId="{82CBCC39-BB08-4215-9274-11A3EEC49C37}" destId="{6B477CB4-8776-4F79-8048-604E0EB782DF}" srcOrd="0" destOrd="0" parTransId="{F6BCFD80-C897-4CB6-9466-44B7F953840D}" sibTransId="{C13CCFE9-F2C3-4349-ACA8-58633AA20110}"/>
    <dgm:cxn modelId="{9C2D4EBD-EF99-4BAF-B839-564979A0F131}" type="presOf" srcId="{C13CCFE9-F2C3-4349-ACA8-58633AA20110}" destId="{63072285-29B3-4509-BF03-17008AEA5BC2}" srcOrd="0" destOrd="0" presId="urn:microsoft.com/office/officeart/2005/8/layout/vProcess5"/>
    <dgm:cxn modelId="{DB87EDC2-2202-4FC2-A3A7-00A10DB0C6D8}" type="presOf" srcId="{AB6B9449-9EDE-4F49-98A9-013332BE9CED}" destId="{E17A87C0-56B4-42CD-89AB-2E237DD2610E}" srcOrd="0" destOrd="0" presId="urn:microsoft.com/office/officeart/2005/8/layout/vProcess5"/>
    <dgm:cxn modelId="{20FF9EF5-B1CF-4DB6-9E60-F552F93E273F}" type="presOf" srcId="{E16E2D12-FE73-4212-BD46-420BC88A9A40}" destId="{D9051C7E-F35F-460D-8DC9-F165368DDF26}" srcOrd="0" destOrd="0" presId="urn:microsoft.com/office/officeart/2005/8/layout/vProcess5"/>
    <dgm:cxn modelId="{88B6E607-14A1-4F7D-AD47-EDE73B87A24B}" type="presParOf" srcId="{8601A9B1-11DF-4214-A38F-0A235C8440AE}" destId="{48E174E4-C708-428C-9D68-A41EAC10DA56}" srcOrd="0" destOrd="0" presId="urn:microsoft.com/office/officeart/2005/8/layout/vProcess5"/>
    <dgm:cxn modelId="{BD933E9B-800F-482B-8652-050E1594EA96}" type="presParOf" srcId="{8601A9B1-11DF-4214-A38F-0A235C8440AE}" destId="{5CC2617B-AE7A-43ED-8923-A6AB3045947D}" srcOrd="1" destOrd="0" presId="urn:microsoft.com/office/officeart/2005/8/layout/vProcess5"/>
    <dgm:cxn modelId="{01868763-164D-4202-B645-4835B7F1449F}" type="presParOf" srcId="{8601A9B1-11DF-4214-A38F-0A235C8440AE}" destId="{E17A87C0-56B4-42CD-89AB-2E237DD2610E}" srcOrd="2" destOrd="0" presId="urn:microsoft.com/office/officeart/2005/8/layout/vProcess5"/>
    <dgm:cxn modelId="{3C926739-5B48-49BC-B0D8-A7091DD8A819}" type="presParOf" srcId="{8601A9B1-11DF-4214-A38F-0A235C8440AE}" destId="{D9051C7E-F35F-460D-8DC9-F165368DDF26}" srcOrd="3" destOrd="0" presId="urn:microsoft.com/office/officeart/2005/8/layout/vProcess5"/>
    <dgm:cxn modelId="{31197FA5-F036-4932-A896-96741C54E6CE}" type="presParOf" srcId="{8601A9B1-11DF-4214-A38F-0A235C8440AE}" destId="{C7DCEF19-28B4-4396-970B-4CDB805EBC94}" srcOrd="4" destOrd="0" presId="urn:microsoft.com/office/officeart/2005/8/layout/vProcess5"/>
    <dgm:cxn modelId="{F3503974-33DD-4F1A-91CB-D2E0961B58AB}" type="presParOf" srcId="{8601A9B1-11DF-4214-A38F-0A235C8440AE}" destId="{0C992C81-772E-41B7-994E-6ACAA5D250AE}" srcOrd="5" destOrd="0" presId="urn:microsoft.com/office/officeart/2005/8/layout/vProcess5"/>
    <dgm:cxn modelId="{0E3E066B-C6A9-424B-A54A-2CD0296CC378}" type="presParOf" srcId="{8601A9B1-11DF-4214-A38F-0A235C8440AE}" destId="{63072285-29B3-4509-BF03-17008AEA5BC2}" srcOrd="6" destOrd="0" presId="urn:microsoft.com/office/officeart/2005/8/layout/vProcess5"/>
    <dgm:cxn modelId="{430A2B86-810E-4E1A-B104-B3195279328E}" type="presParOf" srcId="{8601A9B1-11DF-4214-A38F-0A235C8440AE}" destId="{53E3320C-47C3-4056-9C8E-0A8AFD8E403B}" srcOrd="7" destOrd="0" presId="urn:microsoft.com/office/officeart/2005/8/layout/vProcess5"/>
    <dgm:cxn modelId="{52559015-FDFB-481D-A3BF-B5B0A5EC2A62}" type="presParOf" srcId="{8601A9B1-11DF-4214-A38F-0A235C8440AE}" destId="{824DC9A3-2034-4EB3-85C8-46B9F54475B7}" srcOrd="8" destOrd="0" presId="urn:microsoft.com/office/officeart/2005/8/layout/vProcess5"/>
    <dgm:cxn modelId="{B9AC7132-FED2-472A-8039-24EF0F03EB21}" type="presParOf" srcId="{8601A9B1-11DF-4214-A38F-0A235C8440AE}" destId="{AEE165D0-F086-4EF7-AB51-B3BB3BC95306}" srcOrd="9" destOrd="0" presId="urn:microsoft.com/office/officeart/2005/8/layout/vProcess5"/>
    <dgm:cxn modelId="{C6A77251-24D3-4322-8F54-879BDCAAA3E3}" type="presParOf" srcId="{8601A9B1-11DF-4214-A38F-0A235C8440AE}" destId="{CC2B91CD-9757-4905-B31A-3D012C283C60}" srcOrd="10" destOrd="0" presId="urn:microsoft.com/office/officeart/2005/8/layout/vProcess5"/>
    <dgm:cxn modelId="{0F91C2CD-2FDC-4E30-B605-E298DB82983B}" type="presParOf" srcId="{8601A9B1-11DF-4214-A38F-0A235C8440AE}" destId="{0377B968-7164-4DF9-B8C3-5396FDE1C2A2}" srcOrd="11" destOrd="0" presId="urn:microsoft.com/office/officeart/2005/8/layout/vProcess5"/>
    <dgm:cxn modelId="{712CA1B0-049F-4DC7-AA42-8923D71E062A}" type="presParOf" srcId="{8601A9B1-11DF-4214-A38F-0A235C8440AE}" destId="{3926FB81-AE12-4B82-8132-C4AED784FC09}" srcOrd="12" destOrd="0" presId="urn:microsoft.com/office/officeart/2005/8/layout/vProcess5"/>
    <dgm:cxn modelId="{8DA5CAEA-BA1F-4B81-A5E8-007C8848BA1C}" type="presParOf" srcId="{8601A9B1-11DF-4214-A38F-0A235C8440AE}" destId="{3CFAF56F-6E53-499D-B9EE-A56AE6F2E26C}" srcOrd="13" destOrd="0" presId="urn:microsoft.com/office/officeart/2005/8/layout/vProcess5"/>
    <dgm:cxn modelId="{BDE04433-54A5-48B2-9129-62E6E277BFBA}" type="presParOf" srcId="{8601A9B1-11DF-4214-A38F-0A235C8440AE}" destId="{6E88E634-DEF7-41D5-B90D-5D4A5DE6F52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813E8A-34BF-4CCB-A8C7-7675D2E486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7AB2F3-EA3E-4829-84B7-B082969F3B22}">
      <dgm:prSet/>
      <dgm:spPr/>
      <dgm:t>
        <a:bodyPr/>
        <a:lstStyle/>
        <a:p>
          <a:r>
            <a:rPr lang="es-ES" b="0" i="0"/>
            <a:t>Émile Durkheim desarrolló el concepto de "anomia social" para describir una condición en la sociedad en la que las normas sociales y los valores se debilitan o se vuelven confusos, lo que lleva a una falta de orientación y regulación en la conducta de las personas. En otras palabras, la anomia social se produce cuando las normas y valores sociales que tradicionalmente guían el comportamiento humano se debilitan o se rompen.</a:t>
          </a:r>
          <a:endParaRPr lang="en-US"/>
        </a:p>
      </dgm:t>
    </dgm:pt>
    <dgm:pt modelId="{E2B42E16-3704-4225-A9BA-68C5B2D7B8FD}" type="parTrans" cxnId="{170BE040-3641-42B0-BD30-162A578E2F49}">
      <dgm:prSet/>
      <dgm:spPr/>
      <dgm:t>
        <a:bodyPr/>
        <a:lstStyle/>
        <a:p>
          <a:endParaRPr lang="en-US"/>
        </a:p>
      </dgm:t>
    </dgm:pt>
    <dgm:pt modelId="{33F840F4-9805-4ADE-A94A-02556066A278}" type="sibTrans" cxnId="{170BE040-3641-42B0-BD30-162A578E2F49}">
      <dgm:prSet/>
      <dgm:spPr/>
      <dgm:t>
        <a:bodyPr/>
        <a:lstStyle/>
        <a:p>
          <a:endParaRPr lang="en-US"/>
        </a:p>
      </dgm:t>
    </dgm:pt>
    <dgm:pt modelId="{06E24F55-E288-444D-93A6-738F12BB34A1}">
      <dgm:prSet/>
      <dgm:spPr/>
      <dgm:t>
        <a:bodyPr/>
        <a:lstStyle/>
        <a:p>
          <a:r>
            <a:rPr lang="es-ES" b="0" i="0"/>
            <a:t>Durkheim estaba particularmente preocupado por la anomia en el contexto de la sociedad industrial moderna. Creía que la rápida transformación de las estructuras sociales y económicas en la sociedad industrial podía llevar a la anomia, ya que las personas podían sentirse perdidas y desorientadas en un entorno en constante cambio.</a:t>
          </a:r>
          <a:endParaRPr lang="en-US"/>
        </a:p>
      </dgm:t>
    </dgm:pt>
    <dgm:pt modelId="{47E29D5C-06FA-4D32-91DD-9482CF878C83}" type="parTrans" cxnId="{4366590B-ACB0-4582-8F86-C06A279F62B3}">
      <dgm:prSet/>
      <dgm:spPr/>
      <dgm:t>
        <a:bodyPr/>
        <a:lstStyle/>
        <a:p>
          <a:endParaRPr lang="en-US"/>
        </a:p>
      </dgm:t>
    </dgm:pt>
    <dgm:pt modelId="{9CBB1AA2-286B-4C3C-BAF5-F224A3DEE295}" type="sibTrans" cxnId="{4366590B-ACB0-4582-8F86-C06A279F62B3}">
      <dgm:prSet/>
      <dgm:spPr/>
      <dgm:t>
        <a:bodyPr/>
        <a:lstStyle/>
        <a:p>
          <a:endParaRPr lang="en-US"/>
        </a:p>
      </dgm:t>
    </dgm:pt>
    <dgm:pt modelId="{37A057F3-0EC5-42DD-9594-82D63D3A406A}" type="pres">
      <dgm:prSet presAssocID="{4D813E8A-34BF-4CCB-A8C7-7675D2E486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901088-23D1-4054-8148-DDCD966FAA33}" type="pres">
      <dgm:prSet presAssocID="{B87AB2F3-EA3E-4829-84B7-B082969F3B22}" presName="hierRoot1" presStyleCnt="0"/>
      <dgm:spPr/>
    </dgm:pt>
    <dgm:pt modelId="{8A86D1CD-6CCE-421A-8727-F34FD9F36EB7}" type="pres">
      <dgm:prSet presAssocID="{B87AB2F3-EA3E-4829-84B7-B082969F3B22}" presName="composite" presStyleCnt="0"/>
      <dgm:spPr/>
    </dgm:pt>
    <dgm:pt modelId="{DA073662-4D8F-42DD-A926-761A14232C1F}" type="pres">
      <dgm:prSet presAssocID="{B87AB2F3-EA3E-4829-84B7-B082969F3B22}" presName="background" presStyleLbl="node0" presStyleIdx="0" presStyleCnt="2"/>
      <dgm:spPr/>
    </dgm:pt>
    <dgm:pt modelId="{2F168276-BC04-4C8E-A08C-766835F3C60B}" type="pres">
      <dgm:prSet presAssocID="{B87AB2F3-EA3E-4829-84B7-B082969F3B22}" presName="text" presStyleLbl="fgAcc0" presStyleIdx="0" presStyleCnt="2">
        <dgm:presLayoutVars>
          <dgm:chPref val="3"/>
        </dgm:presLayoutVars>
      </dgm:prSet>
      <dgm:spPr/>
    </dgm:pt>
    <dgm:pt modelId="{AF248FC6-3A10-4A22-8E3B-6B7B3941A76D}" type="pres">
      <dgm:prSet presAssocID="{B87AB2F3-EA3E-4829-84B7-B082969F3B22}" presName="hierChild2" presStyleCnt="0"/>
      <dgm:spPr/>
    </dgm:pt>
    <dgm:pt modelId="{A355D0B3-5484-43FF-984F-8EF9CBC060C8}" type="pres">
      <dgm:prSet presAssocID="{06E24F55-E288-444D-93A6-738F12BB34A1}" presName="hierRoot1" presStyleCnt="0"/>
      <dgm:spPr/>
    </dgm:pt>
    <dgm:pt modelId="{1A3F0127-B174-49B7-B972-5D9EA621A4E6}" type="pres">
      <dgm:prSet presAssocID="{06E24F55-E288-444D-93A6-738F12BB34A1}" presName="composite" presStyleCnt="0"/>
      <dgm:spPr/>
    </dgm:pt>
    <dgm:pt modelId="{AD1A066A-3A01-4FC4-AD38-1C9AAE78C4A9}" type="pres">
      <dgm:prSet presAssocID="{06E24F55-E288-444D-93A6-738F12BB34A1}" presName="background" presStyleLbl="node0" presStyleIdx="1" presStyleCnt="2"/>
      <dgm:spPr/>
    </dgm:pt>
    <dgm:pt modelId="{B37C1B34-1B49-4E01-9E4F-B38D6587FC73}" type="pres">
      <dgm:prSet presAssocID="{06E24F55-E288-444D-93A6-738F12BB34A1}" presName="text" presStyleLbl="fgAcc0" presStyleIdx="1" presStyleCnt="2">
        <dgm:presLayoutVars>
          <dgm:chPref val="3"/>
        </dgm:presLayoutVars>
      </dgm:prSet>
      <dgm:spPr/>
    </dgm:pt>
    <dgm:pt modelId="{8073CB18-B213-45D5-A400-CC2BA8FBA8AB}" type="pres">
      <dgm:prSet presAssocID="{06E24F55-E288-444D-93A6-738F12BB34A1}" presName="hierChild2" presStyleCnt="0"/>
      <dgm:spPr/>
    </dgm:pt>
  </dgm:ptLst>
  <dgm:cxnLst>
    <dgm:cxn modelId="{4366590B-ACB0-4582-8F86-C06A279F62B3}" srcId="{4D813E8A-34BF-4CCB-A8C7-7675D2E486E4}" destId="{06E24F55-E288-444D-93A6-738F12BB34A1}" srcOrd="1" destOrd="0" parTransId="{47E29D5C-06FA-4D32-91DD-9482CF878C83}" sibTransId="{9CBB1AA2-286B-4C3C-BAF5-F224A3DEE295}"/>
    <dgm:cxn modelId="{E19EE93B-1833-448C-AF5D-66612FAEC687}" type="presOf" srcId="{4D813E8A-34BF-4CCB-A8C7-7675D2E486E4}" destId="{37A057F3-0EC5-42DD-9594-82D63D3A406A}" srcOrd="0" destOrd="0" presId="urn:microsoft.com/office/officeart/2005/8/layout/hierarchy1"/>
    <dgm:cxn modelId="{170BE040-3641-42B0-BD30-162A578E2F49}" srcId="{4D813E8A-34BF-4CCB-A8C7-7675D2E486E4}" destId="{B87AB2F3-EA3E-4829-84B7-B082969F3B22}" srcOrd="0" destOrd="0" parTransId="{E2B42E16-3704-4225-A9BA-68C5B2D7B8FD}" sibTransId="{33F840F4-9805-4ADE-A94A-02556066A278}"/>
    <dgm:cxn modelId="{AFAE0A4A-1090-47D8-B187-C9853849CBC2}" type="presOf" srcId="{B87AB2F3-EA3E-4829-84B7-B082969F3B22}" destId="{2F168276-BC04-4C8E-A08C-766835F3C60B}" srcOrd="0" destOrd="0" presId="urn:microsoft.com/office/officeart/2005/8/layout/hierarchy1"/>
    <dgm:cxn modelId="{D9B59199-FD6C-49EE-8BD2-46C4FB722CA3}" type="presOf" srcId="{06E24F55-E288-444D-93A6-738F12BB34A1}" destId="{B37C1B34-1B49-4E01-9E4F-B38D6587FC73}" srcOrd="0" destOrd="0" presId="urn:microsoft.com/office/officeart/2005/8/layout/hierarchy1"/>
    <dgm:cxn modelId="{F6B417BD-0850-46EB-9CB7-622746917F82}" type="presParOf" srcId="{37A057F3-0EC5-42DD-9594-82D63D3A406A}" destId="{E5901088-23D1-4054-8148-DDCD966FAA33}" srcOrd="0" destOrd="0" presId="urn:microsoft.com/office/officeart/2005/8/layout/hierarchy1"/>
    <dgm:cxn modelId="{FA10F221-4CDA-4D92-AA8F-D60EED5A70DF}" type="presParOf" srcId="{E5901088-23D1-4054-8148-DDCD966FAA33}" destId="{8A86D1CD-6CCE-421A-8727-F34FD9F36EB7}" srcOrd="0" destOrd="0" presId="urn:microsoft.com/office/officeart/2005/8/layout/hierarchy1"/>
    <dgm:cxn modelId="{58850EB2-2C1D-414A-86B5-C57EA0ADAE9C}" type="presParOf" srcId="{8A86D1CD-6CCE-421A-8727-F34FD9F36EB7}" destId="{DA073662-4D8F-42DD-A926-761A14232C1F}" srcOrd="0" destOrd="0" presId="urn:microsoft.com/office/officeart/2005/8/layout/hierarchy1"/>
    <dgm:cxn modelId="{8D15809F-F5B1-43DB-A49B-9FEE09AD5FDF}" type="presParOf" srcId="{8A86D1CD-6CCE-421A-8727-F34FD9F36EB7}" destId="{2F168276-BC04-4C8E-A08C-766835F3C60B}" srcOrd="1" destOrd="0" presId="urn:microsoft.com/office/officeart/2005/8/layout/hierarchy1"/>
    <dgm:cxn modelId="{891BAC51-12AA-41F1-8FED-236538ED840A}" type="presParOf" srcId="{E5901088-23D1-4054-8148-DDCD966FAA33}" destId="{AF248FC6-3A10-4A22-8E3B-6B7B3941A76D}" srcOrd="1" destOrd="0" presId="urn:microsoft.com/office/officeart/2005/8/layout/hierarchy1"/>
    <dgm:cxn modelId="{7B4F3C21-15E3-4B3B-9155-EA2D0A66A835}" type="presParOf" srcId="{37A057F3-0EC5-42DD-9594-82D63D3A406A}" destId="{A355D0B3-5484-43FF-984F-8EF9CBC060C8}" srcOrd="1" destOrd="0" presId="urn:microsoft.com/office/officeart/2005/8/layout/hierarchy1"/>
    <dgm:cxn modelId="{6ED0FBD5-9A88-441E-8B05-6AE58C4041F5}" type="presParOf" srcId="{A355D0B3-5484-43FF-984F-8EF9CBC060C8}" destId="{1A3F0127-B174-49B7-B972-5D9EA621A4E6}" srcOrd="0" destOrd="0" presId="urn:microsoft.com/office/officeart/2005/8/layout/hierarchy1"/>
    <dgm:cxn modelId="{E0D9D700-18D7-4F79-8303-2F4F9603FC62}" type="presParOf" srcId="{1A3F0127-B174-49B7-B972-5D9EA621A4E6}" destId="{AD1A066A-3A01-4FC4-AD38-1C9AAE78C4A9}" srcOrd="0" destOrd="0" presId="urn:microsoft.com/office/officeart/2005/8/layout/hierarchy1"/>
    <dgm:cxn modelId="{E676081B-6F3F-459C-B768-6FF16238046C}" type="presParOf" srcId="{1A3F0127-B174-49B7-B972-5D9EA621A4E6}" destId="{B37C1B34-1B49-4E01-9E4F-B38D6587FC73}" srcOrd="1" destOrd="0" presId="urn:microsoft.com/office/officeart/2005/8/layout/hierarchy1"/>
    <dgm:cxn modelId="{8B9BFDF2-7E4B-4708-B7FB-D5849948A7BE}" type="presParOf" srcId="{A355D0B3-5484-43FF-984F-8EF9CBC060C8}" destId="{8073CB18-B213-45D5-A400-CC2BA8FBA8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4481CF-8371-4D8C-9181-8746293704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1002B01-B726-41AC-AE9C-3AF686ED3737}">
      <dgm:prSet/>
      <dgm:spPr/>
      <dgm:t>
        <a:bodyPr/>
        <a:lstStyle/>
        <a:p>
          <a:r>
            <a:rPr lang="es-ES" b="0" i="0"/>
            <a:t>Suicidio egoísta:</a:t>
          </a:r>
          <a:endParaRPr lang="en-US"/>
        </a:p>
      </dgm:t>
    </dgm:pt>
    <dgm:pt modelId="{CF3589B3-F2D4-4231-9C85-176D1942D3E2}" type="parTrans" cxnId="{460C71AC-60A5-48FA-8DD6-2861E7251634}">
      <dgm:prSet/>
      <dgm:spPr/>
      <dgm:t>
        <a:bodyPr/>
        <a:lstStyle/>
        <a:p>
          <a:endParaRPr lang="en-US"/>
        </a:p>
      </dgm:t>
    </dgm:pt>
    <dgm:pt modelId="{5214BF5D-89B4-4644-ACF2-4816F7461567}" type="sibTrans" cxnId="{460C71AC-60A5-48FA-8DD6-2861E7251634}">
      <dgm:prSet/>
      <dgm:spPr/>
      <dgm:t>
        <a:bodyPr/>
        <a:lstStyle/>
        <a:p>
          <a:endParaRPr lang="en-US"/>
        </a:p>
      </dgm:t>
    </dgm:pt>
    <dgm:pt modelId="{A9BFA7A9-E44D-4EEF-8EB9-6F5EC2306315}">
      <dgm:prSet/>
      <dgm:spPr/>
      <dgm:t>
        <a:bodyPr/>
        <a:lstStyle/>
        <a:p>
          <a:r>
            <a:rPr lang="es-ES" b="0" i="0"/>
            <a:t>Este tipo de suicidio ocurre cuando un individuo se siente aislado o desconectado de la sociedad.</a:t>
          </a:r>
          <a:endParaRPr lang="en-US"/>
        </a:p>
      </dgm:t>
    </dgm:pt>
    <dgm:pt modelId="{32B32D93-3236-407E-BF58-886C6423E103}" type="parTrans" cxnId="{26BA8310-E5A3-4F84-A866-CC9A8CADA335}">
      <dgm:prSet/>
      <dgm:spPr/>
      <dgm:t>
        <a:bodyPr/>
        <a:lstStyle/>
        <a:p>
          <a:endParaRPr lang="en-US"/>
        </a:p>
      </dgm:t>
    </dgm:pt>
    <dgm:pt modelId="{4A05C51D-4932-465C-8F2C-1BDF59085C15}" type="sibTrans" cxnId="{26BA8310-E5A3-4F84-A866-CC9A8CADA335}">
      <dgm:prSet/>
      <dgm:spPr/>
      <dgm:t>
        <a:bodyPr/>
        <a:lstStyle/>
        <a:p>
          <a:endParaRPr lang="en-US"/>
        </a:p>
      </dgm:t>
    </dgm:pt>
    <dgm:pt modelId="{473390A4-3466-4364-BFEA-FD349222277F}">
      <dgm:prSet/>
      <dgm:spPr/>
      <dgm:t>
        <a:bodyPr/>
        <a:lstStyle/>
        <a:p>
          <a:r>
            <a:rPr lang="es-ES" b="0" i="0"/>
            <a:t>Se relaciona con la falta de integración social y la debilidad de los lazos sociales.</a:t>
          </a:r>
          <a:endParaRPr lang="en-US"/>
        </a:p>
      </dgm:t>
    </dgm:pt>
    <dgm:pt modelId="{74FA97D1-CB7B-4E18-95F6-58B3B07D7B6C}" type="parTrans" cxnId="{1D96CEC1-671E-4775-B38D-4C72188B3305}">
      <dgm:prSet/>
      <dgm:spPr/>
      <dgm:t>
        <a:bodyPr/>
        <a:lstStyle/>
        <a:p>
          <a:endParaRPr lang="en-US"/>
        </a:p>
      </dgm:t>
    </dgm:pt>
    <dgm:pt modelId="{873C5B22-2658-44FD-B369-0E9F315CB7FF}" type="sibTrans" cxnId="{1D96CEC1-671E-4775-B38D-4C72188B3305}">
      <dgm:prSet/>
      <dgm:spPr/>
      <dgm:t>
        <a:bodyPr/>
        <a:lstStyle/>
        <a:p>
          <a:endParaRPr lang="en-US"/>
        </a:p>
      </dgm:t>
    </dgm:pt>
    <dgm:pt modelId="{1A0E53C5-FEF2-4954-9C82-8D6A66B05212}">
      <dgm:prSet/>
      <dgm:spPr/>
      <dgm:t>
        <a:bodyPr/>
        <a:lstStyle/>
        <a:p>
          <a:r>
            <a:rPr lang="es-ES" b="0" i="0"/>
            <a:t>Las personas que experimentan este tipo de suicidio pueden sentir que no tienen un lugar en la sociedad o que carecen de conexiones significativas con otros.</a:t>
          </a:r>
          <a:endParaRPr lang="en-US"/>
        </a:p>
      </dgm:t>
    </dgm:pt>
    <dgm:pt modelId="{B0602B91-4D2F-49A7-81DB-077B9579A9EC}" type="parTrans" cxnId="{B1988702-B930-4945-B196-2F840494A718}">
      <dgm:prSet/>
      <dgm:spPr/>
      <dgm:t>
        <a:bodyPr/>
        <a:lstStyle/>
        <a:p>
          <a:endParaRPr lang="en-US"/>
        </a:p>
      </dgm:t>
    </dgm:pt>
    <dgm:pt modelId="{EB001205-E47E-453C-9FE3-AA75FA19B984}" type="sibTrans" cxnId="{B1988702-B930-4945-B196-2F840494A718}">
      <dgm:prSet/>
      <dgm:spPr/>
      <dgm:t>
        <a:bodyPr/>
        <a:lstStyle/>
        <a:p>
          <a:endParaRPr lang="en-US"/>
        </a:p>
      </dgm:t>
    </dgm:pt>
    <dgm:pt modelId="{06FABA8F-7396-4E0C-A4FB-0F15340BD1BE}" type="pres">
      <dgm:prSet presAssocID="{2B4481CF-8371-4D8C-9181-8746293704EE}" presName="root" presStyleCnt="0">
        <dgm:presLayoutVars>
          <dgm:dir/>
          <dgm:resizeHandles val="exact"/>
        </dgm:presLayoutVars>
      </dgm:prSet>
      <dgm:spPr/>
    </dgm:pt>
    <dgm:pt modelId="{7EE36BEC-6CA7-4208-A6C5-C02602BBF13E}" type="pres">
      <dgm:prSet presAssocID="{C1002B01-B726-41AC-AE9C-3AF686ED3737}" presName="compNode" presStyleCnt="0"/>
      <dgm:spPr/>
    </dgm:pt>
    <dgm:pt modelId="{727B1EC6-45DF-4800-B327-B7E8BDD29304}" type="pres">
      <dgm:prSet presAssocID="{C1002B01-B726-41AC-AE9C-3AF686ED3737}" presName="bgRect" presStyleLbl="bgShp" presStyleIdx="0" presStyleCnt="4"/>
      <dgm:spPr/>
    </dgm:pt>
    <dgm:pt modelId="{6E8C09F7-A4D5-4150-A24F-FCF791A880BE}" type="pres">
      <dgm:prSet presAssocID="{C1002B01-B726-41AC-AE9C-3AF686ED373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3F9BE4ED-5653-4A36-83A1-15FD51FA912D}" type="pres">
      <dgm:prSet presAssocID="{C1002B01-B726-41AC-AE9C-3AF686ED3737}" presName="spaceRect" presStyleCnt="0"/>
      <dgm:spPr/>
    </dgm:pt>
    <dgm:pt modelId="{9F8742EF-07D3-4D63-9940-D35F89153844}" type="pres">
      <dgm:prSet presAssocID="{C1002B01-B726-41AC-AE9C-3AF686ED3737}" presName="parTx" presStyleLbl="revTx" presStyleIdx="0" presStyleCnt="4">
        <dgm:presLayoutVars>
          <dgm:chMax val="0"/>
          <dgm:chPref val="0"/>
        </dgm:presLayoutVars>
      </dgm:prSet>
      <dgm:spPr/>
    </dgm:pt>
    <dgm:pt modelId="{EB294531-85CA-4782-AD6B-41F75ECBF6E4}" type="pres">
      <dgm:prSet presAssocID="{5214BF5D-89B4-4644-ACF2-4816F7461567}" presName="sibTrans" presStyleCnt="0"/>
      <dgm:spPr/>
    </dgm:pt>
    <dgm:pt modelId="{2EA2E06A-DEE7-4C04-A366-6A239A968A71}" type="pres">
      <dgm:prSet presAssocID="{A9BFA7A9-E44D-4EEF-8EB9-6F5EC2306315}" presName="compNode" presStyleCnt="0"/>
      <dgm:spPr/>
    </dgm:pt>
    <dgm:pt modelId="{3F5BEFF2-AF67-4CF8-93F0-2C8E8CD4EF2A}" type="pres">
      <dgm:prSet presAssocID="{A9BFA7A9-E44D-4EEF-8EB9-6F5EC2306315}" presName="bgRect" presStyleLbl="bgShp" presStyleIdx="1" presStyleCnt="4"/>
      <dgm:spPr/>
    </dgm:pt>
    <dgm:pt modelId="{138FCB7B-C917-4AF5-95D7-B7CE38BC88AF}" type="pres">
      <dgm:prSet presAssocID="{A9BFA7A9-E44D-4EEF-8EB9-6F5EC23063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34AD67F9-6B5C-4788-95AE-13C4AEB7A035}" type="pres">
      <dgm:prSet presAssocID="{A9BFA7A9-E44D-4EEF-8EB9-6F5EC2306315}" presName="spaceRect" presStyleCnt="0"/>
      <dgm:spPr/>
    </dgm:pt>
    <dgm:pt modelId="{9206A740-C58D-4CD8-B5E4-5DF95A152D50}" type="pres">
      <dgm:prSet presAssocID="{A9BFA7A9-E44D-4EEF-8EB9-6F5EC2306315}" presName="parTx" presStyleLbl="revTx" presStyleIdx="1" presStyleCnt="4">
        <dgm:presLayoutVars>
          <dgm:chMax val="0"/>
          <dgm:chPref val="0"/>
        </dgm:presLayoutVars>
      </dgm:prSet>
      <dgm:spPr/>
    </dgm:pt>
    <dgm:pt modelId="{975C3373-4F8E-4B5E-90E4-815615D2C7F7}" type="pres">
      <dgm:prSet presAssocID="{4A05C51D-4932-465C-8F2C-1BDF59085C15}" presName="sibTrans" presStyleCnt="0"/>
      <dgm:spPr/>
    </dgm:pt>
    <dgm:pt modelId="{6ECE6931-214B-4A93-989E-CAE081112896}" type="pres">
      <dgm:prSet presAssocID="{473390A4-3466-4364-BFEA-FD349222277F}" presName="compNode" presStyleCnt="0"/>
      <dgm:spPr/>
    </dgm:pt>
    <dgm:pt modelId="{48A22436-1CA6-4018-8EE9-853DC0736C07}" type="pres">
      <dgm:prSet presAssocID="{473390A4-3466-4364-BFEA-FD349222277F}" presName="bgRect" presStyleLbl="bgShp" presStyleIdx="2" presStyleCnt="4"/>
      <dgm:spPr/>
    </dgm:pt>
    <dgm:pt modelId="{E97DC17E-B7B2-41D8-A228-9770CE2299DC}" type="pres">
      <dgm:prSet presAssocID="{473390A4-3466-4364-BFEA-FD349222277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00E13E0-3C7F-4CD4-BB36-D8CC0F39C762}" type="pres">
      <dgm:prSet presAssocID="{473390A4-3466-4364-BFEA-FD349222277F}" presName="spaceRect" presStyleCnt="0"/>
      <dgm:spPr/>
    </dgm:pt>
    <dgm:pt modelId="{16EA01CD-CBF4-47C8-AD4F-57FBC3FB7C2E}" type="pres">
      <dgm:prSet presAssocID="{473390A4-3466-4364-BFEA-FD349222277F}" presName="parTx" presStyleLbl="revTx" presStyleIdx="2" presStyleCnt="4">
        <dgm:presLayoutVars>
          <dgm:chMax val="0"/>
          <dgm:chPref val="0"/>
        </dgm:presLayoutVars>
      </dgm:prSet>
      <dgm:spPr/>
    </dgm:pt>
    <dgm:pt modelId="{A9F1C888-9E3A-4ED4-A2AD-C82AAE38355C}" type="pres">
      <dgm:prSet presAssocID="{873C5B22-2658-44FD-B369-0E9F315CB7FF}" presName="sibTrans" presStyleCnt="0"/>
      <dgm:spPr/>
    </dgm:pt>
    <dgm:pt modelId="{259BF9E5-C177-40C2-A544-525392213C9C}" type="pres">
      <dgm:prSet presAssocID="{1A0E53C5-FEF2-4954-9C82-8D6A66B05212}" presName="compNode" presStyleCnt="0"/>
      <dgm:spPr/>
    </dgm:pt>
    <dgm:pt modelId="{647D76B7-C7DC-49B1-9BE3-B1BA2C5B5857}" type="pres">
      <dgm:prSet presAssocID="{1A0E53C5-FEF2-4954-9C82-8D6A66B05212}" presName="bgRect" presStyleLbl="bgShp" presStyleIdx="3" presStyleCnt="4"/>
      <dgm:spPr/>
    </dgm:pt>
    <dgm:pt modelId="{33D936E5-D681-4C35-A7B4-33CA4BEE57EC}" type="pres">
      <dgm:prSet presAssocID="{1A0E53C5-FEF2-4954-9C82-8D6A66B052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EA2921F1-7017-44A6-86CB-76F071DF23B5}" type="pres">
      <dgm:prSet presAssocID="{1A0E53C5-FEF2-4954-9C82-8D6A66B05212}" presName="spaceRect" presStyleCnt="0"/>
      <dgm:spPr/>
    </dgm:pt>
    <dgm:pt modelId="{B980DD42-F4F5-489B-B4B8-AC059587411F}" type="pres">
      <dgm:prSet presAssocID="{1A0E53C5-FEF2-4954-9C82-8D6A66B0521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1988702-B930-4945-B196-2F840494A718}" srcId="{2B4481CF-8371-4D8C-9181-8746293704EE}" destId="{1A0E53C5-FEF2-4954-9C82-8D6A66B05212}" srcOrd="3" destOrd="0" parTransId="{B0602B91-4D2F-49A7-81DB-077B9579A9EC}" sibTransId="{EB001205-E47E-453C-9FE3-AA75FA19B984}"/>
    <dgm:cxn modelId="{26BA8310-E5A3-4F84-A866-CC9A8CADA335}" srcId="{2B4481CF-8371-4D8C-9181-8746293704EE}" destId="{A9BFA7A9-E44D-4EEF-8EB9-6F5EC2306315}" srcOrd="1" destOrd="0" parTransId="{32B32D93-3236-407E-BF58-886C6423E103}" sibTransId="{4A05C51D-4932-465C-8F2C-1BDF59085C15}"/>
    <dgm:cxn modelId="{6E5DF42A-CE98-4549-8528-77471D0B0472}" type="presOf" srcId="{A9BFA7A9-E44D-4EEF-8EB9-6F5EC2306315}" destId="{9206A740-C58D-4CD8-B5E4-5DF95A152D50}" srcOrd="0" destOrd="0" presId="urn:microsoft.com/office/officeart/2018/2/layout/IconVerticalSolidList"/>
    <dgm:cxn modelId="{8FC11C49-E94C-4389-B804-F3ECB10E47AC}" type="presOf" srcId="{2B4481CF-8371-4D8C-9181-8746293704EE}" destId="{06FABA8F-7396-4E0C-A4FB-0F15340BD1BE}" srcOrd="0" destOrd="0" presId="urn:microsoft.com/office/officeart/2018/2/layout/IconVerticalSolidList"/>
    <dgm:cxn modelId="{460C71AC-60A5-48FA-8DD6-2861E7251634}" srcId="{2B4481CF-8371-4D8C-9181-8746293704EE}" destId="{C1002B01-B726-41AC-AE9C-3AF686ED3737}" srcOrd="0" destOrd="0" parTransId="{CF3589B3-F2D4-4231-9C85-176D1942D3E2}" sibTransId="{5214BF5D-89B4-4644-ACF2-4816F7461567}"/>
    <dgm:cxn modelId="{963296AE-622A-4DAC-A8E6-170ED5E22EE2}" type="presOf" srcId="{C1002B01-B726-41AC-AE9C-3AF686ED3737}" destId="{9F8742EF-07D3-4D63-9940-D35F89153844}" srcOrd="0" destOrd="0" presId="urn:microsoft.com/office/officeart/2018/2/layout/IconVerticalSolidList"/>
    <dgm:cxn modelId="{9ED8C0B7-2808-487F-986E-F389AEEE6B7C}" type="presOf" srcId="{1A0E53C5-FEF2-4954-9C82-8D6A66B05212}" destId="{B980DD42-F4F5-489B-B4B8-AC059587411F}" srcOrd="0" destOrd="0" presId="urn:microsoft.com/office/officeart/2018/2/layout/IconVerticalSolidList"/>
    <dgm:cxn modelId="{1D96CEC1-671E-4775-B38D-4C72188B3305}" srcId="{2B4481CF-8371-4D8C-9181-8746293704EE}" destId="{473390A4-3466-4364-BFEA-FD349222277F}" srcOrd="2" destOrd="0" parTransId="{74FA97D1-CB7B-4E18-95F6-58B3B07D7B6C}" sibTransId="{873C5B22-2658-44FD-B369-0E9F315CB7FF}"/>
    <dgm:cxn modelId="{3083E5FC-3167-4F4E-89CF-B3CFC845BA9D}" type="presOf" srcId="{473390A4-3466-4364-BFEA-FD349222277F}" destId="{16EA01CD-CBF4-47C8-AD4F-57FBC3FB7C2E}" srcOrd="0" destOrd="0" presId="urn:microsoft.com/office/officeart/2018/2/layout/IconVerticalSolidList"/>
    <dgm:cxn modelId="{52DA0EB3-0F7F-4788-946A-67F1AFAE00B7}" type="presParOf" srcId="{06FABA8F-7396-4E0C-A4FB-0F15340BD1BE}" destId="{7EE36BEC-6CA7-4208-A6C5-C02602BBF13E}" srcOrd="0" destOrd="0" presId="urn:microsoft.com/office/officeart/2018/2/layout/IconVerticalSolidList"/>
    <dgm:cxn modelId="{A9D05EDF-F56C-4E6D-A621-90FD18EDC05A}" type="presParOf" srcId="{7EE36BEC-6CA7-4208-A6C5-C02602BBF13E}" destId="{727B1EC6-45DF-4800-B327-B7E8BDD29304}" srcOrd="0" destOrd="0" presId="urn:microsoft.com/office/officeart/2018/2/layout/IconVerticalSolidList"/>
    <dgm:cxn modelId="{35BE5F26-436A-4359-89A0-2561D53BACED}" type="presParOf" srcId="{7EE36BEC-6CA7-4208-A6C5-C02602BBF13E}" destId="{6E8C09F7-A4D5-4150-A24F-FCF791A880BE}" srcOrd="1" destOrd="0" presId="urn:microsoft.com/office/officeart/2018/2/layout/IconVerticalSolidList"/>
    <dgm:cxn modelId="{3E8CBC4F-FBC3-4A7E-BAAA-7C1AE1C45863}" type="presParOf" srcId="{7EE36BEC-6CA7-4208-A6C5-C02602BBF13E}" destId="{3F9BE4ED-5653-4A36-83A1-15FD51FA912D}" srcOrd="2" destOrd="0" presId="urn:microsoft.com/office/officeart/2018/2/layout/IconVerticalSolidList"/>
    <dgm:cxn modelId="{39413A09-5CBC-4EE5-AF91-DBA6000EB778}" type="presParOf" srcId="{7EE36BEC-6CA7-4208-A6C5-C02602BBF13E}" destId="{9F8742EF-07D3-4D63-9940-D35F89153844}" srcOrd="3" destOrd="0" presId="urn:microsoft.com/office/officeart/2018/2/layout/IconVerticalSolidList"/>
    <dgm:cxn modelId="{CB5142A7-6D96-4B18-996E-A90443F13785}" type="presParOf" srcId="{06FABA8F-7396-4E0C-A4FB-0F15340BD1BE}" destId="{EB294531-85CA-4782-AD6B-41F75ECBF6E4}" srcOrd="1" destOrd="0" presId="urn:microsoft.com/office/officeart/2018/2/layout/IconVerticalSolidList"/>
    <dgm:cxn modelId="{3C3B88BD-8B2F-4451-AE0C-73350C953E06}" type="presParOf" srcId="{06FABA8F-7396-4E0C-A4FB-0F15340BD1BE}" destId="{2EA2E06A-DEE7-4C04-A366-6A239A968A71}" srcOrd="2" destOrd="0" presId="urn:microsoft.com/office/officeart/2018/2/layout/IconVerticalSolidList"/>
    <dgm:cxn modelId="{7DCC7C87-1393-4245-BCEA-C479BA5B5511}" type="presParOf" srcId="{2EA2E06A-DEE7-4C04-A366-6A239A968A71}" destId="{3F5BEFF2-AF67-4CF8-93F0-2C8E8CD4EF2A}" srcOrd="0" destOrd="0" presId="urn:microsoft.com/office/officeart/2018/2/layout/IconVerticalSolidList"/>
    <dgm:cxn modelId="{B6E07E2F-465F-4024-A2AD-A2199CFE9FC4}" type="presParOf" srcId="{2EA2E06A-DEE7-4C04-A366-6A239A968A71}" destId="{138FCB7B-C917-4AF5-95D7-B7CE38BC88AF}" srcOrd="1" destOrd="0" presId="urn:microsoft.com/office/officeart/2018/2/layout/IconVerticalSolidList"/>
    <dgm:cxn modelId="{35330AD8-9959-4760-AB93-511EA5C1F069}" type="presParOf" srcId="{2EA2E06A-DEE7-4C04-A366-6A239A968A71}" destId="{34AD67F9-6B5C-4788-95AE-13C4AEB7A035}" srcOrd="2" destOrd="0" presId="urn:microsoft.com/office/officeart/2018/2/layout/IconVerticalSolidList"/>
    <dgm:cxn modelId="{F2C82EEE-4E0D-4522-BF1D-5A63CDA090AA}" type="presParOf" srcId="{2EA2E06A-DEE7-4C04-A366-6A239A968A71}" destId="{9206A740-C58D-4CD8-B5E4-5DF95A152D50}" srcOrd="3" destOrd="0" presId="urn:microsoft.com/office/officeart/2018/2/layout/IconVerticalSolidList"/>
    <dgm:cxn modelId="{47336784-7453-489B-A84A-09A8314D1754}" type="presParOf" srcId="{06FABA8F-7396-4E0C-A4FB-0F15340BD1BE}" destId="{975C3373-4F8E-4B5E-90E4-815615D2C7F7}" srcOrd="3" destOrd="0" presId="urn:microsoft.com/office/officeart/2018/2/layout/IconVerticalSolidList"/>
    <dgm:cxn modelId="{D4C606DA-E665-4E0B-A4DC-7783E93FF5CA}" type="presParOf" srcId="{06FABA8F-7396-4E0C-A4FB-0F15340BD1BE}" destId="{6ECE6931-214B-4A93-989E-CAE081112896}" srcOrd="4" destOrd="0" presId="urn:microsoft.com/office/officeart/2018/2/layout/IconVerticalSolidList"/>
    <dgm:cxn modelId="{E6A9E70F-311A-4340-9FDB-23A6C360E42F}" type="presParOf" srcId="{6ECE6931-214B-4A93-989E-CAE081112896}" destId="{48A22436-1CA6-4018-8EE9-853DC0736C07}" srcOrd="0" destOrd="0" presId="urn:microsoft.com/office/officeart/2018/2/layout/IconVerticalSolidList"/>
    <dgm:cxn modelId="{407AF416-4ED9-4312-AA4D-90E6F2E1AE8E}" type="presParOf" srcId="{6ECE6931-214B-4A93-989E-CAE081112896}" destId="{E97DC17E-B7B2-41D8-A228-9770CE2299DC}" srcOrd="1" destOrd="0" presId="urn:microsoft.com/office/officeart/2018/2/layout/IconVerticalSolidList"/>
    <dgm:cxn modelId="{888B3E0D-89FE-47AA-A467-BDBF063655C4}" type="presParOf" srcId="{6ECE6931-214B-4A93-989E-CAE081112896}" destId="{700E13E0-3C7F-4CD4-BB36-D8CC0F39C762}" srcOrd="2" destOrd="0" presId="urn:microsoft.com/office/officeart/2018/2/layout/IconVerticalSolidList"/>
    <dgm:cxn modelId="{DF90BA8D-EAFB-460F-B2CF-89B05ED1BF63}" type="presParOf" srcId="{6ECE6931-214B-4A93-989E-CAE081112896}" destId="{16EA01CD-CBF4-47C8-AD4F-57FBC3FB7C2E}" srcOrd="3" destOrd="0" presId="urn:microsoft.com/office/officeart/2018/2/layout/IconVerticalSolidList"/>
    <dgm:cxn modelId="{C558E7B4-05CE-4740-A105-2473DA2D8DF7}" type="presParOf" srcId="{06FABA8F-7396-4E0C-A4FB-0F15340BD1BE}" destId="{A9F1C888-9E3A-4ED4-A2AD-C82AAE38355C}" srcOrd="5" destOrd="0" presId="urn:microsoft.com/office/officeart/2018/2/layout/IconVerticalSolidList"/>
    <dgm:cxn modelId="{3D80A179-F24D-4564-9634-B8F3C53A3A75}" type="presParOf" srcId="{06FABA8F-7396-4E0C-A4FB-0F15340BD1BE}" destId="{259BF9E5-C177-40C2-A544-525392213C9C}" srcOrd="6" destOrd="0" presId="urn:microsoft.com/office/officeart/2018/2/layout/IconVerticalSolidList"/>
    <dgm:cxn modelId="{FD6F04AE-AAFA-4CD3-A7C5-BE601BDF406C}" type="presParOf" srcId="{259BF9E5-C177-40C2-A544-525392213C9C}" destId="{647D76B7-C7DC-49B1-9BE3-B1BA2C5B5857}" srcOrd="0" destOrd="0" presId="urn:microsoft.com/office/officeart/2018/2/layout/IconVerticalSolidList"/>
    <dgm:cxn modelId="{A6F7596C-297F-44CB-B169-094E97BBACFD}" type="presParOf" srcId="{259BF9E5-C177-40C2-A544-525392213C9C}" destId="{33D936E5-D681-4C35-A7B4-33CA4BEE57EC}" srcOrd="1" destOrd="0" presId="urn:microsoft.com/office/officeart/2018/2/layout/IconVerticalSolidList"/>
    <dgm:cxn modelId="{C045C4AC-4B7B-416B-B514-498C382B996D}" type="presParOf" srcId="{259BF9E5-C177-40C2-A544-525392213C9C}" destId="{EA2921F1-7017-44A6-86CB-76F071DF23B5}" srcOrd="2" destOrd="0" presId="urn:microsoft.com/office/officeart/2018/2/layout/IconVerticalSolidList"/>
    <dgm:cxn modelId="{C705341F-5B5C-44B8-B401-221EB8468BAB}" type="presParOf" srcId="{259BF9E5-C177-40C2-A544-525392213C9C}" destId="{B980DD42-F4F5-489B-B4B8-AC05958741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BC9F7-D52F-4D22-A7BD-55F2B7F3E640}">
      <dsp:nvSpPr>
        <dsp:cNvPr id="0" name=""/>
        <dsp:cNvSpPr/>
      </dsp:nvSpPr>
      <dsp:spPr>
        <a:xfrm>
          <a:off x="3384" y="223472"/>
          <a:ext cx="3299960" cy="12269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1) Teoría</a:t>
          </a:r>
          <a:r>
            <a:rPr lang="es-ES" sz="2000" b="1" kern="1200" baseline="-25000"/>
            <a:t>1</a:t>
          </a:r>
          <a:r>
            <a:rPr lang="es-ES" sz="2000" b="1" kern="1200"/>
            <a:t>: Sistema de proposiciones generales que relacionan dos o más variables.</a:t>
          </a:r>
          <a:endParaRPr lang="en-US" sz="2000" kern="1200"/>
        </a:p>
      </dsp:txBody>
      <dsp:txXfrm>
        <a:off x="3384" y="223472"/>
        <a:ext cx="3299960" cy="1226986"/>
      </dsp:txXfrm>
    </dsp:sp>
    <dsp:sp modelId="{26858B6B-2A75-4622-8BF8-F14DE9F4457D}">
      <dsp:nvSpPr>
        <dsp:cNvPr id="0" name=""/>
        <dsp:cNvSpPr/>
      </dsp:nvSpPr>
      <dsp:spPr>
        <a:xfrm>
          <a:off x="3384" y="1450459"/>
          <a:ext cx="3299960" cy="192493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/>
            <a:t>Ejemplo: teoría de movilización de recursos, en la explicación de la aparición de movimientos sociales.</a:t>
          </a:r>
          <a:endParaRPr lang="en-US" sz="2000" kern="1200"/>
        </a:p>
      </dsp:txBody>
      <dsp:txXfrm>
        <a:off x="3384" y="1450459"/>
        <a:ext cx="3299960" cy="1924931"/>
      </dsp:txXfrm>
    </dsp:sp>
    <dsp:sp modelId="{0958B1ED-6172-451D-ADEC-A938C3004138}">
      <dsp:nvSpPr>
        <dsp:cNvPr id="0" name=""/>
        <dsp:cNvSpPr/>
      </dsp:nvSpPr>
      <dsp:spPr>
        <a:xfrm>
          <a:off x="3765340" y="223472"/>
          <a:ext cx="3299960" cy="12269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2) Teoría</a:t>
          </a:r>
          <a:r>
            <a:rPr lang="es-ES" sz="2000" b="1" kern="1200" baseline="-25000"/>
            <a:t>2</a:t>
          </a:r>
          <a:r>
            <a:rPr lang="es-ES" sz="2000" b="1" kern="1200"/>
            <a:t>: Explicación de algún fenómeno (usualmente histórico), específico.</a:t>
          </a:r>
          <a:endParaRPr lang="en-US" sz="2000" kern="1200"/>
        </a:p>
      </dsp:txBody>
      <dsp:txXfrm>
        <a:off x="3765340" y="223472"/>
        <a:ext cx="3299960" cy="1226986"/>
      </dsp:txXfrm>
    </dsp:sp>
    <dsp:sp modelId="{ACBEF519-A427-4250-BC80-25C244068BB0}">
      <dsp:nvSpPr>
        <dsp:cNvPr id="0" name=""/>
        <dsp:cNvSpPr/>
      </dsp:nvSpPr>
      <dsp:spPr>
        <a:xfrm>
          <a:off x="3765340" y="1450459"/>
          <a:ext cx="3299960" cy="192493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/>
            <a:t>Ejemplo: decadencia del Imperio Otomano.</a:t>
          </a:r>
          <a:endParaRPr lang="en-US" sz="2000" kern="1200"/>
        </a:p>
      </dsp:txBody>
      <dsp:txXfrm>
        <a:off x="3765340" y="1450459"/>
        <a:ext cx="3299960" cy="1924931"/>
      </dsp:txXfrm>
    </dsp:sp>
    <dsp:sp modelId="{2727EA51-346A-4791-9B59-BAD4A52D8E8F}">
      <dsp:nvSpPr>
        <dsp:cNvPr id="0" name=""/>
        <dsp:cNvSpPr/>
      </dsp:nvSpPr>
      <dsp:spPr>
        <a:xfrm>
          <a:off x="7527295" y="223472"/>
          <a:ext cx="3299960" cy="12269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3) Teoría</a:t>
          </a:r>
          <a:r>
            <a:rPr lang="es-ES" sz="2000" b="1" kern="1200" baseline="-25000"/>
            <a:t>3</a:t>
          </a:r>
          <a:r>
            <a:rPr lang="es-ES" sz="2000" b="1" kern="1200"/>
            <a:t>: Explorar y/o cuestionar el significado de un fenómeno o constructo específico.</a:t>
          </a:r>
          <a:endParaRPr lang="en-US" sz="2000" kern="1200"/>
        </a:p>
      </dsp:txBody>
      <dsp:txXfrm>
        <a:off x="7527295" y="223472"/>
        <a:ext cx="3299960" cy="1226986"/>
      </dsp:txXfrm>
    </dsp:sp>
    <dsp:sp modelId="{E505E9C9-BC38-44A2-8424-BF863A7D9F2A}">
      <dsp:nvSpPr>
        <dsp:cNvPr id="0" name=""/>
        <dsp:cNvSpPr/>
      </dsp:nvSpPr>
      <dsp:spPr>
        <a:xfrm>
          <a:off x="7527295" y="1450459"/>
          <a:ext cx="3299960" cy="192493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/>
            <a:t>Ejemplo: ¿qué fue la independencia de Chile?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/>
            <a:t>Ejemplo conceptual: ¿qué es la intolerancia? (para después medirla).</a:t>
          </a:r>
          <a:endParaRPr lang="en-US" sz="2000" kern="1200"/>
        </a:p>
      </dsp:txBody>
      <dsp:txXfrm>
        <a:off x="7527295" y="1450459"/>
        <a:ext cx="3299960" cy="19249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2A4B7-B3ED-4784-A4DD-20624CDEFBCD}">
      <dsp:nvSpPr>
        <dsp:cNvPr id="0" name=""/>
        <dsp:cNvSpPr/>
      </dsp:nvSpPr>
      <dsp:spPr>
        <a:xfrm>
          <a:off x="0" y="0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El suicidio altruista se produce cuando un individuo se sacrifica a sí mismo por el bien de un grupo o causa.</a:t>
          </a:r>
          <a:endParaRPr lang="en-US" sz="2000" kern="1200"/>
        </a:p>
      </dsp:txBody>
      <dsp:txXfrm>
        <a:off x="47319" y="47319"/>
        <a:ext cx="3318945" cy="1520968"/>
      </dsp:txXfrm>
    </dsp:sp>
    <dsp:sp modelId="{6D49E677-675D-4999-9A49-80CCEB3A5170}">
      <dsp:nvSpPr>
        <dsp:cNvPr id="0" name=""/>
        <dsp:cNvSpPr/>
      </dsp:nvSpPr>
      <dsp:spPr>
        <a:xfrm>
          <a:off x="446674" y="1884873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Generalmente, está relacionado con sociedades con normas y valores fuertes que exigen la lealtad extrema a un grupo o causa.</a:t>
          </a:r>
          <a:endParaRPr lang="en-US" sz="2000" kern="1200"/>
        </a:p>
      </dsp:txBody>
      <dsp:txXfrm>
        <a:off x="493993" y="1932192"/>
        <a:ext cx="3470852" cy="1520968"/>
      </dsp:txXfrm>
    </dsp:sp>
    <dsp:sp modelId="{4E846EE8-55E4-4099-844A-37F0CE9A93BB}">
      <dsp:nvSpPr>
        <dsp:cNvPr id="0" name=""/>
        <dsp:cNvSpPr/>
      </dsp:nvSpPr>
      <dsp:spPr>
        <a:xfrm>
          <a:off x="893348" y="3769747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Ejemplos históricos incluyen suicidios de soldados que se sacrifican en la guerra por el bien de su país.</a:t>
          </a:r>
          <a:endParaRPr lang="en-US" sz="2000" kern="1200"/>
        </a:p>
      </dsp:txBody>
      <dsp:txXfrm>
        <a:off x="940667" y="3817066"/>
        <a:ext cx="3470852" cy="1520968"/>
      </dsp:txXfrm>
    </dsp:sp>
    <dsp:sp modelId="{50425121-F6D7-4515-A832-0CF94EE4A4FE}">
      <dsp:nvSpPr>
        <dsp:cNvPr id="0" name=""/>
        <dsp:cNvSpPr/>
      </dsp:nvSpPr>
      <dsp:spPr>
        <a:xfrm>
          <a:off x="4012165" y="1225168"/>
          <a:ext cx="1050144" cy="1050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48447" y="1225168"/>
        <a:ext cx="577580" cy="790233"/>
      </dsp:txXfrm>
    </dsp:sp>
    <dsp:sp modelId="{9EF8AA07-4FDB-45E5-AFEC-394D835638C7}">
      <dsp:nvSpPr>
        <dsp:cNvPr id="0" name=""/>
        <dsp:cNvSpPr/>
      </dsp:nvSpPr>
      <dsp:spPr>
        <a:xfrm>
          <a:off x="4458839" y="3099271"/>
          <a:ext cx="1050144" cy="1050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95121" y="3099271"/>
        <a:ext cx="577580" cy="7902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8232C-7E9F-42D0-961E-C5F4BE7BC9FD}">
      <dsp:nvSpPr>
        <dsp:cNvPr id="0" name=""/>
        <dsp:cNvSpPr/>
      </dsp:nvSpPr>
      <dsp:spPr>
        <a:xfrm>
          <a:off x="0" y="0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/>
            <a:t>La anomia, como se mencionó anteriormente, es la falta de normas y regulaciones claras en la sociedad.</a:t>
          </a:r>
          <a:endParaRPr lang="en-US" sz="1800" kern="1200"/>
        </a:p>
      </dsp:txBody>
      <dsp:txXfrm>
        <a:off x="47319" y="47319"/>
        <a:ext cx="3318945" cy="1520968"/>
      </dsp:txXfrm>
    </dsp:sp>
    <dsp:sp modelId="{D2F109FE-540D-476E-8033-EECB87B496B1}">
      <dsp:nvSpPr>
        <dsp:cNvPr id="0" name=""/>
        <dsp:cNvSpPr/>
      </dsp:nvSpPr>
      <dsp:spPr>
        <a:xfrm>
          <a:off x="446674" y="1884873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985285"/>
                <a:satOff val="-3784"/>
                <a:lumOff val="117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985285"/>
                <a:satOff val="-3784"/>
                <a:lumOff val="117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985285"/>
                <a:satOff val="-3784"/>
                <a:lumOff val="117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/>
            <a:t>El suicidio anómico ocurre cuando las normas y valores tradicionales se debilitan o se desintegran debido a cambios rápidos en la sociedad.</a:t>
          </a:r>
          <a:endParaRPr lang="en-US" sz="1800" kern="1200"/>
        </a:p>
      </dsp:txBody>
      <dsp:txXfrm>
        <a:off x="493993" y="1932192"/>
        <a:ext cx="3470852" cy="1520968"/>
      </dsp:txXfrm>
    </dsp:sp>
    <dsp:sp modelId="{230FE2A5-D006-4EBF-8DC4-CE180938AF7F}">
      <dsp:nvSpPr>
        <dsp:cNvPr id="0" name=""/>
        <dsp:cNvSpPr/>
      </dsp:nvSpPr>
      <dsp:spPr>
        <a:xfrm>
          <a:off x="893348" y="3769747"/>
          <a:ext cx="5062309" cy="1615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970570"/>
                <a:satOff val="-7567"/>
                <a:lumOff val="23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9970570"/>
                <a:satOff val="-7567"/>
                <a:lumOff val="23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9970570"/>
                <a:satOff val="-7567"/>
                <a:lumOff val="23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/>
            <a:t>Puede estar relacionado con crisis económica, desempleo o cambios bruscos en la estructura social que dejan a las personas sin una guía clara.</a:t>
          </a:r>
          <a:endParaRPr lang="en-US" sz="1800" kern="1200"/>
        </a:p>
      </dsp:txBody>
      <dsp:txXfrm>
        <a:off x="940667" y="3817066"/>
        <a:ext cx="3470852" cy="1520968"/>
      </dsp:txXfrm>
    </dsp:sp>
    <dsp:sp modelId="{3F106D20-6062-47A8-872A-7AA8D0DD4204}">
      <dsp:nvSpPr>
        <dsp:cNvPr id="0" name=""/>
        <dsp:cNvSpPr/>
      </dsp:nvSpPr>
      <dsp:spPr>
        <a:xfrm>
          <a:off x="4012165" y="1225168"/>
          <a:ext cx="1050144" cy="1050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48447" y="1225168"/>
        <a:ext cx="577580" cy="790233"/>
      </dsp:txXfrm>
    </dsp:sp>
    <dsp:sp modelId="{0F6BAB8E-3983-4034-A8BB-3D58EB8A620D}">
      <dsp:nvSpPr>
        <dsp:cNvPr id="0" name=""/>
        <dsp:cNvSpPr/>
      </dsp:nvSpPr>
      <dsp:spPr>
        <a:xfrm>
          <a:off x="4458839" y="3099271"/>
          <a:ext cx="1050144" cy="1050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580251"/>
            <a:satOff val="-9908"/>
            <a:lumOff val="2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0580251"/>
              <a:satOff val="-9908"/>
              <a:lumOff val="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95121" y="3099271"/>
        <a:ext cx="577580" cy="7902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366CF-808B-464F-80C3-E38B7555138F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587DE-9A5E-401A-BC52-DFADADC569B9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62BDD-3A59-4FE7-BB1F-ACB297EC546C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Este tipo de suicidio se produce cuando un individuo se siente atrapado en una situación de opresión o control excesivo.</a:t>
          </a:r>
          <a:endParaRPr lang="en-US" sz="2000" kern="1200"/>
        </a:p>
      </dsp:txBody>
      <dsp:txXfrm>
        <a:off x="1840447" y="680"/>
        <a:ext cx="4420652" cy="1593460"/>
      </dsp:txXfrm>
    </dsp:sp>
    <dsp:sp modelId="{FF6B5CA3-B250-4C77-B693-85E4F2169C0C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DCED4-1074-483A-92F7-BB4E9B23D30F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97218-C017-4D3E-94D4-2AA86FC730F6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Generalmente está relacionado con sociedades caracterizadas por reglas y normas extremadamente estrictas.</a:t>
          </a:r>
          <a:endParaRPr lang="en-US" sz="2000" kern="1200"/>
        </a:p>
      </dsp:txBody>
      <dsp:txXfrm>
        <a:off x="1840447" y="1992507"/>
        <a:ext cx="4420652" cy="1593460"/>
      </dsp:txXfrm>
    </dsp:sp>
    <dsp:sp modelId="{34B99AE6-2A93-49CF-9E42-408C4B6852DE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7E3CD-5C55-4814-AAEF-0703A39E5941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65B03-89EF-4359-AE78-5C1D918728D9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Las personas que experimentan el suicidio fatalista pueden ver la muerte como la única forma de escapar de su situación opresiva.</a:t>
          </a:r>
          <a:endParaRPr lang="en-US" sz="2000" kern="1200"/>
        </a:p>
      </dsp:txBody>
      <dsp:txXfrm>
        <a:off x="1840447" y="3984333"/>
        <a:ext cx="4420652" cy="15934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9B492-1A9F-4679-BCA2-54657177AA18}">
      <dsp:nvSpPr>
        <dsp:cNvPr id="0" name=""/>
        <dsp:cNvSpPr/>
      </dsp:nvSpPr>
      <dsp:spPr>
        <a:xfrm>
          <a:off x="0" y="155837"/>
          <a:ext cx="6261100" cy="2578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/>
            <a:t>Corriente de pensamiento funcionalista en antropología tiene su influencia en este autor.</a:t>
          </a:r>
          <a:endParaRPr lang="en-US" sz="3800" kern="1200"/>
        </a:p>
      </dsp:txBody>
      <dsp:txXfrm>
        <a:off x="125881" y="281718"/>
        <a:ext cx="6009338" cy="2326918"/>
      </dsp:txXfrm>
    </dsp:sp>
    <dsp:sp modelId="{4588B7BE-D170-4A81-B562-25A116DAF90F}">
      <dsp:nvSpPr>
        <dsp:cNvPr id="0" name=""/>
        <dsp:cNvSpPr/>
      </dsp:nvSpPr>
      <dsp:spPr>
        <a:xfrm>
          <a:off x="0" y="2843957"/>
          <a:ext cx="6261100" cy="2578680"/>
        </a:xfrm>
        <a:prstGeom prst="roundRect">
          <a:avLst/>
        </a:prstGeom>
        <a:gradFill rotWithShape="0">
          <a:gsLst>
            <a:gs pos="0">
              <a:schemeClr val="accent2">
                <a:hueOff val="-19970570"/>
                <a:satOff val="-7567"/>
                <a:lumOff val="23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9970570"/>
                <a:satOff val="-7567"/>
                <a:lumOff val="23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9970570"/>
                <a:satOff val="-7567"/>
                <a:lumOff val="23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/>
            <a:t>¿ que autores conoces que sigan están línea de pensamiento ?</a:t>
          </a:r>
          <a:endParaRPr lang="en-US" sz="3800" kern="1200"/>
        </a:p>
      </dsp:txBody>
      <dsp:txXfrm>
        <a:off x="125881" y="2969838"/>
        <a:ext cx="6009338" cy="2326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128E9-70B6-4657-98C5-E8D171AD639E}">
      <dsp:nvSpPr>
        <dsp:cNvPr id="0" name=""/>
        <dsp:cNvSpPr/>
      </dsp:nvSpPr>
      <dsp:spPr>
        <a:xfrm>
          <a:off x="0" y="173169"/>
          <a:ext cx="6261100" cy="10118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b="1" kern="1200" dirty="0">
              <a:solidFill>
                <a:schemeClr val="bg1"/>
              </a:solidFill>
            </a:rPr>
            <a:t>La teoría critica se diferencia de la teoría tradicional por tener un carácter normativo, en otras palabras, es una teoría que pone énfasis en cómo deberían ser la sociedad</a:t>
          </a:r>
          <a:r>
            <a:rPr lang="es-CL" sz="1500" b="1" kern="1200" dirty="0"/>
            <a:t>.</a:t>
          </a:r>
          <a:endParaRPr lang="en-US" sz="1500" kern="1200" dirty="0"/>
        </a:p>
      </dsp:txBody>
      <dsp:txXfrm>
        <a:off x="49395" y="222564"/>
        <a:ext cx="6162310" cy="913077"/>
      </dsp:txXfrm>
    </dsp:sp>
    <dsp:sp modelId="{37ED0562-9481-4069-AD70-3FE5C62E99A7}">
      <dsp:nvSpPr>
        <dsp:cNvPr id="0" name=""/>
        <dsp:cNvSpPr/>
      </dsp:nvSpPr>
      <dsp:spPr>
        <a:xfrm>
          <a:off x="0" y="1228236"/>
          <a:ext cx="6261100" cy="1011867"/>
        </a:xfrm>
        <a:prstGeom prst="roundRect">
          <a:avLst/>
        </a:prstGeom>
        <a:gradFill rotWithShape="0">
          <a:gsLst>
            <a:gs pos="0">
              <a:schemeClr val="accent2">
                <a:hueOff val="-4992643"/>
                <a:satOff val="-1892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992643"/>
                <a:satOff val="-1892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992643"/>
                <a:satOff val="-1892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Pregunta normativa:</a:t>
          </a:r>
          <a:endParaRPr lang="en-US" sz="1500" kern="1200" dirty="0"/>
        </a:p>
      </dsp:txBody>
      <dsp:txXfrm>
        <a:off x="49395" y="1277631"/>
        <a:ext cx="6162310" cy="913077"/>
      </dsp:txXfrm>
    </dsp:sp>
    <dsp:sp modelId="{D7A2A4C3-1C7F-43FF-AC3E-D48F0AB8ADC3}">
      <dsp:nvSpPr>
        <dsp:cNvPr id="0" name=""/>
        <dsp:cNvSpPr/>
      </dsp:nvSpPr>
      <dsp:spPr>
        <a:xfrm>
          <a:off x="0" y="2283303"/>
          <a:ext cx="6261100" cy="1011867"/>
        </a:xfrm>
        <a:prstGeom prst="roundRect">
          <a:avLst/>
        </a:prstGeom>
        <a:gradFill rotWithShape="0">
          <a:gsLst>
            <a:gs pos="0">
              <a:schemeClr val="accent2">
                <a:hueOff val="-9985285"/>
                <a:satOff val="-3784"/>
                <a:lumOff val="117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985285"/>
                <a:satOff val="-3784"/>
                <a:lumOff val="117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985285"/>
                <a:satOff val="-3784"/>
                <a:lumOff val="117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b="1" kern="1200" dirty="0">
              <a:solidFill>
                <a:schemeClr val="bg1"/>
              </a:solidFill>
            </a:rPr>
            <a:t>El principal interés de esta escuela radica en someter una critica sistemática a la sociedad capitalista y poner cuáles son la posibilidades tanto de cambio como de transformación de la sociedad (Sembler, 2020).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49395" y="2332698"/>
        <a:ext cx="6162310" cy="913077"/>
      </dsp:txXfrm>
    </dsp:sp>
    <dsp:sp modelId="{DB83CC1D-3372-4B86-BB64-D39D86F39A20}">
      <dsp:nvSpPr>
        <dsp:cNvPr id="0" name=""/>
        <dsp:cNvSpPr/>
      </dsp:nvSpPr>
      <dsp:spPr>
        <a:xfrm>
          <a:off x="0" y="3338371"/>
          <a:ext cx="6261100" cy="1011867"/>
        </a:xfrm>
        <a:prstGeom prst="roundRect">
          <a:avLst/>
        </a:prstGeom>
        <a:gradFill rotWithShape="0">
          <a:gsLst>
            <a:gs pos="0">
              <a:schemeClr val="accent2">
                <a:hueOff val="-14977928"/>
                <a:satOff val="-5675"/>
                <a:lumOff val="176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4977928"/>
                <a:satOff val="-5675"/>
                <a:lumOff val="176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4977928"/>
                <a:satOff val="-5675"/>
                <a:lumOff val="176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b="1" kern="1200" dirty="0">
              <a:solidFill>
                <a:schemeClr val="bg1"/>
              </a:solidFill>
            </a:rPr>
            <a:t>La idea de critica esta asociada a cuestionar el orden social y instituciones sociales existentes, también esta idea hace referencia a la emancipación humana y autorización del ser humano ( Sembler, 2020)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49395" y="3387766"/>
        <a:ext cx="6162310" cy="913077"/>
      </dsp:txXfrm>
    </dsp:sp>
    <dsp:sp modelId="{95EF08D2-AD17-4FC2-B23C-75468632F453}">
      <dsp:nvSpPr>
        <dsp:cNvPr id="0" name=""/>
        <dsp:cNvSpPr/>
      </dsp:nvSpPr>
      <dsp:spPr>
        <a:xfrm>
          <a:off x="0" y="4393438"/>
          <a:ext cx="6261100" cy="1011867"/>
        </a:xfrm>
        <a:prstGeom prst="roundRect">
          <a:avLst/>
        </a:prstGeom>
        <a:gradFill rotWithShape="0">
          <a:gsLst>
            <a:gs pos="0">
              <a:schemeClr val="accent2">
                <a:hueOff val="-19970570"/>
                <a:satOff val="-7567"/>
                <a:lumOff val="23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9970570"/>
                <a:satOff val="-7567"/>
                <a:lumOff val="23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9970570"/>
                <a:satOff val="-7567"/>
                <a:lumOff val="23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9395" y="4442833"/>
        <a:ext cx="6162310" cy="913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E6811-F6C0-4CAB-9D17-8F9E67FF16D2}">
      <dsp:nvSpPr>
        <dsp:cNvPr id="0" name=""/>
        <dsp:cNvSpPr/>
      </dsp:nvSpPr>
      <dsp:spPr>
        <a:xfrm>
          <a:off x="0" y="7077"/>
          <a:ext cx="6261100" cy="8992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D15FC-3ED7-4F5E-B2FB-C056C81AB893}">
      <dsp:nvSpPr>
        <dsp:cNvPr id="0" name=""/>
        <dsp:cNvSpPr/>
      </dsp:nvSpPr>
      <dsp:spPr>
        <a:xfrm>
          <a:off x="272033" y="209416"/>
          <a:ext cx="495089" cy="4946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EBEDB-3B7C-4C94-A1A8-3CCB30B5C499}">
      <dsp:nvSpPr>
        <dsp:cNvPr id="0" name=""/>
        <dsp:cNvSpPr/>
      </dsp:nvSpPr>
      <dsp:spPr>
        <a:xfrm>
          <a:off x="1039156" y="7077"/>
          <a:ext cx="5205940" cy="92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48" tIns="98148" rIns="98148" bIns="9814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Emile Durkheim pone énfasis seriamente sobre el concepto de moral, ya que es esta noción que ello hace que exista un sistema de reglas y acción que guía a los individuos a comportarse en la sociedad.</a:t>
          </a:r>
          <a:endParaRPr lang="en-US" sz="1400" kern="1200"/>
        </a:p>
      </dsp:txBody>
      <dsp:txXfrm>
        <a:off x="1039156" y="7077"/>
        <a:ext cx="5205940" cy="927386"/>
      </dsp:txXfrm>
    </dsp:sp>
    <dsp:sp modelId="{127895BC-789F-4FA6-979D-06DCE028889D}">
      <dsp:nvSpPr>
        <dsp:cNvPr id="0" name=""/>
        <dsp:cNvSpPr/>
      </dsp:nvSpPr>
      <dsp:spPr>
        <a:xfrm>
          <a:off x="0" y="1166311"/>
          <a:ext cx="6261100" cy="8992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31389-3C26-4724-AECE-566B93A982B9}">
      <dsp:nvSpPr>
        <dsp:cNvPr id="0" name=""/>
        <dsp:cNvSpPr/>
      </dsp:nvSpPr>
      <dsp:spPr>
        <a:xfrm>
          <a:off x="272033" y="1368649"/>
          <a:ext cx="495089" cy="4946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D58E7-BC94-462E-AEEF-848A45A6B68C}">
      <dsp:nvSpPr>
        <dsp:cNvPr id="0" name=""/>
        <dsp:cNvSpPr/>
      </dsp:nvSpPr>
      <dsp:spPr>
        <a:xfrm>
          <a:off x="1039156" y="1166311"/>
          <a:ext cx="5205940" cy="92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48" tIns="98148" rIns="98148" bIns="9814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El ser humano por tanto es un ser MORAL Y SOCIAL, donde los seres humanos para vivir en una sociedad fijan las pautas de comportamiento entre lo bueno y malo.</a:t>
          </a:r>
          <a:endParaRPr lang="en-US" sz="1400" kern="1200"/>
        </a:p>
      </dsp:txBody>
      <dsp:txXfrm>
        <a:off x="1039156" y="1166311"/>
        <a:ext cx="5205940" cy="927386"/>
      </dsp:txXfrm>
    </dsp:sp>
    <dsp:sp modelId="{A7B6EE1B-CFB4-40DF-9AD1-5071CF5C02C9}">
      <dsp:nvSpPr>
        <dsp:cNvPr id="0" name=""/>
        <dsp:cNvSpPr/>
      </dsp:nvSpPr>
      <dsp:spPr>
        <a:xfrm>
          <a:off x="0" y="2325544"/>
          <a:ext cx="6261100" cy="8992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032F0-01C5-4707-B3D1-414B875F3652}">
      <dsp:nvSpPr>
        <dsp:cNvPr id="0" name=""/>
        <dsp:cNvSpPr/>
      </dsp:nvSpPr>
      <dsp:spPr>
        <a:xfrm>
          <a:off x="272033" y="2527883"/>
          <a:ext cx="495089" cy="4946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07801-D69A-46D2-AB0F-7AA46DE4FFEE}">
      <dsp:nvSpPr>
        <dsp:cNvPr id="0" name=""/>
        <dsp:cNvSpPr/>
      </dsp:nvSpPr>
      <dsp:spPr>
        <a:xfrm>
          <a:off x="1039156" y="2325544"/>
          <a:ext cx="5205940" cy="92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48" tIns="98148" rIns="98148" bIns="9814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 moral siempre es fijada por un grupo social o por la sociedad, Jamás es fijado por el individuo.  </a:t>
          </a:r>
          <a:endParaRPr lang="en-US" sz="1400" kern="1200"/>
        </a:p>
      </dsp:txBody>
      <dsp:txXfrm>
        <a:off x="1039156" y="2325544"/>
        <a:ext cx="5205940" cy="927386"/>
      </dsp:txXfrm>
    </dsp:sp>
    <dsp:sp modelId="{0183B42B-B672-42F6-89F5-CA5A82DC9B97}">
      <dsp:nvSpPr>
        <dsp:cNvPr id="0" name=""/>
        <dsp:cNvSpPr/>
      </dsp:nvSpPr>
      <dsp:spPr>
        <a:xfrm>
          <a:off x="0" y="3484777"/>
          <a:ext cx="6261100" cy="8992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CA3EA-C251-47D7-A80A-2C95682B81AF}">
      <dsp:nvSpPr>
        <dsp:cNvPr id="0" name=""/>
        <dsp:cNvSpPr/>
      </dsp:nvSpPr>
      <dsp:spPr>
        <a:xfrm>
          <a:off x="272033" y="3687116"/>
          <a:ext cx="495089" cy="4946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6ECF2-5957-49D6-BC21-16ADE1803027}">
      <dsp:nvSpPr>
        <dsp:cNvPr id="0" name=""/>
        <dsp:cNvSpPr/>
      </dsp:nvSpPr>
      <dsp:spPr>
        <a:xfrm>
          <a:off x="1039156" y="3484777"/>
          <a:ext cx="5205940" cy="92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48" tIns="98148" rIns="98148" bIns="9814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Referente moral en sociedad medieval: la religión.</a:t>
          </a:r>
          <a:endParaRPr lang="en-US" sz="1400" kern="1200"/>
        </a:p>
      </dsp:txBody>
      <dsp:txXfrm>
        <a:off x="1039156" y="3484777"/>
        <a:ext cx="5205940" cy="927386"/>
      </dsp:txXfrm>
    </dsp:sp>
    <dsp:sp modelId="{4CD566C1-8CC6-4033-B911-9808A17EB079}">
      <dsp:nvSpPr>
        <dsp:cNvPr id="0" name=""/>
        <dsp:cNvSpPr/>
      </dsp:nvSpPr>
      <dsp:spPr>
        <a:xfrm>
          <a:off x="0" y="4644010"/>
          <a:ext cx="6261100" cy="8992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21A6B-64C0-4FE9-A9FD-53F4EDBF69F1}">
      <dsp:nvSpPr>
        <dsp:cNvPr id="0" name=""/>
        <dsp:cNvSpPr/>
      </dsp:nvSpPr>
      <dsp:spPr>
        <a:xfrm>
          <a:off x="272033" y="4846349"/>
          <a:ext cx="495089" cy="4946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9BB51-012A-4617-B3D5-47F2930733A5}">
      <dsp:nvSpPr>
        <dsp:cNvPr id="0" name=""/>
        <dsp:cNvSpPr/>
      </dsp:nvSpPr>
      <dsp:spPr>
        <a:xfrm>
          <a:off x="1039156" y="4644010"/>
          <a:ext cx="5205940" cy="92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48" tIns="98148" rIns="98148" bIns="9814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Referente moral en la sociedad moderna: el derecho y las instituciones.</a:t>
          </a:r>
          <a:endParaRPr lang="en-US" sz="1400" kern="1200"/>
        </a:p>
      </dsp:txBody>
      <dsp:txXfrm>
        <a:off x="1039156" y="4644010"/>
        <a:ext cx="5205940" cy="927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DE1EF-0029-4870-9894-BDAB14BD2892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BD467-94B2-4CF2-BCB5-3C423C5B567B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C2E9E-2D79-4D1E-8A9C-3AA2207B17CE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Estudia el proceso de sociedad feudal a la sociedad moderna, mediante una teoría orgánica, es decir, una teoría que asemeja la sociedad como un cuerpo humano. </a:t>
          </a:r>
          <a:endParaRPr lang="en-US" sz="1800" kern="1200"/>
        </a:p>
      </dsp:txBody>
      <dsp:txXfrm>
        <a:off x="1840447" y="680"/>
        <a:ext cx="4420652" cy="1593460"/>
      </dsp:txXfrm>
    </dsp:sp>
    <dsp:sp modelId="{44D61B20-B26E-46CE-B26D-7B6332E015D7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57190-5092-4E46-9824-F833602017C1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D0C45-F979-498A-8D2F-3E4D62DFBE19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Su interés es ¿ Cómo explicar el paso de una sociedad medieval o feudal o una sociedad moderna ?.</a:t>
          </a:r>
          <a:endParaRPr lang="en-US" sz="1800" kern="1200"/>
        </a:p>
      </dsp:txBody>
      <dsp:txXfrm>
        <a:off x="1840447" y="1992507"/>
        <a:ext cx="4420652" cy="1593460"/>
      </dsp:txXfrm>
    </dsp:sp>
    <dsp:sp modelId="{1AFD0569-EEDC-4935-890C-A16EB0F8662D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56460-B570-4ABA-B5E8-FF02D085C96F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74553-094B-4F52-A088-EB3B35F259BC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Su respuesta es la diferenciación, pero con características de integración.</a:t>
          </a:r>
          <a:endParaRPr lang="en-US" sz="1800" kern="1200"/>
        </a:p>
      </dsp:txBody>
      <dsp:txXfrm>
        <a:off x="1840447" y="3984333"/>
        <a:ext cx="4420652" cy="1593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03A3A-51D5-40DA-B278-70D73CEB1EC8}">
      <dsp:nvSpPr>
        <dsp:cNvPr id="0" name=""/>
        <dsp:cNvSpPr/>
      </dsp:nvSpPr>
      <dsp:spPr>
        <a:xfrm>
          <a:off x="0" y="671521"/>
          <a:ext cx="3046117" cy="193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CC221D-5DDA-44B9-85C2-5E1BE9E5D4EC}">
      <dsp:nvSpPr>
        <dsp:cNvPr id="0" name=""/>
        <dsp:cNvSpPr/>
      </dsp:nvSpPr>
      <dsp:spPr>
        <a:xfrm>
          <a:off x="338457" y="993056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Diferenciación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Responde a una necesidad.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Y necesita un complemento </a:t>
          </a:r>
          <a:endParaRPr lang="en-US" sz="1700" kern="1200" dirty="0"/>
        </a:p>
      </dsp:txBody>
      <dsp:txXfrm>
        <a:off x="395110" y="1049709"/>
        <a:ext cx="2932811" cy="1820978"/>
      </dsp:txXfrm>
    </dsp:sp>
    <dsp:sp modelId="{4361991B-C21C-459A-BF2F-718C3C1FFAA9}">
      <dsp:nvSpPr>
        <dsp:cNvPr id="0" name=""/>
        <dsp:cNvSpPr/>
      </dsp:nvSpPr>
      <dsp:spPr>
        <a:xfrm>
          <a:off x="3723032" y="671521"/>
          <a:ext cx="3046117" cy="193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F3026B-F205-4DD6-9C88-6DA6D473B41E}">
      <dsp:nvSpPr>
        <dsp:cNvPr id="0" name=""/>
        <dsp:cNvSpPr/>
      </dsp:nvSpPr>
      <dsp:spPr>
        <a:xfrm>
          <a:off x="4061490" y="993056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Función: lo que se debe hacer o lo que se realiza</a:t>
          </a:r>
          <a:endParaRPr lang="en-US" sz="1700" kern="1200" dirty="0"/>
        </a:p>
      </dsp:txBody>
      <dsp:txXfrm>
        <a:off x="4118143" y="1049709"/>
        <a:ext cx="2932811" cy="1820978"/>
      </dsp:txXfrm>
    </dsp:sp>
    <dsp:sp modelId="{CE4DE5D9-17B3-48A2-B10C-9C8A2D7622D9}">
      <dsp:nvSpPr>
        <dsp:cNvPr id="0" name=""/>
        <dsp:cNvSpPr/>
      </dsp:nvSpPr>
      <dsp:spPr>
        <a:xfrm>
          <a:off x="7446065" y="671521"/>
          <a:ext cx="3046117" cy="193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D12F88-05A2-4167-9DBB-9CF0B5FD9D53}">
      <dsp:nvSpPr>
        <dsp:cNvPr id="0" name=""/>
        <dsp:cNvSpPr/>
      </dsp:nvSpPr>
      <dsp:spPr>
        <a:xfrm>
          <a:off x="7784523" y="993056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Derecho represivo y derecho penal</a:t>
          </a:r>
          <a:endParaRPr lang="en-US" sz="1700" kern="1200" dirty="0"/>
        </a:p>
      </dsp:txBody>
      <dsp:txXfrm>
        <a:off x="7841176" y="1049709"/>
        <a:ext cx="2932811" cy="18209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87F0D-8CBA-4CF1-94F4-E972CEE40675}">
      <dsp:nvSpPr>
        <dsp:cNvPr id="0" name=""/>
        <dsp:cNvSpPr/>
      </dsp:nvSpPr>
      <dsp:spPr>
        <a:xfrm>
          <a:off x="202996" y="1091"/>
          <a:ext cx="2788146" cy="16728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Este concepto se refiere a la forma de cohesión social en sociedades preindustriales y tradicionales.</a:t>
          </a:r>
          <a:endParaRPr lang="en-US" sz="1700" kern="1200"/>
        </a:p>
      </dsp:txBody>
      <dsp:txXfrm>
        <a:off x="202996" y="1091"/>
        <a:ext cx="2788146" cy="1672887"/>
      </dsp:txXfrm>
    </dsp:sp>
    <dsp:sp modelId="{CB29533A-0BA1-44EA-8B54-8D6336E76EE8}">
      <dsp:nvSpPr>
        <dsp:cNvPr id="0" name=""/>
        <dsp:cNvSpPr/>
      </dsp:nvSpPr>
      <dsp:spPr>
        <a:xfrm>
          <a:off x="3269957" y="1091"/>
          <a:ext cx="2788146" cy="1672887"/>
        </a:xfrm>
        <a:prstGeom prst="rect">
          <a:avLst/>
        </a:prstGeom>
        <a:gradFill rotWithShape="0">
          <a:gsLst>
            <a:gs pos="0">
              <a:schemeClr val="accent2">
                <a:hueOff val="-4992643"/>
                <a:satOff val="-1892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992643"/>
                <a:satOff val="-1892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992643"/>
                <a:satOff val="-1892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En estas sociedades, la solidaridad se basa en la similitud y la homogeneidad de los individuos.</a:t>
          </a:r>
          <a:endParaRPr lang="en-US" sz="1700" kern="1200"/>
        </a:p>
      </dsp:txBody>
      <dsp:txXfrm>
        <a:off x="3269957" y="1091"/>
        <a:ext cx="2788146" cy="1672887"/>
      </dsp:txXfrm>
    </dsp:sp>
    <dsp:sp modelId="{BD39C300-0EAD-4206-B084-18D87099842C}">
      <dsp:nvSpPr>
        <dsp:cNvPr id="0" name=""/>
        <dsp:cNvSpPr/>
      </dsp:nvSpPr>
      <dsp:spPr>
        <a:xfrm>
          <a:off x="202996" y="1952793"/>
          <a:ext cx="2788146" cy="1672887"/>
        </a:xfrm>
        <a:prstGeom prst="rect">
          <a:avLst/>
        </a:prstGeom>
        <a:gradFill rotWithShape="0">
          <a:gsLst>
            <a:gs pos="0">
              <a:schemeClr val="accent2">
                <a:hueOff val="-9985285"/>
                <a:satOff val="-3784"/>
                <a:lumOff val="117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985285"/>
                <a:satOff val="-3784"/>
                <a:lumOff val="117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985285"/>
                <a:satOff val="-3784"/>
                <a:lumOff val="117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Los miembros comparten valores, creencias y actividades similares, lo que crea una fuerte cohesión social.</a:t>
          </a:r>
          <a:endParaRPr lang="en-US" sz="1700" kern="1200"/>
        </a:p>
      </dsp:txBody>
      <dsp:txXfrm>
        <a:off x="202996" y="1952793"/>
        <a:ext cx="2788146" cy="1672887"/>
      </dsp:txXfrm>
    </dsp:sp>
    <dsp:sp modelId="{D17DE620-5CE1-47A1-9BC3-4D90EBBC6773}">
      <dsp:nvSpPr>
        <dsp:cNvPr id="0" name=""/>
        <dsp:cNvSpPr/>
      </dsp:nvSpPr>
      <dsp:spPr>
        <a:xfrm>
          <a:off x="3269957" y="1952793"/>
          <a:ext cx="2788146" cy="1672887"/>
        </a:xfrm>
        <a:prstGeom prst="rect">
          <a:avLst/>
        </a:prstGeom>
        <a:gradFill rotWithShape="0">
          <a:gsLst>
            <a:gs pos="0">
              <a:schemeClr val="accent2">
                <a:hueOff val="-14977928"/>
                <a:satOff val="-5675"/>
                <a:lumOff val="176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4977928"/>
                <a:satOff val="-5675"/>
                <a:lumOff val="176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4977928"/>
                <a:satOff val="-5675"/>
                <a:lumOff val="176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La represión social es alta, lo que significa que las normas y sanciones son rígidas y coercitivas para mantener la conformidad.</a:t>
          </a:r>
          <a:endParaRPr lang="en-US" sz="1700" kern="1200"/>
        </a:p>
      </dsp:txBody>
      <dsp:txXfrm>
        <a:off x="3269957" y="1952793"/>
        <a:ext cx="2788146" cy="1672887"/>
      </dsp:txXfrm>
    </dsp:sp>
    <dsp:sp modelId="{7F0C62F2-9C9D-4F46-BE4B-5A1100FEBD9E}">
      <dsp:nvSpPr>
        <dsp:cNvPr id="0" name=""/>
        <dsp:cNvSpPr/>
      </dsp:nvSpPr>
      <dsp:spPr>
        <a:xfrm>
          <a:off x="1736476" y="3904495"/>
          <a:ext cx="2788146" cy="1672887"/>
        </a:xfrm>
        <a:prstGeom prst="rect">
          <a:avLst/>
        </a:prstGeom>
        <a:gradFill rotWithShape="0">
          <a:gsLst>
            <a:gs pos="0">
              <a:schemeClr val="accent2">
                <a:hueOff val="-19970570"/>
                <a:satOff val="-7567"/>
                <a:lumOff val="23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9970570"/>
                <a:satOff val="-7567"/>
                <a:lumOff val="23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9970570"/>
                <a:satOff val="-7567"/>
                <a:lumOff val="23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En resumen, la solidaridad mecánica se encuentra en sociedades homogéneas y tradicionales, donde la similitud y la conformidad son clave</a:t>
          </a:r>
          <a:endParaRPr lang="en-US" sz="1700" kern="1200"/>
        </a:p>
      </dsp:txBody>
      <dsp:txXfrm>
        <a:off x="1736476" y="3904495"/>
        <a:ext cx="2788146" cy="1672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2617B-AE7A-43ED-8923-A6AB3045947D}">
      <dsp:nvSpPr>
        <dsp:cNvPr id="0" name=""/>
        <dsp:cNvSpPr/>
      </dsp:nvSpPr>
      <dsp:spPr>
        <a:xfrm>
          <a:off x="0" y="0"/>
          <a:ext cx="4821047" cy="1004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/>
            <a:t>Durkheim desarrolló este concepto para describir la forma de cohesión social en sociedades industriales y modernas.</a:t>
          </a:r>
          <a:endParaRPr lang="en-US" sz="1200" kern="1200"/>
        </a:p>
      </dsp:txBody>
      <dsp:txXfrm>
        <a:off x="29410" y="29410"/>
        <a:ext cx="3620034" cy="945305"/>
      </dsp:txXfrm>
    </dsp:sp>
    <dsp:sp modelId="{E17A87C0-56B4-42CD-89AB-2E237DD2610E}">
      <dsp:nvSpPr>
        <dsp:cNvPr id="0" name=""/>
        <dsp:cNvSpPr/>
      </dsp:nvSpPr>
      <dsp:spPr>
        <a:xfrm>
          <a:off x="360013" y="1143587"/>
          <a:ext cx="4821047" cy="1004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992643"/>
                <a:satOff val="-1892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992643"/>
                <a:satOff val="-1892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992643"/>
                <a:satOff val="-1892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/>
            <a:t>En estas sociedades, la solidaridad se basa en la interdependencia de las personas debido a la especialización de roles y la división del trabajo.</a:t>
          </a:r>
          <a:endParaRPr lang="en-US" sz="1200" kern="1200"/>
        </a:p>
      </dsp:txBody>
      <dsp:txXfrm>
        <a:off x="389423" y="1172997"/>
        <a:ext cx="3749532" cy="945305"/>
      </dsp:txXfrm>
    </dsp:sp>
    <dsp:sp modelId="{D9051C7E-F35F-460D-8DC9-F165368DDF26}">
      <dsp:nvSpPr>
        <dsp:cNvPr id="0" name=""/>
        <dsp:cNvSpPr/>
      </dsp:nvSpPr>
      <dsp:spPr>
        <a:xfrm>
          <a:off x="720026" y="2287174"/>
          <a:ext cx="4821047" cy="1004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985285"/>
                <a:satOff val="-3784"/>
                <a:lumOff val="117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985285"/>
                <a:satOff val="-3784"/>
                <a:lumOff val="117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985285"/>
                <a:satOff val="-3784"/>
                <a:lumOff val="117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/>
            <a:t>Los individuos tienen funciones y responsabilidades diferentes en la sociedad, y su interacción se basa en la cooperación y la complementariedad.</a:t>
          </a:r>
          <a:endParaRPr lang="en-US" sz="1200" kern="1200"/>
        </a:p>
      </dsp:txBody>
      <dsp:txXfrm>
        <a:off x="749436" y="2316584"/>
        <a:ext cx="3749532" cy="945305"/>
      </dsp:txXfrm>
    </dsp:sp>
    <dsp:sp modelId="{C7DCEF19-28B4-4396-970B-4CDB805EBC94}">
      <dsp:nvSpPr>
        <dsp:cNvPr id="0" name=""/>
        <dsp:cNvSpPr/>
      </dsp:nvSpPr>
      <dsp:spPr>
        <a:xfrm>
          <a:off x="1080039" y="3430762"/>
          <a:ext cx="4821047" cy="1004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977928"/>
                <a:satOff val="-5675"/>
                <a:lumOff val="176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4977928"/>
                <a:satOff val="-5675"/>
                <a:lumOff val="176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4977928"/>
                <a:satOff val="-5675"/>
                <a:lumOff val="176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/>
            <a:t>La represión social es baja en comparación con la solidaridad mecánica, ya que las normas son más flexibles y menos coercitivas.</a:t>
          </a:r>
          <a:endParaRPr lang="en-US" sz="1200" kern="1200"/>
        </a:p>
      </dsp:txBody>
      <dsp:txXfrm>
        <a:off x="1109449" y="3460172"/>
        <a:ext cx="3749532" cy="945305"/>
      </dsp:txXfrm>
    </dsp:sp>
    <dsp:sp modelId="{0C992C81-772E-41B7-994E-6ACAA5D250AE}">
      <dsp:nvSpPr>
        <dsp:cNvPr id="0" name=""/>
        <dsp:cNvSpPr/>
      </dsp:nvSpPr>
      <dsp:spPr>
        <a:xfrm>
          <a:off x="1440052" y="4574349"/>
          <a:ext cx="4821047" cy="1004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970570"/>
                <a:satOff val="-7567"/>
                <a:lumOff val="235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9970570"/>
                <a:satOff val="-7567"/>
                <a:lumOff val="235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9970570"/>
                <a:satOff val="-7567"/>
                <a:lumOff val="235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/>
            <a:t>mientras que la solidaridad orgánica se observa en sociedades modernas e industrializadas, donde la interdependencia y la especialización de roles son fundamentales para la cohesión social.</a:t>
          </a:r>
          <a:endParaRPr lang="en-US" sz="1200" kern="1200"/>
        </a:p>
      </dsp:txBody>
      <dsp:txXfrm>
        <a:off x="1469462" y="4603759"/>
        <a:ext cx="3749532" cy="945305"/>
      </dsp:txXfrm>
    </dsp:sp>
    <dsp:sp modelId="{63072285-29B3-4509-BF03-17008AEA5BC2}">
      <dsp:nvSpPr>
        <dsp:cNvPr id="0" name=""/>
        <dsp:cNvSpPr/>
      </dsp:nvSpPr>
      <dsp:spPr>
        <a:xfrm>
          <a:off x="4168365" y="733569"/>
          <a:ext cx="652681" cy="652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315218" y="733569"/>
        <a:ext cx="358975" cy="491142"/>
      </dsp:txXfrm>
    </dsp:sp>
    <dsp:sp modelId="{53E3320C-47C3-4056-9C8E-0A8AFD8E403B}">
      <dsp:nvSpPr>
        <dsp:cNvPr id="0" name=""/>
        <dsp:cNvSpPr/>
      </dsp:nvSpPr>
      <dsp:spPr>
        <a:xfrm>
          <a:off x="4528378" y="1877156"/>
          <a:ext cx="652681" cy="652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860084"/>
            <a:satOff val="-3303"/>
            <a:lumOff val="1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6860084"/>
              <a:satOff val="-3303"/>
              <a:lumOff val="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675231" y="1877156"/>
        <a:ext cx="358975" cy="491142"/>
      </dsp:txXfrm>
    </dsp:sp>
    <dsp:sp modelId="{824DC9A3-2034-4EB3-85C8-46B9F54475B7}">
      <dsp:nvSpPr>
        <dsp:cNvPr id="0" name=""/>
        <dsp:cNvSpPr/>
      </dsp:nvSpPr>
      <dsp:spPr>
        <a:xfrm>
          <a:off x="4888391" y="3004008"/>
          <a:ext cx="652681" cy="652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720168"/>
            <a:satOff val="-6605"/>
            <a:lumOff val="1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3720168"/>
              <a:satOff val="-6605"/>
              <a:lumOff val="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035244" y="3004008"/>
        <a:ext cx="358975" cy="491142"/>
      </dsp:txXfrm>
    </dsp:sp>
    <dsp:sp modelId="{AEE165D0-F086-4EF7-AB51-B3BB3BC95306}">
      <dsp:nvSpPr>
        <dsp:cNvPr id="0" name=""/>
        <dsp:cNvSpPr/>
      </dsp:nvSpPr>
      <dsp:spPr>
        <a:xfrm>
          <a:off x="5248405" y="4158753"/>
          <a:ext cx="652681" cy="652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580251"/>
            <a:satOff val="-9908"/>
            <a:lumOff val="2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0580251"/>
              <a:satOff val="-9908"/>
              <a:lumOff val="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395258" y="4158753"/>
        <a:ext cx="358975" cy="4911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73662-4D8F-42DD-A926-761A14232C1F}">
      <dsp:nvSpPr>
        <dsp:cNvPr id="0" name=""/>
        <dsp:cNvSpPr/>
      </dsp:nvSpPr>
      <dsp:spPr>
        <a:xfrm>
          <a:off x="1331" y="301342"/>
          <a:ext cx="4673843" cy="2967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68276-BC04-4C8E-A08C-766835F3C60B}">
      <dsp:nvSpPr>
        <dsp:cNvPr id="0" name=""/>
        <dsp:cNvSpPr/>
      </dsp:nvSpPr>
      <dsp:spPr>
        <a:xfrm>
          <a:off x="520647" y="794693"/>
          <a:ext cx="4673843" cy="2967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Émile Durkheim desarrolló el concepto de "anomia social" para describir una condición en la sociedad en la que las normas sociales y los valores se debilitan o se vuelven confusos, lo que lleva a una falta de orientación y regulación en la conducta de las personas. En otras palabras, la anomia social se produce cuando las normas y valores sociales que tradicionalmente guían el comportamiento humano se debilitan o se rompen.</a:t>
          </a:r>
          <a:endParaRPr lang="en-US" sz="1700" kern="1200"/>
        </a:p>
      </dsp:txBody>
      <dsp:txXfrm>
        <a:off x="607574" y="881620"/>
        <a:ext cx="4499989" cy="2794036"/>
      </dsp:txXfrm>
    </dsp:sp>
    <dsp:sp modelId="{AD1A066A-3A01-4FC4-AD38-1C9AAE78C4A9}">
      <dsp:nvSpPr>
        <dsp:cNvPr id="0" name=""/>
        <dsp:cNvSpPr/>
      </dsp:nvSpPr>
      <dsp:spPr>
        <a:xfrm>
          <a:off x="5713807" y="301342"/>
          <a:ext cx="4673843" cy="2967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C1B34-1B49-4E01-9E4F-B38D6587FC73}">
      <dsp:nvSpPr>
        <dsp:cNvPr id="0" name=""/>
        <dsp:cNvSpPr/>
      </dsp:nvSpPr>
      <dsp:spPr>
        <a:xfrm>
          <a:off x="6233123" y="794693"/>
          <a:ext cx="4673843" cy="2967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Durkheim estaba particularmente preocupado por la anomia en el contexto de la sociedad industrial moderna. Creía que la rápida transformación de las estructuras sociales y económicas en la sociedad industrial podía llevar a la anomia, ya que las personas podían sentirse perdidas y desorientadas en un entorno en constante cambio.</a:t>
          </a:r>
          <a:endParaRPr lang="en-US" sz="1700" kern="1200"/>
        </a:p>
      </dsp:txBody>
      <dsp:txXfrm>
        <a:off x="6320050" y="881620"/>
        <a:ext cx="4499989" cy="27940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B1EC6-45DF-4800-B327-B7E8BDD29304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C09F7-A4D5-4150-A24F-FCF791A880BE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742EF-07D3-4D63-9940-D35F89153844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Suicidio egoísta:</a:t>
          </a:r>
          <a:endParaRPr lang="en-US" sz="1700" kern="1200"/>
        </a:p>
      </dsp:txBody>
      <dsp:txXfrm>
        <a:off x="1355324" y="2315"/>
        <a:ext cx="4905775" cy="1173440"/>
      </dsp:txXfrm>
    </dsp:sp>
    <dsp:sp modelId="{3F5BEFF2-AF67-4CF8-93F0-2C8E8CD4EF2A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FCB7B-C917-4AF5-95D7-B7CE38BC88AF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6A740-C58D-4CD8-B5E4-5DF95A152D50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Este tipo de suicidio ocurre cuando un individuo se siente aislado o desconectado de la sociedad.</a:t>
          </a:r>
          <a:endParaRPr lang="en-US" sz="1700" kern="1200"/>
        </a:p>
      </dsp:txBody>
      <dsp:txXfrm>
        <a:off x="1355324" y="1469116"/>
        <a:ext cx="4905775" cy="1173440"/>
      </dsp:txXfrm>
    </dsp:sp>
    <dsp:sp modelId="{48A22436-1CA6-4018-8EE9-853DC0736C07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DC17E-B7B2-41D8-A228-9770CE2299DC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A01CD-CBF4-47C8-AD4F-57FBC3FB7C2E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Se relaciona con la falta de integración social y la debilidad de los lazos sociales.</a:t>
          </a:r>
          <a:endParaRPr lang="en-US" sz="1700" kern="1200"/>
        </a:p>
      </dsp:txBody>
      <dsp:txXfrm>
        <a:off x="1355324" y="2935917"/>
        <a:ext cx="4905775" cy="1173440"/>
      </dsp:txXfrm>
    </dsp:sp>
    <dsp:sp modelId="{647D76B7-C7DC-49B1-9BE3-B1BA2C5B5857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936E5-D681-4C35-A7B4-33CA4BEE57EC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0DD42-F4F5-489B-B4B8-AC059587411F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Las personas que experimentan este tipo de suicidio pueden sentir que no tienen un lugar en la sociedad o que carecen de conexiones significativas con otros.</a:t>
          </a:r>
          <a:endParaRPr lang="en-US" sz="1700" kern="1200"/>
        </a:p>
      </dsp:txBody>
      <dsp:txXfrm>
        <a:off x="1355324" y="4402718"/>
        <a:ext cx="4905775" cy="117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163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36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060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86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491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619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738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565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706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269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085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147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639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128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707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135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33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CDA5-4B59-42C0-A12F-2CE8C9EA45F5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F0971-13D8-40A7-9413-6C86BAA17C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8076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6C2AA-857D-9FC3-36E6-77A8A8870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19" y="2612411"/>
            <a:ext cx="8538324" cy="1373070"/>
          </a:xfrm>
        </p:spPr>
        <p:txBody>
          <a:bodyPr/>
          <a:lstStyle/>
          <a:p>
            <a:r>
              <a:rPr lang="es-CL" dirty="0"/>
              <a:t>Ayudantía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257BF5-CA06-B428-D0D0-A0F2E8823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877" y="4533998"/>
            <a:ext cx="8144134" cy="1117687"/>
          </a:xfrm>
        </p:spPr>
        <p:txBody>
          <a:bodyPr/>
          <a:lstStyle/>
          <a:p>
            <a:r>
              <a:rPr lang="es-CL" dirty="0"/>
              <a:t>Realizado por: Nain Lopez Valdes</a:t>
            </a:r>
          </a:p>
        </p:txBody>
      </p:sp>
    </p:spTree>
    <p:extLst>
      <p:ext uri="{BB962C8B-B14F-4D97-AF65-F5344CB8AC3E}">
        <p14:creationId xmlns:p14="http://schemas.microsoft.com/office/powerpoint/2010/main" val="219510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C8207C-0CFB-67AA-C348-9805CCB4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/>
              <a:t>¿ Que es lo que estudia Durkheim?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3F06513-2FE3-98F2-9A4F-12EC2AB9D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570936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554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CB397-4790-4766-82B8-F6ED3BAAB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DB66795-F5BA-4B6C-951C-11DBE9D24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790B8-181F-443B-9B01-D67B4B94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Figuras talladas de seres humanos coloridas">
            <a:extLst>
              <a:ext uri="{FF2B5EF4-FFF2-40B4-BE49-F238E27FC236}">
                <a16:creationId xmlns:a16="http://schemas.microsoft.com/office/drawing/2014/main" id="{4F234362-A216-6279-C305-2EB7DFBC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02" r="25769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17D5C4-7346-4128-A893-88F9031A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89CB00-E094-476A-8CDA-0D49C3AF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s-CL" dirty="0"/>
              <a:t>Conciencia colectiva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C06EAC-4D4E-4BEC-A580-543F5E0ED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932D42-76C7-6229-858E-4C193186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s-CL" sz="1600" dirty="0"/>
              <a:t>La conciencia colectiva es predominante en la sociedad </a:t>
            </a:r>
            <a:r>
              <a:rPr lang="es-CL" sz="1600" dirty="0" err="1"/>
              <a:t>pre-moderna</a:t>
            </a:r>
            <a:r>
              <a:rPr lang="es-CL" sz="1600" dirty="0"/>
              <a:t>.</a:t>
            </a:r>
          </a:p>
          <a:p>
            <a:endParaRPr lang="es-CL" sz="1600" dirty="0"/>
          </a:p>
          <a:p>
            <a:r>
              <a:rPr lang="es-ES" sz="1600" b="0" i="0" dirty="0">
                <a:effectLst/>
                <a:latin typeface="Söhne"/>
              </a:rPr>
              <a:t>La conciencia colectiva se refiere a las creencias, valores, normas y patrones culturales compartidos por un grupo o sociedad en su conjunto.</a:t>
            </a:r>
            <a:endParaRPr lang="es-CL" sz="1600" b="0" i="0" dirty="0">
              <a:effectLst/>
              <a:latin typeface="Söhne"/>
            </a:endParaRPr>
          </a:p>
          <a:p>
            <a:endParaRPr lang="es-CL" sz="1600" dirty="0">
              <a:latin typeface="Söhne"/>
            </a:endParaRPr>
          </a:p>
          <a:p>
            <a:r>
              <a:rPr lang="es-ES" sz="1600" b="0" i="0" dirty="0">
                <a:effectLst/>
                <a:latin typeface="Söhne"/>
              </a:rPr>
              <a:t>Es una expresión de la solidaridad social, ya que une a los individuos dentro de una sociedad y les da un sentido de pertenencia y cohesión.</a:t>
            </a:r>
          </a:p>
          <a:p>
            <a:endParaRPr lang="es-ES" sz="1600" b="0" i="0" dirty="0">
              <a:effectLst/>
              <a:latin typeface="Söhne"/>
            </a:endParaRPr>
          </a:p>
          <a:p>
            <a:r>
              <a:rPr lang="es-ES" sz="1600" b="0" i="0" dirty="0">
                <a:effectLst/>
                <a:latin typeface="Söhne"/>
              </a:rPr>
              <a:t>La conciencia colectiva influye en el comportamiento de las personas al establecer pautas de conducta aceptables y normativas sociales.</a:t>
            </a:r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72007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14377-6FC0-404E-92F8-933A3195A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D2F1802-FBE2-409F-A252-19877C1CC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51C3AA-2DB7-4682-A620-DEEB40ED5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89387A-27DF-1707-10AD-6E526418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1700" b="0" i="0">
                <a:effectLst/>
                <a:latin typeface="Söhne"/>
              </a:rPr>
              <a:t>Es predominante en la sociedad moderna.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700" b="0" i="0">
                <a:effectLst/>
                <a:latin typeface="Söhne"/>
              </a:rPr>
              <a:t>La conciencia individual se refiere a las creencias, valores y experiencias personales de un individuo, que pueden diferir de los de la sociedad en la que vive.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700" b="0" i="0">
                <a:effectLst/>
                <a:latin typeface="Söhne"/>
              </a:rPr>
              <a:t>Representa la autonomía y la capacidad de pensamiento crítico de un individuo, permitiéndole tomar decisiones basadas en sus propias creencias y experiencias.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700" b="0" i="0">
                <a:effectLst/>
                <a:latin typeface="Söhne"/>
              </a:rPr>
              <a:t>Durkheim reconoció que, en las sociedades modernas e industrializadas, la conciencia individual se volvió más prominente, ya que las normas sociales se regresaron más diversas y menos rígidas.</a:t>
            </a:r>
          </a:p>
          <a:p>
            <a:endParaRPr lang="es-CL" sz="1700"/>
          </a:p>
        </p:txBody>
      </p:sp>
      <p:pic>
        <p:nvPicPr>
          <p:cNvPr id="5" name="Picture 4" descr="Rompecabezas blanco con una pieza roja">
            <a:extLst>
              <a:ext uri="{FF2B5EF4-FFF2-40B4-BE49-F238E27FC236}">
                <a16:creationId xmlns:a16="http://schemas.microsoft.com/office/drawing/2014/main" id="{38006C6E-64A3-2E26-954E-AB63F515D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9" r="24204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CF7470-C7B1-4E78-906E-92ADF14B0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DEC39C-FEAB-D2AE-BF97-C592404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s-CL" dirty="0"/>
              <a:t>Conciencia individual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9FDF25-9DA1-4CAB-BF14-F6C3D103E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22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F14377-6FC0-404E-92F8-933A3195A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D2F1802-FBE2-409F-A252-19877C1CC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51C3AA-2DB7-4682-A620-DEEB40ED5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FAE513-B1DD-F900-FA3A-BF0ADA72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es-E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ser individual se sustenta en todos los estados mentales que se refieren a nosotros mismos y a los acontecimientos de nuestra vida.</a:t>
            </a:r>
          </a:p>
          <a:p>
            <a:pPr marL="0" indent="0">
              <a:buNone/>
            </a:pPr>
            <a:endParaRPr lang="es-CL" sz="2000"/>
          </a:p>
        </p:txBody>
      </p:sp>
      <p:pic>
        <p:nvPicPr>
          <p:cNvPr id="5" name="Picture 4" descr="Esqueletos de cajas en 3D">
            <a:extLst>
              <a:ext uri="{FF2B5EF4-FFF2-40B4-BE49-F238E27FC236}">
                <a16:creationId xmlns:a16="http://schemas.microsoft.com/office/drawing/2014/main" id="{567782ED-1441-ACC5-32C0-226B89C20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7" r="18626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CF7470-C7B1-4E78-906E-92ADF14B0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2234A8-DEBD-6158-0AC6-1ABA0AF6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s-CL" dirty="0"/>
              <a:t> Ser individual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9FDF25-9DA1-4CAB-BF14-F6C3D103E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6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CB397-4790-4766-82B8-F6ED3BAAB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DB66795-F5BA-4B6C-951C-11DBE9D24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790B8-181F-443B-9B01-D67B4B94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Fórmulas matemáticas complejas en una pizarra">
            <a:extLst>
              <a:ext uri="{FF2B5EF4-FFF2-40B4-BE49-F238E27FC236}">
                <a16:creationId xmlns:a16="http://schemas.microsoft.com/office/drawing/2014/main" id="{8886634B-0758-1D18-60E0-3100F222B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54" r="18334" b="2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17D5C4-7346-4128-A893-88F9031A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2E9EE-657F-74C5-16D0-76E99EBE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s-CL" dirty="0"/>
              <a:t>Ser social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C06EAC-4D4E-4BEC-A580-543F5E0ED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64FBE6-90F8-3514-E475-8BB2EAE5F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s-E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social, se fundamenta “en un sistema de ideas, de sentimientos y de hábitos que se expresan en que se expresan en que se expresan </a:t>
            </a:r>
            <a:r>
              <a:rPr lang="es-ES" sz="2000" b="0" i="0">
                <a:effectLst/>
                <a:latin typeface="Söhne"/>
              </a:rPr>
              <a:t>que se expresan en nosotros, no ya no en nuestra personalidad, sino el grupo o los grupos diversos de los que formamos parte.</a:t>
            </a:r>
            <a:endParaRPr lang="es-CL" sz="2000"/>
          </a:p>
        </p:txBody>
      </p:sp>
    </p:spTree>
    <p:extLst>
      <p:ext uri="{BB962C8B-B14F-4D97-AF65-F5344CB8AC3E}">
        <p14:creationId xmlns:p14="http://schemas.microsoft.com/office/powerpoint/2010/main" val="92474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D7D91-D804-E81A-DAC4-6EA0D628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CL" dirty="0"/>
              <a:t>Tres conceptos claves en la división del trabajo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5278A0D-6959-9EBB-169D-137EEEDEF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185232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196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385E0F-39FE-F0B2-2891-16C3FB46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/>
              <a:t>Solidaridad mecánica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12E812E-E8BB-35ED-F1BF-C515A2EFD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40887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949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08DD0B-5054-C470-417C-B8A23E66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/>
              <a:t>Solidaridad orgánica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E5DB2BC-4531-6BA6-70C9-E3B22F97C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419015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3753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7D2F5-59B8-6E35-DF68-354E2423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Anomia social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0C99745-805C-AA0A-D466-071469DAD6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0321" y="2336872"/>
          <a:ext cx="10908299" cy="406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706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AA30D-7375-D3D5-6923-A2A824C0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Hecho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2366E-97D2-D030-744A-58EAF7555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986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C172F5-5553-1853-25DB-BD61406F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 dirty="0">
                <a:solidFill>
                  <a:srgbClr val="FFFFFF"/>
                </a:solidFill>
              </a:rPr>
              <a:t>¿ Qué es una teoría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1448F9-69D7-0232-D6F8-3A18AD20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1700" b="1" dirty="0">
                <a:solidFill>
                  <a:schemeClr val="bg1"/>
                </a:solidFill>
              </a:rPr>
              <a:t>1) </a:t>
            </a:r>
            <a:r>
              <a:rPr lang="es-ES" sz="1700" b="1" dirty="0">
                <a:solidFill>
                  <a:schemeClr val="bg1"/>
                </a:solidFill>
              </a:rPr>
              <a:t>Representación simplificada de los componentes centrales de la realidad y sus interrelaciones fundamentales.</a:t>
            </a:r>
          </a:p>
          <a:p>
            <a:endParaRPr lang="es-ES" sz="17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1700" b="1" dirty="0">
                <a:solidFill>
                  <a:schemeClr val="bg1"/>
                </a:solidFill>
              </a:rPr>
              <a:t>2) Si esos modelos ajustan a la realidad, permiten comprenderla y manipularla.</a:t>
            </a:r>
          </a:p>
          <a:p>
            <a:pPr marL="0" indent="0">
              <a:buNone/>
            </a:pPr>
            <a:endParaRPr lang="es-ES" sz="17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1700" b="1" dirty="0">
                <a:solidFill>
                  <a:schemeClr val="bg1"/>
                </a:solidFill>
              </a:rPr>
              <a:t>Ejemplo:</a:t>
            </a:r>
          </a:p>
          <a:p>
            <a:pPr lvl="2">
              <a:spcAft>
                <a:spcPct val="25000"/>
              </a:spcAft>
            </a:pPr>
            <a:r>
              <a:rPr lang="es-ES" sz="1700" b="1" dirty="0">
                <a:solidFill>
                  <a:schemeClr val="bg1"/>
                </a:solidFill>
              </a:rPr>
              <a:t>Modelo de Origen del Capitalismo de Weber:</a:t>
            </a:r>
          </a:p>
          <a:p>
            <a:pPr lvl="3">
              <a:spcAft>
                <a:spcPct val="25000"/>
              </a:spcAft>
            </a:pPr>
            <a:r>
              <a:rPr lang="es-ES" sz="1700" b="1" dirty="0">
                <a:solidFill>
                  <a:schemeClr val="bg1"/>
                </a:solidFill>
              </a:rPr>
              <a:t>Cambio religioso (aparición del Calvinismo).</a:t>
            </a:r>
          </a:p>
          <a:p>
            <a:pPr lvl="3">
              <a:spcAft>
                <a:spcPct val="25000"/>
              </a:spcAft>
            </a:pPr>
            <a:r>
              <a:rPr lang="es-ES" sz="1700" b="1" dirty="0">
                <a:solidFill>
                  <a:schemeClr val="bg1"/>
                </a:solidFill>
              </a:rPr>
              <a:t>Genera búsqueda de señales de predestinación a la salvación.</a:t>
            </a:r>
          </a:p>
          <a:p>
            <a:pPr lvl="3">
              <a:spcAft>
                <a:spcPct val="25000"/>
              </a:spcAft>
            </a:pPr>
            <a:r>
              <a:rPr lang="es-ES" sz="1700" b="1" dirty="0">
                <a:solidFill>
                  <a:schemeClr val="bg1"/>
                </a:solidFill>
              </a:rPr>
              <a:t>Esas señales de favor divino consisten en éxito económico.</a:t>
            </a:r>
          </a:p>
          <a:p>
            <a:pPr lvl="3">
              <a:spcAft>
                <a:spcPct val="25000"/>
              </a:spcAft>
            </a:pPr>
            <a:r>
              <a:rPr lang="es-ES" sz="1700" b="1" dirty="0">
                <a:solidFill>
                  <a:schemeClr val="bg1"/>
                </a:solidFill>
              </a:rPr>
              <a:t>Eso legitima la acumulación de riqueza y una nueva ética laboral y financiera.</a:t>
            </a:r>
          </a:p>
          <a:p>
            <a:endParaRPr lang="es-ES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03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4B255D-0F34-AC99-E4CE-A910BBAE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/>
              <a:t>Suicidio egoista</a:t>
            </a:r>
          </a:p>
        </p:txBody>
      </p:sp>
      <p:graphicFrame>
        <p:nvGraphicFramePr>
          <p:cNvPr id="24" name="Marcador de contenido 2">
            <a:extLst>
              <a:ext uri="{FF2B5EF4-FFF2-40B4-BE49-F238E27FC236}">
                <a16:creationId xmlns:a16="http://schemas.microsoft.com/office/drawing/2014/main" id="{061DD061-8DEB-5DCA-8776-190066CEC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49495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657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12AC83-22F0-44D1-B41F-5FF2304A1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B3369-20B8-495A-B857-05C117B5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3743EE-5C98-4818-927C-F0CA00C3C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32B64A-5DE3-4CF7-93BD-E4EEFDC83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D20CA5-592A-495C-845B-170F147EC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2FA6E2-8E8B-A5FA-EB95-5754FB12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/>
              <a:t>Sucidio alturista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7C0A4E9-BEE4-CDB6-B5F9-2768101DB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408779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9237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12AC83-22F0-44D1-B41F-5FF2304A1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B3369-20B8-495A-B857-05C117B5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3743EE-5C98-4818-927C-F0CA00C3C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32B64A-5DE3-4CF7-93BD-E4EEFDC83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D20CA5-592A-495C-845B-170F147EC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B869FA-5CFC-F218-E1EC-1D669982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/>
              <a:t>Suicidio por anomia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1BE7C72-8DCA-19C7-DF79-F03971DC7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993901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1125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5F76CC-C89D-A75B-0428-41C2B418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/>
              <a:t>Suicidio fatalista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DD03945-DA59-97E8-28BF-5BACC9DEB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16094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7344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28B2EE-4729-F1F3-712F-44FE1B87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/>
              <a:t>¿ Porque es importante Durkheim en antropología 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06E22AA-AB7A-88BF-D4B5-6DFA444C4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19525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787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8" name="Rectangle 9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9" name="Picture 4" descr="Sobres coloridos">
            <a:extLst>
              <a:ext uri="{FF2B5EF4-FFF2-40B4-BE49-F238E27FC236}">
                <a16:creationId xmlns:a16="http://schemas.microsoft.com/office/drawing/2014/main" id="{33701F54-43BD-369F-D1AE-4277A8E48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8" r="1240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54BD2E-2755-688C-10EE-4A9F3541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s-CL" sz="2700"/>
              <a:t> Reflexiones y tarea para que reflexionen </a:t>
            </a:r>
          </a:p>
        </p:txBody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2E5D0E-6FE8-CFB5-EA34-B04241B8D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s-CL" sz="1600"/>
              <a:t>¿ Cuál ha sido el proceso de anomia social que han vivido en su etapa escolar o de su vida?</a:t>
            </a:r>
          </a:p>
          <a:p>
            <a:endParaRPr lang="es-CL" sz="1600"/>
          </a:p>
          <a:p>
            <a:r>
              <a:rPr lang="es-CL" sz="1600"/>
              <a:t>¿ Que hechos sociales identifican y porque es importante estudiar?</a:t>
            </a:r>
          </a:p>
          <a:p>
            <a:endParaRPr lang="es-CL" sz="1600"/>
          </a:p>
          <a:p>
            <a:r>
              <a:rPr lang="es-CL" sz="1600"/>
              <a:t>¿ Que piensan sobre la sociedad chilena y relacionen con la solidaridad mecánica y orgánica? </a:t>
            </a:r>
          </a:p>
        </p:txBody>
      </p:sp>
    </p:spTree>
    <p:extLst>
      <p:ext uri="{BB962C8B-B14F-4D97-AF65-F5344CB8AC3E}">
        <p14:creationId xmlns:p14="http://schemas.microsoft.com/office/powerpoint/2010/main" val="2099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D3CAF-ECEF-F2AE-3D0E-B43C1382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CL" dirty="0"/>
              <a:t> Teoría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9308325-AE0D-1237-D036-D0F2B0E36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103417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45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D1E70-FCF6-1401-8988-6082C559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Teoría social 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8B5D4B-0EC6-81CF-3CB7-8D7C75226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teoría social responde a la pregunta ontológica ¿ Qué es lo social?. Ejemplo de teoría social: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266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AB607-C2D1-655D-E905-9BE4F8CA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Teoría de la sociedad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D999AE-46CA-8FCB-D867-9FC6DF52F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Explicación del funcionamiento de la sociedad en su conjunto. Ejemplos:</a:t>
            </a:r>
          </a:p>
        </p:txBody>
      </p:sp>
    </p:spTree>
    <p:extLst>
      <p:ext uri="{BB962C8B-B14F-4D97-AF65-F5344CB8AC3E}">
        <p14:creationId xmlns:p14="http://schemas.microsoft.com/office/powerpoint/2010/main" val="199080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3A701-5FA7-9C52-1EA5-7F3E6A3F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Teoría tradicional </a:t>
            </a:r>
            <a:r>
              <a:rPr lang="es-CL" dirty="0">
                <a:sym typeface="Wingdings" panose="05000000000000000000" pitchFamily="2" charset="2"/>
              </a:rPr>
              <a:t> Positivismo, fenomenología, entre otras más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DE78E0-28B1-DEE7-0C2D-2BC254500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b="1" dirty="0">
                <a:solidFill>
                  <a:schemeClr val="bg1"/>
                </a:solidFill>
              </a:rPr>
              <a:t>La teoría tradicional, se trata de una explicación de los fenómenos sociales con un carácter descriptivo, es decir, va a explicar la sociedad o un fenómeno social describiéndolo( Darío, 2022).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>
                <a:solidFill>
                  <a:schemeClr val="bg1"/>
                </a:solidFill>
              </a:rPr>
              <a:t>Pregunta descriptiva: ¿ Cuales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260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F30FF3-CF7B-19D9-FF77-54FD04EC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/>
              <a:t> Teoría Critica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DF0D925-B3F9-D987-29F9-1F1D2FC7A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84732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745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3BE068-EB49-4EE8-B342-7FF888A46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B05C9B-60E1-40F3-BB02-7DAF0B1F0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0A592-EB3D-56E3-26F4-70D577EC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664477"/>
            <a:ext cx="8324618" cy="3557525"/>
          </a:xfrm>
        </p:spPr>
        <p:txBody>
          <a:bodyPr anchor="b">
            <a:normAutofit/>
          </a:bodyPr>
          <a:lstStyle/>
          <a:p>
            <a:r>
              <a:rPr lang="es-CL" sz="2000" b="1" dirty="0"/>
              <a:t>La teoría social, es una explicación de la sociedad de forma macro y micro de la sociedad. En el cuál,  se sustenta desde una forma empírica y constante.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94170-18D0-486D-BF90-C5D8F2465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F0C59B-04F6-4625-98E1-3A5809FD1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rgbClr val="0D0D0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48A73A-0D89-F0A1-4D79-FEDCDDB2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4714194"/>
            <a:ext cx="8129353" cy="1311176"/>
          </a:xfrm>
        </p:spPr>
        <p:txBody>
          <a:bodyPr anchor="b">
            <a:normAutofit/>
          </a:bodyPr>
          <a:lstStyle/>
          <a:p>
            <a:pPr algn="r"/>
            <a:r>
              <a:rPr lang="es-CL" sz="4800">
                <a:solidFill>
                  <a:srgbClr val="FFFFFF"/>
                </a:solidFill>
              </a:rPr>
              <a:t>Síntesis de la teoría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4F92A3-106C-4644-B506-76132863E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191468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D9C4DB-091C-47D0-BDA8-3375FF99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273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55E9BA-C219-94A7-8798-45C4B390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s-CL" sz="4400"/>
              <a:t> Emile Durkheim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C47C968-34DF-141F-2D8D-6208FFC67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71789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386564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10116</TotalTime>
  <Words>1607</Words>
  <Application>Microsoft Office PowerPoint</Application>
  <PresentationFormat>Panorámica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Söhne</vt:lpstr>
      <vt:lpstr>Times New Roman</vt:lpstr>
      <vt:lpstr>Trebuchet MS</vt:lpstr>
      <vt:lpstr>Berlín</vt:lpstr>
      <vt:lpstr>Ayudantía</vt:lpstr>
      <vt:lpstr>¿ Qué es una teoría ?</vt:lpstr>
      <vt:lpstr> Teoría </vt:lpstr>
      <vt:lpstr>Teoría social ejemplo</vt:lpstr>
      <vt:lpstr>Teoría de la sociedad</vt:lpstr>
      <vt:lpstr>Teoría tradicional  Positivismo, fenomenología, entre otras más</vt:lpstr>
      <vt:lpstr> Teoría Critica</vt:lpstr>
      <vt:lpstr>Síntesis de la teoría</vt:lpstr>
      <vt:lpstr> Emile Durkheim </vt:lpstr>
      <vt:lpstr>¿ Que es lo que estudia Durkheim?</vt:lpstr>
      <vt:lpstr>Conciencia colectiva</vt:lpstr>
      <vt:lpstr>Conciencia individual </vt:lpstr>
      <vt:lpstr> Ser individual</vt:lpstr>
      <vt:lpstr>Ser social</vt:lpstr>
      <vt:lpstr>Tres conceptos claves en la división del trabajo</vt:lpstr>
      <vt:lpstr>Solidaridad mecánica</vt:lpstr>
      <vt:lpstr>Solidaridad orgánica</vt:lpstr>
      <vt:lpstr>Anomia social</vt:lpstr>
      <vt:lpstr>Hecho social</vt:lpstr>
      <vt:lpstr>Suicidio egoista</vt:lpstr>
      <vt:lpstr>Sucidio alturista</vt:lpstr>
      <vt:lpstr>Suicidio por anomia</vt:lpstr>
      <vt:lpstr>Suicidio fatalista</vt:lpstr>
      <vt:lpstr>¿ Porque es importante Durkheim en antropología ?</vt:lpstr>
      <vt:lpstr> Reflexiones y tarea para que reflexionen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Ayudantía segunda unidad</dc:title>
  <dc:creator>Nain Leonardo López Valdés (nain.lopez)</dc:creator>
  <cp:lastModifiedBy>Nain Leonardo López Valdés (nain.lopez)</cp:lastModifiedBy>
  <cp:revision>4</cp:revision>
  <dcterms:created xsi:type="dcterms:W3CDTF">2022-10-05T21:25:29Z</dcterms:created>
  <dcterms:modified xsi:type="dcterms:W3CDTF">2023-10-02T11:51:28Z</dcterms:modified>
</cp:coreProperties>
</file>