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60" r:id="rId6"/>
    <p:sldId id="261" r:id="rId7"/>
    <p:sldId id="265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603713-C32E-4B4F-812A-851B47BCADC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555F15E8-630C-4EE5-BB1B-FEA5C706523E}">
      <dgm:prSet phldrT="[Texto]"/>
      <dgm:spPr/>
      <dgm:t>
        <a:bodyPr/>
        <a:lstStyle/>
        <a:p>
          <a:r>
            <a:rPr lang="es-CL" dirty="0" smtClean="0"/>
            <a:t>Antropología </a:t>
          </a:r>
          <a:endParaRPr lang="es-CL" dirty="0"/>
        </a:p>
      </dgm:t>
    </dgm:pt>
    <dgm:pt modelId="{81F202D6-513D-4D24-8F77-396D8851979E}" type="parTrans" cxnId="{6DBBAF07-82D4-4854-86CF-5C5B4FBE9D4C}">
      <dgm:prSet/>
      <dgm:spPr/>
      <dgm:t>
        <a:bodyPr/>
        <a:lstStyle/>
        <a:p>
          <a:endParaRPr lang="es-CL"/>
        </a:p>
      </dgm:t>
    </dgm:pt>
    <dgm:pt modelId="{3E61F150-BF15-4B30-B46F-1CD168019061}" type="sibTrans" cxnId="{6DBBAF07-82D4-4854-86CF-5C5B4FBE9D4C}">
      <dgm:prSet/>
      <dgm:spPr/>
      <dgm:t>
        <a:bodyPr/>
        <a:lstStyle/>
        <a:p>
          <a:endParaRPr lang="es-CL"/>
        </a:p>
      </dgm:t>
    </dgm:pt>
    <dgm:pt modelId="{538E8605-C113-4E43-AA88-C0989EC86F72}">
      <dgm:prSet phldrT="[Texto]"/>
      <dgm:spPr/>
      <dgm:t>
        <a:bodyPr/>
        <a:lstStyle/>
        <a:p>
          <a:r>
            <a:rPr lang="es-CL" dirty="0" smtClean="0"/>
            <a:t>Antropología Social</a:t>
          </a:r>
          <a:endParaRPr lang="es-CL" dirty="0"/>
        </a:p>
      </dgm:t>
    </dgm:pt>
    <dgm:pt modelId="{41D2FBD6-0089-4C39-B7E7-C1F023694DAF}" type="parTrans" cxnId="{0D240300-6BEF-4440-B608-F57002C8D7E9}">
      <dgm:prSet/>
      <dgm:spPr/>
      <dgm:t>
        <a:bodyPr/>
        <a:lstStyle/>
        <a:p>
          <a:endParaRPr lang="es-CL"/>
        </a:p>
      </dgm:t>
    </dgm:pt>
    <dgm:pt modelId="{818C7AE4-24F1-40C7-BEDB-214E6D3A6444}" type="sibTrans" cxnId="{0D240300-6BEF-4440-B608-F57002C8D7E9}">
      <dgm:prSet/>
      <dgm:spPr/>
      <dgm:t>
        <a:bodyPr/>
        <a:lstStyle/>
        <a:p>
          <a:endParaRPr lang="es-CL"/>
        </a:p>
      </dgm:t>
    </dgm:pt>
    <dgm:pt modelId="{1C1636CE-6ADB-4E36-85E7-154DAE3820CD}">
      <dgm:prSet phldrT="[Texto]"/>
      <dgm:spPr/>
      <dgm:t>
        <a:bodyPr/>
        <a:lstStyle/>
        <a:p>
          <a:r>
            <a:rPr lang="es-CL" dirty="0" smtClean="0"/>
            <a:t>Lingüística comparada</a:t>
          </a:r>
          <a:endParaRPr lang="es-CL" dirty="0"/>
        </a:p>
      </dgm:t>
    </dgm:pt>
    <dgm:pt modelId="{6E3A359E-B1A8-4079-88BF-1ED3E2BEB70C}" type="parTrans" cxnId="{E40D6922-E450-430E-823E-DA07F4710036}">
      <dgm:prSet/>
      <dgm:spPr/>
      <dgm:t>
        <a:bodyPr/>
        <a:lstStyle/>
        <a:p>
          <a:endParaRPr lang="es-CL"/>
        </a:p>
      </dgm:t>
    </dgm:pt>
    <dgm:pt modelId="{FD598324-9D7A-4D31-8CC6-CE77B206367C}" type="sibTrans" cxnId="{E40D6922-E450-430E-823E-DA07F4710036}">
      <dgm:prSet/>
      <dgm:spPr/>
      <dgm:t>
        <a:bodyPr/>
        <a:lstStyle/>
        <a:p>
          <a:endParaRPr lang="es-CL"/>
        </a:p>
      </dgm:t>
    </dgm:pt>
    <dgm:pt modelId="{5D9820F7-8394-4A25-BD58-5E844B531328}">
      <dgm:prSet phldrT="[Texto]"/>
      <dgm:spPr/>
      <dgm:t>
        <a:bodyPr/>
        <a:lstStyle/>
        <a:p>
          <a:r>
            <a:rPr lang="es-CL" dirty="0" smtClean="0"/>
            <a:t>Musicología comparada</a:t>
          </a:r>
          <a:endParaRPr lang="es-CL" dirty="0"/>
        </a:p>
      </dgm:t>
    </dgm:pt>
    <dgm:pt modelId="{D2E73358-FC9B-4DAA-B4A6-E53F6852D1FF}" type="parTrans" cxnId="{1161D5BE-2B09-4B1F-96C1-282110D87B79}">
      <dgm:prSet/>
      <dgm:spPr/>
      <dgm:t>
        <a:bodyPr/>
        <a:lstStyle/>
        <a:p>
          <a:endParaRPr lang="es-CL"/>
        </a:p>
      </dgm:t>
    </dgm:pt>
    <dgm:pt modelId="{A30A6C2C-E6EB-432B-AC60-7003625F51B6}" type="sibTrans" cxnId="{1161D5BE-2B09-4B1F-96C1-282110D87B79}">
      <dgm:prSet/>
      <dgm:spPr/>
      <dgm:t>
        <a:bodyPr/>
        <a:lstStyle/>
        <a:p>
          <a:endParaRPr lang="es-CL"/>
        </a:p>
      </dgm:t>
    </dgm:pt>
    <dgm:pt modelId="{1CDD75DD-4544-4383-A2BF-B5F37ABB14C3}">
      <dgm:prSet phldrT="[Texto]"/>
      <dgm:spPr/>
      <dgm:t>
        <a:bodyPr/>
        <a:lstStyle/>
        <a:p>
          <a:r>
            <a:rPr lang="es-CL" dirty="0" smtClean="0"/>
            <a:t>Antropología Física</a:t>
          </a:r>
          <a:endParaRPr lang="es-CL" dirty="0"/>
        </a:p>
      </dgm:t>
    </dgm:pt>
    <dgm:pt modelId="{6CA13902-AD54-4397-A707-4FEAAC79BF0B}" type="parTrans" cxnId="{7A97F6DA-E8DB-4D5A-93CE-DDF9FB2D6F20}">
      <dgm:prSet/>
      <dgm:spPr/>
      <dgm:t>
        <a:bodyPr/>
        <a:lstStyle/>
        <a:p>
          <a:endParaRPr lang="es-CL"/>
        </a:p>
      </dgm:t>
    </dgm:pt>
    <dgm:pt modelId="{94BE0437-4DFC-44DA-A6F3-C6CD225E0EF5}" type="sibTrans" cxnId="{7A97F6DA-E8DB-4D5A-93CE-DDF9FB2D6F20}">
      <dgm:prSet/>
      <dgm:spPr/>
      <dgm:t>
        <a:bodyPr/>
        <a:lstStyle/>
        <a:p>
          <a:endParaRPr lang="es-CL"/>
        </a:p>
      </dgm:t>
    </dgm:pt>
    <dgm:pt modelId="{76A439E9-C442-4BBF-81EE-AB67C454F83E}">
      <dgm:prSet phldrT="[Texto]"/>
      <dgm:spPr/>
      <dgm:t>
        <a:bodyPr/>
        <a:lstStyle/>
        <a:p>
          <a:r>
            <a:rPr lang="es-CL" dirty="0" err="1" smtClean="0"/>
            <a:t>Primatología</a:t>
          </a:r>
          <a:endParaRPr lang="es-CL" dirty="0"/>
        </a:p>
      </dgm:t>
    </dgm:pt>
    <dgm:pt modelId="{523ED4C5-56AF-4F34-BDFE-190A05DB94CB}" type="parTrans" cxnId="{4D7515F8-FEA5-40C5-BD57-BC8008F199C1}">
      <dgm:prSet/>
      <dgm:spPr/>
      <dgm:t>
        <a:bodyPr/>
        <a:lstStyle/>
        <a:p>
          <a:endParaRPr lang="es-CL"/>
        </a:p>
      </dgm:t>
    </dgm:pt>
    <dgm:pt modelId="{B001DA73-6743-4C07-9EA1-57360D7CD8FD}" type="sibTrans" cxnId="{4D7515F8-FEA5-40C5-BD57-BC8008F199C1}">
      <dgm:prSet/>
      <dgm:spPr/>
      <dgm:t>
        <a:bodyPr/>
        <a:lstStyle/>
        <a:p>
          <a:endParaRPr lang="es-CL"/>
        </a:p>
      </dgm:t>
    </dgm:pt>
    <dgm:pt modelId="{DBF66BDF-1F89-4E59-A07C-4DCD66B5D6EE}">
      <dgm:prSet/>
      <dgm:spPr/>
      <dgm:t>
        <a:bodyPr/>
        <a:lstStyle/>
        <a:p>
          <a:r>
            <a:rPr lang="es-CL" dirty="0" smtClean="0"/>
            <a:t>Etnografía y Etnología</a:t>
          </a:r>
          <a:endParaRPr lang="es-CL" dirty="0"/>
        </a:p>
      </dgm:t>
    </dgm:pt>
    <dgm:pt modelId="{1F34353F-E94F-4950-A7A1-147DA67FD1AF}" type="parTrans" cxnId="{33F07BC7-D4C2-4CC8-A131-7D63F99F9355}">
      <dgm:prSet/>
      <dgm:spPr/>
      <dgm:t>
        <a:bodyPr/>
        <a:lstStyle/>
        <a:p>
          <a:endParaRPr lang="es-CL"/>
        </a:p>
      </dgm:t>
    </dgm:pt>
    <dgm:pt modelId="{9BC8D52E-304B-4479-8ED9-090E585BC3DF}" type="sibTrans" cxnId="{33F07BC7-D4C2-4CC8-A131-7D63F99F9355}">
      <dgm:prSet/>
      <dgm:spPr/>
      <dgm:t>
        <a:bodyPr/>
        <a:lstStyle/>
        <a:p>
          <a:endParaRPr lang="es-CL"/>
        </a:p>
      </dgm:t>
    </dgm:pt>
    <dgm:pt modelId="{B342DB3A-176A-4203-8218-524E4650AF8E}">
      <dgm:prSet/>
      <dgm:spPr/>
      <dgm:t>
        <a:bodyPr/>
        <a:lstStyle/>
        <a:p>
          <a:r>
            <a:rPr lang="es-CL" dirty="0" smtClean="0"/>
            <a:t>Folclores</a:t>
          </a:r>
          <a:endParaRPr lang="es-CL" dirty="0"/>
        </a:p>
      </dgm:t>
    </dgm:pt>
    <dgm:pt modelId="{8DF04950-8F06-4832-979F-6C48B2FB3FA6}" type="parTrans" cxnId="{625BC4C9-F259-40BD-9CE4-53BC4EF64876}">
      <dgm:prSet/>
      <dgm:spPr/>
      <dgm:t>
        <a:bodyPr/>
        <a:lstStyle/>
        <a:p>
          <a:endParaRPr lang="es-CL"/>
        </a:p>
      </dgm:t>
    </dgm:pt>
    <dgm:pt modelId="{30804286-7A4E-4303-ABFA-DAD998131B18}" type="sibTrans" cxnId="{625BC4C9-F259-40BD-9CE4-53BC4EF64876}">
      <dgm:prSet/>
      <dgm:spPr/>
      <dgm:t>
        <a:bodyPr/>
        <a:lstStyle/>
        <a:p>
          <a:endParaRPr lang="es-CL"/>
        </a:p>
      </dgm:t>
    </dgm:pt>
    <dgm:pt modelId="{0144DB3D-A728-403E-8CA6-8C5042718A5E}">
      <dgm:prSet/>
      <dgm:spPr/>
      <dgm:t>
        <a:bodyPr/>
        <a:lstStyle/>
        <a:p>
          <a:r>
            <a:rPr lang="es-CL" dirty="0" smtClean="0"/>
            <a:t>Forense </a:t>
          </a:r>
          <a:endParaRPr lang="es-CL" dirty="0"/>
        </a:p>
      </dgm:t>
    </dgm:pt>
    <dgm:pt modelId="{DE9E51A5-7573-4EDA-A137-C5E974803F1C}" type="parTrans" cxnId="{F2701A84-B2EC-4FF2-9B03-65F33D8DAD24}">
      <dgm:prSet/>
      <dgm:spPr/>
      <dgm:t>
        <a:bodyPr/>
        <a:lstStyle/>
        <a:p>
          <a:endParaRPr lang="es-CL"/>
        </a:p>
      </dgm:t>
    </dgm:pt>
    <dgm:pt modelId="{76EF1BD1-C683-48E0-AA58-79CC6F324220}" type="sibTrans" cxnId="{F2701A84-B2EC-4FF2-9B03-65F33D8DAD24}">
      <dgm:prSet/>
      <dgm:spPr/>
      <dgm:t>
        <a:bodyPr/>
        <a:lstStyle/>
        <a:p>
          <a:endParaRPr lang="es-CL"/>
        </a:p>
      </dgm:t>
    </dgm:pt>
    <dgm:pt modelId="{A3BF15ED-705F-4E8D-BAAC-C4900E2AC080}">
      <dgm:prSet/>
      <dgm:spPr/>
      <dgm:t>
        <a:bodyPr/>
        <a:lstStyle/>
        <a:p>
          <a:r>
            <a:rPr lang="es-CL" dirty="0" smtClean="0"/>
            <a:t>Biología comparada y Genética </a:t>
          </a:r>
          <a:endParaRPr lang="es-CL" dirty="0"/>
        </a:p>
      </dgm:t>
    </dgm:pt>
    <dgm:pt modelId="{BFB0FFE7-86BA-41F5-8807-2DB81A6FA873}" type="parTrans" cxnId="{38278221-4A25-4F9C-8C19-17D78876851D}">
      <dgm:prSet/>
      <dgm:spPr/>
      <dgm:t>
        <a:bodyPr/>
        <a:lstStyle/>
        <a:p>
          <a:endParaRPr lang="es-CL"/>
        </a:p>
      </dgm:t>
    </dgm:pt>
    <dgm:pt modelId="{18C95BC5-B26B-4208-83C7-62DDF8AC71D2}" type="sibTrans" cxnId="{38278221-4A25-4F9C-8C19-17D78876851D}">
      <dgm:prSet/>
      <dgm:spPr/>
      <dgm:t>
        <a:bodyPr/>
        <a:lstStyle/>
        <a:p>
          <a:endParaRPr lang="es-CL"/>
        </a:p>
      </dgm:t>
    </dgm:pt>
    <dgm:pt modelId="{A0AAE8E3-D62F-4F2D-A4DA-1A53603D69AD}">
      <dgm:prSet/>
      <dgm:spPr/>
      <dgm:t>
        <a:bodyPr/>
        <a:lstStyle/>
        <a:p>
          <a:r>
            <a:rPr lang="es-CL" dirty="0" smtClean="0"/>
            <a:t>Arqueología  Prehistórica </a:t>
          </a:r>
          <a:endParaRPr lang="es-CL" dirty="0"/>
        </a:p>
      </dgm:t>
    </dgm:pt>
    <dgm:pt modelId="{19DD8B41-0251-4FE8-BC7C-5F0E5B3B41F4}" type="parTrans" cxnId="{66A9E602-47B0-46D1-9E74-847BD202127B}">
      <dgm:prSet/>
      <dgm:spPr/>
      <dgm:t>
        <a:bodyPr/>
        <a:lstStyle/>
        <a:p>
          <a:endParaRPr lang="es-CL"/>
        </a:p>
      </dgm:t>
    </dgm:pt>
    <dgm:pt modelId="{94D6C650-7EEC-4EA5-9EAC-4E295E293D03}" type="sibTrans" cxnId="{66A9E602-47B0-46D1-9E74-847BD202127B}">
      <dgm:prSet/>
      <dgm:spPr/>
      <dgm:t>
        <a:bodyPr/>
        <a:lstStyle/>
        <a:p>
          <a:endParaRPr lang="es-CL"/>
        </a:p>
      </dgm:t>
    </dgm:pt>
    <dgm:pt modelId="{CAD8D9C9-677B-48ED-81EE-A14BED3030CF}" type="pres">
      <dgm:prSet presAssocID="{A3603713-C32E-4B4F-812A-851B47BCADC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C3E0CAF-68B2-4FC7-884C-1C79A790E580}" type="pres">
      <dgm:prSet presAssocID="{555F15E8-630C-4EE5-BB1B-FEA5C706523E}" presName="root1" presStyleCnt="0"/>
      <dgm:spPr/>
    </dgm:pt>
    <dgm:pt modelId="{BF7E7619-80C3-4CA7-9ACF-B98F2C88A0C3}" type="pres">
      <dgm:prSet presAssocID="{555F15E8-630C-4EE5-BB1B-FEA5C706523E}" presName="LevelOneTextNode" presStyleLbl="node0" presStyleIdx="0" presStyleCnt="1" custLinFactX="-19807" custLinFactNeighborX="-100000" custLinFactNeighborY="-1488">
        <dgm:presLayoutVars>
          <dgm:chPref val="3"/>
        </dgm:presLayoutVars>
      </dgm:prSet>
      <dgm:spPr/>
    </dgm:pt>
    <dgm:pt modelId="{CA89CF94-5A02-4639-8589-44C55C52A30B}" type="pres">
      <dgm:prSet presAssocID="{555F15E8-630C-4EE5-BB1B-FEA5C706523E}" presName="level2hierChild" presStyleCnt="0"/>
      <dgm:spPr/>
    </dgm:pt>
    <dgm:pt modelId="{48448F96-9D21-44D1-8EC1-8049FB5122DF}" type="pres">
      <dgm:prSet presAssocID="{41D2FBD6-0089-4C39-B7E7-C1F023694DAF}" presName="conn2-1" presStyleLbl="parChTrans1D2" presStyleIdx="0" presStyleCnt="2"/>
      <dgm:spPr/>
    </dgm:pt>
    <dgm:pt modelId="{7DEC5158-1EA3-4F48-9E6F-866EAF63878D}" type="pres">
      <dgm:prSet presAssocID="{41D2FBD6-0089-4C39-B7E7-C1F023694DAF}" presName="connTx" presStyleLbl="parChTrans1D2" presStyleIdx="0" presStyleCnt="2"/>
      <dgm:spPr/>
    </dgm:pt>
    <dgm:pt modelId="{5DCB39F0-9D99-442E-B1B4-FDA33FF0C298}" type="pres">
      <dgm:prSet presAssocID="{538E8605-C113-4E43-AA88-C0989EC86F72}" presName="root2" presStyleCnt="0"/>
      <dgm:spPr/>
    </dgm:pt>
    <dgm:pt modelId="{6D761B76-F548-4A20-A979-4527176FF2CD}" type="pres">
      <dgm:prSet presAssocID="{538E8605-C113-4E43-AA88-C0989EC86F72}" presName="LevelTwoTextNode" presStyleLbl="node2" presStyleIdx="0" presStyleCnt="2" custLinFactNeighborX="-80362" custLinFactNeighborY="6845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D9513278-402D-478A-995C-C33AA36027D0}" type="pres">
      <dgm:prSet presAssocID="{538E8605-C113-4E43-AA88-C0989EC86F72}" presName="level3hierChild" presStyleCnt="0"/>
      <dgm:spPr/>
    </dgm:pt>
    <dgm:pt modelId="{7F608E2B-CB78-42CA-95B3-1A3677B59E4C}" type="pres">
      <dgm:prSet presAssocID="{6E3A359E-B1A8-4079-88BF-1ED3E2BEB70C}" presName="conn2-1" presStyleLbl="parChTrans1D3" presStyleIdx="0" presStyleCnt="8"/>
      <dgm:spPr/>
    </dgm:pt>
    <dgm:pt modelId="{1EB8AAF8-BCF3-4ED3-A88D-A3B137ED0266}" type="pres">
      <dgm:prSet presAssocID="{6E3A359E-B1A8-4079-88BF-1ED3E2BEB70C}" presName="connTx" presStyleLbl="parChTrans1D3" presStyleIdx="0" presStyleCnt="8"/>
      <dgm:spPr/>
    </dgm:pt>
    <dgm:pt modelId="{05F388DB-A408-4A0C-953D-A2267A7563DE}" type="pres">
      <dgm:prSet presAssocID="{1C1636CE-6ADB-4E36-85E7-154DAE3820CD}" presName="root2" presStyleCnt="0"/>
      <dgm:spPr/>
    </dgm:pt>
    <dgm:pt modelId="{441D2C2F-BB1E-4771-BCDD-78944BBDAB2F}" type="pres">
      <dgm:prSet presAssocID="{1C1636CE-6ADB-4E36-85E7-154DAE3820CD}" presName="LevelTwoTextNode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2CAA8CB2-3A93-4A36-8C0A-25448DED8CBF}" type="pres">
      <dgm:prSet presAssocID="{1C1636CE-6ADB-4E36-85E7-154DAE3820CD}" presName="level3hierChild" presStyleCnt="0"/>
      <dgm:spPr/>
    </dgm:pt>
    <dgm:pt modelId="{EE06477F-8E3B-447F-9742-F8DA5A9EFE12}" type="pres">
      <dgm:prSet presAssocID="{8DF04950-8F06-4832-979F-6C48B2FB3FA6}" presName="conn2-1" presStyleLbl="parChTrans1D3" presStyleIdx="1" presStyleCnt="8"/>
      <dgm:spPr/>
    </dgm:pt>
    <dgm:pt modelId="{7C3110E9-990F-4D87-828E-EE87A97D38FF}" type="pres">
      <dgm:prSet presAssocID="{8DF04950-8F06-4832-979F-6C48B2FB3FA6}" presName="connTx" presStyleLbl="parChTrans1D3" presStyleIdx="1" presStyleCnt="8"/>
      <dgm:spPr/>
    </dgm:pt>
    <dgm:pt modelId="{B2C6A6A0-A124-4107-9700-00FD92758A54}" type="pres">
      <dgm:prSet presAssocID="{B342DB3A-176A-4203-8218-524E4650AF8E}" presName="root2" presStyleCnt="0"/>
      <dgm:spPr/>
    </dgm:pt>
    <dgm:pt modelId="{B33705D8-3373-4566-A0AF-46A32F0BD32D}" type="pres">
      <dgm:prSet presAssocID="{B342DB3A-176A-4203-8218-524E4650AF8E}" presName="LevelTwoTextNode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E6354F5-30AF-4828-BBD6-6848DA8AE8D6}" type="pres">
      <dgm:prSet presAssocID="{B342DB3A-176A-4203-8218-524E4650AF8E}" presName="level3hierChild" presStyleCnt="0"/>
      <dgm:spPr/>
    </dgm:pt>
    <dgm:pt modelId="{66B8818C-C2D5-45C3-942D-00EFF1DAE58C}" type="pres">
      <dgm:prSet presAssocID="{1F34353F-E94F-4950-A7A1-147DA67FD1AF}" presName="conn2-1" presStyleLbl="parChTrans1D3" presStyleIdx="2" presStyleCnt="8"/>
      <dgm:spPr/>
    </dgm:pt>
    <dgm:pt modelId="{7E8A3887-234A-4EC0-8283-B3720F17CF1D}" type="pres">
      <dgm:prSet presAssocID="{1F34353F-E94F-4950-A7A1-147DA67FD1AF}" presName="connTx" presStyleLbl="parChTrans1D3" presStyleIdx="2" presStyleCnt="8"/>
      <dgm:spPr/>
    </dgm:pt>
    <dgm:pt modelId="{A65CD908-090C-4B2D-BA3D-047AE99A19EF}" type="pres">
      <dgm:prSet presAssocID="{DBF66BDF-1F89-4E59-A07C-4DCD66B5D6EE}" presName="root2" presStyleCnt="0"/>
      <dgm:spPr/>
    </dgm:pt>
    <dgm:pt modelId="{E0CB2524-94AF-44BA-A857-A5CE8124DF34}" type="pres">
      <dgm:prSet presAssocID="{DBF66BDF-1F89-4E59-A07C-4DCD66B5D6EE}" presName="LevelTwoTextNode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7BC58372-B654-4CDF-A970-176E6D426E45}" type="pres">
      <dgm:prSet presAssocID="{DBF66BDF-1F89-4E59-A07C-4DCD66B5D6EE}" presName="level3hierChild" presStyleCnt="0"/>
      <dgm:spPr/>
    </dgm:pt>
    <dgm:pt modelId="{E005F451-D1C8-46B0-A2D5-66C53F410836}" type="pres">
      <dgm:prSet presAssocID="{D2E73358-FC9B-4DAA-B4A6-E53F6852D1FF}" presName="conn2-1" presStyleLbl="parChTrans1D3" presStyleIdx="3" presStyleCnt="8"/>
      <dgm:spPr/>
    </dgm:pt>
    <dgm:pt modelId="{18D3B4DF-6702-4127-B837-12AC539E2128}" type="pres">
      <dgm:prSet presAssocID="{D2E73358-FC9B-4DAA-B4A6-E53F6852D1FF}" presName="connTx" presStyleLbl="parChTrans1D3" presStyleIdx="3" presStyleCnt="8"/>
      <dgm:spPr/>
    </dgm:pt>
    <dgm:pt modelId="{35C8A7C7-6E03-4092-B1C5-EDAC76758102}" type="pres">
      <dgm:prSet presAssocID="{5D9820F7-8394-4A25-BD58-5E844B531328}" presName="root2" presStyleCnt="0"/>
      <dgm:spPr/>
    </dgm:pt>
    <dgm:pt modelId="{FF98B037-3121-43EE-A7D7-8FF29529DDD5}" type="pres">
      <dgm:prSet presAssocID="{5D9820F7-8394-4A25-BD58-5E844B531328}" presName="LevelTwoTextNode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B77A5A2E-1D3A-492F-947D-11B877EF17B9}" type="pres">
      <dgm:prSet presAssocID="{5D9820F7-8394-4A25-BD58-5E844B531328}" presName="level3hierChild" presStyleCnt="0"/>
      <dgm:spPr/>
    </dgm:pt>
    <dgm:pt modelId="{4E39A651-2C1D-4850-8B92-1B79016F10E5}" type="pres">
      <dgm:prSet presAssocID="{6CA13902-AD54-4397-A707-4FEAAC79BF0B}" presName="conn2-1" presStyleLbl="parChTrans1D2" presStyleIdx="1" presStyleCnt="2"/>
      <dgm:spPr/>
    </dgm:pt>
    <dgm:pt modelId="{95240B01-49BF-43AA-8A20-2B4230E839D3}" type="pres">
      <dgm:prSet presAssocID="{6CA13902-AD54-4397-A707-4FEAAC79BF0B}" presName="connTx" presStyleLbl="parChTrans1D2" presStyleIdx="1" presStyleCnt="2"/>
      <dgm:spPr/>
    </dgm:pt>
    <dgm:pt modelId="{4AB599CF-DB38-4D27-8097-E8F74BE976F6}" type="pres">
      <dgm:prSet presAssocID="{1CDD75DD-4544-4383-A2BF-B5F37ABB14C3}" presName="root2" presStyleCnt="0"/>
      <dgm:spPr/>
    </dgm:pt>
    <dgm:pt modelId="{91820A23-0BC1-46D4-8B64-84FD6FF956EA}" type="pres">
      <dgm:prSet presAssocID="{1CDD75DD-4544-4383-A2BF-B5F37ABB14C3}" presName="LevelTwoTextNode" presStyleLbl="node2" presStyleIdx="1" presStyleCnt="2" custLinFactNeighborX="-80362" custLinFactNeighborY="735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980900AB-C6F7-4885-94C4-5D46719E02F6}" type="pres">
      <dgm:prSet presAssocID="{1CDD75DD-4544-4383-A2BF-B5F37ABB14C3}" presName="level3hierChild" presStyleCnt="0"/>
      <dgm:spPr/>
    </dgm:pt>
    <dgm:pt modelId="{A92BAA16-16CE-47B4-A86D-7DA48AAD0371}" type="pres">
      <dgm:prSet presAssocID="{19DD8B41-0251-4FE8-BC7C-5F0E5B3B41F4}" presName="conn2-1" presStyleLbl="parChTrans1D3" presStyleIdx="4" presStyleCnt="8"/>
      <dgm:spPr/>
    </dgm:pt>
    <dgm:pt modelId="{7D7E641E-1262-4D56-9EE8-D1993A2528B3}" type="pres">
      <dgm:prSet presAssocID="{19DD8B41-0251-4FE8-BC7C-5F0E5B3B41F4}" presName="connTx" presStyleLbl="parChTrans1D3" presStyleIdx="4" presStyleCnt="8"/>
      <dgm:spPr/>
    </dgm:pt>
    <dgm:pt modelId="{40A7D659-7DFB-44C6-A581-2E09473159BF}" type="pres">
      <dgm:prSet presAssocID="{A0AAE8E3-D62F-4F2D-A4DA-1A53603D69AD}" presName="root2" presStyleCnt="0"/>
      <dgm:spPr/>
    </dgm:pt>
    <dgm:pt modelId="{97A302F7-1C8C-4E94-9BE1-A974348BE9CC}" type="pres">
      <dgm:prSet presAssocID="{A0AAE8E3-D62F-4F2D-A4DA-1A53603D69AD}" presName="LevelTwoTextNode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24C5804E-97D0-4146-9FBB-60E46F35F591}" type="pres">
      <dgm:prSet presAssocID="{A0AAE8E3-D62F-4F2D-A4DA-1A53603D69AD}" presName="level3hierChild" presStyleCnt="0"/>
      <dgm:spPr/>
    </dgm:pt>
    <dgm:pt modelId="{55B9B4C2-6BAB-4291-9642-68B241E9558E}" type="pres">
      <dgm:prSet presAssocID="{BFB0FFE7-86BA-41F5-8807-2DB81A6FA873}" presName="conn2-1" presStyleLbl="parChTrans1D3" presStyleIdx="5" presStyleCnt="8"/>
      <dgm:spPr/>
    </dgm:pt>
    <dgm:pt modelId="{F25499F6-50DC-4AB9-B457-F1AF22F6C802}" type="pres">
      <dgm:prSet presAssocID="{BFB0FFE7-86BA-41F5-8807-2DB81A6FA873}" presName="connTx" presStyleLbl="parChTrans1D3" presStyleIdx="5" presStyleCnt="8"/>
      <dgm:spPr/>
    </dgm:pt>
    <dgm:pt modelId="{AF0BFED5-2157-41A0-8BBC-C19612018C60}" type="pres">
      <dgm:prSet presAssocID="{A3BF15ED-705F-4E8D-BAAC-C4900E2AC080}" presName="root2" presStyleCnt="0"/>
      <dgm:spPr/>
    </dgm:pt>
    <dgm:pt modelId="{736A3FBD-099E-4B87-9029-922267D5BA9D}" type="pres">
      <dgm:prSet presAssocID="{A3BF15ED-705F-4E8D-BAAC-C4900E2AC080}" presName="LevelTwoTextNode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B163798-76F6-43C6-AB44-F31B56DA1271}" type="pres">
      <dgm:prSet presAssocID="{A3BF15ED-705F-4E8D-BAAC-C4900E2AC080}" presName="level3hierChild" presStyleCnt="0"/>
      <dgm:spPr/>
    </dgm:pt>
    <dgm:pt modelId="{8172A700-1284-49F1-994E-78C69F51A6DE}" type="pres">
      <dgm:prSet presAssocID="{DE9E51A5-7573-4EDA-A137-C5E974803F1C}" presName="conn2-1" presStyleLbl="parChTrans1D3" presStyleIdx="6" presStyleCnt="8"/>
      <dgm:spPr/>
    </dgm:pt>
    <dgm:pt modelId="{D1B3D44E-3B5D-483D-8254-9FA996308295}" type="pres">
      <dgm:prSet presAssocID="{DE9E51A5-7573-4EDA-A137-C5E974803F1C}" presName="connTx" presStyleLbl="parChTrans1D3" presStyleIdx="6" presStyleCnt="8"/>
      <dgm:spPr/>
    </dgm:pt>
    <dgm:pt modelId="{A29D5933-888B-4FAE-A846-64626419BB76}" type="pres">
      <dgm:prSet presAssocID="{0144DB3D-A728-403E-8CA6-8C5042718A5E}" presName="root2" presStyleCnt="0"/>
      <dgm:spPr/>
    </dgm:pt>
    <dgm:pt modelId="{4C0C3B4B-AB6C-43AE-A9BF-E7AE468B48B4}" type="pres">
      <dgm:prSet presAssocID="{0144DB3D-A728-403E-8CA6-8C5042718A5E}" presName="LevelTwoTextNode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10FCC16-0675-43EE-861A-72E1A771CD9C}" type="pres">
      <dgm:prSet presAssocID="{0144DB3D-A728-403E-8CA6-8C5042718A5E}" presName="level3hierChild" presStyleCnt="0"/>
      <dgm:spPr/>
    </dgm:pt>
    <dgm:pt modelId="{52254025-2F61-4077-8126-960592406778}" type="pres">
      <dgm:prSet presAssocID="{523ED4C5-56AF-4F34-BDFE-190A05DB94CB}" presName="conn2-1" presStyleLbl="parChTrans1D3" presStyleIdx="7" presStyleCnt="8"/>
      <dgm:spPr/>
    </dgm:pt>
    <dgm:pt modelId="{11B80DAB-D7DC-48A4-A8B4-AF9E938C348E}" type="pres">
      <dgm:prSet presAssocID="{523ED4C5-56AF-4F34-BDFE-190A05DB94CB}" presName="connTx" presStyleLbl="parChTrans1D3" presStyleIdx="7" presStyleCnt="8"/>
      <dgm:spPr/>
    </dgm:pt>
    <dgm:pt modelId="{97EB5005-C74F-4277-ADA9-5459054146A2}" type="pres">
      <dgm:prSet presAssocID="{76A439E9-C442-4BBF-81EE-AB67C454F83E}" presName="root2" presStyleCnt="0"/>
      <dgm:spPr/>
    </dgm:pt>
    <dgm:pt modelId="{24B32A5E-C52F-4B6A-9FF4-4DDED06FBED3}" type="pres">
      <dgm:prSet presAssocID="{76A439E9-C442-4BBF-81EE-AB67C454F83E}" presName="LevelTwoTextNode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76A38F66-4749-4EC4-958A-13900A839E70}" type="pres">
      <dgm:prSet presAssocID="{76A439E9-C442-4BBF-81EE-AB67C454F83E}" presName="level3hierChild" presStyleCnt="0"/>
      <dgm:spPr/>
    </dgm:pt>
  </dgm:ptLst>
  <dgm:cxnLst>
    <dgm:cxn modelId="{1161D5BE-2B09-4B1F-96C1-282110D87B79}" srcId="{538E8605-C113-4E43-AA88-C0989EC86F72}" destId="{5D9820F7-8394-4A25-BD58-5E844B531328}" srcOrd="3" destOrd="0" parTransId="{D2E73358-FC9B-4DAA-B4A6-E53F6852D1FF}" sibTransId="{A30A6C2C-E6EB-432B-AC60-7003625F51B6}"/>
    <dgm:cxn modelId="{81BE11C5-F56E-4BF5-9912-4AEFC0D2C555}" type="presOf" srcId="{DBF66BDF-1F89-4E59-A07C-4DCD66B5D6EE}" destId="{E0CB2524-94AF-44BA-A857-A5CE8124DF34}" srcOrd="0" destOrd="0" presId="urn:microsoft.com/office/officeart/2005/8/layout/hierarchy2"/>
    <dgm:cxn modelId="{625BC4C9-F259-40BD-9CE4-53BC4EF64876}" srcId="{538E8605-C113-4E43-AA88-C0989EC86F72}" destId="{B342DB3A-176A-4203-8218-524E4650AF8E}" srcOrd="1" destOrd="0" parTransId="{8DF04950-8F06-4832-979F-6C48B2FB3FA6}" sibTransId="{30804286-7A4E-4303-ABFA-DAD998131B18}"/>
    <dgm:cxn modelId="{66A9E602-47B0-46D1-9E74-847BD202127B}" srcId="{1CDD75DD-4544-4383-A2BF-B5F37ABB14C3}" destId="{A0AAE8E3-D62F-4F2D-A4DA-1A53603D69AD}" srcOrd="0" destOrd="0" parTransId="{19DD8B41-0251-4FE8-BC7C-5F0E5B3B41F4}" sibTransId="{94D6C650-7EEC-4EA5-9EAC-4E295E293D03}"/>
    <dgm:cxn modelId="{B4478AEF-0755-462C-85DE-4667AEF2804A}" type="presOf" srcId="{1F34353F-E94F-4950-A7A1-147DA67FD1AF}" destId="{66B8818C-C2D5-45C3-942D-00EFF1DAE58C}" srcOrd="0" destOrd="0" presId="urn:microsoft.com/office/officeart/2005/8/layout/hierarchy2"/>
    <dgm:cxn modelId="{A1869689-6306-4DEE-9321-7202A872BCF1}" type="presOf" srcId="{6CA13902-AD54-4397-A707-4FEAAC79BF0B}" destId="{95240B01-49BF-43AA-8A20-2B4230E839D3}" srcOrd="1" destOrd="0" presId="urn:microsoft.com/office/officeart/2005/8/layout/hierarchy2"/>
    <dgm:cxn modelId="{33F07BC7-D4C2-4CC8-A131-7D63F99F9355}" srcId="{538E8605-C113-4E43-AA88-C0989EC86F72}" destId="{DBF66BDF-1F89-4E59-A07C-4DCD66B5D6EE}" srcOrd="2" destOrd="0" parTransId="{1F34353F-E94F-4950-A7A1-147DA67FD1AF}" sibTransId="{9BC8D52E-304B-4479-8ED9-090E585BC3DF}"/>
    <dgm:cxn modelId="{E40D6922-E450-430E-823E-DA07F4710036}" srcId="{538E8605-C113-4E43-AA88-C0989EC86F72}" destId="{1C1636CE-6ADB-4E36-85E7-154DAE3820CD}" srcOrd="0" destOrd="0" parTransId="{6E3A359E-B1A8-4079-88BF-1ED3E2BEB70C}" sibTransId="{FD598324-9D7A-4D31-8CC6-CE77B206367C}"/>
    <dgm:cxn modelId="{34156F63-7518-4210-B97E-8C22387AD85E}" type="presOf" srcId="{1F34353F-E94F-4950-A7A1-147DA67FD1AF}" destId="{7E8A3887-234A-4EC0-8283-B3720F17CF1D}" srcOrd="1" destOrd="0" presId="urn:microsoft.com/office/officeart/2005/8/layout/hierarchy2"/>
    <dgm:cxn modelId="{58D0CC23-D9CF-44E5-93E9-9C394C88E5DA}" type="presOf" srcId="{41D2FBD6-0089-4C39-B7E7-C1F023694DAF}" destId="{7DEC5158-1EA3-4F48-9E6F-866EAF63878D}" srcOrd="1" destOrd="0" presId="urn:microsoft.com/office/officeart/2005/8/layout/hierarchy2"/>
    <dgm:cxn modelId="{0D240300-6BEF-4440-B608-F57002C8D7E9}" srcId="{555F15E8-630C-4EE5-BB1B-FEA5C706523E}" destId="{538E8605-C113-4E43-AA88-C0989EC86F72}" srcOrd="0" destOrd="0" parTransId="{41D2FBD6-0089-4C39-B7E7-C1F023694DAF}" sibTransId="{818C7AE4-24F1-40C7-BEDB-214E6D3A6444}"/>
    <dgm:cxn modelId="{129C6E66-43DB-45BE-A02F-5B6265E9DD73}" type="presOf" srcId="{1C1636CE-6ADB-4E36-85E7-154DAE3820CD}" destId="{441D2C2F-BB1E-4771-BCDD-78944BBDAB2F}" srcOrd="0" destOrd="0" presId="urn:microsoft.com/office/officeart/2005/8/layout/hierarchy2"/>
    <dgm:cxn modelId="{4D7515F8-FEA5-40C5-BD57-BC8008F199C1}" srcId="{1CDD75DD-4544-4383-A2BF-B5F37ABB14C3}" destId="{76A439E9-C442-4BBF-81EE-AB67C454F83E}" srcOrd="3" destOrd="0" parTransId="{523ED4C5-56AF-4F34-BDFE-190A05DB94CB}" sibTransId="{B001DA73-6743-4C07-9EA1-57360D7CD8FD}"/>
    <dgm:cxn modelId="{0C855856-3BC4-41DD-B9E2-02D84D2D4E82}" type="presOf" srcId="{523ED4C5-56AF-4F34-BDFE-190A05DB94CB}" destId="{52254025-2F61-4077-8126-960592406778}" srcOrd="0" destOrd="0" presId="urn:microsoft.com/office/officeart/2005/8/layout/hierarchy2"/>
    <dgm:cxn modelId="{2D12C2B9-3441-4109-9DDC-DDFE11611A88}" type="presOf" srcId="{BFB0FFE7-86BA-41F5-8807-2DB81A6FA873}" destId="{55B9B4C2-6BAB-4291-9642-68B241E9558E}" srcOrd="0" destOrd="0" presId="urn:microsoft.com/office/officeart/2005/8/layout/hierarchy2"/>
    <dgm:cxn modelId="{60B139DE-E169-4050-9282-CDFB42427293}" type="presOf" srcId="{523ED4C5-56AF-4F34-BDFE-190A05DB94CB}" destId="{11B80DAB-D7DC-48A4-A8B4-AF9E938C348E}" srcOrd="1" destOrd="0" presId="urn:microsoft.com/office/officeart/2005/8/layout/hierarchy2"/>
    <dgm:cxn modelId="{CDFC04D3-735D-4E86-BD0E-8DF45F2F4AC3}" type="presOf" srcId="{41D2FBD6-0089-4C39-B7E7-C1F023694DAF}" destId="{48448F96-9D21-44D1-8EC1-8049FB5122DF}" srcOrd="0" destOrd="0" presId="urn:microsoft.com/office/officeart/2005/8/layout/hierarchy2"/>
    <dgm:cxn modelId="{4719FC70-6A0A-4CBB-9DB6-F8F0DC28AB08}" type="presOf" srcId="{5D9820F7-8394-4A25-BD58-5E844B531328}" destId="{FF98B037-3121-43EE-A7D7-8FF29529DDD5}" srcOrd="0" destOrd="0" presId="urn:microsoft.com/office/officeart/2005/8/layout/hierarchy2"/>
    <dgm:cxn modelId="{6DBBAF07-82D4-4854-86CF-5C5B4FBE9D4C}" srcId="{A3603713-C32E-4B4F-812A-851B47BCADC8}" destId="{555F15E8-630C-4EE5-BB1B-FEA5C706523E}" srcOrd="0" destOrd="0" parTransId="{81F202D6-513D-4D24-8F77-396D8851979E}" sibTransId="{3E61F150-BF15-4B30-B46F-1CD168019061}"/>
    <dgm:cxn modelId="{38278221-4A25-4F9C-8C19-17D78876851D}" srcId="{1CDD75DD-4544-4383-A2BF-B5F37ABB14C3}" destId="{A3BF15ED-705F-4E8D-BAAC-C4900E2AC080}" srcOrd="1" destOrd="0" parTransId="{BFB0FFE7-86BA-41F5-8807-2DB81A6FA873}" sibTransId="{18C95BC5-B26B-4208-83C7-62DDF8AC71D2}"/>
    <dgm:cxn modelId="{F8E69E6E-9584-4759-B0C5-F9F54D6E7789}" type="presOf" srcId="{BFB0FFE7-86BA-41F5-8807-2DB81A6FA873}" destId="{F25499F6-50DC-4AB9-B457-F1AF22F6C802}" srcOrd="1" destOrd="0" presId="urn:microsoft.com/office/officeart/2005/8/layout/hierarchy2"/>
    <dgm:cxn modelId="{03399A31-3A8F-42A8-A74B-823F93C1C103}" type="presOf" srcId="{6E3A359E-B1A8-4079-88BF-1ED3E2BEB70C}" destId="{7F608E2B-CB78-42CA-95B3-1A3677B59E4C}" srcOrd="0" destOrd="0" presId="urn:microsoft.com/office/officeart/2005/8/layout/hierarchy2"/>
    <dgm:cxn modelId="{560BF933-CF3D-48A0-930B-88FE295F2F68}" type="presOf" srcId="{B342DB3A-176A-4203-8218-524E4650AF8E}" destId="{B33705D8-3373-4566-A0AF-46A32F0BD32D}" srcOrd="0" destOrd="0" presId="urn:microsoft.com/office/officeart/2005/8/layout/hierarchy2"/>
    <dgm:cxn modelId="{C1288F77-C4CB-43EA-86B8-F2CE95EFD432}" type="presOf" srcId="{6CA13902-AD54-4397-A707-4FEAAC79BF0B}" destId="{4E39A651-2C1D-4850-8B92-1B79016F10E5}" srcOrd="0" destOrd="0" presId="urn:microsoft.com/office/officeart/2005/8/layout/hierarchy2"/>
    <dgm:cxn modelId="{7A97F6DA-E8DB-4D5A-93CE-DDF9FB2D6F20}" srcId="{555F15E8-630C-4EE5-BB1B-FEA5C706523E}" destId="{1CDD75DD-4544-4383-A2BF-B5F37ABB14C3}" srcOrd="1" destOrd="0" parTransId="{6CA13902-AD54-4397-A707-4FEAAC79BF0B}" sibTransId="{94BE0437-4DFC-44DA-A6F3-C6CD225E0EF5}"/>
    <dgm:cxn modelId="{2A8CB159-B7D3-4594-A650-6858D21FE13D}" type="presOf" srcId="{0144DB3D-A728-403E-8CA6-8C5042718A5E}" destId="{4C0C3B4B-AB6C-43AE-A9BF-E7AE468B48B4}" srcOrd="0" destOrd="0" presId="urn:microsoft.com/office/officeart/2005/8/layout/hierarchy2"/>
    <dgm:cxn modelId="{05A58819-6E29-4633-A2EB-DD994EE91185}" type="presOf" srcId="{DE9E51A5-7573-4EDA-A137-C5E974803F1C}" destId="{8172A700-1284-49F1-994E-78C69F51A6DE}" srcOrd="0" destOrd="0" presId="urn:microsoft.com/office/officeart/2005/8/layout/hierarchy2"/>
    <dgm:cxn modelId="{5F9C69E8-E686-4160-A160-ECDAC553B4FB}" type="presOf" srcId="{D2E73358-FC9B-4DAA-B4A6-E53F6852D1FF}" destId="{18D3B4DF-6702-4127-B837-12AC539E2128}" srcOrd="1" destOrd="0" presId="urn:microsoft.com/office/officeart/2005/8/layout/hierarchy2"/>
    <dgm:cxn modelId="{8E9CCB3E-195D-4278-B917-7DA6AAA40AB4}" type="presOf" srcId="{8DF04950-8F06-4832-979F-6C48B2FB3FA6}" destId="{7C3110E9-990F-4D87-828E-EE87A97D38FF}" srcOrd="1" destOrd="0" presId="urn:microsoft.com/office/officeart/2005/8/layout/hierarchy2"/>
    <dgm:cxn modelId="{40D9A122-1BA7-4AFF-9B98-5A9D2855587F}" type="presOf" srcId="{1CDD75DD-4544-4383-A2BF-B5F37ABB14C3}" destId="{91820A23-0BC1-46D4-8B64-84FD6FF956EA}" srcOrd="0" destOrd="0" presId="urn:microsoft.com/office/officeart/2005/8/layout/hierarchy2"/>
    <dgm:cxn modelId="{04327482-0758-461F-B903-1D8932534939}" type="presOf" srcId="{19DD8B41-0251-4FE8-BC7C-5F0E5B3B41F4}" destId="{7D7E641E-1262-4D56-9EE8-D1993A2528B3}" srcOrd="1" destOrd="0" presId="urn:microsoft.com/office/officeart/2005/8/layout/hierarchy2"/>
    <dgm:cxn modelId="{45EA538E-D4E6-4D24-89A8-206382127F4D}" type="presOf" srcId="{A3BF15ED-705F-4E8D-BAAC-C4900E2AC080}" destId="{736A3FBD-099E-4B87-9029-922267D5BA9D}" srcOrd="0" destOrd="0" presId="urn:microsoft.com/office/officeart/2005/8/layout/hierarchy2"/>
    <dgm:cxn modelId="{F01B2945-3FAA-46A8-958C-1791D069EE5F}" type="presOf" srcId="{6E3A359E-B1A8-4079-88BF-1ED3E2BEB70C}" destId="{1EB8AAF8-BCF3-4ED3-A88D-A3B137ED0266}" srcOrd="1" destOrd="0" presId="urn:microsoft.com/office/officeart/2005/8/layout/hierarchy2"/>
    <dgm:cxn modelId="{B1F73940-C566-4094-977F-0AF4F771D542}" type="presOf" srcId="{19DD8B41-0251-4FE8-BC7C-5F0E5B3B41F4}" destId="{A92BAA16-16CE-47B4-A86D-7DA48AAD0371}" srcOrd="0" destOrd="0" presId="urn:microsoft.com/office/officeart/2005/8/layout/hierarchy2"/>
    <dgm:cxn modelId="{D3660102-03F8-4C10-8679-D85541B63965}" type="presOf" srcId="{8DF04950-8F06-4832-979F-6C48B2FB3FA6}" destId="{EE06477F-8E3B-447F-9742-F8DA5A9EFE12}" srcOrd="0" destOrd="0" presId="urn:microsoft.com/office/officeart/2005/8/layout/hierarchy2"/>
    <dgm:cxn modelId="{59AA5CC6-57BE-4273-96FC-03EFE6C617DA}" type="presOf" srcId="{A0AAE8E3-D62F-4F2D-A4DA-1A53603D69AD}" destId="{97A302F7-1C8C-4E94-9BE1-A974348BE9CC}" srcOrd="0" destOrd="0" presId="urn:microsoft.com/office/officeart/2005/8/layout/hierarchy2"/>
    <dgm:cxn modelId="{A92BC991-08CC-426C-B0C5-CCA3EA45C4DE}" type="presOf" srcId="{D2E73358-FC9B-4DAA-B4A6-E53F6852D1FF}" destId="{E005F451-D1C8-46B0-A2D5-66C53F410836}" srcOrd="0" destOrd="0" presId="urn:microsoft.com/office/officeart/2005/8/layout/hierarchy2"/>
    <dgm:cxn modelId="{ACFA079F-6212-409B-A5B7-38B3F5AA6703}" type="presOf" srcId="{DE9E51A5-7573-4EDA-A137-C5E974803F1C}" destId="{D1B3D44E-3B5D-483D-8254-9FA996308295}" srcOrd="1" destOrd="0" presId="urn:microsoft.com/office/officeart/2005/8/layout/hierarchy2"/>
    <dgm:cxn modelId="{6575C7C5-AFC1-4589-9DCA-7D85E6A92442}" type="presOf" srcId="{A3603713-C32E-4B4F-812A-851B47BCADC8}" destId="{CAD8D9C9-677B-48ED-81EE-A14BED3030CF}" srcOrd="0" destOrd="0" presId="urn:microsoft.com/office/officeart/2005/8/layout/hierarchy2"/>
    <dgm:cxn modelId="{389A379E-4B6B-46DF-8EDC-C23EA34A8D08}" type="presOf" srcId="{76A439E9-C442-4BBF-81EE-AB67C454F83E}" destId="{24B32A5E-C52F-4B6A-9FF4-4DDED06FBED3}" srcOrd="0" destOrd="0" presId="urn:microsoft.com/office/officeart/2005/8/layout/hierarchy2"/>
    <dgm:cxn modelId="{73888FCD-4014-43AD-B62E-0C6843D5486B}" type="presOf" srcId="{538E8605-C113-4E43-AA88-C0989EC86F72}" destId="{6D761B76-F548-4A20-A979-4527176FF2CD}" srcOrd="0" destOrd="0" presId="urn:microsoft.com/office/officeart/2005/8/layout/hierarchy2"/>
    <dgm:cxn modelId="{9068E932-E427-4ABF-A977-5E9CDB3A418B}" type="presOf" srcId="{555F15E8-630C-4EE5-BB1B-FEA5C706523E}" destId="{BF7E7619-80C3-4CA7-9ACF-B98F2C88A0C3}" srcOrd="0" destOrd="0" presId="urn:microsoft.com/office/officeart/2005/8/layout/hierarchy2"/>
    <dgm:cxn modelId="{F2701A84-B2EC-4FF2-9B03-65F33D8DAD24}" srcId="{1CDD75DD-4544-4383-A2BF-B5F37ABB14C3}" destId="{0144DB3D-A728-403E-8CA6-8C5042718A5E}" srcOrd="2" destOrd="0" parTransId="{DE9E51A5-7573-4EDA-A137-C5E974803F1C}" sibTransId="{76EF1BD1-C683-48E0-AA58-79CC6F324220}"/>
    <dgm:cxn modelId="{61335D4A-66C6-48B4-A4C1-5FBBCE9DEBC4}" type="presParOf" srcId="{CAD8D9C9-677B-48ED-81EE-A14BED3030CF}" destId="{6C3E0CAF-68B2-4FC7-884C-1C79A790E580}" srcOrd="0" destOrd="0" presId="urn:microsoft.com/office/officeart/2005/8/layout/hierarchy2"/>
    <dgm:cxn modelId="{567253B7-BCAF-4E88-88E0-CD6CB965F621}" type="presParOf" srcId="{6C3E0CAF-68B2-4FC7-884C-1C79A790E580}" destId="{BF7E7619-80C3-4CA7-9ACF-B98F2C88A0C3}" srcOrd="0" destOrd="0" presId="urn:microsoft.com/office/officeart/2005/8/layout/hierarchy2"/>
    <dgm:cxn modelId="{244C1FCF-7B03-4113-9202-4679A7A350ED}" type="presParOf" srcId="{6C3E0CAF-68B2-4FC7-884C-1C79A790E580}" destId="{CA89CF94-5A02-4639-8589-44C55C52A30B}" srcOrd="1" destOrd="0" presId="urn:microsoft.com/office/officeart/2005/8/layout/hierarchy2"/>
    <dgm:cxn modelId="{1FB4D867-845F-429C-ADB1-92DE48F90EA3}" type="presParOf" srcId="{CA89CF94-5A02-4639-8589-44C55C52A30B}" destId="{48448F96-9D21-44D1-8EC1-8049FB5122DF}" srcOrd="0" destOrd="0" presId="urn:microsoft.com/office/officeart/2005/8/layout/hierarchy2"/>
    <dgm:cxn modelId="{4BF73EE2-F94B-4DB2-9696-2C45DBA8855B}" type="presParOf" srcId="{48448F96-9D21-44D1-8EC1-8049FB5122DF}" destId="{7DEC5158-1EA3-4F48-9E6F-866EAF63878D}" srcOrd="0" destOrd="0" presId="urn:microsoft.com/office/officeart/2005/8/layout/hierarchy2"/>
    <dgm:cxn modelId="{22534109-4274-41D0-B1C3-1DE56EBAA617}" type="presParOf" srcId="{CA89CF94-5A02-4639-8589-44C55C52A30B}" destId="{5DCB39F0-9D99-442E-B1B4-FDA33FF0C298}" srcOrd="1" destOrd="0" presId="urn:microsoft.com/office/officeart/2005/8/layout/hierarchy2"/>
    <dgm:cxn modelId="{C15B1A74-A6D4-483B-AC71-570C297D5E76}" type="presParOf" srcId="{5DCB39F0-9D99-442E-B1B4-FDA33FF0C298}" destId="{6D761B76-F548-4A20-A979-4527176FF2CD}" srcOrd="0" destOrd="0" presId="urn:microsoft.com/office/officeart/2005/8/layout/hierarchy2"/>
    <dgm:cxn modelId="{120DEC1E-4F55-4FB8-BC21-8EF5ACBC3E18}" type="presParOf" srcId="{5DCB39F0-9D99-442E-B1B4-FDA33FF0C298}" destId="{D9513278-402D-478A-995C-C33AA36027D0}" srcOrd="1" destOrd="0" presId="urn:microsoft.com/office/officeart/2005/8/layout/hierarchy2"/>
    <dgm:cxn modelId="{C1E52E9B-0632-47B8-827C-77111AC830BD}" type="presParOf" srcId="{D9513278-402D-478A-995C-C33AA36027D0}" destId="{7F608E2B-CB78-42CA-95B3-1A3677B59E4C}" srcOrd="0" destOrd="0" presId="urn:microsoft.com/office/officeart/2005/8/layout/hierarchy2"/>
    <dgm:cxn modelId="{6A2A7F5F-791C-4400-AD69-9D7EE1A2371E}" type="presParOf" srcId="{7F608E2B-CB78-42CA-95B3-1A3677B59E4C}" destId="{1EB8AAF8-BCF3-4ED3-A88D-A3B137ED0266}" srcOrd="0" destOrd="0" presId="urn:microsoft.com/office/officeart/2005/8/layout/hierarchy2"/>
    <dgm:cxn modelId="{73646544-4396-41B8-B9E0-1DAFBD65DE27}" type="presParOf" srcId="{D9513278-402D-478A-995C-C33AA36027D0}" destId="{05F388DB-A408-4A0C-953D-A2267A7563DE}" srcOrd="1" destOrd="0" presId="urn:microsoft.com/office/officeart/2005/8/layout/hierarchy2"/>
    <dgm:cxn modelId="{EA6A295B-B40D-47BC-813F-5AE357CC3568}" type="presParOf" srcId="{05F388DB-A408-4A0C-953D-A2267A7563DE}" destId="{441D2C2F-BB1E-4771-BCDD-78944BBDAB2F}" srcOrd="0" destOrd="0" presId="urn:microsoft.com/office/officeart/2005/8/layout/hierarchy2"/>
    <dgm:cxn modelId="{EF4402C1-4EED-460B-8B9D-D3D8F4A1FA41}" type="presParOf" srcId="{05F388DB-A408-4A0C-953D-A2267A7563DE}" destId="{2CAA8CB2-3A93-4A36-8C0A-25448DED8CBF}" srcOrd="1" destOrd="0" presId="urn:microsoft.com/office/officeart/2005/8/layout/hierarchy2"/>
    <dgm:cxn modelId="{EF41E837-7974-434B-89F7-9083F585DDBF}" type="presParOf" srcId="{D9513278-402D-478A-995C-C33AA36027D0}" destId="{EE06477F-8E3B-447F-9742-F8DA5A9EFE12}" srcOrd="2" destOrd="0" presId="urn:microsoft.com/office/officeart/2005/8/layout/hierarchy2"/>
    <dgm:cxn modelId="{7EE29C4D-B667-45B4-851D-9234E5CF3D18}" type="presParOf" srcId="{EE06477F-8E3B-447F-9742-F8DA5A9EFE12}" destId="{7C3110E9-990F-4D87-828E-EE87A97D38FF}" srcOrd="0" destOrd="0" presId="urn:microsoft.com/office/officeart/2005/8/layout/hierarchy2"/>
    <dgm:cxn modelId="{C7F3BABA-AB5B-405D-ABEE-AA5E7FA8DDCF}" type="presParOf" srcId="{D9513278-402D-478A-995C-C33AA36027D0}" destId="{B2C6A6A0-A124-4107-9700-00FD92758A54}" srcOrd="3" destOrd="0" presId="urn:microsoft.com/office/officeart/2005/8/layout/hierarchy2"/>
    <dgm:cxn modelId="{BFA422BA-A50D-49B5-88D3-23D28E5C0598}" type="presParOf" srcId="{B2C6A6A0-A124-4107-9700-00FD92758A54}" destId="{B33705D8-3373-4566-A0AF-46A32F0BD32D}" srcOrd="0" destOrd="0" presId="urn:microsoft.com/office/officeart/2005/8/layout/hierarchy2"/>
    <dgm:cxn modelId="{91B64D05-FB5B-4757-B564-7F6929BF930E}" type="presParOf" srcId="{B2C6A6A0-A124-4107-9700-00FD92758A54}" destId="{5E6354F5-30AF-4828-BBD6-6848DA8AE8D6}" srcOrd="1" destOrd="0" presId="urn:microsoft.com/office/officeart/2005/8/layout/hierarchy2"/>
    <dgm:cxn modelId="{61192E4B-C70F-455E-A352-EC5E1199C76E}" type="presParOf" srcId="{D9513278-402D-478A-995C-C33AA36027D0}" destId="{66B8818C-C2D5-45C3-942D-00EFF1DAE58C}" srcOrd="4" destOrd="0" presId="urn:microsoft.com/office/officeart/2005/8/layout/hierarchy2"/>
    <dgm:cxn modelId="{4963BD0A-ACB4-4783-A1EC-42C5A4089285}" type="presParOf" srcId="{66B8818C-C2D5-45C3-942D-00EFF1DAE58C}" destId="{7E8A3887-234A-4EC0-8283-B3720F17CF1D}" srcOrd="0" destOrd="0" presId="urn:microsoft.com/office/officeart/2005/8/layout/hierarchy2"/>
    <dgm:cxn modelId="{D0C02193-42EA-4D93-8621-9C8B2D541338}" type="presParOf" srcId="{D9513278-402D-478A-995C-C33AA36027D0}" destId="{A65CD908-090C-4B2D-BA3D-047AE99A19EF}" srcOrd="5" destOrd="0" presId="urn:microsoft.com/office/officeart/2005/8/layout/hierarchy2"/>
    <dgm:cxn modelId="{8D3C049D-C394-4757-91DF-799FEB56ED3A}" type="presParOf" srcId="{A65CD908-090C-4B2D-BA3D-047AE99A19EF}" destId="{E0CB2524-94AF-44BA-A857-A5CE8124DF34}" srcOrd="0" destOrd="0" presId="urn:microsoft.com/office/officeart/2005/8/layout/hierarchy2"/>
    <dgm:cxn modelId="{73AA437D-B6CD-4BD4-9D78-D6C5A2B9D145}" type="presParOf" srcId="{A65CD908-090C-4B2D-BA3D-047AE99A19EF}" destId="{7BC58372-B654-4CDF-A970-176E6D426E45}" srcOrd="1" destOrd="0" presId="urn:microsoft.com/office/officeart/2005/8/layout/hierarchy2"/>
    <dgm:cxn modelId="{91D0511F-54D4-4D5C-8254-7156DC025FF3}" type="presParOf" srcId="{D9513278-402D-478A-995C-C33AA36027D0}" destId="{E005F451-D1C8-46B0-A2D5-66C53F410836}" srcOrd="6" destOrd="0" presId="urn:microsoft.com/office/officeart/2005/8/layout/hierarchy2"/>
    <dgm:cxn modelId="{AE480B80-0682-48A0-9DEE-070A543F0D44}" type="presParOf" srcId="{E005F451-D1C8-46B0-A2D5-66C53F410836}" destId="{18D3B4DF-6702-4127-B837-12AC539E2128}" srcOrd="0" destOrd="0" presId="urn:microsoft.com/office/officeart/2005/8/layout/hierarchy2"/>
    <dgm:cxn modelId="{F17366BF-280E-4FA5-875C-E805F5284477}" type="presParOf" srcId="{D9513278-402D-478A-995C-C33AA36027D0}" destId="{35C8A7C7-6E03-4092-B1C5-EDAC76758102}" srcOrd="7" destOrd="0" presId="urn:microsoft.com/office/officeart/2005/8/layout/hierarchy2"/>
    <dgm:cxn modelId="{29119147-67A9-4F00-80E3-0A100FB4415B}" type="presParOf" srcId="{35C8A7C7-6E03-4092-B1C5-EDAC76758102}" destId="{FF98B037-3121-43EE-A7D7-8FF29529DDD5}" srcOrd="0" destOrd="0" presId="urn:microsoft.com/office/officeart/2005/8/layout/hierarchy2"/>
    <dgm:cxn modelId="{DB08FE55-485D-4269-922E-6E1AF393C472}" type="presParOf" srcId="{35C8A7C7-6E03-4092-B1C5-EDAC76758102}" destId="{B77A5A2E-1D3A-492F-947D-11B877EF17B9}" srcOrd="1" destOrd="0" presId="urn:microsoft.com/office/officeart/2005/8/layout/hierarchy2"/>
    <dgm:cxn modelId="{4A7F435A-9EC3-4E68-A2D2-2660465F43C4}" type="presParOf" srcId="{CA89CF94-5A02-4639-8589-44C55C52A30B}" destId="{4E39A651-2C1D-4850-8B92-1B79016F10E5}" srcOrd="2" destOrd="0" presId="urn:microsoft.com/office/officeart/2005/8/layout/hierarchy2"/>
    <dgm:cxn modelId="{E82AA9B2-780B-4709-BCD5-0DEEB32E4953}" type="presParOf" srcId="{4E39A651-2C1D-4850-8B92-1B79016F10E5}" destId="{95240B01-49BF-43AA-8A20-2B4230E839D3}" srcOrd="0" destOrd="0" presId="urn:microsoft.com/office/officeart/2005/8/layout/hierarchy2"/>
    <dgm:cxn modelId="{F8D56218-9490-430D-B9C9-FF197DA8FDC2}" type="presParOf" srcId="{CA89CF94-5A02-4639-8589-44C55C52A30B}" destId="{4AB599CF-DB38-4D27-8097-E8F74BE976F6}" srcOrd="3" destOrd="0" presId="urn:microsoft.com/office/officeart/2005/8/layout/hierarchy2"/>
    <dgm:cxn modelId="{522773D7-56F4-41D3-8839-4C9B5FBECFF4}" type="presParOf" srcId="{4AB599CF-DB38-4D27-8097-E8F74BE976F6}" destId="{91820A23-0BC1-46D4-8B64-84FD6FF956EA}" srcOrd="0" destOrd="0" presId="urn:microsoft.com/office/officeart/2005/8/layout/hierarchy2"/>
    <dgm:cxn modelId="{AACEFE2E-1C27-4DB8-ABB1-F1E361446286}" type="presParOf" srcId="{4AB599CF-DB38-4D27-8097-E8F74BE976F6}" destId="{980900AB-C6F7-4885-94C4-5D46719E02F6}" srcOrd="1" destOrd="0" presId="urn:microsoft.com/office/officeart/2005/8/layout/hierarchy2"/>
    <dgm:cxn modelId="{D06ADF78-A8E4-436F-A13E-3EC617296ACA}" type="presParOf" srcId="{980900AB-C6F7-4885-94C4-5D46719E02F6}" destId="{A92BAA16-16CE-47B4-A86D-7DA48AAD0371}" srcOrd="0" destOrd="0" presId="urn:microsoft.com/office/officeart/2005/8/layout/hierarchy2"/>
    <dgm:cxn modelId="{588E0F75-4604-4C98-890E-2F32F60A6228}" type="presParOf" srcId="{A92BAA16-16CE-47B4-A86D-7DA48AAD0371}" destId="{7D7E641E-1262-4D56-9EE8-D1993A2528B3}" srcOrd="0" destOrd="0" presId="urn:microsoft.com/office/officeart/2005/8/layout/hierarchy2"/>
    <dgm:cxn modelId="{49230947-99F0-4B51-B57A-8CDDD4506FD9}" type="presParOf" srcId="{980900AB-C6F7-4885-94C4-5D46719E02F6}" destId="{40A7D659-7DFB-44C6-A581-2E09473159BF}" srcOrd="1" destOrd="0" presId="urn:microsoft.com/office/officeart/2005/8/layout/hierarchy2"/>
    <dgm:cxn modelId="{48D3647A-729F-41EF-AF58-B2AB30E3FFF1}" type="presParOf" srcId="{40A7D659-7DFB-44C6-A581-2E09473159BF}" destId="{97A302F7-1C8C-4E94-9BE1-A974348BE9CC}" srcOrd="0" destOrd="0" presId="urn:microsoft.com/office/officeart/2005/8/layout/hierarchy2"/>
    <dgm:cxn modelId="{172FE724-C818-4698-A80B-E171205CA24C}" type="presParOf" srcId="{40A7D659-7DFB-44C6-A581-2E09473159BF}" destId="{24C5804E-97D0-4146-9FBB-60E46F35F591}" srcOrd="1" destOrd="0" presId="urn:microsoft.com/office/officeart/2005/8/layout/hierarchy2"/>
    <dgm:cxn modelId="{39C4DD6A-6766-4A4B-BD81-7F60AE12B9E7}" type="presParOf" srcId="{980900AB-C6F7-4885-94C4-5D46719E02F6}" destId="{55B9B4C2-6BAB-4291-9642-68B241E9558E}" srcOrd="2" destOrd="0" presId="urn:microsoft.com/office/officeart/2005/8/layout/hierarchy2"/>
    <dgm:cxn modelId="{B86CEE04-84E2-4148-B0A7-AD9F476D1BD4}" type="presParOf" srcId="{55B9B4C2-6BAB-4291-9642-68B241E9558E}" destId="{F25499F6-50DC-4AB9-B457-F1AF22F6C802}" srcOrd="0" destOrd="0" presId="urn:microsoft.com/office/officeart/2005/8/layout/hierarchy2"/>
    <dgm:cxn modelId="{D8985322-5AB6-46C7-AD7D-5DD413615262}" type="presParOf" srcId="{980900AB-C6F7-4885-94C4-5D46719E02F6}" destId="{AF0BFED5-2157-41A0-8BBC-C19612018C60}" srcOrd="3" destOrd="0" presId="urn:microsoft.com/office/officeart/2005/8/layout/hierarchy2"/>
    <dgm:cxn modelId="{2C53F9D8-C15D-4437-8C2A-8656C70ECBF9}" type="presParOf" srcId="{AF0BFED5-2157-41A0-8BBC-C19612018C60}" destId="{736A3FBD-099E-4B87-9029-922267D5BA9D}" srcOrd="0" destOrd="0" presId="urn:microsoft.com/office/officeart/2005/8/layout/hierarchy2"/>
    <dgm:cxn modelId="{36C0A94F-D1EB-48E2-A994-7AE83525CAAE}" type="presParOf" srcId="{AF0BFED5-2157-41A0-8BBC-C19612018C60}" destId="{5B163798-76F6-43C6-AB44-F31B56DA1271}" srcOrd="1" destOrd="0" presId="urn:microsoft.com/office/officeart/2005/8/layout/hierarchy2"/>
    <dgm:cxn modelId="{6406C636-4ED8-48C3-82FA-145DC09B8780}" type="presParOf" srcId="{980900AB-C6F7-4885-94C4-5D46719E02F6}" destId="{8172A700-1284-49F1-994E-78C69F51A6DE}" srcOrd="4" destOrd="0" presId="urn:microsoft.com/office/officeart/2005/8/layout/hierarchy2"/>
    <dgm:cxn modelId="{B44502FA-3716-4908-8EE1-7402D60ABDC4}" type="presParOf" srcId="{8172A700-1284-49F1-994E-78C69F51A6DE}" destId="{D1B3D44E-3B5D-483D-8254-9FA996308295}" srcOrd="0" destOrd="0" presId="urn:microsoft.com/office/officeart/2005/8/layout/hierarchy2"/>
    <dgm:cxn modelId="{C3EB6C07-7FD4-402E-A181-A83FBF263CE9}" type="presParOf" srcId="{980900AB-C6F7-4885-94C4-5D46719E02F6}" destId="{A29D5933-888B-4FAE-A846-64626419BB76}" srcOrd="5" destOrd="0" presId="urn:microsoft.com/office/officeart/2005/8/layout/hierarchy2"/>
    <dgm:cxn modelId="{B61E0F21-9790-42E6-85B9-87BAD9EDB8B9}" type="presParOf" srcId="{A29D5933-888B-4FAE-A846-64626419BB76}" destId="{4C0C3B4B-AB6C-43AE-A9BF-E7AE468B48B4}" srcOrd="0" destOrd="0" presId="urn:microsoft.com/office/officeart/2005/8/layout/hierarchy2"/>
    <dgm:cxn modelId="{A13CACEA-5951-4FE2-8AB6-46D669CC78C4}" type="presParOf" srcId="{A29D5933-888B-4FAE-A846-64626419BB76}" destId="{510FCC16-0675-43EE-861A-72E1A771CD9C}" srcOrd="1" destOrd="0" presId="urn:microsoft.com/office/officeart/2005/8/layout/hierarchy2"/>
    <dgm:cxn modelId="{D2DE772C-81E5-43DB-AEBE-60700798E80C}" type="presParOf" srcId="{980900AB-C6F7-4885-94C4-5D46719E02F6}" destId="{52254025-2F61-4077-8126-960592406778}" srcOrd="6" destOrd="0" presId="urn:microsoft.com/office/officeart/2005/8/layout/hierarchy2"/>
    <dgm:cxn modelId="{E4E5F4BE-528C-4221-8208-485FBDEF68F8}" type="presParOf" srcId="{52254025-2F61-4077-8126-960592406778}" destId="{11B80DAB-D7DC-48A4-A8B4-AF9E938C348E}" srcOrd="0" destOrd="0" presId="urn:microsoft.com/office/officeart/2005/8/layout/hierarchy2"/>
    <dgm:cxn modelId="{8267186B-4BFA-40DB-9A5B-A78736FA0D7F}" type="presParOf" srcId="{980900AB-C6F7-4885-94C4-5D46719E02F6}" destId="{97EB5005-C74F-4277-ADA9-5459054146A2}" srcOrd="7" destOrd="0" presId="urn:microsoft.com/office/officeart/2005/8/layout/hierarchy2"/>
    <dgm:cxn modelId="{27B82783-C67D-42C7-9B51-88194E08D297}" type="presParOf" srcId="{97EB5005-C74F-4277-ADA9-5459054146A2}" destId="{24B32A5E-C52F-4B6A-9FF4-4DDED06FBED3}" srcOrd="0" destOrd="0" presId="urn:microsoft.com/office/officeart/2005/8/layout/hierarchy2"/>
    <dgm:cxn modelId="{E358DB17-D3F1-4411-8B08-863C9675CA9D}" type="presParOf" srcId="{97EB5005-C74F-4277-ADA9-5459054146A2}" destId="{76A38F66-4749-4EC4-958A-13900A839E70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30ECC0-D44C-4F91-B8C2-B275576DCF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917625E-8487-48BA-8867-9E1974AB37EF}">
      <dgm:prSet phldrT="[Texto]"/>
      <dgm:spPr/>
      <dgm:t>
        <a:bodyPr/>
        <a:lstStyle/>
        <a:p>
          <a:r>
            <a:rPr lang="es-CL" dirty="0" smtClean="0"/>
            <a:t>Antropología </a:t>
          </a:r>
          <a:endParaRPr lang="es-CL" dirty="0"/>
        </a:p>
      </dgm:t>
    </dgm:pt>
    <dgm:pt modelId="{A82BBABB-6B63-4F01-AB04-9D22FFCB10E1}" type="parTrans" cxnId="{223235C6-3C5C-4043-B043-C308DEB6B5CD}">
      <dgm:prSet/>
      <dgm:spPr/>
      <dgm:t>
        <a:bodyPr/>
        <a:lstStyle/>
        <a:p>
          <a:endParaRPr lang="es-CL"/>
        </a:p>
      </dgm:t>
    </dgm:pt>
    <dgm:pt modelId="{5B5B588E-E7B7-4A38-91E3-A08EFF68CF24}" type="sibTrans" cxnId="{223235C6-3C5C-4043-B043-C308DEB6B5CD}">
      <dgm:prSet/>
      <dgm:spPr/>
      <dgm:t>
        <a:bodyPr/>
        <a:lstStyle/>
        <a:p>
          <a:endParaRPr lang="es-CL"/>
        </a:p>
      </dgm:t>
    </dgm:pt>
    <dgm:pt modelId="{8A2E5E59-7BA2-4A10-ACCF-AB8DA30AEF78}">
      <dgm:prSet phldrT="[Texto]"/>
      <dgm:spPr/>
      <dgm:t>
        <a:bodyPr/>
        <a:lstStyle/>
        <a:p>
          <a:r>
            <a:rPr lang="es-CL" dirty="0" smtClean="0"/>
            <a:t>A. Física</a:t>
          </a:r>
          <a:endParaRPr lang="es-CL" dirty="0"/>
        </a:p>
      </dgm:t>
    </dgm:pt>
    <dgm:pt modelId="{3BA1F97A-934E-4B7E-9F94-D3F2F6916D54}" type="parTrans" cxnId="{4A685444-2492-4928-BE98-CAB4EDB00ED5}">
      <dgm:prSet/>
      <dgm:spPr/>
      <dgm:t>
        <a:bodyPr/>
        <a:lstStyle/>
        <a:p>
          <a:endParaRPr lang="es-CL"/>
        </a:p>
      </dgm:t>
    </dgm:pt>
    <dgm:pt modelId="{B26C4660-4B58-4083-A4E5-ADDEFB471664}" type="sibTrans" cxnId="{4A685444-2492-4928-BE98-CAB4EDB00ED5}">
      <dgm:prSet/>
      <dgm:spPr/>
      <dgm:t>
        <a:bodyPr/>
        <a:lstStyle/>
        <a:p>
          <a:endParaRPr lang="es-CL"/>
        </a:p>
      </dgm:t>
    </dgm:pt>
    <dgm:pt modelId="{EAB3B72E-7E3B-4326-86B4-7195E7EB6A04}">
      <dgm:prSet/>
      <dgm:spPr/>
      <dgm:t>
        <a:bodyPr/>
        <a:lstStyle/>
        <a:p>
          <a:r>
            <a:rPr lang="es-CL" dirty="0" smtClean="0"/>
            <a:t>Geografía </a:t>
          </a:r>
          <a:endParaRPr lang="es-CL" dirty="0"/>
        </a:p>
      </dgm:t>
    </dgm:pt>
    <dgm:pt modelId="{411DC191-091F-404E-96A9-0F09064C354E}" type="parTrans" cxnId="{E6A6AF4E-1FF9-49A3-AAE1-938034A3EE0B}">
      <dgm:prSet/>
      <dgm:spPr/>
      <dgm:t>
        <a:bodyPr/>
        <a:lstStyle/>
        <a:p>
          <a:endParaRPr lang="es-CL"/>
        </a:p>
      </dgm:t>
    </dgm:pt>
    <dgm:pt modelId="{B09F0E46-71CA-4E78-AEC3-8E8C19E4D9B2}" type="sibTrans" cxnId="{E6A6AF4E-1FF9-49A3-AAE1-938034A3EE0B}">
      <dgm:prSet/>
      <dgm:spPr/>
      <dgm:t>
        <a:bodyPr/>
        <a:lstStyle/>
        <a:p>
          <a:endParaRPr lang="es-CL"/>
        </a:p>
      </dgm:t>
    </dgm:pt>
    <dgm:pt modelId="{10A85C60-EC3E-4275-90DB-8210C028145E}">
      <dgm:prSet/>
      <dgm:spPr/>
      <dgm:t>
        <a:bodyPr/>
        <a:lstStyle/>
        <a:p>
          <a:r>
            <a:rPr lang="es-CL" dirty="0" smtClean="0"/>
            <a:t>Filosofía </a:t>
          </a:r>
          <a:endParaRPr lang="es-CL" dirty="0"/>
        </a:p>
      </dgm:t>
    </dgm:pt>
    <dgm:pt modelId="{98E030BD-F2AB-4797-AF86-688B84675D81}" type="parTrans" cxnId="{5832CCA7-A69C-4298-AFE0-48E7BB7A5351}">
      <dgm:prSet/>
      <dgm:spPr/>
      <dgm:t>
        <a:bodyPr/>
        <a:lstStyle/>
        <a:p>
          <a:endParaRPr lang="es-CL"/>
        </a:p>
      </dgm:t>
    </dgm:pt>
    <dgm:pt modelId="{7065C9B6-1C0F-45FE-A85A-4D2A06DC0DB2}" type="sibTrans" cxnId="{5832CCA7-A69C-4298-AFE0-48E7BB7A5351}">
      <dgm:prSet/>
      <dgm:spPr/>
      <dgm:t>
        <a:bodyPr/>
        <a:lstStyle/>
        <a:p>
          <a:endParaRPr lang="es-CL"/>
        </a:p>
      </dgm:t>
    </dgm:pt>
    <dgm:pt modelId="{49887A34-849E-4B85-8F04-A5CED19506E3}">
      <dgm:prSet/>
      <dgm:spPr/>
      <dgm:t>
        <a:bodyPr/>
        <a:lstStyle/>
        <a:p>
          <a:r>
            <a:rPr lang="es-CL" dirty="0" smtClean="0"/>
            <a:t>Economía</a:t>
          </a:r>
          <a:endParaRPr lang="es-CL" dirty="0"/>
        </a:p>
      </dgm:t>
    </dgm:pt>
    <dgm:pt modelId="{FDAF9520-1B50-4102-AC1D-0B129FA524AB}" type="parTrans" cxnId="{832C5D41-3392-4F15-99B7-6F9625B61781}">
      <dgm:prSet/>
      <dgm:spPr/>
      <dgm:t>
        <a:bodyPr/>
        <a:lstStyle/>
        <a:p>
          <a:endParaRPr lang="es-CL"/>
        </a:p>
      </dgm:t>
    </dgm:pt>
    <dgm:pt modelId="{87BE3888-D588-46C4-88D1-1E4249EE8C5B}" type="sibTrans" cxnId="{832C5D41-3392-4F15-99B7-6F9625B61781}">
      <dgm:prSet/>
      <dgm:spPr/>
      <dgm:t>
        <a:bodyPr/>
        <a:lstStyle/>
        <a:p>
          <a:endParaRPr lang="es-CL"/>
        </a:p>
      </dgm:t>
    </dgm:pt>
    <dgm:pt modelId="{310E8F14-0481-4C1C-B63D-F3C0A9936845}">
      <dgm:prSet/>
      <dgm:spPr/>
      <dgm:t>
        <a:bodyPr/>
        <a:lstStyle/>
        <a:p>
          <a:r>
            <a:rPr lang="es-CL" dirty="0" smtClean="0"/>
            <a:t>Sociología</a:t>
          </a:r>
          <a:endParaRPr lang="es-CL" dirty="0"/>
        </a:p>
      </dgm:t>
    </dgm:pt>
    <dgm:pt modelId="{EAE7C81A-B913-4B34-AFA1-0D876EC075EC}" type="parTrans" cxnId="{78308A0B-ACCF-4F15-B53E-EB9717CD86D3}">
      <dgm:prSet/>
      <dgm:spPr/>
      <dgm:t>
        <a:bodyPr/>
        <a:lstStyle/>
        <a:p>
          <a:endParaRPr lang="es-CL"/>
        </a:p>
      </dgm:t>
    </dgm:pt>
    <dgm:pt modelId="{F5AB1550-88AE-4BAA-A95A-32F25583D8E6}" type="sibTrans" cxnId="{78308A0B-ACCF-4F15-B53E-EB9717CD86D3}">
      <dgm:prSet/>
      <dgm:spPr/>
      <dgm:t>
        <a:bodyPr/>
        <a:lstStyle/>
        <a:p>
          <a:endParaRPr lang="es-CL"/>
        </a:p>
      </dgm:t>
    </dgm:pt>
    <dgm:pt modelId="{3BB949D3-54DC-4ACC-B7E8-D8889EDA258F}">
      <dgm:prSet/>
      <dgm:spPr/>
      <dgm:t>
        <a:bodyPr/>
        <a:lstStyle/>
        <a:p>
          <a:r>
            <a:rPr lang="es-CL" dirty="0" smtClean="0"/>
            <a:t>Política </a:t>
          </a:r>
          <a:endParaRPr lang="es-CL" dirty="0"/>
        </a:p>
      </dgm:t>
    </dgm:pt>
    <dgm:pt modelId="{AFDE55B1-BCBD-4C28-A7ED-AEE4C6BFCDA2}" type="parTrans" cxnId="{D58106A9-6083-4268-8C94-6DD1FB1B8777}">
      <dgm:prSet/>
      <dgm:spPr/>
      <dgm:t>
        <a:bodyPr/>
        <a:lstStyle/>
        <a:p>
          <a:endParaRPr lang="es-CL"/>
        </a:p>
      </dgm:t>
    </dgm:pt>
    <dgm:pt modelId="{736C3F3D-8976-49B8-8D06-9B64D8A53D3F}" type="sibTrans" cxnId="{D58106A9-6083-4268-8C94-6DD1FB1B8777}">
      <dgm:prSet/>
      <dgm:spPr/>
      <dgm:t>
        <a:bodyPr/>
        <a:lstStyle/>
        <a:p>
          <a:endParaRPr lang="es-CL"/>
        </a:p>
      </dgm:t>
    </dgm:pt>
    <dgm:pt modelId="{C75EB4C9-FB54-44BC-9156-8DEFFB8879E3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dirty="0" smtClean="0"/>
            <a:t>A. Social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dirty="0"/>
        </a:p>
      </dgm:t>
    </dgm:pt>
    <dgm:pt modelId="{56DAB2AA-253D-443A-BA22-7C9C994EFF0A}" type="parTrans" cxnId="{EAC6AD4F-F8D6-4104-BA43-3918DDC947F4}">
      <dgm:prSet/>
      <dgm:spPr/>
      <dgm:t>
        <a:bodyPr/>
        <a:lstStyle/>
        <a:p>
          <a:endParaRPr lang="es-CL"/>
        </a:p>
      </dgm:t>
    </dgm:pt>
    <dgm:pt modelId="{68D18B58-4F09-4E66-8F46-441D69B4D15E}" type="sibTrans" cxnId="{EAC6AD4F-F8D6-4104-BA43-3918DDC947F4}">
      <dgm:prSet/>
      <dgm:spPr/>
      <dgm:t>
        <a:bodyPr/>
        <a:lstStyle/>
        <a:p>
          <a:endParaRPr lang="es-CL"/>
        </a:p>
      </dgm:t>
    </dgm:pt>
    <dgm:pt modelId="{50ECA821-7704-48A8-BE5D-1CB17439B387}">
      <dgm:prSet/>
      <dgm:spPr/>
      <dgm:t>
        <a:bodyPr/>
        <a:lstStyle/>
        <a:p>
          <a:r>
            <a:rPr lang="es-CL" dirty="0" smtClean="0"/>
            <a:t>Sociedades primitivas  </a:t>
          </a:r>
          <a:endParaRPr lang="es-CL" dirty="0"/>
        </a:p>
      </dgm:t>
    </dgm:pt>
    <dgm:pt modelId="{3A07AB85-1A24-46BB-ACA7-39D37D7FCF35}" type="parTrans" cxnId="{BA80A834-3E17-417B-B31C-F6C9C102816C}">
      <dgm:prSet/>
      <dgm:spPr/>
      <dgm:t>
        <a:bodyPr/>
        <a:lstStyle/>
        <a:p>
          <a:endParaRPr lang="es-CL"/>
        </a:p>
      </dgm:t>
    </dgm:pt>
    <dgm:pt modelId="{82B51728-1342-440D-8A28-F292ACCCC1A1}" type="sibTrans" cxnId="{BA80A834-3E17-417B-B31C-F6C9C102816C}">
      <dgm:prSet/>
      <dgm:spPr/>
      <dgm:t>
        <a:bodyPr/>
        <a:lstStyle/>
        <a:p>
          <a:endParaRPr lang="es-CL"/>
        </a:p>
      </dgm:t>
    </dgm:pt>
    <dgm:pt modelId="{79B765CC-E218-4933-9D09-F0E0AD100EE0}" type="pres">
      <dgm:prSet presAssocID="{C230ECC0-D44C-4F91-B8C2-B275576DCF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48ED9D2-10BF-4447-A40F-686566A39C73}" type="pres">
      <dgm:prSet presAssocID="{3BB949D3-54DC-4ACC-B7E8-D8889EDA258F}" presName="hierRoot1" presStyleCnt="0">
        <dgm:presLayoutVars>
          <dgm:hierBranch val="init"/>
        </dgm:presLayoutVars>
      </dgm:prSet>
      <dgm:spPr/>
    </dgm:pt>
    <dgm:pt modelId="{15B0FAFB-6AA9-451F-AA17-75D033D596D1}" type="pres">
      <dgm:prSet presAssocID="{3BB949D3-54DC-4ACC-B7E8-D8889EDA258F}" presName="rootComposite1" presStyleCnt="0"/>
      <dgm:spPr/>
    </dgm:pt>
    <dgm:pt modelId="{ED322B1B-A6F4-4C31-8E2E-8AD3794D69BE}" type="pres">
      <dgm:prSet presAssocID="{3BB949D3-54DC-4ACC-B7E8-D8889EDA258F}" presName="rootText1" presStyleLbl="node0" presStyleIdx="0" presStyleCnt="6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3322754E-2A76-4B1F-9517-5A74DD9770F2}" type="pres">
      <dgm:prSet presAssocID="{3BB949D3-54DC-4ACC-B7E8-D8889EDA258F}" presName="rootConnector1" presStyleLbl="node1" presStyleIdx="0" presStyleCnt="0"/>
      <dgm:spPr/>
    </dgm:pt>
    <dgm:pt modelId="{832EEF43-3A18-49AF-9C10-8BC04A74F0B8}" type="pres">
      <dgm:prSet presAssocID="{3BB949D3-54DC-4ACC-B7E8-D8889EDA258F}" presName="hierChild2" presStyleCnt="0"/>
      <dgm:spPr/>
    </dgm:pt>
    <dgm:pt modelId="{2C8EE6C9-8E06-4880-8A6B-AE2A3BB1069D}" type="pres">
      <dgm:prSet presAssocID="{3BB949D3-54DC-4ACC-B7E8-D8889EDA258F}" presName="hierChild3" presStyleCnt="0"/>
      <dgm:spPr/>
    </dgm:pt>
    <dgm:pt modelId="{ED9F2219-F0D3-498C-BCB9-3FB1B7C567DA}" type="pres">
      <dgm:prSet presAssocID="{0917625E-8487-48BA-8867-9E1974AB37EF}" presName="hierRoot1" presStyleCnt="0">
        <dgm:presLayoutVars>
          <dgm:hierBranch val="init"/>
        </dgm:presLayoutVars>
      </dgm:prSet>
      <dgm:spPr/>
    </dgm:pt>
    <dgm:pt modelId="{AA0A9700-51B0-410D-A8CE-74C03E47A067}" type="pres">
      <dgm:prSet presAssocID="{0917625E-8487-48BA-8867-9E1974AB37EF}" presName="rootComposite1" presStyleCnt="0"/>
      <dgm:spPr/>
    </dgm:pt>
    <dgm:pt modelId="{70CEF84E-974E-42EF-BAA9-CC74DCE82E68}" type="pres">
      <dgm:prSet presAssocID="{0917625E-8487-48BA-8867-9E1974AB37EF}" presName="rootText1" presStyleLbl="node0" presStyleIdx="1" presStyleCnt="6">
        <dgm:presLayoutVars>
          <dgm:chPref val="3"/>
        </dgm:presLayoutVars>
      </dgm:prSet>
      <dgm:spPr/>
    </dgm:pt>
    <dgm:pt modelId="{08E2ED6C-F2BD-4624-B1D5-BFD00CF53DE8}" type="pres">
      <dgm:prSet presAssocID="{0917625E-8487-48BA-8867-9E1974AB37EF}" presName="rootConnector1" presStyleLbl="node1" presStyleIdx="0" presStyleCnt="0"/>
      <dgm:spPr/>
    </dgm:pt>
    <dgm:pt modelId="{DE849A8C-EDF4-4B6E-B077-6922545F5FAE}" type="pres">
      <dgm:prSet presAssocID="{0917625E-8487-48BA-8867-9E1974AB37EF}" presName="hierChild2" presStyleCnt="0"/>
      <dgm:spPr/>
    </dgm:pt>
    <dgm:pt modelId="{23359C5F-38D4-4771-A50D-983C0DAFD281}" type="pres">
      <dgm:prSet presAssocID="{3BA1F97A-934E-4B7E-9F94-D3F2F6916D54}" presName="Name37" presStyleLbl="parChTrans1D2" presStyleIdx="0" presStyleCnt="2"/>
      <dgm:spPr/>
    </dgm:pt>
    <dgm:pt modelId="{65AE2A93-EF47-4084-8E51-A3C4DD138608}" type="pres">
      <dgm:prSet presAssocID="{8A2E5E59-7BA2-4A10-ACCF-AB8DA30AEF78}" presName="hierRoot2" presStyleCnt="0">
        <dgm:presLayoutVars>
          <dgm:hierBranch val="init"/>
        </dgm:presLayoutVars>
      </dgm:prSet>
      <dgm:spPr/>
    </dgm:pt>
    <dgm:pt modelId="{DD3F0054-EB8C-417C-8D10-47C6C83AB8FB}" type="pres">
      <dgm:prSet presAssocID="{8A2E5E59-7BA2-4A10-ACCF-AB8DA30AEF78}" presName="rootComposite" presStyleCnt="0"/>
      <dgm:spPr/>
    </dgm:pt>
    <dgm:pt modelId="{1B4DF61C-1B33-43D7-ADF7-C3AB2F50CF17}" type="pres">
      <dgm:prSet presAssocID="{8A2E5E59-7BA2-4A10-ACCF-AB8DA30AEF7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9D19EEC2-ED2D-42EF-9BB4-495272852E42}" type="pres">
      <dgm:prSet presAssocID="{8A2E5E59-7BA2-4A10-ACCF-AB8DA30AEF78}" presName="rootConnector" presStyleLbl="node2" presStyleIdx="0" presStyleCnt="2"/>
      <dgm:spPr/>
    </dgm:pt>
    <dgm:pt modelId="{CEEF6E26-DECA-4DDA-A9B8-6368459F4106}" type="pres">
      <dgm:prSet presAssocID="{8A2E5E59-7BA2-4A10-ACCF-AB8DA30AEF78}" presName="hierChild4" presStyleCnt="0"/>
      <dgm:spPr/>
    </dgm:pt>
    <dgm:pt modelId="{F3421817-B57B-430D-94CC-E865A56F40B4}" type="pres">
      <dgm:prSet presAssocID="{8A2E5E59-7BA2-4A10-ACCF-AB8DA30AEF78}" presName="hierChild5" presStyleCnt="0"/>
      <dgm:spPr/>
    </dgm:pt>
    <dgm:pt modelId="{8DBF4FCF-DAFE-42AE-A29B-F49445D2944B}" type="pres">
      <dgm:prSet presAssocID="{56DAB2AA-253D-443A-BA22-7C9C994EFF0A}" presName="Name37" presStyleLbl="parChTrans1D2" presStyleIdx="1" presStyleCnt="2"/>
      <dgm:spPr/>
    </dgm:pt>
    <dgm:pt modelId="{3BA9466D-9BBF-4972-8F61-1B2F4E7F99C6}" type="pres">
      <dgm:prSet presAssocID="{C75EB4C9-FB54-44BC-9156-8DEFFB8879E3}" presName="hierRoot2" presStyleCnt="0">
        <dgm:presLayoutVars>
          <dgm:hierBranch val="init"/>
        </dgm:presLayoutVars>
      </dgm:prSet>
      <dgm:spPr/>
    </dgm:pt>
    <dgm:pt modelId="{1F233750-7440-4837-9047-9FA7FBBB01E5}" type="pres">
      <dgm:prSet presAssocID="{C75EB4C9-FB54-44BC-9156-8DEFFB8879E3}" presName="rootComposite" presStyleCnt="0"/>
      <dgm:spPr/>
    </dgm:pt>
    <dgm:pt modelId="{19AE8347-C968-4CA2-B78F-F3FB01E9851A}" type="pres">
      <dgm:prSet presAssocID="{C75EB4C9-FB54-44BC-9156-8DEFFB8879E3}" presName="rootText" presStyleLbl="node2" presStyleIdx="1" presStyleCnt="2">
        <dgm:presLayoutVars>
          <dgm:chPref val="3"/>
        </dgm:presLayoutVars>
      </dgm:prSet>
      <dgm:spPr/>
    </dgm:pt>
    <dgm:pt modelId="{63E5C4A8-F701-4263-8B94-5A3CFCFF485C}" type="pres">
      <dgm:prSet presAssocID="{C75EB4C9-FB54-44BC-9156-8DEFFB8879E3}" presName="rootConnector" presStyleLbl="node2" presStyleIdx="1" presStyleCnt="2"/>
      <dgm:spPr/>
    </dgm:pt>
    <dgm:pt modelId="{81089A14-7E24-45D9-BF2D-8BC6A8D207B8}" type="pres">
      <dgm:prSet presAssocID="{C75EB4C9-FB54-44BC-9156-8DEFFB8879E3}" presName="hierChild4" presStyleCnt="0"/>
      <dgm:spPr/>
    </dgm:pt>
    <dgm:pt modelId="{C6F6696F-67BC-4BD4-A92B-4E625F27BD03}" type="pres">
      <dgm:prSet presAssocID="{3A07AB85-1A24-46BB-ACA7-39D37D7FCF35}" presName="Name37" presStyleLbl="parChTrans1D3" presStyleIdx="0" presStyleCnt="1"/>
      <dgm:spPr/>
    </dgm:pt>
    <dgm:pt modelId="{B1928C40-196B-4D22-966C-C73416AFED03}" type="pres">
      <dgm:prSet presAssocID="{50ECA821-7704-48A8-BE5D-1CB17439B387}" presName="hierRoot2" presStyleCnt="0">
        <dgm:presLayoutVars>
          <dgm:hierBranch/>
        </dgm:presLayoutVars>
      </dgm:prSet>
      <dgm:spPr/>
    </dgm:pt>
    <dgm:pt modelId="{9BF76044-9DD6-4D21-B551-B274A815A256}" type="pres">
      <dgm:prSet presAssocID="{50ECA821-7704-48A8-BE5D-1CB17439B387}" presName="rootComposite" presStyleCnt="0"/>
      <dgm:spPr/>
    </dgm:pt>
    <dgm:pt modelId="{152C730D-5EE4-4D70-BB32-47B24D471CD7}" type="pres">
      <dgm:prSet presAssocID="{50ECA821-7704-48A8-BE5D-1CB17439B387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B43DBFC0-C540-4B86-82C2-783DDE3FB40D}" type="pres">
      <dgm:prSet presAssocID="{50ECA821-7704-48A8-BE5D-1CB17439B387}" presName="rootConnector" presStyleLbl="node3" presStyleIdx="0" presStyleCnt="1"/>
      <dgm:spPr/>
    </dgm:pt>
    <dgm:pt modelId="{CB5EF3F4-70F8-4FCF-9FE1-B47E185B53D0}" type="pres">
      <dgm:prSet presAssocID="{50ECA821-7704-48A8-BE5D-1CB17439B387}" presName="hierChild4" presStyleCnt="0"/>
      <dgm:spPr/>
    </dgm:pt>
    <dgm:pt modelId="{811FF0AE-F300-41A2-B300-1EBC827B07FB}" type="pres">
      <dgm:prSet presAssocID="{50ECA821-7704-48A8-BE5D-1CB17439B387}" presName="hierChild5" presStyleCnt="0"/>
      <dgm:spPr/>
    </dgm:pt>
    <dgm:pt modelId="{6BD90A6A-A3CF-4892-8A22-C44A42FA4931}" type="pres">
      <dgm:prSet presAssocID="{C75EB4C9-FB54-44BC-9156-8DEFFB8879E3}" presName="hierChild5" presStyleCnt="0"/>
      <dgm:spPr/>
    </dgm:pt>
    <dgm:pt modelId="{A421DF8D-9DAF-4E33-B854-D81A051C9548}" type="pres">
      <dgm:prSet presAssocID="{0917625E-8487-48BA-8867-9E1974AB37EF}" presName="hierChild3" presStyleCnt="0"/>
      <dgm:spPr/>
    </dgm:pt>
    <dgm:pt modelId="{016AEF82-E403-439A-A361-F3EB4EEE6C99}" type="pres">
      <dgm:prSet presAssocID="{49887A34-849E-4B85-8F04-A5CED19506E3}" presName="hierRoot1" presStyleCnt="0">
        <dgm:presLayoutVars>
          <dgm:hierBranch val="init"/>
        </dgm:presLayoutVars>
      </dgm:prSet>
      <dgm:spPr/>
    </dgm:pt>
    <dgm:pt modelId="{0869CAF7-05B4-4C4F-9DCD-8C6C05A57253}" type="pres">
      <dgm:prSet presAssocID="{49887A34-849E-4B85-8F04-A5CED19506E3}" presName="rootComposite1" presStyleCnt="0"/>
      <dgm:spPr/>
    </dgm:pt>
    <dgm:pt modelId="{37FD678E-183F-4722-8835-495333788A6C}" type="pres">
      <dgm:prSet presAssocID="{49887A34-849E-4B85-8F04-A5CED19506E3}" presName="rootText1" presStyleLbl="node0" presStyleIdx="2" presStyleCnt="6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49C69767-2D70-409B-9D7F-01D64EFDB235}" type="pres">
      <dgm:prSet presAssocID="{49887A34-849E-4B85-8F04-A5CED19506E3}" presName="rootConnector1" presStyleLbl="node1" presStyleIdx="0" presStyleCnt="0"/>
      <dgm:spPr/>
    </dgm:pt>
    <dgm:pt modelId="{07833062-87D8-4EA9-9460-4B5582DB964A}" type="pres">
      <dgm:prSet presAssocID="{49887A34-849E-4B85-8F04-A5CED19506E3}" presName="hierChild2" presStyleCnt="0"/>
      <dgm:spPr/>
    </dgm:pt>
    <dgm:pt modelId="{A5D17B96-E479-4B55-97B2-FBA0E730BBF4}" type="pres">
      <dgm:prSet presAssocID="{49887A34-849E-4B85-8F04-A5CED19506E3}" presName="hierChild3" presStyleCnt="0"/>
      <dgm:spPr/>
    </dgm:pt>
    <dgm:pt modelId="{6A912090-EC5C-43E6-A72B-0C88A7303E4C}" type="pres">
      <dgm:prSet presAssocID="{310E8F14-0481-4C1C-B63D-F3C0A9936845}" presName="hierRoot1" presStyleCnt="0">
        <dgm:presLayoutVars>
          <dgm:hierBranch val="init"/>
        </dgm:presLayoutVars>
      </dgm:prSet>
      <dgm:spPr/>
    </dgm:pt>
    <dgm:pt modelId="{9E231394-D596-4427-AADA-56642AEFCA7E}" type="pres">
      <dgm:prSet presAssocID="{310E8F14-0481-4C1C-B63D-F3C0A9936845}" presName="rootComposite1" presStyleCnt="0"/>
      <dgm:spPr/>
    </dgm:pt>
    <dgm:pt modelId="{B2966C94-D964-4AF6-89E7-65717306CA60}" type="pres">
      <dgm:prSet presAssocID="{310E8F14-0481-4C1C-B63D-F3C0A9936845}" presName="rootText1" presStyleLbl="node0" presStyleIdx="3" presStyleCnt="6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613BE67E-354C-4F18-A1EE-B299980C2A62}" type="pres">
      <dgm:prSet presAssocID="{310E8F14-0481-4C1C-B63D-F3C0A9936845}" presName="rootConnector1" presStyleLbl="node1" presStyleIdx="0" presStyleCnt="0"/>
      <dgm:spPr/>
    </dgm:pt>
    <dgm:pt modelId="{F35A964A-08D2-41FA-9EDB-B92A4997E607}" type="pres">
      <dgm:prSet presAssocID="{310E8F14-0481-4C1C-B63D-F3C0A9936845}" presName="hierChild2" presStyleCnt="0"/>
      <dgm:spPr/>
    </dgm:pt>
    <dgm:pt modelId="{81E15381-7461-43E9-8C7E-707C3DB49362}" type="pres">
      <dgm:prSet presAssocID="{310E8F14-0481-4C1C-B63D-F3C0A9936845}" presName="hierChild3" presStyleCnt="0"/>
      <dgm:spPr/>
    </dgm:pt>
    <dgm:pt modelId="{E15D8B52-EF9B-486B-AB0A-2C2F4B336140}" type="pres">
      <dgm:prSet presAssocID="{EAB3B72E-7E3B-4326-86B4-7195E7EB6A04}" presName="hierRoot1" presStyleCnt="0">
        <dgm:presLayoutVars>
          <dgm:hierBranch val="init"/>
        </dgm:presLayoutVars>
      </dgm:prSet>
      <dgm:spPr/>
    </dgm:pt>
    <dgm:pt modelId="{05897AC3-3472-4E6D-B05C-F2F63772E0B4}" type="pres">
      <dgm:prSet presAssocID="{EAB3B72E-7E3B-4326-86B4-7195E7EB6A04}" presName="rootComposite1" presStyleCnt="0"/>
      <dgm:spPr/>
    </dgm:pt>
    <dgm:pt modelId="{BC06FA38-FD9B-4060-B6C6-78C2DCC24658}" type="pres">
      <dgm:prSet presAssocID="{EAB3B72E-7E3B-4326-86B4-7195E7EB6A04}" presName="rootText1" presStyleLbl="node0" presStyleIdx="4" presStyleCnt="6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28057D3F-51BC-4B37-8BAE-CAE61A1FB840}" type="pres">
      <dgm:prSet presAssocID="{EAB3B72E-7E3B-4326-86B4-7195E7EB6A04}" presName="rootConnector1" presStyleLbl="node1" presStyleIdx="0" presStyleCnt="0"/>
      <dgm:spPr/>
    </dgm:pt>
    <dgm:pt modelId="{9F0C9140-1285-43F7-B8E5-238806B59ED0}" type="pres">
      <dgm:prSet presAssocID="{EAB3B72E-7E3B-4326-86B4-7195E7EB6A04}" presName="hierChild2" presStyleCnt="0"/>
      <dgm:spPr/>
    </dgm:pt>
    <dgm:pt modelId="{8CCE6D18-0919-4041-AFC9-199EB1E94B01}" type="pres">
      <dgm:prSet presAssocID="{EAB3B72E-7E3B-4326-86B4-7195E7EB6A04}" presName="hierChild3" presStyleCnt="0"/>
      <dgm:spPr/>
    </dgm:pt>
    <dgm:pt modelId="{FCD28E7D-9825-41B8-9924-D320D954D327}" type="pres">
      <dgm:prSet presAssocID="{10A85C60-EC3E-4275-90DB-8210C028145E}" presName="hierRoot1" presStyleCnt="0">
        <dgm:presLayoutVars>
          <dgm:hierBranch val="init"/>
        </dgm:presLayoutVars>
      </dgm:prSet>
      <dgm:spPr/>
    </dgm:pt>
    <dgm:pt modelId="{0228D10F-1409-4AFF-91F4-827F709CE00D}" type="pres">
      <dgm:prSet presAssocID="{10A85C60-EC3E-4275-90DB-8210C028145E}" presName="rootComposite1" presStyleCnt="0"/>
      <dgm:spPr/>
    </dgm:pt>
    <dgm:pt modelId="{99700BDE-1EE9-4E99-850D-640FA574A72E}" type="pres">
      <dgm:prSet presAssocID="{10A85C60-EC3E-4275-90DB-8210C028145E}" presName="rootText1" presStyleLbl="node0" presStyleIdx="5" presStyleCnt="6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0B8B064C-A84B-4F12-BCD5-1CA43BDBF5A8}" type="pres">
      <dgm:prSet presAssocID="{10A85C60-EC3E-4275-90DB-8210C028145E}" presName="rootConnector1" presStyleLbl="node1" presStyleIdx="0" presStyleCnt="0"/>
      <dgm:spPr/>
    </dgm:pt>
    <dgm:pt modelId="{BEE0C28F-FD15-4DAC-BD20-3D62B15C1A1F}" type="pres">
      <dgm:prSet presAssocID="{10A85C60-EC3E-4275-90DB-8210C028145E}" presName="hierChild2" presStyleCnt="0"/>
      <dgm:spPr/>
    </dgm:pt>
    <dgm:pt modelId="{72ABEEA1-1F30-4DDD-A4FA-485607BF93BF}" type="pres">
      <dgm:prSet presAssocID="{10A85C60-EC3E-4275-90DB-8210C028145E}" presName="hierChild3" presStyleCnt="0"/>
      <dgm:spPr/>
    </dgm:pt>
  </dgm:ptLst>
  <dgm:cxnLst>
    <dgm:cxn modelId="{BA80A834-3E17-417B-B31C-F6C9C102816C}" srcId="{C75EB4C9-FB54-44BC-9156-8DEFFB8879E3}" destId="{50ECA821-7704-48A8-BE5D-1CB17439B387}" srcOrd="0" destOrd="0" parTransId="{3A07AB85-1A24-46BB-ACA7-39D37D7FCF35}" sibTransId="{82B51728-1342-440D-8A28-F292ACCCC1A1}"/>
    <dgm:cxn modelId="{B6879C56-D265-475F-B2D8-52A28F493838}" type="presOf" srcId="{10A85C60-EC3E-4275-90DB-8210C028145E}" destId="{0B8B064C-A84B-4F12-BCD5-1CA43BDBF5A8}" srcOrd="1" destOrd="0" presId="urn:microsoft.com/office/officeart/2005/8/layout/orgChart1"/>
    <dgm:cxn modelId="{78308A0B-ACCF-4F15-B53E-EB9717CD86D3}" srcId="{C230ECC0-D44C-4F91-B8C2-B275576DCF01}" destId="{310E8F14-0481-4C1C-B63D-F3C0A9936845}" srcOrd="3" destOrd="0" parTransId="{EAE7C81A-B913-4B34-AFA1-0D876EC075EC}" sibTransId="{F5AB1550-88AE-4BAA-A95A-32F25583D8E6}"/>
    <dgm:cxn modelId="{4A685444-2492-4928-BE98-CAB4EDB00ED5}" srcId="{0917625E-8487-48BA-8867-9E1974AB37EF}" destId="{8A2E5E59-7BA2-4A10-ACCF-AB8DA30AEF78}" srcOrd="0" destOrd="0" parTransId="{3BA1F97A-934E-4B7E-9F94-D3F2F6916D54}" sibTransId="{B26C4660-4B58-4083-A4E5-ADDEFB471664}"/>
    <dgm:cxn modelId="{AB7F669C-FD72-43F7-9491-41A98DB68E5B}" type="presOf" srcId="{EAB3B72E-7E3B-4326-86B4-7195E7EB6A04}" destId="{BC06FA38-FD9B-4060-B6C6-78C2DCC24658}" srcOrd="0" destOrd="0" presId="urn:microsoft.com/office/officeart/2005/8/layout/orgChart1"/>
    <dgm:cxn modelId="{5D2295B4-2367-4A2F-93DB-ED94C392516D}" type="presOf" srcId="{50ECA821-7704-48A8-BE5D-1CB17439B387}" destId="{B43DBFC0-C540-4B86-82C2-783DDE3FB40D}" srcOrd="1" destOrd="0" presId="urn:microsoft.com/office/officeart/2005/8/layout/orgChart1"/>
    <dgm:cxn modelId="{E6A6AF4E-1FF9-49A3-AAE1-938034A3EE0B}" srcId="{C230ECC0-D44C-4F91-B8C2-B275576DCF01}" destId="{EAB3B72E-7E3B-4326-86B4-7195E7EB6A04}" srcOrd="4" destOrd="0" parTransId="{411DC191-091F-404E-96A9-0F09064C354E}" sibTransId="{B09F0E46-71CA-4E78-AEC3-8E8C19E4D9B2}"/>
    <dgm:cxn modelId="{88090F31-D0BB-4E79-9481-D90B33CC0666}" type="presOf" srcId="{C75EB4C9-FB54-44BC-9156-8DEFFB8879E3}" destId="{63E5C4A8-F701-4263-8B94-5A3CFCFF485C}" srcOrd="1" destOrd="0" presId="urn:microsoft.com/office/officeart/2005/8/layout/orgChart1"/>
    <dgm:cxn modelId="{4B853950-86C3-40FC-BDA3-E7993083EF2D}" type="presOf" srcId="{310E8F14-0481-4C1C-B63D-F3C0A9936845}" destId="{B2966C94-D964-4AF6-89E7-65717306CA60}" srcOrd="0" destOrd="0" presId="urn:microsoft.com/office/officeart/2005/8/layout/orgChart1"/>
    <dgm:cxn modelId="{D5CD73BD-4EF7-40F9-90AE-A99D9E3FFD7C}" type="presOf" srcId="{0917625E-8487-48BA-8867-9E1974AB37EF}" destId="{70CEF84E-974E-42EF-BAA9-CC74DCE82E68}" srcOrd="0" destOrd="0" presId="urn:microsoft.com/office/officeart/2005/8/layout/orgChart1"/>
    <dgm:cxn modelId="{6D033965-2624-4627-82B7-B9B7935B62F1}" type="presOf" srcId="{3BB949D3-54DC-4ACC-B7E8-D8889EDA258F}" destId="{3322754E-2A76-4B1F-9517-5A74DD9770F2}" srcOrd="1" destOrd="0" presId="urn:microsoft.com/office/officeart/2005/8/layout/orgChart1"/>
    <dgm:cxn modelId="{55863D93-3AB7-4981-A6A0-9FA26FC25FB8}" type="presOf" srcId="{3BB949D3-54DC-4ACC-B7E8-D8889EDA258F}" destId="{ED322B1B-A6F4-4C31-8E2E-8AD3794D69BE}" srcOrd="0" destOrd="0" presId="urn:microsoft.com/office/officeart/2005/8/layout/orgChart1"/>
    <dgm:cxn modelId="{218AC35A-C1D8-48AE-A8D2-393F04D8C5F1}" type="presOf" srcId="{49887A34-849E-4B85-8F04-A5CED19506E3}" destId="{49C69767-2D70-409B-9D7F-01D64EFDB235}" srcOrd="1" destOrd="0" presId="urn:microsoft.com/office/officeart/2005/8/layout/orgChart1"/>
    <dgm:cxn modelId="{5832CCA7-A69C-4298-AFE0-48E7BB7A5351}" srcId="{C230ECC0-D44C-4F91-B8C2-B275576DCF01}" destId="{10A85C60-EC3E-4275-90DB-8210C028145E}" srcOrd="5" destOrd="0" parTransId="{98E030BD-F2AB-4797-AF86-688B84675D81}" sibTransId="{7065C9B6-1C0F-45FE-A85A-4D2A06DC0DB2}"/>
    <dgm:cxn modelId="{DDE87B94-283A-4EEC-86E8-1F67C1EB21EF}" type="presOf" srcId="{49887A34-849E-4B85-8F04-A5CED19506E3}" destId="{37FD678E-183F-4722-8835-495333788A6C}" srcOrd="0" destOrd="0" presId="urn:microsoft.com/office/officeart/2005/8/layout/orgChart1"/>
    <dgm:cxn modelId="{EAC6AD4F-F8D6-4104-BA43-3918DDC947F4}" srcId="{0917625E-8487-48BA-8867-9E1974AB37EF}" destId="{C75EB4C9-FB54-44BC-9156-8DEFFB8879E3}" srcOrd="1" destOrd="0" parTransId="{56DAB2AA-253D-443A-BA22-7C9C994EFF0A}" sibTransId="{68D18B58-4F09-4E66-8F46-441D69B4D15E}"/>
    <dgm:cxn modelId="{C17666D9-DB5F-4F7B-8798-351C2E9B67DE}" type="presOf" srcId="{10A85C60-EC3E-4275-90DB-8210C028145E}" destId="{99700BDE-1EE9-4E99-850D-640FA574A72E}" srcOrd="0" destOrd="0" presId="urn:microsoft.com/office/officeart/2005/8/layout/orgChart1"/>
    <dgm:cxn modelId="{98BBE537-4099-4EBD-BFBF-6F28B3972027}" type="presOf" srcId="{3BA1F97A-934E-4B7E-9F94-D3F2F6916D54}" destId="{23359C5F-38D4-4771-A50D-983C0DAFD281}" srcOrd="0" destOrd="0" presId="urn:microsoft.com/office/officeart/2005/8/layout/orgChart1"/>
    <dgm:cxn modelId="{792FB76D-6D63-4EB8-AA26-C705246E22B6}" type="presOf" srcId="{310E8F14-0481-4C1C-B63D-F3C0A9936845}" destId="{613BE67E-354C-4F18-A1EE-B299980C2A62}" srcOrd="1" destOrd="0" presId="urn:microsoft.com/office/officeart/2005/8/layout/orgChart1"/>
    <dgm:cxn modelId="{6AAE20AD-7219-4E8E-9EC0-36300C2056EC}" type="presOf" srcId="{C230ECC0-D44C-4F91-B8C2-B275576DCF01}" destId="{79B765CC-E218-4933-9D09-F0E0AD100EE0}" srcOrd="0" destOrd="0" presId="urn:microsoft.com/office/officeart/2005/8/layout/orgChart1"/>
    <dgm:cxn modelId="{D2E990FC-7FDC-4F6D-B9A7-9868264857A2}" type="presOf" srcId="{8A2E5E59-7BA2-4A10-ACCF-AB8DA30AEF78}" destId="{9D19EEC2-ED2D-42EF-9BB4-495272852E42}" srcOrd="1" destOrd="0" presId="urn:microsoft.com/office/officeart/2005/8/layout/orgChart1"/>
    <dgm:cxn modelId="{4D94AF68-AEF2-4EE4-ABDC-36AC2671EC7F}" type="presOf" srcId="{C75EB4C9-FB54-44BC-9156-8DEFFB8879E3}" destId="{19AE8347-C968-4CA2-B78F-F3FB01E9851A}" srcOrd="0" destOrd="0" presId="urn:microsoft.com/office/officeart/2005/8/layout/orgChart1"/>
    <dgm:cxn modelId="{14652417-45BC-4712-9FDC-A0D329257588}" type="presOf" srcId="{56DAB2AA-253D-443A-BA22-7C9C994EFF0A}" destId="{8DBF4FCF-DAFE-42AE-A29B-F49445D2944B}" srcOrd="0" destOrd="0" presId="urn:microsoft.com/office/officeart/2005/8/layout/orgChart1"/>
    <dgm:cxn modelId="{C3A1809F-031C-4184-9CDD-388F9E7CBD53}" type="presOf" srcId="{EAB3B72E-7E3B-4326-86B4-7195E7EB6A04}" destId="{28057D3F-51BC-4B37-8BAE-CAE61A1FB840}" srcOrd="1" destOrd="0" presId="urn:microsoft.com/office/officeart/2005/8/layout/orgChart1"/>
    <dgm:cxn modelId="{B356BAD0-73CC-40CC-B9C8-5ABE9FD9EE43}" type="presOf" srcId="{0917625E-8487-48BA-8867-9E1974AB37EF}" destId="{08E2ED6C-F2BD-4624-B1D5-BFD00CF53DE8}" srcOrd="1" destOrd="0" presId="urn:microsoft.com/office/officeart/2005/8/layout/orgChart1"/>
    <dgm:cxn modelId="{D22CD0C3-0F00-4654-8224-5683321E8B46}" type="presOf" srcId="{8A2E5E59-7BA2-4A10-ACCF-AB8DA30AEF78}" destId="{1B4DF61C-1B33-43D7-ADF7-C3AB2F50CF17}" srcOrd="0" destOrd="0" presId="urn:microsoft.com/office/officeart/2005/8/layout/orgChart1"/>
    <dgm:cxn modelId="{F90C0E84-408C-4DC7-9EB9-E6107CC02F47}" type="presOf" srcId="{3A07AB85-1A24-46BB-ACA7-39D37D7FCF35}" destId="{C6F6696F-67BC-4BD4-A92B-4E625F27BD03}" srcOrd="0" destOrd="0" presId="urn:microsoft.com/office/officeart/2005/8/layout/orgChart1"/>
    <dgm:cxn modelId="{223235C6-3C5C-4043-B043-C308DEB6B5CD}" srcId="{C230ECC0-D44C-4F91-B8C2-B275576DCF01}" destId="{0917625E-8487-48BA-8867-9E1974AB37EF}" srcOrd="1" destOrd="0" parTransId="{A82BBABB-6B63-4F01-AB04-9D22FFCB10E1}" sibTransId="{5B5B588E-E7B7-4A38-91E3-A08EFF68CF24}"/>
    <dgm:cxn modelId="{D58106A9-6083-4268-8C94-6DD1FB1B8777}" srcId="{C230ECC0-D44C-4F91-B8C2-B275576DCF01}" destId="{3BB949D3-54DC-4ACC-B7E8-D8889EDA258F}" srcOrd="0" destOrd="0" parTransId="{AFDE55B1-BCBD-4C28-A7ED-AEE4C6BFCDA2}" sibTransId="{736C3F3D-8976-49B8-8D06-9B64D8A53D3F}"/>
    <dgm:cxn modelId="{832C5D41-3392-4F15-99B7-6F9625B61781}" srcId="{C230ECC0-D44C-4F91-B8C2-B275576DCF01}" destId="{49887A34-849E-4B85-8F04-A5CED19506E3}" srcOrd="2" destOrd="0" parTransId="{FDAF9520-1B50-4102-AC1D-0B129FA524AB}" sibTransId="{87BE3888-D588-46C4-88D1-1E4249EE8C5B}"/>
    <dgm:cxn modelId="{053726DC-DD3E-42A8-AF16-7550A8A71B2D}" type="presOf" srcId="{50ECA821-7704-48A8-BE5D-1CB17439B387}" destId="{152C730D-5EE4-4D70-BB32-47B24D471CD7}" srcOrd="0" destOrd="0" presId="urn:microsoft.com/office/officeart/2005/8/layout/orgChart1"/>
    <dgm:cxn modelId="{206985BB-C815-4DC7-8AE9-6B0D62C53EF8}" type="presParOf" srcId="{79B765CC-E218-4933-9D09-F0E0AD100EE0}" destId="{748ED9D2-10BF-4447-A40F-686566A39C73}" srcOrd="0" destOrd="0" presId="urn:microsoft.com/office/officeart/2005/8/layout/orgChart1"/>
    <dgm:cxn modelId="{6EC2266A-7BE3-499F-96F2-C6A8F2C4E80F}" type="presParOf" srcId="{748ED9D2-10BF-4447-A40F-686566A39C73}" destId="{15B0FAFB-6AA9-451F-AA17-75D033D596D1}" srcOrd="0" destOrd="0" presId="urn:microsoft.com/office/officeart/2005/8/layout/orgChart1"/>
    <dgm:cxn modelId="{12222289-79FF-433F-B63E-D7EA3B613675}" type="presParOf" srcId="{15B0FAFB-6AA9-451F-AA17-75D033D596D1}" destId="{ED322B1B-A6F4-4C31-8E2E-8AD3794D69BE}" srcOrd="0" destOrd="0" presId="urn:microsoft.com/office/officeart/2005/8/layout/orgChart1"/>
    <dgm:cxn modelId="{BDF42199-B1C1-4C74-9764-D85328ED76F1}" type="presParOf" srcId="{15B0FAFB-6AA9-451F-AA17-75D033D596D1}" destId="{3322754E-2A76-4B1F-9517-5A74DD9770F2}" srcOrd="1" destOrd="0" presId="urn:microsoft.com/office/officeart/2005/8/layout/orgChart1"/>
    <dgm:cxn modelId="{701184B1-046E-4D2E-ACF3-1DC4CFCBAC15}" type="presParOf" srcId="{748ED9D2-10BF-4447-A40F-686566A39C73}" destId="{832EEF43-3A18-49AF-9C10-8BC04A74F0B8}" srcOrd="1" destOrd="0" presId="urn:microsoft.com/office/officeart/2005/8/layout/orgChart1"/>
    <dgm:cxn modelId="{E184CD85-55CF-4A2D-91D4-601515C4EF5A}" type="presParOf" srcId="{748ED9D2-10BF-4447-A40F-686566A39C73}" destId="{2C8EE6C9-8E06-4880-8A6B-AE2A3BB1069D}" srcOrd="2" destOrd="0" presId="urn:microsoft.com/office/officeart/2005/8/layout/orgChart1"/>
    <dgm:cxn modelId="{A14E7823-1182-4235-83FC-7096B4C92397}" type="presParOf" srcId="{79B765CC-E218-4933-9D09-F0E0AD100EE0}" destId="{ED9F2219-F0D3-498C-BCB9-3FB1B7C567DA}" srcOrd="1" destOrd="0" presId="urn:microsoft.com/office/officeart/2005/8/layout/orgChart1"/>
    <dgm:cxn modelId="{290B20A3-277B-469B-976A-4770D4433EAD}" type="presParOf" srcId="{ED9F2219-F0D3-498C-BCB9-3FB1B7C567DA}" destId="{AA0A9700-51B0-410D-A8CE-74C03E47A067}" srcOrd="0" destOrd="0" presId="urn:microsoft.com/office/officeart/2005/8/layout/orgChart1"/>
    <dgm:cxn modelId="{EAA4AF0A-66B9-4F8D-8035-B2AD9C13FD29}" type="presParOf" srcId="{AA0A9700-51B0-410D-A8CE-74C03E47A067}" destId="{70CEF84E-974E-42EF-BAA9-CC74DCE82E68}" srcOrd="0" destOrd="0" presId="urn:microsoft.com/office/officeart/2005/8/layout/orgChart1"/>
    <dgm:cxn modelId="{DEE61EA8-9F11-4673-8561-96B18147ACB3}" type="presParOf" srcId="{AA0A9700-51B0-410D-A8CE-74C03E47A067}" destId="{08E2ED6C-F2BD-4624-B1D5-BFD00CF53DE8}" srcOrd="1" destOrd="0" presId="urn:microsoft.com/office/officeart/2005/8/layout/orgChart1"/>
    <dgm:cxn modelId="{E8646A7B-E968-4077-9212-B62B0382D00E}" type="presParOf" srcId="{ED9F2219-F0D3-498C-BCB9-3FB1B7C567DA}" destId="{DE849A8C-EDF4-4B6E-B077-6922545F5FAE}" srcOrd="1" destOrd="0" presId="urn:microsoft.com/office/officeart/2005/8/layout/orgChart1"/>
    <dgm:cxn modelId="{D3021CD4-7A89-4C7A-880E-C608D8665FE0}" type="presParOf" srcId="{DE849A8C-EDF4-4B6E-B077-6922545F5FAE}" destId="{23359C5F-38D4-4771-A50D-983C0DAFD281}" srcOrd="0" destOrd="0" presId="urn:microsoft.com/office/officeart/2005/8/layout/orgChart1"/>
    <dgm:cxn modelId="{1160010B-3FBD-48E2-BBBF-A17FACB89F13}" type="presParOf" srcId="{DE849A8C-EDF4-4B6E-B077-6922545F5FAE}" destId="{65AE2A93-EF47-4084-8E51-A3C4DD138608}" srcOrd="1" destOrd="0" presId="urn:microsoft.com/office/officeart/2005/8/layout/orgChart1"/>
    <dgm:cxn modelId="{E519A027-1918-477E-97A6-0BE539508BCA}" type="presParOf" srcId="{65AE2A93-EF47-4084-8E51-A3C4DD138608}" destId="{DD3F0054-EB8C-417C-8D10-47C6C83AB8FB}" srcOrd="0" destOrd="0" presId="urn:microsoft.com/office/officeart/2005/8/layout/orgChart1"/>
    <dgm:cxn modelId="{CA000580-8284-434F-B9F9-A06878B02F11}" type="presParOf" srcId="{DD3F0054-EB8C-417C-8D10-47C6C83AB8FB}" destId="{1B4DF61C-1B33-43D7-ADF7-C3AB2F50CF17}" srcOrd="0" destOrd="0" presId="urn:microsoft.com/office/officeart/2005/8/layout/orgChart1"/>
    <dgm:cxn modelId="{5C571CD2-96BC-41BE-A0DC-81EAFB3B486D}" type="presParOf" srcId="{DD3F0054-EB8C-417C-8D10-47C6C83AB8FB}" destId="{9D19EEC2-ED2D-42EF-9BB4-495272852E42}" srcOrd="1" destOrd="0" presId="urn:microsoft.com/office/officeart/2005/8/layout/orgChart1"/>
    <dgm:cxn modelId="{FA92CA4B-2BB2-4DF9-B4C4-F9A90C967862}" type="presParOf" srcId="{65AE2A93-EF47-4084-8E51-A3C4DD138608}" destId="{CEEF6E26-DECA-4DDA-A9B8-6368459F4106}" srcOrd="1" destOrd="0" presId="urn:microsoft.com/office/officeart/2005/8/layout/orgChart1"/>
    <dgm:cxn modelId="{32959C73-99FE-48BF-B85E-185CD4619CB5}" type="presParOf" srcId="{65AE2A93-EF47-4084-8E51-A3C4DD138608}" destId="{F3421817-B57B-430D-94CC-E865A56F40B4}" srcOrd="2" destOrd="0" presId="urn:microsoft.com/office/officeart/2005/8/layout/orgChart1"/>
    <dgm:cxn modelId="{7C89B2AA-8E32-4F57-9B28-4F3E3FC8D457}" type="presParOf" srcId="{DE849A8C-EDF4-4B6E-B077-6922545F5FAE}" destId="{8DBF4FCF-DAFE-42AE-A29B-F49445D2944B}" srcOrd="2" destOrd="0" presId="urn:microsoft.com/office/officeart/2005/8/layout/orgChart1"/>
    <dgm:cxn modelId="{6427A1F6-DC15-4329-9A02-9636FDC3935D}" type="presParOf" srcId="{DE849A8C-EDF4-4B6E-B077-6922545F5FAE}" destId="{3BA9466D-9BBF-4972-8F61-1B2F4E7F99C6}" srcOrd="3" destOrd="0" presId="urn:microsoft.com/office/officeart/2005/8/layout/orgChart1"/>
    <dgm:cxn modelId="{F032FDAF-5BDB-4F66-865D-5BB579772C78}" type="presParOf" srcId="{3BA9466D-9BBF-4972-8F61-1B2F4E7F99C6}" destId="{1F233750-7440-4837-9047-9FA7FBBB01E5}" srcOrd="0" destOrd="0" presId="urn:microsoft.com/office/officeart/2005/8/layout/orgChart1"/>
    <dgm:cxn modelId="{9F51EBD6-027E-43B9-B6FE-6FBB378AE611}" type="presParOf" srcId="{1F233750-7440-4837-9047-9FA7FBBB01E5}" destId="{19AE8347-C968-4CA2-B78F-F3FB01E9851A}" srcOrd="0" destOrd="0" presId="urn:microsoft.com/office/officeart/2005/8/layout/orgChart1"/>
    <dgm:cxn modelId="{4FC414B5-1B6F-4793-936D-CE7588D3C777}" type="presParOf" srcId="{1F233750-7440-4837-9047-9FA7FBBB01E5}" destId="{63E5C4A8-F701-4263-8B94-5A3CFCFF485C}" srcOrd="1" destOrd="0" presId="urn:microsoft.com/office/officeart/2005/8/layout/orgChart1"/>
    <dgm:cxn modelId="{7F8FCC12-7738-4C9F-B795-29C25C0FF206}" type="presParOf" srcId="{3BA9466D-9BBF-4972-8F61-1B2F4E7F99C6}" destId="{81089A14-7E24-45D9-BF2D-8BC6A8D207B8}" srcOrd="1" destOrd="0" presId="urn:microsoft.com/office/officeart/2005/8/layout/orgChart1"/>
    <dgm:cxn modelId="{491EBC82-0257-4DC7-A263-07369A394EBE}" type="presParOf" srcId="{81089A14-7E24-45D9-BF2D-8BC6A8D207B8}" destId="{C6F6696F-67BC-4BD4-A92B-4E625F27BD03}" srcOrd="0" destOrd="0" presId="urn:microsoft.com/office/officeart/2005/8/layout/orgChart1"/>
    <dgm:cxn modelId="{5FD7665C-B450-467E-BA20-11F760AEA0E5}" type="presParOf" srcId="{81089A14-7E24-45D9-BF2D-8BC6A8D207B8}" destId="{B1928C40-196B-4D22-966C-C73416AFED03}" srcOrd="1" destOrd="0" presId="urn:microsoft.com/office/officeart/2005/8/layout/orgChart1"/>
    <dgm:cxn modelId="{A6587412-E2F3-429C-8874-7D253A6B9C0A}" type="presParOf" srcId="{B1928C40-196B-4D22-966C-C73416AFED03}" destId="{9BF76044-9DD6-4D21-B551-B274A815A256}" srcOrd="0" destOrd="0" presId="urn:microsoft.com/office/officeart/2005/8/layout/orgChart1"/>
    <dgm:cxn modelId="{B55A5957-A9AB-483E-8B84-F96D10913008}" type="presParOf" srcId="{9BF76044-9DD6-4D21-B551-B274A815A256}" destId="{152C730D-5EE4-4D70-BB32-47B24D471CD7}" srcOrd="0" destOrd="0" presId="urn:microsoft.com/office/officeart/2005/8/layout/orgChart1"/>
    <dgm:cxn modelId="{028CE01B-C59F-4035-9EA8-7BF971691880}" type="presParOf" srcId="{9BF76044-9DD6-4D21-B551-B274A815A256}" destId="{B43DBFC0-C540-4B86-82C2-783DDE3FB40D}" srcOrd="1" destOrd="0" presId="urn:microsoft.com/office/officeart/2005/8/layout/orgChart1"/>
    <dgm:cxn modelId="{0B589255-012C-4C4E-9D6A-1559554B2B57}" type="presParOf" srcId="{B1928C40-196B-4D22-966C-C73416AFED03}" destId="{CB5EF3F4-70F8-4FCF-9FE1-B47E185B53D0}" srcOrd="1" destOrd="0" presId="urn:microsoft.com/office/officeart/2005/8/layout/orgChart1"/>
    <dgm:cxn modelId="{21FC6384-30DE-41F9-ABDD-971289603D2B}" type="presParOf" srcId="{B1928C40-196B-4D22-966C-C73416AFED03}" destId="{811FF0AE-F300-41A2-B300-1EBC827B07FB}" srcOrd="2" destOrd="0" presId="urn:microsoft.com/office/officeart/2005/8/layout/orgChart1"/>
    <dgm:cxn modelId="{248DB13C-D27B-42DC-822C-CD376B9B7D59}" type="presParOf" srcId="{3BA9466D-9BBF-4972-8F61-1B2F4E7F99C6}" destId="{6BD90A6A-A3CF-4892-8A22-C44A42FA4931}" srcOrd="2" destOrd="0" presId="urn:microsoft.com/office/officeart/2005/8/layout/orgChart1"/>
    <dgm:cxn modelId="{0B9BFF9E-D17B-42B0-94D1-D99879B678FB}" type="presParOf" srcId="{ED9F2219-F0D3-498C-BCB9-3FB1B7C567DA}" destId="{A421DF8D-9DAF-4E33-B854-D81A051C9548}" srcOrd="2" destOrd="0" presId="urn:microsoft.com/office/officeart/2005/8/layout/orgChart1"/>
    <dgm:cxn modelId="{369EC129-D4C3-4BB8-BE6F-6EEC561A3458}" type="presParOf" srcId="{79B765CC-E218-4933-9D09-F0E0AD100EE0}" destId="{016AEF82-E403-439A-A361-F3EB4EEE6C99}" srcOrd="2" destOrd="0" presId="urn:microsoft.com/office/officeart/2005/8/layout/orgChart1"/>
    <dgm:cxn modelId="{E79ACBF5-26AF-428B-9AC8-B433593EA93E}" type="presParOf" srcId="{016AEF82-E403-439A-A361-F3EB4EEE6C99}" destId="{0869CAF7-05B4-4C4F-9DCD-8C6C05A57253}" srcOrd="0" destOrd="0" presId="urn:microsoft.com/office/officeart/2005/8/layout/orgChart1"/>
    <dgm:cxn modelId="{BC48F3A2-AA91-48C4-9662-8B92A9D27555}" type="presParOf" srcId="{0869CAF7-05B4-4C4F-9DCD-8C6C05A57253}" destId="{37FD678E-183F-4722-8835-495333788A6C}" srcOrd="0" destOrd="0" presId="urn:microsoft.com/office/officeart/2005/8/layout/orgChart1"/>
    <dgm:cxn modelId="{E7C86613-F78D-471E-8886-22428DF07653}" type="presParOf" srcId="{0869CAF7-05B4-4C4F-9DCD-8C6C05A57253}" destId="{49C69767-2D70-409B-9D7F-01D64EFDB235}" srcOrd="1" destOrd="0" presId="urn:microsoft.com/office/officeart/2005/8/layout/orgChart1"/>
    <dgm:cxn modelId="{84D7A519-DBB9-479D-B124-FBA62DDE31B0}" type="presParOf" srcId="{016AEF82-E403-439A-A361-F3EB4EEE6C99}" destId="{07833062-87D8-4EA9-9460-4B5582DB964A}" srcOrd="1" destOrd="0" presId="urn:microsoft.com/office/officeart/2005/8/layout/orgChart1"/>
    <dgm:cxn modelId="{35EC6F24-9A3C-44BD-A235-37A78616BFB7}" type="presParOf" srcId="{016AEF82-E403-439A-A361-F3EB4EEE6C99}" destId="{A5D17B96-E479-4B55-97B2-FBA0E730BBF4}" srcOrd="2" destOrd="0" presId="urn:microsoft.com/office/officeart/2005/8/layout/orgChart1"/>
    <dgm:cxn modelId="{1C36B096-3C57-4CD5-8D75-B8AB70253828}" type="presParOf" srcId="{79B765CC-E218-4933-9D09-F0E0AD100EE0}" destId="{6A912090-EC5C-43E6-A72B-0C88A7303E4C}" srcOrd="3" destOrd="0" presId="urn:microsoft.com/office/officeart/2005/8/layout/orgChart1"/>
    <dgm:cxn modelId="{4059C40D-B44E-45DC-9908-32950037ED52}" type="presParOf" srcId="{6A912090-EC5C-43E6-A72B-0C88A7303E4C}" destId="{9E231394-D596-4427-AADA-56642AEFCA7E}" srcOrd="0" destOrd="0" presId="urn:microsoft.com/office/officeart/2005/8/layout/orgChart1"/>
    <dgm:cxn modelId="{AD47EFB1-C6F2-4DFC-8958-6C85455BD31B}" type="presParOf" srcId="{9E231394-D596-4427-AADA-56642AEFCA7E}" destId="{B2966C94-D964-4AF6-89E7-65717306CA60}" srcOrd="0" destOrd="0" presId="urn:microsoft.com/office/officeart/2005/8/layout/orgChart1"/>
    <dgm:cxn modelId="{7587637A-07C4-45D1-8C49-6F99990A760C}" type="presParOf" srcId="{9E231394-D596-4427-AADA-56642AEFCA7E}" destId="{613BE67E-354C-4F18-A1EE-B299980C2A62}" srcOrd="1" destOrd="0" presId="urn:microsoft.com/office/officeart/2005/8/layout/orgChart1"/>
    <dgm:cxn modelId="{9A242A54-D926-4741-89F5-7D9CD7830867}" type="presParOf" srcId="{6A912090-EC5C-43E6-A72B-0C88A7303E4C}" destId="{F35A964A-08D2-41FA-9EDB-B92A4997E607}" srcOrd="1" destOrd="0" presId="urn:microsoft.com/office/officeart/2005/8/layout/orgChart1"/>
    <dgm:cxn modelId="{B5DC404B-EFF7-4EA8-B131-F9F198FED730}" type="presParOf" srcId="{6A912090-EC5C-43E6-A72B-0C88A7303E4C}" destId="{81E15381-7461-43E9-8C7E-707C3DB49362}" srcOrd="2" destOrd="0" presId="urn:microsoft.com/office/officeart/2005/8/layout/orgChart1"/>
    <dgm:cxn modelId="{59C25D36-8035-46E2-9789-DD2BF8C53FDA}" type="presParOf" srcId="{79B765CC-E218-4933-9D09-F0E0AD100EE0}" destId="{E15D8B52-EF9B-486B-AB0A-2C2F4B336140}" srcOrd="4" destOrd="0" presId="urn:microsoft.com/office/officeart/2005/8/layout/orgChart1"/>
    <dgm:cxn modelId="{FFFD5F3D-4330-4641-983D-8A52B4DE40E5}" type="presParOf" srcId="{E15D8B52-EF9B-486B-AB0A-2C2F4B336140}" destId="{05897AC3-3472-4E6D-B05C-F2F63772E0B4}" srcOrd="0" destOrd="0" presId="urn:microsoft.com/office/officeart/2005/8/layout/orgChart1"/>
    <dgm:cxn modelId="{AD832829-18CE-46AA-823F-4054C345E263}" type="presParOf" srcId="{05897AC3-3472-4E6D-B05C-F2F63772E0B4}" destId="{BC06FA38-FD9B-4060-B6C6-78C2DCC24658}" srcOrd="0" destOrd="0" presId="urn:microsoft.com/office/officeart/2005/8/layout/orgChart1"/>
    <dgm:cxn modelId="{25EECDDD-08BC-416E-972B-47E72B434692}" type="presParOf" srcId="{05897AC3-3472-4E6D-B05C-F2F63772E0B4}" destId="{28057D3F-51BC-4B37-8BAE-CAE61A1FB840}" srcOrd="1" destOrd="0" presId="urn:microsoft.com/office/officeart/2005/8/layout/orgChart1"/>
    <dgm:cxn modelId="{6D15F9FA-CDA6-4818-A452-06F144BAF948}" type="presParOf" srcId="{E15D8B52-EF9B-486B-AB0A-2C2F4B336140}" destId="{9F0C9140-1285-43F7-B8E5-238806B59ED0}" srcOrd="1" destOrd="0" presId="urn:microsoft.com/office/officeart/2005/8/layout/orgChart1"/>
    <dgm:cxn modelId="{C4E3EC0F-DA3D-44F4-9416-36AA9DD65B6A}" type="presParOf" srcId="{E15D8B52-EF9B-486B-AB0A-2C2F4B336140}" destId="{8CCE6D18-0919-4041-AFC9-199EB1E94B01}" srcOrd="2" destOrd="0" presId="urn:microsoft.com/office/officeart/2005/8/layout/orgChart1"/>
    <dgm:cxn modelId="{D7B0D952-3A5C-48C7-9CE2-874A56352415}" type="presParOf" srcId="{79B765CC-E218-4933-9D09-F0E0AD100EE0}" destId="{FCD28E7D-9825-41B8-9924-D320D954D327}" srcOrd="5" destOrd="0" presId="urn:microsoft.com/office/officeart/2005/8/layout/orgChart1"/>
    <dgm:cxn modelId="{82B98D84-9554-4D32-BB3B-5D45608FAF32}" type="presParOf" srcId="{FCD28E7D-9825-41B8-9924-D320D954D327}" destId="{0228D10F-1409-4AFF-91F4-827F709CE00D}" srcOrd="0" destOrd="0" presId="urn:microsoft.com/office/officeart/2005/8/layout/orgChart1"/>
    <dgm:cxn modelId="{B6EE3723-5347-432C-86A0-D76361C5EBC8}" type="presParOf" srcId="{0228D10F-1409-4AFF-91F4-827F709CE00D}" destId="{99700BDE-1EE9-4E99-850D-640FA574A72E}" srcOrd="0" destOrd="0" presId="urn:microsoft.com/office/officeart/2005/8/layout/orgChart1"/>
    <dgm:cxn modelId="{24C0E33C-3A9C-445E-951B-450D5E3084DE}" type="presParOf" srcId="{0228D10F-1409-4AFF-91F4-827F709CE00D}" destId="{0B8B064C-A84B-4F12-BCD5-1CA43BDBF5A8}" srcOrd="1" destOrd="0" presId="urn:microsoft.com/office/officeart/2005/8/layout/orgChart1"/>
    <dgm:cxn modelId="{BD5A3648-D440-44AA-9598-1315CA993E3D}" type="presParOf" srcId="{FCD28E7D-9825-41B8-9924-D320D954D327}" destId="{BEE0C28F-FD15-4DAC-BD20-3D62B15C1A1F}" srcOrd="1" destOrd="0" presId="urn:microsoft.com/office/officeart/2005/8/layout/orgChart1"/>
    <dgm:cxn modelId="{139AD2F2-CE25-4D8D-81F9-04C31780B3F1}" type="presParOf" srcId="{FCD28E7D-9825-41B8-9924-D320D954D327}" destId="{72ABEEA1-1F30-4DDD-A4FA-485607BF93BF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E6311-B9A9-433F-934C-C20B4E77AC2C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9039C-58D6-490C-B569-7C3E77A4E86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9039C-58D6-490C-B569-7C3E77A4E86D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468797-836A-4CA5-BFA4-D0CA9072CE87}" type="datetimeFigureOut">
              <a:rPr lang="es-CL" smtClean="0"/>
              <a:pPr/>
              <a:t>25-03-2009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199EF4A-A39D-4CED-ACFF-21F89E5270C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nografias.com/trabajos16/teoria-sintetica-darwin/teoria-sintetica-darwin.shtml" TargetMode="External"/><Relationship Id="rId3" Type="http://schemas.openxmlformats.org/officeDocument/2006/relationships/hyperlink" Target="http://www.monografias.com/trabajos7/ancu/ancu.shtml" TargetMode="External"/><Relationship Id="rId7" Type="http://schemas.openxmlformats.org/officeDocument/2006/relationships/hyperlink" Target="http://www.monografias.com/Fisica/index.s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onografias.com/trabajos13/quentend/quentend.shtml#INTRO" TargetMode="External"/><Relationship Id="rId5" Type="http://schemas.openxmlformats.org/officeDocument/2006/relationships/hyperlink" Target="http://www.monografias.com/trabajos15/fundamento-ontologico/fundamento-ontologico.shtml" TargetMode="External"/><Relationship Id="rId10" Type="http://schemas.openxmlformats.org/officeDocument/2006/relationships/hyperlink" Target="http://www.monografias.com/trabajos16/desarrollo-del-lenguaje/desarrollo-del-lenguaje.shtml" TargetMode="External"/><Relationship Id="rId4" Type="http://schemas.openxmlformats.org/officeDocument/2006/relationships/hyperlink" Target="http://www.monografias.com/trabajos10/fciencia/fciencia.shtml" TargetMode="External"/><Relationship Id="rId9" Type="http://schemas.openxmlformats.org/officeDocument/2006/relationships/hyperlink" Target="http://www.monografias.com/trabajos10/soci/soci.s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ografias.com/trabajos15/evolucion-hombre/evolucion-hombre.shtml" TargetMode="External"/><Relationship Id="rId2" Type="http://schemas.openxmlformats.org/officeDocument/2006/relationships/hyperlink" Target="http://www.monografias.com/Fisica/index.s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onografias.com/trabajos13/diferexi/diferexi.shtml" TargetMode="External"/><Relationship Id="rId5" Type="http://schemas.openxmlformats.org/officeDocument/2006/relationships/hyperlink" Target="http://www.monografias.com/trabajos11/metods/metods.shtml" TargetMode="External"/><Relationship Id="rId4" Type="http://schemas.openxmlformats.org/officeDocument/2006/relationships/hyperlink" Target="http://www.monografias.com/Biologia/index.s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nografias.com/trabajos16/desarrollo-del-lenguaje/desarrollo-del-lenguaje.shtml" TargetMode="External"/><Relationship Id="rId3" Type="http://schemas.openxmlformats.org/officeDocument/2006/relationships/hyperlink" Target="http://www.monografias.com/trabajos14/administ-procesos/administ-procesos.shtml#PROCE" TargetMode="External"/><Relationship Id="rId7" Type="http://schemas.openxmlformats.org/officeDocument/2006/relationships/hyperlink" Target="http://www.monografias.com/Religion/index.shtml" TargetMode="External"/><Relationship Id="rId2" Type="http://schemas.openxmlformats.org/officeDocument/2006/relationships/hyperlink" Target="http://www.monografias.com/trabajos11/norma/norma.s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onografias.com/trabajos6/napro/napro.shtml" TargetMode="External"/><Relationship Id="rId5" Type="http://schemas.openxmlformats.org/officeDocument/2006/relationships/hyperlink" Target="http://www.monografias.com/trabajos7/alim/alim.shtml" TargetMode="External"/><Relationship Id="rId4" Type="http://schemas.openxmlformats.org/officeDocument/2006/relationships/hyperlink" Target="http://www.monografias.com/trabajos16/estrategia-produccion/estrategia-produccion.shtm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Ser_humano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es.wikipedia.org/wiki/Vestimenta" TargetMode="External"/><Relationship Id="rId7" Type="http://schemas.openxmlformats.org/officeDocument/2006/relationships/hyperlink" Target="http://es.wikipedia.org/wiki/Informaci%C3%B3n" TargetMode="External"/><Relationship Id="rId12" Type="http://schemas.openxmlformats.org/officeDocument/2006/relationships/hyperlink" Target="http://es.wikipedia.org/wiki/Unesco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hyperlink" Target="http://es.wikipedia.org/wiki/Creencia" TargetMode="External"/><Relationship Id="rId11" Type="http://schemas.openxmlformats.org/officeDocument/2006/relationships/hyperlink" Target="http://es.wikipedia.org/wiki/Sociolog%C3%ADa" TargetMode="External"/><Relationship Id="rId5" Type="http://schemas.openxmlformats.org/officeDocument/2006/relationships/hyperlink" Target="http://es.wikipedia.org/wiki/Ritual" TargetMode="External"/><Relationship Id="rId10" Type="http://schemas.openxmlformats.org/officeDocument/2006/relationships/hyperlink" Target="http://es.wikipedia.org/wiki/Antropolog%C3%ADa" TargetMode="External"/><Relationship Id="rId4" Type="http://schemas.openxmlformats.org/officeDocument/2006/relationships/hyperlink" Target="http://es.wikipedia.org/wiki/Religi%C3%B3n" TargetMode="External"/><Relationship Id="rId9" Type="http://schemas.openxmlformats.org/officeDocument/2006/relationships/hyperlink" Target="http://es.wikipedia.org/wiki/Socieda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deolog%C3%ADa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1470025"/>
          </a:xfrm>
        </p:spPr>
        <p:txBody>
          <a:bodyPr/>
          <a:lstStyle/>
          <a:p>
            <a:r>
              <a:rPr lang="es-CL" dirty="0" smtClean="0"/>
              <a:t>ANTROPOLOGÍA 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2143116"/>
            <a:ext cx="7286676" cy="3500462"/>
          </a:xfrm>
        </p:spPr>
        <p:txBody>
          <a:bodyPr>
            <a:noAutofit/>
          </a:bodyPr>
          <a:lstStyle/>
          <a:p>
            <a:pPr algn="just"/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antropología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es una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ciencia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comprensiva general que estudia al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hombre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en el pasado y en el presente de cualquier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cultura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. Esta se divide en dos grandes campos: la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antropología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7"/>
              </a:rPr>
              <a:t>física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, que trata de la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8"/>
              </a:rPr>
              <a:t>evolución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biológica y la adaptación fisiológica de los seres humanos, y la </a:t>
            </a:r>
            <a:r>
              <a:rPr lang="es-CL" sz="2400" u="sng" dirty="0" smtClean="0">
                <a:solidFill>
                  <a:schemeClr val="tx2">
                    <a:lumMod val="75000"/>
                  </a:schemeClr>
                </a:solidFill>
              </a:rPr>
              <a:t>antropología social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o cultural, que se ocupa de las personas viven en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sociedad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, es decir, las formas de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8"/>
              </a:rPr>
              <a:t>evolución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de su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10"/>
              </a:rPr>
              <a:t>lengua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cultura</a:t>
            </a:r>
            <a:r>
              <a:rPr lang="es-CL" sz="2400" dirty="0" smtClean="0">
                <a:solidFill>
                  <a:schemeClr val="tx2">
                    <a:lumMod val="75000"/>
                  </a:schemeClr>
                </a:solidFill>
              </a:rPr>
              <a:t> y costumbres.</a:t>
            </a:r>
            <a:endParaRPr lang="es-CL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Disciplinas </a:t>
            </a:r>
            <a:r>
              <a:rPr lang="es-CL" dirty="0" smtClean="0"/>
              <a:t>C</a:t>
            </a:r>
            <a:r>
              <a:rPr lang="es-CL" dirty="0" smtClean="0"/>
              <a:t>ientífica </a:t>
            </a:r>
            <a:endParaRPr lang="es-CL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472518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~PP2786.WAV">
            <a:hlinkClick r:id="" action="ppaction://media"/>
          </p:cNvPr>
          <p:cNvPicPr>
            <a:picLocks noRot="1" noChangeAspect="1"/>
          </p:cNvPicPr>
          <p:nvPr>
            <a:wavAudioFile r:embed="rId1" name="~PP2786.WAV"/>
          </p:nvPr>
        </p:nvPicPr>
        <p:blipFill>
          <a:blip r:embed="rId7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731877" y="4357694"/>
            <a:ext cx="541212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Instituciones y comportamiento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Político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Religioso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Económico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Parentesco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Cosmovisión 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Arquitectura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Diseño objetos: tejido, Cerámica , Madera, huesos ,etc.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8472518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~PP2983.WAV">
            <a:hlinkClick r:id="" action="ppaction://media"/>
          </p:cNvPr>
          <p:cNvPicPr>
            <a:picLocks noRot="1" noChangeAspect="1"/>
          </p:cNvPicPr>
          <p:nvPr>
            <a:wavAudioFile r:embed="rId1" name="~PP2983.WAV"/>
          </p:nvPr>
        </p:nvPicPr>
        <p:blipFill>
          <a:blip r:embed="rId7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es-CL" b="1" dirty="0" smtClean="0"/>
              <a:t>ANTROPOLOGIA FISICA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143932" cy="2681294"/>
          </a:xfrm>
        </p:spPr>
        <p:txBody>
          <a:bodyPr>
            <a:normAutofit/>
          </a:bodyPr>
          <a:lstStyle/>
          <a:p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La antropología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física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se ocupa principalmente de la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evolución del hombre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, la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biología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humana y el estudio de otros primates, aplicando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métodos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de trabajo utilizados en las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ciencias naturales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s-CL" dirty="0"/>
          </a:p>
          <a:p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428596" y="4786322"/>
            <a:ext cx="2275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b="1" dirty="0" smtClean="0"/>
              <a:t>Evolución del Hombre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3643306" y="4429132"/>
            <a:ext cx="184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b="1" dirty="0" smtClean="0"/>
              <a:t>Biología humana </a:t>
            </a:r>
            <a:endParaRPr lang="es-CL" dirty="0"/>
          </a:p>
        </p:txBody>
      </p:sp>
      <p:sp>
        <p:nvSpPr>
          <p:cNvPr id="6" name="5 Rectángulo"/>
          <p:cNvSpPr/>
          <p:nvPr/>
        </p:nvSpPr>
        <p:spPr>
          <a:xfrm>
            <a:off x="6215074" y="4500570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b="1" dirty="0" smtClean="0"/>
              <a:t>Estudio de los primates </a:t>
            </a: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571472" y="3929066"/>
            <a:ext cx="1599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600" b="1" dirty="0" smtClean="0"/>
              <a:t>ÁREAS </a:t>
            </a:r>
            <a:r>
              <a:rPr lang="es-CL" b="1" dirty="0" smtClean="0"/>
              <a:t> 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/>
          <a:lstStyle/>
          <a:p>
            <a:r>
              <a:rPr lang="es-CL" b="1" dirty="0" smtClean="0"/>
              <a:t>Antropología social y cultural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358246" cy="2786082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Gran parte de la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investigación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antropológica se basa en trabajos de campo llevados a cabo con diferentes culturas.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stos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estudios estaban orientados a registrar cada uno de los diferentes estilos de vida antes de que determinadas culturas no occidentales experimentaran la influencia de los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procesos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de modernización y occidentalización. Los trabajos de campo que describen la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producción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alimentos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la organización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social, la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7"/>
              </a:rPr>
              <a:t>religión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, la vestimenta, la cultura material, 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  <a:hlinkClick r:id="rId8"/>
              </a:rPr>
              <a:t>el lenguaje</a:t>
            </a:r>
            <a:r>
              <a:rPr lang="es-CL" dirty="0" smtClean="0">
                <a:solidFill>
                  <a:schemeClr val="tx2">
                    <a:lumMod val="75000"/>
                  </a:schemeClr>
                </a:solidFill>
              </a:rPr>
              <a:t> y demás aspectos de las diversas culturas, engloban lo que hoy se conoce por etnografía</a:t>
            </a:r>
            <a:r>
              <a:rPr lang="es-CL" dirty="0" smtClean="0"/>
              <a:t>.</a:t>
            </a:r>
            <a:endParaRPr lang="es-CL" dirty="0"/>
          </a:p>
        </p:txBody>
      </p:sp>
      <p:sp>
        <p:nvSpPr>
          <p:cNvPr id="8" name="7 Rectángulo"/>
          <p:cNvSpPr/>
          <p:nvPr/>
        </p:nvSpPr>
        <p:spPr>
          <a:xfrm>
            <a:off x="571472" y="3929066"/>
            <a:ext cx="1599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600" b="1" dirty="0" smtClean="0"/>
              <a:t>ÁREAS </a:t>
            </a:r>
            <a:r>
              <a:rPr lang="es-CL" b="1" dirty="0" smtClean="0"/>
              <a:t> </a:t>
            </a:r>
            <a:endParaRPr lang="es-CL" dirty="0"/>
          </a:p>
        </p:txBody>
      </p:sp>
      <p:sp>
        <p:nvSpPr>
          <p:cNvPr id="9" name="8 Rectángulo"/>
          <p:cNvSpPr/>
          <p:nvPr/>
        </p:nvSpPr>
        <p:spPr>
          <a:xfrm>
            <a:off x="357158" y="4500570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L" sz="2800" dirty="0" smtClean="0"/>
              <a:t>Lingüística comparada</a:t>
            </a:r>
          </a:p>
          <a:p>
            <a:pPr>
              <a:buFont typeface="Arial" pitchFamily="34" charset="0"/>
              <a:buChar char="•"/>
            </a:pPr>
            <a:r>
              <a:rPr lang="es-CL" sz="2800" dirty="0" smtClean="0"/>
              <a:t>Folclore </a:t>
            </a:r>
          </a:p>
          <a:p>
            <a:pPr>
              <a:buFont typeface="Arial" pitchFamily="34" charset="0"/>
              <a:buChar char="•"/>
            </a:pPr>
            <a:r>
              <a:rPr lang="es-CL" sz="2800" dirty="0" smtClean="0"/>
              <a:t>Etnografía y etnología </a:t>
            </a:r>
          </a:p>
          <a:p>
            <a:pPr>
              <a:buFont typeface="Arial" pitchFamily="34" charset="0"/>
              <a:buChar char="•"/>
            </a:pPr>
            <a:endParaRPr lang="es-CL" dirty="0" smtClean="0"/>
          </a:p>
          <a:p>
            <a:pPr>
              <a:buFont typeface="Arial" pitchFamily="34" charset="0"/>
              <a:buChar char="•"/>
            </a:pP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CULTURA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643578"/>
          </a:xfrm>
        </p:spPr>
        <p:txBody>
          <a:bodyPr>
            <a:normAutofit fontScale="77500" lnSpcReduction="20000"/>
          </a:bodyPr>
          <a:lstStyle/>
          <a:p>
            <a:r>
              <a:rPr lang="es-CL" dirty="0" smtClean="0"/>
              <a:t>La </a:t>
            </a:r>
            <a:r>
              <a:rPr lang="es-CL" b="1" dirty="0" smtClean="0"/>
              <a:t>cultura</a:t>
            </a:r>
            <a:r>
              <a:rPr lang="es-CL" dirty="0" smtClean="0"/>
              <a:t> es el conjunto de todas las formas y expresiones de una sociedad determinada. Como tal incluye costumbres, prácticas, códigos, normas y reglas de la manera de ser, </a:t>
            </a:r>
            <a:r>
              <a:rPr lang="es-CL" dirty="0" smtClean="0">
                <a:hlinkClick r:id="rId3" tooltip="Vestimenta"/>
              </a:rPr>
              <a:t>vestimenta</a:t>
            </a:r>
            <a:r>
              <a:rPr lang="es-CL" dirty="0" smtClean="0"/>
              <a:t>, </a:t>
            </a:r>
            <a:r>
              <a:rPr lang="es-CL" dirty="0" smtClean="0">
                <a:hlinkClick r:id="rId4" tooltip="Religión"/>
              </a:rPr>
              <a:t>religión</a:t>
            </a:r>
            <a:r>
              <a:rPr lang="es-CL" dirty="0" smtClean="0"/>
              <a:t>, </a:t>
            </a:r>
            <a:r>
              <a:rPr lang="es-CL" dirty="0" smtClean="0">
                <a:hlinkClick r:id="rId5" tooltip="Ritual"/>
              </a:rPr>
              <a:t>rituales</a:t>
            </a:r>
            <a:r>
              <a:rPr lang="es-CL" dirty="0" smtClean="0"/>
              <a:t>, normas de comportamiento y sistemas de </a:t>
            </a:r>
            <a:r>
              <a:rPr lang="es-CL" dirty="0" smtClean="0">
                <a:hlinkClick r:id="rId6" tooltip="Creencia"/>
              </a:rPr>
              <a:t>creencias</a:t>
            </a:r>
            <a:r>
              <a:rPr lang="es-CL" dirty="0" smtClean="0"/>
              <a:t>. Desde otro punto de vista se puede decir que la cultura es toda la </a:t>
            </a:r>
            <a:r>
              <a:rPr lang="es-CL" dirty="0" smtClean="0">
                <a:hlinkClick r:id="rId7" tooltip="Información"/>
              </a:rPr>
              <a:t>información</a:t>
            </a:r>
            <a:r>
              <a:rPr lang="es-CL" dirty="0" smtClean="0"/>
              <a:t> y habilidades que posee el </a:t>
            </a:r>
            <a:r>
              <a:rPr lang="es-CL" dirty="0" smtClean="0">
                <a:hlinkClick r:id="rId8" tooltip="Ser humano"/>
              </a:rPr>
              <a:t>ser humano</a:t>
            </a:r>
            <a:r>
              <a:rPr lang="es-CL" dirty="0" smtClean="0"/>
              <a:t>. El concepto de cultura es fundamental para las disciplinas que se encargan del estudio de la </a:t>
            </a:r>
            <a:r>
              <a:rPr lang="es-CL" dirty="0" smtClean="0">
                <a:hlinkClick r:id="rId9" tooltip="Sociedad"/>
              </a:rPr>
              <a:t>sociedad</a:t>
            </a:r>
            <a:r>
              <a:rPr lang="es-CL" dirty="0" smtClean="0"/>
              <a:t>, en especial para la </a:t>
            </a:r>
            <a:r>
              <a:rPr lang="es-CL" dirty="0" smtClean="0">
                <a:hlinkClick r:id="rId10" tooltip="Antropología"/>
              </a:rPr>
              <a:t>antropología</a:t>
            </a:r>
            <a:r>
              <a:rPr lang="es-CL" dirty="0" smtClean="0"/>
              <a:t> y la </a:t>
            </a:r>
            <a:r>
              <a:rPr lang="es-CL" dirty="0" smtClean="0">
                <a:hlinkClick r:id="rId11" tooltip="Sociología"/>
              </a:rPr>
              <a:t>sociología</a:t>
            </a:r>
            <a:r>
              <a:rPr lang="es-CL" dirty="0" smtClean="0"/>
              <a:t>. ' La </a:t>
            </a:r>
            <a:r>
              <a:rPr lang="es-CL" dirty="0" smtClean="0">
                <a:hlinkClick r:id="rId12" tooltip="Unesco"/>
              </a:rPr>
              <a:t>Unesco</a:t>
            </a:r>
            <a:r>
              <a:rPr lang="es-CL" dirty="0" smtClean="0"/>
              <a:t>, en 1982, declaró:</a:t>
            </a:r>
          </a:p>
          <a:p>
            <a:endParaRPr lang="es-CL" sz="2600" dirty="0" smtClean="0"/>
          </a:p>
          <a:p>
            <a:r>
              <a:rPr lang="es-CL" sz="2600" dirty="0" smtClean="0"/>
              <a:t>...</a:t>
            </a:r>
            <a:r>
              <a:rPr lang="es-CL" sz="2600" dirty="0" smtClean="0"/>
              <a:t>que la cultura da al hombre la capacidad de reflexionar sobre sí mismo. Es ella la que hace de nosotros seres específicamente humanos, racionales, críticos y éticamente comprometidos. A través de ella discernimos los valores y efectuamos opciones. A través de ella el hombre se expresa, toma conciencia de sí mismo, se reconoce como un proyecto inacabado, pone en cuestión sus propias realizaciones, busca incansablemente nuevas significaciones, y crea obras que lo trascienden.</a:t>
            </a:r>
            <a:br>
              <a:rPr lang="es-CL" sz="2600" dirty="0" smtClean="0"/>
            </a:br>
            <a:r>
              <a:rPr lang="es-CL" sz="2600" dirty="0" smtClean="0"/>
              <a:t>(UNESCO, 1982: </a:t>
            </a:r>
            <a:r>
              <a:rPr lang="es-CL" sz="2600" i="1" dirty="0" smtClean="0"/>
              <a:t>Declaración de México</a:t>
            </a:r>
            <a:r>
              <a:rPr lang="es-CL" sz="1900" dirty="0" smtClean="0"/>
              <a:t>)</a:t>
            </a:r>
            <a:endParaRPr lang="es-CL" sz="1900" dirty="0"/>
          </a:p>
        </p:txBody>
      </p:sp>
      <p:pic>
        <p:nvPicPr>
          <p:cNvPr id="4" name="~PP804.WAV">
            <a:hlinkClick r:id="" action="ppaction://media"/>
          </p:cNvPr>
          <p:cNvPicPr>
            <a:picLocks noRot="1" noChangeAspect="1"/>
          </p:cNvPicPr>
          <p:nvPr>
            <a:wavAudioFile r:embed="rId1" name="~PP804.WAV"/>
          </p:nvPr>
        </p:nvPicPr>
        <p:blipFill>
          <a:blip r:embed="rId13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RELATIVISMO CULTURAL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El </a:t>
            </a:r>
            <a:r>
              <a:rPr lang="es-CL" b="1" dirty="0" smtClean="0"/>
              <a:t>relativismo cultural</a:t>
            </a:r>
            <a:r>
              <a:rPr lang="es-CL" dirty="0" smtClean="0"/>
              <a:t> es una </a:t>
            </a:r>
            <a:r>
              <a:rPr lang="es-CL" dirty="0" smtClean="0">
                <a:hlinkClick r:id="rId3" tooltip="Ideología"/>
              </a:rPr>
              <a:t>ideología</a:t>
            </a:r>
            <a:r>
              <a:rPr lang="es-CL" dirty="0" smtClean="0"/>
              <a:t> político-social que defiende la validez y riqueza de todo sistema cultural y niega cualquier valoración absolutista moral o ética de los mismos.</a:t>
            </a:r>
          </a:p>
          <a:p>
            <a:r>
              <a:rPr lang="es-CL" dirty="0" smtClean="0"/>
              <a:t>No existe una única definición, para unos es el relativismo absoluto con respecto a los valores culturales, para otros todo es relativo menos la moralidad y la ética de la cultura respectiva y para otros es sencillamente si bien tomar partido por alguna visión universal de la ética o la cultura tampoco </a:t>
            </a:r>
            <a:r>
              <a:rPr lang="es-CL" dirty="0" err="1" smtClean="0"/>
              <a:t>sectarizarse</a:t>
            </a:r>
            <a:r>
              <a:rPr lang="es-CL" dirty="0" smtClean="0"/>
              <a:t> al respecto.</a:t>
            </a:r>
          </a:p>
          <a:p>
            <a:endParaRPr lang="es-CL" dirty="0"/>
          </a:p>
        </p:txBody>
      </p:sp>
      <p:pic>
        <p:nvPicPr>
          <p:cNvPr id="4" name="~PP1865.WAV">
            <a:hlinkClick r:id="" action="ppaction://media"/>
          </p:cNvPr>
          <p:cNvPicPr>
            <a:picLocks noRot="1" noChangeAspect="1"/>
          </p:cNvPicPr>
          <p:nvPr>
            <a:wavAudioFile r:embed="rId1" name="~PP1865.WAV"/>
          </p:nvPr>
        </p:nvPicPr>
        <p:blipFill>
          <a:blip r:embed="rId4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Atributos de  la Cultura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214422"/>
            <a:ext cx="8472518" cy="4911741"/>
          </a:xfrm>
        </p:spPr>
        <p:txBody>
          <a:bodyPr>
            <a:normAutofit/>
          </a:bodyPr>
          <a:lstStyle/>
          <a:p>
            <a:pPr algn="just"/>
            <a:r>
              <a:rPr lang="es-CL" dirty="0" smtClean="0"/>
              <a:t>Esta es transmisible, es decir, se transmite por medios no biológico. Esta se realiza por aprendizaje social.</a:t>
            </a:r>
          </a:p>
          <a:p>
            <a:pPr algn="just"/>
            <a:r>
              <a:rPr lang="es-CL" dirty="0" smtClean="0"/>
              <a:t>Todo sus aspectos materiales e </a:t>
            </a:r>
            <a:r>
              <a:rPr lang="es-CL" dirty="0" err="1" smtClean="0"/>
              <a:t>ideacionales</a:t>
            </a:r>
            <a:r>
              <a:rPr lang="es-CL" dirty="0" smtClean="0"/>
              <a:t>, se transmiten fácilmente de un individuo, de una generación , de una época  o de una región a otra, por mecanismos sociales.</a:t>
            </a:r>
          </a:p>
          <a:p>
            <a:pPr algn="just"/>
            <a:r>
              <a:rPr lang="es-CL" dirty="0" smtClean="0"/>
              <a:t>La herencia social es de orden continuo, </a:t>
            </a:r>
            <a:r>
              <a:rPr lang="es-CL" dirty="0" err="1" smtClean="0"/>
              <a:t>supraorgánico</a:t>
            </a:r>
            <a:r>
              <a:rPr lang="es-CL" dirty="0" smtClean="0"/>
              <a:t> y </a:t>
            </a:r>
            <a:r>
              <a:rPr lang="es-CL" dirty="0" err="1" smtClean="0"/>
              <a:t>extrasomático</a:t>
            </a:r>
            <a:r>
              <a:rPr lang="es-CL" dirty="0" smtClean="0"/>
              <a:t> y fluye a través    del tiempo  de una época a otra.</a:t>
            </a:r>
          </a:p>
          <a:p>
            <a:endParaRPr lang="es-CL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CULTURA HOLÍSTICA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Hace referencia a la cultura como una estructura total, única, cerrada. </a:t>
            </a:r>
          </a:p>
          <a:p>
            <a:endParaRPr lang="es-CL" dirty="0" smtClean="0"/>
          </a:p>
          <a:p>
            <a:r>
              <a:rPr lang="es-CL" dirty="0" smtClean="0"/>
              <a:t>Cada cultura es un mundo simbólico y material perteneciente a una totalidad .</a:t>
            </a:r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357167"/>
            <a:ext cx="7772400" cy="1285884"/>
          </a:xfrm>
        </p:spPr>
        <p:txBody>
          <a:bodyPr/>
          <a:lstStyle/>
          <a:p>
            <a:r>
              <a:rPr lang="es-CL" dirty="0" smtClean="0"/>
              <a:t>C</a:t>
            </a:r>
            <a:r>
              <a:rPr lang="es-CL" dirty="0" smtClean="0"/>
              <a:t>ultura Comparativa </a:t>
            </a:r>
            <a:endParaRPr lang="es-CL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s-CL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Cada cultura es un mundo simbólico y material perteneciente a una </a:t>
            </a:r>
            <a:r>
              <a:rPr lang="es-CL" sz="3200" dirty="0" smtClean="0"/>
              <a:t>totalidad </a:t>
            </a:r>
            <a:r>
              <a:rPr lang="es-CL" sz="3200" dirty="0" smtClean="0"/>
              <a:t>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endParaRPr lang="es-CL" sz="3200" dirty="0" smtClean="0"/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es-CL" sz="3200" dirty="0" smtClean="0"/>
              <a:t>Hace </a:t>
            </a:r>
            <a:r>
              <a:rPr lang="es-CL" sz="3200" dirty="0" smtClean="0"/>
              <a:t>referencia a la cultura como una estructura total, </a:t>
            </a:r>
            <a:r>
              <a:rPr lang="es-CL" sz="3200" dirty="0" smtClean="0"/>
              <a:t>única y </a:t>
            </a:r>
            <a:r>
              <a:rPr lang="es-CL" sz="3200" dirty="0" smtClean="0"/>
              <a:t>cerrada. </a:t>
            </a:r>
            <a:endParaRPr lang="es-CL" sz="3200" dirty="0" smtClean="0"/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endParaRPr lang="es-CL" sz="3200" dirty="0" smtClean="0"/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es-CL" sz="3200" dirty="0" smtClean="0"/>
              <a:t>No existen jerarquías solo diferencias.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endParaRPr lang="es-CL" sz="3200" dirty="0" smtClean="0"/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endParaRPr lang="es-CL" sz="32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CL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82</TotalTime>
  <Words>718</Words>
  <Application>Microsoft Office PowerPoint</Application>
  <PresentationFormat>Presentación en pantalla (4:3)</PresentationFormat>
  <Paragraphs>66</Paragraphs>
  <Slides>10</Slides>
  <Notes>1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Metro</vt:lpstr>
      <vt:lpstr>ANTROPOLOGÍA </vt:lpstr>
      <vt:lpstr>Diapositiva 2</vt:lpstr>
      <vt:lpstr>ANTROPOLOGIA FISICA</vt:lpstr>
      <vt:lpstr>Antropología social y cultural</vt:lpstr>
      <vt:lpstr>CULTURA</vt:lpstr>
      <vt:lpstr>RELATIVISMO CULTURAL</vt:lpstr>
      <vt:lpstr>Atributos de  la Cultura</vt:lpstr>
      <vt:lpstr>CULTURA HOLÍSTICA</vt:lpstr>
      <vt:lpstr>Cultura Comparativa </vt:lpstr>
      <vt:lpstr>Disciplinas Científica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Héctor</dc:creator>
  <cp:lastModifiedBy>Héctor</cp:lastModifiedBy>
  <cp:revision>9</cp:revision>
  <dcterms:created xsi:type="dcterms:W3CDTF">2009-03-25T05:47:41Z</dcterms:created>
  <dcterms:modified xsi:type="dcterms:W3CDTF">2009-03-25T15:01:51Z</dcterms:modified>
</cp:coreProperties>
</file>