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6" r:id="rId4"/>
    <p:sldId id="263" r:id="rId5"/>
    <p:sldId id="264" r:id="rId6"/>
    <p:sldId id="265" r:id="rId7"/>
    <p:sldId id="257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C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2A7D2-C589-4DCC-89EA-EC492EC54C13}" type="datetimeFigureOut">
              <a:rPr lang="es-CL" smtClean="0"/>
              <a:t>25-10-2009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05788-6A14-4E42-AC67-63D6D33E11AB}" type="slidenum">
              <a:rPr lang="es-CL" smtClean="0"/>
              <a:t>‹#›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CL" sz="3100" dirty="0" smtClean="0"/>
              <a:t>ESTRUCTURAS III</a:t>
            </a:r>
            <a:br>
              <a:rPr lang="es-CL" sz="3100" dirty="0" smtClean="0"/>
            </a:br>
            <a:r>
              <a:rPr lang="es-CL" sz="3100" dirty="0" smtClean="0"/>
              <a:t>II UNIDAD: SUELOS Y FUNDACIONES</a:t>
            </a:r>
            <a:br>
              <a:rPr lang="es-CL" sz="3100" dirty="0" smtClean="0"/>
            </a:br>
            <a:r>
              <a:rPr lang="es-CL" dirty="0" smtClean="0"/>
              <a:t/>
            </a:r>
            <a:br>
              <a:rPr lang="es-CL" dirty="0" smtClean="0"/>
            </a:br>
            <a:r>
              <a:rPr lang="es-CL" b="1" dirty="0" smtClean="0"/>
              <a:t>SOCALZADOS Y ENTIBACIONES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/>
              <a:t/>
            </a:r>
            <a:br>
              <a:rPr lang="es-CL" dirty="0"/>
            </a:br>
            <a:endParaRPr lang="es-C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CL" sz="2000" dirty="0" smtClean="0"/>
              <a:t>LEOPOLDO DOMINICHETTI</a:t>
            </a:r>
          </a:p>
          <a:p>
            <a:r>
              <a:rPr lang="es-CL" sz="2000" dirty="0" smtClean="0"/>
              <a:t>NADIA TRONCOSO </a:t>
            </a:r>
            <a:endParaRPr lang="es-CL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Line 2"/>
          <p:cNvSpPr>
            <a:spLocks noChangeShapeType="1"/>
          </p:cNvSpPr>
          <p:nvPr/>
        </p:nvSpPr>
        <p:spPr bwMode="auto">
          <a:xfrm>
            <a:off x="250825" y="6237288"/>
            <a:ext cx="8610600" cy="0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88100" name="Rectangle 4"/>
          <p:cNvSpPr>
            <a:spLocks noChangeArrowheads="1"/>
          </p:cNvSpPr>
          <p:nvPr/>
        </p:nvSpPr>
        <p:spPr bwMode="auto">
          <a:xfrm>
            <a:off x="323850" y="6381750"/>
            <a:ext cx="3095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s-CL" sz="2000" b="1">
                <a:latin typeface="Times New Roman" pitchFamily="18" charset="0"/>
              </a:rPr>
              <a:t>H</a:t>
            </a:r>
            <a:r>
              <a:rPr lang="es-CL" sz="2000" b="1" baseline="30000">
                <a:latin typeface="Times New Roman" pitchFamily="18" charset="0"/>
              </a:rPr>
              <a:t>2</a:t>
            </a:r>
          </a:p>
          <a:p>
            <a:r>
              <a:rPr lang="es-CL" sz="1400" b="1"/>
              <a:t>Ingenieros Consultores</a:t>
            </a:r>
            <a:endParaRPr lang="es-ES" sz="1400" b="1"/>
          </a:p>
        </p:txBody>
      </p:sp>
      <p:pic>
        <p:nvPicPr>
          <p:cNvPr id="388101" name="Picture 5" descr="Pic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57163"/>
            <a:ext cx="7812088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8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2975" y="0"/>
            <a:ext cx="581025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es-CL" sz="2800" dirty="0" smtClean="0">
                <a:solidFill>
                  <a:schemeClr val="bg1">
                    <a:lumMod val="65000"/>
                  </a:schemeClr>
                </a:solidFill>
              </a:rPr>
              <a:t>SOCALZADOS Y ENTIBACIONES</a:t>
            </a:r>
            <a:endParaRPr lang="es-CL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637" t="39688" r="27841" b="13408"/>
          <a:stretch>
            <a:fillRect/>
          </a:stretch>
        </p:blipFill>
        <p:spPr bwMode="auto">
          <a:xfrm>
            <a:off x="285719" y="2285992"/>
            <a:ext cx="859179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7158" y="928670"/>
            <a:ext cx="8501122" cy="928694"/>
          </a:xfrm>
        </p:spPr>
        <p:txBody>
          <a:bodyPr>
            <a:normAutofit lnSpcReduction="10000"/>
          </a:bodyPr>
          <a:lstStyle/>
          <a:p>
            <a:r>
              <a:rPr lang="es-CL" sz="1400" dirty="0" smtClean="0"/>
              <a:t>SOCALZADOS: ELEMENTOS VERTICALES ENCARGADOS DE TRASLADAR LAS CARGAS A UN PUNTO COMPATIBLE CON EL PROYECTO.</a:t>
            </a:r>
          </a:p>
          <a:p>
            <a:r>
              <a:rPr lang="es-CL" sz="1400" dirty="0" smtClean="0"/>
              <a:t>ENTIBACIONES: ENCARGADOS DE CONTENER LOS EMPUJES DEL TERRENO. ACTUALMENTE ES FRECUENTE ENCONTRAR TENSORES.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arm4.static.flickr.com/3467/3385439836_2af54b944d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958" y="1357298"/>
            <a:ext cx="6096000" cy="4572000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es-CL" sz="2800" dirty="0" smtClean="0">
                <a:solidFill>
                  <a:schemeClr val="bg1">
                    <a:lumMod val="65000"/>
                  </a:schemeClr>
                </a:solidFill>
              </a:rPr>
              <a:t>SOCALZADOS Y ENTIBACIONES</a:t>
            </a:r>
            <a:endParaRPr lang="es-CL" sz="2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2549" t="18039" r="22204" b="11605"/>
          <a:stretch>
            <a:fillRect/>
          </a:stretch>
        </p:blipFill>
        <p:spPr bwMode="auto">
          <a:xfrm>
            <a:off x="571472" y="357166"/>
            <a:ext cx="7858180" cy="6254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82594"/>
          </a:xfrm>
        </p:spPr>
        <p:txBody>
          <a:bodyPr>
            <a:normAutofit/>
          </a:bodyPr>
          <a:lstStyle/>
          <a:p>
            <a:r>
              <a:rPr lang="es-CL" sz="2800" dirty="0" smtClean="0">
                <a:solidFill>
                  <a:schemeClr val="bg1">
                    <a:lumMod val="65000"/>
                  </a:schemeClr>
                </a:solidFill>
              </a:rPr>
              <a:t>SOCALZADOS Y ENTIBACIONES</a:t>
            </a:r>
            <a:endParaRPr lang="es-CL" sz="2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9766" t="12700" r="28562" b="39557"/>
          <a:stretch>
            <a:fillRect/>
          </a:stretch>
        </p:blipFill>
        <p:spPr bwMode="auto">
          <a:xfrm>
            <a:off x="928662" y="1357298"/>
            <a:ext cx="7215206" cy="516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es-CL" sz="2800" dirty="0" smtClean="0">
                <a:solidFill>
                  <a:schemeClr val="bg1">
                    <a:lumMod val="65000"/>
                  </a:schemeClr>
                </a:solidFill>
              </a:rPr>
              <a:t>SOCALZADOS Y ENTIBACIONES</a:t>
            </a:r>
            <a:endParaRPr lang="es-CL" sz="2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1374" t="61266" r="28562" b="17449"/>
          <a:stretch>
            <a:fillRect/>
          </a:stretch>
        </p:blipFill>
        <p:spPr bwMode="auto">
          <a:xfrm>
            <a:off x="285720" y="857232"/>
            <a:ext cx="495639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30280" t="61266" r="50169" b="17449"/>
          <a:stretch>
            <a:fillRect/>
          </a:stretch>
        </p:blipFill>
        <p:spPr bwMode="auto">
          <a:xfrm>
            <a:off x="3857620" y="3286124"/>
            <a:ext cx="4829425" cy="32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es-CL" sz="2800" dirty="0" smtClean="0">
                <a:solidFill>
                  <a:schemeClr val="bg1">
                    <a:lumMod val="65000"/>
                  </a:schemeClr>
                </a:solidFill>
              </a:rPr>
              <a:t>SOCALZADOS Y ENTIBACIONES</a:t>
            </a:r>
            <a:endParaRPr lang="es-CL" sz="2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050" name="Line 2"/>
          <p:cNvSpPr>
            <a:spLocks noChangeShapeType="1"/>
          </p:cNvSpPr>
          <p:nvPr/>
        </p:nvSpPr>
        <p:spPr bwMode="auto">
          <a:xfrm>
            <a:off x="250825" y="6237288"/>
            <a:ext cx="8610600" cy="0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86052" name="Rectangle 4"/>
          <p:cNvSpPr>
            <a:spLocks noChangeArrowheads="1"/>
          </p:cNvSpPr>
          <p:nvPr/>
        </p:nvSpPr>
        <p:spPr bwMode="auto">
          <a:xfrm>
            <a:off x="323850" y="6381750"/>
            <a:ext cx="3095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s-CL" sz="2000" b="1">
                <a:latin typeface="Times New Roman" pitchFamily="18" charset="0"/>
              </a:rPr>
              <a:t>H</a:t>
            </a:r>
            <a:r>
              <a:rPr lang="es-CL" sz="2000" b="1" baseline="30000">
                <a:latin typeface="Times New Roman" pitchFamily="18" charset="0"/>
              </a:rPr>
              <a:t>2</a:t>
            </a:r>
          </a:p>
          <a:p>
            <a:r>
              <a:rPr lang="es-CL" sz="1400" b="1"/>
              <a:t>Ingenieros Consultores</a:t>
            </a:r>
            <a:endParaRPr lang="es-ES" sz="1400" b="1"/>
          </a:p>
        </p:txBody>
      </p:sp>
      <p:pic>
        <p:nvPicPr>
          <p:cNvPr id="386053" name="Picture 5" descr="Pic00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725" y="215900"/>
            <a:ext cx="7812088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6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2975" y="0"/>
            <a:ext cx="581025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Line 2"/>
          <p:cNvSpPr>
            <a:spLocks noChangeShapeType="1"/>
          </p:cNvSpPr>
          <p:nvPr/>
        </p:nvSpPr>
        <p:spPr bwMode="auto">
          <a:xfrm>
            <a:off x="250825" y="6237288"/>
            <a:ext cx="8610600" cy="0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06532" name="Rectangle 4"/>
          <p:cNvSpPr>
            <a:spLocks noChangeArrowheads="1"/>
          </p:cNvSpPr>
          <p:nvPr/>
        </p:nvSpPr>
        <p:spPr bwMode="auto">
          <a:xfrm>
            <a:off x="323850" y="6381750"/>
            <a:ext cx="3095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s-CL" sz="2000" b="1">
                <a:latin typeface="Times New Roman" pitchFamily="18" charset="0"/>
              </a:rPr>
              <a:t>H</a:t>
            </a:r>
            <a:r>
              <a:rPr lang="es-CL" sz="2000" b="1" baseline="30000">
                <a:latin typeface="Times New Roman" pitchFamily="18" charset="0"/>
              </a:rPr>
              <a:t>2</a:t>
            </a:r>
          </a:p>
          <a:p>
            <a:r>
              <a:rPr lang="es-CL" sz="1400" b="1"/>
              <a:t>Ingenieros Consultores</a:t>
            </a:r>
            <a:endParaRPr lang="es-ES" sz="1400" b="1"/>
          </a:p>
        </p:txBody>
      </p:sp>
      <p:pic>
        <p:nvPicPr>
          <p:cNvPr id="4065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65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2975" y="0"/>
            <a:ext cx="581025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Line 2"/>
          <p:cNvSpPr>
            <a:spLocks noChangeShapeType="1"/>
          </p:cNvSpPr>
          <p:nvPr/>
        </p:nvSpPr>
        <p:spPr bwMode="auto">
          <a:xfrm>
            <a:off x="250825" y="6237288"/>
            <a:ext cx="8610600" cy="0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87076" name="Rectangle 4"/>
          <p:cNvSpPr>
            <a:spLocks noChangeArrowheads="1"/>
          </p:cNvSpPr>
          <p:nvPr/>
        </p:nvSpPr>
        <p:spPr bwMode="auto">
          <a:xfrm>
            <a:off x="323850" y="6381750"/>
            <a:ext cx="3095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s-CL" sz="2000" b="1">
                <a:latin typeface="Times New Roman" pitchFamily="18" charset="0"/>
              </a:rPr>
              <a:t>H</a:t>
            </a:r>
            <a:r>
              <a:rPr lang="es-CL" sz="2000" b="1" baseline="30000">
                <a:latin typeface="Times New Roman" pitchFamily="18" charset="0"/>
              </a:rPr>
              <a:t>2</a:t>
            </a:r>
          </a:p>
          <a:p>
            <a:r>
              <a:rPr lang="es-CL" sz="1400" b="1"/>
              <a:t>Ingenieros Consultores</a:t>
            </a:r>
            <a:endParaRPr lang="es-ES" sz="1400" b="1"/>
          </a:p>
        </p:txBody>
      </p:sp>
      <p:pic>
        <p:nvPicPr>
          <p:cNvPr id="387077" name="Picture 5" descr="Pic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73038"/>
            <a:ext cx="7885113" cy="591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7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2975" y="0"/>
            <a:ext cx="581025" cy="57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66</Words>
  <Application>Microsoft Office PowerPoint</Application>
  <PresentationFormat>On-screen Show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ESTRUCTURAS III II UNIDAD: SUELOS Y FUNDACIONES  SOCALZADOS Y ENTIBACIONES  </vt:lpstr>
      <vt:lpstr>SOCALZADOS Y ENTIBACIONES</vt:lpstr>
      <vt:lpstr>SOCALZADOS Y ENTIBACIONES</vt:lpstr>
      <vt:lpstr>SOCALZADOS Y ENTIBACIONES</vt:lpstr>
      <vt:lpstr>SOCALZADOS Y ENTIBACIONES</vt:lpstr>
      <vt:lpstr>SOCALZADOS Y ENTIBACIONES</vt:lpstr>
      <vt:lpstr>Slide 7</vt:lpstr>
      <vt:lpstr>Slide 8</vt:lpstr>
      <vt:lpstr>Slide 9</vt:lpstr>
      <vt:lpstr>Slide 10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ESTRUCTURAS III II UNIDAD: SUELOS Y FUNDACIONES  SOCALZADOS Y ENTIBACIONES  </dc:title>
  <dc:creator>Nadia</dc:creator>
  <cp:lastModifiedBy>Nadia</cp:lastModifiedBy>
  <cp:revision>7</cp:revision>
  <dcterms:created xsi:type="dcterms:W3CDTF">2009-10-25T21:23:17Z</dcterms:created>
  <dcterms:modified xsi:type="dcterms:W3CDTF">2009-10-25T22:25:41Z</dcterms:modified>
</cp:coreProperties>
</file>