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6"/>
  </p:notesMasterIdLst>
  <p:handoutMasterIdLst>
    <p:handoutMasterId r:id="rId27"/>
  </p:handoutMasterIdLst>
  <p:sldIdLst>
    <p:sldId id="295" r:id="rId2"/>
    <p:sldId id="297" r:id="rId3"/>
    <p:sldId id="425" r:id="rId4"/>
    <p:sldId id="412" r:id="rId5"/>
    <p:sldId id="299" r:id="rId6"/>
    <p:sldId id="417" r:id="rId7"/>
    <p:sldId id="418" r:id="rId8"/>
    <p:sldId id="307" r:id="rId9"/>
    <p:sldId id="266" r:id="rId10"/>
    <p:sldId id="308" r:id="rId11"/>
    <p:sldId id="268" r:id="rId12"/>
    <p:sldId id="267" r:id="rId13"/>
    <p:sldId id="282" r:id="rId14"/>
    <p:sldId id="368" r:id="rId15"/>
    <p:sldId id="280" r:id="rId16"/>
    <p:sldId id="387" r:id="rId17"/>
    <p:sldId id="421" r:id="rId18"/>
    <p:sldId id="420" r:id="rId19"/>
    <p:sldId id="272" r:id="rId20"/>
    <p:sldId id="423" r:id="rId21"/>
    <p:sldId id="389" r:id="rId22"/>
    <p:sldId id="424" r:id="rId23"/>
    <p:sldId id="416" r:id="rId24"/>
    <p:sldId id="426" r:id="rId2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F651"/>
    <a:srgbClr val="71D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68" autoAdjust="0"/>
    <p:restoredTop sz="91297" autoAdjust="0"/>
  </p:normalViewPr>
  <p:slideViewPr>
    <p:cSldViewPr snapToGrid="0">
      <p:cViewPr varScale="1">
        <p:scale>
          <a:sx n="93" d="100"/>
          <a:sy n="93" d="100"/>
        </p:scale>
        <p:origin x="216" y="6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C441C-5126-4CE8-B29A-7089C33420C2}"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s-ES"/>
        </a:p>
      </dgm:t>
    </dgm:pt>
    <dgm:pt modelId="{439DA69C-47F9-4659-9D95-374A2CB1D0A3}">
      <dgm:prSet phldrT="[Texto]"/>
      <dgm:spPr/>
      <dgm:t>
        <a:bodyPr/>
        <a:lstStyle/>
        <a:p>
          <a:r>
            <a:rPr lang="es-ES" dirty="0"/>
            <a:t>Competencia Comunicativa</a:t>
          </a:r>
        </a:p>
      </dgm:t>
    </dgm:pt>
    <dgm:pt modelId="{314A928B-97F3-4536-8879-5EAB2BA0BA0B}" type="parTrans" cxnId="{1F8B33B4-B513-4BB1-AAAB-F7F65651C992}">
      <dgm:prSet/>
      <dgm:spPr/>
      <dgm:t>
        <a:bodyPr/>
        <a:lstStyle/>
        <a:p>
          <a:endParaRPr lang="es-ES"/>
        </a:p>
      </dgm:t>
    </dgm:pt>
    <dgm:pt modelId="{770DF07C-AE62-4E87-A05F-FEF0889C4F62}" type="sibTrans" cxnId="{1F8B33B4-B513-4BB1-AAAB-F7F65651C992}">
      <dgm:prSet/>
      <dgm:spPr/>
      <dgm:t>
        <a:bodyPr/>
        <a:lstStyle/>
        <a:p>
          <a:endParaRPr lang="es-ES"/>
        </a:p>
      </dgm:t>
    </dgm:pt>
    <dgm:pt modelId="{E08DCA0A-11F3-4EC9-9A19-4B718FAF3553}">
      <dgm:prSet phldrT="[Texto]"/>
      <dgm:spPr/>
      <dgm:t>
        <a:bodyPr/>
        <a:lstStyle/>
        <a:p>
          <a:r>
            <a:rPr lang="es-ES" dirty="0"/>
            <a:t>Competencia lingüística o gramatical</a:t>
          </a:r>
        </a:p>
      </dgm:t>
    </dgm:pt>
    <dgm:pt modelId="{2898C02E-AF2C-474D-AB53-E240D4FB86D8}" type="parTrans" cxnId="{FC822F7E-4890-43AE-98D4-406B13D5B9A6}">
      <dgm:prSet/>
      <dgm:spPr/>
      <dgm:t>
        <a:bodyPr/>
        <a:lstStyle/>
        <a:p>
          <a:endParaRPr lang="es-ES"/>
        </a:p>
      </dgm:t>
    </dgm:pt>
    <dgm:pt modelId="{77CF499C-0960-4BA9-BECE-D2A50385F126}" type="sibTrans" cxnId="{FC822F7E-4890-43AE-98D4-406B13D5B9A6}">
      <dgm:prSet/>
      <dgm:spPr/>
      <dgm:t>
        <a:bodyPr/>
        <a:lstStyle/>
        <a:p>
          <a:endParaRPr lang="es-ES"/>
        </a:p>
      </dgm:t>
    </dgm:pt>
    <dgm:pt modelId="{6E9B63BE-8BCE-4B99-96CC-563F5F818A63}">
      <dgm:prSet phldrT="[Texto]"/>
      <dgm:spPr/>
      <dgm:t>
        <a:bodyPr/>
        <a:lstStyle/>
        <a:p>
          <a:r>
            <a:rPr lang="es-ES" dirty="0"/>
            <a:t>Competencia textual o discursiva</a:t>
          </a:r>
        </a:p>
      </dgm:t>
    </dgm:pt>
    <dgm:pt modelId="{FD6610E2-2BBD-45F8-82EF-CE7D576440F0}" type="parTrans" cxnId="{DF9D5B63-AE03-4707-A93F-5C7FE9949713}">
      <dgm:prSet/>
      <dgm:spPr/>
      <dgm:t>
        <a:bodyPr/>
        <a:lstStyle/>
        <a:p>
          <a:endParaRPr lang="es-ES"/>
        </a:p>
      </dgm:t>
    </dgm:pt>
    <dgm:pt modelId="{572427A0-9FAF-449F-88EB-A6FA501A1B92}" type="sibTrans" cxnId="{DF9D5B63-AE03-4707-A93F-5C7FE9949713}">
      <dgm:prSet/>
      <dgm:spPr/>
      <dgm:t>
        <a:bodyPr/>
        <a:lstStyle/>
        <a:p>
          <a:endParaRPr lang="es-ES"/>
        </a:p>
      </dgm:t>
    </dgm:pt>
    <dgm:pt modelId="{83D427E9-689F-4516-B67F-1DFFEC254C5B}">
      <dgm:prSet phldrT="[Texto]"/>
      <dgm:spPr/>
      <dgm:t>
        <a:bodyPr/>
        <a:lstStyle/>
        <a:p>
          <a:r>
            <a:rPr lang="es-ES" dirty="0"/>
            <a:t>Competencia literaria</a:t>
          </a:r>
        </a:p>
      </dgm:t>
    </dgm:pt>
    <dgm:pt modelId="{203F05E6-F4E8-43D0-94F4-3BA4383F3F91}" type="parTrans" cxnId="{7A69AE94-AD9A-480D-8512-39850EA515AD}">
      <dgm:prSet/>
      <dgm:spPr/>
      <dgm:t>
        <a:bodyPr/>
        <a:lstStyle/>
        <a:p>
          <a:endParaRPr lang="es-ES"/>
        </a:p>
      </dgm:t>
    </dgm:pt>
    <dgm:pt modelId="{C6F3592F-1B72-4461-A1F0-D740B7A53D7F}" type="sibTrans" cxnId="{7A69AE94-AD9A-480D-8512-39850EA515AD}">
      <dgm:prSet/>
      <dgm:spPr/>
      <dgm:t>
        <a:bodyPr/>
        <a:lstStyle/>
        <a:p>
          <a:endParaRPr lang="es-ES"/>
        </a:p>
      </dgm:t>
    </dgm:pt>
    <dgm:pt modelId="{D478A886-DE0F-4899-AE2E-8AC5B8F2883E}">
      <dgm:prSet/>
      <dgm:spPr/>
      <dgm:t>
        <a:bodyPr/>
        <a:lstStyle/>
        <a:p>
          <a:r>
            <a:rPr lang="es-ES" dirty="0"/>
            <a:t>Competencia estratégica</a:t>
          </a:r>
        </a:p>
      </dgm:t>
    </dgm:pt>
    <dgm:pt modelId="{EEFA3E43-88C5-4A60-9B43-5A847259321C}" type="parTrans" cxnId="{5026FE54-BC6C-4B64-9121-A6C48B50B7BF}">
      <dgm:prSet/>
      <dgm:spPr/>
      <dgm:t>
        <a:bodyPr/>
        <a:lstStyle/>
        <a:p>
          <a:endParaRPr lang="es-ES"/>
        </a:p>
      </dgm:t>
    </dgm:pt>
    <dgm:pt modelId="{21E5CE1C-CB69-423D-9568-73D7B2B6CAB6}" type="sibTrans" cxnId="{5026FE54-BC6C-4B64-9121-A6C48B50B7BF}">
      <dgm:prSet/>
      <dgm:spPr/>
      <dgm:t>
        <a:bodyPr/>
        <a:lstStyle/>
        <a:p>
          <a:endParaRPr lang="es-ES"/>
        </a:p>
      </dgm:t>
    </dgm:pt>
    <dgm:pt modelId="{F3B4A8F6-D54A-4828-90E5-7D814C4C38FB}">
      <dgm:prSet/>
      <dgm:spPr/>
      <dgm:t>
        <a:bodyPr/>
        <a:lstStyle/>
        <a:p>
          <a:r>
            <a:rPr lang="es-ES" dirty="0"/>
            <a:t>Competencia mediática</a:t>
          </a:r>
        </a:p>
      </dgm:t>
    </dgm:pt>
    <dgm:pt modelId="{4BFD8586-B11F-495C-98AB-2DC434D4C2BE}" type="parTrans" cxnId="{CD3AF33F-9164-4BAD-818A-9DE737760E80}">
      <dgm:prSet/>
      <dgm:spPr/>
      <dgm:t>
        <a:bodyPr/>
        <a:lstStyle/>
        <a:p>
          <a:endParaRPr lang="es-ES"/>
        </a:p>
      </dgm:t>
    </dgm:pt>
    <dgm:pt modelId="{85D70733-E16A-4155-9BEB-503A6EBF364A}" type="sibTrans" cxnId="{CD3AF33F-9164-4BAD-818A-9DE737760E80}">
      <dgm:prSet/>
      <dgm:spPr/>
      <dgm:t>
        <a:bodyPr/>
        <a:lstStyle/>
        <a:p>
          <a:endParaRPr lang="es-ES"/>
        </a:p>
      </dgm:t>
    </dgm:pt>
    <dgm:pt modelId="{032717F9-0B8F-4382-A871-E252A420DE4E}">
      <dgm:prSet/>
      <dgm:spPr/>
      <dgm:t>
        <a:bodyPr/>
        <a:lstStyle/>
        <a:p>
          <a:r>
            <a:rPr lang="es-ES" dirty="0"/>
            <a:t>Capacidad innata. Conocimiento del código de una lengua.</a:t>
          </a:r>
        </a:p>
      </dgm:t>
    </dgm:pt>
    <dgm:pt modelId="{D2271B7A-8630-4FD2-8DE6-B9A4B842FEE0}" type="parTrans" cxnId="{C4D85EBD-4358-430A-B077-58AB8CC03FEC}">
      <dgm:prSet/>
      <dgm:spPr/>
      <dgm:t>
        <a:bodyPr/>
        <a:lstStyle/>
        <a:p>
          <a:endParaRPr lang="es-ES"/>
        </a:p>
      </dgm:t>
    </dgm:pt>
    <dgm:pt modelId="{71689CE6-2545-4C13-93B5-D5025AA60003}" type="sibTrans" cxnId="{C4D85EBD-4358-430A-B077-58AB8CC03FEC}">
      <dgm:prSet/>
      <dgm:spPr/>
      <dgm:t>
        <a:bodyPr/>
        <a:lstStyle/>
        <a:p>
          <a:endParaRPr lang="es-ES"/>
        </a:p>
      </dgm:t>
    </dgm:pt>
    <dgm:pt modelId="{4D399FC6-6D66-40AC-BAB2-A41FCE15D1C3}">
      <dgm:prSet/>
      <dgm:spPr/>
      <dgm:t>
        <a:bodyPr/>
        <a:lstStyle/>
        <a:p>
          <a:r>
            <a:rPr lang="es-ES" dirty="0"/>
            <a:t>Capacidad de comprensión y producción de textos (coherencia- cohesión)</a:t>
          </a:r>
        </a:p>
      </dgm:t>
    </dgm:pt>
    <dgm:pt modelId="{F3A7880B-64D0-4F15-8A6F-09B7F6D92770}" type="parTrans" cxnId="{C84F1157-41DD-4D72-AEE1-6327598369CD}">
      <dgm:prSet/>
      <dgm:spPr/>
      <dgm:t>
        <a:bodyPr/>
        <a:lstStyle/>
        <a:p>
          <a:endParaRPr lang="es-ES"/>
        </a:p>
      </dgm:t>
    </dgm:pt>
    <dgm:pt modelId="{05F882D4-0359-411D-87E0-DBD0C78AA341}" type="sibTrans" cxnId="{C84F1157-41DD-4D72-AEE1-6327598369CD}">
      <dgm:prSet/>
      <dgm:spPr/>
      <dgm:t>
        <a:bodyPr/>
        <a:lstStyle/>
        <a:p>
          <a:endParaRPr lang="es-ES"/>
        </a:p>
      </dgm:t>
    </dgm:pt>
    <dgm:pt modelId="{88ABA1FF-0B74-4D25-AB55-A756B384A07D}">
      <dgm:prSet/>
      <dgm:spPr/>
      <dgm:t>
        <a:bodyPr/>
        <a:lstStyle/>
        <a:p>
          <a:r>
            <a:rPr lang="es-ES" dirty="0"/>
            <a:t>Adecuación al contexto comunicativo.</a:t>
          </a:r>
        </a:p>
      </dgm:t>
    </dgm:pt>
    <dgm:pt modelId="{939132D1-B242-42F8-BEB5-89DC13411713}" type="parTrans" cxnId="{D9B76FE5-C372-4CA8-9C61-E0E5F03B0834}">
      <dgm:prSet/>
      <dgm:spPr/>
      <dgm:t>
        <a:bodyPr/>
        <a:lstStyle/>
        <a:p>
          <a:endParaRPr lang="es-ES"/>
        </a:p>
      </dgm:t>
    </dgm:pt>
    <dgm:pt modelId="{DEA97851-5CD2-44D2-908D-2EC6A6C5F388}" type="sibTrans" cxnId="{D9B76FE5-C372-4CA8-9C61-E0E5F03B0834}">
      <dgm:prSet/>
      <dgm:spPr/>
      <dgm:t>
        <a:bodyPr/>
        <a:lstStyle/>
        <a:p>
          <a:endParaRPr lang="es-ES"/>
        </a:p>
      </dgm:t>
    </dgm:pt>
    <dgm:pt modelId="{CF5E37E3-3F9A-480F-90BC-1ED8D2A5CD81}">
      <dgm:prSet/>
      <dgm:spPr/>
      <dgm:t>
        <a:bodyPr/>
        <a:lstStyle/>
        <a:p>
          <a:r>
            <a:rPr lang="es-ES" dirty="0"/>
            <a:t>Adquisición de conocimientos, habilidades y actitudes que hacen posible el uso y disfrute de los textos de naturaleza literaria.</a:t>
          </a:r>
        </a:p>
      </dgm:t>
    </dgm:pt>
    <dgm:pt modelId="{035376E7-A909-428D-BD76-0E60BCA6C575}" type="parTrans" cxnId="{9A6457F1-3239-44DA-841F-035422696D23}">
      <dgm:prSet/>
      <dgm:spPr/>
      <dgm:t>
        <a:bodyPr/>
        <a:lstStyle/>
        <a:p>
          <a:endParaRPr lang="es-ES"/>
        </a:p>
      </dgm:t>
    </dgm:pt>
    <dgm:pt modelId="{1D315AF5-875D-4533-9727-5C2173907474}" type="sibTrans" cxnId="{9A6457F1-3239-44DA-841F-035422696D23}">
      <dgm:prSet/>
      <dgm:spPr/>
      <dgm:t>
        <a:bodyPr/>
        <a:lstStyle/>
        <a:p>
          <a:endParaRPr lang="es-ES"/>
        </a:p>
      </dgm:t>
    </dgm:pt>
    <dgm:pt modelId="{846870D5-0C1C-4AC4-A0D8-5DA987D4B005}">
      <dgm:prSet custT="1"/>
      <dgm:spPr/>
      <dgm:t>
        <a:bodyPr/>
        <a:lstStyle/>
        <a:p>
          <a:r>
            <a:rPr lang="es-ES" sz="2000" dirty="0"/>
            <a:t>Adquisición de conocimientos, habilidades y actitudes que hacen posible una interpretación crítica de los usos y formas </a:t>
          </a:r>
          <a:r>
            <a:rPr lang="es-ES" sz="2000" dirty="0" err="1"/>
            <a:t>iconoverbales</a:t>
          </a:r>
          <a:r>
            <a:rPr lang="es-ES" sz="2000" dirty="0"/>
            <a:t> e hipertextuales de los MCM  y de internet.</a:t>
          </a:r>
        </a:p>
      </dgm:t>
    </dgm:pt>
    <dgm:pt modelId="{D0A80FBB-19AE-4CF8-8262-FD604B126D69}" type="parTrans" cxnId="{CE177F54-1A46-46AD-B136-39CBC43B7606}">
      <dgm:prSet/>
      <dgm:spPr/>
      <dgm:t>
        <a:bodyPr/>
        <a:lstStyle/>
        <a:p>
          <a:endParaRPr lang="es-ES"/>
        </a:p>
      </dgm:t>
    </dgm:pt>
    <dgm:pt modelId="{4E23DD78-822B-4F16-8AB3-91C2E9FD2B99}" type="sibTrans" cxnId="{CE177F54-1A46-46AD-B136-39CBC43B7606}">
      <dgm:prSet/>
      <dgm:spPr/>
      <dgm:t>
        <a:bodyPr/>
        <a:lstStyle/>
        <a:p>
          <a:endParaRPr lang="es-ES"/>
        </a:p>
      </dgm:t>
    </dgm:pt>
    <dgm:pt modelId="{597F59B4-3828-4AD6-B385-8054E114D3A9}" type="pres">
      <dgm:prSet presAssocID="{2A3C441C-5126-4CE8-B29A-7089C33420C2}" presName="Name0" presStyleCnt="0">
        <dgm:presLayoutVars>
          <dgm:chPref val="1"/>
          <dgm:dir/>
          <dgm:animOne val="branch"/>
          <dgm:animLvl val="lvl"/>
          <dgm:resizeHandles val="exact"/>
        </dgm:presLayoutVars>
      </dgm:prSet>
      <dgm:spPr/>
    </dgm:pt>
    <dgm:pt modelId="{F1BC65A6-21CE-4E86-B523-EB13724F4C05}" type="pres">
      <dgm:prSet presAssocID="{439DA69C-47F9-4659-9D95-374A2CB1D0A3}" presName="root1" presStyleCnt="0"/>
      <dgm:spPr/>
    </dgm:pt>
    <dgm:pt modelId="{C93D3687-ABB8-45E6-B255-5379C90347E8}" type="pres">
      <dgm:prSet presAssocID="{439DA69C-47F9-4659-9D95-374A2CB1D0A3}" presName="LevelOneTextNode" presStyleLbl="node0" presStyleIdx="0" presStyleCnt="1">
        <dgm:presLayoutVars>
          <dgm:chPref val="3"/>
        </dgm:presLayoutVars>
      </dgm:prSet>
      <dgm:spPr/>
    </dgm:pt>
    <dgm:pt modelId="{97FC8161-8C89-413D-84B0-93303594A076}" type="pres">
      <dgm:prSet presAssocID="{439DA69C-47F9-4659-9D95-374A2CB1D0A3}" presName="level2hierChild" presStyleCnt="0"/>
      <dgm:spPr/>
    </dgm:pt>
    <dgm:pt modelId="{78ACC4C0-F045-4C08-9F96-1A40FBCA8D28}" type="pres">
      <dgm:prSet presAssocID="{2898C02E-AF2C-474D-AB53-E240D4FB86D8}" presName="conn2-1" presStyleLbl="parChTrans1D2" presStyleIdx="0" presStyleCnt="5"/>
      <dgm:spPr/>
    </dgm:pt>
    <dgm:pt modelId="{4AF57ABC-B538-4055-A2A2-3C1D90B18373}" type="pres">
      <dgm:prSet presAssocID="{2898C02E-AF2C-474D-AB53-E240D4FB86D8}" presName="connTx" presStyleLbl="parChTrans1D2" presStyleIdx="0" presStyleCnt="5"/>
      <dgm:spPr/>
    </dgm:pt>
    <dgm:pt modelId="{42112356-6B70-47E3-A6AC-F9E92A28CCE7}" type="pres">
      <dgm:prSet presAssocID="{E08DCA0A-11F3-4EC9-9A19-4B718FAF3553}" presName="root2" presStyleCnt="0"/>
      <dgm:spPr/>
    </dgm:pt>
    <dgm:pt modelId="{DAAB94FB-09F1-4460-84D8-2B312F04A324}" type="pres">
      <dgm:prSet presAssocID="{E08DCA0A-11F3-4EC9-9A19-4B718FAF3553}" presName="LevelTwoTextNode" presStyleLbl="node2" presStyleIdx="0" presStyleCnt="5">
        <dgm:presLayoutVars>
          <dgm:chPref val="3"/>
        </dgm:presLayoutVars>
      </dgm:prSet>
      <dgm:spPr/>
    </dgm:pt>
    <dgm:pt modelId="{F3F040B3-AC06-4B8C-9E55-3D335D26F02E}" type="pres">
      <dgm:prSet presAssocID="{E08DCA0A-11F3-4EC9-9A19-4B718FAF3553}" presName="level3hierChild" presStyleCnt="0"/>
      <dgm:spPr/>
    </dgm:pt>
    <dgm:pt modelId="{AA48680B-B147-403D-807C-EA5F685C513C}" type="pres">
      <dgm:prSet presAssocID="{D2271B7A-8630-4FD2-8DE6-B9A4B842FEE0}" presName="conn2-1" presStyleLbl="parChTrans1D3" presStyleIdx="0" presStyleCnt="5"/>
      <dgm:spPr/>
    </dgm:pt>
    <dgm:pt modelId="{8BED98E7-1764-4F60-9C07-D589B60B2AB6}" type="pres">
      <dgm:prSet presAssocID="{D2271B7A-8630-4FD2-8DE6-B9A4B842FEE0}" presName="connTx" presStyleLbl="parChTrans1D3" presStyleIdx="0" presStyleCnt="5"/>
      <dgm:spPr/>
    </dgm:pt>
    <dgm:pt modelId="{BD154ECB-E335-4378-9861-E51696C4DA6F}" type="pres">
      <dgm:prSet presAssocID="{032717F9-0B8F-4382-A871-E252A420DE4E}" presName="root2" presStyleCnt="0"/>
      <dgm:spPr/>
    </dgm:pt>
    <dgm:pt modelId="{7EE2132E-AE99-4109-8C6A-39062C24BC82}" type="pres">
      <dgm:prSet presAssocID="{032717F9-0B8F-4382-A871-E252A420DE4E}" presName="LevelTwoTextNode" presStyleLbl="node3" presStyleIdx="0" presStyleCnt="5">
        <dgm:presLayoutVars>
          <dgm:chPref val="3"/>
        </dgm:presLayoutVars>
      </dgm:prSet>
      <dgm:spPr/>
    </dgm:pt>
    <dgm:pt modelId="{CBAD3D78-364C-4FCB-A6DC-F088ECAFBC67}" type="pres">
      <dgm:prSet presAssocID="{032717F9-0B8F-4382-A871-E252A420DE4E}" presName="level3hierChild" presStyleCnt="0"/>
      <dgm:spPr/>
    </dgm:pt>
    <dgm:pt modelId="{82F043EB-36CC-4F3D-ACB8-80CF6366B2BA}" type="pres">
      <dgm:prSet presAssocID="{FD6610E2-2BBD-45F8-82EF-CE7D576440F0}" presName="conn2-1" presStyleLbl="parChTrans1D2" presStyleIdx="1" presStyleCnt="5"/>
      <dgm:spPr/>
    </dgm:pt>
    <dgm:pt modelId="{F4FB27FD-9DB6-43F8-A4A6-32741206B962}" type="pres">
      <dgm:prSet presAssocID="{FD6610E2-2BBD-45F8-82EF-CE7D576440F0}" presName="connTx" presStyleLbl="parChTrans1D2" presStyleIdx="1" presStyleCnt="5"/>
      <dgm:spPr/>
    </dgm:pt>
    <dgm:pt modelId="{D1AC7F6B-F12E-44EC-8BD0-25D7B8CD77A5}" type="pres">
      <dgm:prSet presAssocID="{6E9B63BE-8BCE-4B99-96CC-563F5F818A63}" presName="root2" presStyleCnt="0"/>
      <dgm:spPr/>
    </dgm:pt>
    <dgm:pt modelId="{4C4ADD86-C3D5-41EE-800C-9FEB5671D120}" type="pres">
      <dgm:prSet presAssocID="{6E9B63BE-8BCE-4B99-96CC-563F5F818A63}" presName="LevelTwoTextNode" presStyleLbl="node2" presStyleIdx="1" presStyleCnt="5">
        <dgm:presLayoutVars>
          <dgm:chPref val="3"/>
        </dgm:presLayoutVars>
      </dgm:prSet>
      <dgm:spPr/>
    </dgm:pt>
    <dgm:pt modelId="{67CC6754-4CB1-4101-A205-E3B91DF2471B}" type="pres">
      <dgm:prSet presAssocID="{6E9B63BE-8BCE-4B99-96CC-563F5F818A63}" presName="level3hierChild" presStyleCnt="0"/>
      <dgm:spPr/>
    </dgm:pt>
    <dgm:pt modelId="{4C13EF50-826D-428C-BF86-D2348E17A33C}" type="pres">
      <dgm:prSet presAssocID="{F3A7880B-64D0-4F15-8A6F-09B7F6D92770}" presName="conn2-1" presStyleLbl="parChTrans1D3" presStyleIdx="1" presStyleCnt="5"/>
      <dgm:spPr/>
    </dgm:pt>
    <dgm:pt modelId="{E5B35A58-99DB-4161-A016-FB5E76B8AA8D}" type="pres">
      <dgm:prSet presAssocID="{F3A7880B-64D0-4F15-8A6F-09B7F6D92770}" presName="connTx" presStyleLbl="parChTrans1D3" presStyleIdx="1" presStyleCnt="5"/>
      <dgm:spPr/>
    </dgm:pt>
    <dgm:pt modelId="{62977B2C-8AD5-4C3C-BD57-947AF25B37C3}" type="pres">
      <dgm:prSet presAssocID="{4D399FC6-6D66-40AC-BAB2-A41FCE15D1C3}" presName="root2" presStyleCnt="0"/>
      <dgm:spPr/>
    </dgm:pt>
    <dgm:pt modelId="{9BC4C4B2-EF0F-4223-A944-6EF7690E655F}" type="pres">
      <dgm:prSet presAssocID="{4D399FC6-6D66-40AC-BAB2-A41FCE15D1C3}" presName="LevelTwoTextNode" presStyleLbl="node3" presStyleIdx="1" presStyleCnt="5">
        <dgm:presLayoutVars>
          <dgm:chPref val="3"/>
        </dgm:presLayoutVars>
      </dgm:prSet>
      <dgm:spPr/>
    </dgm:pt>
    <dgm:pt modelId="{53110B85-BB0E-411B-B7ED-BD15D42CAB02}" type="pres">
      <dgm:prSet presAssocID="{4D399FC6-6D66-40AC-BAB2-A41FCE15D1C3}" presName="level3hierChild" presStyleCnt="0"/>
      <dgm:spPr/>
    </dgm:pt>
    <dgm:pt modelId="{63616515-BE11-4A7B-98BD-20ADEC8C8B23}" type="pres">
      <dgm:prSet presAssocID="{EEFA3E43-88C5-4A60-9B43-5A847259321C}" presName="conn2-1" presStyleLbl="parChTrans1D2" presStyleIdx="2" presStyleCnt="5"/>
      <dgm:spPr/>
    </dgm:pt>
    <dgm:pt modelId="{747D2B4F-CEB2-476E-92EA-A922A4E59501}" type="pres">
      <dgm:prSet presAssocID="{EEFA3E43-88C5-4A60-9B43-5A847259321C}" presName="connTx" presStyleLbl="parChTrans1D2" presStyleIdx="2" presStyleCnt="5"/>
      <dgm:spPr/>
    </dgm:pt>
    <dgm:pt modelId="{F0FFC191-9882-4018-B488-C5581DA261A9}" type="pres">
      <dgm:prSet presAssocID="{D478A886-DE0F-4899-AE2E-8AC5B8F2883E}" presName="root2" presStyleCnt="0"/>
      <dgm:spPr/>
    </dgm:pt>
    <dgm:pt modelId="{0BF00868-1151-4F59-AB8E-305D97E2936B}" type="pres">
      <dgm:prSet presAssocID="{D478A886-DE0F-4899-AE2E-8AC5B8F2883E}" presName="LevelTwoTextNode" presStyleLbl="node2" presStyleIdx="2" presStyleCnt="5">
        <dgm:presLayoutVars>
          <dgm:chPref val="3"/>
        </dgm:presLayoutVars>
      </dgm:prSet>
      <dgm:spPr/>
    </dgm:pt>
    <dgm:pt modelId="{FE7D79E9-2EBB-492E-A63C-2F43E776B6E8}" type="pres">
      <dgm:prSet presAssocID="{D478A886-DE0F-4899-AE2E-8AC5B8F2883E}" presName="level3hierChild" presStyleCnt="0"/>
      <dgm:spPr/>
    </dgm:pt>
    <dgm:pt modelId="{E11FA43E-B721-45AB-BD75-740D8475C84C}" type="pres">
      <dgm:prSet presAssocID="{939132D1-B242-42F8-BEB5-89DC13411713}" presName="conn2-1" presStyleLbl="parChTrans1D3" presStyleIdx="2" presStyleCnt="5"/>
      <dgm:spPr/>
    </dgm:pt>
    <dgm:pt modelId="{572D2303-755B-48EB-AB49-C24DC5484725}" type="pres">
      <dgm:prSet presAssocID="{939132D1-B242-42F8-BEB5-89DC13411713}" presName="connTx" presStyleLbl="parChTrans1D3" presStyleIdx="2" presStyleCnt="5"/>
      <dgm:spPr/>
    </dgm:pt>
    <dgm:pt modelId="{22290C73-84E1-4C3F-81F6-0C9B2AB89B7E}" type="pres">
      <dgm:prSet presAssocID="{88ABA1FF-0B74-4D25-AB55-A756B384A07D}" presName="root2" presStyleCnt="0"/>
      <dgm:spPr/>
    </dgm:pt>
    <dgm:pt modelId="{7E72D53A-B627-4CD7-967D-CAC37B3DB144}" type="pres">
      <dgm:prSet presAssocID="{88ABA1FF-0B74-4D25-AB55-A756B384A07D}" presName="LevelTwoTextNode" presStyleLbl="node3" presStyleIdx="2" presStyleCnt="5">
        <dgm:presLayoutVars>
          <dgm:chPref val="3"/>
        </dgm:presLayoutVars>
      </dgm:prSet>
      <dgm:spPr/>
    </dgm:pt>
    <dgm:pt modelId="{206CED93-4D4E-464D-A909-48A8422F5384}" type="pres">
      <dgm:prSet presAssocID="{88ABA1FF-0B74-4D25-AB55-A756B384A07D}" presName="level3hierChild" presStyleCnt="0"/>
      <dgm:spPr/>
    </dgm:pt>
    <dgm:pt modelId="{7C9DBB5A-FAF9-4261-A238-AC4E968D0D56}" type="pres">
      <dgm:prSet presAssocID="{203F05E6-F4E8-43D0-94F4-3BA4383F3F91}" presName="conn2-1" presStyleLbl="parChTrans1D2" presStyleIdx="3" presStyleCnt="5"/>
      <dgm:spPr/>
    </dgm:pt>
    <dgm:pt modelId="{4416F8A7-CFA5-4744-9230-93C058530FB4}" type="pres">
      <dgm:prSet presAssocID="{203F05E6-F4E8-43D0-94F4-3BA4383F3F91}" presName="connTx" presStyleLbl="parChTrans1D2" presStyleIdx="3" presStyleCnt="5"/>
      <dgm:spPr/>
    </dgm:pt>
    <dgm:pt modelId="{81789FEF-CE3A-426C-AAC7-501C82D73CD6}" type="pres">
      <dgm:prSet presAssocID="{83D427E9-689F-4516-B67F-1DFFEC254C5B}" presName="root2" presStyleCnt="0"/>
      <dgm:spPr/>
    </dgm:pt>
    <dgm:pt modelId="{EA6CD307-022B-4FF7-94F3-CDAAB5A19861}" type="pres">
      <dgm:prSet presAssocID="{83D427E9-689F-4516-B67F-1DFFEC254C5B}" presName="LevelTwoTextNode" presStyleLbl="node2" presStyleIdx="3" presStyleCnt="5">
        <dgm:presLayoutVars>
          <dgm:chPref val="3"/>
        </dgm:presLayoutVars>
      </dgm:prSet>
      <dgm:spPr/>
    </dgm:pt>
    <dgm:pt modelId="{1FF74E70-F130-4EA2-A946-1536D78F50F2}" type="pres">
      <dgm:prSet presAssocID="{83D427E9-689F-4516-B67F-1DFFEC254C5B}" presName="level3hierChild" presStyleCnt="0"/>
      <dgm:spPr/>
    </dgm:pt>
    <dgm:pt modelId="{6F456C81-06E7-4383-B1A8-6CFF0EEC37D4}" type="pres">
      <dgm:prSet presAssocID="{035376E7-A909-428D-BD76-0E60BCA6C575}" presName="conn2-1" presStyleLbl="parChTrans1D3" presStyleIdx="3" presStyleCnt="5"/>
      <dgm:spPr/>
    </dgm:pt>
    <dgm:pt modelId="{6D1E3A81-E8F9-41E8-9E8A-7DEADA7BAEB1}" type="pres">
      <dgm:prSet presAssocID="{035376E7-A909-428D-BD76-0E60BCA6C575}" presName="connTx" presStyleLbl="parChTrans1D3" presStyleIdx="3" presStyleCnt="5"/>
      <dgm:spPr/>
    </dgm:pt>
    <dgm:pt modelId="{2D7DE79E-0909-4499-8449-170746E8190A}" type="pres">
      <dgm:prSet presAssocID="{CF5E37E3-3F9A-480F-90BC-1ED8D2A5CD81}" presName="root2" presStyleCnt="0"/>
      <dgm:spPr/>
    </dgm:pt>
    <dgm:pt modelId="{072E07A4-8C66-4E0B-BCB1-1F9DC962998C}" type="pres">
      <dgm:prSet presAssocID="{CF5E37E3-3F9A-480F-90BC-1ED8D2A5CD81}" presName="LevelTwoTextNode" presStyleLbl="node3" presStyleIdx="3" presStyleCnt="5" custScaleX="128822" custScaleY="153089">
        <dgm:presLayoutVars>
          <dgm:chPref val="3"/>
        </dgm:presLayoutVars>
      </dgm:prSet>
      <dgm:spPr/>
    </dgm:pt>
    <dgm:pt modelId="{F05E582C-BAC2-4E7F-ADD7-7F291E7345AC}" type="pres">
      <dgm:prSet presAssocID="{CF5E37E3-3F9A-480F-90BC-1ED8D2A5CD81}" presName="level3hierChild" presStyleCnt="0"/>
      <dgm:spPr/>
    </dgm:pt>
    <dgm:pt modelId="{07223D10-EFA9-44F3-A611-E547BB2BF70A}" type="pres">
      <dgm:prSet presAssocID="{4BFD8586-B11F-495C-98AB-2DC434D4C2BE}" presName="conn2-1" presStyleLbl="parChTrans1D2" presStyleIdx="4" presStyleCnt="5"/>
      <dgm:spPr/>
    </dgm:pt>
    <dgm:pt modelId="{754CF844-FF9D-4861-9B42-1F544F0B1AED}" type="pres">
      <dgm:prSet presAssocID="{4BFD8586-B11F-495C-98AB-2DC434D4C2BE}" presName="connTx" presStyleLbl="parChTrans1D2" presStyleIdx="4" presStyleCnt="5"/>
      <dgm:spPr/>
    </dgm:pt>
    <dgm:pt modelId="{4A66C186-2117-403C-9DF5-33FB3045D441}" type="pres">
      <dgm:prSet presAssocID="{F3B4A8F6-D54A-4828-90E5-7D814C4C38FB}" presName="root2" presStyleCnt="0"/>
      <dgm:spPr/>
    </dgm:pt>
    <dgm:pt modelId="{9E065F37-C902-422B-8468-06B7073BF1F0}" type="pres">
      <dgm:prSet presAssocID="{F3B4A8F6-D54A-4828-90E5-7D814C4C38FB}" presName="LevelTwoTextNode" presStyleLbl="node2" presStyleIdx="4" presStyleCnt="5">
        <dgm:presLayoutVars>
          <dgm:chPref val="3"/>
        </dgm:presLayoutVars>
      </dgm:prSet>
      <dgm:spPr/>
    </dgm:pt>
    <dgm:pt modelId="{8C75417A-FB7E-4E06-80BD-9A630DC8B12A}" type="pres">
      <dgm:prSet presAssocID="{F3B4A8F6-D54A-4828-90E5-7D814C4C38FB}" presName="level3hierChild" presStyleCnt="0"/>
      <dgm:spPr/>
    </dgm:pt>
    <dgm:pt modelId="{1B30771D-5A71-41D5-942E-68850FFF3E36}" type="pres">
      <dgm:prSet presAssocID="{D0A80FBB-19AE-4CF8-8262-FD604B126D69}" presName="conn2-1" presStyleLbl="parChTrans1D3" presStyleIdx="4" presStyleCnt="5"/>
      <dgm:spPr/>
    </dgm:pt>
    <dgm:pt modelId="{E98BE283-94D4-468F-A214-793D4A0D108E}" type="pres">
      <dgm:prSet presAssocID="{D0A80FBB-19AE-4CF8-8262-FD604B126D69}" presName="connTx" presStyleLbl="parChTrans1D3" presStyleIdx="4" presStyleCnt="5"/>
      <dgm:spPr/>
    </dgm:pt>
    <dgm:pt modelId="{8AE4AFDD-E672-419C-B3B1-F21F51EA38D6}" type="pres">
      <dgm:prSet presAssocID="{846870D5-0C1C-4AC4-A0D8-5DA987D4B005}" presName="root2" presStyleCnt="0"/>
      <dgm:spPr/>
    </dgm:pt>
    <dgm:pt modelId="{13A3761A-4544-4E4E-8258-6A69DEE67690}" type="pres">
      <dgm:prSet presAssocID="{846870D5-0C1C-4AC4-A0D8-5DA987D4B005}" presName="LevelTwoTextNode" presStyleLbl="node3" presStyleIdx="4" presStyleCnt="5" custScaleX="170446" custScaleY="182831">
        <dgm:presLayoutVars>
          <dgm:chPref val="3"/>
        </dgm:presLayoutVars>
      </dgm:prSet>
      <dgm:spPr/>
    </dgm:pt>
    <dgm:pt modelId="{B323CAD3-F75C-4ADB-A593-6822BD203D5D}" type="pres">
      <dgm:prSet presAssocID="{846870D5-0C1C-4AC4-A0D8-5DA987D4B005}" presName="level3hierChild" presStyleCnt="0"/>
      <dgm:spPr/>
    </dgm:pt>
  </dgm:ptLst>
  <dgm:cxnLst>
    <dgm:cxn modelId="{0A03DD09-7B20-475C-AC28-CF8C476AA410}" type="presOf" srcId="{939132D1-B242-42F8-BEB5-89DC13411713}" destId="{E11FA43E-B721-45AB-BD75-740D8475C84C}" srcOrd="0" destOrd="0" presId="urn:microsoft.com/office/officeart/2008/layout/HorizontalMultiLevelHierarchy"/>
    <dgm:cxn modelId="{CC5A0E12-EA1D-45E2-920B-539C48B0A605}" type="presOf" srcId="{2A3C441C-5126-4CE8-B29A-7089C33420C2}" destId="{597F59B4-3828-4AD6-B385-8054E114D3A9}" srcOrd="0" destOrd="0" presId="urn:microsoft.com/office/officeart/2008/layout/HorizontalMultiLevelHierarchy"/>
    <dgm:cxn modelId="{D28E6315-E819-431C-9C91-01C615722CAB}" type="presOf" srcId="{4D399FC6-6D66-40AC-BAB2-A41FCE15D1C3}" destId="{9BC4C4B2-EF0F-4223-A944-6EF7690E655F}" srcOrd="0" destOrd="0" presId="urn:microsoft.com/office/officeart/2008/layout/HorizontalMultiLevelHierarchy"/>
    <dgm:cxn modelId="{8A45B91E-AB35-4726-B6EF-14BF6695E164}" type="presOf" srcId="{4BFD8586-B11F-495C-98AB-2DC434D4C2BE}" destId="{07223D10-EFA9-44F3-A611-E547BB2BF70A}" srcOrd="0" destOrd="0" presId="urn:microsoft.com/office/officeart/2008/layout/HorizontalMultiLevelHierarchy"/>
    <dgm:cxn modelId="{3FE61F32-D5D5-4997-A736-113EF4F25B19}" type="presOf" srcId="{6E9B63BE-8BCE-4B99-96CC-563F5F818A63}" destId="{4C4ADD86-C3D5-41EE-800C-9FEB5671D120}" srcOrd="0" destOrd="0" presId="urn:microsoft.com/office/officeart/2008/layout/HorizontalMultiLevelHierarchy"/>
    <dgm:cxn modelId="{6017BA32-2B10-49FF-AC8C-FFA7A30D3FAC}" type="presOf" srcId="{D2271B7A-8630-4FD2-8DE6-B9A4B842FEE0}" destId="{AA48680B-B147-403D-807C-EA5F685C513C}" srcOrd="0" destOrd="0" presId="urn:microsoft.com/office/officeart/2008/layout/HorizontalMultiLevelHierarchy"/>
    <dgm:cxn modelId="{B6705E3C-10D8-49F8-8BF8-A6BD4B49FDE2}" type="presOf" srcId="{2898C02E-AF2C-474D-AB53-E240D4FB86D8}" destId="{78ACC4C0-F045-4C08-9F96-1A40FBCA8D28}" srcOrd="0" destOrd="0" presId="urn:microsoft.com/office/officeart/2008/layout/HorizontalMultiLevelHierarchy"/>
    <dgm:cxn modelId="{CD3AF33F-9164-4BAD-818A-9DE737760E80}" srcId="{439DA69C-47F9-4659-9D95-374A2CB1D0A3}" destId="{F3B4A8F6-D54A-4828-90E5-7D814C4C38FB}" srcOrd="4" destOrd="0" parTransId="{4BFD8586-B11F-495C-98AB-2DC434D4C2BE}" sibTransId="{85D70733-E16A-4155-9BEB-503A6EBF364A}"/>
    <dgm:cxn modelId="{70D88C4C-DC82-4F6A-ACEB-5AA4FE8AD095}" type="presOf" srcId="{035376E7-A909-428D-BD76-0E60BCA6C575}" destId="{6F456C81-06E7-4383-B1A8-6CFF0EEC37D4}" srcOrd="0" destOrd="0" presId="urn:microsoft.com/office/officeart/2008/layout/HorizontalMultiLevelHierarchy"/>
    <dgm:cxn modelId="{A1FCD952-2CC6-483E-93DE-3E537AC57BA1}" type="presOf" srcId="{88ABA1FF-0B74-4D25-AB55-A756B384A07D}" destId="{7E72D53A-B627-4CD7-967D-CAC37B3DB144}" srcOrd="0" destOrd="0" presId="urn:microsoft.com/office/officeart/2008/layout/HorizontalMultiLevelHierarchy"/>
    <dgm:cxn modelId="{4A4C7453-D066-4D7B-9F9B-DD635A952F0C}" type="presOf" srcId="{F3B4A8F6-D54A-4828-90E5-7D814C4C38FB}" destId="{9E065F37-C902-422B-8468-06B7073BF1F0}" srcOrd="0" destOrd="0" presId="urn:microsoft.com/office/officeart/2008/layout/HorizontalMultiLevelHierarchy"/>
    <dgm:cxn modelId="{CE177F54-1A46-46AD-B136-39CBC43B7606}" srcId="{F3B4A8F6-D54A-4828-90E5-7D814C4C38FB}" destId="{846870D5-0C1C-4AC4-A0D8-5DA987D4B005}" srcOrd="0" destOrd="0" parTransId="{D0A80FBB-19AE-4CF8-8262-FD604B126D69}" sibTransId="{4E23DD78-822B-4F16-8AB3-91C2E9FD2B99}"/>
    <dgm:cxn modelId="{5026FE54-BC6C-4B64-9121-A6C48B50B7BF}" srcId="{439DA69C-47F9-4659-9D95-374A2CB1D0A3}" destId="{D478A886-DE0F-4899-AE2E-8AC5B8F2883E}" srcOrd="2" destOrd="0" parTransId="{EEFA3E43-88C5-4A60-9B43-5A847259321C}" sibTransId="{21E5CE1C-CB69-423D-9568-73D7B2B6CAB6}"/>
    <dgm:cxn modelId="{C84F1157-41DD-4D72-AEE1-6327598369CD}" srcId="{6E9B63BE-8BCE-4B99-96CC-563F5F818A63}" destId="{4D399FC6-6D66-40AC-BAB2-A41FCE15D1C3}" srcOrd="0" destOrd="0" parTransId="{F3A7880B-64D0-4F15-8A6F-09B7F6D92770}" sibTransId="{05F882D4-0359-411D-87E0-DBD0C78AA341}"/>
    <dgm:cxn modelId="{AB2A9B58-26D4-420F-8DCD-A476B88D900C}" type="presOf" srcId="{846870D5-0C1C-4AC4-A0D8-5DA987D4B005}" destId="{13A3761A-4544-4E4E-8258-6A69DEE67690}" srcOrd="0" destOrd="0" presId="urn:microsoft.com/office/officeart/2008/layout/HorizontalMultiLevelHierarchy"/>
    <dgm:cxn modelId="{DF9D5B63-AE03-4707-A93F-5C7FE9949713}" srcId="{439DA69C-47F9-4659-9D95-374A2CB1D0A3}" destId="{6E9B63BE-8BCE-4B99-96CC-563F5F818A63}" srcOrd="1" destOrd="0" parTransId="{FD6610E2-2BBD-45F8-82EF-CE7D576440F0}" sibTransId="{572427A0-9FAF-449F-88EB-A6FA501A1B92}"/>
    <dgm:cxn modelId="{FC822F7E-4890-43AE-98D4-406B13D5B9A6}" srcId="{439DA69C-47F9-4659-9D95-374A2CB1D0A3}" destId="{E08DCA0A-11F3-4EC9-9A19-4B718FAF3553}" srcOrd="0" destOrd="0" parTransId="{2898C02E-AF2C-474D-AB53-E240D4FB86D8}" sibTransId="{77CF499C-0960-4BA9-BECE-D2A50385F126}"/>
    <dgm:cxn modelId="{E2E0CC7F-CC54-4CDA-9558-162EBE024CF7}" type="presOf" srcId="{D0A80FBB-19AE-4CF8-8262-FD604B126D69}" destId="{E98BE283-94D4-468F-A214-793D4A0D108E}" srcOrd="1" destOrd="0" presId="urn:microsoft.com/office/officeart/2008/layout/HorizontalMultiLevelHierarchy"/>
    <dgm:cxn modelId="{AA54C580-B603-4557-BFDD-4CB3736438D2}" type="presOf" srcId="{EEFA3E43-88C5-4A60-9B43-5A847259321C}" destId="{63616515-BE11-4A7B-98BD-20ADEC8C8B23}" srcOrd="0" destOrd="0" presId="urn:microsoft.com/office/officeart/2008/layout/HorizontalMultiLevelHierarchy"/>
    <dgm:cxn modelId="{E936658C-6EA2-4096-8455-80595C0D161E}" type="presOf" srcId="{E08DCA0A-11F3-4EC9-9A19-4B718FAF3553}" destId="{DAAB94FB-09F1-4460-84D8-2B312F04A324}" srcOrd="0" destOrd="0" presId="urn:microsoft.com/office/officeart/2008/layout/HorizontalMultiLevelHierarchy"/>
    <dgm:cxn modelId="{6ABE4393-70B2-4B92-8351-6FB1AC6A1FE2}" type="presOf" srcId="{035376E7-A909-428D-BD76-0E60BCA6C575}" destId="{6D1E3A81-E8F9-41E8-9E8A-7DEADA7BAEB1}" srcOrd="1" destOrd="0" presId="urn:microsoft.com/office/officeart/2008/layout/HorizontalMultiLevelHierarchy"/>
    <dgm:cxn modelId="{7A69AE94-AD9A-480D-8512-39850EA515AD}" srcId="{439DA69C-47F9-4659-9D95-374A2CB1D0A3}" destId="{83D427E9-689F-4516-B67F-1DFFEC254C5B}" srcOrd="3" destOrd="0" parTransId="{203F05E6-F4E8-43D0-94F4-3BA4383F3F91}" sibTransId="{C6F3592F-1B72-4461-A1F0-D740B7A53D7F}"/>
    <dgm:cxn modelId="{7B885997-A249-4D91-93AA-67CE6D860502}" type="presOf" srcId="{FD6610E2-2BBD-45F8-82EF-CE7D576440F0}" destId="{F4FB27FD-9DB6-43F8-A4A6-32741206B962}" srcOrd="1" destOrd="0" presId="urn:microsoft.com/office/officeart/2008/layout/HorizontalMultiLevelHierarchy"/>
    <dgm:cxn modelId="{4EB9029C-E78E-4D42-B525-4F3B59F3D0E6}" type="presOf" srcId="{D478A886-DE0F-4899-AE2E-8AC5B8F2883E}" destId="{0BF00868-1151-4F59-AB8E-305D97E2936B}" srcOrd="0" destOrd="0" presId="urn:microsoft.com/office/officeart/2008/layout/HorizontalMultiLevelHierarchy"/>
    <dgm:cxn modelId="{01A12EA0-8E73-4D5F-8027-8EE2C9FB23A9}" type="presOf" srcId="{939132D1-B242-42F8-BEB5-89DC13411713}" destId="{572D2303-755B-48EB-AB49-C24DC5484725}" srcOrd="1" destOrd="0" presId="urn:microsoft.com/office/officeart/2008/layout/HorizontalMultiLevelHierarchy"/>
    <dgm:cxn modelId="{1796B1AC-7204-449C-BBD4-789A394CA364}" type="presOf" srcId="{CF5E37E3-3F9A-480F-90BC-1ED8D2A5CD81}" destId="{072E07A4-8C66-4E0B-BCB1-1F9DC962998C}" srcOrd="0" destOrd="0" presId="urn:microsoft.com/office/officeart/2008/layout/HorizontalMultiLevelHierarchy"/>
    <dgm:cxn modelId="{0013B2B2-0FD0-4720-9FE6-BCD5E3C29AE8}" type="presOf" srcId="{2898C02E-AF2C-474D-AB53-E240D4FB86D8}" destId="{4AF57ABC-B538-4055-A2A2-3C1D90B18373}" srcOrd="1" destOrd="0" presId="urn:microsoft.com/office/officeart/2008/layout/HorizontalMultiLevelHierarchy"/>
    <dgm:cxn modelId="{1F8B33B4-B513-4BB1-AAAB-F7F65651C992}" srcId="{2A3C441C-5126-4CE8-B29A-7089C33420C2}" destId="{439DA69C-47F9-4659-9D95-374A2CB1D0A3}" srcOrd="0" destOrd="0" parTransId="{314A928B-97F3-4536-8879-5EAB2BA0BA0B}" sibTransId="{770DF07C-AE62-4E87-A05F-FEF0889C4F62}"/>
    <dgm:cxn modelId="{B5A687B5-0803-4F72-B8DF-5F10A2EC3E68}" type="presOf" srcId="{EEFA3E43-88C5-4A60-9B43-5A847259321C}" destId="{747D2B4F-CEB2-476E-92EA-A922A4E59501}" srcOrd="1" destOrd="0" presId="urn:microsoft.com/office/officeart/2008/layout/HorizontalMultiLevelHierarchy"/>
    <dgm:cxn modelId="{C4D85EBD-4358-430A-B077-58AB8CC03FEC}" srcId="{E08DCA0A-11F3-4EC9-9A19-4B718FAF3553}" destId="{032717F9-0B8F-4382-A871-E252A420DE4E}" srcOrd="0" destOrd="0" parTransId="{D2271B7A-8630-4FD2-8DE6-B9A4B842FEE0}" sibTransId="{71689CE6-2545-4C13-93B5-D5025AA60003}"/>
    <dgm:cxn modelId="{575283C1-799B-41A0-A797-DA5E87411C7B}" type="presOf" srcId="{83D427E9-689F-4516-B67F-1DFFEC254C5B}" destId="{EA6CD307-022B-4FF7-94F3-CDAAB5A19861}" srcOrd="0" destOrd="0" presId="urn:microsoft.com/office/officeart/2008/layout/HorizontalMultiLevelHierarchy"/>
    <dgm:cxn modelId="{C46F5FC4-4B57-432A-9591-B59C3F4672C7}" type="presOf" srcId="{203F05E6-F4E8-43D0-94F4-3BA4383F3F91}" destId="{4416F8A7-CFA5-4744-9230-93C058530FB4}" srcOrd="1" destOrd="0" presId="urn:microsoft.com/office/officeart/2008/layout/HorizontalMultiLevelHierarchy"/>
    <dgm:cxn modelId="{10E18ED1-362A-4235-AC40-1300BDE138C0}" type="presOf" srcId="{203F05E6-F4E8-43D0-94F4-3BA4383F3F91}" destId="{7C9DBB5A-FAF9-4261-A238-AC4E968D0D56}" srcOrd="0" destOrd="0" presId="urn:microsoft.com/office/officeart/2008/layout/HorizontalMultiLevelHierarchy"/>
    <dgm:cxn modelId="{BD8701D2-16DF-41CF-A4E3-8E93E6DD32A5}" type="presOf" srcId="{D0A80FBB-19AE-4CF8-8262-FD604B126D69}" destId="{1B30771D-5A71-41D5-942E-68850FFF3E36}" srcOrd="0" destOrd="0" presId="urn:microsoft.com/office/officeart/2008/layout/HorizontalMultiLevelHierarchy"/>
    <dgm:cxn modelId="{5CA61EDF-D397-4239-A552-DDF628439827}" type="presOf" srcId="{4BFD8586-B11F-495C-98AB-2DC434D4C2BE}" destId="{754CF844-FF9D-4861-9B42-1F544F0B1AED}" srcOrd="1" destOrd="0" presId="urn:microsoft.com/office/officeart/2008/layout/HorizontalMultiLevelHierarchy"/>
    <dgm:cxn modelId="{8A0D79E3-D927-4A6D-A0AC-508935F5B90A}" type="presOf" srcId="{439DA69C-47F9-4659-9D95-374A2CB1D0A3}" destId="{C93D3687-ABB8-45E6-B255-5379C90347E8}" srcOrd="0" destOrd="0" presId="urn:microsoft.com/office/officeart/2008/layout/HorizontalMultiLevelHierarchy"/>
    <dgm:cxn modelId="{D9B76FE5-C372-4CA8-9C61-E0E5F03B0834}" srcId="{D478A886-DE0F-4899-AE2E-8AC5B8F2883E}" destId="{88ABA1FF-0B74-4D25-AB55-A756B384A07D}" srcOrd="0" destOrd="0" parTransId="{939132D1-B242-42F8-BEB5-89DC13411713}" sibTransId="{DEA97851-5CD2-44D2-908D-2EC6A6C5F388}"/>
    <dgm:cxn modelId="{8C5743E6-521F-4BD8-BEC9-42BBA3FF61F8}" type="presOf" srcId="{F3A7880B-64D0-4F15-8A6F-09B7F6D92770}" destId="{4C13EF50-826D-428C-BF86-D2348E17A33C}" srcOrd="0" destOrd="0" presId="urn:microsoft.com/office/officeart/2008/layout/HorizontalMultiLevelHierarchy"/>
    <dgm:cxn modelId="{8C2801E7-8823-418D-898C-DC587324DA90}" type="presOf" srcId="{D2271B7A-8630-4FD2-8DE6-B9A4B842FEE0}" destId="{8BED98E7-1764-4F60-9C07-D589B60B2AB6}" srcOrd="1" destOrd="0" presId="urn:microsoft.com/office/officeart/2008/layout/HorizontalMultiLevelHierarchy"/>
    <dgm:cxn modelId="{4C3086ED-DDB0-4B17-AC38-AE553E842D59}" type="presOf" srcId="{032717F9-0B8F-4382-A871-E252A420DE4E}" destId="{7EE2132E-AE99-4109-8C6A-39062C24BC82}" srcOrd="0" destOrd="0" presId="urn:microsoft.com/office/officeart/2008/layout/HorizontalMultiLevelHierarchy"/>
    <dgm:cxn modelId="{9A6457F1-3239-44DA-841F-035422696D23}" srcId="{83D427E9-689F-4516-B67F-1DFFEC254C5B}" destId="{CF5E37E3-3F9A-480F-90BC-1ED8D2A5CD81}" srcOrd="0" destOrd="0" parTransId="{035376E7-A909-428D-BD76-0E60BCA6C575}" sibTransId="{1D315AF5-875D-4533-9727-5C2173907474}"/>
    <dgm:cxn modelId="{B3045AF1-BA70-4E04-B7B0-87ABBACBC9BD}" type="presOf" srcId="{FD6610E2-2BBD-45F8-82EF-CE7D576440F0}" destId="{82F043EB-36CC-4F3D-ACB8-80CF6366B2BA}" srcOrd="0" destOrd="0" presId="urn:microsoft.com/office/officeart/2008/layout/HorizontalMultiLevelHierarchy"/>
    <dgm:cxn modelId="{94B90EF9-1E5B-44DA-9F21-3B724AB04422}" type="presOf" srcId="{F3A7880B-64D0-4F15-8A6F-09B7F6D92770}" destId="{E5B35A58-99DB-4161-A016-FB5E76B8AA8D}" srcOrd="1" destOrd="0" presId="urn:microsoft.com/office/officeart/2008/layout/HorizontalMultiLevelHierarchy"/>
    <dgm:cxn modelId="{119373C2-079D-4245-BA14-68A7DCAE9BAC}" type="presParOf" srcId="{597F59B4-3828-4AD6-B385-8054E114D3A9}" destId="{F1BC65A6-21CE-4E86-B523-EB13724F4C05}" srcOrd="0" destOrd="0" presId="urn:microsoft.com/office/officeart/2008/layout/HorizontalMultiLevelHierarchy"/>
    <dgm:cxn modelId="{84E463ED-E15F-4376-9C35-7D60E94680B4}" type="presParOf" srcId="{F1BC65A6-21CE-4E86-B523-EB13724F4C05}" destId="{C93D3687-ABB8-45E6-B255-5379C90347E8}" srcOrd="0" destOrd="0" presId="urn:microsoft.com/office/officeart/2008/layout/HorizontalMultiLevelHierarchy"/>
    <dgm:cxn modelId="{EAC66194-98ED-417A-99B7-473BA520A3DA}" type="presParOf" srcId="{F1BC65A6-21CE-4E86-B523-EB13724F4C05}" destId="{97FC8161-8C89-413D-84B0-93303594A076}" srcOrd="1" destOrd="0" presId="urn:microsoft.com/office/officeart/2008/layout/HorizontalMultiLevelHierarchy"/>
    <dgm:cxn modelId="{32EE4894-6FB9-49C3-AC95-78DF4FE4A9A3}" type="presParOf" srcId="{97FC8161-8C89-413D-84B0-93303594A076}" destId="{78ACC4C0-F045-4C08-9F96-1A40FBCA8D28}" srcOrd="0" destOrd="0" presId="urn:microsoft.com/office/officeart/2008/layout/HorizontalMultiLevelHierarchy"/>
    <dgm:cxn modelId="{9AEA7281-434B-4CE4-A86D-56FED30A6A88}" type="presParOf" srcId="{78ACC4C0-F045-4C08-9F96-1A40FBCA8D28}" destId="{4AF57ABC-B538-4055-A2A2-3C1D90B18373}" srcOrd="0" destOrd="0" presId="urn:microsoft.com/office/officeart/2008/layout/HorizontalMultiLevelHierarchy"/>
    <dgm:cxn modelId="{B9B3DD7A-DF61-4A57-BBF1-40C77BBBBFC9}" type="presParOf" srcId="{97FC8161-8C89-413D-84B0-93303594A076}" destId="{42112356-6B70-47E3-A6AC-F9E92A28CCE7}" srcOrd="1" destOrd="0" presId="urn:microsoft.com/office/officeart/2008/layout/HorizontalMultiLevelHierarchy"/>
    <dgm:cxn modelId="{7358ED92-97B4-4482-87FD-A912E9A6311E}" type="presParOf" srcId="{42112356-6B70-47E3-A6AC-F9E92A28CCE7}" destId="{DAAB94FB-09F1-4460-84D8-2B312F04A324}" srcOrd="0" destOrd="0" presId="urn:microsoft.com/office/officeart/2008/layout/HorizontalMultiLevelHierarchy"/>
    <dgm:cxn modelId="{7956945D-32ED-477F-8A43-52B989B8DE22}" type="presParOf" srcId="{42112356-6B70-47E3-A6AC-F9E92A28CCE7}" destId="{F3F040B3-AC06-4B8C-9E55-3D335D26F02E}" srcOrd="1" destOrd="0" presId="urn:microsoft.com/office/officeart/2008/layout/HorizontalMultiLevelHierarchy"/>
    <dgm:cxn modelId="{0BD1E741-7A4F-45C5-8575-F0DEF48816F2}" type="presParOf" srcId="{F3F040B3-AC06-4B8C-9E55-3D335D26F02E}" destId="{AA48680B-B147-403D-807C-EA5F685C513C}" srcOrd="0" destOrd="0" presId="urn:microsoft.com/office/officeart/2008/layout/HorizontalMultiLevelHierarchy"/>
    <dgm:cxn modelId="{B3CB492B-C11C-478F-9C67-3C86774179A6}" type="presParOf" srcId="{AA48680B-B147-403D-807C-EA5F685C513C}" destId="{8BED98E7-1764-4F60-9C07-D589B60B2AB6}" srcOrd="0" destOrd="0" presId="urn:microsoft.com/office/officeart/2008/layout/HorizontalMultiLevelHierarchy"/>
    <dgm:cxn modelId="{5F896E57-D452-4E9B-B8A4-3EF14D9E1B22}" type="presParOf" srcId="{F3F040B3-AC06-4B8C-9E55-3D335D26F02E}" destId="{BD154ECB-E335-4378-9861-E51696C4DA6F}" srcOrd="1" destOrd="0" presId="urn:microsoft.com/office/officeart/2008/layout/HorizontalMultiLevelHierarchy"/>
    <dgm:cxn modelId="{89CBCA96-F74F-4B5E-80DC-2B361CB7E0AC}" type="presParOf" srcId="{BD154ECB-E335-4378-9861-E51696C4DA6F}" destId="{7EE2132E-AE99-4109-8C6A-39062C24BC82}" srcOrd="0" destOrd="0" presId="urn:microsoft.com/office/officeart/2008/layout/HorizontalMultiLevelHierarchy"/>
    <dgm:cxn modelId="{7FE682B5-678B-4B75-9C6A-AE1A653D4DF3}" type="presParOf" srcId="{BD154ECB-E335-4378-9861-E51696C4DA6F}" destId="{CBAD3D78-364C-4FCB-A6DC-F088ECAFBC67}" srcOrd="1" destOrd="0" presId="urn:microsoft.com/office/officeart/2008/layout/HorizontalMultiLevelHierarchy"/>
    <dgm:cxn modelId="{EA848F06-9301-4503-9E00-201F6ECC0C39}" type="presParOf" srcId="{97FC8161-8C89-413D-84B0-93303594A076}" destId="{82F043EB-36CC-4F3D-ACB8-80CF6366B2BA}" srcOrd="2" destOrd="0" presId="urn:microsoft.com/office/officeart/2008/layout/HorizontalMultiLevelHierarchy"/>
    <dgm:cxn modelId="{A170CAFB-FBB1-475E-85B8-1E13B5383A19}" type="presParOf" srcId="{82F043EB-36CC-4F3D-ACB8-80CF6366B2BA}" destId="{F4FB27FD-9DB6-43F8-A4A6-32741206B962}" srcOrd="0" destOrd="0" presId="urn:microsoft.com/office/officeart/2008/layout/HorizontalMultiLevelHierarchy"/>
    <dgm:cxn modelId="{3559BDC7-7961-4B60-B7C8-74678783AC98}" type="presParOf" srcId="{97FC8161-8C89-413D-84B0-93303594A076}" destId="{D1AC7F6B-F12E-44EC-8BD0-25D7B8CD77A5}" srcOrd="3" destOrd="0" presId="urn:microsoft.com/office/officeart/2008/layout/HorizontalMultiLevelHierarchy"/>
    <dgm:cxn modelId="{1F0F3AC4-0847-4F41-B8AA-6582401004E9}" type="presParOf" srcId="{D1AC7F6B-F12E-44EC-8BD0-25D7B8CD77A5}" destId="{4C4ADD86-C3D5-41EE-800C-9FEB5671D120}" srcOrd="0" destOrd="0" presId="urn:microsoft.com/office/officeart/2008/layout/HorizontalMultiLevelHierarchy"/>
    <dgm:cxn modelId="{AC4641E3-6277-42BA-BB9D-E4757BA2BE75}" type="presParOf" srcId="{D1AC7F6B-F12E-44EC-8BD0-25D7B8CD77A5}" destId="{67CC6754-4CB1-4101-A205-E3B91DF2471B}" srcOrd="1" destOrd="0" presId="urn:microsoft.com/office/officeart/2008/layout/HorizontalMultiLevelHierarchy"/>
    <dgm:cxn modelId="{0EE1F935-CB70-43F2-A835-7CB6C5BBDE0E}" type="presParOf" srcId="{67CC6754-4CB1-4101-A205-E3B91DF2471B}" destId="{4C13EF50-826D-428C-BF86-D2348E17A33C}" srcOrd="0" destOrd="0" presId="urn:microsoft.com/office/officeart/2008/layout/HorizontalMultiLevelHierarchy"/>
    <dgm:cxn modelId="{E7223CD5-A3EE-4679-830F-994EE34B2BB4}" type="presParOf" srcId="{4C13EF50-826D-428C-BF86-D2348E17A33C}" destId="{E5B35A58-99DB-4161-A016-FB5E76B8AA8D}" srcOrd="0" destOrd="0" presId="urn:microsoft.com/office/officeart/2008/layout/HorizontalMultiLevelHierarchy"/>
    <dgm:cxn modelId="{9D0F30DF-6639-4DB3-9A32-529953E1A1FA}" type="presParOf" srcId="{67CC6754-4CB1-4101-A205-E3B91DF2471B}" destId="{62977B2C-8AD5-4C3C-BD57-947AF25B37C3}" srcOrd="1" destOrd="0" presId="urn:microsoft.com/office/officeart/2008/layout/HorizontalMultiLevelHierarchy"/>
    <dgm:cxn modelId="{2B82F9B6-B70C-4EAD-8837-86EF763A567D}" type="presParOf" srcId="{62977B2C-8AD5-4C3C-BD57-947AF25B37C3}" destId="{9BC4C4B2-EF0F-4223-A944-6EF7690E655F}" srcOrd="0" destOrd="0" presId="urn:microsoft.com/office/officeart/2008/layout/HorizontalMultiLevelHierarchy"/>
    <dgm:cxn modelId="{11BE4B6E-0C2F-4730-8E89-E0EE14603A74}" type="presParOf" srcId="{62977B2C-8AD5-4C3C-BD57-947AF25B37C3}" destId="{53110B85-BB0E-411B-B7ED-BD15D42CAB02}" srcOrd="1" destOrd="0" presId="urn:microsoft.com/office/officeart/2008/layout/HorizontalMultiLevelHierarchy"/>
    <dgm:cxn modelId="{BAD45A25-232B-4D0B-873C-7B9BD8BE81D0}" type="presParOf" srcId="{97FC8161-8C89-413D-84B0-93303594A076}" destId="{63616515-BE11-4A7B-98BD-20ADEC8C8B23}" srcOrd="4" destOrd="0" presId="urn:microsoft.com/office/officeart/2008/layout/HorizontalMultiLevelHierarchy"/>
    <dgm:cxn modelId="{3FE17CEF-A944-4A35-9CFA-9CD540320EF7}" type="presParOf" srcId="{63616515-BE11-4A7B-98BD-20ADEC8C8B23}" destId="{747D2B4F-CEB2-476E-92EA-A922A4E59501}" srcOrd="0" destOrd="0" presId="urn:microsoft.com/office/officeart/2008/layout/HorizontalMultiLevelHierarchy"/>
    <dgm:cxn modelId="{7FA81700-55BC-46DC-AD8D-DABC067C8468}" type="presParOf" srcId="{97FC8161-8C89-413D-84B0-93303594A076}" destId="{F0FFC191-9882-4018-B488-C5581DA261A9}" srcOrd="5" destOrd="0" presId="urn:microsoft.com/office/officeart/2008/layout/HorizontalMultiLevelHierarchy"/>
    <dgm:cxn modelId="{54D3E143-AD41-4924-80C3-802C3AA32604}" type="presParOf" srcId="{F0FFC191-9882-4018-B488-C5581DA261A9}" destId="{0BF00868-1151-4F59-AB8E-305D97E2936B}" srcOrd="0" destOrd="0" presId="urn:microsoft.com/office/officeart/2008/layout/HorizontalMultiLevelHierarchy"/>
    <dgm:cxn modelId="{F46B825C-86AB-4319-BA76-24729A3395A1}" type="presParOf" srcId="{F0FFC191-9882-4018-B488-C5581DA261A9}" destId="{FE7D79E9-2EBB-492E-A63C-2F43E776B6E8}" srcOrd="1" destOrd="0" presId="urn:microsoft.com/office/officeart/2008/layout/HorizontalMultiLevelHierarchy"/>
    <dgm:cxn modelId="{1D8A9E01-1882-431C-8A4B-6E7B3473E493}" type="presParOf" srcId="{FE7D79E9-2EBB-492E-A63C-2F43E776B6E8}" destId="{E11FA43E-B721-45AB-BD75-740D8475C84C}" srcOrd="0" destOrd="0" presId="urn:microsoft.com/office/officeart/2008/layout/HorizontalMultiLevelHierarchy"/>
    <dgm:cxn modelId="{C9E149C3-7183-45C2-BA92-C25812AA988D}" type="presParOf" srcId="{E11FA43E-B721-45AB-BD75-740D8475C84C}" destId="{572D2303-755B-48EB-AB49-C24DC5484725}" srcOrd="0" destOrd="0" presId="urn:microsoft.com/office/officeart/2008/layout/HorizontalMultiLevelHierarchy"/>
    <dgm:cxn modelId="{E3BA5D2A-6588-4826-959C-B046C25377BD}" type="presParOf" srcId="{FE7D79E9-2EBB-492E-A63C-2F43E776B6E8}" destId="{22290C73-84E1-4C3F-81F6-0C9B2AB89B7E}" srcOrd="1" destOrd="0" presId="urn:microsoft.com/office/officeart/2008/layout/HorizontalMultiLevelHierarchy"/>
    <dgm:cxn modelId="{5F55E5C5-049C-4658-A5C3-351D7C4FC7BD}" type="presParOf" srcId="{22290C73-84E1-4C3F-81F6-0C9B2AB89B7E}" destId="{7E72D53A-B627-4CD7-967D-CAC37B3DB144}" srcOrd="0" destOrd="0" presId="urn:microsoft.com/office/officeart/2008/layout/HorizontalMultiLevelHierarchy"/>
    <dgm:cxn modelId="{0734A3F7-A870-431F-83FD-4849A8CEC1B1}" type="presParOf" srcId="{22290C73-84E1-4C3F-81F6-0C9B2AB89B7E}" destId="{206CED93-4D4E-464D-A909-48A8422F5384}" srcOrd="1" destOrd="0" presId="urn:microsoft.com/office/officeart/2008/layout/HorizontalMultiLevelHierarchy"/>
    <dgm:cxn modelId="{1423B538-0162-4358-BA38-B0A2685A8A4A}" type="presParOf" srcId="{97FC8161-8C89-413D-84B0-93303594A076}" destId="{7C9DBB5A-FAF9-4261-A238-AC4E968D0D56}" srcOrd="6" destOrd="0" presId="urn:microsoft.com/office/officeart/2008/layout/HorizontalMultiLevelHierarchy"/>
    <dgm:cxn modelId="{FC719E69-33F9-48FF-A6BD-F330CB266975}" type="presParOf" srcId="{7C9DBB5A-FAF9-4261-A238-AC4E968D0D56}" destId="{4416F8A7-CFA5-4744-9230-93C058530FB4}" srcOrd="0" destOrd="0" presId="urn:microsoft.com/office/officeart/2008/layout/HorizontalMultiLevelHierarchy"/>
    <dgm:cxn modelId="{AF6A1F60-59E8-40C9-9C6A-5792340C7EAF}" type="presParOf" srcId="{97FC8161-8C89-413D-84B0-93303594A076}" destId="{81789FEF-CE3A-426C-AAC7-501C82D73CD6}" srcOrd="7" destOrd="0" presId="urn:microsoft.com/office/officeart/2008/layout/HorizontalMultiLevelHierarchy"/>
    <dgm:cxn modelId="{EA411F66-0975-45B2-8F6C-7297A3390B1C}" type="presParOf" srcId="{81789FEF-CE3A-426C-AAC7-501C82D73CD6}" destId="{EA6CD307-022B-4FF7-94F3-CDAAB5A19861}" srcOrd="0" destOrd="0" presId="urn:microsoft.com/office/officeart/2008/layout/HorizontalMultiLevelHierarchy"/>
    <dgm:cxn modelId="{FC2974AF-8B48-4262-B88C-6E534406845C}" type="presParOf" srcId="{81789FEF-CE3A-426C-AAC7-501C82D73CD6}" destId="{1FF74E70-F130-4EA2-A946-1536D78F50F2}" srcOrd="1" destOrd="0" presId="urn:microsoft.com/office/officeart/2008/layout/HorizontalMultiLevelHierarchy"/>
    <dgm:cxn modelId="{9FEF86DB-77BA-413F-994F-16F696CDA3AC}" type="presParOf" srcId="{1FF74E70-F130-4EA2-A946-1536D78F50F2}" destId="{6F456C81-06E7-4383-B1A8-6CFF0EEC37D4}" srcOrd="0" destOrd="0" presId="urn:microsoft.com/office/officeart/2008/layout/HorizontalMultiLevelHierarchy"/>
    <dgm:cxn modelId="{1DFFB5B4-4451-4877-96E6-7E24CBE7A39E}" type="presParOf" srcId="{6F456C81-06E7-4383-B1A8-6CFF0EEC37D4}" destId="{6D1E3A81-E8F9-41E8-9E8A-7DEADA7BAEB1}" srcOrd="0" destOrd="0" presId="urn:microsoft.com/office/officeart/2008/layout/HorizontalMultiLevelHierarchy"/>
    <dgm:cxn modelId="{FC74B009-CF92-4BA1-B727-DE0CAC90BE07}" type="presParOf" srcId="{1FF74E70-F130-4EA2-A946-1536D78F50F2}" destId="{2D7DE79E-0909-4499-8449-170746E8190A}" srcOrd="1" destOrd="0" presId="urn:microsoft.com/office/officeart/2008/layout/HorizontalMultiLevelHierarchy"/>
    <dgm:cxn modelId="{EFC9967E-BE5D-4BAF-B3C0-C64EA2E73775}" type="presParOf" srcId="{2D7DE79E-0909-4499-8449-170746E8190A}" destId="{072E07A4-8C66-4E0B-BCB1-1F9DC962998C}" srcOrd="0" destOrd="0" presId="urn:microsoft.com/office/officeart/2008/layout/HorizontalMultiLevelHierarchy"/>
    <dgm:cxn modelId="{3E2FA3FF-ECED-42F9-A3F8-D442BF3B569F}" type="presParOf" srcId="{2D7DE79E-0909-4499-8449-170746E8190A}" destId="{F05E582C-BAC2-4E7F-ADD7-7F291E7345AC}" srcOrd="1" destOrd="0" presId="urn:microsoft.com/office/officeart/2008/layout/HorizontalMultiLevelHierarchy"/>
    <dgm:cxn modelId="{70380C5E-08FC-4278-A77A-BC28A64B2173}" type="presParOf" srcId="{97FC8161-8C89-413D-84B0-93303594A076}" destId="{07223D10-EFA9-44F3-A611-E547BB2BF70A}" srcOrd="8" destOrd="0" presId="urn:microsoft.com/office/officeart/2008/layout/HorizontalMultiLevelHierarchy"/>
    <dgm:cxn modelId="{055A3203-0CCE-4447-A916-FD646E541F2F}" type="presParOf" srcId="{07223D10-EFA9-44F3-A611-E547BB2BF70A}" destId="{754CF844-FF9D-4861-9B42-1F544F0B1AED}" srcOrd="0" destOrd="0" presId="urn:microsoft.com/office/officeart/2008/layout/HorizontalMultiLevelHierarchy"/>
    <dgm:cxn modelId="{8871DCAE-E1DE-4166-B0A6-B9E59E015477}" type="presParOf" srcId="{97FC8161-8C89-413D-84B0-93303594A076}" destId="{4A66C186-2117-403C-9DF5-33FB3045D441}" srcOrd="9" destOrd="0" presId="urn:microsoft.com/office/officeart/2008/layout/HorizontalMultiLevelHierarchy"/>
    <dgm:cxn modelId="{D61CC524-4571-4B8F-8BAE-C341FAEDE1C9}" type="presParOf" srcId="{4A66C186-2117-403C-9DF5-33FB3045D441}" destId="{9E065F37-C902-422B-8468-06B7073BF1F0}" srcOrd="0" destOrd="0" presId="urn:microsoft.com/office/officeart/2008/layout/HorizontalMultiLevelHierarchy"/>
    <dgm:cxn modelId="{77612A3F-57A9-4846-9EC4-FA689EF30DC9}" type="presParOf" srcId="{4A66C186-2117-403C-9DF5-33FB3045D441}" destId="{8C75417A-FB7E-4E06-80BD-9A630DC8B12A}" srcOrd="1" destOrd="0" presId="urn:microsoft.com/office/officeart/2008/layout/HorizontalMultiLevelHierarchy"/>
    <dgm:cxn modelId="{FAF70332-D49E-4D18-9AD7-60B4151BEE9F}" type="presParOf" srcId="{8C75417A-FB7E-4E06-80BD-9A630DC8B12A}" destId="{1B30771D-5A71-41D5-942E-68850FFF3E36}" srcOrd="0" destOrd="0" presId="urn:microsoft.com/office/officeart/2008/layout/HorizontalMultiLevelHierarchy"/>
    <dgm:cxn modelId="{723D21BC-9981-41EA-B45B-DB2381E70C38}" type="presParOf" srcId="{1B30771D-5A71-41D5-942E-68850FFF3E36}" destId="{E98BE283-94D4-468F-A214-793D4A0D108E}" srcOrd="0" destOrd="0" presId="urn:microsoft.com/office/officeart/2008/layout/HorizontalMultiLevelHierarchy"/>
    <dgm:cxn modelId="{AA3AE1E2-09A1-42F8-BCE7-93B6101C4873}" type="presParOf" srcId="{8C75417A-FB7E-4E06-80BD-9A630DC8B12A}" destId="{8AE4AFDD-E672-419C-B3B1-F21F51EA38D6}" srcOrd="1" destOrd="0" presId="urn:microsoft.com/office/officeart/2008/layout/HorizontalMultiLevelHierarchy"/>
    <dgm:cxn modelId="{F2046EFD-D390-4BB8-9418-AA9DC094A7B9}" type="presParOf" srcId="{8AE4AFDD-E672-419C-B3B1-F21F51EA38D6}" destId="{13A3761A-4544-4E4E-8258-6A69DEE67690}" srcOrd="0" destOrd="0" presId="urn:microsoft.com/office/officeart/2008/layout/HorizontalMultiLevelHierarchy"/>
    <dgm:cxn modelId="{67399453-E627-466D-B485-A1693F2246D1}" type="presParOf" srcId="{8AE4AFDD-E672-419C-B3B1-F21F51EA38D6}" destId="{B323CAD3-F75C-4ADB-A593-6822BD203D5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78DE44-349B-934A-AEB7-85CC075C725D}" type="doc">
      <dgm:prSet loTypeId="urn:microsoft.com/office/officeart/2005/8/layout/matrix1" loCatId="" qsTypeId="urn:microsoft.com/office/officeart/2005/8/quickstyle/simple3" qsCatId="simple" csTypeId="urn:microsoft.com/office/officeart/2005/8/colors/colorful4" csCatId="colorful" phldr="1"/>
      <dgm:spPr/>
      <dgm:t>
        <a:bodyPr/>
        <a:lstStyle/>
        <a:p>
          <a:endParaRPr lang="es-ES"/>
        </a:p>
      </dgm:t>
    </dgm:pt>
    <dgm:pt modelId="{26A84D51-60C4-3643-B5AC-ECB933F89F10}">
      <dgm:prSet phldrT="[Texto]" custT="1"/>
      <dgm:spPr/>
      <dgm:t>
        <a:bodyPr/>
        <a:lstStyle/>
        <a:p>
          <a:r>
            <a:rPr lang="es-ES" sz="2000" dirty="0"/>
            <a:t>Enfoque Comunicativo</a:t>
          </a:r>
        </a:p>
      </dgm:t>
    </dgm:pt>
    <dgm:pt modelId="{073567AC-8995-8D4B-BF05-D2DE8B18726E}" type="parTrans" cxnId="{CFA55B76-3692-AE48-AC3E-9246D9B16D38}">
      <dgm:prSet/>
      <dgm:spPr/>
      <dgm:t>
        <a:bodyPr/>
        <a:lstStyle/>
        <a:p>
          <a:endParaRPr lang="es-ES"/>
        </a:p>
      </dgm:t>
    </dgm:pt>
    <dgm:pt modelId="{3BE69091-9ED1-B349-81C1-21298927BF6D}" type="sibTrans" cxnId="{CFA55B76-3692-AE48-AC3E-9246D9B16D38}">
      <dgm:prSet/>
      <dgm:spPr/>
      <dgm:t>
        <a:bodyPr/>
        <a:lstStyle/>
        <a:p>
          <a:endParaRPr lang="es-ES"/>
        </a:p>
      </dgm:t>
    </dgm:pt>
    <dgm:pt modelId="{C7897C74-0572-484F-8AEB-D9057A0B6EA7}">
      <dgm:prSet phldrT="[Texto]" custT="1"/>
      <dgm:spPr/>
      <dgm:t>
        <a:bodyPr/>
        <a:lstStyle/>
        <a:p>
          <a:endParaRPr lang="es-CL" sz="2500" dirty="0"/>
        </a:p>
        <a:p>
          <a:r>
            <a:rPr lang="es-CL" sz="2800" dirty="0"/>
            <a:t>Los ejercicios  de clase recrean situaciones reales o verosímiles de comunicación</a:t>
          </a:r>
          <a:endParaRPr lang="es-ES" sz="2800" dirty="0"/>
        </a:p>
      </dgm:t>
    </dgm:pt>
    <dgm:pt modelId="{42F90166-79BA-9C46-AB23-20A774284112}" type="parTrans" cxnId="{9F6EC5FA-A0F1-6C43-9DA7-CDA1E46E6BD0}">
      <dgm:prSet/>
      <dgm:spPr/>
      <dgm:t>
        <a:bodyPr/>
        <a:lstStyle/>
        <a:p>
          <a:endParaRPr lang="es-ES"/>
        </a:p>
      </dgm:t>
    </dgm:pt>
    <dgm:pt modelId="{CF1ADA7B-63B4-0F4B-9D0A-807A97FF2DBC}" type="sibTrans" cxnId="{9F6EC5FA-A0F1-6C43-9DA7-CDA1E46E6BD0}">
      <dgm:prSet/>
      <dgm:spPr/>
      <dgm:t>
        <a:bodyPr/>
        <a:lstStyle/>
        <a:p>
          <a:endParaRPr lang="es-ES"/>
        </a:p>
      </dgm:t>
    </dgm:pt>
    <dgm:pt modelId="{94CA56EE-A70D-5742-AC01-F2F2773DE5C7}">
      <dgm:prSet phldrT="[Texto]" custT="1"/>
      <dgm:spPr/>
      <dgm:t>
        <a:bodyPr/>
        <a:lstStyle/>
        <a:p>
          <a:endParaRPr lang="es-CL" sz="2350" dirty="0"/>
        </a:p>
        <a:p>
          <a:r>
            <a:rPr lang="es-CL" sz="2350" dirty="0"/>
            <a:t>Los ejercicios de clase trabajan con unidades lingüísticas de comunicación,es decir, con textos completos y no solamente con palabras,frases o fragmentos entre cortados</a:t>
          </a:r>
          <a:endParaRPr lang="es-ES" sz="2350" dirty="0"/>
        </a:p>
      </dgm:t>
    </dgm:pt>
    <dgm:pt modelId="{B5BE77E3-E0A1-C44C-8C18-26BC6848BB00}" type="parTrans" cxnId="{23BBC2EE-C814-2D4C-9B72-96C43A69654F}">
      <dgm:prSet/>
      <dgm:spPr/>
      <dgm:t>
        <a:bodyPr/>
        <a:lstStyle/>
        <a:p>
          <a:endParaRPr lang="es-ES"/>
        </a:p>
      </dgm:t>
    </dgm:pt>
    <dgm:pt modelId="{AACCB6AA-6F29-1E4F-B2BE-1162CF4189D5}" type="sibTrans" cxnId="{23BBC2EE-C814-2D4C-9B72-96C43A69654F}">
      <dgm:prSet/>
      <dgm:spPr/>
      <dgm:t>
        <a:bodyPr/>
        <a:lstStyle/>
        <a:p>
          <a:endParaRPr lang="es-ES"/>
        </a:p>
      </dgm:t>
    </dgm:pt>
    <dgm:pt modelId="{9A794011-0BE7-3B4A-952E-68EA3FD8243F}">
      <dgm:prSet phldrT="[Texto]" custT="1"/>
      <dgm:spPr/>
      <dgm:t>
        <a:bodyPr/>
        <a:lstStyle/>
        <a:p>
          <a:r>
            <a:rPr lang="es-CL" sz="2350" dirty="0"/>
            <a:t>Además,la lengua que se enseña es heterogénea,real, la que se usa en la calle,con dialectos,registros y argots, además del estándar pertinente. </a:t>
          </a:r>
          <a:endParaRPr lang="es-ES" sz="2350" dirty="0"/>
        </a:p>
      </dgm:t>
    </dgm:pt>
    <dgm:pt modelId="{38BFAE17-640D-2D4D-9A0E-AB7FAEE08849}" type="parTrans" cxnId="{4E686B0D-F6D8-FA41-A13B-8B5A1A4C5F6E}">
      <dgm:prSet/>
      <dgm:spPr/>
      <dgm:t>
        <a:bodyPr/>
        <a:lstStyle/>
        <a:p>
          <a:endParaRPr lang="es-ES"/>
        </a:p>
      </dgm:t>
    </dgm:pt>
    <dgm:pt modelId="{815DC0A3-F3AF-DE4A-8DF2-AF6418CC583D}" type="sibTrans" cxnId="{4E686B0D-F6D8-FA41-A13B-8B5A1A4C5F6E}">
      <dgm:prSet/>
      <dgm:spPr/>
      <dgm:t>
        <a:bodyPr/>
        <a:lstStyle/>
        <a:p>
          <a:endParaRPr lang="es-ES"/>
        </a:p>
      </dgm:t>
    </dgm:pt>
    <dgm:pt modelId="{B7507540-93F1-5C46-9800-11099D3545B0}">
      <dgm:prSet phldrT="[Texto]"/>
      <dgm:spPr/>
      <dgm:t>
        <a:bodyPr/>
        <a:lstStyle/>
        <a:p>
          <a:r>
            <a:rPr lang="es-CL" dirty="0"/>
            <a:t>Los alumnos trabajan a menudo por parejas o en grupos. Es la mejor manera de organizar siTuaciones de comunicación en el aula. </a:t>
          </a:r>
          <a:endParaRPr lang="es-ES" dirty="0"/>
        </a:p>
      </dgm:t>
    </dgm:pt>
    <dgm:pt modelId="{5EB84B89-4800-6C47-BEF4-024E80E0F5DC}" type="parTrans" cxnId="{141F9CB6-B028-0843-9C36-C12D993EEDB2}">
      <dgm:prSet/>
      <dgm:spPr/>
      <dgm:t>
        <a:bodyPr/>
        <a:lstStyle/>
        <a:p>
          <a:endParaRPr lang="es-ES"/>
        </a:p>
      </dgm:t>
    </dgm:pt>
    <dgm:pt modelId="{C81C08C2-13E1-1D4B-A88F-738FA4BA5FC4}" type="sibTrans" cxnId="{141F9CB6-B028-0843-9C36-C12D993EEDB2}">
      <dgm:prSet/>
      <dgm:spPr/>
      <dgm:t>
        <a:bodyPr/>
        <a:lstStyle/>
        <a:p>
          <a:endParaRPr lang="es-ES"/>
        </a:p>
      </dgm:t>
    </dgm:pt>
    <dgm:pt modelId="{D27B47DF-7255-2E42-B8BC-D44EF9D95CED}" type="pres">
      <dgm:prSet presAssocID="{D278DE44-349B-934A-AEB7-85CC075C725D}" presName="diagram" presStyleCnt="0">
        <dgm:presLayoutVars>
          <dgm:chMax val="1"/>
          <dgm:dir/>
          <dgm:animLvl val="ctr"/>
          <dgm:resizeHandles val="exact"/>
        </dgm:presLayoutVars>
      </dgm:prSet>
      <dgm:spPr/>
    </dgm:pt>
    <dgm:pt modelId="{D7B5871E-A9FB-5E4C-BCA0-EA1841A26C04}" type="pres">
      <dgm:prSet presAssocID="{D278DE44-349B-934A-AEB7-85CC075C725D}" presName="matrix" presStyleCnt="0"/>
      <dgm:spPr/>
    </dgm:pt>
    <dgm:pt modelId="{13171A0D-4CCD-C741-BBD5-8C0EC6D21F72}" type="pres">
      <dgm:prSet presAssocID="{D278DE44-349B-934A-AEB7-85CC075C725D}" presName="tile1" presStyleLbl="node1" presStyleIdx="0" presStyleCnt="4"/>
      <dgm:spPr/>
    </dgm:pt>
    <dgm:pt modelId="{0718C7F3-53EC-8647-8CD7-22AD49DC0136}" type="pres">
      <dgm:prSet presAssocID="{D278DE44-349B-934A-AEB7-85CC075C725D}" presName="tile1text" presStyleLbl="node1" presStyleIdx="0" presStyleCnt="4">
        <dgm:presLayoutVars>
          <dgm:chMax val="0"/>
          <dgm:chPref val="0"/>
          <dgm:bulletEnabled val="1"/>
        </dgm:presLayoutVars>
      </dgm:prSet>
      <dgm:spPr/>
    </dgm:pt>
    <dgm:pt modelId="{B3DC94B0-B729-C440-874E-F5AD35F1A2D3}" type="pres">
      <dgm:prSet presAssocID="{D278DE44-349B-934A-AEB7-85CC075C725D}" presName="tile2" presStyleLbl="node1" presStyleIdx="1" presStyleCnt="4"/>
      <dgm:spPr/>
    </dgm:pt>
    <dgm:pt modelId="{281EB80F-4167-504C-B223-6529F005B51C}" type="pres">
      <dgm:prSet presAssocID="{D278DE44-349B-934A-AEB7-85CC075C725D}" presName="tile2text" presStyleLbl="node1" presStyleIdx="1" presStyleCnt="4">
        <dgm:presLayoutVars>
          <dgm:chMax val="0"/>
          <dgm:chPref val="0"/>
          <dgm:bulletEnabled val="1"/>
        </dgm:presLayoutVars>
      </dgm:prSet>
      <dgm:spPr/>
    </dgm:pt>
    <dgm:pt modelId="{B3DA34FE-A934-8D40-8B49-F0C1C113B113}" type="pres">
      <dgm:prSet presAssocID="{D278DE44-349B-934A-AEB7-85CC075C725D}" presName="tile3" presStyleLbl="node1" presStyleIdx="2" presStyleCnt="4"/>
      <dgm:spPr/>
    </dgm:pt>
    <dgm:pt modelId="{5801E9AC-1616-FE42-9973-468E3EDA82D0}" type="pres">
      <dgm:prSet presAssocID="{D278DE44-349B-934A-AEB7-85CC075C725D}" presName="tile3text" presStyleLbl="node1" presStyleIdx="2" presStyleCnt="4">
        <dgm:presLayoutVars>
          <dgm:chMax val="0"/>
          <dgm:chPref val="0"/>
          <dgm:bulletEnabled val="1"/>
        </dgm:presLayoutVars>
      </dgm:prSet>
      <dgm:spPr/>
    </dgm:pt>
    <dgm:pt modelId="{CF5F08EE-ED44-104E-9DE8-39854C9A24F9}" type="pres">
      <dgm:prSet presAssocID="{D278DE44-349B-934A-AEB7-85CC075C725D}" presName="tile4" presStyleLbl="node1" presStyleIdx="3" presStyleCnt="4"/>
      <dgm:spPr/>
    </dgm:pt>
    <dgm:pt modelId="{78F45A03-AC68-8B48-B03F-CB7B23C2107E}" type="pres">
      <dgm:prSet presAssocID="{D278DE44-349B-934A-AEB7-85CC075C725D}" presName="tile4text" presStyleLbl="node1" presStyleIdx="3" presStyleCnt="4">
        <dgm:presLayoutVars>
          <dgm:chMax val="0"/>
          <dgm:chPref val="0"/>
          <dgm:bulletEnabled val="1"/>
        </dgm:presLayoutVars>
      </dgm:prSet>
      <dgm:spPr/>
    </dgm:pt>
    <dgm:pt modelId="{24AC3753-6297-4646-AC3F-977504F99BC3}" type="pres">
      <dgm:prSet presAssocID="{D278DE44-349B-934A-AEB7-85CC075C725D}" presName="centerTile" presStyleLbl="fgShp" presStyleIdx="0" presStyleCnt="1" custScaleX="86765" custScaleY="53603">
        <dgm:presLayoutVars>
          <dgm:chMax val="0"/>
          <dgm:chPref val="0"/>
        </dgm:presLayoutVars>
      </dgm:prSet>
      <dgm:spPr/>
    </dgm:pt>
  </dgm:ptLst>
  <dgm:cxnLst>
    <dgm:cxn modelId="{4E686B0D-F6D8-FA41-A13B-8B5A1A4C5F6E}" srcId="{26A84D51-60C4-3643-B5AC-ECB933F89F10}" destId="{9A794011-0BE7-3B4A-952E-68EA3FD8243F}" srcOrd="2" destOrd="0" parTransId="{38BFAE17-640D-2D4D-9A0E-AB7FAEE08849}" sibTransId="{815DC0A3-F3AF-DE4A-8DF2-AF6418CC583D}"/>
    <dgm:cxn modelId="{41A6E711-90CF-8742-8412-5778EFE45669}" type="presOf" srcId="{9A794011-0BE7-3B4A-952E-68EA3FD8243F}" destId="{5801E9AC-1616-FE42-9973-468E3EDA82D0}" srcOrd="1" destOrd="0" presId="urn:microsoft.com/office/officeart/2005/8/layout/matrix1"/>
    <dgm:cxn modelId="{766E0138-B9D9-CD49-A48B-6B8E32261A6C}" type="presOf" srcId="{B7507540-93F1-5C46-9800-11099D3545B0}" destId="{78F45A03-AC68-8B48-B03F-CB7B23C2107E}" srcOrd="1" destOrd="0" presId="urn:microsoft.com/office/officeart/2005/8/layout/matrix1"/>
    <dgm:cxn modelId="{F68A7C55-61EE-184D-B9D8-1E22FEDFFC2C}" type="presOf" srcId="{C7897C74-0572-484F-8AEB-D9057A0B6EA7}" destId="{0718C7F3-53EC-8647-8CD7-22AD49DC0136}" srcOrd="1" destOrd="0" presId="urn:microsoft.com/office/officeart/2005/8/layout/matrix1"/>
    <dgm:cxn modelId="{95540C62-AC5D-AA4C-9641-B01DF0736DE7}" type="presOf" srcId="{D278DE44-349B-934A-AEB7-85CC075C725D}" destId="{D27B47DF-7255-2E42-B8BC-D44EF9D95CED}" srcOrd="0" destOrd="0" presId="urn:microsoft.com/office/officeart/2005/8/layout/matrix1"/>
    <dgm:cxn modelId="{CFA55B76-3692-AE48-AC3E-9246D9B16D38}" srcId="{D278DE44-349B-934A-AEB7-85CC075C725D}" destId="{26A84D51-60C4-3643-B5AC-ECB933F89F10}" srcOrd="0" destOrd="0" parTransId="{073567AC-8995-8D4B-BF05-D2DE8B18726E}" sibTransId="{3BE69091-9ED1-B349-81C1-21298927BF6D}"/>
    <dgm:cxn modelId="{7285F194-9FDA-F44E-82B5-4730EF376FD6}" type="presOf" srcId="{26A84D51-60C4-3643-B5AC-ECB933F89F10}" destId="{24AC3753-6297-4646-AC3F-977504F99BC3}" srcOrd="0" destOrd="0" presId="urn:microsoft.com/office/officeart/2005/8/layout/matrix1"/>
    <dgm:cxn modelId="{6D8BBFB5-FC9B-2E4B-BE5D-23C773F42AF5}" type="presOf" srcId="{B7507540-93F1-5C46-9800-11099D3545B0}" destId="{CF5F08EE-ED44-104E-9DE8-39854C9A24F9}" srcOrd="0" destOrd="0" presId="urn:microsoft.com/office/officeart/2005/8/layout/matrix1"/>
    <dgm:cxn modelId="{141F9CB6-B028-0843-9C36-C12D993EEDB2}" srcId="{26A84D51-60C4-3643-B5AC-ECB933F89F10}" destId="{B7507540-93F1-5C46-9800-11099D3545B0}" srcOrd="3" destOrd="0" parTransId="{5EB84B89-4800-6C47-BEF4-024E80E0F5DC}" sibTransId="{C81C08C2-13E1-1D4B-A88F-738FA4BA5FC4}"/>
    <dgm:cxn modelId="{F50D08B8-698F-D845-A552-F69BF793D533}" type="presOf" srcId="{94CA56EE-A70D-5742-AC01-F2F2773DE5C7}" destId="{B3DC94B0-B729-C440-874E-F5AD35F1A2D3}" srcOrd="0" destOrd="0" presId="urn:microsoft.com/office/officeart/2005/8/layout/matrix1"/>
    <dgm:cxn modelId="{99E5B4BB-2284-9F4D-B03B-18D91C169FF0}" type="presOf" srcId="{C7897C74-0572-484F-8AEB-D9057A0B6EA7}" destId="{13171A0D-4CCD-C741-BBD5-8C0EC6D21F72}" srcOrd="0" destOrd="0" presId="urn:microsoft.com/office/officeart/2005/8/layout/matrix1"/>
    <dgm:cxn modelId="{429C54E9-0E56-3C45-A7D1-AB2A8D34C697}" type="presOf" srcId="{94CA56EE-A70D-5742-AC01-F2F2773DE5C7}" destId="{281EB80F-4167-504C-B223-6529F005B51C}" srcOrd="1" destOrd="0" presId="urn:microsoft.com/office/officeart/2005/8/layout/matrix1"/>
    <dgm:cxn modelId="{F454D7ED-767E-E447-AAA9-0C18E36B7B0B}" type="presOf" srcId="{9A794011-0BE7-3B4A-952E-68EA3FD8243F}" destId="{B3DA34FE-A934-8D40-8B49-F0C1C113B113}" srcOrd="0" destOrd="0" presId="urn:microsoft.com/office/officeart/2005/8/layout/matrix1"/>
    <dgm:cxn modelId="{23BBC2EE-C814-2D4C-9B72-96C43A69654F}" srcId="{26A84D51-60C4-3643-B5AC-ECB933F89F10}" destId="{94CA56EE-A70D-5742-AC01-F2F2773DE5C7}" srcOrd="1" destOrd="0" parTransId="{B5BE77E3-E0A1-C44C-8C18-26BC6848BB00}" sibTransId="{AACCB6AA-6F29-1E4F-B2BE-1162CF4189D5}"/>
    <dgm:cxn modelId="{9F6EC5FA-A0F1-6C43-9DA7-CDA1E46E6BD0}" srcId="{26A84D51-60C4-3643-B5AC-ECB933F89F10}" destId="{C7897C74-0572-484F-8AEB-D9057A0B6EA7}" srcOrd="0" destOrd="0" parTransId="{42F90166-79BA-9C46-AB23-20A774284112}" sibTransId="{CF1ADA7B-63B4-0F4B-9D0A-807A97FF2DBC}"/>
    <dgm:cxn modelId="{96BE3E40-F355-1A4F-A11F-26DA6D9B096D}" type="presParOf" srcId="{D27B47DF-7255-2E42-B8BC-D44EF9D95CED}" destId="{D7B5871E-A9FB-5E4C-BCA0-EA1841A26C04}" srcOrd="0" destOrd="0" presId="urn:microsoft.com/office/officeart/2005/8/layout/matrix1"/>
    <dgm:cxn modelId="{2555C494-235B-B54E-9BBB-C34131F4B912}" type="presParOf" srcId="{D7B5871E-A9FB-5E4C-BCA0-EA1841A26C04}" destId="{13171A0D-4CCD-C741-BBD5-8C0EC6D21F72}" srcOrd="0" destOrd="0" presId="urn:microsoft.com/office/officeart/2005/8/layout/matrix1"/>
    <dgm:cxn modelId="{C8F014CF-EC7F-144C-BFF2-62706ED4C45D}" type="presParOf" srcId="{D7B5871E-A9FB-5E4C-BCA0-EA1841A26C04}" destId="{0718C7F3-53EC-8647-8CD7-22AD49DC0136}" srcOrd="1" destOrd="0" presId="urn:microsoft.com/office/officeart/2005/8/layout/matrix1"/>
    <dgm:cxn modelId="{675385E6-8452-0F41-B05D-1456D6CC703F}" type="presParOf" srcId="{D7B5871E-A9FB-5E4C-BCA0-EA1841A26C04}" destId="{B3DC94B0-B729-C440-874E-F5AD35F1A2D3}" srcOrd="2" destOrd="0" presId="urn:microsoft.com/office/officeart/2005/8/layout/matrix1"/>
    <dgm:cxn modelId="{16327256-ACE2-CD42-89EE-B393EC7E8610}" type="presParOf" srcId="{D7B5871E-A9FB-5E4C-BCA0-EA1841A26C04}" destId="{281EB80F-4167-504C-B223-6529F005B51C}" srcOrd="3" destOrd="0" presId="urn:microsoft.com/office/officeart/2005/8/layout/matrix1"/>
    <dgm:cxn modelId="{8DD00749-ED8E-5C42-9503-56BD591413F6}" type="presParOf" srcId="{D7B5871E-A9FB-5E4C-BCA0-EA1841A26C04}" destId="{B3DA34FE-A934-8D40-8B49-F0C1C113B113}" srcOrd="4" destOrd="0" presId="urn:microsoft.com/office/officeart/2005/8/layout/matrix1"/>
    <dgm:cxn modelId="{E359C43D-4877-DD40-B510-0C50B8B60240}" type="presParOf" srcId="{D7B5871E-A9FB-5E4C-BCA0-EA1841A26C04}" destId="{5801E9AC-1616-FE42-9973-468E3EDA82D0}" srcOrd="5" destOrd="0" presId="urn:microsoft.com/office/officeart/2005/8/layout/matrix1"/>
    <dgm:cxn modelId="{D7A0CC07-6024-6A43-96B5-3490B14D8953}" type="presParOf" srcId="{D7B5871E-A9FB-5E4C-BCA0-EA1841A26C04}" destId="{CF5F08EE-ED44-104E-9DE8-39854C9A24F9}" srcOrd="6" destOrd="0" presId="urn:microsoft.com/office/officeart/2005/8/layout/matrix1"/>
    <dgm:cxn modelId="{880FEE57-1CC2-9B4C-A817-498C22E5A2B2}" type="presParOf" srcId="{D7B5871E-A9FB-5E4C-BCA0-EA1841A26C04}" destId="{78F45A03-AC68-8B48-B03F-CB7B23C2107E}" srcOrd="7" destOrd="0" presId="urn:microsoft.com/office/officeart/2005/8/layout/matrix1"/>
    <dgm:cxn modelId="{0AC20E1E-2EBB-3543-AD75-71556BC87213}" type="presParOf" srcId="{D27B47DF-7255-2E42-B8BC-D44EF9D95CED}" destId="{24AC3753-6297-4646-AC3F-977504F99BC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9FDB1-1E58-D246-BBC4-66C19905A940}" type="doc">
      <dgm:prSet loTypeId="urn:microsoft.com/office/officeart/2005/8/layout/radial6" loCatId="" qsTypeId="urn:microsoft.com/office/officeart/2005/8/quickstyle/simple1" qsCatId="simple" csTypeId="urn:microsoft.com/office/officeart/2005/8/colors/colorful4" csCatId="colorful" phldr="1"/>
      <dgm:spPr/>
      <dgm:t>
        <a:bodyPr/>
        <a:lstStyle/>
        <a:p>
          <a:endParaRPr lang="es-ES"/>
        </a:p>
      </dgm:t>
    </dgm:pt>
    <dgm:pt modelId="{FD340F16-6416-AC4D-98D1-C3E8FD4DDAC2}">
      <dgm:prSet phldrT="[Texto]" custT="1"/>
      <dgm:spPr>
        <a:solidFill>
          <a:srgbClr val="002060"/>
        </a:solidFill>
      </dgm:spPr>
      <dgm:t>
        <a:bodyPr/>
        <a:lstStyle/>
        <a:p>
          <a:r>
            <a:rPr lang="es-ES" sz="2400" dirty="0"/>
            <a:t>Enfoque </a:t>
          </a:r>
          <a:r>
            <a:rPr lang="es-ES" sz="2400" dirty="0" err="1"/>
            <a:t>Sociocrítico</a:t>
          </a:r>
          <a:endParaRPr lang="es-ES" sz="2400" dirty="0"/>
        </a:p>
      </dgm:t>
    </dgm:pt>
    <dgm:pt modelId="{6C254DAC-C747-7B4D-AAF1-61181FD0B112}" type="parTrans" cxnId="{0E29BA30-38FE-8E4E-8A86-96100663314B}">
      <dgm:prSet/>
      <dgm:spPr/>
      <dgm:t>
        <a:bodyPr/>
        <a:lstStyle/>
        <a:p>
          <a:endParaRPr lang="es-ES" sz="1600"/>
        </a:p>
      </dgm:t>
    </dgm:pt>
    <dgm:pt modelId="{09E1FFE0-94D9-5840-9334-977E35884995}" type="sibTrans" cxnId="{0E29BA30-38FE-8E4E-8A86-96100663314B}">
      <dgm:prSet/>
      <dgm:spPr/>
      <dgm:t>
        <a:bodyPr/>
        <a:lstStyle/>
        <a:p>
          <a:endParaRPr lang="es-ES" sz="1600"/>
        </a:p>
      </dgm:t>
    </dgm:pt>
    <dgm:pt modelId="{6E55E44B-72B1-0F48-BFDF-1A808E58DAEC}">
      <dgm:prSet phldrT="[Texto]" custT="1"/>
      <dgm:spPr/>
      <dgm:t>
        <a:bodyPr/>
        <a:lstStyle/>
        <a:p>
          <a:r>
            <a:rPr lang="es-ES" sz="1600" dirty="0">
              <a:solidFill>
                <a:schemeClr val="tx1">
                  <a:lumMod val="95000"/>
                  <a:lumOff val="5000"/>
                </a:schemeClr>
              </a:solidFill>
            </a:rPr>
            <a:t>Conocimiento de  mis estudiantes.</a:t>
          </a:r>
        </a:p>
      </dgm:t>
    </dgm:pt>
    <dgm:pt modelId="{73E94E45-3AA3-CE4C-952B-294B6E681B9C}" type="parTrans" cxnId="{7EF69D4D-5A97-C347-AABB-E159C0B85AE5}">
      <dgm:prSet/>
      <dgm:spPr/>
      <dgm:t>
        <a:bodyPr/>
        <a:lstStyle/>
        <a:p>
          <a:endParaRPr lang="es-ES" sz="1600"/>
        </a:p>
      </dgm:t>
    </dgm:pt>
    <dgm:pt modelId="{C1F7A284-1D40-EF46-80BD-BC1800FA924A}" type="sibTrans" cxnId="{7EF69D4D-5A97-C347-AABB-E159C0B85AE5}">
      <dgm:prSet/>
      <dgm:spPr/>
      <dgm:t>
        <a:bodyPr/>
        <a:lstStyle/>
        <a:p>
          <a:endParaRPr lang="es-ES" sz="1600"/>
        </a:p>
      </dgm:t>
    </dgm:pt>
    <dgm:pt modelId="{A694DD67-97AC-6740-9B88-98DD050D7B39}">
      <dgm:prSet phldrT="[Texto]" custT="1"/>
      <dgm:spPr/>
      <dgm:t>
        <a:bodyPr/>
        <a:lstStyle/>
        <a:p>
          <a:r>
            <a:rPr lang="es-ES" sz="1600" dirty="0">
              <a:solidFill>
                <a:schemeClr val="tx1">
                  <a:lumMod val="95000"/>
                  <a:lumOff val="5000"/>
                </a:schemeClr>
              </a:solidFill>
            </a:rPr>
            <a:t>¿Qué temáticas son parte de su cultura?</a:t>
          </a:r>
        </a:p>
      </dgm:t>
    </dgm:pt>
    <dgm:pt modelId="{9EAB0A8A-E593-0342-851E-FB21C26A605E}" type="parTrans" cxnId="{2F553F06-3A97-7745-A889-640257B329BC}">
      <dgm:prSet/>
      <dgm:spPr/>
      <dgm:t>
        <a:bodyPr/>
        <a:lstStyle/>
        <a:p>
          <a:endParaRPr lang="es-ES" sz="1600"/>
        </a:p>
      </dgm:t>
    </dgm:pt>
    <dgm:pt modelId="{1446348B-578B-6E4E-885D-B948F6B95C88}" type="sibTrans" cxnId="{2F553F06-3A97-7745-A889-640257B329BC}">
      <dgm:prSet/>
      <dgm:spPr/>
      <dgm:t>
        <a:bodyPr/>
        <a:lstStyle/>
        <a:p>
          <a:endParaRPr lang="es-ES" sz="1600"/>
        </a:p>
      </dgm:t>
    </dgm:pt>
    <dgm:pt modelId="{2FCA45C6-520D-8B48-B06C-50A41FCF0970}">
      <dgm:prSet phldrT="[Texto]" custT="1"/>
      <dgm:spPr/>
      <dgm:t>
        <a:bodyPr/>
        <a:lstStyle/>
        <a:p>
          <a:r>
            <a:rPr lang="es-ES" sz="1600" dirty="0">
              <a:solidFill>
                <a:schemeClr val="tx1"/>
              </a:solidFill>
            </a:rPr>
            <a:t>¿</a:t>
          </a:r>
          <a:r>
            <a:rPr lang="es-ES" sz="1600" dirty="0">
              <a:solidFill>
                <a:schemeClr val="tx1">
                  <a:lumMod val="95000"/>
                  <a:lumOff val="5000"/>
                </a:schemeClr>
              </a:solidFill>
            </a:rPr>
            <a:t>Qué géneros discursivos están siendo utilizados en su cultura?</a:t>
          </a:r>
        </a:p>
      </dgm:t>
    </dgm:pt>
    <dgm:pt modelId="{B1539283-0EB4-6D41-9559-07D5A13FCDC0}" type="parTrans" cxnId="{21505DC5-D734-A64E-844D-5692394A60D0}">
      <dgm:prSet/>
      <dgm:spPr/>
      <dgm:t>
        <a:bodyPr/>
        <a:lstStyle/>
        <a:p>
          <a:endParaRPr lang="es-ES" sz="1600"/>
        </a:p>
      </dgm:t>
    </dgm:pt>
    <dgm:pt modelId="{9E88C989-7F18-664B-8351-A5D6B9FACBAB}" type="sibTrans" cxnId="{21505DC5-D734-A64E-844D-5692394A60D0}">
      <dgm:prSet/>
      <dgm:spPr/>
      <dgm:t>
        <a:bodyPr/>
        <a:lstStyle/>
        <a:p>
          <a:endParaRPr lang="es-ES" sz="1600"/>
        </a:p>
      </dgm:t>
    </dgm:pt>
    <dgm:pt modelId="{05A1DD29-757D-914F-BEF8-5D16DA425874}">
      <dgm:prSet phldrT="[Texto]" custT="1"/>
      <dgm:spPr/>
      <dgm:t>
        <a:bodyPr/>
        <a:lstStyle/>
        <a:p>
          <a:r>
            <a:rPr lang="es-ES" sz="1600" dirty="0">
              <a:solidFill>
                <a:schemeClr val="tx1">
                  <a:lumMod val="95000"/>
                  <a:lumOff val="5000"/>
                </a:schemeClr>
              </a:solidFill>
            </a:rPr>
            <a:t>Cuestionamiento de los cánones y discursos imperantes. </a:t>
          </a:r>
        </a:p>
      </dgm:t>
    </dgm:pt>
    <dgm:pt modelId="{BD99034F-A407-0F46-A15B-3CA988D415C8}" type="parTrans" cxnId="{BA180241-681A-6647-A567-F234A073FB47}">
      <dgm:prSet/>
      <dgm:spPr/>
      <dgm:t>
        <a:bodyPr/>
        <a:lstStyle/>
        <a:p>
          <a:endParaRPr lang="es-ES" sz="1600"/>
        </a:p>
      </dgm:t>
    </dgm:pt>
    <dgm:pt modelId="{F94D7575-D760-9949-8CA2-89CA91AF9A94}" type="sibTrans" cxnId="{BA180241-681A-6647-A567-F234A073FB47}">
      <dgm:prSet/>
      <dgm:spPr/>
      <dgm:t>
        <a:bodyPr/>
        <a:lstStyle/>
        <a:p>
          <a:endParaRPr lang="es-ES" sz="1600"/>
        </a:p>
      </dgm:t>
    </dgm:pt>
    <dgm:pt modelId="{6CDBD1C4-5D60-F64C-A381-FCEC80AF3CDF}" type="pres">
      <dgm:prSet presAssocID="{5CF9FDB1-1E58-D246-BBC4-66C19905A940}" presName="Name0" presStyleCnt="0">
        <dgm:presLayoutVars>
          <dgm:chMax val="1"/>
          <dgm:dir/>
          <dgm:animLvl val="ctr"/>
          <dgm:resizeHandles val="exact"/>
        </dgm:presLayoutVars>
      </dgm:prSet>
      <dgm:spPr/>
    </dgm:pt>
    <dgm:pt modelId="{4BF51F8C-ECC3-BE49-8C94-E90F7B589EEC}" type="pres">
      <dgm:prSet presAssocID="{FD340F16-6416-AC4D-98D1-C3E8FD4DDAC2}" presName="centerShape" presStyleLbl="node0" presStyleIdx="0" presStyleCnt="1" custScaleX="86834" custScaleY="71951"/>
      <dgm:spPr/>
    </dgm:pt>
    <dgm:pt modelId="{E0A509C9-91BA-E74F-99F5-E5F2795A8E30}" type="pres">
      <dgm:prSet presAssocID="{6E55E44B-72B1-0F48-BFDF-1A808E58DAEC}" presName="node" presStyleLbl="node1" presStyleIdx="0" presStyleCnt="4">
        <dgm:presLayoutVars>
          <dgm:bulletEnabled val="1"/>
        </dgm:presLayoutVars>
      </dgm:prSet>
      <dgm:spPr/>
    </dgm:pt>
    <dgm:pt modelId="{09C8ABFF-2C65-D445-8C1E-D76FCE39791D}" type="pres">
      <dgm:prSet presAssocID="{6E55E44B-72B1-0F48-BFDF-1A808E58DAEC}" presName="dummy" presStyleCnt="0"/>
      <dgm:spPr/>
    </dgm:pt>
    <dgm:pt modelId="{6D5C311C-FF2F-6444-B6A6-38F06D64DFA2}" type="pres">
      <dgm:prSet presAssocID="{C1F7A284-1D40-EF46-80BD-BC1800FA924A}" presName="sibTrans" presStyleLbl="sibTrans2D1" presStyleIdx="0" presStyleCnt="4"/>
      <dgm:spPr/>
    </dgm:pt>
    <dgm:pt modelId="{25762EF2-B0B2-284F-A9A7-14454A75A1AA}" type="pres">
      <dgm:prSet presAssocID="{A694DD67-97AC-6740-9B88-98DD050D7B39}" presName="node" presStyleLbl="node1" presStyleIdx="1" presStyleCnt="4">
        <dgm:presLayoutVars>
          <dgm:bulletEnabled val="1"/>
        </dgm:presLayoutVars>
      </dgm:prSet>
      <dgm:spPr/>
    </dgm:pt>
    <dgm:pt modelId="{C4B53AA2-57FD-6648-BE7F-BBA466D006AB}" type="pres">
      <dgm:prSet presAssocID="{A694DD67-97AC-6740-9B88-98DD050D7B39}" presName="dummy" presStyleCnt="0"/>
      <dgm:spPr/>
    </dgm:pt>
    <dgm:pt modelId="{A352F478-056C-AE46-847B-FDE3E7D962A5}" type="pres">
      <dgm:prSet presAssocID="{1446348B-578B-6E4E-885D-B948F6B95C88}" presName="sibTrans" presStyleLbl="sibTrans2D1" presStyleIdx="1" presStyleCnt="4"/>
      <dgm:spPr/>
    </dgm:pt>
    <dgm:pt modelId="{BF1F1679-F67A-D449-BEB1-4439D50252C2}" type="pres">
      <dgm:prSet presAssocID="{2FCA45C6-520D-8B48-B06C-50A41FCF0970}" presName="node" presStyleLbl="node1" presStyleIdx="2" presStyleCnt="4">
        <dgm:presLayoutVars>
          <dgm:bulletEnabled val="1"/>
        </dgm:presLayoutVars>
      </dgm:prSet>
      <dgm:spPr/>
    </dgm:pt>
    <dgm:pt modelId="{D6466E93-B60C-1046-82E0-7B6E6EE16F76}" type="pres">
      <dgm:prSet presAssocID="{2FCA45C6-520D-8B48-B06C-50A41FCF0970}" presName="dummy" presStyleCnt="0"/>
      <dgm:spPr/>
    </dgm:pt>
    <dgm:pt modelId="{B2765EB0-F26D-6449-AE83-7AC9F2D5D5A7}" type="pres">
      <dgm:prSet presAssocID="{9E88C989-7F18-664B-8351-A5D6B9FACBAB}" presName="sibTrans" presStyleLbl="sibTrans2D1" presStyleIdx="2" presStyleCnt="4"/>
      <dgm:spPr/>
    </dgm:pt>
    <dgm:pt modelId="{77605DDC-C13D-0045-9E6C-B1A767FEC872}" type="pres">
      <dgm:prSet presAssocID="{05A1DD29-757D-914F-BEF8-5D16DA425874}" presName="node" presStyleLbl="node1" presStyleIdx="3" presStyleCnt="4" custScaleX="136533">
        <dgm:presLayoutVars>
          <dgm:bulletEnabled val="1"/>
        </dgm:presLayoutVars>
      </dgm:prSet>
      <dgm:spPr/>
    </dgm:pt>
    <dgm:pt modelId="{E85C3811-9EC4-B54D-A7D2-F37A2DAF2DFA}" type="pres">
      <dgm:prSet presAssocID="{05A1DD29-757D-914F-BEF8-5D16DA425874}" presName="dummy" presStyleCnt="0"/>
      <dgm:spPr/>
    </dgm:pt>
    <dgm:pt modelId="{CA485DCB-6E17-0049-A1C9-9829F06469F6}" type="pres">
      <dgm:prSet presAssocID="{F94D7575-D760-9949-8CA2-89CA91AF9A94}" presName="sibTrans" presStyleLbl="sibTrans2D1" presStyleIdx="3" presStyleCnt="4"/>
      <dgm:spPr/>
    </dgm:pt>
  </dgm:ptLst>
  <dgm:cxnLst>
    <dgm:cxn modelId="{2F553F06-3A97-7745-A889-640257B329BC}" srcId="{FD340F16-6416-AC4D-98D1-C3E8FD4DDAC2}" destId="{A694DD67-97AC-6740-9B88-98DD050D7B39}" srcOrd="1" destOrd="0" parTransId="{9EAB0A8A-E593-0342-851E-FB21C26A605E}" sibTransId="{1446348B-578B-6E4E-885D-B948F6B95C88}"/>
    <dgm:cxn modelId="{0E29BA30-38FE-8E4E-8A86-96100663314B}" srcId="{5CF9FDB1-1E58-D246-BBC4-66C19905A940}" destId="{FD340F16-6416-AC4D-98D1-C3E8FD4DDAC2}" srcOrd="0" destOrd="0" parTransId="{6C254DAC-C747-7B4D-AAF1-61181FD0B112}" sibTransId="{09E1FFE0-94D9-5840-9334-977E35884995}"/>
    <dgm:cxn modelId="{BA180241-681A-6647-A567-F234A073FB47}" srcId="{FD340F16-6416-AC4D-98D1-C3E8FD4DDAC2}" destId="{05A1DD29-757D-914F-BEF8-5D16DA425874}" srcOrd="3" destOrd="0" parTransId="{BD99034F-A407-0F46-A15B-3CA988D415C8}" sibTransId="{F94D7575-D760-9949-8CA2-89CA91AF9A94}"/>
    <dgm:cxn modelId="{BF34A541-B104-0944-B6FE-9A9FDC2A88F2}" type="presOf" srcId="{9E88C989-7F18-664B-8351-A5D6B9FACBAB}" destId="{B2765EB0-F26D-6449-AE83-7AC9F2D5D5A7}" srcOrd="0" destOrd="0" presId="urn:microsoft.com/office/officeart/2005/8/layout/radial6"/>
    <dgm:cxn modelId="{D4A15D44-E55C-2142-A89E-30750DA6D4FB}" type="presOf" srcId="{6E55E44B-72B1-0F48-BFDF-1A808E58DAEC}" destId="{E0A509C9-91BA-E74F-99F5-E5F2795A8E30}" srcOrd="0" destOrd="0" presId="urn:microsoft.com/office/officeart/2005/8/layout/radial6"/>
    <dgm:cxn modelId="{7EF69D4D-5A97-C347-AABB-E159C0B85AE5}" srcId="{FD340F16-6416-AC4D-98D1-C3E8FD4DDAC2}" destId="{6E55E44B-72B1-0F48-BFDF-1A808E58DAEC}" srcOrd="0" destOrd="0" parTransId="{73E94E45-3AA3-CE4C-952B-294B6E681B9C}" sibTransId="{C1F7A284-1D40-EF46-80BD-BC1800FA924A}"/>
    <dgm:cxn modelId="{3128265B-F912-8343-9D29-202BC716F0CF}" type="presOf" srcId="{5CF9FDB1-1E58-D246-BBC4-66C19905A940}" destId="{6CDBD1C4-5D60-F64C-A381-FCEC80AF3CDF}" srcOrd="0" destOrd="0" presId="urn:microsoft.com/office/officeart/2005/8/layout/radial6"/>
    <dgm:cxn modelId="{C3135C67-485C-EF42-A2D5-4AC224FC2E47}" type="presOf" srcId="{2FCA45C6-520D-8B48-B06C-50A41FCF0970}" destId="{BF1F1679-F67A-D449-BEB1-4439D50252C2}" srcOrd="0" destOrd="0" presId="urn:microsoft.com/office/officeart/2005/8/layout/radial6"/>
    <dgm:cxn modelId="{8CA00972-F655-0C4C-8BDE-B77CC0E40E83}" type="presOf" srcId="{A694DD67-97AC-6740-9B88-98DD050D7B39}" destId="{25762EF2-B0B2-284F-A9A7-14454A75A1AA}" srcOrd="0" destOrd="0" presId="urn:microsoft.com/office/officeart/2005/8/layout/radial6"/>
    <dgm:cxn modelId="{ED66AAA8-5710-3344-B557-C1CAB825E5A8}" type="presOf" srcId="{F94D7575-D760-9949-8CA2-89CA91AF9A94}" destId="{CA485DCB-6E17-0049-A1C9-9829F06469F6}" srcOrd="0" destOrd="0" presId="urn:microsoft.com/office/officeart/2005/8/layout/radial6"/>
    <dgm:cxn modelId="{21505DC5-D734-A64E-844D-5692394A60D0}" srcId="{FD340F16-6416-AC4D-98D1-C3E8FD4DDAC2}" destId="{2FCA45C6-520D-8B48-B06C-50A41FCF0970}" srcOrd="2" destOrd="0" parTransId="{B1539283-0EB4-6D41-9559-07D5A13FCDC0}" sibTransId="{9E88C989-7F18-664B-8351-A5D6B9FACBAB}"/>
    <dgm:cxn modelId="{6AD3EECB-6E98-DD4C-8F22-426122D4114B}" type="presOf" srcId="{05A1DD29-757D-914F-BEF8-5D16DA425874}" destId="{77605DDC-C13D-0045-9E6C-B1A767FEC872}" srcOrd="0" destOrd="0" presId="urn:microsoft.com/office/officeart/2005/8/layout/radial6"/>
    <dgm:cxn modelId="{902AC1CF-CC03-C44C-B0C5-7F60AF611394}" type="presOf" srcId="{C1F7A284-1D40-EF46-80BD-BC1800FA924A}" destId="{6D5C311C-FF2F-6444-B6A6-38F06D64DFA2}" srcOrd="0" destOrd="0" presId="urn:microsoft.com/office/officeart/2005/8/layout/radial6"/>
    <dgm:cxn modelId="{2F5CD2E3-28EB-264E-9904-04EBDBD740AD}" type="presOf" srcId="{FD340F16-6416-AC4D-98D1-C3E8FD4DDAC2}" destId="{4BF51F8C-ECC3-BE49-8C94-E90F7B589EEC}" srcOrd="0" destOrd="0" presId="urn:microsoft.com/office/officeart/2005/8/layout/radial6"/>
    <dgm:cxn modelId="{B2874DF3-F6B5-3841-8ACC-BEBA3B726885}" type="presOf" srcId="{1446348B-578B-6E4E-885D-B948F6B95C88}" destId="{A352F478-056C-AE46-847B-FDE3E7D962A5}" srcOrd="0" destOrd="0" presId="urn:microsoft.com/office/officeart/2005/8/layout/radial6"/>
    <dgm:cxn modelId="{E5E73749-6C94-F145-8BA3-9B16146F40CE}" type="presParOf" srcId="{6CDBD1C4-5D60-F64C-A381-FCEC80AF3CDF}" destId="{4BF51F8C-ECC3-BE49-8C94-E90F7B589EEC}" srcOrd="0" destOrd="0" presId="urn:microsoft.com/office/officeart/2005/8/layout/radial6"/>
    <dgm:cxn modelId="{C66EF1C4-54F2-4247-B234-7A12BC9198C0}" type="presParOf" srcId="{6CDBD1C4-5D60-F64C-A381-FCEC80AF3CDF}" destId="{E0A509C9-91BA-E74F-99F5-E5F2795A8E30}" srcOrd="1" destOrd="0" presId="urn:microsoft.com/office/officeart/2005/8/layout/radial6"/>
    <dgm:cxn modelId="{E1C92B70-5E34-C647-A11C-6E6874846080}" type="presParOf" srcId="{6CDBD1C4-5D60-F64C-A381-FCEC80AF3CDF}" destId="{09C8ABFF-2C65-D445-8C1E-D76FCE39791D}" srcOrd="2" destOrd="0" presId="urn:microsoft.com/office/officeart/2005/8/layout/radial6"/>
    <dgm:cxn modelId="{83FF8270-378B-B54E-8469-ACBA852E6EB0}" type="presParOf" srcId="{6CDBD1C4-5D60-F64C-A381-FCEC80AF3CDF}" destId="{6D5C311C-FF2F-6444-B6A6-38F06D64DFA2}" srcOrd="3" destOrd="0" presId="urn:microsoft.com/office/officeart/2005/8/layout/radial6"/>
    <dgm:cxn modelId="{398D0734-285D-084F-8D32-30590DB1A65F}" type="presParOf" srcId="{6CDBD1C4-5D60-F64C-A381-FCEC80AF3CDF}" destId="{25762EF2-B0B2-284F-A9A7-14454A75A1AA}" srcOrd="4" destOrd="0" presId="urn:microsoft.com/office/officeart/2005/8/layout/radial6"/>
    <dgm:cxn modelId="{8406F551-5177-A348-8C10-C723DFE4B78F}" type="presParOf" srcId="{6CDBD1C4-5D60-F64C-A381-FCEC80AF3CDF}" destId="{C4B53AA2-57FD-6648-BE7F-BBA466D006AB}" srcOrd="5" destOrd="0" presId="urn:microsoft.com/office/officeart/2005/8/layout/radial6"/>
    <dgm:cxn modelId="{E3E82DD4-9FC7-AE42-B1C8-3339FA1D6119}" type="presParOf" srcId="{6CDBD1C4-5D60-F64C-A381-FCEC80AF3CDF}" destId="{A352F478-056C-AE46-847B-FDE3E7D962A5}" srcOrd="6" destOrd="0" presId="urn:microsoft.com/office/officeart/2005/8/layout/radial6"/>
    <dgm:cxn modelId="{B167B511-D7EF-364E-8FEF-A6F30FD03D10}" type="presParOf" srcId="{6CDBD1C4-5D60-F64C-A381-FCEC80AF3CDF}" destId="{BF1F1679-F67A-D449-BEB1-4439D50252C2}" srcOrd="7" destOrd="0" presId="urn:microsoft.com/office/officeart/2005/8/layout/radial6"/>
    <dgm:cxn modelId="{D4C089DC-48AE-7C4B-8D5A-2F1030BBBE4F}" type="presParOf" srcId="{6CDBD1C4-5D60-F64C-A381-FCEC80AF3CDF}" destId="{D6466E93-B60C-1046-82E0-7B6E6EE16F76}" srcOrd="8" destOrd="0" presId="urn:microsoft.com/office/officeart/2005/8/layout/radial6"/>
    <dgm:cxn modelId="{1B5FC91D-6900-0E4D-B4FA-42E7786ABF2D}" type="presParOf" srcId="{6CDBD1C4-5D60-F64C-A381-FCEC80AF3CDF}" destId="{B2765EB0-F26D-6449-AE83-7AC9F2D5D5A7}" srcOrd="9" destOrd="0" presId="urn:microsoft.com/office/officeart/2005/8/layout/radial6"/>
    <dgm:cxn modelId="{6A7AAB75-918E-554C-82BC-9CC7567035DE}" type="presParOf" srcId="{6CDBD1C4-5D60-F64C-A381-FCEC80AF3CDF}" destId="{77605DDC-C13D-0045-9E6C-B1A767FEC872}" srcOrd="10" destOrd="0" presId="urn:microsoft.com/office/officeart/2005/8/layout/radial6"/>
    <dgm:cxn modelId="{D058CBB1-72DE-A94F-B0AB-AB7BD0DFCF78}" type="presParOf" srcId="{6CDBD1C4-5D60-F64C-A381-FCEC80AF3CDF}" destId="{E85C3811-9EC4-B54D-A7D2-F37A2DAF2DFA}" srcOrd="11" destOrd="0" presId="urn:microsoft.com/office/officeart/2005/8/layout/radial6"/>
    <dgm:cxn modelId="{54C8A191-B25B-BD41-9A46-C7E6A08C353E}" type="presParOf" srcId="{6CDBD1C4-5D60-F64C-A381-FCEC80AF3CDF}" destId="{CA485DCB-6E17-0049-A1C9-9829F06469F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0771D-5A71-41D5-942E-68850FFF3E36}">
      <dsp:nvSpPr>
        <dsp:cNvPr id="0" name=""/>
        <dsp:cNvSpPr/>
      </dsp:nvSpPr>
      <dsp:spPr>
        <a:xfrm>
          <a:off x="4919721" y="5264317"/>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5296536"/>
        <a:ext cx="27001" cy="27001"/>
      </dsp:txXfrm>
    </dsp:sp>
    <dsp:sp modelId="{07223D10-EFA9-44F3-A611-E547BB2BF70A}">
      <dsp:nvSpPr>
        <dsp:cNvPr id="0" name=""/>
        <dsp:cNvSpPr/>
      </dsp:nvSpPr>
      <dsp:spPr>
        <a:xfrm>
          <a:off x="1679554" y="2863017"/>
          <a:ext cx="540027" cy="2447020"/>
        </a:xfrm>
        <a:custGeom>
          <a:avLst/>
          <a:gdLst/>
          <a:ahLst/>
          <a:cxnLst/>
          <a:rect l="0" t="0" r="0" b="0"/>
          <a:pathLst>
            <a:path>
              <a:moveTo>
                <a:pt x="0" y="0"/>
              </a:moveTo>
              <a:lnTo>
                <a:pt x="270013" y="0"/>
              </a:lnTo>
              <a:lnTo>
                <a:pt x="270013" y="2447020"/>
              </a:lnTo>
              <a:lnTo>
                <a:pt x="540027" y="24470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1886920" y="4023879"/>
        <a:ext cx="125295" cy="125295"/>
      </dsp:txXfrm>
    </dsp:sp>
    <dsp:sp modelId="{6F456C81-06E7-4383-B1A8-6CFF0EEC37D4}">
      <dsp:nvSpPr>
        <dsp:cNvPr id="0" name=""/>
        <dsp:cNvSpPr/>
      </dsp:nvSpPr>
      <dsp:spPr>
        <a:xfrm>
          <a:off x="4919721" y="3675844"/>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3708064"/>
        <a:ext cx="27001" cy="27001"/>
      </dsp:txXfrm>
    </dsp:sp>
    <dsp:sp modelId="{7C9DBB5A-FAF9-4261-A238-AC4E968D0D56}">
      <dsp:nvSpPr>
        <dsp:cNvPr id="0" name=""/>
        <dsp:cNvSpPr/>
      </dsp:nvSpPr>
      <dsp:spPr>
        <a:xfrm>
          <a:off x="1679554" y="2863017"/>
          <a:ext cx="540027" cy="858547"/>
        </a:xfrm>
        <a:custGeom>
          <a:avLst/>
          <a:gdLst/>
          <a:ahLst/>
          <a:cxnLst/>
          <a:rect l="0" t="0" r="0" b="0"/>
          <a:pathLst>
            <a:path>
              <a:moveTo>
                <a:pt x="0" y="0"/>
              </a:moveTo>
              <a:lnTo>
                <a:pt x="270013" y="0"/>
              </a:lnTo>
              <a:lnTo>
                <a:pt x="270013" y="858547"/>
              </a:lnTo>
              <a:lnTo>
                <a:pt x="540027" y="85854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24211" y="3266934"/>
        <a:ext cx="50713" cy="50713"/>
      </dsp:txXfrm>
    </dsp:sp>
    <dsp:sp modelId="{E11FA43E-B721-45AB-BD75-740D8475C84C}">
      <dsp:nvSpPr>
        <dsp:cNvPr id="0" name=""/>
        <dsp:cNvSpPr/>
      </dsp:nvSpPr>
      <dsp:spPr>
        <a:xfrm>
          <a:off x="4919721" y="2428310"/>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2460529"/>
        <a:ext cx="27001" cy="27001"/>
      </dsp:txXfrm>
    </dsp:sp>
    <dsp:sp modelId="{63616515-BE11-4A7B-98BD-20ADEC8C8B23}">
      <dsp:nvSpPr>
        <dsp:cNvPr id="0" name=""/>
        <dsp:cNvSpPr/>
      </dsp:nvSpPr>
      <dsp:spPr>
        <a:xfrm>
          <a:off x="1679554" y="2474030"/>
          <a:ext cx="540027" cy="388986"/>
        </a:xfrm>
        <a:custGeom>
          <a:avLst/>
          <a:gdLst/>
          <a:ahLst/>
          <a:cxnLst/>
          <a:rect l="0" t="0" r="0" b="0"/>
          <a:pathLst>
            <a:path>
              <a:moveTo>
                <a:pt x="0" y="388986"/>
              </a:moveTo>
              <a:lnTo>
                <a:pt x="270013" y="388986"/>
              </a:lnTo>
              <a:lnTo>
                <a:pt x="270013" y="0"/>
              </a:lnTo>
              <a:lnTo>
                <a:pt x="54002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32929" y="2651885"/>
        <a:ext cx="33276" cy="33276"/>
      </dsp:txXfrm>
    </dsp:sp>
    <dsp:sp modelId="{4C13EF50-826D-428C-BF86-D2348E17A33C}">
      <dsp:nvSpPr>
        <dsp:cNvPr id="0" name=""/>
        <dsp:cNvSpPr/>
      </dsp:nvSpPr>
      <dsp:spPr>
        <a:xfrm>
          <a:off x="4919721" y="1399293"/>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1431512"/>
        <a:ext cx="27001" cy="27001"/>
      </dsp:txXfrm>
    </dsp:sp>
    <dsp:sp modelId="{82F043EB-36CC-4F3D-ACB8-80CF6366B2BA}">
      <dsp:nvSpPr>
        <dsp:cNvPr id="0" name=""/>
        <dsp:cNvSpPr/>
      </dsp:nvSpPr>
      <dsp:spPr>
        <a:xfrm>
          <a:off x="1679554" y="1445013"/>
          <a:ext cx="540027" cy="1418003"/>
        </a:xfrm>
        <a:custGeom>
          <a:avLst/>
          <a:gdLst/>
          <a:ahLst/>
          <a:cxnLst/>
          <a:rect l="0" t="0" r="0" b="0"/>
          <a:pathLst>
            <a:path>
              <a:moveTo>
                <a:pt x="0" y="1418003"/>
              </a:moveTo>
              <a:lnTo>
                <a:pt x="270013" y="1418003"/>
              </a:lnTo>
              <a:lnTo>
                <a:pt x="270013" y="0"/>
              </a:lnTo>
              <a:lnTo>
                <a:pt x="54002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911634" y="2116081"/>
        <a:ext cx="75867" cy="75867"/>
      </dsp:txXfrm>
    </dsp:sp>
    <dsp:sp modelId="{AA48680B-B147-403D-807C-EA5F685C513C}">
      <dsp:nvSpPr>
        <dsp:cNvPr id="0" name=""/>
        <dsp:cNvSpPr/>
      </dsp:nvSpPr>
      <dsp:spPr>
        <a:xfrm>
          <a:off x="4919721" y="370276"/>
          <a:ext cx="540027" cy="91440"/>
        </a:xfrm>
        <a:custGeom>
          <a:avLst/>
          <a:gdLst/>
          <a:ahLst/>
          <a:cxnLst/>
          <a:rect l="0" t="0" r="0" b="0"/>
          <a:pathLst>
            <a:path>
              <a:moveTo>
                <a:pt x="0" y="45720"/>
              </a:moveTo>
              <a:lnTo>
                <a:pt x="540027"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76235" y="402496"/>
        <a:ext cx="27001" cy="27001"/>
      </dsp:txXfrm>
    </dsp:sp>
    <dsp:sp modelId="{78ACC4C0-F045-4C08-9F96-1A40FBCA8D28}">
      <dsp:nvSpPr>
        <dsp:cNvPr id="0" name=""/>
        <dsp:cNvSpPr/>
      </dsp:nvSpPr>
      <dsp:spPr>
        <a:xfrm>
          <a:off x="1679554" y="415996"/>
          <a:ext cx="540027" cy="2447020"/>
        </a:xfrm>
        <a:custGeom>
          <a:avLst/>
          <a:gdLst/>
          <a:ahLst/>
          <a:cxnLst/>
          <a:rect l="0" t="0" r="0" b="0"/>
          <a:pathLst>
            <a:path>
              <a:moveTo>
                <a:pt x="0" y="2447020"/>
              </a:moveTo>
              <a:lnTo>
                <a:pt x="270013" y="2447020"/>
              </a:lnTo>
              <a:lnTo>
                <a:pt x="270013" y="0"/>
              </a:lnTo>
              <a:lnTo>
                <a:pt x="54002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1886920" y="1576859"/>
        <a:ext cx="125295" cy="125295"/>
      </dsp:txXfrm>
    </dsp:sp>
    <dsp:sp modelId="{C93D3687-ABB8-45E6-B255-5379C90347E8}">
      <dsp:nvSpPr>
        <dsp:cNvPr id="0" name=""/>
        <dsp:cNvSpPr/>
      </dsp:nvSpPr>
      <dsp:spPr>
        <a:xfrm rot="16200000">
          <a:off x="-898403" y="2451410"/>
          <a:ext cx="4332701" cy="8232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s-ES" sz="3000" kern="1200" dirty="0"/>
            <a:t>Competencia Comunicativa</a:t>
          </a:r>
        </a:p>
      </dsp:txBody>
      <dsp:txXfrm>
        <a:off x="-898403" y="2451410"/>
        <a:ext cx="4332701" cy="823213"/>
      </dsp:txXfrm>
    </dsp:sp>
    <dsp:sp modelId="{DAAB94FB-09F1-4460-84D8-2B312F04A324}">
      <dsp:nvSpPr>
        <dsp:cNvPr id="0" name=""/>
        <dsp:cNvSpPr/>
      </dsp:nvSpPr>
      <dsp:spPr>
        <a:xfrm>
          <a:off x="2219582" y="4390"/>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lingüística o gramatical</a:t>
          </a:r>
        </a:p>
      </dsp:txBody>
      <dsp:txXfrm>
        <a:off x="2219582" y="4390"/>
        <a:ext cx="2700139" cy="823213"/>
      </dsp:txXfrm>
    </dsp:sp>
    <dsp:sp modelId="{7EE2132E-AE99-4109-8C6A-39062C24BC82}">
      <dsp:nvSpPr>
        <dsp:cNvPr id="0" name=""/>
        <dsp:cNvSpPr/>
      </dsp:nvSpPr>
      <dsp:spPr>
        <a:xfrm>
          <a:off x="5459749" y="4390"/>
          <a:ext cx="2700139" cy="8232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Capacidad innata. Conocimiento del código de una lengua.</a:t>
          </a:r>
        </a:p>
      </dsp:txBody>
      <dsp:txXfrm>
        <a:off x="5459749" y="4390"/>
        <a:ext cx="2700139" cy="823213"/>
      </dsp:txXfrm>
    </dsp:sp>
    <dsp:sp modelId="{4C4ADD86-C3D5-41EE-800C-9FEB5671D120}">
      <dsp:nvSpPr>
        <dsp:cNvPr id="0" name=""/>
        <dsp:cNvSpPr/>
      </dsp:nvSpPr>
      <dsp:spPr>
        <a:xfrm>
          <a:off x="2219582" y="1033406"/>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textual o discursiva</a:t>
          </a:r>
        </a:p>
      </dsp:txBody>
      <dsp:txXfrm>
        <a:off x="2219582" y="1033406"/>
        <a:ext cx="2700139" cy="823213"/>
      </dsp:txXfrm>
    </dsp:sp>
    <dsp:sp modelId="{9BC4C4B2-EF0F-4223-A944-6EF7690E655F}">
      <dsp:nvSpPr>
        <dsp:cNvPr id="0" name=""/>
        <dsp:cNvSpPr/>
      </dsp:nvSpPr>
      <dsp:spPr>
        <a:xfrm>
          <a:off x="5459749" y="1033406"/>
          <a:ext cx="2700139" cy="8232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Capacidad de comprensión y producción de textos (coherencia- cohesión)</a:t>
          </a:r>
        </a:p>
      </dsp:txBody>
      <dsp:txXfrm>
        <a:off x="5459749" y="1033406"/>
        <a:ext cx="2700139" cy="823213"/>
      </dsp:txXfrm>
    </dsp:sp>
    <dsp:sp modelId="{0BF00868-1151-4F59-AB8E-305D97E2936B}">
      <dsp:nvSpPr>
        <dsp:cNvPr id="0" name=""/>
        <dsp:cNvSpPr/>
      </dsp:nvSpPr>
      <dsp:spPr>
        <a:xfrm>
          <a:off x="2219582" y="2062423"/>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estratégica</a:t>
          </a:r>
        </a:p>
      </dsp:txBody>
      <dsp:txXfrm>
        <a:off x="2219582" y="2062423"/>
        <a:ext cx="2700139" cy="823213"/>
      </dsp:txXfrm>
    </dsp:sp>
    <dsp:sp modelId="{7E72D53A-B627-4CD7-967D-CAC37B3DB144}">
      <dsp:nvSpPr>
        <dsp:cNvPr id="0" name=""/>
        <dsp:cNvSpPr/>
      </dsp:nvSpPr>
      <dsp:spPr>
        <a:xfrm>
          <a:off x="5459749" y="2062423"/>
          <a:ext cx="2700139" cy="8232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Adecuación al contexto comunicativo.</a:t>
          </a:r>
        </a:p>
      </dsp:txBody>
      <dsp:txXfrm>
        <a:off x="5459749" y="2062423"/>
        <a:ext cx="2700139" cy="823213"/>
      </dsp:txXfrm>
    </dsp:sp>
    <dsp:sp modelId="{EA6CD307-022B-4FF7-94F3-CDAAB5A19861}">
      <dsp:nvSpPr>
        <dsp:cNvPr id="0" name=""/>
        <dsp:cNvSpPr/>
      </dsp:nvSpPr>
      <dsp:spPr>
        <a:xfrm>
          <a:off x="2219582" y="3309958"/>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literaria</a:t>
          </a:r>
        </a:p>
      </dsp:txBody>
      <dsp:txXfrm>
        <a:off x="2219582" y="3309958"/>
        <a:ext cx="2700139" cy="823213"/>
      </dsp:txXfrm>
    </dsp:sp>
    <dsp:sp modelId="{072E07A4-8C66-4E0B-BCB1-1F9DC962998C}">
      <dsp:nvSpPr>
        <dsp:cNvPr id="0" name=""/>
        <dsp:cNvSpPr/>
      </dsp:nvSpPr>
      <dsp:spPr>
        <a:xfrm>
          <a:off x="5459749" y="3091440"/>
          <a:ext cx="3478373" cy="126024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Adquisición de conocimientos, habilidades y actitudes que hacen posible el uso y disfrute de los textos de naturaleza literaria.</a:t>
          </a:r>
        </a:p>
      </dsp:txBody>
      <dsp:txXfrm>
        <a:off x="5459749" y="3091440"/>
        <a:ext cx="3478373" cy="1260249"/>
      </dsp:txXfrm>
    </dsp:sp>
    <dsp:sp modelId="{9E065F37-C902-422B-8468-06B7073BF1F0}">
      <dsp:nvSpPr>
        <dsp:cNvPr id="0" name=""/>
        <dsp:cNvSpPr/>
      </dsp:nvSpPr>
      <dsp:spPr>
        <a:xfrm>
          <a:off x="2219582" y="4898430"/>
          <a:ext cx="2700139" cy="823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Competencia mediática</a:t>
          </a:r>
        </a:p>
      </dsp:txBody>
      <dsp:txXfrm>
        <a:off x="2219582" y="4898430"/>
        <a:ext cx="2700139" cy="823213"/>
      </dsp:txXfrm>
    </dsp:sp>
    <dsp:sp modelId="{13A3761A-4544-4E4E-8258-6A69DEE67690}">
      <dsp:nvSpPr>
        <dsp:cNvPr id="0" name=""/>
        <dsp:cNvSpPr/>
      </dsp:nvSpPr>
      <dsp:spPr>
        <a:xfrm>
          <a:off x="5459749" y="4557492"/>
          <a:ext cx="4602280" cy="15050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Adquisición de conocimientos, habilidades y actitudes que hacen posible una interpretación crítica de los usos y formas </a:t>
          </a:r>
          <a:r>
            <a:rPr lang="es-ES" sz="2000" kern="1200" dirty="0" err="1"/>
            <a:t>iconoverbales</a:t>
          </a:r>
          <a:r>
            <a:rPr lang="es-ES" sz="2000" kern="1200" dirty="0"/>
            <a:t> e hipertextuales de los MCM  y de internet.</a:t>
          </a:r>
        </a:p>
      </dsp:txBody>
      <dsp:txXfrm>
        <a:off x="5459749" y="4557492"/>
        <a:ext cx="4602280" cy="1505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71A0D-4CCD-C741-BBD5-8C0EC6D21F72}">
      <dsp:nvSpPr>
        <dsp:cNvPr id="0" name=""/>
        <dsp:cNvSpPr/>
      </dsp:nvSpPr>
      <dsp:spPr>
        <a:xfrm rot="16200000">
          <a:off x="677333" y="-677333"/>
          <a:ext cx="2709333" cy="4064000"/>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s-CL" sz="2500" kern="1200" dirty="0"/>
        </a:p>
        <a:p>
          <a:pPr marL="0" lvl="0" indent="0" algn="ctr" defTabSz="1111250">
            <a:lnSpc>
              <a:spcPct val="90000"/>
            </a:lnSpc>
            <a:spcBef>
              <a:spcPct val="0"/>
            </a:spcBef>
            <a:spcAft>
              <a:spcPct val="35000"/>
            </a:spcAft>
            <a:buNone/>
          </a:pPr>
          <a:r>
            <a:rPr lang="es-CL" sz="2800" kern="1200" dirty="0"/>
            <a:t>Los ejercicios  de clase recrean situaciones reales o verosímiles de comunicación</a:t>
          </a:r>
          <a:endParaRPr lang="es-ES" sz="2800" kern="1200" dirty="0"/>
        </a:p>
      </dsp:txBody>
      <dsp:txXfrm rot="5400000">
        <a:off x="-1" y="1"/>
        <a:ext cx="4064000" cy="2032000"/>
      </dsp:txXfrm>
    </dsp:sp>
    <dsp:sp modelId="{B3DC94B0-B729-C440-874E-F5AD35F1A2D3}">
      <dsp:nvSpPr>
        <dsp:cNvPr id="0" name=""/>
        <dsp:cNvSpPr/>
      </dsp:nvSpPr>
      <dsp:spPr>
        <a:xfrm>
          <a:off x="4064000" y="0"/>
          <a:ext cx="4064000" cy="2709333"/>
        </a:xfrm>
        <a:prstGeom prst="round1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44575">
            <a:lnSpc>
              <a:spcPct val="90000"/>
            </a:lnSpc>
            <a:spcBef>
              <a:spcPct val="0"/>
            </a:spcBef>
            <a:spcAft>
              <a:spcPct val="35000"/>
            </a:spcAft>
            <a:buNone/>
          </a:pPr>
          <a:endParaRPr lang="es-CL" sz="2350" kern="1200" dirty="0"/>
        </a:p>
        <a:p>
          <a:pPr marL="0" lvl="0" indent="0" algn="ctr" defTabSz="1044575">
            <a:lnSpc>
              <a:spcPct val="90000"/>
            </a:lnSpc>
            <a:spcBef>
              <a:spcPct val="0"/>
            </a:spcBef>
            <a:spcAft>
              <a:spcPct val="35000"/>
            </a:spcAft>
            <a:buNone/>
          </a:pPr>
          <a:r>
            <a:rPr lang="es-CL" sz="2350" kern="1200" dirty="0"/>
            <a:t>Los ejercicios de clase trabajan con unidades lingüísticas de comunicación,es decir, con textos completos y no solamente con palabras,frases o fragmentos entre cortados</a:t>
          </a:r>
          <a:endParaRPr lang="es-ES" sz="2350" kern="1200" dirty="0"/>
        </a:p>
      </dsp:txBody>
      <dsp:txXfrm>
        <a:off x="4064000" y="0"/>
        <a:ext cx="4064000" cy="2032000"/>
      </dsp:txXfrm>
    </dsp:sp>
    <dsp:sp modelId="{B3DA34FE-A934-8D40-8B49-F0C1C113B113}">
      <dsp:nvSpPr>
        <dsp:cNvPr id="0" name=""/>
        <dsp:cNvSpPr/>
      </dsp:nvSpPr>
      <dsp:spPr>
        <a:xfrm rot="10800000">
          <a:off x="0" y="2709333"/>
          <a:ext cx="4064000" cy="2709333"/>
        </a:xfrm>
        <a:prstGeom prst="round1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44575">
            <a:lnSpc>
              <a:spcPct val="90000"/>
            </a:lnSpc>
            <a:spcBef>
              <a:spcPct val="0"/>
            </a:spcBef>
            <a:spcAft>
              <a:spcPct val="35000"/>
            </a:spcAft>
            <a:buNone/>
          </a:pPr>
          <a:r>
            <a:rPr lang="es-CL" sz="2350" kern="1200" dirty="0"/>
            <a:t>Además,la lengua que se enseña es heterogénea,real, la que se usa en la calle,con dialectos,registros y argots, además del estándar pertinente. </a:t>
          </a:r>
          <a:endParaRPr lang="es-ES" sz="2350" kern="1200" dirty="0"/>
        </a:p>
      </dsp:txBody>
      <dsp:txXfrm rot="10800000">
        <a:off x="0" y="3386666"/>
        <a:ext cx="4064000" cy="2032000"/>
      </dsp:txXfrm>
    </dsp:sp>
    <dsp:sp modelId="{CF5F08EE-ED44-104E-9DE8-39854C9A24F9}">
      <dsp:nvSpPr>
        <dsp:cNvPr id="0" name=""/>
        <dsp:cNvSpPr/>
      </dsp:nvSpPr>
      <dsp:spPr>
        <a:xfrm rot="5400000">
          <a:off x="4741333" y="2032000"/>
          <a:ext cx="2709333" cy="4064000"/>
        </a:xfrm>
        <a:prstGeom prst="round1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Los alumnos trabajan a menudo por parejas o en grupos. Es la mejor manera de organizar siTuaciones de comunicación en el aula. </a:t>
          </a:r>
          <a:endParaRPr lang="es-ES" sz="2400" kern="1200" dirty="0"/>
        </a:p>
      </dsp:txBody>
      <dsp:txXfrm rot="-5400000">
        <a:off x="4063999" y="3386666"/>
        <a:ext cx="4064000" cy="2032000"/>
      </dsp:txXfrm>
    </dsp:sp>
    <dsp:sp modelId="{24AC3753-6297-4646-AC3F-977504F99BC3}">
      <dsp:nvSpPr>
        <dsp:cNvPr id="0" name=""/>
        <dsp:cNvSpPr/>
      </dsp:nvSpPr>
      <dsp:spPr>
        <a:xfrm>
          <a:off x="3006161" y="2346262"/>
          <a:ext cx="2115677" cy="726142"/>
        </a:xfrm>
        <a:prstGeom prst="roundRect">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Enfoque Comunicativo</a:t>
          </a:r>
        </a:p>
      </dsp:txBody>
      <dsp:txXfrm>
        <a:off x="3041608" y="2381709"/>
        <a:ext cx="2044783" cy="6552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85DCB-6E17-0049-A1C9-9829F06469F6}">
      <dsp:nvSpPr>
        <dsp:cNvPr id="0" name=""/>
        <dsp:cNvSpPr/>
      </dsp:nvSpPr>
      <dsp:spPr>
        <a:xfrm>
          <a:off x="3270053" y="791370"/>
          <a:ext cx="5275258" cy="5275258"/>
        </a:xfrm>
        <a:prstGeom prst="blockArc">
          <a:avLst>
            <a:gd name="adj1" fmla="val 10800000"/>
            <a:gd name="adj2" fmla="val 16200000"/>
            <a:gd name="adj3" fmla="val 4642"/>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765EB0-F26D-6449-AE83-7AC9F2D5D5A7}">
      <dsp:nvSpPr>
        <dsp:cNvPr id="0" name=""/>
        <dsp:cNvSpPr/>
      </dsp:nvSpPr>
      <dsp:spPr>
        <a:xfrm>
          <a:off x="3270053" y="791370"/>
          <a:ext cx="5275258" cy="5275258"/>
        </a:xfrm>
        <a:prstGeom prst="blockArc">
          <a:avLst>
            <a:gd name="adj1" fmla="val 5400000"/>
            <a:gd name="adj2" fmla="val 10800000"/>
            <a:gd name="adj3" fmla="val 4642"/>
          </a:avLst>
        </a:prstGeom>
        <a:solidFill>
          <a:schemeClr val="accent4">
            <a:hueOff val="6533927"/>
            <a:satOff val="-27185"/>
            <a:lumOff val="64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52F478-056C-AE46-847B-FDE3E7D962A5}">
      <dsp:nvSpPr>
        <dsp:cNvPr id="0" name=""/>
        <dsp:cNvSpPr/>
      </dsp:nvSpPr>
      <dsp:spPr>
        <a:xfrm>
          <a:off x="3270053" y="791370"/>
          <a:ext cx="5275258" cy="5275258"/>
        </a:xfrm>
        <a:prstGeom prst="blockArc">
          <a:avLst>
            <a:gd name="adj1" fmla="val 0"/>
            <a:gd name="adj2" fmla="val 5400000"/>
            <a:gd name="adj3" fmla="val 4642"/>
          </a:avLst>
        </a:prstGeom>
        <a:solidFill>
          <a:schemeClr val="accent4">
            <a:hueOff val="3266964"/>
            <a:satOff val="-13592"/>
            <a:lumOff val="320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5C311C-FF2F-6444-B6A6-38F06D64DFA2}">
      <dsp:nvSpPr>
        <dsp:cNvPr id="0" name=""/>
        <dsp:cNvSpPr/>
      </dsp:nvSpPr>
      <dsp:spPr>
        <a:xfrm>
          <a:off x="3270053" y="791370"/>
          <a:ext cx="5275258" cy="5275258"/>
        </a:xfrm>
        <a:prstGeom prst="blockArc">
          <a:avLst>
            <a:gd name="adj1" fmla="val 16200000"/>
            <a:gd name="adj2" fmla="val 0"/>
            <a:gd name="adj3" fmla="val 464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F51F8C-ECC3-BE49-8C94-E90F7B589EEC}">
      <dsp:nvSpPr>
        <dsp:cNvPr id="0" name=""/>
        <dsp:cNvSpPr/>
      </dsp:nvSpPr>
      <dsp:spPr>
        <a:xfrm>
          <a:off x="4852830" y="2554945"/>
          <a:ext cx="2109703" cy="1748109"/>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Enfoque </a:t>
          </a:r>
          <a:r>
            <a:rPr lang="es-ES" sz="2400" kern="1200" dirty="0" err="1"/>
            <a:t>Sociocrítico</a:t>
          </a:r>
          <a:endParaRPr lang="es-ES" sz="2400" kern="1200" dirty="0"/>
        </a:p>
      </dsp:txBody>
      <dsp:txXfrm>
        <a:off x="5161789" y="2810950"/>
        <a:ext cx="1491785" cy="1236099"/>
      </dsp:txXfrm>
    </dsp:sp>
    <dsp:sp modelId="{E0A509C9-91BA-E74F-99F5-E5F2795A8E30}">
      <dsp:nvSpPr>
        <dsp:cNvPr id="0" name=""/>
        <dsp:cNvSpPr/>
      </dsp:nvSpPr>
      <dsp:spPr>
        <a:xfrm>
          <a:off x="5057328" y="2242"/>
          <a:ext cx="1700707" cy="170070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lumMod val="95000"/>
                  <a:lumOff val="5000"/>
                </a:schemeClr>
              </a:solidFill>
            </a:rPr>
            <a:t>Conocimiento de  mis estudiantes.</a:t>
          </a:r>
        </a:p>
      </dsp:txBody>
      <dsp:txXfrm>
        <a:off x="5306391" y="251305"/>
        <a:ext cx="1202581" cy="1202581"/>
      </dsp:txXfrm>
    </dsp:sp>
    <dsp:sp modelId="{25762EF2-B0B2-284F-A9A7-14454A75A1AA}">
      <dsp:nvSpPr>
        <dsp:cNvPr id="0" name=""/>
        <dsp:cNvSpPr/>
      </dsp:nvSpPr>
      <dsp:spPr>
        <a:xfrm>
          <a:off x="7633732" y="2578646"/>
          <a:ext cx="1700707" cy="1700707"/>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lumMod val="95000"/>
                  <a:lumOff val="5000"/>
                </a:schemeClr>
              </a:solidFill>
            </a:rPr>
            <a:t>¿Qué temáticas son parte de su cultura?</a:t>
          </a:r>
        </a:p>
      </dsp:txBody>
      <dsp:txXfrm>
        <a:off x="7882795" y="2827709"/>
        <a:ext cx="1202581" cy="1202581"/>
      </dsp:txXfrm>
    </dsp:sp>
    <dsp:sp modelId="{BF1F1679-F67A-D449-BEB1-4439D50252C2}">
      <dsp:nvSpPr>
        <dsp:cNvPr id="0" name=""/>
        <dsp:cNvSpPr/>
      </dsp:nvSpPr>
      <dsp:spPr>
        <a:xfrm>
          <a:off x="5057328" y="5155049"/>
          <a:ext cx="1700707" cy="1700707"/>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solidFill>
            </a:rPr>
            <a:t>¿</a:t>
          </a:r>
          <a:r>
            <a:rPr lang="es-ES" sz="1600" kern="1200" dirty="0">
              <a:solidFill>
                <a:schemeClr val="tx1">
                  <a:lumMod val="95000"/>
                  <a:lumOff val="5000"/>
                </a:schemeClr>
              </a:solidFill>
            </a:rPr>
            <a:t>Qué géneros discursivos están siendo utilizados en su cultura?</a:t>
          </a:r>
        </a:p>
      </dsp:txBody>
      <dsp:txXfrm>
        <a:off x="5306391" y="5404112"/>
        <a:ext cx="1202581" cy="1202581"/>
      </dsp:txXfrm>
    </dsp:sp>
    <dsp:sp modelId="{77605DDC-C13D-0045-9E6C-B1A767FEC872}">
      <dsp:nvSpPr>
        <dsp:cNvPr id="0" name=""/>
        <dsp:cNvSpPr/>
      </dsp:nvSpPr>
      <dsp:spPr>
        <a:xfrm>
          <a:off x="2170265" y="2578646"/>
          <a:ext cx="2322027" cy="1700707"/>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tx1">
                  <a:lumMod val="95000"/>
                  <a:lumOff val="5000"/>
                </a:schemeClr>
              </a:solidFill>
            </a:rPr>
            <a:t>Cuestionamiento de los cánones y discursos imperantes. </a:t>
          </a:r>
        </a:p>
      </dsp:txBody>
      <dsp:txXfrm>
        <a:off x="2510318" y="2827709"/>
        <a:ext cx="1641921" cy="120258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C9A2E1C-0318-824B-9D55-739D116978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87FF7B79-5CE0-D147-B74E-DABDB579B4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DE3FA5-AA55-6841-A394-C6A7006156DD}" type="datetimeFigureOut">
              <a:rPr lang="es-CL" smtClean="0"/>
              <a:t>12-08-21</a:t>
            </a:fld>
            <a:endParaRPr lang="es-CL"/>
          </a:p>
        </p:txBody>
      </p:sp>
      <p:sp>
        <p:nvSpPr>
          <p:cNvPr id="4" name="Marcador de pie de página 3">
            <a:extLst>
              <a:ext uri="{FF2B5EF4-FFF2-40B4-BE49-F238E27FC236}">
                <a16:creationId xmlns:a16="http://schemas.microsoft.com/office/drawing/2014/main" id="{57700EE7-F734-994C-8A6D-0D85678E1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B4352B08-B944-1C41-8353-09545C459E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5636D4-4226-D248-AAF6-D7DF7F651794}" type="slidenum">
              <a:rPr lang="es-CL" smtClean="0"/>
              <a:t>‹Nº›</a:t>
            </a:fld>
            <a:endParaRPr lang="es-CL"/>
          </a:p>
        </p:txBody>
      </p:sp>
    </p:spTree>
    <p:extLst>
      <p:ext uri="{BB962C8B-B14F-4D97-AF65-F5344CB8AC3E}">
        <p14:creationId xmlns:p14="http://schemas.microsoft.com/office/powerpoint/2010/main" val="527364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31433-350E-487B-8F35-BA8CFCC91A2F}" type="datetimeFigureOut">
              <a:rPr lang="es-CL" smtClean="0"/>
              <a:t>12-08-21</a:t>
            </a:fld>
            <a:endParaRPr lang="es-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AC8D1-51BD-490A-8DAF-C69EFE0D0B1A}" type="slidenum">
              <a:rPr lang="es-CL" smtClean="0"/>
              <a:t>‹Nº›</a:t>
            </a:fld>
            <a:endParaRPr lang="es-CL"/>
          </a:p>
        </p:txBody>
      </p:sp>
    </p:spTree>
    <p:extLst>
      <p:ext uri="{BB962C8B-B14F-4D97-AF65-F5344CB8AC3E}">
        <p14:creationId xmlns:p14="http://schemas.microsoft.com/office/powerpoint/2010/main" val="395278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755CDF81-174F-4611-B1CA-EC68A48AE0D8}" type="slidenum">
              <a:rPr lang="es-CL" smtClean="0"/>
              <a:t>16</a:t>
            </a:fld>
            <a:endParaRPr lang="es-CL"/>
          </a:p>
        </p:txBody>
      </p:sp>
    </p:spTree>
    <p:extLst>
      <p:ext uri="{BB962C8B-B14F-4D97-AF65-F5344CB8AC3E}">
        <p14:creationId xmlns:p14="http://schemas.microsoft.com/office/powerpoint/2010/main" val="3422724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9D1C5-FAA1-1645-ABF0-DFEF5ECA342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5B2D5FDB-6B06-A94F-8E1A-849D5B6E8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A4749A9-7F79-1F45-B8C3-3314DD40B773}"/>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5" name="Marcador de pie de página 4">
            <a:extLst>
              <a:ext uri="{FF2B5EF4-FFF2-40B4-BE49-F238E27FC236}">
                <a16:creationId xmlns:a16="http://schemas.microsoft.com/office/drawing/2014/main" id="{B7418C26-5AA9-6D4A-860F-53B7F4B340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4B0B87C-A06C-A545-94A7-C71D93A858B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765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A09D-0A62-DA4B-B9D0-89647377C45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A0BC601-A7B1-F540-8014-F834317336E9}"/>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CFF0B029-8B24-3347-9D26-EAB1E1D47CBC}"/>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5" name="Marcador de pie de página 4">
            <a:extLst>
              <a:ext uri="{FF2B5EF4-FFF2-40B4-BE49-F238E27FC236}">
                <a16:creationId xmlns:a16="http://schemas.microsoft.com/office/drawing/2014/main" id="{15ED4BF8-16AB-1C40-8D8A-4102E180AE9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5F03ADE-A56D-DE45-B808-EA1136EE7D8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64863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2271F66-C8F5-0642-93E3-36CEA682F0E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691761A-E360-E541-86FB-D6E6465AD6A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747C38DB-CCA6-EC49-B66D-C630379B5051}"/>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5" name="Marcador de pie de página 4">
            <a:extLst>
              <a:ext uri="{FF2B5EF4-FFF2-40B4-BE49-F238E27FC236}">
                <a16:creationId xmlns:a16="http://schemas.microsoft.com/office/drawing/2014/main" id="{5F880E44-5D79-B449-924D-F33AB74F2F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41B82B5-7725-6C41-9C01-7C232527A9BB}"/>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83259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5" y="134471"/>
            <a:ext cx="10075084" cy="995082"/>
          </a:xfrm>
        </p:spPr>
        <p:txBody>
          <a:bodyPr anchor="b"/>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3"/>
          <p:cNvSpPr>
            <a:spLocks noGrp="1"/>
          </p:cNvSpPr>
          <p:nvPr>
            <p:ph type="body" sz="half" idx="2"/>
          </p:nvPr>
        </p:nvSpPr>
        <p:spPr>
          <a:xfrm>
            <a:off x="664692" y="1129553"/>
            <a:ext cx="10078613" cy="774700"/>
          </a:xfrm>
        </p:spPr>
        <p:txBody>
          <a:bodyPr rtlCol="0">
            <a:noAutofit/>
          </a:bodyPr>
          <a:lstStyle>
            <a:lvl1pPr marL="0" indent="0">
              <a:buNone/>
              <a:defRPr kumimoji="0" sz="2215" b="0" i="0" u="none" strike="noStrike" kern="1200" cap="none" spc="0" normalizeH="0" baseline="0">
                <a:ln>
                  <a:noFill/>
                </a:ln>
                <a:solidFill>
                  <a:schemeClr val="accent3"/>
                </a:solidFill>
                <a:effectLst/>
                <a:uLnTx/>
                <a:uFillTx/>
                <a:latin typeface="+mj-lt"/>
                <a:ea typeface="+mj-ea"/>
                <a:cs typeface="+mj-cs"/>
              </a:defRPr>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fld id="{BF58FA8A-CDA2-475F-9658-ED2345228041}" type="datetimeFigureOut">
              <a:rPr lang="es-CL" smtClean="0"/>
              <a:t>12-08-21</a:t>
            </a:fld>
            <a:endParaRPr lang="es-CL"/>
          </a:p>
        </p:txBody>
      </p:sp>
      <p:sp>
        <p:nvSpPr>
          <p:cNvPr id="8" name="Footer Placeholder 4"/>
          <p:cNvSpPr>
            <a:spLocks noGrp="1"/>
          </p:cNvSpPr>
          <p:nvPr>
            <p:ph type="ftr" sz="quarter" idx="11"/>
          </p:nvPr>
        </p:nvSpPr>
        <p:spPr/>
        <p:txBody>
          <a:bodyPr/>
          <a:lstStyle>
            <a:lvl1pPr>
              <a:defRPr/>
            </a:lvl1pPr>
          </a:lstStyle>
          <a:p>
            <a:endParaRPr lang="es-CL"/>
          </a:p>
        </p:txBody>
      </p:sp>
      <p:sp>
        <p:nvSpPr>
          <p:cNvPr id="9" name="Slide Number Placeholder 5"/>
          <p:cNvSpPr>
            <a:spLocks noGrp="1"/>
          </p:cNvSpPr>
          <p:nvPr>
            <p:ph type="sldNum" sz="quarter" idx="12"/>
          </p:nvPr>
        </p:nvSpPr>
        <p:spPr/>
        <p:txBody>
          <a:bodyPr/>
          <a:lstStyle>
            <a:lvl1pPr>
              <a:defRPr/>
            </a:lvl1pPr>
          </a:lstStyle>
          <a:p>
            <a:fld id="{92AB7E3D-B849-4EE2-B1DF-A03766765B53}" type="slidenum">
              <a:rPr lang="es-CL" smtClean="0"/>
              <a:t>‹Nº›</a:t>
            </a:fld>
            <a:endParaRPr lang="es-CL"/>
          </a:p>
        </p:txBody>
      </p:sp>
    </p:spTree>
    <p:extLst>
      <p:ext uri="{BB962C8B-B14F-4D97-AF65-F5344CB8AC3E}">
        <p14:creationId xmlns:p14="http://schemas.microsoft.com/office/powerpoint/2010/main" val="160293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B5E07-BF44-9E4B-A097-7CF549427F7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BB1C82E-372F-6544-947E-2988B46F5E6F}"/>
              </a:ext>
            </a:extLst>
          </p:cNvPr>
          <p:cNvSpPr>
            <a:spLocks noGrp="1"/>
          </p:cNvSpPr>
          <p:nvPr>
            <p:ph idx="1"/>
          </p:nvPr>
        </p:nvSpPr>
        <p:spPr/>
        <p:txBody>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178C98C2-9E30-5E46-938D-AECC974EE15D}"/>
              </a:ext>
            </a:extLst>
          </p:cNvPr>
          <p:cNvSpPr>
            <a:spLocks noGrp="1"/>
          </p:cNvSpPr>
          <p:nvPr>
            <p:ph type="dt" sz="half" idx="10"/>
          </p:nvPr>
        </p:nvSpPr>
        <p:spPr/>
        <p:txBody>
          <a:bodyPr/>
          <a:lstStyle/>
          <a:p>
            <a:fld id="{87A69CA6-9459-420E-A4C7-B27194E9AF71}" type="datetimeFigureOut">
              <a:rPr lang="es-CL" smtClean="0"/>
              <a:pPr/>
              <a:t>12-08-21</a:t>
            </a:fld>
            <a:endParaRPr lang="es-CL"/>
          </a:p>
        </p:txBody>
      </p:sp>
      <p:sp>
        <p:nvSpPr>
          <p:cNvPr id="5" name="Marcador de pie de página 4">
            <a:extLst>
              <a:ext uri="{FF2B5EF4-FFF2-40B4-BE49-F238E27FC236}">
                <a16:creationId xmlns:a16="http://schemas.microsoft.com/office/drawing/2014/main" id="{4987902F-89CA-7E4B-B07D-8809CEF2BE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4EC36F9-9E2E-7F4A-B274-792673C57FCE}"/>
              </a:ext>
            </a:extLst>
          </p:cNvPr>
          <p:cNvSpPr>
            <a:spLocks noGrp="1"/>
          </p:cNvSpPr>
          <p:nvPr>
            <p:ph type="sldNum" sz="quarter" idx="12"/>
          </p:nvPr>
        </p:nvSpPr>
        <p:spPr/>
        <p:txBody>
          <a:bodyPr/>
          <a:lstStyle/>
          <a:p>
            <a:fld id="{EFDE8EB7-FB42-4C70-978F-7C224D34467E}" type="slidenum">
              <a:rPr lang="es-CL" smtClean="0"/>
              <a:pPr/>
              <a:t>‹Nº›</a:t>
            </a:fld>
            <a:endParaRPr lang="es-CL"/>
          </a:p>
        </p:txBody>
      </p:sp>
    </p:spTree>
    <p:extLst>
      <p:ext uri="{BB962C8B-B14F-4D97-AF65-F5344CB8AC3E}">
        <p14:creationId xmlns:p14="http://schemas.microsoft.com/office/powerpoint/2010/main" val="235153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D752C-46EC-0746-B8F5-F4F896C903D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6769C42-7980-164A-98CF-3DC93327E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859C17A3-4849-AC42-9A86-BF6478ABDBEA}"/>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5" name="Marcador de pie de página 4">
            <a:extLst>
              <a:ext uri="{FF2B5EF4-FFF2-40B4-BE49-F238E27FC236}">
                <a16:creationId xmlns:a16="http://schemas.microsoft.com/office/drawing/2014/main" id="{1F8EC9F6-CD36-944B-8DE5-AD6263B26F6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9859F51-B7DB-C54D-90EC-CC81A90D1314}"/>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57270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15378-C6FA-C740-B17A-55330E068AF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0B91845-B14A-734A-9E55-D4BE836C445B}"/>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A93A8921-CE42-B04A-BF08-1ACF4D59BADE}"/>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5D6EADA1-F672-404F-9A4D-87AF5685DA8B}"/>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6" name="Marcador de pie de página 5">
            <a:extLst>
              <a:ext uri="{FF2B5EF4-FFF2-40B4-BE49-F238E27FC236}">
                <a16:creationId xmlns:a16="http://schemas.microsoft.com/office/drawing/2014/main" id="{6EAE4B5A-154B-9C46-97B9-AE15CADCA3C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76F0594-EE3C-3F48-9A8A-82F0F7335EFA}"/>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1259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D3F1F-3ACC-184A-81A3-B01AE2C66FB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D2C4702-5027-C84D-BAB1-6CFA2CA56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0887B59D-E7AE-144E-9051-AC9693154855}"/>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6A8DA428-1F7E-0C47-AFB7-C6C46F296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59A1AD6F-5E8A-8E41-BC34-2A5E978AF426}"/>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EFB09963-C5CC-DA43-8BF3-1C88790D5F2C}"/>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8" name="Marcador de pie de página 7">
            <a:extLst>
              <a:ext uri="{FF2B5EF4-FFF2-40B4-BE49-F238E27FC236}">
                <a16:creationId xmlns:a16="http://schemas.microsoft.com/office/drawing/2014/main" id="{09B02F60-B74C-D249-A6C8-C1063897F03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D5C5C92-FDBE-D64C-B1CB-7ACAD5D1ECEC}"/>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00407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053EE-9572-3443-9F9E-375D7B4485D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9FD1C99-E3DB-7446-96FF-4EF4F42152B2}"/>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4" name="Marcador de pie de página 3">
            <a:extLst>
              <a:ext uri="{FF2B5EF4-FFF2-40B4-BE49-F238E27FC236}">
                <a16:creationId xmlns:a16="http://schemas.microsoft.com/office/drawing/2014/main" id="{AA1B16FB-5545-754E-A841-5BD559D71CBA}"/>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19984810-F2B3-764C-A83A-2D23916E63C9}"/>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264076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EE7AF7-C627-6640-AB05-C1B32199D7AC}"/>
              </a:ext>
            </a:extLst>
          </p:cNvPr>
          <p:cNvSpPr>
            <a:spLocks noGrp="1"/>
          </p:cNvSpPr>
          <p:nvPr>
            <p:ph type="dt" sz="half" idx="10"/>
          </p:nvPr>
        </p:nvSpPr>
        <p:spPr/>
        <p:txBody>
          <a:bodyPr/>
          <a:lstStyle/>
          <a:p>
            <a:fld id="{8FBCECD1-55D6-4475-95A9-7EDFC6FEA010}" type="datetimeFigureOut">
              <a:rPr lang="es-CL" smtClean="0"/>
              <a:t>12-08-21</a:t>
            </a:fld>
            <a:endParaRPr lang="es-CL"/>
          </a:p>
        </p:txBody>
      </p:sp>
      <p:sp>
        <p:nvSpPr>
          <p:cNvPr id="3" name="Marcador de pie de página 2">
            <a:extLst>
              <a:ext uri="{FF2B5EF4-FFF2-40B4-BE49-F238E27FC236}">
                <a16:creationId xmlns:a16="http://schemas.microsoft.com/office/drawing/2014/main" id="{D7E0B880-6CCC-3946-99E6-27AA59CE18F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EA84D4DB-A92E-EF44-8624-A1E6AEA1EF04}"/>
              </a:ext>
            </a:extLst>
          </p:cNvPr>
          <p:cNvSpPr>
            <a:spLocks noGrp="1"/>
          </p:cNvSpPr>
          <p:nvPr>
            <p:ph type="sldNum" sz="quarter" idx="12"/>
          </p:nvPr>
        </p:nvSpPr>
        <p:spPr/>
        <p:txBody>
          <a:bodyPr/>
          <a:lstStyle/>
          <a:p>
            <a:fld id="{DA6875F4-B7A8-4847-84E5-881B3B32A0FA}" type="slidenum">
              <a:rPr lang="es-CL" smtClean="0"/>
              <a:t>‹Nº›</a:t>
            </a:fld>
            <a:endParaRPr lang="es-CL"/>
          </a:p>
        </p:txBody>
      </p:sp>
    </p:spTree>
    <p:extLst>
      <p:ext uri="{BB962C8B-B14F-4D97-AF65-F5344CB8AC3E}">
        <p14:creationId xmlns:p14="http://schemas.microsoft.com/office/powerpoint/2010/main" val="249694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5C06-7215-1742-973A-4250A2D6A5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D072194-527C-244C-82DA-19BC1C4E11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153FF05D-655C-AC4A-B622-1A8ACCF6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04289825-B663-2E46-A83B-350639FCF273}"/>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6" name="Marcador de pie de página 5">
            <a:extLst>
              <a:ext uri="{FF2B5EF4-FFF2-40B4-BE49-F238E27FC236}">
                <a16:creationId xmlns:a16="http://schemas.microsoft.com/office/drawing/2014/main" id="{A137027C-D385-E842-A5B2-79E144D5D5A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0B49849-B4EB-FB4E-9663-DF6A363EE102}"/>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74628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F49FF-472D-DE4A-970D-AD2590A149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0751B4E7-4EE8-6544-86BF-BA98A0D75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C5D76C2-1236-2C46-BFC5-2B7E12989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AD38321F-FFC3-0243-ADA6-858E189835F9}"/>
              </a:ext>
            </a:extLst>
          </p:cNvPr>
          <p:cNvSpPr>
            <a:spLocks noGrp="1"/>
          </p:cNvSpPr>
          <p:nvPr>
            <p:ph type="dt" sz="half" idx="10"/>
          </p:nvPr>
        </p:nvSpPr>
        <p:spPr/>
        <p:txBody>
          <a:bodyPr/>
          <a:lstStyle/>
          <a:p>
            <a:fld id="{BF58FA8A-CDA2-475F-9658-ED2345228041}" type="datetimeFigureOut">
              <a:rPr lang="es-CL" smtClean="0"/>
              <a:t>12-08-21</a:t>
            </a:fld>
            <a:endParaRPr lang="es-CL"/>
          </a:p>
        </p:txBody>
      </p:sp>
      <p:sp>
        <p:nvSpPr>
          <p:cNvPr id="6" name="Marcador de pie de página 5">
            <a:extLst>
              <a:ext uri="{FF2B5EF4-FFF2-40B4-BE49-F238E27FC236}">
                <a16:creationId xmlns:a16="http://schemas.microsoft.com/office/drawing/2014/main" id="{2E7F28E1-DA06-E046-87F6-D7723C35EC4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E418A46-D566-B242-812F-65621EBAF435}"/>
              </a:ext>
            </a:extLst>
          </p:cNvPr>
          <p:cNvSpPr>
            <a:spLocks noGrp="1"/>
          </p:cNvSpPr>
          <p:nvPr>
            <p:ph type="sldNum" sz="quarter" idx="12"/>
          </p:nvPr>
        </p:nvSpPr>
        <p:spPr/>
        <p:txBody>
          <a:bodyPr/>
          <a:lstStyle/>
          <a:p>
            <a:fld id="{92AB7E3D-B849-4EE2-B1DF-A03766765B53}" type="slidenum">
              <a:rPr lang="es-CL" smtClean="0"/>
              <a:t>‹Nº›</a:t>
            </a:fld>
            <a:endParaRPr lang="es-CL"/>
          </a:p>
        </p:txBody>
      </p:sp>
    </p:spTree>
    <p:extLst>
      <p:ext uri="{BB962C8B-B14F-4D97-AF65-F5344CB8AC3E}">
        <p14:creationId xmlns:p14="http://schemas.microsoft.com/office/powerpoint/2010/main" val="3917364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C191AE0-339A-B643-8ECF-8956E31886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0A2EE91-7BFD-894F-85C2-6ACD5F0CE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28FEBD52-9644-4740-A95C-23264B3E3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8FA8A-CDA2-475F-9658-ED2345228041}" type="datetimeFigureOut">
              <a:rPr lang="es-CL" smtClean="0"/>
              <a:t>12-08-21</a:t>
            </a:fld>
            <a:endParaRPr lang="es-CL"/>
          </a:p>
        </p:txBody>
      </p:sp>
      <p:sp>
        <p:nvSpPr>
          <p:cNvPr id="5" name="Marcador de pie de página 4">
            <a:extLst>
              <a:ext uri="{FF2B5EF4-FFF2-40B4-BE49-F238E27FC236}">
                <a16:creationId xmlns:a16="http://schemas.microsoft.com/office/drawing/2014/main" id="{403B06E2-D37D-EB4A-ADEB-9A515AF57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7C43507C-A2A8-694C-B624-0937C1C7F1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B7E3D-B849-4EE2-B1DF-A03766765B53}" type="slidenum">
              <a:rPr lang="es-CL" smtClean="0"/>
              <a:t>‹Nº›</a:t>
            </a:fld>
            <a:endParaRPr lang="es-CL"/>
          </a:p>
        </p:txBody>
      </p:sp>
    </p:spTree>
    <p:extLst>
      <p:ext uri="{BB962C8B-B14F-4D97-AF65-F5344CB8AC3E}">
        <p14:creationId xmlns:p14="http://schemas.microsoft.com/office/powerpoint/2010/main" val="31397971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7464614" y="1783959"/>
            <a:ext cx="4087306" cy="2889114"/>
          </a:xfrm>
        </p:spPr>
        <p:txBody>
          <a:bodyPr vert="horz" lIns="91440" tIns="45720" rIns="91440" bIns="45720" rtlCol="0" anchor="b">
            <a:normAutofit/>
          </a:bodyPr>
          <a:lstStyle/>
          <a:p>
            <a:r>
              <a:rPr lang="en-US" sz="2800" b="1" dirty="0" err="1">
                <a:solidFill>
                  <a:srgbClr val="00B0F0"/>
                </a:solidFill>
              </a:rPr>
              <a:t>Enfoques</a:t>
            </a:r>
            <a:r>
              <a:rPr lang="en-US" sz="2800" b="1" dirty="0">
                <a:solidFill>
                  <a:srgbClr val="00B0F0"/>
                </a:solidFill>
              </a:rPr>
              <a:t> </a:t>
            </a:r>
            <a:r>
              <a:rPr lang="en-US" sz="2800" b="1" dirty="0" err="1">
                <a:solidFill>
                  <a:srgbClr val="00B0F0"/>
                </a:solidFill>
              </a:rPr>
              <a:t>didácticos</a:t>
            </a:r>
            <a:r>
              <a:rPr lang="en-US" sz="2800" b="1" dirty="0">
                <a:solidFill>
                  <a:srgbClr val="00B0F0"/>
                </a:solidFill>
              </a:rPr>
              <a:t> </a:t>
            </a:r>
            <a:r>
              <a:rPr lang="en-US" sz="2800" b="1" dirty="0" err="1">
                <a:solidFill>
                  <a:srgbClr val="00B0F0"/>
                </a:solidFill>
              </a:rPr>
              <a:t>en</a:t>
            </a:r>
            <a:r>
              <a:rPr lang="en-US" sz="2800" b="1" dirty="0">
                <a:solidFill>
                  <a:srgbClr val="00B0F0"/>
                </a:solidFill>
              </a:rPr>
              <a:t> </a:t>
            </a:r>
            <a:r>
              <a:rPr lang="en-US" sz="2800" b="1" dirty="0" err="1">
                <a:solidFill>
                  <a:srgbClr val="00B0F0"/>
                </a:solidFill>
              </a:rPr>
              <a:t>Lenguaje</a:t>
            </a:r>
            <a:r>
              <a:rPr lang="en-US" sz="2800" b="1" dirty="0">
                <a:solidFill>
                  <a:srgbClr val="00B0F0"/>
                </a:solidFill>
              </a:rPr>
              <a:t> y </a:t>
            </a:r>
            <a:r>
              <a:rPr lang="en-US" sz="2800" b="1" dirty="0" err="1">
                <a:solidFill>
                  <a:srgbClr val="00B0F0"/>
                </a:solidFill>
              </a:rPr>
              <a:t>Comunicación</a:t>
            </a:r>
            <a:br>
              <a:rPr lang="en-US" sz="1800" dirty="0"/>
            </a:br>
            <a:br>
              <a:rPr lang="en-US" sz="1800" dirty="0"/>
            </a:br>
            <a:r>
              <a:rPr lang="en-US" sz="1800" dirty="0"/>
              <a:t>Taller de </a:t>
            </a:r>
            <a:r>
              <a:rPr lang="en-US" sz="1800" dirty="0" err="1"/>
              <a:t>Reflexión</a:t>
            </a:r>
            <a:r>
              <a:rPr lang="en-US" sz="1800" dirty="0"/>
              <a:t> e </a:t>
            </a:r>
            <a:r>
              <a:rPr lang="en-US" sz="1800" dirty="0" err="1"/>
              <a:t>Investigación</a:t>
            </a:r>
            <a:r>
              <a:rPr lang="en-US" sz="1800" dirty="0"/>
              <a:t> </a:t>
            </a:r>
            <a:r>
              <a:rPr lang="en-US" sz="1800" dirty="0" err="1"/>
              <a:t>mención</a:t>
            </a:r>
            <a:r>
              <a:rPr lang="en-US" sz="1800" dirty="0"/>
              <a:t> </a:t>
            </a:r>
            <a:r>
              <a:rPr lang="en-US" sz="1800" dirty="0" err="1"/>
              <a:t>Lenguaje</a:t>
            </a:r>
            <a:r>
              <a:rPr lang="en-US" sz="1800" dirty="0"/>
              <a:t> y </a:t>
            </a:r>
            <a:r>
              <a:rPr lang="en-US" sz="1800" dirty="0" err="1"/>
              <a:t>Comunicación</a:t>
            </a:r>
            <a:br>
              <a:rPr lang="en-US" sz="1800" dirty="0"/>
            </a:br>
            <a:br>
              <a:rPr lang="en-US" sz="1800" dirty="0"/>
            </a:br>
            <a:r>
              <a:rPr lang="en-US" sz="1800" dirty="0" err="1"/>
              <a:t>Profesores</a:t>
            </a:r>
            <a:r>
              <a:rPr lang="en-US" sz="1800" dirty="0"/>
              <a:t>(as: Margarita Calderón, Felipe </a:t>
            </a:r>
            <a:r>
              <a:rPr lang="en-US" sz="1800" dirty="0" err="1"/>
              <a:t>Clavo</a:t>
            </a:r>
            <a:r>
              <a:rPr lang="en-US" sz="1800" dirty="0"/>
              <a:t> y Gabriela Baez.</a:t>
            </a:r>
            <a:br>
              <a:rPr lang="en-US" sz="1800" dirty="0"/>
            </a:br>
            <a:br>
              <a:rPr lang="en-US" sz="1800" dirty="0"/>
            </a:br>
            <a:r>
              <a:rPr lang="en-US" sz="1800" dirty="0"/>
              <a:t> </a:t>
            </a:r>
          </a:p>
        </p:txBody>
      </p:sp>
      <p:sp>
        <p:nvSpPr>
          <p:cNvPr id="31" name="Freeform: Shape 3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descr="Gafas encima de un libro">
            <a:extLst>
              <a:ext uri="{FF2B5EF4-FFF2-40B4-BE49-F238E27FC236}">
                <a16:creationId xmlns:a16="http://schemas.microsoft.com/office/drawing/2014/main" id="{711D450C-A28E-4234-8615-DEA515F8263F}"/>
              </a:ext>
            </a:extLst>
          </p:cNvPr>
          <p:cNvPicPr>
            <a:picLocks noChangeAspect="1"/>
          </p:cNvPicPr>
          <p:nvPr/>
        </p:nvPicPr>
        <p:blipFill rotWithShape="1">
          <a:blip r:embed="rId2"/>
          <a:srcRect l="3385" r="2871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9169514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ítulo 6">
            <a:extLst>
              <a:ext uri="{FF2B5EF4-FFF2-40B4-BE49-F238E27FC236}">
                <a16:creationId xmlns:a16="http://schemas.microsoft.com/office/drawing/2014/main" id="{27DFDF29-09A6-FA46-87D0-D4526B89C925}"/>
              </a:ext>
            </a:extLst>
          </p:cNvPr>
          <p:cNvSpPr>
            <a:spLocks noGrp="1"/>
          </p:cNvSpPr>
          <p:nvPr>
            <p:ph type="title"/>
          </p:nvPr>
        </p:nvSpPr>
        <p:spPr>
          <a:xfrm>
            <a:off x="4626583" y="134680"/>
            <a:ext cx="7324834" cy="1454051"/>
          </a:xfrm>
        </p:spPr>
        <p:txBody>
          <a:bodyPr>
            <a:normAutofit/>
          </a:bodyPr>
          <a:lstStyle/>
          <a:p>
            <a:r>
              <a:rPr lang="es-CL" sz="4100" dirty="0">
                <a:solidFill>
                  <a:srgbClr val="000000"/>
                </a:solidFill>
              </a:rPr>
              <a:t>Enfoque Comunicativo  - Funcional</a:t>
            </a:r>
          </a:p>
        </p:txBody>
      </p:sp>
      <p:sp>
        <p:nvSpPr>
          <p:cNvPr id="2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Marcador de contenido 12" descr="Smartphone">
            <a:extLst>
              <a:ext uri="{FF2B5EF4-FFF2-40B4-BE49-F238E27FC236}">
                <a16:creationId xmlns:a16="http://schemas.microsoft.com/office/drawing/2014/main" id="{9006480B-37C2-1244-80DF-CA47EA27FB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18" name="Content Placeholder 17">
            <a:extLst>
              <a:ext uri="{FF2B5EF4-FFF2-40B4-BE49-F238E27FC236}">
                <a16:creationId xmlns:a16="http://schemas.microsoft.com/office/drawing/2014/main" id="{99E1628A-0499-48B9-9F27-2CE05AFCF50B}"/>
              </a:ext>
            </a:extLst>
          </p:cNvPr>
          <p:cNvSpPr>
            <a:spLocks noGrp="1"/>
          </p:cNvSpPr>
          <p:nvPr>
            <p:ph idx="1"/>
          </p:nvPr>
        </p:nvSpPr>
        <p:spPr>
          <a:xfrm>
            <a:off x="6096000" y="1877097"/>
            <a:ext cx="5651172" cy="1253847"/>
          </a:xfrm>
        </p:spPr>
        <p:txBody>
          <a:bodyPr anchor="ctr">
            <a:normAutofit/>
          </a:bodyPr>
          <a:lstStyle/>
          <a:p>
            <a:pPr marL="0" indent="0">
              <a:buNone/>
            </a:pPr>
            <a:r>
              <a:rPr lang="es-CL" sz="2600" dirty="0"/>
              <a:t>El uso y la comunicación son el auténtico sentido último de la lengua y el objetivo real de aprendizaje. </a:t>
            </a:r>
          </a:p>
        </p:txBody>
      </p:sp>
      <p:sp>
        <p:nvSpPr>
          <p:cNvPr id="20" name="Content Placeholder 17">
            <a:extLst>
              <a:ext uri="{FF2B5EF4-FFF2-40B4-BE49-F238E27FC236}">
                <a16:creationId xmlns:a16="http://schemas.microsoft.com/office/drawing/2014/main" id="{BE397F27-180B-BA4E-861C-DA4C1A930DE2}"/>
              </a:ext>
            </a:extLst>
          </p:cNvPr>
          <p:cNvSpPr txBox="1">
            <a:spLocks/>
          </p:cNvSpPr>
          <p:nvPr/>
        </p:nvSpPr>
        <p:spPr>
          <a:xfrm>
            <a:off x="6065129" y="3478892"/>
            <a:ext cx="5651172" cy="12538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L" dirty="0"/>
              <a:t>Aprender lengua significa aprender a usarla, a comunicarse.</a:t>
            </a:r>
            <a:endParaRPr lang="es-CL" sz="2400" dirty="0"/>
          </a:p>
        </p:txBody>
      </p:sp>
      <p:sp>
        <p:nvSpPr>
          <p:cNvPr id="24" name="Content Placeholder 17">
            <a:extLst>
              <a:ext uri="{FF2B5EF4-FFF2-40B4-BE49-F238E27FC236}">
                <a16:creationId xmlns:a16="http://schemas.microsoft.com/office/drawing/2014/main" id="{3D048896-960E-504E-A6ED-5AEB88582EAF}"/>
              </a:ext>
            </a:extLst>
          </p:cNvPr>
          <p:cNvSpPr txBox="1">
            <a:spLocks/>
          </p:cNvSpPr>
          <p:nvPr/>
        </p:nvSpPr>
        <p:spPr>
          <a:xfrm>
            <a:off x="5921693" y="5059568"/>
            <a:ext cx="5651172" cy="125384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t>La gramática y el léxico pasan a ser los instrumentos técnicos para conseguir este último propósito. </a:t>
            </a:r>
          </a:p>
        </p:txBody>
      </p:sp>
    </p:spTree>
    <p:extLst>
      <p:ext uri="{BB962C8B-B14F-4D97-AF65-F5344CB8AC3E}">
        <p14:creationId xmlns:p14="http://schemas.microsoft.com/office/powerpoint/2010/main" val="1520515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 calcmode="lin" valueType="num">
                                      <p:cBhvr>
                                        <p:cTn id="19" dur="1000" fill="hold"/>
                                        <p:tgtEl>
                                          <p:spTgt spid="2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17EE577A-55DD-41B1-B271-428F925F9457}"/>
              </a:ext>
            </a:extLst>
          </p:cNvPr>
          <p:cNvGraphicFramePr>
            <a:graphicFrameLocks noGrp="1"/>
          </p:cNvGraphicFramePr>
          <p:nvPr>
            <p:ph idx="1"/>
          </p:nvPr>
        </p:nvGraphicFramePr>
        <p:xfrm>
          <a:off x="-497114" y="391886"/>
          <a:ext cx="10918371" cy="6066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errar llave 4">
            <a:extLst>
              <a:ext uri="{FF2B5EF4-FFF2-40B4-BE49-F238E27FC236}">
                <a16:creationId xmlns:a16="http://schemas.microsoft.com/office/drawing/2014/main" id="{7A3CFCBD-230A-4BEA-9F0A-6945E9A93DA1}"/>
              </a:ext>
            </a:extLst>
          </p:cNvPr>
          <p:cNvSpPr/>
          <p:nvPr/>
        </p:nvSpPr>
        <p:spPr>
          <a:xfrm>
            <a:off x="7634516" y="290286"/>
            <a:ext cx="406400" cy="31350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6" name="Elipse 5">
            <a:extLst>
              <a:ext uri="{FF2B5EF4-FFF2-40B4-BE49-F238E27FC236}">
                <a16:creationId xmlns:a16="http://schemas.microsoft.com/office/drawing/2014/main" id="{095AD323-09E6-41BA-8A4A-41A620E8589D}"/>
              </a:ext>
            </a:extLst>
          </p:cNvPr>
          <p:cNvSpPr/>
          <p:nvPr/>
        </p:nvSpPr>
        <p:spPr>
          <a:xfrm>
            <a:off x="8244115" y="1299029"/>
            <a:ext cx="3048000" cy="11176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a:t>
            </a:r>
            <a:r>
              <a:rPr lang="es-CL" dirty="0" err="1"/>
              <a:t>Canale</a:t>
            </a:r>
            <a:r>
              <a:rPr lang="es-CL" dirty="0"/>
              <a:t> y </a:t>
            </a:r>
            <a:r>
              <a:rPr lang="es-CL" dirty="0" err="1"/>
              <a:t>Swain</a:t>
            </a:r>
            <a:r>
              <a:rPr lang="es-CL" dirty="0"/>
              <a:t>, 1980 y </a:t>
            </a:r>
            <a:r>
              <a:rPr lang="es-CL" dirty="0" err="1"/>
              <a:t>Canale</a:t>
            </a:r>
            <a:r>
              <a:rPr lang="es-CL" dirty="0"/>
              <a:t>, 1983)</a:t>
            </a:r>
          </a:p>
        </p:txBody>
      </p:sp>
      <p:sp>
        <p:nvSpPr>
          <p:cNvPr id="7" name="Cerrar llave 6">
            <a:extLst>
              <a:ext uri="{FF2B5EF4-FFF2-40B4-BE49-F238E27FC236}">
                <a16:creationId xmlns:a16="http://schemas.microsoft.com/office/drawing/2014/main" id="{B8832EE9-2CBA-474F-B5BA-D7453968E676}"/>
              </a:ext>
            </a:extLst>
          </p:cNvPr>
          <p:cNvSpPr/>
          <p:nvPr/>
        </p:nvSpPr>
        <p:spPr>
          <a:xfrm>
            <a:off x="9434289" y="3418116"/>
            <a:ext cx="406400" cy="31350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8" name="Elipse 7">
            <a:extLst>
              <a:ext uri="{FF2B5EF4-FFF2-40B4-BE49-F238E27FC236}">
                <a16:creationId xmlns:a16="http://schemas.microsoft.com/office/drawing/2014/main" id="{B9CEED7C-11EC-4704-8B97-29DC9C5ACB7F}"/>
              </a:ext>
            </a:extLst>
          </p:cNvPr>
          <p:cNvSpPr/>
          <p:nvPr/>
        </p:nvSpPr>
        <p:spPr>
          <a:xfrm>
            <a:off x="9855203" y="4234544"/>
            <a:ext cx="2061021" cy="150222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t>(</a:t>
            </a:r>
            <a:r>
              <a:rPr lang="es-CL" sz="1600" dirty="0" err="1"/>
              <a:t>Bierwish</a:t>
            </a:r>
            <a:r>
              <a:rPr lang="es-CL" sz="1600" dirty="0"/>
              <a:t>, 1965; Colomer, 1996; Lomas, 1999 y 2014)</a:t>
            </a:r>
          </a:p>
        </p:txBody>
      </p:sp>
      <p:sp>
        <p:nvSpPr>
          <p:cNvPr id="2" name="Rectángulo 1">
            <a:extLst>
              <a:ext uri="{FF2B5EF4-FFF2-40B4-BE49-F238E27FC236}">
                <a16:creationId xmlns:a16="http://schemas.microsoft.com/office/drawing/2014/main" id="{3F63FFCF-AFDB-CA4C-8FCA-34BF017F9ED4}"/>
              </a:ext>
            </a:extLst>
          </p:cNvPr>
          <p:cNvSpPr/>
          <p:nvPr/>
        </p:nvSpPr>
        <p:spPr>
          <a:xfrm>
            <a:off x="9994739" y="6130083"/>
            <a:ext cx="1943161" cy="461665"/>
          </a:xfrm>
          <a:prstGeom prst="rect">
            <a:avLst/>
          </a:prstGeom>
        </p:spPr>
        <p:txBody>
          <a:bodyPr wrap="none">
            <a:spAutoFit/>
          </a:bodyPr>
          <a:lstStyle/>
          <a:p>
            <a:r>
              <a:rPr lang="es-CL" sz="2400" dirty="0"/>
              <a:t>(Lomas, 2017)</a:t>
            </a:r>
          </a:p>
        </p:txBody>
      </p:sp>
    </p:spTree>
    <p:extLst>
      <p:ext uri="{BB962C8B-B14F-4D97-AF65-F5344CB8AC3E}">
        <p14:creationId xmlns:p14="http://schemas.microsoft.com/office/powerpoint/2010/main" val="182105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93D3687-ABB8-45E6-B255-5379C90347E8}"/>
                                            </p:graphicEl>
                                          </p:spTgt>
                                        </p:tgtEl>
                                        <p:attrNameLst>
                                          <p:attrName>style.visibility</p:attrName>
                                        </p:attrNameLst>
                                      </p:cBhvr>
                                      <p:to>
                                        <p:strVal val="visible"/>
                                      </p:to>
                                    </p:set>
                                    <p:animEffect transition="in" filter="fade">
                                      <p:cBhvr>
                                        <p:cTn id="7" dur="500"/>
                                        <p:tgtEl>
                                          <p:spTgt spid="4">
                                            <p:graphicEl>
                                              <a:dgm id="{C93D3687-ABB8-45E6-B255-5379C90347E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8ACC4C0-F045-4C08-9F96-1A40FBCA8D28}"/>
                                            </p:graphicEl>
                                          </p:spTgt>
                                        </p:tgtEl>
                                        <p:attrNameLst>
                                          <p:attrName>style.visibility</p:attrName>
                                        </p:attrNameLst>
                                      </p:cBhvr>
                                      <p:to>
                                        <p:strVal val="visible"/>
                                      </p:to>
                                    </p:set>
                                    <p:animEffect transition="in" filter="fade">
                                      <p:cBhvr>
                                        <p:cTn id="12" dur="500"/>
                                        <p:tgtEl>
                                          <p:spTgt spid="4">
                                            <p:graphicEl>
                                              <a:dgm id="{78ACC4C0-F045-4C08-9F96-1A40FBCA8D2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DAAB94FB-09F1-4460-84D8-2B312F04A324}"/>
                                            </p:graphicEl>
                                          </p:spTgt>
                                        </p:tgtEl>
                                        <p:attrNameLst>
                                          <p:attrName>style.visibility</p:attrName>
                                        </p:attrNameLst>
                                      </p:cBhvr>
                                      <p:to>
                                        <p:strVal val="visible"/>
                                      </p:to>
                                    </p:set>
                                    <p:animEffect transition="in" filter="fade">
                                      <p:cBhvr>
                                        <p:cTn id="15" dur="500"/>
                                        <p:tgtEl>
                                          <p:spTgt spid="4">
                                            <p:graphicEl>
                                              <a:dgm id="{DAAB94FB-09F1-4460-84D8-2B312F04A32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82F043EB-36CC-4F3D-ACB8-80CF6366B2BA}"/>
                                            </p:graphicEl>
                                          </p:spTgt>
                                        </p:tgtEl>
                                        <p:attrNameLst>
                                          <p:attrName>style.visibility</p:attrName>
                                        </p:attrNameLst>
                                      </p:cBhvr>
                                      <p:to>
                                        <p:strVal val="visible"/>
                                      </p:to>
                                    </p:set>
                                    <p:animEffect transition="in" filter="fade">
                                      <p:cBhvr>
                                        <p:cTn id="20" dur="500"/>
                                        <p:tgtEl>
                                          <p:spTgt spid="4">
                                            <p:graphicEl>
                                              <a:dgm id="{82F043EB-36CC-4F3D-ACB8-80CF6366B2BA}"/>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4C4ADD86-C3D5-41EE-800C-9FEB5671D120}"/>
                                            </p:graphicEl>
                                          </p:spTgt>
                                        </p:tgtEl>
                                        <p:attrNameLst>
                                          <p:attrName>style.visibility</p:attrName>
                                        </p:attrNameLst>
                                      </p:cBhvr>
                                      <p:to>
                                        <p:strVal val="visible"/>
                                      </p:to>
                                    </p:set>
                                    <p:animEffect transition="in" filter="fade">
                                      <p:cBhvr>
                                        <p:cTn id="23" dur="500"/>
                                        <p:tgtEl>
                                          <p:spTgt spid="4">
                                            <p:graphicEl>
                                              <a:dgm id="{4C4ADD86-C3D5-41EE-800C-9FEB5671D12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63616515-BE11-4A7B-98BD-20ADEC8C8B23}"/>
                                            </p:graphicEl>
                                          </p:spTgt>
                                        </p:tgtEl>
                                        <p:attrNameLst>
                                          <p:attrName>style.visibility</p:attrName>
                                        </p:attrNameLst>
                                      </p:cBhvr>
                                      <p:to>
                                        <p:strVal val="visible"/>
                                      </p:to>
                                    </p:set>
                                    <p:animEffect transition="in" filter="fade">
                                      <p:cBhvr>
                                        <p:cTn id="28" dur="500"/>
                                        <p:tgtEl>
                                          <p:spTgt spid="4">
                                            <p:graphicEl>
                                              <a:dgm id="{63616515-BE11-4A7B-98BD-20ADEC8C8B23}"/>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0BF00868-1151-4F59-AB8E-305D97E2936B}"/>
                                            </p:graphicEl>
                                          </p:spTgt>
                                        </p:tgtEl>
                                        <p:attrNameLst>
                                          <p:attrName>style.visibility</p:attrName>
                                        </p:attrNameLst>
                                      </p:cBhvr>
                                      <p:to>
                                        <p:strVal val="visible"/>
                                      </p:to>
                                    </p:set>
                                    <p:animEffect transition="in" filter="fade">
                                      <p:cBhvr>
                                        <p:cTn id="31" dur="500"/>
                                        <p:tgtEl>
                                          <p:spTgt spid="4">
                                            <p:graphicEl>
                                              <a:dgm id="{0BF00868-1151-4F59-AB8E-305D97E2936B}"/>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7C9DBB5A-FAF9-4261-A238-AC4E968D0D56}"/>
                                            </p:graphicEl>
                                          </p:spTgt>
                                        </p:tgtEl>
                                        <p:attrNameLst>
                                          <p:attrName>style.visibility</p:attrName>
                                        </p:attrNameLst>
                                      </p:cBhvr>
                                      <p:to>
                                        <p:strVal val="visible"/>
                                      </p:to>
                                    </p:set>
                                    <p:animEffect transition="in" filter="fade">
                                      <p:cBhvr>
                                        <p:cTn id="36" dur="500"/>
                                        <p:tgtEl>
                                          <p:spTgt spid="4">
                                            <p:graphicEl>
                                              <a:dgm id="{7C9DBB5A-FAF9-4261-A238-AC4E968D0D56}"/>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EA6CD307-022B-4FF7-94F3-CDAAB5A19861}"/>
                                            </p:graphicEl>
                                          </p:spTgt>
                                        </p:tgtEl>
                                        <p:attrNameLst>
                                          <p:attrName>style.visibility</p:attrName>
                                        </p:attrNameLst>
                                      </p:cBhvr>
                                      <p:to>
                                        <p:strVal val="visible"/>
                                      </p:to>
                                    </p:set>
                                    <p:animEffect transition="in" filter="fade">
                                      <p:cBhvr>
                                        <p:cTn id="39" dur="500"/>
                                        <p:tgtEl>
                                          <p:spTgt spid="4">
                                            <p:graphicEl>
                                              <a:dgm id="{EA6CD307-022B-4FF7-94F3-CDAAB5A19861}"/>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graphicEl>
                                              <a:dgm id="{07223D10-EFA9-44F3-A611-E547BB2BF70A}"/>
                                            </p:graphicEl>
                                          </p:spTgt>
                                        </p:tgtEl>
                                        <p:attrNameLst>
                                          <p:attrName>style.visibility</p:attrName>
                                        </p:attrNameLst>
                                      </p:cBhvr>
                                      <p:to>
                                        <p:strVal val="visible"/>
                                      </p:to>
                                    </p:set>
                                    <p:animEffect transition="in" filter="fade">
                                      <p:cBhvr>
                                        <p:cTn id="44" dur="500"/>
                                        <p:tgtEl>
                                          <p:spTgt spid="4">
                                            <p:graphicEl>
                                              <a:dgm id="{07223D10-EFA9-44F3-A611-E547BB2BF70A}"/>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graphicEl>
                                              <a:dgm id="{9E065F37-C902-422B-8468-06B7073BF1F0}"/>
                                            </p:graphicEl>
                                          </p:spTgt>
                                        </p:tgtEl>
                                        <p:attrNameLst>
                                          <p:attrName>style.visibility</p:attrName>
                                        </p:attrNameLst>
                                      </p:cBhvr>
                                      <p:to>
                                        <p:strVal val="visible"/>
                                      </p:to>
                                    </p:set>
                                    <p:animEffect transition="in" filter="fade">
                                      <p:cBhvr>
                                        <p:cTn id="47" dur="500"/>
                                        <p:tgtEl>
                                          <p:spTgt spid="4">
                                            <p:graphicEl>
                                              <a:dgm id="{9E065F37-C902-422B-8468-06B7073BF1F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AA48680B-B147-403D-807C-EA5F685C513C}"/>
                                            </p:graphicEl>
                                          </p:spTgt>
                                        </p:tgtEl>
                                        <p:attrNameLst>
                                          <p:attrName>style.visibility</p:attrName>
                                        </p:attrNameLst>
                                      </p:cBhvr>
                                      <p:to>
                                        <p:strVal val="visible"/>
                                      </p:to>
                                    </p:set>
                                    <p:animEffect transition="in" filter="fade">
                                      <p:cBhvr>
                                        <p:cTn id="52" dur="500"/>
                                        <p:tgtEl>
                                          <p:spTgt spid="4">
                                            <p:graphicEl>
                                              <a:dgm id="{AA48680B-B147-403D-807C-EA5F685C513C}"/>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graphicEl>
                                              <a:dgm id="{7EE2132E-AE99-4109-8C6A-39062C24BC82}"/>
                                            </p:graphicEl>
                                          </p:spTgt>
                                        </p:tgtEl>
                                        <p:attrNameLst>
                                          <p:attrName>style.visibility</p:attrName>
                                        </p:attrNameLst>
                                      </p:cBhvr>
                                      <p:to>
                                        <p:strVal val="visible"/>
                                      </p:to>
                                    </p:set>
                                    <p:animEffect transition="in" filter="fade">
                                      <p:cBhvr>
                                        <p:cTn id="55" dur="500"/>
                                        <p:tgtEl>
                                          <p:spTgt spid="4">
                                            <p:graphicEl>
                                              <a:dgm id="{7EE2132E-AE99-4109-8C6A-39062C24BC82}"/>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
                                            <p:graphicEl>
                                              <a:dgm id="{4C13EF50-826D-428C-BF86-D2348E17A33C}"/>
                                            </p:graphicEl>
                                          </p:spTgt>
                                        </p:tgtEl>
                                        <p:attrNameLst>
                                          <p:attrName>style.visibility</p:attrName>
                                        </p:attrNameLst>
                                      </p:cBhvr>
                                      <p:to>
                                        <p:strVal val="visible"/>
                                      </p:to>
                                    </p:set>
                                    <p:animEffect transition="in" filter="fade">
                                      <p:cBhvr>
                                        <p:cTn id="60" dur="500"/>
                                        <p:tgtEl>
                                          <p:spTgt spid="4">
                                            <p:graphicEl>
                                              <a:dgm id="{4C13EF50-826D-428C-BF86-D2348E17A33C}"/>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graphicEl>
                                              <a:dgm id="{9BC4C4B2-EF0F-4223-A944-6EF7690E655F}"/>
                                            </p:graphicEl>
                                          </p:spTgt>
                                        </p:tgtEl>
                                        <p:attrNameLst>
                                          <p:attrName>style.visibility</p:attrName>
                                        </p:attrNameLst>
                                      </p:cBhvr>
                                      <p:to>
                                        <p:strVal val="visible"/>
                                      </p:to>
                                    </p:set>
                                    <p:animEffect transition="in" filter="fade">
                                      <p:cBhvr>
                                        <p:cTn id="63" dur="500"/>
                                        <p:tgtEl>
                                          <p:spTgt spid="4">
                                            <p:graphicEl>
                                              <a:dgm id="{9BC4C4B2-EF0F-4223-A944-6EF7690E655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graphicEl>
                                              <a:dgm id="{E11FA43E-B721-45AB-BD75-740D8475C84C}"/>
                                            </p:graphicEl>
                                          </p:spTgt>
                                        </p:tgtEl>
                                        <p:attrNameLst>
                                          <p:attrName>style.visibility</p:attrName>
                                        </p:attrNameLst>
                                      </p:cBhvr>
                                      <p:to>
                                        <p:strVal val="visible"/>
                                      </p:to>
                                    </p:set>
                                    <p:animEffect transition="in" filter="fade">
                                      <p:cBhvr>
                                        <p:cTn id="68" dur="500"/>
                                        <p:tgtEl>
                                          <p:spTgt spid="4">
                                            <p:graphicEl>
                                              <a:dgm id="{E11FA43E-B721-45AB-BD75-740D8475C84C}"/>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
                                            <p:graphicEl>
                                              <a:dgm id="{7E72D53A-B627-4CD7-967D-CAC37B3DB144}"/>
                                            </p:graphicEl>
                                          </p:spTgt>
                                        </p:tgtEl>
                                        <p:attrNameLst>
                                          <p:attrName>style.visibility</p:attrName>
                                        </p:attrNameLst>
                                      </p:cBhvr>
                                      <p:to>
                                        <p:strVal val="visible"/>
                                      </p:to>
                                    </p:set>
                                    <p:animEffect transition="in" filter="fade">
                                      <p:cBhvr>
                                        <p:cTn id="71" dur="500"/>
                                        <p:tgtEl>
                                          <p:spTgt spid="4">
                                            <p:graphicEl>
                                              <a:dgm id="{7E72D53A-B627-4CD7-967D-CAC37B3DB14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
                                            <p:graphicEl>
                                              <a:dgm id="{6F456C81-06E7-4383-B1A8-6CFF0EEC37D4}"/>
                                            </p:graphicEl>
                                          </p:spTgt>
                                        </p:tgtEl>
                                        <p:attrNameLst>
                                          <p:attrName>style.visibility</p:attrName>
                                        </p:attrNameLst>
                                      </p:cBhvr>
                                      <p:to>
                                        <p:strVal val="visible"/>
                                      </p:to>
                                    </p:set>
                                    <p:animEffect transition="in" filter="fade">
                                      <p:cBhvr>
                                        <p:cTn id="76" dur="500"/>
                                        <p:tgtEl>
                                          <p:spTgt spid="4">
                                            <p:graphicEl>
                                              <a:dgm id="{6F456C81-06E7-4383-B1A8-6CFF0EEC37D4}"/>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
                                            <p:graphicEl>
                                              <a:dgm id="{072E07A4-8C66-4E0B-BCB1-1F9DC962998C}"/>
                                            </p:graphicEl>
                                          </p:spTgt>
                                        </p:tgtEl>
                                        <p:attrNameLst>
                                          <p:attrName>style.visibility</p:attrName>
                                        </p:attrNameLst>
                                      </p:cBhvr>
                                      <p:to>
                                        <p:strVal val="visible"/>
                                      </p:to>
                                    </p:set>
                                    <p:animEffect transition="in" filter="fade">
                                      <p:cBhvr>
                                        <p:cTn id="79" dur="500"/>
                                        <p:tgtEl>
                                          <p:spTgt spid="4">
                                            <p:graphicEl>
                                              <a:dgm id="{072E07A4-8C66-4E0B-BCB1-1F9DC962998C}"/>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graphicEl>
                                              <a:dgm id="{1B30771D-5A71-41D5-942E-68850FFF3E36}"/>
                                            </p:graphicEl>
                                          </p:spTgt>
                                        </p:tgtEl>
                                        <p:attrNameLst>
                                          <p:attrName>style.visibility</p:attrName>
                                        </p:attrNameLst>
                                      </p:cBhvr>
                                      <p:to>
                                        <p:strVal val="visible"/>
                                      </p:to>
                                    </p:set>
                                    <p:animEffect transition="in" filter="fade">
                                      <p:cBhvr>
                                        <p:cTn id="84" dur="500"/>
                                        <p:tgtEl>
                                          <p:spTgt spid="4">
                                            <p:graphicEl>
                                              <a:dgm id="{1B30771D-5A71-41D5-942E-68850FFF3E36}"/>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
                                            <p:graphicEl>
                                              <a:dgm id="{13A3761A-4544-4E4E-8258-6A69DEE67690}"/>
                                            </p:graphicEl>
                                          </p:spTgt>
                                        </p:tgtEl>
                                        <p:attrNameLst>
                                          <p:attrName>style.visibility</p:attrName>
                                        </p:attrNameLst>
                                      </p:cBhvr>
                                      <p:to>
                                        <p:strVal val="visible"/>
                                      </p:to>
                                    </p:set>
                                    <p:animEffect transition="in" filter="fade">
                                      <p:cBhvr>
                                        <p:cTn id="87" dur="500"/>
                                        <p:tgtEl>
                                          <p:spTgt spid="4">
                                            <p:graphicEl>
                                              <a:dgm id="{13A3761A-4544-4E4E-8258-6A69DEE67690}"/>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
                                        </p:tgtEl>
                                        <p:attrNameLst>
                                          <p:attrName>style.visibility</p:attrName>
                                        </p:attrNameLst>
                                      </p:cBhvr>
                                      <p:to>
                                        <p:strVal val="visible"/>
                                      </p:to>
                                    </p:set>
                                    <p:anim calcmode="lin" valueType="num">
                                      <p:cBhvr additive="base">
                                        <p:cTn id="92" dur="500" fill="hold"/>
                                        <p:tgtEl>
                                          <p:spTgt spid="5"/>
                                        </p:tgtEl>
                                        <p:attrNameLst>
                                          <p:attrName>ppt_x</p:attrName>
                                        </p:attrNameLst>
                                      </p:cBhvr>
                                      <p:tavLst>
                                        <p:tav tm="0">
                                          <p:val>
                                            <p:strVal val="1+#ppt_w/2"/>
                                          </p:val>
                                        </p:tav>
                                        <p:tav tm="100000">
                                          <p:val>
                                            <p:strVal val="#ppt_x"/>
                                          </p:val>
                                        </p:tav>
                                      </p:tavLst>
                                    </p:anim>
                                    <p:anim calcmode="lin" valueType="num">
                                      <p:cBhvr additive="base">
                                        <p:cTn id="93" dur="500" fill="hold"/>
                                        <p:tgtEl>
                                          <p:spTgt spid="5"/>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additive="base">
                                        <p:cTn id="96" dur="500" fill="hold"/>
                                        <p:tgtEl>
                                          <p:spTgt spid="6"/>
                                        </p:tgtEl>
                                        <p:attrNameLst>
                                          <p:attrName>ppt_x</p:attrName>
                                        </p:attrNameLst>
                                      </p:cBhvr>
                                      <p:tavLst>
                                        <p:tav tm="0">
                                          <p:val>
                                            <p:strVal val="1+#ppt_w/2"/>
                                          </p:val>
                                        </p:tav>
                                        <p:tav tm="100000">
                                          <p:val>
                                            <p:strVal val="#ppt_x"/>
                                          </p:val>
                                        </p:tav>
                                      </p:tavLst>
                                    </p:anim>
                                    <p:anim calcmode="lin" valueType="num">
                                      <p:cBhvr additive="base">
                                        <p:cTn id="9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2"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1+#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par>
                                <p:cTn id="104" presetID="2" presetClass="entr" presetSubtype="2" fill="hold" grpId="0" nodeType="withEffect">
                                  <p:stCondLst>
                                    <p:cond delay="0"/>
                                  </p:stCondLst>
                                  <p:childTnLst>
                                    <p:set>
                                      <p:cBhvr>
                                        <p:cTn id="105" dur="1" fill="hold">
                                          <p:stCondLst>
                                            <p:cond delay="0"/>
                                          </p:stCondLst>
                                        </p:cTn>
                                        <p:tgtEl>
                                          <p:spTgt spid="8"/>
                                        </p:tgtEl>
                                        <p:attrNameLst>
                                          <p:attrName>style.visibility</p:attrName>
                                        </p:attrNameLst>
                                      </p:cBhvr>
                                      <p:to>
                                        <p:strVal val="visible"/>
                                      </p:to>
                                    </p:set>
                                    <p:anim calcmode="lin" valueType="num">
                                      <p:cBhvr additive="base">
                                        <p:cTn id="106" dur="500" fill="hold"/>
                                        <p:tgtEl>
                                          <p:spTgt spid="8"/>
                                        </p:tgtEl>
                                        <p:attrNameLst>
                                          <p:attrName>ppt_x</p:attrName>
                                        </p:attrNameLst>
                                      </p:cBhvr>
                                      <p:tavLst>
                                        <p:tav tm="0">
                                          <p:val>
                                            <p:strVal val="1+#ppt_w/2"/>
                                          </p:val>
                                        </p:tav>
                                        <p:tav tm="100000">
                                          <p:val>
                                            <p:strVal val="#ppt_x"/>
                                          </p:val>
                                        </p:tav>
                                      </p:tavLst>
                                    </p:anim>
                                    <p:anim calcmode="lin" valueType="num">
                                      <p:cBhvr additive="base">
                                        <p:cTn id="10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B7B9CB79-A3CE-449E-81C8-EA675E36D073}"/>
              </a:ext>
            </a:extLst>
          </p:cNvPr>
          <p:cNvSpPr/>
          <p:nvPr/>
        </p:nvSpPr>
        <p:spPr>
          <a:xfrm>
            <a:off x="2844799" y="1277257"/>
            <a:ext cx="6836229" cy="1611085"/>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4400" dirty="0"/>
              <a:t>Competencia Comunicativa</a:t>
            </a:r>
          </a:p>
        </p:txBody>
      </p:sp>
      <p:sp>
        <p:nvSpPr>
          <p:cNvPr id="5" name="Rectángulo: esquinas redondeadas 4">
            <a:extLst>
              <a:ext uri="{FF2B5EF4-FFF2-40B4-BE49-F238E27FC236}">
                <a16:creationId xmlns:a16="http://schemas.microsoft.com/office/drawing/2014/main" id="{D1D838B7-1082-465E-9D58-7E5F3EBEB461}"/>
              </a:ext>
            </a:extLst>
          </p:cNvPr>
          <p:cNvSpPr/>
          <p:nvPr/>
        </p:nvSpPr>
        <p:spPr>
          <a:xfrm>
            <a:off x="2125807" y="4367947"/>
            <a:ext cx="8375813" cy="1611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t>“No se trata tan solo de aprender a construir enunciados que sean gramaticalmente correctos sino también de saber utilizarlos en contextos reales de comunicación y de saber evaluar si son o no socialmente apropiados.”</a:t>
            </a:r>
          </a:p>
        </p:txBody>
      </p:sp>
      <p:sp>
        <p:nvSpPr>
          <p:cNvPr id="7" name="Flecha: hacia abajo 6">
            <a:extLst>
              <a:ext uri="{FF2B5EF4-FFF2-40B4-BE49-F238E27FC236}">
                <a16:creationId xmlns:a16="http://schemas.microsoft.com/office/drawing/2014/main" id="{E2E4796C-66DD-47BB-9D25-18629F17A508}"/>
              </a:ext>
            </a:extLst>
          </p:cNvPr>
          <p:cNvSpPr/>
          <p:nvPr/>
        </p:nvSpPr>
        <p:spPr>
          <a:xfrm>
            <a:off x="5646057" y="3041171"/>
            <a:ext cx="1335314" cy="126274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4FF5F3E4-00AB-8A4B-931A-F1BC89548812}"/>
              </a:ext>
            </a:extLst>
          </p:cNvPr>
          <p:cNvSpPr/>
          <p:nvPr/>
        </p:nvSpPr>
        <p:spPr>
          <a:xfrm>
            <a:off x="9812823" y="6139543"/>
            <a:ext cx="2379177" cy="523220"/>
          </a:xfrm>
          <a:prstGeom prst="rect">
            <a:avLst/>
          </a:prstGeom>
        </p:spPr>
        <p:txBody>
          <a:bodyPr wrap="none">
            <a:spAutoFit/>
          </a:bodyPr>
          <a:lstStyle/>
          <a:p>
            <a:r>
              <a:rPr lang="es-CL" sz="2800" dirty="0">
                <a:latin typeface="AGaramondPro"/>
              </a:rPr>
              <a:t>(Hymes, 1971) </a:t>
            </a:r>
            <a:endParaRPr lang="es-CL" sz="2800" dirty="0"/>
          </a:p>
        </p:txBody>
      </p:sp>
    </p:spTree>
    <p:extLst>
      <p:ext uri="{BB962C8B-B14F-4D97-AF65-F5344CB8AC3E}">
        <p14:creationId xmlns:p14="http://schemas.microsoft.com/office/powerpoint/2010/main" val="375351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227D0-314E-4872-AC00-321B6DBB7A80}"/>
              </a:ext>
            </a:extLst>
          </p:cNvPr>
          <p:cNvSpPr>
            <a:spLocks noGrp="1"/>
          </p:cNvSpPr>
          <p:nvPr>
            <p:ph type="title"/>
          </p:nvPr>
        </p:nvSpPr>
        <p:spPr>
          <a:xfrm>
            <a:off x="1142999" y="609600"/>
            <a:ext cx="10508673" cy="5278582"/>
          </a:xfrm>
        </p:spPr>
        <p:txBody>
          <a:bodyPr>
            <a:noAutofit/>
          </a:bodyPr>
          <a:lstStyle/>
          <a:p>
            <a:pPr algn="just"/>
            <a:r>
              <a:rPr lang="es-CL" sz="3200" dirty="0"/>
              <a:t>“</a:t>
            </a:r>
            <a:r>
              <a:rPr lang="es-CL" sz="3600" b="1" u="sng" dirty="0"/>
              <a:t>Escuchar y hablar, leer y escribir, observar y representar son las dimensiones de la competencia comunicativa</a:t>
            </a:r>
            <a:r>
              <a:rPr lang="es-CL" sz="3200" u="sng" dirty="0"/>
              <a:t> </a:t>
            </a:r>
            <a:r>
              <a:rPr lang="es-CL" sz="3200" dirty="0"/>
              <a:t>de una persona. En las presentes Bases, los objetivos que corresponden a estas dimensiones han sido agrupados en tres ejes —Lectura, Escritura y Comunicación oral— que permiten describir los conocimientos, las habilidades y las</a:t>
            </a:r>
            <a:br>
              <a:rPr lang="es-CL" sz="3200" dirty="0"/>
            </a:br>
            <a:r>
              <a:rPr lang="es-CL" sz="3200" dirty="0"/>
              <a:t>actitudes involucradas en el logro de esta competencia.”</a:t>
            </a:r>
          </a:p>
        </p:txBody>
      </p:sp>
      <p:sp>
        <p:nvSpPr>
          <p:cNvPr id="3" name="Shape 240">
            <a:extLst>
              <a:ext uri="{FF2B5EF4-FFF2-40B4-BE49-F238E27FC236}">
                <a16:creationId xmlns:a16="http://schemas.microsoft.com/office/drawing/2014/main" id="{2B482705-4A3F-443D-AFF2-46B7A99FFEB4}"/>
              </a:ext>
            </a:extLst>
          </p:cNvPr>
          <p:cNvSpPr/>
          <p:nvPr/>
        </p:nvSpPr>
        <p:spPr>
          <a:xfrm>
            <a:off x="2272145" y="5469023"/>
            <a:ext cx="9379527" cy="498212"/>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nchor="ctr">
            <a:spAutoFit/>
          </a:bodyPr>
          <a:lstStyle/>
          <a:p>
            <a:pPr lvl="2" algn="r">
              <a:defRPr sz="2300"/>
            </a:pPr>
            <a:r>
              <a:rPr lang="es-ES" dirty="0"/>
              <a:t>(</a:t>
            </a:r>
            <a:r>
              <a:rPr dirty="0"/>
              <a:t>Bases </a:t>
            </a:r>
            <a:r>
              <a:rPr dirty="0" err="1"/>
              <a:t>curriculares</a:t>
            </a:r>
            <a:r>
              <a:rPr dirty="0"/>
              <a:t> 201</a:t>
            </a:r>
            <a:r>
              <a:rPr lang="es-CL" dirty="0"/>
              <a:t>5)</a:t>
            </a:r>
            <a:endParaRPr dirty="0"/>
          </a:p>
        </p:txBody>
      </p:sp>
    </p:spTree>
    <p:extLst>
      <p:ext uri="{BB962C8B-B14F-4D97-AF65-F5344CB8AC3E}">
        <p14:creationId xmlns:p14="http://schemas.microsoft.com/office/powerpoint/2010/main" val="200031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62005AE-8358-FA4D-9997-FCAC83669197}"/>
              </a:ext>
            </a:extLst>
          </p:cNvPr>
          <p:cNvSpPr/>
          <p:nvPr/>
        </p:nvSpPr>
        <p:spPr>
          <a:xfrm>
            <a:off x="1030940" y="1267670"/>
            <a:ext cx="10130119" cy="1569660"/>
          </a:xfrm>
          <a:prstGeom prst="rect">
            <a:avLst/>
          </a:prstGeom>
        </p:spPr>
        <p:txBody>
          <a:bodyPr wrap="square">
            <a:spAutoFit/>
          </a:bodyPr>
          <a:lstStyle/>
          <a:p>
            <a:pPr algn="ctr"/>
            <a:r>
              <a:rPr lang="es-CL" sz="3200" dirty="0"/>
              <a:t>¿Qué hace que un método, un curso o un libro de texto sea comunicativo o no? ¿Cuáles son las características básicas que debe presentar? </a:t>
            </a:r>
          </a:p>
        </p:txBody>
      </p:sp>
      <p:pic>
        <p:nvPicPr>
          <p:cNvPr id="10" name="Gráfico 9" descr="Libro abierto">
            <a:extLst>
              <a:ext uri="{FF2B5EF4-FFF2-40B4-BE49-F238E27FC236}">
                <a16:creationId xmlns:a16="http://schemas.microsoft.com/office/drawing/2014/main" id="{520B09BA-BA5F-9346-8EAA-CC1AB4ED22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7894" y="3101788"/>
            <a:ext cx="3756212" cy="3756212"/>
          </a:xfrm>
          <a:prstGeom prst="rect">
            <a:avLst/>
          </a:prstGeom>
        </p:spPr>
      </p:pic>
    </p:spTree>
    <p:extLst>
      <p:ext uri="{BB962C8B-B14F-4D97-AF65-F5344CB8AC3E}">
        <p14:creationId xmlns:p14="http://schemas.microsoft.com/office/powerpoint/2010/main" val="418345365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900A8AF-4A05-40BF-81BD-E6626FDDD214}"/>
              </a:ext>
            </a:extLst>
          </p:cNvPr>
          <p:cNvSpPr>
            <a:spLocks noGrp="1"/>
          </p:cNvSpPr>
          <p:nvPr>
            <p:ph idx="1"/>
          </p:nvPr>
        </p:nvSpPr>
        <p:spPr>
          <a:xfrm>
            <a:off x="1143000" y="2057400"/>
            <a:ext cx="9954491" cy="3027218"/>
          </a:xfrm>
        </p:spPr>
        <p:txBody>
          <a:bodyPr>
            <a:normAutofit lnSpcReduction="10000"/>
          </a:bodyPr>
          <a:lstStyle/>
          <a:p>
            <a:pPr marL="45720" indent="0" algn="just">
              <a:buNone/>
            </a:pPr>
            <a:r>
              <a:rPr lang="es-CL" sz="2800" dirty="0"/>
              <a:t>“Enseñar a leer, a comprender y a escribir textos diversos en </a:t>
            </a:r>
            <a:r>
              <a:rPr lang="es-CL" sz="2800" dirty="0">
                <a:solidFill>
                  <a:schemeClr val="accent6">
                    <a:lumMod val="60000"/>
                    <a:lumOff val="40000"/>
                  </a:schemeClr>
                </a:solidFill>
              </a:rPr>
              <a:t>distintos contextos</a:t>
            </a:r>
            <a:r>
              <a:rPr lang="es-CL" sz="2800" dirty="0"/>
              <a:t>, </a:t>
            </a:r>
            <a:r>
              <a:rPr lang="es-CL" sz="2800" dirty="0">
                <a:solidFill>
                  <a:schemeClr val="accent2">
                    <a:lumMod val="75000"/>
                  </a:schemeClr>
                </a:solidFill>
              </a:rPr>
              <a:t>con variadas intenciones </a:t>
            </a:r>
            <a:r>
              <a:rPr lang="es-CL" sz="2800" dirty="0"/>
              <a:t>y </a:t>
            </a:r>
            <a:r>
              <a:rPr lang="es-CL" sz="2800" dirty="0">
                <a:solidFill>
                  <a:schemeClr val="accent1">
                    <a:lumMod val="75000"/>
                  </a:schemeClr>
                </a:solidFill>
              </a:rPr>
              <a:t>con diferentes destinatarios</a:t>
            </a:r>
            <a:r>
              <a:rPr lang="es-CL" sz="2800" dirty="0"/>
              <a:t>, es hoy una manera de evitar ese desajuste evidente (y en ocasiones inevitable) entre lo que se enseña en la escuela y lo que ocurre fuera de los muros escolares, así como una forma de contribuir desde el mundo de la educación a la adquisición y desarrollo de la </a:t>
            </a:r>
            <a:r>
              <a:rPr lang="es-CL" sz="2800" b="1" dirty="0">
                <a:solidFill>
                  <a:srgbClr val="7030A0"/>
                </a:solidFill>
              </a:rPr>
              <a:t>competencia comunicativa</a:t>
            </a:r>
            <a:r>
              <a:rPr lang="es-CL" sz="2800" dirty="0"/>
              <a:t>”</a:t>
            </a:r>
          </a:p>
          <a:p>
            <a:pPr marL="45720" indent="0" algn="just">
              <a:buNone/>
            </a:pPr>
            <a:r>
              <a:rPr lang="es-CL" sz="2800" dirty="0"/>
              <a:t>								(Lomas, 1999)</a:t>
            </a:r>
          </a:p>
        </p:txBody>
      </p:sp>
    </p:spTree>
    <p:extLst>
      <p:ext uri="{BB962C8B-B14F-4D97-AF65-F5344CB8AC3E}">
        <p14:creationId xmlns:p14="http://schemas.microsoft.com/office/powerpoint/2010/main" val="380529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C40ADCC-5D57-0E4E-B3C1-D8823A8B4982}"/>
              </a:ext>
            </a:extLst>
          </p:cNvPr>
          <p:cNvGraphicFramePr/>
          <p:nvPr>
            <p:extLst>
              <p:ext uri="{D42A27DB-BD31-4B8C-83A1-F6EECF244321}">
                <p14:modId xmlns:p14="http://schemas.microsoft.com/office/powerpoint/2010/main" val="2493467368"/>
              </p:ext>
            </p:extLst>
          </p:nvPr>
        </p:nvGraphicFramePr>
        <p:xfrm>
          <a:off x="20066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CAB32E38-7C08-8148-8BFC-EBDE446F629F}"/>
              </a:ext>
            </a:extLst>
          </p:cNvPr>
          <p:cNvSpPr txBox="1"/>
          <p:nvPr/>
        </p:nvSpPr>
        <p:spPr>
          <a:xfrm>
            <a:off x="7665569" y="6251607"/>
            <a:ext cx="4347138" cy="523220"/>
          </a:xfrm>
          <a:prstGeom prst="rect">
            <a:avLst/>
          </a:prstGeom>
          <a:noFill/>
        </p:spPr>
        <p:txBody>
          <a:bodyPr wrap="square" rtlCol="0">
            <a:spAutoFit/>
          </a:bodyPr>
          <a:lstStyle/>
          <a:p>
            <a:r>
              <a:rPr lang="es-CL" sz="2800" dirty="0"/>
              <a:t>(Cassany,  Luna y Sanz, 2003)</a:t>
            </a:r>
          </a:p>
        </p:txBody>
      </p:sp>
    </p:spTree>
    <p:extLst>
      <p:ext uri="{BB962C8B-B14F-4D97-AF65-F5344CB8AC3E}">
        <p14:creationId xmlns:p14="http://schemas.microsoft.com/office/powerpoint/2010/main" val="38749195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graphicEl>
                                              <a:dgm id="{24AC3753-6297-4646-AC3F-977504F99BC3}"/>
                                            </p:graphicEl>
                                          </p:spTgt>
                                        </p:tgtEl>
                                        <p:attrNameLst>
                                          <p:attrName>style.visibility</p:attrName>
                                        </p:attrNameLst>
                                      </p:cBhvr>
                                      <p:to>
                                        <p:strVal val="visible"/>
                                      </p:to>
                                    </p:set>
                                    <p:anim calcmode="lin" valueType="num">
                                      <p:cBhvr>
                                        <p:cTn id="7" dur="500" fill="hold"/>
                                        <p:tgtEl>
                                          <p:spTgt spid="2">
                                            <p:graphicEl>
                                              <a:dgm id="{24AC3753-6297-4646-AC3F-977504F99BC3}"/>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24AC3753-6297-4646-AC3F-977504F99BC3}"/>
                                            </p:graphic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
                                            <p:graphicEl>
                                              <a:dgm id="{13171A0D-4CCD-C741-BBD5-8C0EC6D21F72}"/>
                                            </p:graphicEl>
                                          </p:spTgt>
                                        </p:tgtEl>
                                        <p:attrNameLst>
                                          <p:attrName>style.visibility</p:attrName>
                                        </p:attrNameLst>
                                      </p:cBhvr>
                                      <p:to>
                                        <p:strVal val="visible"/>
                                      </p:to>
                                    </p:set>
                                    <p:anim calcmode="lin" valueType="num">
                                      <p:cBhvr>
                                        <p:cTn id="13" dur="500" fill="hold"/>
                                        <p:tgtEl>
                                          <p:spTgt spid="2">
                                            <p:graphicEl>
                                              <a:dgm id="{13171A0D-4CCD-C741-BBD5-8C0EC6D21F72}"/>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13171A0D-4CCD-C741-BBD5-8C0EC6D21F72}"/>
                                            </p:graphic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
                                            <p:graphicEl>
                                              <a:dgm id="{B3DC94B0-B729-C440-874E-F5AD35F1A2D3}"/>
                                            </p:graphicEl>
                                          </p:spTgt>
                                        </p:tgtEl>
                                        <p:attrNameLst>
                                          <p:attrName>style.visibility</p:attrName>
                                        </p:attrNameLst>
                                      </p:cBhvr>
                                      <p:to>
                                        <p:strVal val="visible"/>
                                      </p:to>
                                    </p:set>
                                    <p:anim calcmode="lin" valueType="num">
                                      <p:cBhvr>
                                        <p:cTn id="19" dur="500" fill="hold"/>
                                        <p:tgtEl>
                                          <p:spTgt spid="2">
                                            <p:graphicEl>
                                              <a:dgm id="{B3DC94B0-B729-C440-874E-F5AD35F1A2D3}"/>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B3DC94B0-B729-C440-874E-F5AD35F1A2D3}"/>
                                            </p:graphic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
                                            <p:graphicEl>
                                              <a:dgm id="{B3DA34FE-A934-8D40-8B49-F0C1C113B113}"/>
                                            </p:graphicEl>
                                          </p:spTgt>
                                        </p:tgtEl>
                                        <p:attrNameLst>
                                          <p:attrName>style.visibility</p:attrName>
                                        </p:attrNameLst>
                                      </p:cBhvr>
                                      <p:to>
                                        <p:strVal val="visible"/>
                                      </p:to>
                                    </p:set>
                                    <p:anim calcmode="lin" valueType="num">
                                      <p:cBhvr>
                                        <p:cTn id="25" dur="500" fill="hold"/>
                                        <p:tgtEl>
                                          <p:spTgt spid="2">
                                            <p:graphicEl>
                                              <a:dgm id="{B3DA34FE-A934-8D40-8B49-F0C1C113B113}"/>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B3DA34FE-A934-8D40-8B49-F0C1C113B113}"/>
                                            </p:graphic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
                                            <p:graphicEl>
                                              <a:dgm id="{CF5F08EE-ED44-104E-9DE8-39854C9A24F9}"/>
                                            </p:graphicEl>
                                          </p:spTgt>
                                        </p:tgtEl>
                                        <p:attrNameLst>
                                          <p:attrName>style.visibility</p:attrName>
                                        </p:attrNameLst>
                                      </p:cBhvr>
                                      <p:to>
                                        <p:strVal val="visible"/>
                                      </p:to>
                                    </p:set>
                                    <p:anim calcmode="lin" valueType="num">
                                      <p:cBhvr>
                                        <p:cTn id="31" dur="500" fill="hold"/>
                                        <p:tgtEl>
                                          <p:spTgt spid="2">
                                            <p:graphicEl>
                                              <a:dgm id="{CF5F08EE-ED44-104E-9DE8-39854C9A24F9}"/>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CF5F08EE-ED44-104E-9DE8-39854C9A24F9}"/>
                                            </p:graphic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36BA61-4CBA-254C-86F0-491035A278A9}"/>
              </a:ext>
            </a:extLst>
          </p:cNvPr>
          <p:cNvSpPr>
            <a:spLocks noGrp="1"/>
          </p:cNvSpPr>
          <p:nvPr>
            <p:ph type="title"/>
          </p:nvPr>
        </p:nvSpPr>
        <p:spPr/>
        <p:txBody>
          <a:bodyPr>
            <a:normAutofit/>
          </a:bodyPr>
          <a:lstStyle/>
          <a:p>
            <a:pPr algn="ctr"/>
            <a:r>
              <a:rPr lang="es-CL" dirty="0"/>
              <a:t>Una didáctica de la comprensión desde el Enfoque Comunicativo – Funcional.</a:t>
            </a:r>
          </a:p>
        </p:txBody>
      </p:sp>
      <p:sp>
        <p:nvSpPr>
          <p:cNvPr id="4" name="2 Marcador de contenido">
            <a:extLst>
              <a:ext uri="{FF2B5EF4-FFF2-40B4-BE49-F238E27FC236}">
                <a16:creationId xmlns:a16="http://schemas.microsoft.com/office/drawing/2014/main" id="{1B66CFC0-5919-694A-A73F-83060F37D53A}"/>
              </a:ext>
            </a:extLst>
          </p:cNvPr>
          <p:cNvSpPr>
            <a:spLocks noGrp="1"/>
          </p:cNvSpPr>
          <p:nvPr>
            <p:ph idx="1"/>
          </p:nvPr>
        </p:nvSpPr>
        <p:spPr>
          <a:xfrm>
            <a:off x="838200" y="2465388"/>
            <a:ext cx="10515600" cy="1528951"/>
          </a:xfrm>
        </p:spPr>
        <p:txBody>
          <a:bodyPr>
            <a:normAutofit/>
          </a:bodyPr>
          <a:lstStyle/>
          <a:p>
            <a:pPr algn="just"/>
            <a:r>
              <a:rPr lang="es-CL" sz="2400" b="1" dirty="0"/>
              <a:t>La lectura es una actividad motivada</a:t>
            </a:r>
            <a:r>
              <a:rPr lang="es-CL" sz="2400" dirty="0"/>
              <a:t>, orientada a una meta, y cuyo resultado depende, por tanto, de la interacción entre las características del texto y la actividad del lector, que, cuando afronta la lectura, no lo hace desde el vacío, sino teniendo en cuenta distintos conocimientos, propósitos y expectativas.</a:t>
            </a:r>
          </a:p>
        </p:txBody>
      </p:sp>
      <p:sp>
        <p:nvSpPr>
          <p:cNvPr id="5" name="3 Marcador de texto">
            <a:extLst>
              <a:ext uri="{FF2B5EF4-FFF2-40B4-BE49-F238E27FC236}">
                <a16:creationId xmlns:a16="http://schemas.microsoft.com/office/drawing/2014/main" id="{08127B0D-9ED9-3341-8181-3D5C654BD6C8}"/>
              </a:ext>
            </a:extLst>
          </p:cNvPr>
          <p:cNvSpPr txBox="1">
            <a:spLocks/>
          </p:cNvSpPr>
          <p:nvPr/>
        </p:nvSpPr>
        <p:spPr>
          <a:xfrm>
            <a:off x="1056693" y="1690688"/>
            <a:ext cx="10078613" cy="774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CL" dirty="0"/>
              <a:t>(Tapia, 2005, p. 64)</a:t>
            </a:r>
          </a:p>
        </p:txBody>
      </p:sp>
    </p:spTree>
    <p:extLst>
      <p:ext uri="{BB962C8B-B14F-4D97-AF65-F5344CB8AC3E}">
        <p14:creationId xmlns:p14="http://schemas.microsoft.com/office/powerpoint/2010/main" val="1961840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AC8FBE7E-C136-E44A-BBEA-5DD170257BA7}"/>
              </a:ext>
            </a:extLst>
          </p:cNvPr>
          <p:cNvSpPr>
            <a:spLocks noGrp="1"/>
          </p:cNvSpPr>
          <p:nvPr>
            <p:ph type="title"/>
          </p:nvPr>
        </p:nvSpPr>
        <p:spPr/>
        <p:txBody>
          <a:bodyPr/>
          <a:lstStyle/>
          <a:p>
            <a:pPr algn="ctr"/>
            <a:r>
              <a:rPr lang="es-CL" dirty="0"/>
              <a:t>Enfoque Sociocultural.</a:t>
            </a:r>
          </a:p>
        </p:txBody>
      </p:sp>
      <p:sp>
        <p:nvSpPr>
          <p:cNvPr id="12" name="Marcador de contenido 2">
            <a:extLst>
              <a:ext uri="{FF2B5EF4-FFF2-40B4-BE49-F238E27FC236}">
                <a16:creationId xmlns:a16="http://schemas.microsoft.com/office/drawing/2014/main" id="{61C1931A-3FEA-5342-AF81-AA906FF41EF0}"/>
              </a:ext>
            </a:extLst>
          </p:cNvPr>
          <p:cNvSpPr>
            <a:spLocks noGrp="1"/>
          </p:cNvSpPr>
          <p:nvPr>
            <p:ph idx="1"/>
          </p:nvPr>
        </p:nvSpPr>
        <p:spPr>
          <a:xfrm>
            <a:off x="1099457" y="1839684"/>
            <a:ext cx="10279743" cy="2877457"/>
          </a:xfrm>
        </p:spPr>
        <p:txBody>
          <a:bodyPr>
            <a:normAutofit/>
          </a:bodyPr>
          <a:lstStyle/>
          <a:p>
            <a:pPr marL="45720" indent="0" algn="just">
              <a:buNone/>
            </a:pPr>
            <a:r>
              <a:rPr lang="es-CL" sz="3200" dirty="0">
                <a:solidFill>
                  <a:schemeClr val="accent2">
                    <a:lumMod val="50000"/>
                  </a:schemeClr>
                </a:solidFill>
              </a:rPr>
              <a:t>“El desarrollo de las capacidades de comprensión, de reflexión y de espíritu crítico para que el lenguaje no sea, como es, una forma continua de discriminación y de manipulación sociocultural de la mayoría de los ciudadanos.”</a:t>
            </a:r>
          </a:p>
          <a:p>
            <a:pPr marL="45720" indent="0">
              <a:buNone/>
            </a:pPr>
            <a:r>
              <a:rPr lang="es-CL" sz="3200" dirty="0"/>
              <a:t>					(González Nieto, 1980:172-173)</a:t>
            </a:r>
          </a:p>
        </p:txBody>
      </p:sp>
    </p:spTree>
    <p:extLst>
      <p:ext uri="{BB962C8B-B14F-4D97-AF65-F5344CB8AC3E}">
        <p14:creationId xmlns:p14="http://schemas.microsoft.com/office/powerpoint/2010/main" val="3483034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F2426-7275-48D5-9F48-C7EB83930163}"/>
              </a:ext>
            </a:extLst>
          </p:cNvPr>
          <p:cNvSpPr>
            <a:spLocks noGrp="1"/>
          </p:cNvSpPr>
          <p:nvPr>
            <p:ph type="title"/>
          </p:nvPr>
        </p:nvSpPr>
        <p:spPr/>
        <p:txBody>
          <a:bodyPr/>
          <a:lstStyle/>
          <a:p>
            <a:r>
              <a:rPr lang="es-CL" dirty="0"/>
              <a:t>Competencia mediática…</a:t>
            </a:r>
          </a:p>
        </p:txBody>
      </p:sp>
      <p:sp>
        <p:nvSpPr>
          <p:cNvPr id="3" name="Marcador de contenido 2">
            <a:extLst>
              <a:ext uri="{FF2B5EF4-FFF2-40B4-BE49-F238E27FC236}">
                <a16:creationId xmlns:a16="http://schemas.microsoft.com/office/drawing/2014/main" id="{FAAE07B1-142D-412C-AB7F-E7AA45D5C7DF}"/>
              </a:ext>
            </a:extLst>
          </p:cNvPr>
          <p:cNvSpPr>
            <a:spLocks noGrp="1"/>
          </p:cNvSpPr>
          <p:nvPr>
            <p:ph idx="1"/>
          </p:nvPr>
        </p:nvSpPr>
        <p:spPr>
          <a:xfrm>
            <a:off x="1143000" y="2057400"/>
            <a:ext cx="9872871" cy="932543"/>
          </a:xfrm>
        </p:spPr>
        <p:txBody>
          <a:bodyPr>
            <a:normAutofit fontScale="85000" lnSpcReduction="10000"/>
          </a:bodyPr>
          <a:lstStyle/>
          <a:p>
            <a:pPr marL="45720" indent="0">
              <a:buNone/>
            </a:pPr>
            <a:r>
              <a:rPr lang="es-CL" dirty="0">
                <a:solidFill>
                  <a:schemeClr val="accent2">
                    <a:lumMod val="50000"/>
                  </a:schemeClr>
                </a:solidFill>
              </a:rPr>
              <a:t>“El aire que respiramos es un compuesto de oxígeno, nitrógeno y publicidad.”</a:t>
            </a:r>
          </a:p>
          <a:p>
            <a:pPr marL="45720" indent="0">
              <a:buNone/>
            </a:pPr>
            <a:r>
              <a:rPr lang="es-CL" dirty="0">
                <a:solidFill>
                  <a:schemeClr val="accent2">
                    <a:lumMod val="50000"/>
                  </a:schemeClr>
                </a:solidFill>
              </a:rPr>
              <a:t>						(Guérin citado por </a:t>
            </a:r>
            <a:r>
              <a:rPr lang="es-CL" dirty="0" err="1">
                <a:solidFill>
                  <a:schemeClr val="accent2">
                    <a:lumMod val="50000"/>
                  </a:schemeClr>
                </a:solidFill>
              </a:rPr>
              <a:t>Furones</a:t>
            </a:r>
            <a:r>
              <a:rPr lang="es-CL" dirty="0">
                <a:solidFill>
                  <a:schemeClr val="accent2">
                    <a:lumMod val="50000"/>
                  </a:schemeClr>
                </a:solidFill>
              </a:rPr>
              <a:t>, 1980)</a:t>
            </a:r>
          </a:p>
        </p:txBody>
      </p:sp>
      <p:sp>
        <p:nvSpPr>
          <p:cNvPr id="4" name="Marcador de contenido 2">
            <a:extLst>
              <a:ext uri="{FF2B5EF4-FFF2-40B4-BE49-F238E27FC236}">
                <a16:creationId xmlns:a16="http://schemas.microsoft.com/office/drawing/2014/main" id="{0B839AD5-D0B8-4D03-9F90-D4436AB3627B}"/>
              </a:ext>
            </a:extLst>
          </p:cNvPr>
          <p:cNvSpPr txBox="1">
            <a:spLocks/>
          </p:cNvSpPr>
          <p:nvPr/>
        </p:nvSpPr>
        <p:spPr>
          <a:xfrm>
            <a:off x="1143000" y="3081382"/>
            <a:ext cx="9872871" cy="342101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gn="just">
              <a:buFontTx/>
              <a:buChar char="-"/>
            </a:pPr>
            <a:r>
              <a:rPr lang="es-CL" dirty="0">
                <a:solidFill>
                  <a:schemeClr val="accent1">
                    <a:lumMod val="75000"/>
                  </a:schemeClr>
                </a:solidFill>
              </a:rPr>
              <a:t>“Cada vez más nuestras ideas sobre el mundo y sobre las personas tienen su origen en los mensajes de </a:t>
            </a:r>
            <a:r>
              <a:rPr lang="es-CL" i="1" dirty="0">
                <a:solidFill>
                  <a:schemeClr val="accent1">
                    <a:lumMod val="75000"/>
                  </a:schemeClr>
                </a:solidFill>
              </a:rPr>
              <a:t>industrias de la conciencia </a:t>
            </a:r>
            <a:r>
              <a:rPr lang="es-CL" dirty="0">
                <a:solidFill>
                  <a:schemeClr val="accent1">
                    <a:lumMod val="75000"/>
                  </a:schemeClr>
                </a:solidFill>
              </a:rPr>
              <a:t>como la televisión y la publicidad y en los contenidos que transmiten las redes de Internet.”</a:t>
            </a:r>
          </a:p>
          <a:p>
            <a:pPr algn="just">
              <a:buFontTx/>
              <a:buChar char="-"/>
            </a:pPr>
            <a:endParaRPr lang="es-CL" dirty="0">
              <a:solidFill>
                <a:schemeClr val="accent6">
                  <a:lumMod val="75000"/>
                </a:schemeClr>
              </a:solidFill>
            </a:endParaRPr>
          </a:p>
          <a:p>
            <a:pPr algn="just">
              <a:buFontTx/>
              <a:buChar char="-"/>
            </a:pPr>
            <a:r>
              <a:rPr lang="es-CL" dirty="0">
                <a:solidFill>
                  <a:schemeClr val="accent1">
                    <a:lumMod val="75000"/>
                  </a:schemeClr>
                </a:solidFill>
              </a:rPr>
              <a:t>“La exhibición a gran escala (…)de la cultura de masa, de los mitos, de las ideologías, de los estilos de vida y de las imágenes de las sociedades de </a:t>
            </a:r>
            <a:r>
              <a:rPr lang="es-CL" i="1" dirty="0">
                <a:solidFill>
                  <a:schemeClr val="accent1">
                    <a:lumMod val="75000"/>
                  </a:schemeClr>
                </a:solidFill>
              </a:rPr>
              <a:t>libre mercado </a:t>
            </a:r>
            <a:r>
              <a:rPr lang="es-CL" dirty="0">
                <a:solidFill>
                  <a:schemeClr val="accent1">
                    <a:lumMod val="75000"/>
                  </a:schemeClr>
                </a:solidFill>
              </a:rPr>
              <a:t>orienta así la construcción de la identidad cultural de las personas y de los grupos sociales.”</a:t>
            </a:r>
          </a:p>
          <a:p>
            <a:pPr marL="2271400" lvl="8" indent="0">
              <a:buNone/>
            </a:pPr>
            <a:r>
              <a:rPr lang="es-CL" sz="2400" dirty="0">
                <a:solidFill>
                  <a:schemeClr val="accent6">
                    <a:lumMod val="75000"/>
                  </a:schemeClr>
                </a:solidFill>
              </a:rPr>
              <a:t>                       				(Lomas, 2017)</a:t>
            </a:r>
          </a:p>
        </p:txBody>
      </p:sp>
    </p:spTree>
    <p:extLst>
      <p:ext uri="{BB962C8B-B14F-4D97-AF65-F5344CB8AC3E}">
        <p14:creationId xmlns:p14="http://schemas.microsoft.com/office/powerpoint/2010/main" val="517600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1000"/>
                                        <p:tgtEl>
                                          <p:spTgt spid="4">
                                            <p:txEl>
                                              <p:pRg st="3" end="3"/>
                                            </p:txEl>
                                          </p:spTgt>
                                        </p:tgtEl>
                                      </p:cBhvr>
                                    </p:animEffect>
                                    <p:anim calcmode="lin" valueType="num">
                                      <p:cBhvr>
                                        <p:cTn id="4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Objetivos:</a:t>
            </a:r>
          </a:p>
        </p:txBody>
      </p:sp>
      <p:sp>
        <p:nvSpPr>
          <p:cNvPr id="3" name="2 Marcador de contenido"/>
          <p:cNvSpPr>
            <a:spLocks noGrp="1"/>
          </p:cNvSpPr>
          <p:nvPr>
            <p:ph idx="1"/>
          </p:nvPr>
        </p:nvSpPr>
        <p:spPr/>
        <p:txBody>
          <a:bodyPr/>
          <a:lstStyle/>
          <a:p>
            <a:pPr algn="just"/>
            <a:r>
              <a:rPr lang="es-CL" sz="2400" dirty="0"/>
              <a:t>Comprender qué características tiene una didáctica de la comprensión centrada en el enfoque Tradicional - Gramatical, Comunicativo - funcional y en el Sociocultural.</a:t>
            </a:r>
          </a:p>
          <a:p>
            <a:pPr marL="0" indent="0" algn="just">
              <a:buNone/>
            </a:pPr>
            <a:endParaRPr lang="es-CL" sz="2400" dirty="0"/>
          </a:p>
          <a:p>
            <a:pPr algn="just"/>
            <a:r>
              <a:rPr lang="es-CL" sz="2400" dirty="0"/>
              <a:t>Reflexionar respecto del enfoque desde el cual está pensada la didáctica de la lengua en el día de hoy.</a:t>
            </a:r>
          </a:p>
          <a:p>
            <a:pPr marL="0" indent="0" algn="just">
              <a:buNone/>
            </a:pPr>
            <a:endParaRPr lang="es-CL" sz="2400" dirty="0"/>
          </a:p>
        </p:txBody>
      </p:sp>
    </p:spTree>
    <p:extLst>
      <p:ext uri="{BB962C8B-B14F-4D97-AF65-F5344CB8AC3E}">
        <p14:creationId xmlns:p14="http://schemas.microsoft.com/office/powerpoint/2010/main" val="38090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3DA96-33CF-9A44-8AF1-3052B60E0DCE}"/>
              </a:ext>
            </a:extLst>
          </p:cNvPr>
          <p:cNvSpPr>
            <a:spLocks noGrp="1"/>
          </p:cNvSpPr>
          <p:nvPr>
            <p:ph type="title"/>
          </p:nvPr>
        </p:nvSpPr>
        <p:spPr/>
        <p:txBody>
          <a:bodyPr/>
          <a:lstStyle/>
          <a:p>
            <a:r>
              <a:rPr lang="es-CL" dirty="0"/>
              <a:t>Enfoque Sociocultural.</a:t>
            </a:r>
          </a:p>
        </p:txBody>
      </p:sp>
      <p:sp>
        <p:nvSpPr>
          <p:cNvPr id="3" name="Marcador de contenido 2">
            <a:extLst>
              <a:ext uri="{FF2B5EF4-FFF2-40B4-BE49-F238E27FC236}">
                <a16:creationId xmlns:a16="http://schemas.microsoft.com/office/drawing/2014/main" id="{D563E4F2-E7D4-234F-9F91-0A80232CF1FC}"/>
              </a:ext>
            </a:extLst>
          </p:cNvPr>
          <p:cNvSpPr>
            <a:spLocks noGrp="1"/>
          </p:cNvSpPr>
          <p:nvPr>
            <p:ph idx="1"/>
          </p:nvPr>
        </p:nvSpPr>
        <p:spPr>
          <a:xfrm>
            <a:off x="838200" y="1825625"/>
            <a:ext cx="10515600" cy="4306234"/>
          </a:xfrm>
        </p:spPr>
        <p:txBody>
          <a:bodyPr>
            <a:normAutofit/>
          </a:bodyPr>
          <a:lstStyle/>
          <a:p>
            <a:pPr marL="0" indent="0" algn="just">
              <a:buNone/>
            </a:pPr>
            <a:r>
              <a:rPr lang="es-CL" dirty="0"/>
              <a:t>De ahí la conveniencia de intervenir desde la educación (aunque no solo desde la educación) con el fin de enseñar al alumnado no solo los códigos iconoverbales del lenguaje de la publicidad sino </a:t>
            </a:r>
            <a:r>
              <a:rPr lang="es-CL" sz="3000" b="1" dirty="0">
                <a:solidFill>
                  <a:schemeClr val="accent1">
                    <a:lumMod val="75000"/>
                  </a:schemeClr>
                </a:solidFill>
              </a:rPr>
              <a:t>también las destrezas que les permitan interpretar de una manera competente y crítica sus efectos culturales. </a:t>
            </a:r>
          </a:p>
          <a:p>
            <a:pPr marL="0" indent="0" algn="just">
              <a:buNone/>
            </a:pPr>
            <a:endParaRPr lang="es-CL" sz="3000" b="1" dirty="0">
              <a:solidFill>
                <a:schemeClr val="accent1">
                  <a:lumMod val="75000"/>
                </a:schemeClr>
              </a:solidFill>
            </a:endParaRPr>
          </a:p>
          <a:p>
            <a:pPr marL="0" indent="0" algn="just">
              <a:buNone/>
            </a:pPr>
            <a:r>
              <a:rPr lang="es-CL" dirty="0"/>
              <a:t>“El lenguaje no existe al margen de los usos e intenciones de quienes lo hablan, escuchan, leen y escriben. “</a:t>
            </a:r>
            <a:endParaRPr lang="es-CL" dirty="0">
              <a:solidFill>
                <a:schemeClr val="accent6">
                  <a:lumMod val="75000"/>
                </a:schemeClr>
              </a:solidFill>
            </a:endParaRPr>
          </a:p>
          <a:p>
            <a:pPr marL="0" indent="0" algn="r">
              <a:buNone/>
            </a:pPr>
            <a:r>
              <a:rPr lang="es-CL" dirty="0">
                <a:solidFill>
                  <a:schemeClr val="accent6">
                    <a:lumMod val="75000"/>
                  </a:schemeClr>
                </a:solidFill>
              </a:rPr>
              <a:t> (Lomas, 2017)</a:t>
            </a:r>
            <a:endParaRPr lang="es-CL" dirty="0"/>
          </a:p>
          <a:p>
            <a:endParaRPr lang="es-CL" dirty="0"/>
          </a:p>
        </p:txBody>
      </p:sp>
    </p:spTree>
    <p:extLst>
      <p:ext uri="{BB962C8B-B14F-4D97-AF65-F5344CB8AC3E}">
        <p14:creationId xmlns:p14="http://schemas.microsoft.com/office/powerpoint/2010/main" val="3544385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660D1D2-F61A-C443-AF91-D7BE89D9746C}"/>
              </a:ext>
            </a:extLst>
          </p:cNvPr>
          <p:cNvGraphicFramePr/>
          <p:nvPr>
            <p:extLst>
              <p:ext uri="{D42A27DB-BD31-4B8C-83A1-F6EECF244321}">
                <p14:modId xmlns:p14="http://schemas.microsoft.com/office/powerpoint/2010/main" val="2433284409"/>
              </p:ext>
            </p:extLst>
          </p:nvPr>
        </p:nvGraphicFramePr>
        <p:xfrm>
          <a:off x="364565" y="0"/>
          <a:ext cx="1150470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5612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4BF51F8C-ECC3-BE49-8C94-E90F7B589EEC}"/>
                                            </p:graphicEl>
                                          </p:spTgt>
                                        </p:tgtEl>
                                        <p:attrNameLst>
                                          <p:attrName>style.visibility</p:attrName>
                                        </p:attrNameLst>
                                      </p:cBhvr>
                                      <p:to>
                                        <p:strVal val="visible"/>
                                      </p:to>
                                    </p:set>
                                    <p:animEffect transition="in" filter="fade">
                                      <p:cBhvr>
                                        <p:cTn id="7" dur="1000"/>
                                        <p:tgtEl>
                                          <p:spTgt spid="2">
                                            <p:graphicEl>
                                              <a:dgm id="{4BF51F8C-ECC3-BE49-8C94-E90F7B589EEC}"/>
                                            </p:graphicEl>
                                          </p:spTgt>
                                        </p:tgtEl>
                                      </p:cBhvr>
                                    </p:animEffect>
                                    <p:anim calcmode="lin" valueType="num">
                                      <p:cBhvr>
                                        <p:cTn id="8" dur="1000" fill="hold"/>
                                        <p:tgtEl>
                                          <p:spTgt spid="2">
                                            <p:graphicEl>
                                              <a:dgm id="{4BF51F8C-ECC3-BE49-8C94-E90F7B589EEC}"/>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4BF51F8C-ECC3-BE49-8C94-E90F7B589EEC}"/>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E0A509C9-91BA-E74F-99F5-E5F2795A8E30}"/>
                                            </p:graphicEl>
                                          </p:spTgt>
                                        </p:tgtEl>
                                        <p:attrNameLst>
                                          <p:attrName>style.visibility</p:attrName>
                                        </p:attrNameLst>
                                      </p:cBhvr>
                                      <p:to>
                                        <p:strVal val="visible"/>
                                      </p:to>
                                    </p:set>
                                    <p:animEffect transition="in" filter="fade">
                                      <p:cBhvr>
                                        <p:cTn id="14" dur="1000"/>
                                        <p:tgtEl>
                                          <p:spTgt spid="2">
                                            <p:graphicEl>
                                              <a:dgm id="{E0A509C9-91BA-E74F-99F5-E5F2795A8E30}"/>
                                            </p:graphicEl>
                                          </p:spTgt>
                                        </p:tgtEl>
                                      </p:cBhvr>
                                    </p:animEffect>
                                    <p:anim calcmode="lin" valueType="num">
                                      <p:cBhvr>
                                        <p:cTn id="15" dur="1000" fill="hold"/>
                                        <p:tgtEl>
                                          <p:spTgt spid="2">
                                            <p:graphicEl>
                                              <a:dgm id="{E0A509C9-91BA-E74F-99F5-E5F2795A8E30}"/>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E0A509C9-91BA-E74F-99F5-E5F2795A8E30}"/>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6D5C311C-FF2F-6444-B6A6-38F06D64DFA2}"/>
                                            </p:graphicEl>
                                          </p:spTgt>
                                        </p:tgtEl>
                                        <p:attrNameLst>
                                          <p:attrName>style.visibility</p:attrName>
                                        </p:attrNameLst>
                                      </p:cBhvr>
                                      <p:to>
                                        <p:strVal val="visible"/>
                                      </p:to>
                                    </p:set>
                                    <p:animEffect transition="in" filter="fade">
                                      <p:cBhvr>
                                        <p:cTn id="21" dur="1000"/>
                                        <p:tgtEl>
                                          <p:spTgt spid="2">
                                            <p:graphicEl>
                                              <a:dgm id="{6D5C311C-FF2F-6444-B6A6-38F06D64DFA2}"/>
                                            </p:graphicEl>
                                          </p:spTgt>
                                        </p:tgtEl>
                                      </p:cBhvr>
                                    </p:animEffect>
                                    <p:anim calcmode="lin" valueType="num">
                                      <p:cBhvr>
                                        <p:cTn id="22" dur="1000" fill="hold"/>
                                        <p:tgtEl>
                                          <p:spTgt spid="2">
                                            <p:graphicEl>
                                              <a:dgm id="{6D5C311C-FF2F-6444-B6A6-38F06D64DFA2}"/>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6D5C311C-FF2F-6444-B6A6-38F06D64DFA2}"/>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graphicEl>
                                              <a:dgm id="{25762EF2-B0B2-284F-A9A7-14454A75A1AA}"/>
                                            </p:graphicEl>
                                          </p:spTgt>
                                        </p:tgtEl>
                                        <p:attrNameLst>
                                          <p:attrName>style.visibility</p:attrName>
                                        </p:attrNameLst>
                                      </p:cBhvr>
                                      <p:to>
                                        <p:strVal val="visible"/>
                                      </p:to>
                                    </p:set>
                                    <p:animEffect transition="in" filter="fade">
                                      <p:cBhvr>
                                        <p:cTn id="26" dur="1000"/>
                                        <p:tgtEl>
                                          <p:spTgt spid="2">
                                            <p:graphicEl>
                                              <a:dgm id="{25762EF2-B0B2-284F-A9A7-14454A75A1AA}"/>
                                            </p:graphicEl>
                                          </p:spTgt>
                                        </p:tgtEl>
                                      </p:cBhvr>
                                    </p:animEffect>
                                    <p:anim calcmode="lin" valueType="num">
                                      <p:cBhvr>
                                        <p:cTn id="27" dur="1000" fill="hold"/>
                                        <p:tgtEl>
                                          <p:spTgt spid="2">
                                            <p:graphicEl>
                                              <a:dgm id="{25762EF2-B0B2-284F-A9A7-14454A75A1AA}"/>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25762EF2-B0B2-284F-A9A7-14454A75A1AA}"/>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graphicEl>
                                              <a:dgm id="{A352F478-056C-AE46-847B-FDE3E7D962A5}"/>
                                            </p:graphicEl>
                                          </p:spTgt>
                                        </p:tgtEl>
                                        <p:attrNameLst>
                                          <p:attrName>style.visibility</p:attrName>
                                        </p:attrNameLst>
                                      </p:cBhvr>
                                      <p:to>
                                        <p:strVal val="visible"/>
                                      </p:to>
                                    </p:set>
                                    <p:animEffect transition="in" filter="fade">
                                      <p:cBhvr>
                                        <p:cTn id="33" dur="1000"/>
                                        <p:tgtEl>
                                          <p:spTgt spid="2">
                                            <p:graphicEl>
                                              <a:dgm id="{A352F478-056C-AE46-847B-FDE3E7D962A5}"/>
                                            </p:graphicEl>
                                          </p:spTgt>
                                        </p:tgtEl>
                                      </p:cBhvr>
                                    </p:animEffect>
                                    <p:anim calcmode="lin" valueType="num">
                                      <p:cBhvr>
                                        <p:cTn id="34" dur="1000" fill="hold"/>
                                        <p:tgtEl>
                                          <p:spTgt spid="2">
                                            <p:graphicEl>
                                              <a:dgm id="{A352F478-056C-AE46-847B-FDE3E7D962A5}"/>
                                            </p:graphicEl>
                                          </p:spTgt>
                                        </p:tgtEl>
                                        <p:attrNameLst>
                                          <p:attrName>ppt_x</p:attrName>
                                        </p:attrNameLst>
                                      </p:cBhvr>
                                      <p:tavLst>
                                        <p:tav tm="0">
                                          <p:val>
                                            <p:strVal val="#ppt_x"/>
                                          </p:val>
                                        </p:tav>
                                        <p:tav tm="100000">
                                          <p:val>
                                            <p:strVal val="#ppt_x"/>
                                          </p:val>
                                        </p:tav>
                                      </p:tavLst>
                                    </p:anim>
                                    <p:anim calcmode="lin" valueType="num">
                                      <p:cBhvr>
                                        <p:cTn id="35" dur="1000" fill="hold"/>
                                        <p:tgtEl>
                                          <p:spTgt spid="2">
                                            <p:graphicEl>
                                              <a:dgm id="{A352F478-056C-AE46-847B-FDE3E7D962A5}"/>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graphicEl>
                                              <a:dgm id="{BF1F1679-F67A-D449-BEB1-4439D50252C2}"/>
                                            </p:graphicEl>
                                          </p:spTgt>
                                        </p:tgtEl>
                                        <p:attrNameLst>
                                          <p:attrName>style.visibility</p:attrName>
                                        </p:attrNameLst>
                                      </p:cBhvr>
                                      <p:to>
                                        <p:strVal val="visible"/>
                                      </p:to>
                                    </p:set>
                                    <p:animEffect transition="in" filter="fade">
                                      <p:cBhvr>
                                        <p:cTn id="38" dur="1000"/>
                                        <p:tgtEl>
                                          <p:spTgt spid="2">
                                            <p:graphicEl>
                                              <a:dgm id="{BF1F1679-F67A-D449-BEB1-4439D50252C2}"/>
                                            </p:graphicEl>
                                          </p:spTgt>
                                        </p:tgtEl>
                                      </p:cBhvr>
                                    </p:animEffect>
                                    <p:anim calcmode="lin" valueType="num">
                                      <p:cBhvr>
                                        <p:cTn id="39" dur="1000" fill="hold"/>
                                        <p:tgtEl>
                                          <p:spTgt spid="2">
                                            <p:graphicEl>
                                              <a:dgm id="{BF1F1679-F67A-D449-BEB1-4439D50252C2}"/>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BF1F1679-F67A-D449-BEB1-4439D50252C2}"/>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graphicEl>
                                              <a:dgm id="{B2765EB0-F26D-6449-AE83-7AC9F2D5D5A7}"/>
                                            </p:graphicEl>
                                          </p:spTgt>
                                        </p:tgtEl>
                                        <p:attrNameLst>
                                          <p:attrName>style.visibility</p:attrName>
                                        </p:attrNameLst>
                                      </p:cBhvr>
                                      <p:to>
                                        <p:strVal val="visible"/>
                                      </p:to>
                                    </p:set>
                                    <p:animEffect transition="in" filter="fade">
                                      <p:cBhvr>
                                        <p:cTn id="45" dur="1000"/>
                                        <p:tgtEl>
                                          <p:spTgt spid="2">
                                            <p:graphicEl>
                                              <a:dgm id="{B2765EB0-F26D-6449-AE83-7AC9F2D5D5A7}"/>
                                            </p:graphicEl>
                                          </p:spTgt>
                                        </p:tgtEl>
                                      </p:cBhvr>
                                    </p:animEffect>
                                    <p:anim calcmode="lin" valueType="num">
                                      <p:cBhvr>
                                        <p:cTn id="46" dur="1000" fill="hold"/>
                                        <p:tgtEl>
                                          <p:spTgt spid="2">
                                            <p:graphicEl>
                                              <a:dgm id="{B2765EB0-F26D-6449-AE83-7AC9F2D5D5A7}"/>
                                            </p:graphicEl>
                                          </p:spTgt>
                                        </p:tgtEl>
                                        <p:attrNameLst>
                                          <p:attrName>ppt_x</p:attrName>
                                        </p:attrNameLst>
                                      </p:cBhvr>
                                      <p:tavLst>
                                        <p:tav tm="0">
                                          <p:val>
                                            <p:strVal val="#ppt_x"/>
                                          </p:val>
                                        </p:tav>
                                        <p:tav tm="100000">
                                          <p:val>
                                            <p:strVal val="#ppt_x"/>
                                          </p:val>
                                        </p:tav>
                                      </p:tavLst>
                                    </p:anim>
                                    <p:anim calcmode="lin" valueType="num">
                                      <p:cBhvr>
                                        <p:cTn id="47" dur="1000" fill="hold"/>
                                        <p:tgtEl>
                                          <p:spTgt spid="2">
                                            <p:graphicEl>
                                              <a:dgm id="{B2765EB0-F26D-6449-AE83-7AC9F2D5D5A7}"/>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
                                            <p:graphicEl>
                                              <a:dgm id="{77605DDC-C13D-0045-9E6C-B1A767FEC872}"/>
                                            </p:graphicEl>
                                          </p:spTgt>
                                        </p:tgtEl>
                                        <p:attrNameLst>
                                          <p:attrName>style.visibility</p:attrName>
                                        </p:attrNameLst>
                                      </p:cBhvr>
                                      <p:to>
                                        <p:strVal val="visible"/>
                                      </p:to>
                                    </p:set>
                                    <p:animEffect transition="in" filter="fade">
                                      <p:cBhvr>
                                        <p:cTn id="50" dur="1000"/>
                                        <p:tgtEl>
                                          <p:spTgt spid="2">
                                            <p:graphicEl>
                                              <a:dgm id="{77605DDC-C13D-0045-9E6C-B1A767FEC872}"/>
                                            </p:graphicEl>
                                          </p:spTgt>
                                        </p:tgtEl>
                                      </p:cBhvr>
                                    </p:animEffect>
                                    <p:anim calcmode="lin" valueType="num">
                                      <p:cBhvr>
                                        <p:cTn id="51" dur="1000" fill="hold"/>
                                        <p:tgtEl>
                                          <p:spTgt spid="2">
                                            <p:graphicEl>
                                              <a:dgm id="{77605DDC-C13D-0045-9E6C-B1A767FEC872}"/>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77605DDC-C13D-0045-9E6C-B1A767FEC872}"/>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CA485DCB-6E17-0049-A1C9-9829F06469F6}"/>
                                            </p:graphicEl>
                                          </p:spTgt>
                                        </p:tgtEl>
                                        <p:attrNameLst>
                                          <p:attrName>style.visibility</p:attrName>
                                        </p:attrNameLst>
                                      </p:cBhvr>
                                      <p:to>
                                        <p:strVal val="visible"/>
                                      </p:to>
                                    </p:set>
                                    <p:animEffect transition="in" filter="fade">
                                      <p:cBhvr>
                                        <p:cTn id="55" dur="1000"/>
                                        <p:tgtEl>
                                          <p:spTgt spid="2">
                                            <p:graphicEl>
                                              <a:dgm id="{CA485DCB-6E17-0049-A1C9-9829F06469F6}"/>
                                            </p:graphicEl>
                                          </p:spTgt>
                                        </p:tgtEl>
                                      </p:cBhvr>
                                    </p:animEffect>
                                    <p:anim calcmode="lin" valueType="num">
                                      <p:cBhvr>
                                        <p:cTn id="56" dur="1000" fill="hold"/>
                                        <p:tgtEl>
                                          <p:spTgt spid="2">
                                            <p:graphicEl>
                                              <a:dgm id="{CA485DCB-6E17-0049-A1C9-9829F06469F6}"/>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CA485DCB-6E17-0049-A1C9-9829F06469F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59AF989-9ED6-9E43-B793-DDBBCE34B043}"/>
              </a:ext>
            </a:extLst>
          </p:cNvPr>
          <p:cNvSpPr/>
          <p:nvPr/>
        </p:nvSpPr>
        <p:spPr>
          <a:xfrm>
            <a:off x="770965" y="1165411"/>
            <a:ext cx="10578353" cy="1384995"/>
          </a:xfrm>
          <a:prstGeom prst="rect">
            <a:avLst/>
          </a:prstGeom>
        </p:spPr>
        <p:txBody>
          <a:bodyPr wrap="square">
            <a:spAutoFit/>
          </a:bodyPr>
          <a:lstStyle/>
          <a:p>
            <a:pPr algn="just"/>
            <a:r>
              <a:rPr lang="es-CL" sz="2800" dirty="0"/>
              <a:t>“El énfasis en la mejora de los usos lingüísticos y comunicativos del alumnado no puede ni debe disociarse del análisis crítico de los efectos subjetivos y culturales de esos usos(...)”</a:t>
            </a:r>
          </a:p>
        </p:txBody>
      </p:sp>
      <p:sp>
        <p:nvSpPr>
          <p:cNvPr id="5" name="Rectángulo 4">
            <a:extLst>
              <a:ext uri="{FF2B5EF4-FFF2-40B4-BE49-F238E27FC236}">
                <a16:creationId xmlns:a16="http://schemas.microsoft.com/office/drawing/2014/main" id="{C8565744-0CFE-FC4A-9AC9-1FD44D66E725}"/>
              </a:ext>
            </a:extLst>
          </p:cNvPr>
          <p:cNvSpPr/>
          <p:nvPr/>
        </p:nvSpPr>
        <p:spPr>
          <a:xfrm>
            <a:off x="770965" y="3801035"/>
            <a:ext cx="10578353" cy="1852664"/>
          </a:xfrm>
          <a:prstGeom prst="rect">
            <a:avLst/>
          </a:prstGeom>
        </p:spPr>
        <p:txBody>
          <a:bodyPr wrap="square">
            <a:spAutoFit/>
          </a:bodyPr>
          <a:lstStyle/>
          <a:p>
            <a:pPr algn="just"/>
            <a:r>
              <a:rPr lang="es-CL" sz="2800" dirty="0"/>
              <a:t>“(...) Es decir, del modo en que los textos orales, escritos, audiovisuales e hipertextuales contribuyen a la construcción de la identidad sociocultural de las personas y por ello de las ideologías subyacentes a las versiones y visiones del mundo que contienen.“</a:t>
            </a:r>
          </a:p>
        </p:txBody>
      </p:sp>
      <p:sp>
        <p:nvSpPr>
          <p:cNvPr id="6" name="Rectángulo 5">
            <a:extLst>
              <a:ext uri="{FF2B5EF4-FFF2-40B4-BE49-F238E27FC236}">
                <a16:creationId xmlns:a16="http://schemas.microsoft.com/office/drawing/2014/main" id="{B3CAA075-7380-B04D-A70A-1D56E2C5CE61}"/>
              </a:ext>
            </a:extLst>
          </p:cNvPr>
          <p:cNvSpPr/>
          <p:nvPr/>
        </p:nvSpPr>
        <p:spPr>
          <a:xfrm>
            <a:off x="8350205" y="5987534"/>
            <a:ext cx="2632452" cy="584775"/>
          </a:xfrm>
          <a:prstGeom prst="rect">
            <a:avLst/>
          </a:prstGeom>
        </p:spPr>
        <p:txBody>
          <a:bodyPr wrap="none">
            <a:spAutoFit/>
          </a:bodyPr>
          <a:lstStyle/>
          <a:p>
            <a:pPr algn="r"/>
            <a:r>
              <a:rPr lang="es-CL" sz="3200" dirty="0">
                <a:solidFill>
                  <a:schemeClr val="accent6">
                    <a:lumMod val="75000"/>
                  </a:schemeClr>
                </a:solidFill>
              </a:rPr>
              <a:t> (Lomas, 2017)</a:t>
            </a:r>
            <a:endParaRPr lang="es-CL" sz="3200" dirty="0"/>
          </a:p>
        </p:txBody>
      </p:sp>
    </p:spTree>
    <p:extLst>
      <p:ext uri="{BB962C8B-B14F-4D97-AF65-F5344CB8AC3E}">
        <p14:creationId xmlns:p14="http://schemas.microsoft.com/office/powerpoint/2010/main" val="318647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4A0F4EFB-550C-8349-B20F-332719483DA2}"/>
              </a:ext>
            </a:extLst>
          </p:cNvPr>
          <p:cNvSpPr>
            <a:spLocks noGrp="1"/>
          </p:cNvSpPr>
          <p:nvPr>
            <p:ph type="title"/>
          </p:nvPr>
        </p:nvSpPr>
        <p:spPr/>
        <p:txBody>
          <a:bodyPr/>
          <a:lstStyle/>
          <a:p>
            <a:r>
              <a:rPr lang="es-CL" dirty="0"/>
              <a:t>Conclusiones.</a:t>
            </a:r>
          </a:p>
        </p:txBody>
      </p:sp>
      <p:sp>
        <p:nvSpPr>
          <p:cNvPr id="8" name="Marcador de contenido 7">
            <a:extLst>
              <a:ext uri="{FF2B5EF4-FFF2-40B4-BE49-F238E27FC236}">
                <a16:creationId xmlns:a16="http://schemas.microsoft.com/office/drawing/2014/main" id="{526FF0EC-DF14-D641-9ACE-0AA2C233D0D5}"/>
              </a:ext>
            </a:extLst>
          </p:cNvPr>
          <p:cNvSpPr>
            <a:spLocks noGrp="1"/>
          </p:cNvSpPr>
          <p:nvPr>
            <p:ph idx="1"/>
          </p:nvPr>
        </p:nvSpPr>
        <p:spPr/>
        <p:txBody>
          <a:bodyPr/>
          <a:lstStyle/>
          <a:p>
            <a:r>
              <a:rPr lang="es-CL" dirty="0"/>
              <a:t>¿Desde qué enfoque(s) hemos visto que se ha desarrollado la didáctica de la lengua con nuestros y nuestras estudiantes?</a:t>
            </a:r>
          </a:p>
          <a:p>
            <a:endParaRPr lang="es-CL" dirty="0"/>
          </a:p>
          <a:p>
            <a:r>
              <a:rPr lang="es-CL" dirty="0"/>
              <a:t>¿Qué factores han incidido en esta praxis?</a:t>
            </a:r>
          </a:p>
          <a:p>
            <a:endParaRPr lang="es-CL" dirty="0"/>
          </a:p>
          <a:p>
            <a:r>
              <a:rPr lang="es-CL" dirty="0"/>
              <a:t>¿Qué aspectos dentro de mi práctica didáctica deben redirigirse, para que se enfoque en las perspectiva Comunicativo-Funcional y Sociocrítica?</a:t>
            </a:r>
          </a:p>
        </p:txBody>
      </p:sp>
    </p:spTree>
    <p:extLst>
      <p:ext uri="{BB962C8B-B14F-4D97-AF65-F5344CB8AC3E}">
        <p14:creationId xmlns:p14="http://schemas.microsoft.com/office/powerpoint/2010/main" val="3949030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31331F-C5EE-D040-88EA-749F011BC1F1}"/>
              </a:ext>
            </a:extLst>
          </p:cNvPr>
          <p:cNvSpPr>
            <a:spLocks noGrp="1"/>
          </p:cNvSpPr>
          <p:nvPr>
            <p:ph type="title"/>
          </p:nvPr>
        </p:nvSpPr>
        <p:spPr/>
        <p:txBody>
          <a:bodyPr/>
          <a:lstStyle/>
          <a:p>
            <a:r>
              <a:rPr lang="es-CL" dirty="0"/>
              <a:t>Taller de Análisis</a:t>
            </a:r>
          </a:p>
        </p:txBody>
      </p:sp>
      <p:sp>
        <p:nvSpPr>
          <p:cNvPr id="3" name="Marcador de contenido 2">
            <a:extLst>
              <a:ext uri="{FF2B5EF4-FFF2-40B4-BE49-F238E27FC236}">
                <a16:creationId xmlns:a16="http://schemas.microsoft.com/office/drawing/2014/main" id="{309336DD-C4D4-6941-96AA-88B470517274}"/>
              </a:ext>
            </a:extLst>
          </p:cNvPr>
          <p:cNvSpPr>
            <a:spLocks noGrp="1"/>
          </p:cNvSpPr>
          <p:nvPr>
            <p:ph idx="1"/>
          </p:nvPr>
        </p:nvSpPr>
        <p:spPr>
          <a:xfrm>
            <a:off x="838200" y="1423844"/>
            <a:ext cx="10515600" cy="1325563"/>
          </a:xfrm>
        </p:spPr>
        <p:txBody>
          <a:bodyPr>
            <a:normAutofit/>
          </a:bodyPr>
          <a:lstStyle/>
          <a:p>
            <a:pPr marL="0" indent="0">
              <a:buNone/>
            </a:pPr>
            <a:r>
              <a:rPr lang="es-CL" dirty="0"/>
              <a:t>A partir de una de las unidades del libro del estudiante de 4º básico Lenguaje y Comunicación, revisar a grandes rasgos cómo se plantea el trabajo en el Eje de Lectura, Escritura y Oralidad.</a:t>
            </a:r>
          </a:p>
          <a:p>
            <a:endParaRPr lang="es-CL" dirty="0"/>
          </a:p>
          <a:p>
            <a:pPr marL="0" indent="0">
              <a:buNone/>
            </a:pPr>
            <a:endParaRPr lang="es-CL" dirty="0"/>
          </a:p>
          <a:p>
            <a:endParaRPr lang="es-CL" dirty="0"/>
          </a:p>
          <a:p>
            <a:endParaRPr lang="es-CL" dirty="0"/>
          </a:p>
        </p:txBody>
      </p:sp>
      <p:sp>
        <p:nvSpPr>
          <p:cNvPr id="5" name="Marcador de contenido 2">
            <a:extLst>
              <a:ext uri="{FF2B5EF4-FFF2-40B4-BE49-F238E27FC236}">
                <a16:creationId xmlns:a16="http://schemas.microsoft.com/office/drawing/2014/main" id="{3A7AC4C5-AA4B-1B4E-B0AB-872120F012E8}"/>
              </a:ext>
            </a:extLst>
          </p:cNvPr>
          <p:cNvSpPr txBox="1">
            <a:spLocks/>
          </p:cNvSpPr>
          <p:nvPr/>
        </p:nvSpPr>
        <p:spPr>
          <a:xfrm>
            <a:off x="838200" y="3145344"/>
            <a:ext cx="10515600" cy="132556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t>¿Fue diseñada la unidad bajo la perspectiva del Enfoque Comunicativo?</a:t>
            </a:r>
          </a:p>
          <a:p>
            <a:endParaRPr lang="es-CL" dirty="0"/>
          </a:p>
          <a:p>
            <a:r>
              <a:rPr lang="es-CL" dirty="0"/>
              <a:t>¿Se puede observar el Enfoque Sociocultural en la propuesta de la Unidad? ¿de qué manera?</a:t>
            </a:r>
          </a:p>
          <a:p>
            <a:endParaRPr lang="es-CL" dirty="0"/>
          </a:p>
          <a:p>
            <a:pPr marL="0" indent="0">
              <a:buFont typeface="Arial" panose="020B0604020202020204" pitchFamily="34" charset="0"/>
              <a:buNone/>
            </a:pPr>
            <a:endParaRPr lang="es-CL" dirty="0"/>
          </a:p>
          <a:p>
            <a:endParaRPr lang="es-CL" dirty="0"/>
          </a:p>
          <a:p>
            <a:endParaRPr lang="es-CL" dirty="0"/>
          </a:p>
        </p:txBody>
      </p:sp>
    </p:spTree>
    <p:extLst>
      <p:ext uri="{BB962C8B-B14F-4D97-AF65-F5344CB8AC3E}">
        <p14:creationId xmlns:p14="http://schemas.microsoft.com/office/powerpoint/2010/main" val="263323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Mafalda Mi mamá me mima">
            <a:hlinkClick r:id="" action="ppaction://media"/>
            <a:extLst>
              <a:ext uri="{FF2B5EF4-FFF2-40B4-BE49-F238E27FC236}">
                <a16:creationId xmlns:a16="http://schemas.microsoft.com/office/drawing/2014/main" id="{37CEAD6B-2955-CD4C-9971-052A84973B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6350"/>
            <a:ext cx="12192000" cy="6858000"/>
          </a:xfrm>
          <a:prstGeom prst="rect">
            <a:avLst/>
          </a:prstGeom>
        </p:spPr>
      </p:pic>
    </p:spTree>
    <p:extLst>
      <p:ext uri="{BB962C8B-B14F-4D97-AF65-F5344CB8AC3E}">
        <p14:creationId xmlns:p14="http://schemas.microsoft.com/office/powerpoint/2010/main" val="7105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B820EC68-A7F8-9F4A-B9C9-78FD8E28C5D3}"/>
              </a:ext>
            </a:extLst>
          </p:cNvPr>
          <p:cNvSpPr>
            <a:spLocks noGrp="1"/>
          </p:cNvSpPr>
          <p:nvPr>
            <p:ph type="title"/>
          </p:nvPr>
        </p:nvSpPr>
        <p:spPr/>
        <p:txBody>
          <a:bodyPr/>
          <a:lstStyle/>
          <a:p>
            <a:r>
              <a:rPr lang="es-CL" dirty="0"/>
              <a:t>El Enfoque Tradicional</a:t>
            </a:r>
          </a:p>
        </p:txBody>
      </p:sp>
      <p:sp>
        <p:nvSpPr>
          <p:cNvPr id="13" name="Marcador de contenido 12">
            <a:extLst>
              <a:ext uri="{FF2B5EF4-FFF2-40B4-BE49-F238E27FC236}">
                <a16:creationId xmlns:a16="http://schemas.microsoft.com/office/drawing/2014/main" id="{43875DD6-AE33-3045-9495-CFB63EF50683}"/>
              </a:ext>
            </a:extLst>
          </p:cNvPr>
          <p:cNvSpPr>
            <a:spLocks noGrp="1"/>
          </p:cNvSpPr>
          <p:nvPr>
            <p:ph idx="1"/>
          </p:nvPr>
        </p:nvSpPr>
        <p:spPr>
          <a:xfrm>
            <a:off x="838199" y="1825625"/>
            <a:ext cx="10833845" cy="2531222"/>
          </a:xfrm>
        </p:spPr>
        <p:txBody>
          <a:bodyPr>
            <a:normAutofit/>
          </a:bodyPr>
          <a:lstStyle/>
          <a:p>
            <a:pPr algn="just"/>
            <a:r>
              <a:rPr lang="es-CL" dirty="0"/>
              <a:t>Hasta los años 60, la lengua se había considerado básicamente como materia de conocimiento,como un conjunto cerrado de contenidos que había que analizar, memorizar y aprender: </a:t>
            </a:r>
          </a:p>
          <a:p>
            <a:pPr marL="0" indent="0" algn="just">
              <a:buNone/>
            </a:pPr>
            <a:r>
              <a:rPr lang="es-CL" dirty="0"/>
              <a:t>	</a:t>
            </a:r>
          </a:p>
          <a:p>
            <a:pPr marL="0" indent="0" algn="just">
              <a:buNone/>
            </a:pPr>
            <a:r>
              <a:rPr lang="es-CL" dirty="0"/>
              <a:t>       La fonética y la ortografía, la morfosintaxis y el léxico de la lengua.</a:t>
            </a:r>
          </a:p>
          <a:p>
            <a:pPr marL="0" indent="0">
              <a:buNone/>
            </a:pPr>
            <a:endParaRPr lang="es-CL" dirty="0"/>
          </a:p>
        </p:txBody>
      </p:sp>
      <p:cxnSp>
        <p:nvCxnSpPr>
          <p:cNvPr id="15" name="Conector recto de flecha 14">
            <a:extLst>
              <a:ext uri="{FF2B5EF4-FFF2-40B4-BE49-F238E27FC236}">
                <a16:creationId xmlns:a16="http://schemas.microsoft.com/office/drawing/2014/main" id="{C97A6A4B-82B8-7940-8F9D-16B790C45AFB}"/>
              </a:ext>
            </a:extLst>
          </p:cNvPr>
          <p:cNvCxnSpPr>
            <a:cxnSpLocks/>
          </p:cNvCxnSpPr>
          <p:nvPr/>
        </p:nvCxnSpPr>
        <p:spPr>
          <a:xfrm>
            <a:off x="6096000" y="4041028"/>
            <a:ext cx="0" cy="889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Elipse 15">
            <a:extLst>
              <a:ext uri="{FF2B5EF4-FFF2-40B4-BE49-F238E27FC236}">
                <a16:creationId xmlns:a16="http://schemas.microsoft.com/office/drawing/2014/main" id="{6A626C02-1664-E846-915D-5665FBC62FBF}"/>
              </a:ext>
            </a:extLst>
          </p:cNvPr>
          <p:cNvSpPr/>
          <p:nvPr/>
        </p:nvSpPr>
        <p:spPr>
          <a:xfrm>
            <a:off x="4597401" y="4981575"/>
            <a:ext cx="2997197" cy="143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t>Gramática</a:t>
            </a:r>
          </a:p>
        </p:txBody>
      </p:sp>
    </p:spTree>
    <p:extLst>
      <p:ext uri="{BB962C8B-B14F-4D97-AF65-F5344CB8AC3E}">
        <p14:creationId xmlns:p14="http://schemas.microsoft.com/office/powerpoint/2010/main" val="8864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C23844B4-5BA9-8B4D-A279-6FABF52B9C9F}"/>
              </a:ext>
            </a:extLst>
          </p:cNvPr>
          <p:cNvSpPr>
            <a:spLocks noGrp="1"/>
          </p:cNvSpPr>
          <p:nvPr>
            <p:ph type="title"/>
          </p:nvPr>
        </p:nvSpPr>
        <p:spPr/>
        <p:txBody>
          <a:bodyPr/>
          <a:lstStyle/>
          <a:p>
            <a:r>
              <a:rPr lang="es-CL" dirty="0"/>
              <a:t>El Enfoque Tradicional</a:t>
            </a:r>
          </a:p>
        </p:txBody>
      </p:sp>
      <p:sp>
        <p:nvSpPr>
          <p:cNvPr id="11" name="Marcador de contenido 10">
            <a:extLst>
              <a:ext uri="{FF2B5EF4-FFF2-40B4-BE49-F238E27FC236}">
                <a16:creationId xmlns:a16="http://schemas.microsoft.com/office/drawing/2014/main" id="{CAF4A6CA-5C64-B041-B740-3D017AD5FA37}"/>
              </a:ext>
            </a:extLst>
          </p:cNvPr>
          <p:cNvSpPr>
            <a:spLocks noGrp="1"/>
          </p:cNvSpPr>
          <p:nvPr>
            <p:ph idx="1"/>
          </p:nvPr>
        </p:nvSpPr>
        <p:spPr>
          <a:xfrm>
            <a:off x="838200" y="1825625"/>
            <a:ext cx="10515600" cy="1325563"/>
          </a:xfrm>
        </p:spPr>
        <p:txBody>
          <a:bodyPr/>
          <a:lstStyle/>
          <a:p>
            <a:r>
              <a:rPr lang="es-CL" dirty="0"/>
              <a:t>La didáctica de la lengua se traducía en la ejecución de actividades  gramaticales, tales como el: análisis sintáctico, la transcripción fonética, los dictados, las conjugaciones verbales, etc. </a:t>
            </a:r>
          </a:p>
          <a:p>
            <a:pPr marL="0" indent="0">
              <a:buNone/>
            </a:pPr>
            <a:endParaRPr lang="es-CL" dirty="0"/>
          </a:p>
        </p:txBody>
      </p:sp>
      <p:sp>
        <p:nvSpPr>
          <p:cNvPr id="12" name="Elipse 11">
            <a:extLst>
              <a:ext uri="{FF2B5EF4-FFF2-40B4-BE49-F238E27FC236}">
                <a16:creationId xmlns:a16="http://schemas.microsoft.com/office/drawing/2014/main" id="{AB316D80-5BFE-1645-B4F7-6541275C0163}"/>
              </a:ext>
            </a:extLst>
          </p:cNvPr>
          <p:cNvSpPr/>
          <p:nvPr/>
        </p:nvSpPr>
        <p:spPr>
          <a:xfrm>
            <a:off x="838200" y="3759200"/>
            <a:ext cx="3505200" cy="124460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Análisis sintáctico</a:t>
            </a:r>
          </a:p>
        </p:txBody>
      </p:sp>
      <p:sp>
        <p:nvSpPr>
          <p:cNvPr id="14" name="Elipse 13">
            <a:extLst>
              <a:ext uri="{FF2B5EF4-FFF2-40B4-BE49-F238E27FC236}">
                <a16:creationId xmlns:a16="http://schemas.microsoft.com/office/drawing/2014/main" id="{B2CB833C-A35E-7249-AB2C-06AA1ED13DC2}"/>
              </a:ext>
            </a:extLst>
          </p:cNvPr>
          <p:cNvSpPr/>
          <p:nvPr/>
        </p:nvSpPr>
        <p:spPr>
          <a:xfrm>
            <a:off x="4064000" y="5248275"/>
            <a:ext cx="3505200" cy="12446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La transcripción fonética</a:t>
            </a:r>
          </a:p>
        </p:txBody>
      </p:sp>
      <p:sp>
        <p:nvSpPr>
          <p:cNvPr id="15" name="Elipse 14">
            <a:extLst>
              <a:ext uri="{FF2B5EF4-FFF2-40B4-BE49-F238E27FC236}">
                <a16:creationId xmlns:a16="http://schemas.microsoft.com/office/drawing/2014/main" id="{2B62A83E-C477-AC49-9ECF-BCE52EC96204}"/>
              </a:ext>
            </a:extLst>
          </p:cNvPr>
          <p:cNvSpPr/>
          <p:nvPr/>
        </p:nvSpPr>
        <p:spPr>
          <a:xfrm>
            <a:off x="4749800" y="3759200"/>
            <a:ext cx="2222500" cy="12446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Los dictados</a:t>
            </a:r>
          </a:p>
        </p:txBody>
      </p:sp>
      <p:sp>
        <p:nvSpPr>
          <p:cNvPr id="16" name="Elipse 15">
            <a:extLst>
              <a:ext uri="{FF2B5EF4-FFF2-40B4-BE49-F238E27FC236}">
                <a16:creationId xmlns:a16="http://schemas.microsoft.com/office/drawing/2014/main" id="{5748735C-DFCD-674F-AC81-67F38312BC9A}"/>
              </a:ext>
            </a:extLst>
          </p:cNvPr>
          <p:cNvSpPr/>
          <p:nvPr/>
        </p:nvSpPr>
        <p:spPr>
          <a:xfrm>
            <a:off x="7378700" y="3759200"/>
            <a:ext cx="3213100" cy="12446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Las conjugaciones verbales</a:t>
            </a:r>
          </a:p>
        </p:txBody>
      </p:sp>
      <p:sp>
        <p:nvSpPr>
          <p:cNvPr id="17" name="CuadroTexto 16">
            <a:extLst>
              <a:ext uri="{FF2B5EF4-FFF2-40B4-BE49-F238E27FC236}">
                <a16:creationId xmlns:a16="http://schemas.microsoft.com/office/drawing/2014/main" id="{AABC3680-95E1-2746-A41F-1F8791E53415}"/>
              </a:ext>
            </a:extLst>
          </p:cNvPr>
          <p:cNvSpPr txBox="1"/>
          <p:nvPr/>
        </p:nvSpPr>
        <p:spPr>
          <a:xfrm>
            <a:off x="7835153" y="5969655"/>
            <a:ext cx="4558553" cy="523220"/>
          </a:xfrm>
          <a:prstGeom prst="rect">
            <a:avLst/>
          </a:prstGeom>
          <a:noFill/>
        </p:spPr>
        <p:txBody>
          <a:bodyPr wrap="square" rtlCol="0">
            <a:spAutoFit/>
          </a:bodyPr>
          <a:lstStyle/>
          <a:p>
            <a:r>
              <a:rPr lang="es-CL" sz="2800" dirty="0"/>
              <a:t>(Cassany,  Luna y Sanz, 2003)</a:t>
            </a:r>
          </a:p>
        </p:txBody>
      </p:sp>
    </p:spTree>
    <p:extLst>
      <p:ext uri="{BB962C8B-B14F-4D97-AF65-F5344CB8AC3E}">
        <p14:creationId xmlns:p14="http://schemas.microsoft.com/office/powerpoint/2010/main" val="336498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animBg="1"/>
      <p:bldP spid="14" grpId="0" animBg="1"/>
      <p:bldP spid="15"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391F3-F53E-104E-95DB-8048DD88F12E}"/>
              </a:ext>
            </a:extLst>
          </p:cNvPr>
          <p:cNvSpPr>
            <a:spLocks noGrp="1"/>
          </p:cNvSpPr>
          <p:nvPr>
            <p:ph type="title"/>
          </p:nvPr>
        </p:nvSpPr>
        <p:spPr/>
        <p:txBody>
          <a:bodyPr/>
          <a:lstStyle/>
          <a:p>
            <a:r>
              <a:rPr lang="es-CL" dirty="0"/>
              <a:t>El Enfoque Tradicional</a:t>
            </a:r>
          </a:p>
        </p:txBody>
      </p:sp>
      <p:sp>
        <p:nvSpPr>
          <p:cNvPr id="3" name="Marcador de contenido 2">
            <a:extLst>
              <a:ext uri="{FF2B5EF4-FFF2-40B4-BE49-F238E27FC236}">
                <a16:creationId xmlns:a16="http://schemas.microsoft.com/office/drawing/2014/main" id="{F2484684-13F0-1941-898D-A523F258FED8}"/>
              </a:ext>
            </a:extLst>
          </p:cNvPr>
          <p:cNvSpPr>
            <a:spLocks noGrp="1"/>
          </p:cNvSpPr>
          <p:nvPr>
            <p:ph idx="1"/>
          </p:nvPr>
        </p:nvSpPr>
        <p:spPr/>
        <p:txBody>
          <a:bodyPr/>
          <a:lstStyle/>
          <a:p>
            <a:r>
              <a:rPr lang="es-CL" dirty="0"/>
              <a:t>Se ha preocupado principalmente de las microhabilidades más superficiales y primarias, que son las que ha considerado importantes, es decir: </a:t>
            </a:r>
          </a:p>
          <a:p>
            <a:pPr lvl="1"/>
            <a:r>
              <a:rPr lang="es-CL" dirty="0"/>
              <a:t>discriminar la forma de las letras</a:t>
            </a:r>
          </a:p>
          <a:p>
            <a:pPr lvl="1"/>
            <a:r>
              <a:rPr lang="es-CL" dirty="0"/>
              <a:t>establecerla correspondencia entre sonidos y grafias, </a:t>
            </a:r>
          </a:p>
          <a:p>
            <a:pPr lvl="1"/>
            <a:r>
              <a:rPr lang="es-CL" dirty="0"/>
              <a:t>leer palabra por palabra, </a:t>
            </a:r>
          </a:p>
          <a:p>
            <a:pPr lvl="1"/>
            <a:r>
              <a:rPr lang="es-CL" dirty="0"/>
              <a:t>pronunciar las palabras correctamente, </a:t>
            </a:r>
          </a:p>
          <a:p>
            <a:pPr lvl="1"/>
            <a:r>
              <a:rPr lang="es-CL" dirty="0"/>
              <a:t>entender todas las palabras de cada texto, etc.</a:t>
            </a:r>
          </a:p>
          <a:p>
            <a:pPr marL="0" indent="0">
              <a:buNone/>
            </a:pPr>
            <a:endParaRPr lang="es-CL" dirty="0"/>
          </a:p>
          <a:p>
            <a:endParaRPr lang="es-CL" dirty="0"/>
          </a:p>
        </p:txBody>
      </p:sp>
      <p:sp>
        <p:nvSpPr>
          <p:cNvPr id="4" name="CuadroTexto 3">
            <a:extLst>
              <a:ext uri="{FF2B5EF4-FFF2-40B4-BE49-F238E27FC236}">
                <a16:creationId xmlns:a16="http://schemas.microsoft.com/office/drawing/2014/main" id="{B010CDEF-C7B5-C64A-94F6-B2BC68A631B0}"/>
              </a:ext>
            </a:extLst>
          </p:cNvPr>
          <p:cNvSpPr txBox="1"/>
          <p:nvPr/>
        </p:nvSpPr>
        <p:spPr>
          <a:xfrm>
            <a:off x="6795247" y="5432612"/>
            <a:ext cx="4558553" cy="523220"/>
          </a:xfrm>
          <a:prstGeom prst="rect">
            <a:avLst/>
          </a:prstGeom>
          <a:noFill/>
        </p:spPr>
        <p:txBody>
          <a:bodyPr wrap="square" rtlCol="0">
            <a:spAutoFit/>
          </a:bodyPr>
          <a:lstStyle/>
          <a:p>
            <a:r>
              <a:rPr lang="es-CL" sz="2800" dirty="0"/>
              <a:t>(Cassany,  Luna y Sanz, 2003)</a:t>
            </a:r>
          </a:p>
        </p:txBody>
      </p:sp>
    </p:spTree>
    <p:extLst>
      <p:ext uri="{BB962C8B-B14F-4D97-AF65-F5344CB8AC3E}">
        <p14:creationId xmlns:p14="http://schemas.microsoft.com/office/powerpoint/2010/main" val="350173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FAF08D-A906-7D46-98E7-2D9986D9DD17}"/>
              </a:ext>
            </a:extLst>
          </p:cNvPr>
          <p:cNvSpPr>
            <a:spLocks noGrp="1"/>
          </p:cNvSpPr>
          <p:nvPr>
            <p:ph type="title"/>
          </p:nvPr>
        </p:nvSpPr>
        <p:spPr/>
        <p:txBody>
          <a:bodyPr/>
          <a:lstStyle/>
          <a:p>
            <a:r>
              <a:rPr lang="es-CL" dirty="0"/>
              <a:t>El Enfoque Tradicional</a:t>
            </a:r>
          </a:p>
        </p:txBody>
      </p:sp>
      <p:sp>
        <p:nvSpPr>
          <p:cNvPr id="3" name="Marcador de contenido 2">
            <a:extLst>
              <a:ext uri="{FF2B5EF4-FFF2-40B4-BE49-F238E27FC236}">
                <a16:creationId xmlns:a16="http://schemas.microsoft.com/office/drawing/2014/main" id="{701BF3B3-34AA-224E-929F-B96CEFFFB074}"/>
              </a:ext>
            </a:extLst>
          </p:cNvPr>
          <p:cNvSpPr>
            <a:spLocks noGrp="1"/>
          </p:cNvSpPr>
          <p:nvPr>
            <p:ph idx="1"/>
          </p:nvPr>
        </p:nvSpPr>
        <p:spPr/>
        <p:txBody>
          <a:bodyPr/>
          <a:lstStyle/>
          <a:p>
            <a:r>
              <a:rPr lang="es-CL" dirty="0"/>
              <a:t>Planteamiento de la didáctica de la lectura:</a:t>
            </a:r>
          </a:p>
          <a:p>
            <a:pPr marL="457200" lvl="1" indent="0">
              <a:buNone/>
            </a:pPr>
            <a:r>
              <a:rPr lang="es-CL" dirty="0"/>
              <a:t>1.- El maestro escoge una lectura.</a:t>
            </a:r>
          </a:p>
          <a:p>
            <a:pPr marL="457200" lvl="1" indent="0">
              <a:buNone/>
            </a:pPr>
            <a:r>
              <a:rPr lang="es-CL" dirty="0"/>
              <a:t>2.- El alumno lee el fragmento, mientras el curso sigue la lectura en su libro.</a:t>
            </a:r>
          </a:p>
          <a:p>
            <a:pPr marL="457200" lvl="1" indent="0">
              <a:buNone/>
            </a:pPr>
            <a:r>
              <a:rPr lang="es-CL" dirty="0"/>
              <a:t>3.- Si comete algún error de oralización, el maestro lo corrige directamente o delega a otro alumno.</a:t>
            </a:r>
          </a:p>
          <a:p>
            <a:pPr marL="457200" lvl="1" indent="0">
              <a:buNone/>
            </a:pPr>
            <a:r>
              <a:rPr lang="es-CL" dirty="0"/>
              <a:t>4.- Una vez oralizado el texto, el maestro formula preguntas sobre la lectura, que los alumnos deben responder individualmente.</a:t>
            </a:r>
          </a:p>
          <a:p>
            <a:pPr marL="457200" lvl="1" indent="0">
              <a:buNone/>
            </a:pPr>
            <a:r>
              <a:rPr lang="es-CL" dirty="0"/>
              <a:t>5.- Ejercicios de gramática a partir del texto.</a:t>
            </a:r>
          </a:p>
          <a:p>
            <a:pPr marL="457200" lvl="1" indent="0">
              <a:buNone/>
            </a:pPr>
            <a:endParaRPr lang="es-CL" dirty="0"/>
          </a:p>
          <a:p>
            <a:pPr marL="457200" lvl="1" indent="0">
              <a:buNone/>
            </a:pPr>
            <a:r>
              <a:rPr lang="es-CL" dirty="0"/>
              <a:t>						(SoIé, 1992; Colomer y Camps, 1991 )</a:t>
            </a:r>
          </a:p>
          <a:p>
            <a:pPr marL="457200" lvl="1" indent="0">
              <a:buNone/>
            </a:pPr>
            <a:endParaRPr lang="es-CL" dirty="0"/>
          </a:p>
        </p:txBody>
      </p:sp>
    </p:spTree>
    <p:extLst>
      <p:ext uri="{BB962C8B-B14F-4D97-AF65-F5344CB8AC3E}">
        <p14:creationId xmlns:p14="http://schemas.microsoft.com/office/powerpoint/2010/main" val="170072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linds(horizontal)">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CL" dirty="0"/>
              <a:t>Enfoque a partir de los años ‘60</a:t>
            </a:r>
          </a:p>
        </p:txBody>
      </p:sp>
      <p:sp>
        <p:nvSpPr>
          <p:cNvPr id="4" name="3 Marcador de texto"/>
          <p:cNvSpPr>
            <a:spLocks noGrp="1"/>
          </p:cNvSpPr>
          <p:nvPr>
            <p:ph idx="1"/>
          </p:nvPr>
        </p:nvSpPr>
        <p:spPr>
          <a:xfrm>
            <a:off x="838200" y="1825625"/>
            <a:ext cx="10515600" cy="587375"/>
          </a:xfrm>
        </p:spPr>
        <p:txBody>
          <a:bodyPr/>
          <a:lstStyle/>
          <a:p>
            <a:pPr marL="0" indent="0" algn="just">
              <a:buNone/>
            </a:pPr>
            <a:r>
              <a:rPr lang="es-CL" dirty="0"/>
              <a:t>A partir de los años 60, varios filósofos (Austin, Searle, entre otros)...</a:t>
            </a:r>
          </a:p>
          <a:p>
            <a:pPr marL="0" indent="0" algn="just">
              <a:buNone/>
            </a:pPr>
            <a:endParaRPr lang="es-CL" dirty="0"/>
          </a:p>
        </p:txBody>
      </p:sp>
      <p:sp>
        <p:nvSpPr>
          <p:cNvPr id="8" name="Flecha abajo 7">
            <a:extLst>
              <a:ext uri="{FF2B5EF4-FFF2-40B4-BE49-F238E27FC236}">
                <a16:creationId xmlns:a16="http://schemas.microsoft.com/office/drawing/2014/main" id="{D5B6D12E-660F-A84C-BEDE-88B0D29AC4F4}"/>
              </a:ext>
            </a:extLst>
          </p:cNvPr>
          <p:cNvSpPr/>
          <p:nvPr/>
        </p:nvSpPr>
        <p:spPr>
          <a:xfrm>
            <a:off x="4610100" y="2743200"/>
            <a:ext cx="2768600" cy="1625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Elipse 8">
            <a:extLst>
              <a:ext uri="{FF2B5EF4-FFF2-40B4-BE49-F238E27FC236}">
                <a16:creationId xmlns:a16="http://schemas.microsoft.com/office/drawing/2014/main" id="{A3C60C1C-39CA-3646-A1E3-E9189B0CBE12}"/>
              </a:ext>
            </a:extLst>
          </p:cNvPr>
          <p:cNvSpPr/>
          <p:nvPr/>
        </p:nvSpPr>
        <p:spPr>
          <a:xfrm>
            <a:off x="2679700" y="4803775"/>
            <a:ext cx="6642100" cy="16891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dirty="0"/>
              <a:t>Ponen énfasis en el uso de la lengua, en su funcionalidad y en lo que se consigue utilizándola. </a:t>
            </a:r>
          </a:p>
          <a:p>
            <a:pPr algn="ctr"/>
            <a:endParaRPr lang="es-CL" dirty="0"/>
          </a:p>
        </p:txBody>
      </p:sp>
      <p:sp>
        <p:nvSpPr>
          <p:cNvPr id="11" name="Llamada de nube 10">
            <a:extLst>
              <a:ext uri="{FF2B5EF4-FFF2-40B4-BE49-F238E27FC236}">
                <a16:creationId xmlns:a16="http://schemas.microsoft.com/office/drawing/2014/main" id="{C5608BE3-3D0C-A34B-BC7B-D268287686B3}"/>
              </a:ext>
            </a:extLst>
          </p:cNvPr>
          <p:cNvSpPr/>
          <p:nvPr/>
        </p:nvSpPr>
        <p:spPr>
          <a:xfrm>
            <a:off x="8382000" y="2743200"/>
            <a:ext cx="3810000" cy="2060575"/>
          </a:xfrm>
          <a:prstGeom prst="cloudCallout">
            <a:avLst>
              <a:gd name="adj1" fmla="val -38833"/>
              <a:gd name="adj2" fmla="val 6065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a:t>
            </a:r>
          </a:p>
          <a:p>
            <a:pPr algn="ctr"/>
            <a:r>
              <a:rPr lang="es-CL" dirty="0"/>
              <a:t>La palabra clave que define este Enfoque es USO o COMUNICACIÓN.</a:t>
            </a:r>
          </a:p>
          <a:p>
            <a:pPr algn="ctr"/>
            <a:endParaRPr lang="es-CL" dirty="0"/>
          </a:p>
        </p:txBody>
      </p:sp>
      <p:sp>
        <p:nvSpPr>
          <p:cNvPr id="13" name="CuadroTexto 12">
            <a:extLst>
              <a:ext uri="{FF2B5EF4-FFF2-40B4-BE49-F238E27FC236}">
                <a16:creationId xmlns:a16="http://schemas.microsoft.com/office/drawing/2014/main" id="{03F4D728-7CBE-0241-90D2-0A3B1FB95114}"/>
              </a:ext>
            </a:extLst>
          </p:cNvPr>
          <p:cNvSpPr txBox="1"/>
          <p:nvPr/>
        </p:nvSpPr>
        <p:spPr>
          <a:xfrm>
            <a:off x="7633447" y="1233815"/>
            <a:ext cx="4558553" cy="523220"/>
          </a:xfrm>
          <a:prstGeom prst="rect">
            <a:avLst/>
          </a:prstGeom>
          <a:noFill/>
        </p:spPr>
        <p:txBody>
          <a:bodyPr wrap="square" rtlCol="0">
            <a:spAutoFit/>
          </a:bodyPr>
          <a:lstStyle/>
          <a:p>
            <a:r>
              <a:rPr lang="es-CL" sz="2800" dirty="0"/>
              <a:t>(Cassany,  Luna y Sanz, 2003)</a:t>
            </a:r>
          </a:p>
        </p:txBody>
      </p:sp>
    </p:spTree>
    <p:extLst>
      <p:ext uri="{BB962C8B-B14F-4D97-AF65-F5344CB8AC3E}">
        <p14:creationId xmlns:p14="http://schemas.microsoft.com/office/powerpoint/2010/main" val="1520515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967EF2A-781A-4AB7-AFA5-F15DB7FFC8BB}"/>
              </a:ext>
            </a:extLst>
          </p:cNvPr>
          <p:cNvSpPr>
            <a:spLocks noGrp="1"/>
          </p:cNvSpPr>
          <p:nvPr>
            <p:ph idx="1"/>
          </p:nvPr>
        </p:nvSpPr>
        <p:spPr>
          <a:xfrm>
            <a:off x="1143000" y="1099458"/>
            <a:ext cx="9872871" cy="1875971"/>
          </a:xfrm>
        </p:spPr>
        <p:txBody>
          <a:bodyPr>
            <a:normAutofit fontScale="92500" lnSpcReduction="20000"/>
          </a:bodyPr>
          <a:lstStyle/>
          <a:p>
            <a:pPr marL="45720" indent="0" algn="just">
              <a:buNone/>
            </a:pPr>
            <a:r>
              <a:rPr lang="es-CL" sz="2800" dirty="0">
                <a:solidFill>
                  <a:schemeClr val="accent2">
                    <a:lumMod val="50000"/>
                  </a:schemeClr>
                </a:solidFill>
              </a:rPr>
              <a:t>“La lengua es ante todo un repertorio de usos comunicativos que forman parte de la acción humana, por lo que comunicarse es </a:t>
            </a:r>
            <a:r>
              <a:rPr lang="es-CL" sz="3500" b="1" i="1" dirty="0">
                <a:solidFill>
                  <a:schemeClr val="accent2">
                    <a:lumMod val="50000"/>
                  </a:schemeClr>
                </a:solidFill>
              </a:rPr>
              <a:t>hacer cosas con las palabras</a:t>
            </a:r>
            <a:r>
              <a:rPr lang="es-CL" dirty="0">
                <a:solidFill>
                  <a:schemeClr val="accent2">
                    <a:lumMod val="50000"/>
                  </a:schemeClr>
                </a:solidFill>
              </a:rPr>
              <a:t>” 								</a:t>
            </a:r>
          </a:p>
          <a:p>
            <a:pPr marL="45720" indent="0">
              <a:buNone/>
            </a:pPr>
            <a:r>
              <a:rPr lang="es-CL" dirty="0">
                <a:solidFill>
                  <a:schemeClr val="accent1">
                    <a:lumMod val="60000"/>
                    <a:lumOff val="40000"/>
                  </a:schemeClr>
                </a:solidFill>
              </a:rPr>
              <a:t>								(Austin, 1962)</a:t>
            </a:r>
          </a:p>
        </p:txBody>
      </p:sp>
      <p:sp>
        <p:nvSpPr>
          <p:cNvPr id="4" name="Marcador de contenido 2">
            <a:extLst>
              <a:ext uri="{FF2B5EF4-FFF2-40B4-BE49-F238E27FC236}">
                <a16:creationId xmlns:a16="http://schemas.microsoft.com/office/drawing/2014/main" id="{BF37036B-D4AE-43C0-A2D8-45999C844182}"/>
              </a:ext>
            </a:extLst>
          </p:cNvPr>
          <p:cNvSpPr txBox="1">
            <a:spLocks/>
          </p:cNvSpPr>
          <p:nvPr/>
        </p:nvSpPr>
        <p:spPr>
          <a:xfrm>
            <a:off x="1302657" y="3893457"/>
            <a:ext cx="9872871" cy="1875971"/>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just">
              <a:buFont typeface="Corbel" pitchFamily="34" charset="0"/>
              <a:buNone/>
            </a:pPr>
            <a:r>
              <a:rPr lang="es-CL" sz="2800" dirty="0">
                <a:solidFill>
                  <a:schemeClr val="accent2">
                    <a:lumMod val="50000"/>
                  </a:schemeClr>
                </a:solidFill>
              </a:rPr>
              <a:t>“La </a:t>
            </a:r>
            <a:r>
              <a:rPr lang="es-CL" sz="3600" b="1" i="1" dirty="0">
                <a:solidFill>
                  <a:schemeClr val="accent2">
                    <a:lumMod val="50000"/>
                  </a:schemeClr>
                </a:solidFill>
              </a:rPr>
              <a:t>competencia comunicativa </a:t>
            </a:r>
            <a:r>
              <a:rPr lang="es-CL" sz="2800" dirty="0">
                <a:solidFill>
                  <a:schemeClr val="accent2">
                    <a:lumMod val="50000"/>
                  </a:schemeClr>
                </a:solidFill>
              </a:rPr>
              <a:t>es en este sentido el eje pedagógico en torno al cual debe girar la educación lingüística en la enseñanza básica y media”</a:t>
            </a:r>
            <a:endParaRPr lang="es-CL" dirty="0">
              <a:solidFill>
                <a:schemeClr val="accent2">
                  <a:lumMod val="50000"/>
                </a:schemeClr>
              </a:solidFill>
            </a:endParaRPr>
          </a:p>
          <a:p>
            <a:pPr marL="45720" indent="0">
              <a:buFont typeface="Corbel" pitchFamily="34" charset="0"/>
              <a:buNone/>
            </a:pPr>
            <a:r>
              <a:rPr lang="es-CL" dirty="0"/>
              <a:t>								(Lomas, 2017)</a:t>
            </a:r>
          </a:p>
        </p:txBody>
      </p:sp>
    </p:spTree>
    <p:extLst>
      <p:ext uri="{BB962C8B-B14F-4D97-AF65-F5344CB8AC3E}">
        <p14:creationId xmlns:p14="http://schemas.microsoft.com/office/powerpoint/2010/main" val="152920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11690</TotalTime>
  <Words>1648</Words>
  <Application>Microsoft Macintosh PowerPoint</Application>
  <PresentationFormat>Panorámica</PresentationFormat>
  <Paragraphs>120</Paragraphs>
  <Slides>24</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24</vt:i4>
      </vt:variant>
    </vt:vector>
  </HeadingPairs>
  <TitlesOfParts>
    <vt:vector size="30" baseType="lpstr">
      <vt:lpstr>AGaramondPro</vt:lpstr>
      <vt:lpstr>Arial</vt:lpstr>
      <vt:lpstr>Calibri</vt:lpstr>
      <vt:lpstr>Calibri Light</vt:lpstr>
      <vt:lpstr>Corbel</vt:lpstr>
      <vt:lpstr>Tema de Office</vt:lpstr>
      <vt:lpstr>Enfoques didácticos en Lenguaje y Comunicación  Taller de Reflexión e Investigación mención Lenguaje y Comunicación  Profesores(as: Margarita Calderón, Felipe Clavo y Gabriela Baez.   </vt:lpstr>
      <vt:lpstr>Objetivos:</vt:lpstr>
      <vt:lpstr>Presentación de PowerPoint</vt:lpstr>
      <vt:lpstr>El Enfoque Tradicional</vt:lpstr>
      <vt:lpstr>El Enfoque Tradicional</vt:lpstr>
      <vt:lpstr>El Enfoque Tradicional</vt:lpstr>
      <vt:lpstr>El Enfoque Tradicional</vt:lpstr>
      <vt:lpstr>Enfoque a partir de los años ‘60</vt:lpstr>
      <vt:lpstr>Presentación de PowerPoint</vt:lpstr>
      <vt:lpstr>Enfoque Comunicativo  - Funcional</vt:lpstr>
      <vt:lpstr>Presentación de PowerPoint</vt:lpstr>
      <vt:lpstr>Presentación de PowerPoint</vt:lpstr>
      <vt:lpstr>“Escuchar y hablar, leer y escribir, observar y representar son las dimensiones de la competencia comunicativa de una persona. En las presentes Bases, los objetivos que corresponden a estas dimensiones han sido agrupados en tres ejes —Lectura, Escritura y Comunicación oral— que permiten describir los conocimientos, las habilidades y las actitudes involucradas en el logro de esta competencia.”</vt:lpstr>
      <vt:lpstr>Presentación de PowerPoint</vt:lpstr>
      <vt:lpstr>Presentación de PowerPoint</vt:lpstr>
      <vt:lpstr>Presentación de PowerPoint</vt:lpstr>
      <vt:lpstr>Una didáctica de la comprensión desde el Enfoque Comunicativo – Funcional.</vt:lpstr>
      <vt:lpstr>Enfoque Sociocultural.</vt:lpstr>
      <vt:lpstr>Competencia mediática…</vt:lpstr>
      <vt:lpstr>Enfoque Sociocultural.</vt:lpstr>
      <vt:lpstr>Presentación de PowerPoint</vt:lpstr>
      <vt:lpstr>Presentación de PowerPoint</vt:lpstr>
      <vt:lpstr>Conclusiones.</vt:lpstr>
      <vt:lpstr>Taller de Análisis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Enfoques didácticos en Lenguaje y Comunicación  Taller de Reflexión e Investigación  Profesor Felipe Clavo E. felipe.clavo@uchile.cl  </dc:title>
  <dc:creator>Felipe Andrés Clavo Espinoza</dc:creator>
  <cp:lastModifiedBy>Felipe Andrés Clavo Espinoza (felipe.clavo)</cp:lastModifiedBy>
  <cp:revision>12</cp:revision>
  <cp:lastPrinted>2019-03-27T14:01:34Z</cp:lastPrinted>
  <dcterms:created xsi:type="dcterms:W3CDTF">2019-03-13T18:32:43Z</dcterms:created>
  <dcterms:modified xsi:type="dcterms:W3CDTF">2021-08-12T19:55:36Z</dcterms:modified>
</cp:coreProperties>
</file>