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09"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 id="279" r:id="rId25"/>
    <p:sldId id="310" r:id="rId26"/>
    <p:sldId id="280" r:id="rId27"/>
    <p:sldId id="281" r:id="rId28"/>
    <p:sldId id="282" r:id="rId29"/>
    <p:sldId id="283" r:id="rId30"/>
    <p:sldId id="284" r:id="rId31"/>
    <p:sldId id="285" r:id="rId32"/>
    <p:sldId id="289" r:id="rId33"/>
    <p:sldId id="287" r:id="rId34"/>
    <p:sldId id="286" r:id="rId35"/>
    <p:sldId id="288" r:id="rId36"/>
    <p:sldId id="290" r:id="rId37"/>
    <p:sldId id="291" r:id="rId38"/>
    <p:sldId id="292" r:id="rId39"/>
    <p:sldId id="293" r:id="rId40"/>
    <p:sldId id="294" r:id="rId41"/>
    <p:sldId id="297" r:id="rId42"/>
    <p:sldId id="296" r:id="rId43"/>
    <p:sldId id="298" r:id="rId44"/>
    <p:sldId id="304" r:id="rId45"/>
    <p:sldId id="299" r:id="rId46"/>
    <p:sldId id="300" r:id="rId47"/>
    <p:sldId id="305" r:id="rId48"/>
    <p:sldId id="308" r:id="rId49"/>
    <p:sldId id="306" r:id="rId50"/>
    <p:sldId id="307" r:id="rId51"/>
    <p:sldId id="302" r:id="rId52"/>
    <p:sldId id="303" r:id="rId53"/>
    <p:sldId id="301"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C4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4" autoAdjust="0"/>
    <p:restoredTop sz="94660"/>
  </p:normalViewPr>
  <p:slideViewPr>
    <p:cSldViewPr snapToGrid="0">
      <p:cViewPr varScale="1">
        <p:scale>
          <a:sx n="72" d="100"/>
          <a:sy n="72" d="100"/>
        </p:scale>
        <p:origin x="52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74E93E-2240-4457-9876-C35576E71DB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4EC7523-237B-4FC5-BC0F-C5AB24D23FD3}">
      <dgm:prSet/>
      <dgm:spPr/>
      <dgm:t>
        <a:bodyPr/>
        <a:lstStyle/>
        <a:p>
          <a:r>
            <a:rPr lang="es-MX"/>
            <a:t>Si deseas destacar una frase, concepto o palabra en específico dentro del texto, según las normas APA se utiliza la </a:t>
          </a:r>
          <a:r>
            <a:rPr lang="es-MX" i="1"/>
            <a:t>letra cursiva </a:t>
          </a:r>
          <a:endParaRPr lang="en-US"/>
        </a:p>
      </dgm:t>
    </dgm:pt>
    <dgm:pt modelId="{BE6632C0-8510-4916-A10B-36FA0814DBA1}" type="parTrans" cxnId="{462A00FA-3ACA-4EB7-8B6D-5149834523B5}">
      <dgm:prSet/>
      <dgm:spPr/>
      <dgm:t>
        <a:bodyPr/>
        <a:lstStyle/>
        <a:p>
          <a:endParaRPr lang="en-US"/>
        </a:p>
      </dgm:t>
    </dgm:pt>
    <dgm:pt modelId="{FAA6844C-F521-404C-A039-B5361484C385}" type="sibTrans" cxnId="{462A00FA-3ACA-4EB7-8B6D-5149834523B5}">
      <dgm:prSet/>
      <dgm:spPr/>
      <dgm:t>
        <a:bodyPr/>
        <a:lstStyle/>
        <a:p>
          <a:endParaRPr lang="en-US"/>
        </a:p>
      </dgm:t>
    </dgm:pt>
    <dgm:pt modelId="{04994664-ED7F-408A-8525-66ABABD15349}">
      <dgm:prSet/>
      <dgm:spPr/>
      <dgm:t>
        <a:bodyPr/>
        <a:lstStyle/>
        <a:p>
          <a:r>
            <a:rPr lang="es-MX"/>
            <a:t>Evitar la negrita, destacadores o otros colores en las letras para destacar información. </a:t>
          </a:r>
          <a:endParaRPr lang="en-US"/>
        </a:p>
      </dgm:t>
    </dgm:pt>
    <dgm:pt modelId="{3E6FAC0F-24F1-4AB3-8356-6CB369927D6B}" type="parTrans" cxnId="{E009663C-3D18-4FED-8736-634650CBD078}">
      <dgm:prSet/>
      <dgm:spPr/>
      <dgm:t>
        <a:bodyPr/>
        <a:lstStyle/>
        <a:p>
          <a:endParaRPr lang="en-US"/>
        </a:p>
      </dgm:t>
    </dgm:pt>
    <dgm:pt modelId="{A869F043-D1F4-49E6-80A7-B8B16270167C}" type="sibTrans" cxnId="{E009663C-3D18-4FED-8736-634650CBD078}">
      <dgm:prSet/>
      <dgm:spPr/>
      <dgm:t>
        <a:bodyPr/>
        <a:lstStyle/>
        <a:p>
          <a:endParaRPr lang="en-US"/>
        </a:p>
      </dgm:t>
    </dgm:pt>
    <dgm:pt modelId="{0951D811-3462-45E9-9F8B-42D59D7F5436}" type="pres">
      <dgm:prSet presAssocID="{E474E93E-2240-4457-9876-C35576E71DB6}" presName="linear" presStyleCnt="0">
        <dgm:presLayoutVars>
          <dgm:animLvl val="lvl"/>
          <dgm:resizeHandles val="exact"/>
        </dgm:presLayoutVars>
      </dgm:prSet>
      <dgm:spPr/>
    </dgm:pt>
    <dgm:pt modelId="{8A671EA6-09F4-41DE-BF0C-368CF63074A4}" type="pres">
      <dgm:prSet presAssocID="{F4EC7523-237B-4FC5-BC0F-C5AB24D23FD3}" presName="parentText" presStyleLbl="node1" presStyleIdx="0" presStyleCnt="2">
        <dgm:presLayoutVars>
          <dgm:chMax val="0"/>
          <dgm:bulletEnabled val="1"/>
        </dgm:presLayoutVars>
      </dgm:prSet>
      <dgm:spPr/>
    </dgm:pt>
    <dgm:pt modelId="{3466540E-5B21-4671-85D3-2EC1E653EF8B}" type="pres">
      <dgm:prSet presAssocID="{FAA6844C-F521-404C-A039-B5361484C385}" presName="spacer" presStyleCnt="0"/>
      <dgm:spPr/>
    </dgm:pt>
    <dgm:pt modelId="{873E9D3E-27F0-46FC-9480-E3DD767D04C2}" type="pres">
      <dgm:prSet presAssocID="{04994664-ED7F-408A-8525-66ABABD15349}" presName="parentText" presStyleLbl="node1" presStyleIdx="1" presStyleCnt="2">
        <dgm:presLayoutVars>
          <dgm:chMax val="0"/>
          <dgm:bulletEnabled val="1"/>
        </dgm:presLayoutVars>
      </dgm:prSet>
      <dgm:spPr/>
    </dgm:pt>
  </dgm:ptLst>
  <dgm:cxnLst>
    <dgm:cxn modelId="{E009663C-3D18-4FED-8736-634650CBD078}" srcId="{E474E93E-2240-4457-9876-C35576E71DB6}" destId="{04994664-ED7F-408A-8525-66ABABD15349}" srcOrd="1" destOrd="0" parTransId="{3E6FAC0F-24F1-4AB3-8356-6CB369927D6B}" sibTransId="{A869F043-D1F4-49E6-80A7-B8B16270167C}"/>
    <dgm:cxn modelId="{D123AA8A-80E8-4E7D-8B4C-051012FD433F}" type="presOf" srcId="{04994664-ED7F-408A-8525-66ABABD15349}" destId="{873E9D3E-27F0-46FC-9480-E3DD767D04C2}" srcOrd="0" destOrd="0" presId="urn:microsoft.com/office/officeart/2005/8/layout/vList2"/>
    <dgm:cxn modelId="{9DE6BDE4-F838-4F4C-A532-CFC5F6AD5A2D}" type="presOf" srcId="{E474E93E-2240-4457-9876-C35576E71DB6}" destId="{0951D811-3462-45E9-9F8B-42D59D7F5436}" srcOrd="0" destOrd="0" presId="urn:microsoft.com/office/officeart/2005/8/layout/vList2"/>
    <dgm:cxn modelId="{6425C0F7-71A4-457F-82BE-38CBC21F1E5F}" type="presOf" srcId="{F4EC7523-237B-4FC5-BC0F-C5AB24D23FD3}" destId="{8A671EA6-09F4-41DE-BF0C-368CF63074A4}" srcOrd="0" destOrd="0" presId="urn:microsoft.com/office/officeart/2005/8/layout/vList2"/>
    <dgm:cxn modelId="{462A00FA-3ACA-4EB7-8B6D-5149834523B5}" srcId="{E474E93E-2240-4457-9876-C35576E71DB6}" destId="{F4EC7523-237B-4FC5-BC0F-C5AB24D23FD3}" srcOrd="0" destOrd="0" parTransId="{BE6632C0-8510-4916-A10B-36FA0814DBA1}" sibTransId="{FAA6844C-F521-404C-A039-B5361484C385}"/>
    <dgm:cxn modelId="{F2F21764-F8AC-45C4-BCA3-D5A30A9FB7FC}" type="presParOf" srcId="{0951D811-3462-45E9-9F8B-42D59D7F5436}" destId="{8A671EA6-09F4-41DE-BF0C-368CF63074A4}" srcOrd="0" destOrd="0" presId="urn:microsoft.com/office/officeart/2005/8/layout/vList2"/>
    <dgm:cxn modelId="{D41393B6-5887-4744-A16B-59475138A09C}" type="presParOf" srcId="{0951D811-3462-45E9-9F8B-42D59D7F5436}" destId="{3466540E-5B21-4671-85D3-2EC1E653EF8B}" srcOrd="1" destOrd="0" presId="urn:microsoft.com/office/officeart/2005/8/layout/vList2"/>
    <dgm:cxn modelId="{98C61335-F3D7-4B40-9945-78B3D66C93EA}" type="presParOf" srcId="{0951D811-3462-45E9-9F8B-42D59D7F5436}" destId="{873E9D3E-27F0-46FC-9480-E3DD767D04C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A02868-7254-4F80-940B-903991788D83}"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EAFA7589-BBC9-4727-9768-F7E129E5E4D7}">
      <dgm:prSet/>
      <dgm:spPr/>
      <dgm:t>
        <a:bodyPr/>
        <a:lstStyle/>
        <a:p>
          <a:r>
            <a:rPr lang="en-US" b="1" i="0" baseline="0"/>
            <a:t>Capítulo               cap.</a:t>
          </a:r>
          <a:endParaRPr lang="en-US"/>
        </a:p>
      </dgm:t>
    </dgm:pt>
    <dgm:pt modelId="{1A5AEA57-A77F-41C9-BD9A-67D61CD9375E}" type="parTrans" cxnId="{CD96D3C4-04A2-4D62-A9FD-F5B675FE8F28}">
      <dgm:prSet/>
      <dgm:spPr/>
      <dgm:t>
        <a:bodyPr/>
        <a:lstStyle/>
        <a:p>
          <a:endParaRPr lang="en-US"/>
        </a:p>
      </dgm:t>
    </dgm:pt>
    <dgm:pt modelId="{EB80B411-EE61-4B67-8F74-1F12086CE85C}" type="sibTrans" cxnId="{CD96D3C4-04A2-4D62-A9FD-F5B675FE8F28}">
      <dgm:prSet/>
      <dgm:spPr/>
      <dgm:t>
        <a:bodyPr/>
        <a:lstStyle/>
        <a:p>
          <a:endParaRPr lang="en-US"/>
        </a:p>
      </dgm:t>
    </dgm:pt>
    <dgm:pt modelId="{4DE67799-887A-4AE3-ABC3-2EE2D4DF7E92}">
      <dgm:prSet/>
      <dgm:spPr/>
      <dgm:t>
        <a:bodyPr/>
        <a:lstStyle/>
        <a:p>
          <a:r>
            <a:rPr lang="en-US" b="1" i="0" baseline="0"/>
            <a:t>Edición                  ed. </a:t>
          </a:r>
          <a:endParaRPr lang="en-US"/>
        </a:p>
      </dgm:t>
    </dgm:pt>
    <dgm:pt modelId="{31D8DC09-2CB2-471D-BE90-37CA1D47D77A}" type="parTrans" cxnId="{2C991382-0592-489A-8A0A-8A7100EAF465}">
      <dgm:prSet/>
      <dgm:spPr/>
      <dgm:t>
        <a:bodyPr/>
        <a:lstStyle/>
        <a:p>
          <a:endParaRPr lang="en-US"/>
        </a:p>
      </dgm:t>
    </dgm:pt>
    <dgm:pt modelId="{3891BC38-23BD-4258-8D54-66EB6E90E44F}" type="sibTrans" cxnId="{2C991382-0592-489A-8A0A-8A7100EAF465}">
      <dgm:prSet/>
      <dgm:spPr/>
      <dgm:t>
        <a:bodyPr/>
        <a:lstStyle/>
        <a:p>
          <a:endParaRPr lang="en-US"/>
        </a:p>
      </dgm:t>
    </dgm:pt>
    <dgm:pt modelId="{8F2AD89C-9A97-466B-8B1A-12A775304397}">
      <dgm:prSet/>
      <dgm:spPr/>
      <dgm:t>
        <a:bodyPr/>
        <a:lstStyle/>
        <a:p>
          <a:r>
            <a:rPr lang="en-US" b="1" i="0" baseline="0"/>
            <a:t>Edición revisada   ed.rev.</a:t>
          </a:r>
          <a:endParaRPr lang="en-US"/>
        </a:p>
      </dgm:t>
    </dgm:pt>
    <dgm:pt modelId="{2241ECB8-9C29-4A9B-BBAC-8A8C5B65D163}" type="parTrans" cxnId="{89874E4F-B358-4ED1-9A50-0406DC2476B9}">
      <dgm:prSet/>
      <dgm:spPr/>
      <dgm:t>
        <a:bodyPr/>
        <a:lstStyle/>
        <a:p>
          <a:endParaRPr lang="en-US"/>
        </a:p>
      </dgm:t>
    </dgm:pt>
    <dgm:pt modelId="{1299BAB9-0F42-456B-B3AA-7F13AFD22112}" type="sibTrans" cxnId="{89874E4F-B358-4ED1-9A50-0406DC2476B9}">
      <dgm:prSet/>
      <dgm:spPr/>
      <dgm:t>
        <a:bodyPr/>
        <a:lstStyle/>
        <a:p>
          <a:endParaRPr lang="en-US"/>
        </a:p>
      </dgm:t>
    </dgm:pt>
    <dgm:pt modelId="{01FFACC3-C9C3-4BD6-9670-A3A44D1AA90E}">
      <dgm:prSet/>
      <dgm:spPr/>
      <dgm:t>
        <a:bodyPr/>
        <a:lstStyle/>
        <a:p>
          <a:r>
            <a:rPr lang="en-US" b="1" i="0" baseline="0"/>
            <a:t>Editor (editors)    Ed.</a:t>
          </a:r>
          <a:endParaRPr lang="en-US"/>
        </a:p>
      </dgm:t>
    </dgm:pt>
    <dgm:pt modelId="{5D53003E-6607-40E8-B5F4-1FE55DDED24A}" type="parTrans" cxnId="{8306F708-51B8-4B9B-BDC4-3CBBDF2CF786}">
      <dgm:prSet/>
      <dgm:spPr/>
      <dgm:t>
        <a:bodyPr/>
        <a:lstStyle/>
        <a:p>
          <a:endParaRPr lang="en-US"/>
        </a:p>
      </dgm:t>
    </dgm:pt>
    <dgm:pt modelId="{925CCDA2-E942-48ED-8429-CED6D6BCABC5}" type="sibTrans" cxnId="{8306F708-51B8-4B9B-BDC4-3CBBDF2CF786}">
      <dgm:prSet/>
      <dgm:spPr/>
      <dgm:t>
        <a:bodyPr/>
        <a:lstStyle/>
        <a:p>
          <a:endParaRPr lang="en-US"/>
        </a:p>
      </dgm:t>
    </dgm:pt>
    <dgm:pt modelId="{6B15D0A2-3393-4D39-BB3A-1CBC7736B53D}">
      <dgm:prSet/>
      <dgm:spPr/>
      <dgm:t>
        <a:bodyPr/>
        <a:lstStyle/>
        <a:p>
          <a:r>
            <a:rPr lang="en-US" b="1" i="0" baseline="0" dirty="0"/>
            <a:t>Traductor(es)       Trad.</a:t>
          </a:r>
          <a:endParaRPr lang="en-US" dirty="0"/>
        </a:p>
      </dgm:t>
    </dgm:pt>
    <dgm:pt modelId="{BC1D0E3D-DE36-43D4-994D-61943923771D}" type="parTrans" cxnId="{BCDAE467-F76E-439E-8B1E-2A9A86E7060D}">
      <dgm:prSet/>
      <dgm:spPr/>
      <dgm:t>
        <a:bodyPr/>
        <a:lstStyle/>
        <a:p>
          <a:endParaRPr lang="en-US"/>
        </a:p>
      </dgm:t>
    </dgm:pt>
    <dgm:pt modelId="{7D62CDD3-BFE3-4B3F-B41B-542FC8BAE14F}" type="sibTrans" cxnId="{BCDAE467-F76E-439E-8B1E-2A9A86E7060D}">
      <dgm:prSet/>
      <dgm:spPr/>
      <dgm:t>
        <a:bodyPr/>
        <a:lstStyle/>
        <a:p>
          <a:endParaRPr lang="en-US"/>
        </a:p>
      </dgm:t>
    </dgm:pt>
    <dgm:pt modelId="{7ACE81A7-A22D-453A-B523-ED7C7B8B70B7}">
      <dgm:prSet/>
      <dgm:spPr/>
      <dgm:t>
        <a:bodyPr/>
        <a:lstStyle/>
        <a:p>
          <a:r>
            <a:rPr lang="en-US" b="1" i="0" baseline="0"/>
            <a:t>Sin fecha               s.f</a:t>
          </a:r>
          <a:endParaRPr lang="en-US"/>
        </a:p>
      </dgm:t>
    </dgm:pt>
    <dgm:pt modelId="{8C7A129B-F583-4B3E-904B-C59DAE1136A4}" type="parTrans" cxnId="{F822FBF4-C325-456E-8D17-0B196CF3421E}">
      <dgm:prSet/>
      <dgm:spPr/>
      <dgm:t>
        <a:bodyPr/>
        <a:lstStyle/>
        <a:p>
          <a:endParaRPr lang="en-US"/>
        </a:p>
      </dgm:t>
    </dgm:pt>
    <dgm:pt modelId="{116EBDC5-3C86-4779-9DAE-C0C20BF98F8B}" type="sibTrans" cxnId="{F822FBF4-C325-456E-8D17-0B196CF3421E}">
      <dgm:prSet/>
      <dgm:spPr/>
      <dgm:t>
        <a:bodyPr/>
        <a:lstStyle/>
        <a:p>
          <a:endParaRPr lang="en-US"/>
        </a:p>
      </dgm:t>
    </dgm:pt>
    <dgm:pt modelId="{325C3216-1583-47AC-876F-8D7B02FBF1AB}">
      <dgm:prSet/>
      <dgm:spPr/>
      <dgm:t>
        <a:bodyPr/>
        <a:lstStyle/>
        <a:p>
          <a:r>
            <a:rPr lang="en-US" b="1" i="0" baseline="0" dirty="0" err="1"/>
            <a:t>Página</a:t>
          </a:r>
          <a:r>
            <a:rPr lang="en-US" b="1" i="0" baseline="0" dirty="0"/>
            <a:t> (</a:t>
          </a:r>
          <a:r>
            <a:rPr lang="en-US" b="1" i="0" baseline="0" dirty="0" err="1"/>
            <a:t>páginas</a:t>
          </a:r>
          <a:r>
            <a:rPr lang="en-US" b="1" i="0" baseline="0" dirty="0"/>
            <a:t>)   p. (pp.)</a:t>
          </a:r>
          <a:endParaRPr lang="en-US" dirty="0"/>
        </a:p>
      </dgm:t>
    </dgm:pt>
    <dgm:pt modelId="{BB771CBC-4336-4147-B6A7-2F98B1C29356}" type="parTrans" cxnId="{3DC5308E-30AD-43DF-BB7E-E9B4F5CE96F4}">
      <dgm:prSet/>
      <dgm:spPr/>
      <dgm:t>
        <a:bodyPr/>
        <a:lstStyle/>
        <a:p>
          <a:endParaRPr lang="en-US"/>
        </a:p>
      </dgm:t>
    </dgm:pt>
    <dgm:pt modelId="{12E9620E-0F93-4BDC-9E3E-24F69A49E2EA}" type="sibTrans" cxnId="{3DC5308E-30AD-43DF-BB7E-E9B4F5CE96F4}">
      <dgm:prSet/>
      <dgm:spPr/>
      <dgm:t>
        <a:bodyPr/>
        <a:lstStyle/>
        <a:p>
          <a:endParaRPr lang="en-US"/>
        </a:p>
      </dgm:t>
    </dgm:pt>
    <dgm:pt modelId="{CDB7DBD9-F94E-483D-8B1F-7D97C48AD93F}">
      <dgm:prSet/>
      <dgm:spPr/>
      <dgm:t>
        <a:bodyPr/>
        <a:lstStyle/>
        <a:p>
          <a:r>
            <a:rPr lang="en-US" b="1" i="0" baseline="0"/>
            <a:t>Volumen                 Vol.</a:t>
          </a:r>
          <a:endParaRPr lang="en-US"/>
        </a:p>
      </dgm:t>
    </dgm:pt>
    <dgm:pt modelId="{E4EA4888-3CEB-49B1-9B59-207080E94F97}" type="parTrans" cxnId="{8A1BF23D-76E1-409C-8336-5ED9CD3BB855}">
      <dgm:prSet/>
      <dgm:spPr/>
      <dgm:t>
        <a:bodyPr/>
        <a:lstStyle/>
        <a:p>
          <a:endParaRPr lang="en-US"/>
        </a:p>
      </dgm:t>
    </dgm:pt>
    <dgm:pt modelId="{520CAB62-71B3-4B0E-A080-AB3AEC20DC73}" type="sibTrans" cxnId="{8A1BF23D-76E1-409C-8336-5ED9CD3BB855}">
      <dgm:prSet/>
      <dgm:spPr/>
      <dgm:t>
        <a:bodyPr/>
        <a:lstStyle/>
        <a:p>
          <a:endParaRPr lang="en-US"/>
        </a:p>
      </dgm:t>
    </dgm:pt>
    <dgm:pt modelId="{2688FFCD-A354-459C-AC3B-F0E49B73F610}">
      <dgm:prSet/>
      <dgm:spPr/>
      <dgm:t>
        <a:bodyPr/>
        <a:lstStyle/>
        <a:p>
          <a:r>
            <a:rPr lang="en-US" b="1" i="0" baseline="0"/>
            <a:t>Número                  núm.</a:t>
          </a:r>
          <a:endParaRPr lang="en-US"/>
        </a:p>
      </dgm:t>
    </dgm:pt>
    <dgm:pt modelId="{7929BEA1-FCF7-4C01-B161-F67CE8C53EA4}" type="parTrans" cxnId="{C499139A-A7B4-44BE-B981-E5FD0F597D4E}">
      <dgm:prSet/>
      <dgm:spPr/>
      <dgm:t>
        <a:bodyPr/>
        <a:lstStyle/>
        <a:p>
          <a:endParaRPr lang="en-US"/>
        </a:p>
      </dgm:t>
    </dgm:pt>
    <dgm:pt modelId="{413E45FA-2ACC-4980-A168-27452BEA458E}" type="sibTrans" cxnId="{C499139A-A7B4-44BE-B981-E5FD0F597D4E}">
      <dgm:prSet/>
      <dgm:spPr/>
      <dgm:t>
        <a:bodyPr/>
        <a:lstStyle/>
        <a:p>
          <a:endParaRPr lang="en-US"/>
        </a:p>
      </dgm:t>
    </dgm:pt>
    <dgm:pt modelId="{7A2A33B2-3F36-451C-8420-CA5FD2DDAA06}">
      <dgm:prSet/>
      <dgm:spPr/>
      <dgm:t>
        <a:bodyPr/>
        <a:lstStyle/>
        <a:p>
          <a:r>
            <a:rPr lang="en-US" b="1" i="0" baseline="0"/>
            <a:t>Parte                     pt.</a:t>
          </a:r>
          <a:endParaRPr lang="en-US"/>
        </a:p>
      </dgm:t>
    </dgm:pt>
    <dgm:pt modelId="{850CB816-D98F-4267-B1AE-84E65586A6E2}" type="parTrans" cxnId="{BA244AAE-932B-45CC-9FA4-918E7A6D9968}">
      <dgm:prSet/>
      <dgm:spPr/>
      <dgm:t>
        <a:bodyPr/>
        <a:lstStyle/>
        <a:p>
          <a:endParaRPr lang="en-US"/>
        </a:p>
      </dgm:t>
    </dgm:pt>
    <dgm:pt modelId="{8FF86FF7-5232-49E2-B18D-CBF290A1CB4C}" type="sibTrans" cxnId="{BA244AAE-932B-45CC-9FA4-918E7A6D9968}">
      <dgm:prSet/>
      <dgm:spPr/>
      <dgm:t>
        <a:bodyPr/>
        <a:lstStyle/>
        <a:p>
          <a:endParaRPr lang="en-US"/>
        </a:p>
      </dgm:t>
    </dgm:pt>
    <dgm:pt modelId="{C026F481-E18C-40C9-AC8C-8BDEA3BBDC8B}">
      <dgm:prSet/>
      <dgm:spPr/>
      <dgm:t>
        <a:bodyPr/>
        <a:lstStyle/>
        <a:p>
          <a:r>
            <a:rPr lang="en-US" b="1" i="0" baseline="0"/>
            <a:t>Suplemento           supl.</a:t>
          </a:r>
          <a:endParaRPr lang="en-US"/>
        </a:p>
      </dgm:t>
    </dgm:pt>
    <dgm:pt modelId="{CDA16825-9557-4DEF-B27C-7409B29E3AEF}" type="parTrans" cxnId="{D9673553-070D-47EC-BB4C-BA4357A6AAE3}">
      <dgm:prSet/>
      <dgm:spPr/>
      <dgm:t>
        <a:bodyPr/>
        <a:lstStyle/>
        <a:p>
          <a:endParaRPr lang="en-US"/>
        </a:p>
      </dgm:t>
    </dgm:pt>
    <dgm:pt modelId="{CB2309F5-EFFD-4C6D-9FDF-17A16EB1A60F}" type="sibTrans" cxnId="{D9673553-070D-47EC-BB4C-BA4357A6AAE3}">
      <dgm:prSet/>
      <dgm:spPr/>
      <dgm:t>
        <a:bodyPr/>
        <a:lstStyle/>
        <a:p>
          <a:endParaRPr lang="en-US"/>
        </a:p>
      </dgm:t>
    </dgm:pt>
    <dgm:pt modelId="{FD506E5B-7643-4BCD-B046-C6C8C0E239F6}" type="pres">
      <dgm:prSet presAssocID="{B1A02868-7254-4F80-940B-903991788D83}" presName="diagram" presStyleCnt="0">
        <dgm:presLayoutVars>
          <dgm:dir/>
          <dgm:resizeHandles val="exact"/>
        </dgm:presLayoutVars>
      </dgm:prSet>
      <dgm:spPr/>
    </dgm:pt>
    <dgm:pt modelId="{EA378771-72EF-474B-8934-322EE6D09275}" type="pres">
      <dgm:prSet presAssocID="{EAFA7589-BBC9-4727-9768-F7E129E5E4D7}" presName="node" presStyleLbl="node1" presStyleIdx="0" presStyleCnt="11">
        <dgm:presLayoutVars>
          <dgm:bulletEnabled val="1"/>
        </dgm:presLayoutVars>
      </dgm:prSet>
      <dgm:spPr/>
    </dgm:pt>
    <dgm:pt modelId="{BBD73EEA-4695-42A6-9342-92BDE0AFD211}" type="pres">
      <dgm:prSet presAssocID="{EB80B411-EE61-4B67-8F74-1F12086CE85C}" presName="sibTrans" presStyleCnt="0"/>
      <dgm:spPr/>
    </dgm:pt>
    <dgm:pt modelId="{43C87622-3026-405C-9931-3F9BDDF100EF}" type="pres">
      <dgm:prSet presAssocID="{4DE67799-887A-4AE3-ABC3-2EE2D4DF7E92}" presName="node" presStyleLbl="node1" presStyleIdx="1" presStyleCnt="11">
        <dgm:presLayoutVars>
          <dgm:bulletEnabled val="1"/>
        </dgm:presLayoutVars>
      </dgm:prSet>
      <dgm:spPr/>
    </dgm:pt>
    <dgm:pt modelId="{EB18EA0F-4979-46AA-AEF9-FA1CAFF98443}" type="pres">
      <dgm:prSet presAssocID="{3891BC38-23BD-4258-8D54-66EB6E90E44F}" presName="sibTrans" presStyleCnt="0"/>
      <dgm:spPr/>
    </dgm:pt>
    <dgm:pt modelId="{83A26F63-1EB0-4A8A-9A94-AE3AAF0E80CF}" type="pres">
      <dgm:prSet presAssocID="{8F2AD89C-9A97-466B-8B1A-12A775304397}" presName="node" presStyleLbl="node1" presStyleIdx="2" presStyleCnt="11">
        <dgm:presLayoutVars>
          <dgm:bulletEnabled val="1"/>
        </dgm:presLayoutVars>
      </dgm:prSet>
      <dgm:spPr/>
    </dgm:pt>
    <dgm:pt modelId="{4E7C5089-FD6C-4B1F-96B7-A3699537920D}" type="pres">
      <dgm:prSet presAssocID="{1299BAB9-0F42-456B-B3AA-7F13AFD22112}" presName="sibTrans" presStyleCnt="0"/>
      <dgm:spPr/>
    </dgm:pt>
    <dgm:pt modelId="{F2291347-CBCF-4E41-BCD3-EAA793C1E29F}" type="pres">
      <dgm:prSet presAssocID="{01FFACC3-C9C3-4BD6-9670-A3A44D1AA90E}" presName="node" presStyleLbl="node1" presStyleIdx="3" presStyleCnt="11">
        <dgm:presLayoutVars>
          <dgm:bulletEnabled val="1"/>
        </dgm:presLayoutVars>
      </dgm:prSet>
      <dgm:spPr/>
    </dgm:pt>
    <dgm:pt modelId="{E84673B4-A1CC-48A4-AE1C-82BB8F3D6789}" type="pres">
      <dgm:prSet presAssocID="{925CCDA2-E942-48ED-8429-CED6D6BCABC5}" presName="sibTrans" presStyleCnt="0"/>
      <dgm:spPr/>
    </dgm:pt>
    <dgm:pt modelId="{18BBA615-24B1-4D58-8126-A55C4334F214}" type="pres">
      <dgm:prSet presAssocID="{6B15D0A2-3393-4D39-BB3A-1CBC7736B53D}" presName="node" presStyleLbl="node1" presStyleIdx="4" presStyleCnt="11">
        <dgm:presLayoutVars>
          <dgm:bulletEnabled val="1"/>
        </dgm:presLayoutVars>
      </dgm:prSet>
      <dgm:spPr/>
    </dgm:pt>
    <dgm:pt modelId="{FC1FDB11-4F29-4EDB-9AB7-02AAFACFD1BD}" type="pres">
      <dgm:prSet presAssocID="{7D62CDD3-BFE3-4B3F-B41B-542FC8BAE14F}" presName="sibTrans" presStyleCnt="0"/>
      <dgm:spPr/>
    </dgm:pt>
    <dgm:pt modelId="{FA6B81DF-E91F-4EB1-8F04-5FA7E8BC754A}" type="pres">
      <dgm:prSet presAssocID="{7ACE81A7-A22D-453A-B523-ED7C7B8B70B7}" presName="node" presStyleLbl="node1" presStyleIdx="5" presStyleCnt="11">
        <dgm:presLayoutVars>
          <dgm:bulletEnabled val="1"/>
        </dgm:presLayoutVars>
      </dgm:prSet>
      <dgm:spPr/>
    </dgm:pt>
    <dgm:pt modelId="{41C8803B-E7E1-45F4-9D41-CFD052241CC9}" type="pres">
      <dgm:prSet presAssocID="{116EBDC5-3C86-4779-9DAE-C0C20BF98F8B}" presName="sibTrans" presStyleCnt="0"/>
      <dgm:spPr/>
    </dgm:pt>
    <dgm:pt modelId="{0E543EB3-6040-4EDC-817D-9095B3FD41E3}" type="pres">
      <dgm:prSet presAssocID="{325C3216-1583-47AC-876F-8D7B02FBF1AB}" presName="node" presStyleLbl="node1" presStyleIdx="6" presStyleCnt="11">
        <dgm:presLayoutVars>
          <dgm:bulletEnabled val="1"/>
        </dgm:presLayoutVars>
      </dgm:prSet>
      <dgm:spPr/>
    </dgm:pt>
    <dgm:pt modelId="{97F77790-26BB-445B-AD87-D8B5C00558D6}" type="pres">
      <dgm:prSet presAssocID="{12E9620E-0F93-4BDC-9E3E-24F69A49E2EA}" presName="sibTrans" presStyleCnt="0"/>
      <dgm:spPr/>
    </dgm:pt>
    <dgm:pt modelId="{AA61A36D-B3CE-4554-9F12-E4E627F0700F}" type="pres">
      <dgm:prSet presAssocID="{CDB7DBD9-F94E-483D-8B1F-7D97C48AD93F}" presName="node" presStyleLbl="node1" presStyleIdx="7" presStyleCnt="11">
        <dgm:presLayoutVars>
          <dgm:bulletEnabled val="1"/>
        </dgm:presLayoutVars>
      </dgm:prSet>
      <dgm:spPr/>
    </dgm:pt>
    <dgm:pt modelId="{E5953D1B-B87A-42DD-A3C8-DEA23DD0E313}" type="pres">
      <dgm:prSet presAssocID="{520CAB62-71B3-4B0E-A080-AB3AEC20DC73}" presName="sibTrans" presStyleCnt="0"/>
      <dgm:spPr/>
    </dgm:pt>
    <dgm:pt modelId="{B137081A-8C0B-4577-91C1-E40C8CF356BE}" type="pres">
      <dgm:prSet presAssocID="{2688FFCD-A354-459C-AC3B-F0E49B73F610}" presName="node" presStyleLbl="node1" presStyleIdx="8" presStyleCnt="11">
        <dgm:presLayoutVars>
          <dgm:bulletEnabled val="1"/>
        </dgm:presLayoutVars>
      </dgm:prSet>
      <dgm:spPr/>
    </dgm:pt>
    <dgm:pt modelId="{93C99BD9-F85F-4D92-A7D4-D2FB105DC0A8}" type="pres">
      <dgm:prSet presAssocID="{413E45FA-2ACC-4980-A168-27452BEA458E}" presName="sibTrans" presStyleCnt="0"/>
      <dgm:spPr/>
    </dgm:pt>
    <dgm:pt modelId="{46FBB62A-D490-41BF-A7B8-BC135FC46E78}" type="pres">
      <dgm:prSet presAssocID="{7A2A33B2-3F36-451C-8420-CA5FD2DDAA06}" presName="node" presStyleLbl="node1" presStyleIdx="9" presStyleCnt="11">
        <dgm:presLayoutVars>
          <dgm:bulletEnabled val="1"/>
        </dgm:presLayoutVars>
      </dgm:prSet>
      <dgm:spPr/>
    </dgm:pt>
    <dgm:pt modelId="{F05EEC14-AC22-410E-960D-0E828A66E1D3}" type="pres">
      <dgm:prSet presAssocID="{8FF86FF7-5232-49E2-B18D-CBF290A1CB4C}" presName="sibTrans" presStyleCnt="0"/>
      <dgm:spPr/>
    </dgm:pt>
    <dgm:pt modelId="{50C32F12-793E-4A09-8AD9-51277C9E33A4}" type="pres">
      <dgm:prSet presAssocID="{C026F481-E18C-40C9-AC8C-8BDEA3BBDC8B}" presName="node" presStyleLbl="node1" presStyleIdx="10" presStyleCnt="11">
        <dgm:presLayoutVars>
          <dgm:bulletEnabled val="1"/>
        </dgm:presLayoutVars>
      </dgm:prSet>
      <dgm:spPr/>
    </dgm:pt>
  </dgm:ptLst>
  <dgm:cxnLst>
    <dgm:cxn modelId="{F3318401-0C4A-4793-A4C0-55E0407BFEC8}" type="presOf" srcId="{EAFA7589-BBC9-4727-9768-F7E129E5E4D7}" destId="{EA378771-72EF-474B-8934-322EE6D09275}" srcOrd="0" destOrd="0" presId="urn:microsoft.com/office/officeart/2005/8/layout/default"/>
    <dgm:cxn modelId="{8306F708-51B8-4B9B-BDC4-3CBBDF2CF786}" srcId="{B1A02868-7254-4F80-940B-903991788D83}" destId="{01FFACC3-C9C3-4BD6-9670-A3A44D1AA90E}" srcOrd="3" destOrd="0" parTransId="{5D53003E-6607-40E8-B5F4-1FE55DDED24A}" sibTransId="{925CCDA2-E942-48ED-8429-CED6D6BCABC5}"/>
    <dgm:cxn modelId="{FF8FE00A-2457-48B6-B820-AFA76E4633AA}" type="presOf" srcId="{6B15D0A2-3393-4D39-BB3A-1CBC7736B53D}" destId="{18BBA615-24B1-4D58-8126-A55C4334F214}" srcOrd="0" destOrd="0" presId="urn:microsoft.com/office/officeart/2005/8/layout/default"/>
    <dgm:cxn modelId="{F6456F10-26C8-4AE6-A05C-F4EAFADBB6C8}" type="presOf" srcId="{7A2A33B2-3F36-451C-8420-CA5FD2DDAA06}" destId="{46FBB62A-D490-41BF-A7B8-BC135FC46E78}" srcOrd="0" destOrd="0" presId="urn:microsoft.com/office/officeart/2005/8/layout/default"/>
    <dgm:cxn modelId="{81454F26-B418-48E2-865C-29DC8B958D73}" type="presOf" srcId="{325C3216-1583-47AC-876F-8D7B02FBF1AB}" destId="{0E543EB3-6040-4EDC-817D-9095B3FD41E3}" srcOrd="0" destOrd="0" presId="urn:microsoft.com/office/officeart/2005/8/layout/default"/>
    <dgm:cxn modelId="{B739BF32-B1EA-4C92-9DBD-B3155C056D46}" type="presOf" srcId="{7ACE81A7-A22D-453A-B523-ED7C7B8B70B7}" destId="{FA6B81DF-E91F-4EB1-8F04-5FA7E8BC754A}" srcOrd="0" destOrd="0" presId="urn:microsoft.com/office/officeart/2005/8/layout/default"/>
    <dgm:cxn modelId="{8A1BF23D-76E1-409C-8336-5ED9CD3BB855}" srcId="{B1A02868-7254-4F80-940B-903991788D83}" destId="{CDB7DBD9-F94E-483D-8B1F-7D97C48AD93F}" srcOrd="7" destOrd="0" parTransId="{E4EA4888-3CEB-49B1-9B59-207080E94F97}" sibTransId="{520CAB62-71B3-4B0E-A080-AB3AEC20DC73}"/>
    <dgm:cxn modelId="{BCDAE467-F76E-439E-8B1E-2A9A86E7060D}" srcId="{B1A02868-7254-4F80-940B-903991788D83}" destId="{6B15D0A2-3393-4D39-BB3A-1CBC7736B53D}" srcOrd="4" destOrd="0" parTransId="{BC1D0E3D-DE36-43D4-994D-61943923771D}" sibTransId="{7D62CDD3-BFE3-4B3F-B41B-542FC8BAE14F}"/>
    <dgm:cxn modelId="{3D81856A-4ECC-4785-A973-9AFE8A077837}" type="presOf" srcId="{4DE67799-887A-4AE3-ABC3-2EE2D4DF7E92}" destId="{43C87622-3026-405C-9931-3F9BDDF100EF}" srcOrd="0" destOrd="0" presId="urn:microsoft.com/office/officeart/2005/8/layout/default"/>
    <dgm:cxn modelId="{89874E4F-B358-4ED1-9A50-0406DC2476B9}" srcId="{B1A02868-7254-4F80-940B-903991788D83}" destId="{8F2AD89C-9A97-466B-8B1A-12A775304397}" srcOrd="2" destOrd="0" parTransId="{2241ECB8-9C29-4A9B-BBAC-8A8C5B65D163}" sibTransId="{1299BAB9-0F42-456B-B3AA-7F13AFD22112}"/>
    <dgm:cxn modelId="{D9673553-070D-47EC-BB4C-BA4357A6AAE3}" srcId="{B1A02868-7254-4F80-940B-903991788D83}" destId="{C026F481-E18C-40C9-AC8C-8BDEA3BBDC8B}" srcOrd="10" destOrd="0" parTransId="{CDA16825-9557-4DEF-B27C-7409B29E3AEF}" sibTransId="{CB2309F5-EFFD-4C6D-9FDF-17A16EB1A60F}"/>
    <dgm:cxn modelId="{B1634453-4056-4897-9389-9987BE2B6378}" type="presOf" srcId="{8F2AD89C-9A97-466B-8B1A-12A775304397}" destId="{83A26F63-1EB0-4A8A-9A94-AE3AAF0E80CF}" srcOrd="0" destOrd="0" presId="urn:microsoft.com/office/officeart/2005/8/layout/default"/>
    <dgm:cxn modelId="{2C991382-0592-489A-8A0A-8A7100EAF465}" srcId="{B1A02868-7254-4F80-940B-903991788D83}" destId="{4DE67799-887A-4AE3-ABC3-2EE2D4DF7E92}" srcOrd="1" destOrd="0" parTransId="{31D8DC09-2CB2-471D-BE90-37CA1D47D77A}" sibTransId="{3891BC38-23BD-4258-8D54-66EB6E90E44F}"/>
    <dgm:cxn modelId="{3DC5308E-30AD-43DF-BB7E-E9B4F5CE96F4}" srcId="{B1A02868-7254-4F80-940B-903991788D83}" destId="{325C3216-1583-47AC-876F-8D7B02FBF1AB}" srcOrd="6" destOrd="0" parTransId="{BB771CBC-4336-4147-B6A7-2F98B1C29356}" sibTransId="{12E9620E-0F93-4BDC-9E3E-24F69A49E2EA}"/>
    <dgm:cxn modelId="{C499139A-A7B4-44BE-B981-E5FD0F597D4E}" srcId="{B1A02868-7254-4F80-940B-903991788D83}" destId="{2688FFCD-A354-459C-AC3B-F0E49B73F610}" srcOrd="8" destOrd="0" parTransId="{7929BEA1-FCF7-4C01-B161-F67CE8C53EA4}" sibTransId="{413E45FA-2ACC-4980-A168-27452BEA458E}"/>
    <dgm:cxn modelId="{E713F3A8-C6BE-4286-88A4-EA1E72B83FF4}" type="presOf" srcId="{01FFACC3-C9C3-4BD6-9670-A3A44D1AA90E}" destId="{F2291347-CBCF-4E41-BCD3-EAA793C1E29F}" srcOrd="0" destOrd="0" presId="urn:microsoft.com/office/officeart/2005/8/layout/default"/>
    <dgm:cxn modelId="{BA244AAE-932B-45CC-9FA4-918E7A6D9968}" srcId="{B1A02868-7254-4F80-940B-903991788D83}" destId="{7A2A33B2-3F36-451C-8420-CA5FD2DDAA06}" srcOrd="9" destOrd="0" parTransId="{850CB816-D98F-4267-B1AE-84E65586A6E2}" sibTransId="{8FF86FF7-5232-49E2-B18D-CBF290A1CB4C}"/>
    <dgm:cxn modelId="{913CA3AF-B01B-453A-83CA-BC95282C3715}" type="presOf" srcId="{B1A02868-7254-4F80-940B-903991788D83}" destId="{FD506E5B-7643-4BCD-B046-C6C8C0E239F6}" srcOrd="0" destOrd="0" presId="urn:microsoft.com/office/officeart/2005/8/layout/default"/>
    <dgm:cxn modelId="{CD96D3C4-04A2-4D62-A9FD-F5B675FE8F28}" srcId="{B1A02868-7254-4F80-940B-903991788D83}" destId="{EAFA7589-BBC9-4727-9768-F7E129E5E4D7}" srcOrd="0" destOrd="0" parTransId="{1A5AEA57-A77F-41C9-BD9A-67D61CD9375E}" sibTransId="{EB80B411-EE61-4B67-8F74-1F12086CE85C}"/>
    <dgm:cxn modelId="{377BC4CA-5805-4C48-B4DF-09F31B22E2F8}" type="presOf" srcId="{C026F481-E18C-40C9-AC8C-8BDEA3BBDC8B}" destId="{50C32F12-793E-4A09-8AD9-51277C9E33A4}" srcOrd="0" destOrd="0" presId="urn:microsoft.com/office/officeart/2005/8/layout/default"/>
    <dgm:cxn modelId="{B29ACFEE-FB84-4FB5-A961-77A3712297AA}" type="presOf" srcId="{2688FFCD-A354-459C-AC3B-F0E49B73F610}" destId="{B137081A-8C0B-4577-91C1-E40C8CF356BE}" srcOrd="0" destOrd="0" presId="urn:microsoft.com/office/officeart/2005/8/layout/default"/>
    <dgm:cxn modelId="{F822FBF4-C325-456E-8D17-0B196CF3421E}" srcId="{B1A02868-7254-4F80-940B-903991788D83}" destId="{7ACE81A7-A22D-453A-B523-ED7C7B8B70B7}" srcOrd="5" destOrd="0" parTransId="{8C7A129B-F583-4B3E-904B-C59DAE1136A4}" sibTransId="{116EBDC5-3C86-4779-9DAE-C0C20BF98F8B}"/>
    <dgm:cxn modelId="{DB015FFD-817F-4AC7-8CB9-6C8AB420B8F3}" type="presOf" srcId="{CDB7DBD9-F94E-483D-8B1F-7D97C48AD93F}" destId="{AA61A36D-B3CE-4554-9F12-E4E627F0700F}" srcOrd="0" destOrd="0" presId="urn:microsoft.com/office/officeart/2005/8/layout/default"/>
    <dgm:cxn modelId="{54FCE42E-4D63-4F1B-BD67-823347084E3D}" type="presParOf" srcId="{FD506E5B-7643-4BCD-B046-C6C8C0E239F6}" destId="{EA378771-72EF-474B-8934-322EE6D09275}" srcOrd="0" destOrd="0" presId="urn:microsoft.com/office/officeart/2005/8/layout/default"/>
    <dgm:cxn modelId="{DA3C0E8F-D3BA-4931-9AB0-9428BBE927D5}" type="presParOf" srcId="{FD506E5B-7643-4BCD-B046-C6C8C0E239F6}" destId="{BBD73EEA-4695-42A6-9342-92BDE0AFD211}" srcOrd="1" destOrd="0" presId="urn:microsoft.com/office/officeart/2005/8/layout/default"/>
    <dgm:cxn modelId="{A7D8BB07-2668-499C-A48B-525B6D2FD382}" type="presParOf" srcId="{FD506E5B-7643-4BCD-B046-C6C8C0E239F6}" destId="{43C87622-3026-405C-9931-3F9BDDF100EF}" srcOrd="2" destOrd="0" presId="urn:microsoft.com/office/officeart/2005/8/layout/default"/>
    <dgm:cxn modelId="{C5C9A790-DFA4-415F-9CC0-D7119B8D0237}" type="presParOf" srcId="{FD506E5B-7643-4BCD-B046-C6C8C0E239F6}" destId="{EB18EA0F-4979-46AA-AEF9-FA1CAFF98443}" srcOrd="3" destOrd="0" presId="urn:microsoft.com/office/officeart/2005/8/layout/default"/>
    <dgm:cxn modelId="{9643587E-1072-4355-9F7C-978EA4E3716C}" type="presParOf" srcId="{FD506E5B-7643-4BCD-B046-C6C8C0E239F6}" destId="{83A26F63-1EB0-4A8A-9A94-AE3AAF0E80CF}" srcOrd="4" destOrd="0" presId="urn:microsoft.com/office/officeart/2005/8/layout/default"/>
    <dgm:cxn modelId="{91825E94-341D-4137-BE41-82CA1D281C65}" type="presParOf" srcId="{FD506E5B-7643-4BCD-B046-C6C8C0E239F6}" destId="{4E7C5089-FD6C-4B1F-96B7-A3699537920D}" srcOrd="5" destOrd="0" presId="urn:microsoft.com/office/officeart/2005/8/layout/default"/>
    <dgm:cxn modelId="{09D40F8B-784A-4C89-8FA6-66A4748967B7}" type="presParOf" srcId="{FD506E5B-7643-4BCD-B046-C6C8C0E239F6}" destId="{F2291347-CBCF-4E41-BCD3-EAA793C1E29F}" srcOrd="6" destOrd="0" presId="urn:microsoft.com/office/officeart/2005/8/layout/default"/>
    <dgm:cxn modelId="{D1973849-68E7-41BD-BD3B-36B92C41E8F7}" type="presParOf" srcId="{FD506E5B-7643-4BCD-B046-C6C8C0E239F6}" destId="{E84673B4-A1CC-48A4-AE1C-82BB8F3D6789}" srcOrd="7" destOrd="0" presId="urn:microsoft.com/office/officeart/2005/8/layout/default"/>
    <dgm:cxn modelId="{61DBE627-9793-425F-BECE-C7AE53DF06EA}" type="presParOf" srcId="{FD506E5B-7643-4BCD-B046-C6C8C0E239F6}" destId="{18BBA615-24B1-4D58-8126-A55C4334F214}" srcOrd="8" destOrd="0" presId="urn:microsoft.com/office/officeart/2005/8/layout/default"/>
    <dgm:cxn modelId="{4649608C-8F8D-48D3-9DC4-645762393E7E}" type="presParOf" srcId="{FD506E5B-7643-4BCD-B046-C6C8C0E239F6}" destId="{FC1FDB11-4F29-4EDB-9AB7-02AAFACFD1BD}" srcOrd="9" destOrd="0" presId="urn:microsoft.com/office/officeart/2005/8/layout/default"/>
    <dgm:cxn modelId="{9B87F10A-3D00-42A2-A506-D19C8EC510CD}" type="presParOf" srcId="{FD506E5B-7643-4BCD-B046-C6C8C0E239F6}" destId="{FA6B81DF-E91F-4EB1-8F04-5FA7E8BC754A}" srcOrd="10" destOrd="0" presId="urn:microsoft.com/office/officeart/2005/8/layout/default"/>
    <dgm:cxn modelId="{80E259DC-5C14-4DFF-9EA5-13113B239F7A}" type="presParOf" srcId="{FD506E5B-7643-4BCD-B046-C6C8C0E239F6}" destId="{41C8803B-E7E1-45F4-9D41-CFD052241CC9}" srcOrd="11" destOrd="0" presId="urn:microsoft.com/office/officeart/2005/8/layout/default"/>
    <dgm:cxn modelId="{7E474180-E2DC-44AE-842F-41C4F2E9933B}" type="presParOf" srcId="{FD506E5B-7643-4BCD-B046-C6C8C0E239F6}" destId="{0E543EB3-6040-4EDC-817D-9095B3FD41E3}" srcOrd="12" destOrd="0" presId="urn:microsoft.com/office/officeart/2005/8/layout/default"/>
    <dgm:cxn modelId="{506E27BB-1080-4E25-A01D-F1361F990E06}" type="presParOf" srcId="{FD506E5B-7643-4BCD-B046-C6C8C0E239F6}" destId="{97F77790-26BB-445B-AD87-D8B5C00558D6}" srcOrd="13" destOrd="0" presId="urn:microsoft.com/office/officeart/2005/8/layout/default"/>
    <dgm:cxn modelId="{4D6212F1-F764-473B-B348-5D6407A0CFE4}" type="presParOf" srcId="{FD506E5B-7643-4BCD-B046-C6C8C0E239F6}" destId="{AA61A36D-B3CE-4554-9F12-E4E627F0700F}" srcOrd="14" destOrd="0" presId="urn:microsoft.com/office/officeart/2005/8/layout/default"/>
    <dgm:cxn modelId="{7C21492C-F677-4ADA-88A2-D7E5B35E0E92}" type="presParOf" srcId="{FD506E5B-7643-4BCD-B046-C6C8C0E239F6}" destId="{E5953D1B-B87A-42DD-A3C8-DEA23DD0E313}" srcOrd="15" destOrd="0" presId="urn:microsoft.com/office/officeart/2005/8/layout/default"/>
    <dgm:cxn modelId="{CF1E8539-AA6B-46C0-9FAB-4ADBF4281D11}" type="presParOf" srcId="{FD506E5B-7643-4BCD-B046-C6C8C0E239F6}" destId="{B137081A-8C0B-4577-91C1-E40C8CF356BE}" srcOrd="16" destOrd="0" presId="urn:microsoft.com/office/officeart/2005/8/layout/default"/>
    <dgm:cxn modelId="{9A4485E3-7B68-46F2-B046-39A7D53B04BD}" type="presParOf" srcId="{FD506E5B-7643-4BCD-B046-C6C8C0E239F6}" destId="{93C99BD9-F85F-4D92-A7D4-D2FB105DC0A8}" srcOrd="17" destOrd="0" presId="urn:microsoft.com/office/officeart/2005/8/layout/default"/>
    <dgm:cxn modelId="{6B8D634B-6F91-459B-A1CF-166E8936E6C0}" type="presParOf" srcId="{FD506E5B-7643-4BCD-B046-C6C8C0E239F6}" destId="{46FBB62A-D490-41BF-A7B8-BC135FC46E78}" srcOrd="18" destOrd="0" presId="urn:microsoft.com/office/officeart/2005/8/layout/default"/>
    <dgm:cxn modelId="{01B07DF8-C9E9-411B-B35A-CF16C32A0D96}" type="presParOf" srcId="{FD506E5B-7643-4BCD-B046-C6C8C0E239F6}" destId="{F05EEC14-AC22-410E-960D-0E828A66E1D3}" srcOrd="19" destOrd="0" presId="urn:microsoft.com/office/officeart/2005/8/layout/default"/>
    <dgm:cxn modelId="{351860BB-5767-4E71-AD22-71F08453BA0C}" type="presParOf" srcId="{FD506E5B-7643-4BCD-B046-C6C8C0E239F6}" destId="{50C32F12-793E-4A09-8AD9-51277C9E33A4}"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C5E4E1-A0E8-41E8-AB00-F04DA7DDBBB1}"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FBBC9490-6399-4DEC-9049-7E564963FCF8}">
      <dgm:prSet/>
      <dgm:spPr/>
      <dgm:t>
        <a:bodyPr/>
        <a:lstStyle/>
        <a:p>
          <a:r>
            <a:rPr lang="es-MX"/>
            <a:t>La hoja se titula “</a:t>
          </a:r>
          <a:r>
            <a:rPr lang="es-MX" b="1"/>
            <a:t>Referencias</a:t>
          </a:r>
          <a:r>
            <a:rPr lang="es-MX"/>
            <a:t>”, la primera letra con mayúscula, todo en negrita y centrado. </a:t>
          </a:r>
          <a:endParaRPr lang="en-US"/>
        </a:p>
      </dgm:t>
    </dgm:pt>
    <dgm:pt modelId="{1A152935-A96C-47DF-AAA8-8DBB0BB72D4E}" type="parTrans" cxnId="{13068455-CDA9-48EA-A19D-E2FF197589AF}">
      <dgm:prSet/>
      <dgm:spPr/>
      <dgm:t>
        <a:bodyPr/>
        <a:lstStyle/>
        <a:p>
          <a:endParaRPr lang="en-US"/>
        </a:p>
      </dgm:t>
    </dgm:pt>
    <dgm:pt modelId="{83509ED1-49F7-4F7A-B0CE-ACD4066B1E25}" type="sibTrans" cxnId="{13068455-CDA9-48EA-A19D-E2FF197589AF}">
      <dgm:prSet/>
      <dgm:spPr/>
      <dgm:t>
        <a:bodyPr/>
        <a:lstStyle/>
        <a:p>
          <a:endParaRPr lang="en-US"/>
        </a:p>
      </dgm:t>
    </dgm:pt>
    <dgm:pt modelId="{BA8F5716-B7DA-4C56-ABB9-3821A069381C}">
      <dgm:prSet/>
      <dgm:spPr/>
      <dgm:t>
        <a:bodyPr/>
        <a:lstStyle/>
        <a:p>
          <a:r>
            <a:rPr lang="es-MX"/>
            <a:t>La lista debe tener un interlineado a doble espacio.</a:t>
          </a:r>
          <a:endParaRPr lang="en-US"/>
        </a:p>
      </dgm:t>
    </dgm:pt>
    <dgm:pt modelId="{11AE427E-18B7-435F-AAAE-A4B9D917A30E}" type="parTrans" cxnId="{1327A6A2-1EA0-434F-881E-B379FC91B26E}">
      <dgm:prSet/>
      <dgm:spPr/>
      <dgm:t>
        <a:bodyPr/>
        <a:lstStyle/>
        <a:p>
          <a:endParaRPr lang="en-US"/>
        </a:p>
      </dgm:t>
    </dgm:pt>
    <dgm:pt modelId="{5E790D65-F7B3-464C-AB59-71DC5CCC1D80}" type="sibTrans" cxnId="{1327A6A2-1EA0-434F-881E-B379FC91B26E}">
      <dgm:prSet/>
      <dgm:spPr/>
      <dgm:t>
        <a:bodyPr/>
        <a:lstStyle/>
        <a:p>
          <a:endParaRPr lang="en-US"/>
        </a:p>
      </dgm:t>
    </dgm:pt>
    <dgm:pt modelId="{9D29F818-42CC-4C12-8C54-47BF4D8BDFE4}">
      <dgm:prSet/>
      <dgm:spPr/>
      <dgm:t>
        <a:bodyPr/>
        <a:lstStyle/>
        <a:p>
          <a:r>
            <a:rPr lang="es-MX"/>
            <a:t>Todas las referencias deben tener una sangría de 1, 27 cm a partir de la segunda línea. </a:t>
          </a:r>
          <a:endParaRPr lang="en-US"/>
        </a:p>
      </dgm:t>
    </dgm:pt>
    <dgm:pt modelId="{375FB3C7-F137-46C1-BA90-445F1A671ECB}" type="parTrans" cxnId="{94CCBC93-4E2B-4C04-A30A-BC38F79CFB07}">
      <dgm:prSet/>
      <dgm:spPr/>
      <dgm:t>
        <a:bodyPr/>
        <a:lstStyle/>
        <a:p>
          <a:endParaRPr lang="en-US"/>
        </a:p>
      </dgm:t>
    </dgm:pt>
    <dgm:pt modelId="{479B65F7-B64B-4C37-8594-FF5EA40B6875}" type="sibTrans" cxnId="{94CCBC93-4E2B-4C04-A30A-BC38F79CFB07}">
      <dgm:prSet/>
      <dgm:spPr/>
      <dgm:t>
        <a:bodyPr/>
        <a:lstStyle/>
        <a:p>
          <a:endParaRPr lang="en-US"/>
        </a:p>
      </dgm:t>
    </dgm:pt>
    <dgm:pt modelId="{28AFECBB-B130-4264-9F99-4B27035F9BEE}">
      <dgm:prSet/>
      <dgm:spPr/>
      <dgm:t>
        <a:bodyPr/>
        <a:lstStyle/>
        <a:p>
          <a:r>
            <a:rPr lang="es-MX"/>
            <a:t>Las referencias deben organizarse en orden alfabético. </a:t>
          </a:r>
          <a:endParaRPr lang="en-US"/>
        </a:p>
      </dgm:t>
    </dgm:pt>
    <dgm:pt modelId="{403F1A90-2AFD-498C-96F6-BCFFCA0A5DB0}" type="parTrans" cxnId="{8BA80548-6B53-4BAC-87EF-1A154E081534}">
      <dgm:prSet/>
      <dgm:spPr/>
      <dgm:t>
        <a:bodyPr/>
        <a:lstStyle/>
        <a:p>
          <a:endParaRPr lang="en-US"/>
        </a:p>
      </dgm:t>
    </dgm:pt>
    <dgm:pt modelId="{BB169EEE-2AD7-4723-B577-AA6D816FFADE}" type="sibTrans" cxnId="{8BA80548-6B53-4BAC-87EF-1A154E081534}">
      <dgm:prSet/>
      <dgm:spPr/>
      <dgm:t>
        <a:bodyPr/>
        <a:lstStyle/>
        <a:p>
          <a:endParaRPr lang="en-US"/>
        </a:p>
      </dgm:t>
    </dgm:pt>
    <dgm:pt modelId="{B8EDE61C-FD59-4429-880B-B0CB62532ED6}">
      <dgm:prSet/>
      <dgm:spPr/>
      <dgm:t>
        <a:bodyPr/>
        <a:lstStyle/>
        <a:p>
          <a:r>
            <a:rPr lang="es-MX"/>
            <a:t>Los URL deben estar habilitadas como hipervínculo, para poder darles click e ir directo a la fuente citada. </a:t>
          </a:r>
          <a:endParaRPr lang="en-US"/>
        </a:p>
      </dgm:t>
    </dgm:pt>
    <dgm:pt modelId="{E9CB10FC-654A-48F6-9EC2-839DA9E39494}" type="parTrans" cxnId="{09F1A41B-17FD-4784-9EE0-26B38609E23F}">
      <dgm:prSet/>
      <dgm:spPr/>
      <dgm:t>
        <a:bodyPr/>
        <a:lstStyle/>
        <a:p>
          <a:endParaRPr lang="en-US"/>
        </a:p>
      </dgm:t>
    </dgm:pt>
    <dgm:pt modelId="{226AB0F7-FBF5-42DB-A048-29A00B4C2D8C}" type="sibTrans" cxnId="{09F1A41B-17FD-4784-9EE0-26B38609E23F}">
      <dgm:prSet/>
      <dgm:spPr/>
      <dgm:t>
        <a:bodyPr/>
        <a:lstStyle/>
        <a:p>
          <a:endParaRPr lang="en-US"/>
        </a:p>
      </dgm:t>
    </dgm:pt>
    <dgm:pt modelId="{2CA6F6E9-7FB9-4590-BB09-34F95CBAA820}">
      <dgm:prSet/>
      <dgm:spPr/>
      <dgm:t>
        <a:bodyPr/>
        <a:lstStyle/>
        <a:p>
          <a:r>
            <a:rPr lang="es-MX"/>
            <a:t>Todas las fuentes citadas en el texto deben aparecer en las referencias, y viceversa. </a:t>
          </a:r>
          <a:endParaRPr lang="en-US"/>
        </a:p>
      </dgm:t>
    </dgm:pt>
    <dgm:pt modelId="{77A6728F-0E28-4986-8F33-11397966EA72}" type="parTrans" cxnId="{9419BCAF-479D-4AE5-A962-2439ECADCF76}">
      <dgm:prSet/>
      <dgm:spPr/>
      <dgm:t>
        <a:bodyPr/>
        <a:lstStyle/>
        <a:p>
          <a:endParaRPr lang="en-US"/>
        </a:p>
      </dgm:t>
    </dgm:pt>
    <dgm:pt modelId="{BA443DAE-C3C6-4D73-8B8D-673371692D51}" type="sibTrans" cxnId="{9419BCAF-479D-4AE5-A962-2439ECADCF76}">
      <dgm:prSet/>
      <dgm:spPr/>
      <dgm:t>
        <a:bodyPr/>
        <a:lstStyle/>
        <a:p>
          <a:endParaRPr lang="en-US"/>
        </a:p>
      </dgm:t>
    </dgm:pt>
    <dgm:pt modelId="{D2FF4771-D890-457F-9D7D-B3CB6EE2501F}" type="pres">
      <dgm:prSet presAssocID="{30C5E4E1-A0E8-41E8-AB00-F04DA7DDBBB1}" presName="diagram" presStyleCnt="0">
        <dgm:presLayoutVars>
          <dgm:dir/>
          <dgm:resizeHandles val="exact"/>
        </dgm:presLayoutVars>
      </dgm:prSet>
      <dgm:spPr/>
    </dgm:pt>
    <dgm:pt modelId="{B84B3CBC-F1EC-408B-90C7-91E0847EE315}" type="pres">
      <dgm:prSet presAssocID="{FBBC9490-6399-4DEC-9049-7E564963FCF8}" presName="node" presStyleLbl="node1" presStyleIdx="0" presStyleCnt="6">
        <dgm:presLayoutVars>
          <dgm:bulletEnabled val="1"/>
        </dgm:presLayoutVars>
      </dgm:prSet>
      <dgm:spPr/>
    </dgm:pt>
    <dgm:pt modelId="{4D94FCC8-DB4C-4E94-A578-9E8CB1DB8A53}" type="pres">
      <dgm:prSet presAssocID="{83509ED1-49F7-4F7A-B0CE-ACD4066B1E25}" presName="sibTrans" presStyleCnt="0"/>
      <dgm:spPr/>
    </dgm:pt>
    <dgm:pt modelId="{BFDBE0AF-860F-4F80-B4C8-668F44B3745C}" type="pres">
      <dgm:prSet presAssocID="{BA8F5716-B7DA-4C56-ABB9-3821A069381C}" presName="node" presStyleLbl="node1" presStyleIdx="1" presStyleCnt="6">
        <dgm:presLayoutVars>
          <dgm:bulletEnabled val="1"/>
        </dgm:presLayoutVars>
      </dgm:prSet>
      <dgm:spPr/>
    </dgm:pt>
    <dgm:pt modelId="{70A35522-EA52-4A2B-87EB-22DDBCD6901F}" type="pres">
      <dgm:prSet presAssocID="{5E790D65-F7B3-464C-AB59-71DC5CCC1D80}" presName="sibTrans" presStyleCnt="0"/>
      <dgm:spPr/>
    </dgm:pt>
    <dgm:pt modelId="{F2D24E76-4785-4065-B31C-5DCB8EF0505C}" type="pres">
      <dgm:prSet presAssocID="{9D29F818-42CC-4C12-8C54-47BF4D8BDFE4}" presName="node" presStyleLbl="node1" presStyleIdx="2" presStyleCnt="6">
        <dgm:presLayoutVars>
          <dgm:bulletEnabled val="1"/>
        </dgm:presLayoutVars>
      </dgm:prSet>
      <dgm:spPr/>
    </dgm:pt>
    <dgm:pt modelId="{B50A3A27-2F49-4D23-A0D0-8AE5EA82151C}" type="pres">
      <dgm:prSet presAssocID="{479B65F7-B64B-4C37-8594-FF5EA40B6875}" presName="sibTrans" presStyleCnt="0"/>
      <dgm:spPr/>
    </dgm:pt>
    <dgm:pt modelId="{7D1554DB-E736-4ACE-9916-0995DB9E179C}" type="pres">
      <dgm:prSet presAssocID="{28AFECBB-B130-4264-9F99-4B27035F9BEE}" presName="node" presStyleLbl="node1" presStyleIdx="3" presStyleCnt="6">
        <dgm:presLayoutVars>
          <dgm:bulletEnabled val="1"/>
        </dgm:presLayoutVars>
      </dgm:prSet>
      <dgm:spPr/>
    </dgm:pt>
    <dgm:pt modelId="{8DB30603-885E-4A7D-B91A-16D28C3BA407}" type="pres">
      <dgm:prSet presAssocID="{BB169EEE-2AD7-4723-B577-AA6D816FFADE}" presName="sibTrans" presStyleCnt="0"/>
      <dgm:spPr/>
    </dgm:pt>
    <dgm:pt modelId="{2B2FC624-DAA8-4802-BC40-0A61BA796745}" type="pres">
      <dgm:prSet presAssocID="{B8EDE61C-FD59-4429-880B-B0CB62532ED6}" presName="node" presStyleLbl="node1" presStyleIdx="4" presStyleCnt="6">
        <dgm:presLayoutVars>
          <dgm:bulletEnabled val="1"/>
        </dgm:presLayoutVars>
      </dgm:prSet>
      <dgm:spPr/>
    </dgm:pt>
    <dgm:pt modelId="{7DED1031-034A-428B-BC19-10832493FC68}" type="pres">
      <dgm:prSet presAssocID="{226AB0F7-FBF5-42DB-A048-29A00B4C2D8C}" presName="sibTrans" presStyleCnt="0"/>
      <dgm:spPr/>
    </dgm:pt>
    <dgm:pt modelId="{F48FBFCB-A5E8-4E16-BFF2-C3CE0DE98585}" type="pres">
      <dgm:prSet presAssocID="{2CA6F6E9-7FB9-4590-BB09-34F95CBAA820}" presName="node" presStyleLbl="node1" presStyleIdx="5" presStyleCnt="6">
        <dgm:presLayoutVars>
          <dgm:bulletEnabled val="1"/>
        </dgm:presLayoutVars>
      </dgm:prSet>
      <dgm:spPr/>
    </dgm:pt>
  </dgm:ptLst>
  <dgm:cxnLst>
    <dgm:cxn modelId="{0C63DE11-93FE-4A03-9757-890D40C32DA1}" type="presOf" srcId="{BA8F5716-B7DA-4C56-ABB9-3821A069381C}" destId="{BFDBE0AF-860F-4F80-B4C8-668F44B3745C}" srcOrd="0" destOrd="0" presId="urn:microsoft.com/office/officeart/2005/8/layout/default"/>
    <dgm:cxn modelId="{512F5114-82C2-4E53-9184-D15F808D986D}" type="presOf" srcId="{B8EDE61C-FD59-4429-880B-B0CB62532ED6}" destId="{2B2FC624-DAA8-4802-BC40-0A61BA796745}" srcOrd="0" destOrd="0" presId="urn:microsoft.com/office/officeart/2005/8/layout/default"/>
    <dgm:cxn modelId="{09F1A41B-17FD-4784-9EE0-26B38609E23F}" srcId="{30C5E4E1-A0E8-41E8-AB00-F04DA7DDBBB1}" destId="{B8EDE61C-FD59-4429-880B-B0CB62532ED6}" srcOrd="4" destOrd="0" parTransId="{E9CB10FC-654A-48F6-9EC2-839DA9E39494}" sibTransId="{226AB0F7-FBF5-42DB-A048-29A00B4C2D8C}"/>
    <dgm:cxn modelId="{8BA80548-6B53-4BAC-87EF-1A154E081534}" srcId="{30C5E4E1-A0E8-41E8-AB00-F04DA7DDBBB1}" destId="{28AFECBB-B130-4264-9F99-4B27035F9BEE}" srcOrd="3" destOrd="0" parTransId="{403F1A90-2AFD-498C-96F6-BCFFCA0A5DB0}" sibTransId="{BB169EEE-2AD7-4723-B577-AA6D816FFADE}"/>
    <dgm:cxn modelId="{19A3CB6C-B429-4170-B62D-B466E197AEDA}" type="presOf" srcId="{28AFECBB-B130-4264-9F99-4B27035F9BEE}" destId="{7D1554DB-E736-4ACE-9916-0995DB9E179C}" srcOrd="0" destOrd="0" presId="urn:microsoft.com/office/officeart/2005/8/layout/default"/>
    <dgm:cxn modelId="{7150D64C-63E0-4905-A402-68C74FF5BE74}" type="presOf" srcId="{9D29F818-42CC-4C12-8C54-47BF4D8BDFE4}" destId="{F2D24E76-4785-4065-B31C-5DCB8EF0505C}" srcOrd="0" destOrd="0" presId="urn:microsoft.com/office/officeart/2005/8/layout/default"/>
    <dgm:cxn modelId="{8C5C1A4D-86F6-47F8-8EB5-E836F3DF21F0}" type="presOf" srcId="{2CA6F6E9-7FB9-4590-BB09-34F95CBAA820}" destId="{F48FBFCB-A5E8-4E16-BFF2-C3CE0DE98585}" srcOrd="0" destOrd="0" presId="urn:microsoft.com/office/officeart/2005/8/layout/default"/>
    <dgm:cxn modelId="{13068455-CDA9-48EA-A19D-E2FF197589AF}" srcId="{30C5E4E1-A0E8-41E8-AB00-F04DA7DDBBB1}" destId="{FBBC9490-6399-4DEC-9049-7E564963FCF8}" srcOrd="0" destOrd="0" parTransId="{1A152935-A96C-47DF-AAA8-8DBB0BB72D4E}" sibTransId="{83509ED1-49F7-4F7A-B0CE-ACD4066B1E25}"/>
    <dgm:cxn modelId="{94CCBC93-4E2B-4C04-A30A-BC38F79CFB07}" srcId="{30C5E4E1-A0E8-41E8-AB00-F04DA7DDBBB1}" destId="{9D29F818-42CC-4C12-8C54-47BF4D8BDFE4}" srcOrd="2" destOrd="0" parTransId="{375FB3C7-F137-46C1-BA90-445F1A671ECB}" sibTransId="{479B65F7-B64B-4C37-8594-FF5EA40B6875}"/>
    <dgm:cxn modelId="{1327A6A2-1EA0-434F-881E-B379FC91B26E}" srcId="{30C5E4E1-A0E8-41E8-AB00-F04DA7DDBBB1}" destId="{BA8F5716-B7DA-4C56-ABB9-3821A069381C}" srcOrd="1" destOrd="0" parTransId="{11AE427E-18B7-435F-AAAE-A4B9D917A30E}" sibTransId="{5E790D65-F7B3-464C-AB59-71DC5CCC1D80}"/>
    <dgm:cxn modelId="{538A5DA6-A3E1-4C94-A8B3-9BD4AE8C28FB}" type="presOf" srcId="{FBBC9490-6399-4DEC-9049-7E564963FCF8}" destId="{B84B3CBC-F1EC-408B-90C7-91E0847EE315}" srcOrd="0" destOrd="0" presId="urn:microsoft.com/office/officeart/2005/8/layout/default"/>
    <dgm:cxn modelId="{9419BCAF-479D-4AE5-A962-2439ECADCF76}" srcId="{30C5E4E1-A0E8-41E8-AB00-F04DA7DDBBB1}" destId="{2CA6F6E9-7FB9-4590-BB09-34F95CBAA820}" srcOrd="5" destOrd="0" parTransId="{77A6728F-0E28-4986-8F33-11397966EA72}" sibTransId="{BA443DAE-C3C6-4D73-8B8D-673371692D51}"/>
    <dgm:cxn modelId="{ABDE0CD3-2C08-4077-9E8F-F5AF11F53268}" type="presOf" srcId="{30C5E4E1-A0E8-41E8-AB00-F04DA7DDBBB1}" destId="{D2FF4771-D890-457F-9D7D-B3CB6EE2501F}" srcOrd="0" destOrd="0" presId="urn:microsoft.com/office/officeart/2005/8/layout/default"/>
    <dgm:cxn modelId="{3118F287-B794-401B-9B41-595A946637E5}" type="presParOf" srcId="{D2FF4771-D890-457F-9D7D-B3CB6EE2501F}" destId="{B84B3CBC-F1EC-408B-90C7-91E0847EE315}" srcOrd="0" destOrd="0" presId="urn:microsoft.com/office/officeart/2005/8/layout/default"/>
    <dgm:cxn modelId="{53F5FBC2-5C8D-4B0D-9BD2-DFF5954BBA55}" type="presParOf" srcId="{D2FF4771-D890-457F-9D7D-B3CB6EE2501F}" destId="{4D94FCC8-DB4C-4E94-A578-9E8CB1DB8A53}" srcOrd="1" destOrd="0" presId="urn:microsoft.com/office/officeart/2005/8/layout/default"/>
    <dgm:cxn modelId="{678CA96E-5248-4BF8-AFC3-0B9A5322754C}" type="presParOf" srcId="{D2FF4771-D890-457F-9D7D-B3CB6EE2501F}" destId="{BFDBE0AF-860F-4F80-B4C8-668F44B3745C}" srcOrd="2" destOrd="0" presId="urn:microsoft.com/office/officeart/2005/8/layout/default"/>
    <dgm:cxn modelId="{FD4472C0-618A-485D-8720-76971EDB5D7C}" type="presParOf" srcId="{D2FF4771-D890-457F-9D7D-B3CB6EE2501F}" destId="{70A35522-EA52-4A2B-87EB-22DDBCD6901F}" srcOrd="3" destOrd="0" presId="urn:microsoft.com/office/officeart/2005/8/layout/default"/>
    <dgm:cxn modelId="{81D58251-FC2C-4E4D-9175-8CD70629C629}" type="presParOf" srcId="{D2FF4771-D890-457F-9D7D-B3CB6EE2501F}" destId="{F2D24E76-4785-4065-B31C-5DCB8EF0505C}" srcOrd="4" destOrd="0" presId="urn:microsoft.com/office/officeart/2005/8/layout/default"/>
    <dgm:cxn modelId="{5CF4E097-3DA1-4D98-BB38-DCE872CCD9A8}" type="presParOf" srcId="{D2FF4771-D890-457F-9D7D-B3CB6EE2501F}" destId="{B50A3A27-2F49-4D23-A0D0-8AE5EA82151C}" srcOrd="5" destOrd="0" presId="urn:microsoft.com/office/officeart/2005/8/layout/default"/>
    <dgm:cxn modelId="{0A142E8B-5BA9-4A02-8780-D43C3E2081F0}" type="presParOf" srcId="{D2FF4771-D890-457F-9D7D-B3CB6EE2501F}" destId="{7D1554DB-E736-4ACE-9916-0995DB9E179C}" srcOrd="6" destOrd="0" presId="urn:microsoft.com/office/officeart/2005/8/layout/default"/>
    <dgm:cxn modelId="{604EC296-7ACE-4787-8CEF-3D382596761B}" type="presParOf" srcId="{D2FF4771-D890-457F-9D7D-B3CB6EE2501F}" destId="{8DB30603-885E-4A7D-B91A-16D28C3BA407}" srcOrd="7" destOrd="0" presId="urn:microsoft.com/office/officeart/2005/8/layout/default"/>
    <dgm:cxn modelId="{92282F1A-26E8-488D-98E2-F94F31CBA7C9}" type="presParOf" srcId="{D2FF4771-D890-457F-9D7D-B3CB6EE2501F}" destId="{2B2FC624-DAA8-4802-BC40-0A61BA796745}" srcOrd="8" destOrd="0" presId="urn:microsoft.com/office/officeart/2005/8/layout/default"/>
    <dgm:cxn modelId="{55B90F9E-6CC0-4666-B35F-44DEAF7892B1}" type="presParOf" srcId="{D2FF4771-D890-457F-9D7D-B3CB6EE2501F}" destId="{7DED1031-034A-428B-BC19-10832493FC68}" srcOrd="9" destOrd="0" presId="urn:microsoft.com/office/officeart/2005/8/layout/default"/>
    <dgm:cxn modelId="{3B5E739F-F7F9-431A-BEF4-E3176FDB12E3}" type="presParOf" srcId="{D2FF4771-D890-457F-9D7D-B3CB6EE2501F}" destId="{F48FBFCB-A5E8-4E16-BFF2-C3CE0DE9858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71EA6-09F4-41DE-BF0C-368CF63074A4}">
      <dsp:nvSpPr>
        <dsp:cNvPr id="0" name=""/>
        <dsp:cNvSpPr/>
      </dsp:nvSpPr>
      <dsp:spPr>
        <a:xfrm>
          <a:off x="0" y="37830"/>
          <a:ext cx="5994400" cy="262080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MX" sz="3200" kern="1200"/>
            <a:t>Si deseas destacar una frase, concepto o palabra en específico dentro del texto, según las normas APA se utiliza la </a:t>
          </a:r>
          <a:r>
            <a:rPr lang="es-MX" sz="3200" i="1" kern="1200"/>
            <a:t>letra cursiva </a:t>
          </a:r>
          <a:endParaRPr lang="en-US" sz="3200" kern="1200"/>
        </a:p>
      </dsp:txBody>
      <dsp:txXfrm>
        <a:off x="127937" y="165767"/>
        <a:ext cx="5738526" cy="2364926"/>
      </dsp:txXfrm>
    </dsp:sp>
    <dsp:sp modelId="{873E9D3E-27F0-46FC-9480-E3DD767D04C2}">
      <dsp:nvSpPr>
        <dsp:cNvPr id="0" name=""/>
        <dsp:cNvSpPr/>
      </dsp:nvSpPr>
      <dsp:spPr>
        <a:xfrm>
          <a:off x="0" y="2750790"/>
          <a:ext cx="5994400" cy="2620800"/>
        </a:xfrm>
        <a:prstGeom prst="roundRect">
          <a:avLst/>
        </a:prstGeom>
        <a:solidFill>
          <a:schemeClr val="accent2">
            <a:hueOff val="6238661"/>
            <a:satOff val="35504"/>
            <a:lumOff val="1098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MX" sz="3200" kern="1200"/>
            <a:t>Evitar la negrita, destacadores o otros colores en las letras para destacar información. </a:t>
          </a:r>
          <a:endParaRPr lang="en-US" sz="3200" kern="1200"/>
        </a:p>
      </dsp:txBody>
      <dsp:txXfrm>
        <a:off x="127937" y="2878727"/>
        <a:ext cx="5738526" cy="23649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78771-72EF-474B-8934-322EE6D09275}">
      <dsp:nvSpPr>
        <dsp:cNvPr id="0" name=""/>
        <dsp:cNvSpPr/>
      </dsp:nvSpPr>
      <dsp:spPr>
        <a:xfrm>
          <a:off x="2292" y="169857"/>
          <a:ext cx="1819101" cy="1091460"/>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baseline="0"/>
            <a:t>Capítulo               cap.</a:t>
          </a:r>
          <a:endParaRPr lang="en-US" sz="2000" kern="1200"/>
        </a:p>
      </dsp:txBody>
      <dsp:txXfrm>
        <a:off x="2292" y="169857"/>
        <a:ext cx="1819101" cy="1091460"/>
      </dsp:txXfrm>
    </dsp:sp>
    <dsp:sp modelId="{43C87622-3026-405C-9931-3F9BDDF100EF}">
      <dsp:nvSpPr>
        <dsp:cNvPr id="0" name=""/>
        <dsp:cNvSpPr/>
      </dsp:nvSpPr>
      <dsp:spPr>
        <a:xfrm>
          <a:off x="2003304" y="169857"/>
          <a:ext cx="1819101" cy="1091460"/>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baseline="0"/>
            <a:t>Edición                  ed. </a:t>
          </a:r>
          <a:endParaRPr lang="en-US" sz="2000" kern="1200"/>
        </a:p>
      </dsp:txBody>
      <dsp:txXfrm>
        <a:off x="2003304" y="169857"/>
        <a:ext cx="1819101" cy="1091460"/>
      </dsp:txXfrm>
    </dsp:sp>
    <dsp:sp modelId="{83A26F63-1EB0-4A8A-9A94-AE3AAF0E80CF}">
      <dsp:nvSpPr>
        <dsp:cNvPr id="0" name=""/>
        <dsp:cNvSpPr/>
      </dsp:nvSpPr>
      <dsp:spPr>
        <a:xfrm>
          <a:off x="4004316" y="169857"/>
          <a:ext cx="1819101" cy="1091460"/>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baseline="0"/>
            <a:t>Edición revisada   ed.rev.</a:t>
          </a:r>
          <a:endParaRPr lang="en-US" sz="2000" kern="1200"/>
        </a:p>
      </dsp:txBody>
      <dsp:txXfrm>
        <a:off x="4004316" y="169857"/>
        <a:ext cx="1819101" cy="1091460"/>
      </dsp:txXfrm>
    </dsp:sp>
    <dsp:sp modelId="{F2291347-CBCF-4E41-BCD3-EAA793C1E29F}">
      <dsp:nvSpPr>
        <dsp:cNvPr id="0" name=""/>
        <dsp:cNvSpPr/>
      </dsp:nvSpPr>
      <dsp:spPr>
        <a:xfrm>
          <a:off x="6005328" y="169857"/>
          <a:ext cx="1819101" cy="1091460"/>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baseline="0"/>
            <a:t>Editor (editors)    Ed.</a:t>
          </a:r>
          <a:endParaRPr lang="en-US" sz="2000" kern="1200"/>
        </a:p>
      </dsp:txBody>
      <dsp:txXfrm>
        <a:off x="6005328" y="169857"/>
        <a:ext cx="1819101" cy="1091460"/>
      </dsp:txXfrm>
    </dsp:sp>
    <dsp:sp modelId="{18BBA615-24B1-4D58-8126-A55C4334F214}">
      <dsp:nvSpPr>
        <dsp:cNvPr id="0" name=""/>
        <dsp:cNvSpPr/>
      </dsp:nvSpPr>
      <dsp:spPr>
        <a:xfrm>
          <a:off x="2292" y="1443229"/>
          <a:ext cx="1819101" cy="1091460"/>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baseline="0" dirty="0"/>
            <a:t>Traductor(es)       Trad.</a:t>
          </a:r>
          <a:endParaRPr lang="en-US" sz="2000" kern="1200" dirty="0"/>
        </a:p>
      </dsp:txBody>
      <dsp:txXfrm>
        <a:off x="2292" y="1443229"/>
        <a:ext cx="1819101" cy="1091460"/>
      </dsp:txXfrm>
    </dsp:sp>
    <dsp:sp modelId="{FA6B81DF-E91F-4EB1-8F04-5FA7E8BC754A}">
      <dsp:nvSpPr>
        <dsp:cNvPr id="0" name=""/>
        <dsp:cNvSpPr/>
      </dsp:nvSpPr>
      <dsp:spPr>
        <a:xfrm>
          <a:off x="2003304" y="1443229"/>
          <a:ext cx="1819101" cy="1091460"/>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baseline="0"/>
            <a:t>Sin fecha               s.f</a:t>
          </a:r>
          <a:endParaRPr lang="en-US" sz="2000" kern="1200"/>
        </a:p>
      </dsp:txBody>
      <dsp:txXfrm>
        <a:off x="2003304" y="1443229"/>
        <a:ext cx="1819101" cy="1091460"/>
      </dsp:txXfrm>
    </dsp:sp>
    <dsp:sp modelId="{0E543EB3-6040-4EDC-817D-9095B3FD41E3}">
      <dsp:nvSpPr>
        <dsp:cNvPr id="0" name=""/>
        <dsp:cNvSpPr/>
      </dsp:nvSpPr>
      <dsp:spPr>
        <a:xfrm>
          <a:off x="4004316" y="1443229"/>
          <a:ext cx="1819101" cy="1091460"/>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baseline="0" dirty="0" err="1"/>
            <a:t>Página</a:t>
          </a:r>
          <a:r>
            <a:rPr lang="en-US" sz="2000" b="1" i="0" kern="1200" baseline="0" dirty="0"/>
            <a:t> (</a:t>
          </a:r>
          <a:r>
            <a:rPr lang="en-US" sz="2000" b="1" i="0" kern="1200" baseline="0" dirty="0" err="1"/>
            <a:t>páginas</a:t>
          </a:r>
          <a:r>
            <a:rPr lang="en-US" sz="2000" b="1" i="0" kern="1200" baseline="0" dirty="0"/>
            <a:t>)   p. (pp.)</a:t>
          </a:r>
          <a:endParaRPr lang="en-US" sz="2000" kern="1200" dirty="0"/>
        </a:p>
      </dsp:txBody>
      <dsp:txXfrm>
        <a:off x="4004316" y="1443229"/>
        <a:ext cx="1819101" cy="1091460"/>
      </dsp:txXfrm>
    </dsp:sp>
    <dsp:sp modelId="{AA61A36D-B3CE-4554-9F12-E4E627F0700F}">
      <dsp:nvSpPr>
        <dsp:cNvPr id="0" name=""/>
        <dsp:cNvSpPr/>
      </dsp:nvSpPr>
      <dsp:spPr>
        <a:xfrm>
          <a:off x="6005328" y="1443229"/>
          <a:ext cx="1819101" cy="1091460"/>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baseline="0"/>
            <a:t>Volumen                 Vol.</a:t>
          </a:r>
          <a:endParaRPr lang="en-US" sz="2000" kern="1200"/>
        </a:p>
      </dsp:txBody>
      <dsp:txXfrm>
        <a:off x="6005328" y="1443229"/>
        <a:ext cx="1819101" cy="1091460"/>
      </dsp:txXfrm>
    </dsp:sp>
    <dsp:sp modelId="{B137081A-8C0B-4577-91C1-E40C8CF356BE}">
      <dsp:nvSpPr>
        <dsp:cNvPr id="0" name=""/>
        <dsp:cNvSpPr/>
      </dsp:nvSpPr>
      <dsp:spPr>
        <a:xfrm>
          <a:off x="1002798" y="2716600"/>
          <a:ext cx="1819101" cy="1091460"/>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baseline="0"/>
            <a:t>Número                  núm.</a:t>
          </a:r>
          <a:endParaRPr lang="en-US" sz="2000" kern="1200"/>
        </a:p>
      </dsp:txBody>
      <dsp:txXfrm>
        <a:off x="1002798" y="2716600"/>
        <a:ext cx="1819101" cy="1091460"/>
      </dsp:txXfrm>
    </dsp:sp>
    <dsp:sp modelId="{46FBB62A-D490-41BF-A7B8-BC135FC46E78}">
      <dsp:nvSpPr>
        <dsp:cNvPr id="0" name=""/>
        <dsp:cNvSpPr/>
      </dsp:nvSpPr>
      <dsp:spPr>
        <a:xfrm>
          <a:off x="3003810" y="2716600"/>
          <a:ext cx="1819101" cy="1091460"/>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baseline="0"/>
            <a:t>Parte                     pt.</a:t>
          </a:r>
          <a:endParaRPr lang="en-US" sz="2000" kern="1200"/>
        </a:p>
      </dsp:txBody>
      <dsp:txXfrm>
        <a:off x="3003810" y="2716600"/>
        <a:ext cx="1819101" cy="1091460"/>
      </dsp:txXfrm>
    </dsp:sp>
    <dsp:sp modelId="{50C32F12-793E-4A09-8AD9-51277C9E33A4}">
      <dsp:nvSpPr>
        <dsp:cNvPr id="0" name=""/>
        <dsp:cNvSpPr/>
      </dsp:nvSpPr>
      <dsp:spPr>
        <a:xfrm>
          <a:off x="5004822" y="2716600"/>
          <a:ext cx="1819101" cy="1091460"/>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baseline="0"/>
            <a:t>Suplemento           supl.</a:t>
          </a:r>
          <a:endParaRPr lang="en-US" sz="2000" kern="1200"/>
        </a:p>
      </dsp:txBody>
      <dsp:txXfrm>
        <a:off x="5004822" y="2716600"/>
        <a:ext cx="1819101" cy="10914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B3CBC-F1EC-408B-90C7-91E0847EE315}">
      <dsp:nvSpPr>
        <dsp:cNvPr id="0" name=""/>
        <dsp:cNvSpPr/>
      </dsp:nvSpPr>
      <dsp:spPr>
        <a:xfrm>
          <a:off x="668000" y="805"/>
          <a:ext cx="2763453" cy="1658071"/>
        </a:xfrm>
        <a:prstGeom prst="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a:t>La hoja se titula “</a:t>
          </a:r>
          <a:r>
            <a:rPr lang="es-MX" sz="2000" b="1" kern="1200"/>
            <a:t>Referencias</a:t>
          </a:r>
          <a:r>
            <a:rPr lang="es-MX" sz="2000" kern="1200"/>
            <a:t>”, la primera letra con mayúscula, todo en negrita y centrado. </a:t>
          </a:r>
          <a:endParaRPr lang="en-US" sz="2000" kern="1200"/>
        </a:p>
      </dsp:txBody>
      <dsp:txXfrm>
        <a:off x="668000" y="805"/>
        <a:ext cx="2763453" cy="1658071"/>
      </dsp:txXfrm>
    </dsp:sp>
    <dsp:sp modelId="{BFDBE0AF-860F-4F80-B4C8-668F44B3745C}">
      <dsp:nvSpPr>
        <dsp:cNvPr id="0" name=""/>
        <dsp:cNvSpPr/>
      </dsp:nvSpPr>
      <dsp:spPr>
        <a:xfrm>
          <a:off x="3707798" y="805"/>
          <a:ext cx="2763453" cy="1658071"/>
        </a:xfrm>
        <a:prstGeom prst="rect">
          <a:avLst/>
        </a:prstGeom>
        <a:solidFill>
          <a:schemeClr val="accent5">
            <a:hueOff val="3822936"/>
            <a:satOff val="-8167"/>
            <a:lumOff val="-3412"/>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a:t>La lista debe tener un interlineado a doble espacio.</a:t>
          </a:r>
          <a:endParaRPr lang="en-US" sz="2000" kern="1200"/>
        </a:p>
      </dsp:txBody>
      <dsp:txXfrm>
        <a:off x="3707798" y="805"/>
        <a:ext cx="2763453" cy="1658071"/>
      </dsp:txXfrm>
    </dsp:sp>
    <dsp:sp modelId="{F2D24E76-4785-4065-B31C-5DCB8EF0505C}">
      <dsp:nvSpPr>
        <dsp:cNvPr id="0" name=""/>
        <dsp:cNvSpPr/>
      </dsp:nvSpPr>
      <dsp:spPr>
        <a:xfrm>
          <a:off x="6747596" y="805"/>
          <a:ext cx="2763453" cy="1658071"/>
        </a:xfrm>
        <a:prstGeom prst="rect">
          <a:avLst/>
        </a:prstGeom>
        <a:solidFill>
          <a:schemeClr val="accent5">
            <a:hueOff val="7645872"/>
            <a:satOff val="-16335"/>
            <a:lumOff val="-682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a:t>Todas las referencias deben tener una sangría de 1, 27 cm a partir de la segunda línea. </a:t>
          </a:r>
          <a:endParaRPr lang="en-US" sz="2000" kern="1200"/>
        </a:p>
      </dsp:txBody>
      <dsp:txXfrm>
        <a:off x="6747596" y="805"/>
        <a:ext cx="2763453" cy="1658071"/>
      </dsp:txXfrm>
    </dsp:sp>
    <dsp:sp modelId="{7D1554DB-E736-4ACE-9916-0995DB9E179C}">
      <dsp:nvSpPr>
        <dsp:cNvPr id="0" name=""/>
        <dsp:cNvSpPr/>
      </dsp:nvSpPr>
      <dsp:spPr>
        <a:xfrm>
          <a:off x="668000" y="1935222"/>
          <a:ext cx="2763453" cy="1658071"/>
        </a:xfrm>
        <a:prstGeom prst="rect">
          <a:avLst/>
        </a:prstGeom>
        <a:solidFill>
          <a:schemeClr val="accent5">
            <a:hueOff val="11468808"/>
            <a:satOff val="-24502"/>
            <a:lumOff val="-1023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a:t>Las referencias deben organizarse en orden alfabético. </a:t>
          </a:r>
          <a:endParaRPr lang="en-US" sz="2000" kern="1200"/>
        </a:p>
      </dsp:txBody>
      <dsp:txXfrm>
        <a:off x="668000" y="1935222"/>
        <a:ext cx="2763453" cy="1658071"/>
      </dsp:txXfrm>
    </dsp:sp>
    <dsp:sp modelId="{2B2FC624-DAA8-4802-BC40-0A61BA796745}">
      <dsp:nvSpPr>
        <dsp:cNvPr id="0" name=""/>
        <dsp:cNvSpPr/>
      </dsp:nvSpPr>
      <dsp:spPr>
        <a:xfrm>
          <a:off x="3707798" y="1935222"/>
          <a:ext cx="2763453" cy="1658071"/>
        </a:xfrm>
        <a:prstGeom prst="rect">
          <a:avLst/>
        </a:prstGeom>
        <a:solidFill>
          <a:schemeClr val="accent5">
            <a:hueOff val="15291745"/>
            <a:satOff val="-32670"/>
            <a:lumOff val="-1364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a:t>Los URL deben estar habilitadas como hipervínculo, para poder darles click e ir directo a la fuente citada. </a:t>
          </a:r>
          <a:endParaRPr lang="en-US" sz="2000" kern="1200"/>
        </a:p>
      </dsp:txBody>
      <dsp:txXfrm>
        <a:off x="3707798" y="1935222"/>
        <a:ext cx="2763453" cy="1658071"/>
      </dsp:txXfrm>
    </dsp:sp>
    <dsp:sp modelId="{F48FBFCB-A5E8-4E16-BFF2-C3CE0DE98585}">
      <dsp:nvSpPr>
        <dsp:cNvPr id="0" name=""/>
        <dsp:cNvSpPr/>
      </dsp:nvSpPr>
      <dsp:spPr>
        <a:xfrm>
          <a:off x="6747596" y="1935222"/>
          <a:ext cx="2763453" cy="1658071"/>
        </a:xfrm>
        <a:prstGeom prst="rect">
          <a:avLst/>
        </a:prstGeom>
        <a:solidFill>
          <a:schemeClr val="accent5">
            <a:hueOff val="19114680"/>
            <a:satOff val="-40837"/>
            <a:lumOff val="-1705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a:t>Todas las fuentes citadas en el texto deben aparecer en las referencias, y viceversa. </a:t>
          </a:r>
          <a:endParaRPr lang="en-US" sz="2000" kern="1200"/>
        </a:p>
      </dsp:txBody>
      <dsp:txXfrm>
        <a:off x="6747596" y="1935222"/>
        <a:ext cx="2763453" cy="16580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02:50:59.48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1616,'0'-6,"6"-2,2-6,0-7,5 0,-1-2,5-4,-1-3,10-4,0-1,2-2,3 0,1-7,3-2,1 1,1 1,0 3,0 1,0 8,0-3,0 4,0 1,-6 0,4-2,2-1,1-2,7-1,-4-1,3 7,-6 1,-3 0,5 5,-4-7,4 3,-5 0,5 4,-5 0,-2 4,0 0,0 2,1-1,7-4,3-5,0 3,-1 0,-1 3,-2 0,-2 3,0 5,-1-1,-1 2,1-3,0 0,-1 4,1 4,-1-3,1 0,0 2,-1 3,1 2,0-5,0 0,0 1,0 2,-7-4,-1-1,-1 2,3 2,1 3,2 2,1 1,2 0,-1-5,2-2,-1 0,6 2,-3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02:51:26.651"/>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0,'6'0,"2"0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4T02:51:31.45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8/23/2021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‹Nº›</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8/23/2021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8/23/2021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8/23/2021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8/23/2021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8/23/2021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8/23/2021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8/23/2021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8/23/2021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‹Nº›</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hyperlink" Target="https://doi.org/10.1037/rev0000126"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saber.ula.ve/accionpe" TargetMode="External"/><Relationship Id="rId2" Type="http://schemas.openxmlformats.org/officeDocument/2006/relationships/hyperlink" Target="http://www.ejemplo.123/"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www.ejemplo.123/"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19.png"/><Relationship Id="rId4" Type="http://schemas.openxmlformats.org/officeDocument/2006/relationships/customXml" Target="../ink/ink2.xml"/><Relationship Id="rId9" Type="http://schemas.openxmlformats.org/officeDocument/2006/relationships/hyperlink" Target="http://www.eltiempo.com/"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hyperlink" Target="http://www.semana.com/" TargetMode="External"/><Relationship Id="rId2" Type="http://schemas.openxmlformats.org/officeDocument/2006/relationships/hyperlink" Target="http://www.ejemplo.123/"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www.minproteccionsocial.gov.co/" TargetMode="External"/><Relationship Id="rId2" Type="http://schemas.openxmlformats.org/officeDocument/2006/relationships/hyperlink" Target="http://www.ejemplo.123/"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ejemplo.123/"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britannica.com/" TargetMode="External"/><Relationship Id="rId2" Type="http://schemas.openxmlformats.org/officeDocument/2006/relationships/hyperlink" Target="http://www.visiblebody.co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history.co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shrinkradio.com/" TargetMode="External"/><Relationship Id="rId2" Type="http://schemas.openxmlformats.org/officeDocument/2006/relationships/hyperlink" Target="http://www.ejemplo.123/" TargetMode="External"/><Relationship Id="rId1" Type="http://schemas.openxmlformats.org/officeDocument/2006/relationships/slideLayout" Target="../slideLayouts/slideLayout2.xml"/><Relationship Id="rId4" Type="http://schemas.openxmlformats.org/officeDocument/2006/relationships/hyperlink" Target="http://science-blogs.com/pharyngula/2007/01/the_unfortune_prerequisites.php"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twitter.com/nationalbook" TargetMode="External"/><Relationship Id="rId2" Type="http://schemas.openxmlformats.org/officeDocument/2006/relationships/hyperlink" Target="http://twitter.com/nationalbook/status/118889872874204774"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DFCD88-C862-4F6B-A213-E231005CE7C6}"/>
              </a:ext>
            </a:extLst>
          </p:cNvPr>
          <p:cNvSpPr>
            <a:spLocks noGrp="1"/>
          </p:cNvSpPr>
          <p:nvPr>
            <p:ph type="ctrTitle"/>
          </p:nvPr>
        </p:nvSpPr>
        <p:spPr/>
        <p:txBody>
          <a:bodyPr/>
          <a:lstStyle/>
          <a:p>
            <a:r>
              <a:rPr lang="es-CL" dirty="0"/>
              <a:t>Normas apa 7ma edición</a:t>
            </a:r>
          </a:p>
        </p:txBody>
      </p:sp>
      <p:sp>
        <p:nvSpPr>
          <p:cNvPr id="3" name="Subtítulo 2">
            <a:extLst>
              <a:ext uri="{FF2B5EF4-FFF2-40B4-BE49-F238E27FC236}">
                <a16:creationId xmlns:a16="http://schemas.microsoft.com/office/drawing/2014/main" id="{6B4E6153-D1E9-4E9F-B977-11052E5FE737}"/>
              </a:ext>
            </a:extLst>
          </p:cNvPr>
          <p:cNvSpPr>
            <a:spLocks noGrp="1"/>
          </p:cNvSpPr>
          <p:nvPr>
            <p:ph type="subTitle" idx="1"/>
          </p:nvPr>
        </p:nvSpPr>
        <p:spPr/>
        <p:txBody>
          <a:bodyPr/>
          <a:lstStyle/>
          <a:p>
            <a:r>
              <a:rPr lang="es-MX" dirty="0"/>
              <a:t>Autora</a:t>
            </a:r>
            <a:r>
              <a:rPr lang="es-MX"/>
              <a:t>: Javiera S. </a:t>
            </a:r>
            <a:endParaRPr lang="es-CL"/>
          </a:p>
        </p:txBody>
      </p:sp>
    </p:spTree>
    <p:extLst>
      <p:ext uri="{BB962C8B-B14F-4D97-AF65-F5344CB8AC3E}">
        <p14:creationId xmlns:p14="http://schemas.microsoft.com/office/powerpoint/2010/main" val="1684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D2D2B9-3DAC-4D2B-A538-3EB1B813D3C9}"/>
              </a:ext>
            </a:extLst>
          </p:cNvPr>
          <p:cNvSpPr>
            <a:spLocks noGrp="1"/>
          </p:cNvSpPr>
          <p:nvPr>
            <p:ph type="title"/>
          </p:nvPr>
        </p:nvSpPr>
        <p:spPr>
          <a:xfrm>
            <a:off x="1252727" y="136361"/>
            <a:ext cx="10172700" cy="886325"/>
          </a:xfrm>
        </p:spPr>
        <p:txBody>
          <a:bodyPr>
            <a:normAutofit fontScale="90000"/>
          </a:bodyPr>
          <a:lstStyle/>
          <a:p>
            <a:r>
              <a:rPr lang="es-CL"/>
              <a:t>2.1.1 citas de menos de 40 palabras </a:t>
            </a:r>
            <a:endParaRPr lang="es-CL" dirty="0"/>
          </a:p>
        </p:txBody>
      </p:sp>
      <p:sp>
        <p:nvSpPr>
          <p:cNvPr id="3" name="Marcador de texto 2">
            <a:extLst>
              <a:ext uri="{FF2B5EF4-FFF2-40B4-BE49-F238E27FC236}">
                <a16:creationId xmlns:a16="http://schemas.microsoft.com/office/drawing/2014/main" id="{9DA46E07-2CB8-4091-BD8D-84BCF4F4951A}"/>
              </a:ext>
            </a:extLst>
          </p:cNvPr>
          <p:cNvSpPr>
            <a:spLocks noGrp="1"/>
          </p:cNvSpPr>
          <p:nvPr>
            <p:ph type="body" idx="1"/>
          </p:nvPr>
        </p:nvSpPr>
        <p:spPr>
          <a:xfrm>
            <a:off x="1252727" y="846223"/>
            <a:ext cx="10172700" cy="1303420"/>
          </a:xfrm>
        </p:spPr>
        <p:txBody>
          <a:bodyPr/>
          <a:lstStyle/>
          <a:p>
            <a:r>
              <a:rPr lang="es-CL" b="0"/>
              <a:t>Este tipo de citas van inmersas dentro del texto y entre comillas, sin cursiva. Se pone punto aparte después de terminar la oración que incluye la cita y todos los datos, sino se continúa la oración después del paréntesis </a:t>
            </a:r>
            <a:endParaRPr lang="es-CL" b="0" dirty="0"/>
          </a:p>
        </p:txBody>
      </p:sp>
      <p:pic>
        <p:nvPicPr>
          <p:cNvPr id="8" name="Imagen 7" descr="Imagen que contiene Texto&#10;&#10;Descripción generada automáticamente">
            <a:extLst>
              <a:ext uri="{FF2B5EF4-FFF2-40B4-BE49-F238E27FC236}">
                <a16:creationId xmlns:a16="http://schemas.microsoft.com/office/drawing/2014/main" id="{77683A3F-E7CA-4ABF-8300-C201EECE992E}"/>
              </a:ext>
            </a:extLst>
          </p:cNvPr>
          <p:cNvPicPr>
            <a:picLocks noChangeAspect="1"/>
          </p:cNvPicPr>
          <p:nvPr/>
        </p:nvPicPr>
        <p:blipFill>
          <a:blip r:embed="rId2"/>
          <a:stretch>
            <a:fillRect/>
          </a:stretch>
        </p:blipFill>
        <p:spPr>
          <a:xfrm>
            <a:off x="1603916" y="2277979"/>
            <a:ext cx="9470323" cy="4387516"/>
          </a:xfrm>
          <a:prstGeom prst="rect">
            <a:avLst/>
          </a:prstGeom>
        </p:spPr>
      </p:pic>
    </p:spTree>
    <p:extLst>
      <p:ext uri="{BB962C8B-B14F-4D97-AF65-F5344CB8AC3E}">
        <p14:creationId xmlns:p14="http://schemas.microsoft.com/office/powerpoint/2010/main" val="1627871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DD0AEE21-CF4B-4395-A100-EFB0EB995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a:extLst>
              <a:ext uri="{FF2B5EF4-FFF2-40B4-BE49-F238E27FC236}">
                <a16:creationId xmlns:a16="http://schemas.microsoft.com/office/drawing/2014/main" id="{9F8DBD9A-1B56-4D4B-856B-89CC682C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E079F42-5C7A-44DD-9E9F-A34795A48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091" y="0"/>
            <a:ext cx="114729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6">
            <a:extLst>
              <a:ext uri="{FF2B5EF4-FFF2-40B4-BE49-F238E27FC236}">
                <a16:creationId xmlns:a16="http://schemas.microsoft.com/office/drawing/2014/main" id="{09777E15-6D68-4808-AD20-82EA7377F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285"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8" name="Freeform 6">
            <a:extLst>
              <a:ext uri="{FF2B5EF4-FFF2-40B4-BE49-F238E27FC236}">
                <a16:creationId xmlns:a16="http://schemas.microsoft.com/office/drawing/2014/main" id="{CE79CAD8-9F7F-4756-BD12-8463CA4C6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20" name="Rectangle 19">
            <a:extLst>
              <a:ext uri="{FF2B5EF4-FFF2-40B4-BE49-F238E27FC236}">
                <a16:creationId xmlns:a16="http://schemas.microsoft.com/office/drawing/2014/main" id="{A9923A21-5790-4667-B5C7-ADA793B49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448" y="643466"/>
            <a:ext cx="9600802" cy="55710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a captura de pantalla de un celular&#10;&#10;Descripción generada automáticamente">
            <a:extLst>
              <a:ext uri="{FF2B5EF4-FFF2-40B4-BE49-F238E27FC236}">
                <a16:creationId xmlns:a16="http://schemas.microsoft.com/office/drawing/2014/main" id="{0811FE2B-6EBB-4060-A1A2-5BE76420912B}"/>
              </a:ext>
            </a:extLst>
          </p:cNvPr>
          <p:cNvPicPr>
            <a:picLocks noChangeAspect="1"/>
          </p:cNvPicPr>
          <p:nvPr/>
        </p:nvPicPr>
        <p:blipFill>
          <a:blip r:embed="rId2"/>
          <a:stretch>
            <a:fillRect/>
          </a:stretch>
        </p:blipFill>
        <p:spPr>
          <a:xfrm>
            <a:off x="1986180" y="1133682"/>
            <a:ext cx="8957335" cy="4590635"/>
          </a:xfrm>
          <a:prstGeom prst="rect">
            <a:avLst/>
          </a:prstGeom>
        </p:spPr>
      </p:pic>
    </p:spTree>
    <p:extLst>
      <p:ext uri="{BB962C8B-B14F-4D97-AF65-F5344CB8AC3E}">
        <p14:creationId xmlns:p14="http://schemas.microsoft.com/office/powerpoint/2010/main" val="3798541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2FD51F-72EF-4395-B21D-7C1ABEC4106F}"/>
              </a:ext>
            </a:extLst>
          </p:cNvPr>
          <p:cNvSpPr>
            <a:spLocks noGrp="1"/>
          </p:cNvSpPr>
          <p:nvPr>
            <p:ph type="title"/>
          </p:nvPr>
        </p:nvSpPr>
        <p:spPr>
          <a:xfrm>
            <a:off x="1251678" y="382385"/>
            <a:ext cx="10178322" cy="868899"/>
          </a:xfrm>
        </p:spPr>
        <p:txBody>
          <a:bodyPr/>
          <a:lstStyle/>
          <a:p>
            <a:r>
              <a:rPr lang="es-CL" dirty="0"/>
              <a:t>2.1.2. citas de más de 40 palabras</a:t>
            </a:r>
          </a:p>
        </p:txBody>
      </p:sp>
      <p:sp>
        <p:nvSpPr>
          <p:cNvPr id="3" name="Marcador de contenido 2">
            <a:extLst>
              <a:ext uri="{FF2B5EF4-FFF2-40B4-BE49-F238E27FC236}">
                <a16:creationId xmlns:a16="http://schemas.microsoft.com/office/drawing/2014/main" id="{3C30BA11-397E-4D91-8092-86FAFE894ABB}"/>
              </a:ext>
            </a:extLst>
          </p:cNvPr>
          <p:cNvSpPr>
            <a:spLocks noGrp="1"/>
          </p:cNvSpPr>
          <p:nvPr>
            <p:ph idx="1"/>
          </p:nvPr>
        </p:nvSpPr>
        <p:spPr>
          <a:xfrm>
            <a:off x="1251678" y="1251284"/>
            <a:ext cx="10178322" cy="753979"/>
          </a:xfrm>
        </p:spPr>
        <p:txBody>
          <a:bodyPr/>
          <a:lstStyle/>
          <a:p>
            <a:r>
              <a:rPr lang="es-CL" dirty="0">
                <a:solidFill>
                  <a:schemeClr val="tx1"/>
                </a:solidFill>
              </a:rPr>
              <a:t>Estas citas  se escriben aparte del texto, con sangría a la izquierda aplicada al párrafo y sin comillas. Se conserva el tamaño.  Al final de la cita se coloca el punto después de los datos. </a:t>
            </a:r>
          </a:p>
        </p:txBody>
      </p:sp>
      <p:pic>
        <p:nvPicPr>
          <p:cNvPr id="5" name="Imagen 4" descr="Texto&#10;&#10;Descripción generada automáticamente">
            <a:extLst>
              <a:ext uri="{FF2B5EF4-FFF2-40B4-BE49-F238E27FC236}">
                <a16:creationId xmlns:a16="http://schemas.microsoft.com/office/drawing/2014/main" id="{00B8F5D5-74E2-42D0-95AF-EE5193EB39DF}"/>
              </a:ext>
            </a:extLst>
          </p:cNvPr>
          <p:cNvPicPr>
            <a:picLocks noChangeAspect="1"/>
          </p:cNvPicPr>
          <p:nvPr/>
        </p:nvPicPr>
        <p:blipFill>
          <a:blip r:embed="rId2"/>
          <a:stretch>
            <a:fillRect/>
          </a:stretch>
        </p:blipFill>
        <p:spPr>
          <a:xfrm>
            <a:off x="1063544" y="1955820"/>
            <a:ext cx="10064911" cy="4902179"/>
          </a:xfrm>
          <a:prstGeom prst="rect">
            <a:avLst/>
          </a:prstGeom>
        </p:spPr>
      </p:pic>
    </p:spTree>
    <p:extLst>
      <p:ext uri="{BB962C8B-B14F-4D97-AF65-F5344CB8AC3E}">
        <p14:creationId xmlns:p14="http://schemas.microsoft.com/office/powerpoint/2010/main" val="2677823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DD0AEE21-CF4B-4395-A100-EFB0EB995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a:extLst>
              <a:ext uri="{FF2B5EF4-FFF2-40B4-BE49-F238E27FC236}">
                <a16:creationId xmlns:a16="http://schemas.microsoft.com/office/drawing/2014/main" id="{9F8DBD9A-1B56-4D4B-856B-89CC682C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E079F42-5C7A-44DD-9E9F-A34795A48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091" y="0"/>
            <a:ext cx="114729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6">
            <a:extLst>
              <a:ext uri="{FF2B5EF4-FFF2-40B4-BE49-F238E27FC236}">
                <a16:creationId xmlns:a16="http://schemas.microsoft.com/office/drawing/2014/main" id="{09777E15-6D68-4808-AD20-82EA7377F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285"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8" name="Freeform 6">
            <a:extLst>
              <a:ext uri="{FF2B5EF4-FFF2-40B4-BE49-F238E27FC236}">
                <a16:creationId xmlns:a16="http://schemas.microsoft.com/office/drawing/2014/main" id="{CE79CAD8-9F7F-4756-BD12-8463CA4C6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20" name="Rectangle 19">
            <a:extLst>
              <a:ext uri="{FF2B5EF4-FFF2-40B4-BE49-F238E27FC236}">
                <a16:creationId xmlns:a16="http://schemas.microsoft.com/office/drawing/2014/main" id="{A9923A21-5790-4667-B5C7-ADA793B49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448" y="643466"/>
            <a:ext cx="9600802" cy="55710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nterfaz de usuario gráfica, Texto, Aplicación&#10;&#10;Descripción generada automáticamente">
            <a:extLst>
              <a:ext uri="{FF2B5EF4-FFF2-40B4-BE49-F238E27FC236}">
                <a16:creationId xmlns:a16="http://schemas.microsoft.com/office/drawing/2014/main" id="{FF45D986-B3E2-4D9E-8E59-329C6702FB59}"/>
              </a:ext>
            </a:extLst>
          </p:cNvPr>
          <p:cNvPicPr>
            <a:picLocks noChangeAspect="1"/>
          </p:cNvPicPr>
          <p:nvPr/>
        </p:nvPicPr>
        <p:blipFill>
          <a:blip r:embed="rId2"/>
          <a:stretch>
            <a:fillRect/>
          </a:stretch>
        </p:blipFill>
        <p:spPr>
          <a:xfrm>
            <a:off x="1664448" y="643467"/>
            <a:ext cx="9600801" cy="5571066"/>
          </a:xfrm>
          <a:prstGeom prst="rect">
            <a:avLst/>
          </a:prstGeom>
        </p:spPr>
      </p:pic>
    </p:spTree>
    <p:extLst>
      <p:ext uri="{BB962C8B-B14F-4D97-AF65-F5344CB8AC3E}">
        <p14:creationId xmlns:p14="http://schemas.microsoft.com/office/powerpoint/2010/main" val="1737971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2" name="Rectangle 11">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33DFEFC0-99B4-4D27-9168-1B2F659A3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A2C20081-2005-4B05-BEA4-EB8D4C90A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8"/>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96A701C-A684-4567-951E-B7043DD919F1}"/>
              </a:ext>
            </a:extLst>
          </p:cNvPr>
          <p:cNvSpPr>
            <a:spLocks noGrp="1"/>
          </p:cNvSpPr>
          <p:nvPr>
            <p:ph type="title"/>
          </p:nvPr>
        </p:nvSpPr>
        <p:spPr>
          <a:xfrm>
            <a:off x="1078523" y="5271805"/>
            <a:ext cx="10318418" cy="523811"/>
          </a:xfrm>
        </p:spPr>
        <p:txBody>
          <a:bodyPr vert="horz" lIns="91440" tIns="45720" rIns="91440" bIns="45720" rtlCol="0" anchor="b">
            <a:noAutofit/>
          </a:bodyPr>
          <a:lstStyle/>
          <a:p>
            <a:pPr algn="ctr"/>
            <a:r>
              <a:rPr lang="en-US" sz="3200" dirty="0">
                <a:solidFill>
                  <a:srgbClr val="2A1A00"/>
                </a:solidFill>
              </a:rPr>
              <a:t>2.2 </a:t>
            </a:r>
            <a:r>
              <a:rPr lang="en-US" sz="3200" dirty="0" err="1">
                <a:solidFill>
                  <a:srgbClr val="2A1A00"/>
                </a:solidFill>
              </a:rPr>
              <a:t>cita</a:t>
            </a:r>
            <a:r>
              <a:rPr lang="en-US" sz="3200" dirty="0">
                <a:solidFill>
                  <a:srgbClr val="2A1A00"/>
                </a:solidFill>
              </a:rPr>
              <a:t> de </a:t>
            </a:r>
            <a:r>
              <a:rPr lang="en-US" sz="3200" dirty="0" err="1">
                <a:solidFill>
                  <a:srgbClr val="2A1A00"/>
                </a:solidFill>
              </a:rPr>
              <a:t>parafraseo</a:t>
            </a:r>
            <a:endParaRPr lang="en-US" sz="3200" dirty="0">
              <a:solidFill>
                <a:srgbClr val="2A1A00"/>
              </a:solidFill>
            </a:endParaRPr>
          </a:p>
        </p:txBody>
      </p:sp>
      <p:sp>
        <p:nvSpPr>
          <p:cNvPr id="3" name="Marcador de texto 2">
            <a:extLst>
              <a:ext uri="{FF2B5EF4-FFF2-40B4-BE49-F238E27FC236}">
                <a16:creationId xmlns:a16="http://schemas.microsoft.com/office/drawing/2014/main" id="{F7C5F3D7-8F30-498A-82CA-46E12D9EB0E2}"/>
              </a:ext>
            </a:extLst>
          </p:cNvPr>
          <p:cNvSpPr>
            <a:spLocks noGrp="1"/>
          </p:cNvSpPr>
          <p:nvPr>
            <p:ph type="body" idx="1"/>
          </p:nvPr>
        </p:nvSpPr>
        <p:spPr>
          <a:xfrm>
            <a:off x="1078523" y="5979196"/>
            <a:ext cx="10318417" cy="523811"/>
          </a:xfrm>
        </p:spPr>
        <p:txBody>
          <a:bodyPr vert="horz" lIns="91440" tIns="45720" rIns="91440" bIns="45720" rtlCol="0" anchor="t">
            <a:noAutofit/>
          </a:bodyPr>
          <a:lstStyle/>
          <a:p>
            <a:pPr algn="ctr">
              <a:lnSpc>
                <a:spcPct val="90000"/>
              </a:lnSpc>
            </a:pPr>
            <a:r>
              <a:rPr lang="en-US" sz="1200" dirty="0">
                <a:solidFill>
                  <a:schemeClr val="tx2"/>
                </a:solidFill>
              </a:rPr>
              <a:t>Se </a:t>
            </a:r>
            <a:r>
              <a:rPr lang="en-US" sz="1200" dirty="0" err="1">
                <a:solidFill>
                  <a:schemeClr val="tx2"/>
                </a:solidFill>
              </a:rPr>
              <a:t>utilizan</a:t>
            </a:r>
            <a:r>
              <a:rPr lang="en-US" sz="1200" dirty="0">
                <a:solidFill>
                  <a:schemeClr val="tx2"/>
                </a:solidFill>
              </a:rPr>
              <a:t> las ideas del </a:t>
            </a:r>
            <a:r>
              <a:rPr lang="en-US" sz="1200" dirty="0" err="1">
                <a:solidFill>
                  <a:schemeClr val="tx2"/>
                </a:solidFill>
              </a:rPr>
              <a:t>autor</a:t>
            </a:r>
            <a:r>
              <a:rPr lang="en-US" sz="1200" dirty="0">
                <a:solidFill>
                  <a:schemeClr val="tx2"/>
                </a:solidFill>
              </a:rPr>
              <a:t> </a:t>
            </a:r>
            <a:r>
              <a:rPr lang="en-US" sz="1200" dirty="0" err="1">
                <a:solidFill>
                  <a:schemeClr val="tx2"/>
                </a:solidFill>
              </a:rPr>
              <a:t>pero</a:t>
            </a:r>
            <a:r>
              <a:rPr lang="en-US" sz="1200" dirty="0">
                <a:solidFill>
                  <a:schemeClr val="tx2"/>
                </a:solidFill>
              </a:rPr>
              <a:t> </a:t>
            </a:r>
            <a:r>
              <a:rPr lang="en-US" sz="1200" dirty="0" err="1">
                <a:solidFill>
                  <a:schemeClr val="tx2"/>
                </a:solidFill>
              </a:rPr>
              <a:t>expresadas</a:t>
            </a:r>
            <a:r>
              <a:rPr lang="en-US" sz="1200" dirty="0">
                <a:solidFill>
                  <a:schemeClr val="tx2"/>
                </a:solidFill>
              </a:rPr>
              <a:t> </a:t>
            </a:r>
            <a:r>
              <a:rPr lang="en-US" sz="1200" dirty="0" err="1">
                <a:solidFill>
                  <a:schemeClr val="tx2"/>
                </a:solidFill>
              </a:rPr>
              <a:t>en</a:t>
            </a:r>
            <a:r>
              <a:rPr lang="en-US" sz="1200" dirty="0">
                <a:solidFill>
                  <a:schemeClr val="tx2"/>
                </a:solidFill>
              </a:rPr>
              <a:t> palabras </a:t>
            </a:r>
            <a:r>
              <a:rPr lang="en-US" sz="1200" dirty="0" err="1">
                <a:solidFill>
                  <a:schemeClr val="tx2"/>
                </a:solidFill>
              </a:rPr>
              <a:t>propias</a:t>
            </a:r>
            <a:r>
              <a:rPr lang="en-US" sz="1200" dirty="0">
                <a:solidFill>
                  <a:schemeClr val="tx2"/>
                </a:solidFill>
              </a:rPr>
              <a:t> del </a:t>
            </a:r>
            <a:r>
              <a:rPr lang="en-US" sz="1200" dirty="0" err="1">
                <a:solidFill>
                  <a:schemeClr val="tx2"/>
                </a:solidFill>
              </a:rPr>
              <a:t>escritor</a:t>
            </a:r>
            <a:r>
              <a:rPr lang="en-US" sz="1200" dirty="0">
                <a:solidFill>
                  <a:schemeClr val="tx2"/>
                </a:solidFill>
              </a:rPr>
              <a:t>.</a:t>
            </a:r>
          </a:p>
          <a:p>
            <a:pPr algn="ctr">
              <a:lnSpc>
                <a:spcPct val="90000"/>
              </a:lnSpc>
            </a:pPr>
            <a:r>
              <a:rPr lang="en-US" sz="1200" dirty="0" err="1">
                <a:solidFill>
                  <a:schemeClr val="tx2"/>
                </a:solidFill>
              </a:rPr>
              <a:t>En</a:t>
            </a:r>
            <a:r>
              <a:rPr lang="en-US" sz="1200" dirty="0">
                <a:solidFill>
                  <a:schemeClr val="tx2"/>
                </a:solidFill>
              </a:rPr>
              <a:t> </a:t>
            </a:r>
            <a:r>
              <a:rPr lang="en-US" sz="1200" dirty="0" err="1">
                <a:solidFill>
                  <a:schemeClr val="tx2"/>
                </a:solidFill>
              </a:rPr>
              <a:t>este</a:t>
            </a:r>
            <a:r>
              <a:rPr lang="en-US" sz="1200" dirty="0">
                <a:solidFill>
                  <a:schemeClr val="tx2"/>
                </a:solidFill>
              </a:rPr>
              <a:t> </a:t>
            </a:r>
            <a:r>
              <a:rPr lang="en-US" sz="1200" dirty="0" err="1">
                <a:solidFill>
                  <a:schemeClr val="tx2"/>
                </a:solidFill>
              </a:rPr>
              <a:t>caso</a:t>
            </a:r>
            <a:r>
              <a:rPr lang="en-US" sz="1200" dirty="0">
                <a:solidFill>
                  <a:schemeClr val="tx2"/>
                </a:solidFill>
              </a:rPr>
              <a:t>, es </a:t>
            </a:r>
            <a:r>
              <a:rPr lang="en-US" sz="1200" dirty="0" err="1">
                <a:solidFill>
                  <a:schemeClr val="tx2"/>
                </a:solidFill>
              </a:rPr>
              <a:t>necesario</a:t>
            </a:r>
            <a:r>
              <a:rPr lang="en-US" sz="1200" dirty="0">
                <a:solidFill>
                  <a:schemeClr val="tx2"/>
                </a:solidFill>
              </a:rPr>
              <a:t> </a:t>
            </a:r>
            <a:r>
              <a:rPr lang="en-US" sz="1200" dirty="0" err="1">
                <a:solidFill>
                  <a:schemeClr val="tx2"/>
                </a:solidFill>
              </a:rPr>
              <a:t>incluir</a:t>
            </a:r>
            <a:r>
              <a:rPr lang="en-US" sz="1200" dirty="0">
                <a:solidFill>
                  <a:schemeClr val="tx2"/>
                </a:solidFill>
              </a:rPr>
              <a:t> el </a:t>
            </a:r>
            <a:r>
              <a:rPr lang="en-US" sz="1200" dirty="0" err="1">
                <a:solidFill>
                  <a:schemeClr val="tx2"/>
                </a:solidFill>
              </a:rPr>
              <a:t>apellido</a:t>
            </a:r>
            <a:r>
              <a:rPr lang="en-US" sz="1200" dirty="0">
                <a:solidFill>
                  <a:schemeClr val="tx2"/>
                </a:solidFill>
              </a:rPr>
              <a:t> del </a:t>
            </a:r>
            <a:r>
              <a:rPr lang="en-US" sz="1200" dirty="0" err="1">
                <a:solidFill>
                  <a:schemeClr val="tx2"/>
                </a:solidFill>
              </a:rPr>
              <a:t>autor</a:t>
            </a:r>
            <a:r>
              <a:rPr lang="en-US" sz="1200" dirty="0">
                <a:solidFill>
                  <a:schemeClr val="tx2"/>
                </a:solidFill>
              </a:rPr>
              <a:t> y el </a:t>
            </a:r>
            <a:r>
              <a:rPr lang="en-US" sz="1200" dirty="0" err="1">
                <a:solidFill>
                  <a:schemeClr val="tx2"/>
                </a:solidFill>
              </a:rPr>
              <a:t>año</a:t>
            </a:r>
            <a:r>
              <a:rPr lang="en-US" sz="1200" dirty="0">
                <a:solidFill>
                  <a:schemeClr val="tx2"/>
                </a:solidFill>
              </a:rPr>
              <a:t> de </a:t>
            </a:r>
            <a:r>
              <a:rPr lang="en-US" sz="1200" dirty="0" err="1">
                <a:solidFill>
                  <a:schemeClr val="tx2"/>
                </a:solidFill>
              </a:rPr>
              <a:t>publicación</a:t>
            </a:r>
            <a:r>
              <a:rPr lang="en-US" sz="1200" dirty="0">
                <a:solidFill>
                  <a:schemeClr val="tx2"/>
                </a:solidFill>
              </a:rPr>
              <a:t>.</a:t>
            </a:r>
          </a:p>
        </p:txBody>
      </p:sp>
      <p:pic>
        <p:nvPicPr>
          <p:cNvPr id="5" name="Imagen 4" descr="Imagen que contiene Texto&#10;&#10;Descripción generada automáticamente">
            <a:extLst>
              <a:ext uri="{FF2B5EF4-FFF2-40B4-BE49-F238E27FC236}">
                <a16:creationId xmlns:a16="http://schemas.microsoft.com/office/drawing/2014/main" id="{6D0525C4-7E33-4FE7-9A23-CF8B588C622A}"/>
              </a:ext>
            </a:extLst>
          </p:cNvPr>
          <p:cNvPicPr>
            <a:picLocks noChangeAspect="1"/>
          </p:cNvPicPr>
          <p:nvPr/>
        </p:nvPicPr>
        <p:blipFill>
          <a:blip r:embed="rId2"/>
          <a:stretch>
            <a:fillRect/>
          </a:stretch>
        </p:blipFill>
        <p:spPr>
          <a:xfrm>
            <a:off x="1897212" y="643467"/>
            <a:ext cx="8397575" cy="3925867"/>
          </a:xfrm>
          <a:prstGeom prst="rect">
            <a:avLst/>
          </a:prstGeom>
        </p:spPr>
      </p:pic>
    </p:spTree>
    <p:extLst>
      <p:ext uri="{BB962C8B-B14F-4D97-AF65-F5344CB8AC3E}">
        <p14:creationId xmlns:p14="http://schemas.microsoft.com/office/powerpoint/2010/main" val="2409749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D0AEE21-CF4B-4395-A100-EFB0EB995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1" name="Rectangle 10">
            <a:extLst>
              <a:ext uri="{FF2B5EF4-FFF2-40B4-BE49-F238E27FC236}">
                <a16:creationId xmlns:a16="http://schemas.microsoft.com/office/drawing/2014/main" id="{9F8DBD9A-1B56-4D4B-856B-89CC682C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2A42EE89-46A6-4616-987D-6468BC707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Escala de tiempo&#10;&#10;Descripción generada automáticamente">
            <a:extLst>
              <a:ext uri="{FF2B5EF4-FFF2-40B4-BE49-F238E27FC236}">
                <a16:creationId xmlns:a16="http://schemas.microsoft.com/office/drawing/2014/main" id="{33D3950D-87CC-4FE3-8880-FD8F7F1FC10C}"/>
              </a:ext>
            </a:extLst>
          </p:cNvPr>
          <p:cNvPicPr>
            <a:picLocks noChangeAspect="1"/>
          </p:cNvPicPr>
          <p:nvPr/>
        </p:nvPicPr>
        <p:blipFill>
          <a:blip r:embed="rId2"/>
          <a:stretch>
            <a:fillRect/>
          </a:stretch>
        </p:blipFill>
        <p:spPr>
          <a:xfrm>
            <a:off x="825844" y="643466"/>
            <a:ext cx="10540312" cy="4927597"/>
          </a:xfrm>
          <a:prstGeom prst="rect">
            <a:avLst/>
          </a:prstGeom>
        </p:spPr>
      </p:pic>
      <p:sp>
        <p:nvSpPr>
          <p:cNvPr id="15" name="Freeform: Shape 14">
            <a:extLst>
              <a:ext uri="{FF2B5EF4-FFF2-40B4-BE49-F238E27FC236}">
                <a16:creationId xmlns:a16="http://schemas.microsoft.com/office/drawing/2014/main" id="{45A29992-9794-4D64-AB37-EA803ED6C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653089" y="319086"/>
            <a:ext cx="885825" cy="12192000"/>
          </a:xfrm>
          <a:custGeom>
            <a:avLst/>
            <a:gdLst>
              <a:gd name="connsiteX0" fmla="*/ 885825 w 885825"/>
              <a:gd name="connsiteY0" fmla="*/ 6098626 h 12192000"/>
              <a:gd name="connsiteX1" fmla="*/ 882650 w 885825"/>
              <a:gd name="connsiteY1" fmla="*/ 6166889 h 12192000"/>
              <a:gd name="connsiteX2" fmla="*/ 876300 w 885825"/>
              <a:gd name="connsiteY2" fmla="*/ 6227214 h 12192000"/>
              <a:gd name="connsiteX3" fmla="*/ 865188 w 885825"/>
              <a:gd name="connsiteY3" fmla="*/ 6279601 h 12192000"/>
              <a:gd name="connsiteX4" fmla="*/ 849313 w 885825"/>
              <a:gd name="connsiteY4" fmla="*/ 6325639 h 12192000"/>
              <a:gd name="connsiteX5" fmla="*/ 833438 w 885825"/>
              <a:gd name="connsiteY5" fmla="*/ 6366914 h 12192000"/>
              <a:gd name="connsiteX6" fmla="*/ 817563 w 885825"/>
              <a:gd name="connsiteY6" fmla="*/ 6403426 h 12192000"/>
              <a:gd name="connsiteX7" fmla="*/ 798513 w 885825"/>
              <a:gd name="connsiteY7" fmla="*/ 6441526 h 12192000"/>
              <a:gd name="connsiteX8" fmla="*/ 779463 w 885825"/>
              <a:gd name="connsiteY8" fmla="*/ 6479626 h 12192000"/>
              <a:gd name="connsiteX9" fmla="*/ 760413 w 885825"/>
              <a:gd name="connsiteY9" fmla="*/ 6516139 h 12192000"/>
              <a:gd name="connsiteX10" fmla="*/ 744538 w 885825"/>
              <a:gd name="connsiteY10" fmla="*/ 6557414 h 12192000"/>
              <a:gd name="connsiteX11" fmla="*/ 730250 w 885825"/>
              <a:gd name="connsiteY11" fmla="*/ 6603451 h 12192000"/>
              <a:gd name="connsiteX12" fmla="*/ 719138 w 885825"/>
              <a:gd name="connsiteY12" fmla="*/ 6655839 h 12192000"/>
              <a:gd name="connsiteX13" fmla="*/ 711200 w 885825"/>
              <a:gd name="connsiteY13" fmla="*/ 6716164 h 12192000"/>
              <a:gd name="connsiteX14" fmla="*/ 709613 w 885825"/>
              <a:gd name="connsiteY14" fmla="*/ 6784426 h 12192000"/>
              <a:gd name="connsiteX15" fmla="*/ 711200 w 885825"/>
              <a:gd name="connsiteY15" fmla="*/ 6852689 h 12192000"/>
              <a:gd name="connsiteX16" fmla="*/ 719138 w 885825"/>
              <a:gd name="connsiteY16" fmla="*/ 6913014 h 12192000"/>
              <a:gd name="connsiteX17" fmla="*/ 730250 w 885825"/>
              <a:gd name="connsiteY17" fmla="*/ 6965401 h 12192000"/>
              <a:gd name="connsiteX18" fmla="*/ 744538 w 885825"/>
              <a:gd name="connsiteY18" fmla="*/ 7011439 h 12192000"/>
              <a:gd name="connsiteX19" fmla="*/ 760413 w 885825"/>
              <a:gd name="connsiteY19" fmla="*/ 7052714 h 12192000"/>
              <a:gd name="connsiteX20" fmla="*/ 779463 w 885825"/>
              <a:gd name="connsiteY20" fmla="*/ 7089226 h 12192000"/>
              <a:gd name="connsiteX21" fmla="*/ 798513 w 885825"/>
              <a:gd name="connsiteY21" fmla="*/ 7127326 h 12192000"/>
              <a:gd name="connsiteX22" fmla="*/ 817563 w 885825"/>
              <a:gd name="connsiteY22" fmla="*/ 7165426 h 12192000"/>
              <a:gd name="connsiteX23" fmla="*/ 833438 w 885825"/>
              <a:gd name="connsiteY23" fmla="*/ 7201939 h 12192000"/>
              <a:gd name="connsiteX24" fmla="*/ 849313 w 885825"/>
              <a:gd name="connsiteY24" fmla="*/ 7243214 h 12192000"/>
              <a:gd name="connsiteX25" fmla="*/ 865188 w 885825"/>
              <a:gd name="connsiteY25" fmla="*/ 7289251 h 12192000"/>
              <a:gd name="connsiteX26" fmla="*/ 876300 w 885825"/>
              <a:gd name="connsiteY26" fmla="*/ 7341639 h 12192000"/>
              <a:gd name="connsiteX27" fmla="*/ 882650 w 885825"/>
              <a:gd name="connsiteY27" fmla="*/ 7401964 h 12192000"/>
              <a:gd name="connsiteX28" fmla="*/ 885825 w 885825"/>
              <a:gd name="connsiteY28" fmla="*/ 7470226 h 12192000"/>
              <a:gd name="connsiteX29" fmla="*/ 882650 w 885825"/>
              <a:gd name="connsiteY29" fmla="*/ 7538489 h 12192000"/>
              <a:gd name="connsiteX30" fmla="*/ 876300 w 885825"/>
              <a:gd name="connsiteY30" fmla="*/ 7598814 h 12192000"/>
              <a:gd name="connsiteX31" fmla="*/ 865188 w 885825"/>
              <a:gd name="connsiteY31" fmla="*/ 7651201 h 12192000"/>
              <a:gd name="connsiteX32" fmla="*/ 849313 w 885825"/>
              <a:gd name="connsiteY32" fmla="*/ 7697239 h 12192000"/>
              <a:gd name="connsiteX33" fmla="*/ 833438 w 885825"/>
              <a:gd name="connsiteY33" fmla="*/ 7738514 h 12192000"/>
              <a:gd name="connsiteX34" fmla="*/ 817563 w 885825"/>
              <a:gd name="connsiteY34" fmla="*/ 7775026 h 12192000"/>
              <a:gd name="connsiteX35" fmla="*/ 798513 w 885825"/>
              <a:gd name="connsiteY35" fmla="*/ 7813126 h 12192000"/>
              <a:gd name="connsiteX36" fmla="*/ 779463 w 885825"/>
              <a:gd name="connsiteY36" fmla="*/ 7851226 h 12192000"/>
              <a:gd name="connsiteX37" fmla="*/ 760413 w 885825"/>
              <a:gd name="connsiteY37" fmla="*/ 7887739 h 12192000"/>
              <a:gd name="connsiteX38" fmla="*/ 744538 w 885825"/>
              <a:gd name="connsiteY38" fmla="*/ 7929014 h 12192000"/>
              <a:gd name="connsiteX39" fmla="*/ 730250 w 885825"/>
              <a:gd name="connsiteY39" fmla="*/ 7975051 h 12192000"/>
              <a:gd name="connsiteX40" fmla="*/ 719138 w 885825"/>
              <a:gd name="connsiteY40" fmla="*/ 8027439 h 12192000"/>
              <a:gd name="connsiteX41" fmla="*/ 711200 w 885825"/>
              <a:gd name="connsiteY41" fmla="*/ 8087764 h 12192000"/>
              <a:gd name="connsiteX42" fmla="*/ 709613 w 885825"/>
              <a:gd name="connsiteY42" fmla="*/ 8156026 h 12192000"/>
              <a:gd name="connsiteX43" fmla="*/ 711200 w 885825"/>
              <a:gd name="connsiteY43" fmla="*/ 8224289 h 12192000"/>
              <a:gd name="connsiteX44" fmla="*/ 719138 w 885825"/>
              <a:gd name="connsiteY44" fmla="*/ 8284614 h 12192000"/>
              <a:gd name="connsiteX45" fmla="*/ 730250 w 885825"/>
              <a:gd name="connsiteY45" fmla="*/ 8337001 h 12192000"/>
              <a:gd name="connsiteX46" fmla="*/ 744538 w 885825"/>
              <a:gd name="connsiteY46" fmla="*/ 8383039 h 12192000"/>
              <a:gd name="connsiteX47" fmla="*/ 760413 w 885825"/>
              <a:gd name="connsiteY47" fmla="*/ 8424314 h 12192000"/>
              <a:gd name="connsiteX48" fmla="*/ 779463 w 885825"/>
              <a:gd name="connsiteY48" fmla="*/ 8460826 h 12192000"/>
              <a:gd name="connsiteX49" fmla="*/ 798513 w 885825"/>
              <a:gd name="connsiteY49" fmla="*/ 8498926 h 12192000"/>
              <a:gd name="connsiteX50" fmla="*/ 817563 w 885825"/>
              <a:gd name="connsiteY50" fmla="*/ 8537026 h 12192000"/>
              <a:gd name="connsiteX51" fmla="*/ 833438 w 885825"/>
              <a:gd name="connsiteY51" fmla="*/ 8573540 h 12192000"/>
              <a:gd name="connsiteX52" fmla="*/ 849313 w 885825"/>
              <a:gd name="connsiteY52" fmla="*/ 8614814 h 12192000"/>
              <a:gd name="connsiteX53" fmla="*/ 865188 w 885825"/>
              <a:gd name="connsiteY53" fmla="*/ 8660852 h 12192000"/>
              <a:gd name="connsiteX54" fmla="*/ 876300 w 885825"/>
              <a:gd name="connsiteY54" fmla="*/ 8713240 h 12192000"/>
              <a:gd name="connsiteX55" fmla="*/ 882650 w 885825"/>
              <a:gd name="connsiteY55" fmla="*/ 8773564 h 12192000"/>
              <a:gd name="connsiteX56" fmla="*/ 885825 w 885825"/>
              <a:gd name="connsiteY56" fmla="*/ 8840240 h 12192000"/>
              <a:gd name="connsiteX57" fmla="*/ 882650 w 885825"/>
              <a:gd name="connsiteY57" fmla="*/ 8910090 h 12192000"/>
              <a:gd name="connsiteX58" fmla="*/ 876300 w 885825"/>
              <a:gd name="connsiteY58" fmla="*/ 8970414 h 12192000"/>
              <a:gd name="connsiteX59" fmla="*/ 865188 w 885825"/>
              <a:gd name="connsiteY59" fmla="*/ 9022802 h 12192000"/>
              <a:gd name="connsiteX60" fmla="*/ 849313 w 885825"/>
              <a:gd name="connsiteY60" fmla="*/ 9068840 h 12192000"/>
              <a:gd name="connsiteX61" fmla="*/ 833438 w 885825"/>
              <a:gd name="connsiteY61" fmla="*/ 9110114 h 12192000"/>
              <a:gd name="connsiteX62" fmla="*/ 817563 w 885825"/>
              <a:gd name="connsiteY62" fmla="*/ 9146628 h 12192000"/>
              <a:gd name="connsiteX63" fmla="*/ 798513 w 885825"/>
              <a:gd name="connsiteY63" fmla="*/ 9184728 h 12192000"/>
              <a:gd name="connsiteX64" fmla="*/ 779463 w 885825"/>
              <a:gd name="connsiteY64" fmla="*/ 9222828 h 12192000"/>
              <a:gd name="connsiteX65" fmla="*/ 760413 w 885825"/>
              <a:gd name="connsiteY65" fmla="*/ 9259340 h 12192000"/>
              <a:gd name="connsiteX66" fmla="*/ 744538 w 885825"/>
              <a:gd name="connsiteY66" fmla="*/ 9300614 h 12192000"/>
              <a:gd name="connsiteX67" fmla="*/ 730250 w 885825"/>
              <a:gd name="connsiteY67" fmla="*/ 9346652 h 12192000"/>
              <a:gd name="connsiteX68" fmla="*/ 719138 w 885825"/>
              <a:gd name="connsiteY68" fmla="*/ 9399040 h 12192000"/>
              <a:gd name="connsiteX69" fmla="*/ 711200 w 885825"/>
              <a:gd name="connsiteY69" fmla="*/ 9459364 h 12192000"/>
              <a:gd name="connsiteX70" fmla="*/ 709613 w 885825"/>
              <a:gd name="connsiteY70" fmla="*/ 9527628 h 12192000"/>
              <a:gd name="connsiteX71" fmla="*/ 711200 w 885825"/>
              <a:gd name="connsiteY71" fmla="*/ 9595890 h 12192000"/>
              <a:gd name="connsiteX72" fmla="*/ 719138 w 885825"/>
              <a:gd name="connsiteY72" fmla="*/ 9656214 h 12192000"/>
              <a:gd name="connsiteX73" fmla="*/ 730250 w 885825"/>
              <a:gd name="connsiteY73" fmla="*/ 9708602 h 12192000"/>
              <a:gd name="connsiteX74" fmla="*/ 744538 w 885825"/>
              <a:gd name="connsiteY74" fmla="*/ 9754640 h 12192000"/>
              <a:gd name="connsiteX75" fmla="*/ 760413 w 885825"/>
              <a:gd name="connsiteY75" fmla="*/ 9795914 h 12192000"/>
              <a:gd name="connsiteX76" fmla="*/ 779463 w 885825"/>
              <a:gd name="connsiteY76" fmla="*/ 9832428 h 12192000"/>
              <a:gd name="connsiteX77" fmla="*/ 817563 w 885825"/>
              <a:gd name="connsiteY77" fmla="*/ 9908628 h 12192000"/>
              <a:gd name="connsiteX78" fmla="*/ 833438 w 885825"/>
              <a:gd name="connsiteY78" fmla="*/ 9945140 h 12192000"/>
              <a:gd name="connsiteX79" fmla="*/ 849313 w 885825"/>
              <a:gd name="connsiteY79" fmla="*/ 9986414 h 12192000"/>
              <a:gd name="connsiteX80" fmla="*/ 865188 w 885825"/>
              <a:gd name="connsiteY80" fmla="*/ 10032452 h 12192000"/>
              <a:gd name="connsiteX81" fmla="*/ 876300 w 885825"/>
              <a:gd name="connsiteY81" fmla="*/ 10084840 h 12192000"/>
              <a:gd name="connsiteX82" fmla="*/ 882650 w 885825"/>
              <a:gd name="connsiteY82" fmla="*/ 10145164 h 12192000"/>
              <a:gd name="connsiteX83" fmla="*/ 885825 w 885825"/>
              <a:gd name="connsiteY83" fmla="*/ 10213428 h 12192000"/>
              <a:gd name="connsiteX84" fmla="*/ 882650 w 885825"/>
              <a:gd name="connsiteY84" fmla="*/ 10281690 h 12192000"/>
              <a:gd name="connsiteX85" fmla="*/ 876300 w 885825"/>
              <a:gd name="connsiteY85" fmla="*/ 10342014 h 12192000"/>
              <a:gd name="connsiteX86" fmla="*/ 865188 w 885825"/>
              <a:gd name="connsiteY86" fmla="*/ 10394402 h 12192000"/>
              <a:gd name="connsiteX87" fmla="*/ 849313 w 885825"/>
              <a:gd name="connsiteY87" fmla="*/ 10440440 h 12192000"/>
              <a:gd name="connsiteX88" fmla="*/ 833438 w 885825"/>
              <a:gd name="connsiteY88" fmla="*/ 10481714 h 12192000"/>
              <a:gd name="connsiteX89" fmla="*/ 817563 w 885825"/>
              <a:gd name="connsiteY89" fmla="*/ 10518228 h 12192000"/>
              <a:gd name="connsiteX90" fmla="*/ 798513 w 885825"/>
              <a:gd name="connsiteY90" fmla="*/ 10556328 h 12192000"/>
              <a:gd name="connsiteX91" fmla="*/ 779463 w 885825"/>
              <a:gd name="connsiteY91" fmla="*/ 10594428 h 12192000"/>
              <a:gd name="connsiteX92" fmla="*/ 760413 w 885825"/>
              <a:gd name="connsiteY92" fmla="*/ 10630940 h 12192000"/>
              <a:gd name="connsiteX93" fmla="*/ 744538 w 885825"/>
              <a:gd name="connsiteY93" fmla="*/ 10672214 h 12192000"/>
              <a:gd name="connsiteX94" fmla="*/ 730250 w 885825"/>
              <a:gd name="connsiteY94" fmla="*/ 10718252 h 12192000"/>
              <a:gd name="connsiteX95" fmla="*/ 719138 w 885825"/>
              <a:gd name="connsiteY95" fmla="*/ 10770640 h 12192000"/>
              <a:gd name="connsiteX96" fmla="*/ 711200 w 885825"/>
              <a:gd name="connsiteY96" fmla="*/ 10830964 h 12192000"/>
              <a:gd name="connsiteX97" fmla="*/ 709613 w 885825"/>
              <a:gd name="connsiteY97" fmla="*/ 10899228 h 12192000"/>
              <a:gd name="connsiteX98" fmla="*/ 711200 w 885825"/>
              <a:gd name="connsiteY98" fmla="*/ 10967490 h 12192000"/>
              <a:gd name="connsiteX99" fmla="*/ 719138 w 885825"/>
              <a:gd name="connsiteY99" fmla="*/ 11027814 h 12192000"/>
              <a:gd name="connsiteX100" fmla="*/ 730250 w 885825"/>
              <a:gd name="connsiteY100" fmla="*/ 11080202 h 12192000"/>
              <a:gd name="connsiteX101" fmla="*/ 744538 w 885825"/>
              <a:gd name="connsiteY101" fmla="*/ 11126240 h 12192000"/>
              <a:gd name="connsiteX102" fmla="*/ 760413 w 885825"/>
              <a:gd name="connsiteY102" fmla="*/ 11167514 h 12192000"/>
              <a:gd name="connsiteX103" fmla="*/ 779463 w 885825"/>
              <a:gd name="connsiteY103" fmla="*/ 11204028 h 12192000"/>
              <a:gd name="connsiteX104" fmla="*/ 798513 w 885825"/>
              <a:gd name="connsiteY104" fmla="*/ 11242128 h 12192000"/>
              <a:gd name="connsiteX105" fmla="*/ 817563 w 885825"/>
              <a:gd name="connsiteY105" fmla="*/ 11280228 h 12192000"/>
              <a:gd name="connsiteX106" fmla="*/ 833438 w 885825"/>
              <a:gd name="connsiteY106" fmla="*/ 11316740 h 12192000"/>
              <a:gd name="connsiteX107" fmla="*/ 849313 w 885825"/>
              <a:gd name="connsiteY107" fmla="*/ 11358014 h 12192000"/>
              <a:gd name="connsiteX108" fmla="*/ 865188 w 885825"/>
              <a:gd name="connsiteY108" fmla="*/ 11404052 h 12192000"/>
              <a:gd name="connsiteX109" fmla="*/ 876300 w 885825"/>
              <a:gd name="connsiteY109" fmla="*/ 11456440 h 12192000"/>
              <a:gd name="connsiteX110" fmla="*/ 882650 w 885825"/>
              <a:gd name="connsiteY110" fmla="*/ 11516764 h 12192000"/>
              <a:gd name="connsiteX111" fmla="*/ 885825 w 885825"/>
              <a:gd name="connsiteY111" fmla="*/ 11585028 h 12192000"/>
              <a:gd name="connsiteX112" fmla="*/ 882650 w 885825"/>
              <a:gd name="connsiteY112" fmla="*/ 11653290 h 12192000"/>
              <a:gd name="connsiteX113" fmla="*/ 876300 w 885825"/>
              <a:gd name="connsiteY113" fmla="*/ 11713614 h 12192000"/>
              <a:gd name="connsiteX114" fmla="*/ 865188 w 885825"/>
              <a:gd name="connsiteY114" fmla="*/ 11766002 h 12192000"/>
              <a:gd name="connsiteX115" fmla="*/ 849313 w 885825"/>
              <a:gd name="connsiteY115" fmla="*/ 11812040 h 12192000"/>
              <a:gd name="connsiteX116" fmla="*/ 833438 w 885825"/>
              <a:gd name="connsiteY116" fmla="*/ 11853314 h 12192000"/>
              <a:gd name="connsiteX117" fmla="*/ 817563 w 885825"/>
              <a:gd name="connsiteY117" fmla="*/ 11889828 h 12192000"/>
              <a:gd name="connsiteX118" fmla="*/ 798513 w 885825"/>
              <a:gd name="connsiteY118" fmla="*/ 11927928 h 12192000"/>
              <a:gd name="connsiteX119" fmla="*/ 779463 w 885825"/>
              <a:gd name="connsiteY119" fmla="*/ 11966028 h 12192000"/>
              <a:gd name="connsiteX120" fmla="*/ 760413 w 885825"/>
              <a:gd name="connsiteY120" fmla="*/ 12002540 h 12192000"/>
              <a:gd name="connsiteX121" fmla="*/ 744538 w 885825"/>
              <a:gd name="connsiteY121" fmla="*/ 12043814 h 12192000"/>
              <a:gd name="connsiteX122" fmla="*/ 730250 w 885825"/>
              <a:gd name="connsiteY122" fmla="*/ 12089852 h 12192000"/>
              <a:gd name="connsiteX123" fmla="*/ 719138 w 885825"/>
              <a:gd name="connsiteY123" fmla="*/ 12142240 h 12192000"/>
              <a:gd name="connsiteX124" fmla="*/ 712590 w 885825"/>
              <a:gd name="connsiteY124" fmla="*/ 12192000 h 12192000"/>
              <a:gd name="connsiteX125" fmla="*/ 0 w 885825"/>
              <a:gd name="connsiteY125" fmla="*/ 12192000 h 12192000"/>
              <a:gd name="connsiteX126" fmla="*/ 0 w 885825"/>
              <a:gd name="connsiteY126" fmla="*/ 6779170 h 12192000"/>
              <a:gd name="connsiteX127" fmla="*/ 0 w 885825"/>
              <a:gd name="connsiteY127" fmla="*/ 6779170 h 12192000"/>
              <a:gd name="connsiteX128" fmla="*/ 0 w 885825"/>
              <a:gd name="connsiteY128" fmla="*/ 0 h 12192000"/>
              <a:gd name="connsiteX129" fmla="*/ 712590 w 885825"/>
              <a:gd name="connsiteY129" fmla="*/ 0 h 12192000"/>
              <a:gd name="connsiteX130" fmla="*/ 719137 w 885825"/>
              <a:gd name="connsiteY130" fmla="*/ 49758 h 12192000"/>
              <a:gd name="connsiteX131" fmla="*/ 730249 w 885825"/>
              <a:gd name="connsiteY131" fmla="*/ 102145 h 12192000"/>
              <a:gd name="connsiteX132" fmla="*/ 744537 w 885825"/>
              <a:gd name="connsiteY132" fmla="*/ 148183 h 12192000"/>
              <a:gd name="connsiteX133" fmla="*/ 760412 w 885825"/>
              <a:gd name="connsiteY133" fmla="*/ 189458 h 12192000"/>
              <a:gd name="connsiteX134" fmla="*/ 779462 w 885825"/>
              <a:gd name="connsiteY134" fmla="*/ 225970 h 12192000"/>
              <a:gd name="connsiteX135" fmla="*/ 798512 w 885825"/>
              <a:gd name="connsiteY135" fmla="*/ 264070 h 12192000"/>
              <a:gd name="connsiteX136" fmla="*/ 817562 w 885825"/>
              <a:gd name="connsiteY136" fmla="*/ 302170 h 12192000"/>
              <a:gd name="connsiteX137" fmla="*/ 833437 w 885825"/>
              <a:gd name="connsiteY137" fmla="*/ 338683 h 12192000"/>
              <a:gd name="connsiteX138" fmla="*/ 849312 w 885825"/>
              <a:gd name="connsiteY138" fmla="*/ 379958 h 12192000"/>
              <a:gd name="connsiteX139" fmla="*/ 865187 w 885825"/>
              <a:gd name="connsiteY139" fmla="*/ 425995 h 12192000"/>
              <a:gd name="connsiteX140" fmla="*/ 876299 w 885825"/>
              <a:gd name="connsiteY140" fmla="*/ 478383 h 12192000"/>
              <a:gd name="connsiteX141" fmla="*/ 882649 w 885825"/>
              <a:gd name="connsiteY141" fmla="*/ 538708 h 12192000"/>
              <a:gd name="connsiteX142" fmla="*/ 885824 w 885825"/>
              <a:gd name="connsiteY142" fmla="*/ 606970 h 12192000"/>
              <a:gd name="connsiteX143" fmla="*/ 882649 w 885825"/>
              <a:gd name="connsiteY143" fmla="*/ 675233 h 12192000"/>
              <a:gd name="connsiteX144" fmla="*/ 876299 w 885825"/>
              <a:gd name="connsiteY144" fmla="*/ 735558 h 12192000"/>
              <a:gd name="connsiteX145" fmla="*/ 865187 w 885825"/>
              <a:gd name="connsiteY145" fmla="*/ 787945 h 12192000"/>
              <a:gd name="connsiteX146" fmla="*/ 849312 w 885825"/>
              <a:gd name="connsiteY146" fmla="*/ 833983 h 12192000"/>
              <a:gd name="connsiteX147" fmla="*/ 833437 w 885825"/>
              <a:gd name="connsiteY147" fmla="*/ 875258 h 12192000"/>
              <a:gd name="connsiteX148" fmla="*/ 817562 w 885825"/>
              <a:gd name="connsiteY148" fmla="*/ 911770 h 12192000"/>
              <a:gd name="connsiteX149" fmla="*/ 798512 w 885825"/>
              <a:gd name="connsiteY149" fmla="*/ 949870 h 12192000"/>
              <a:gd name="connsiteX150" fmla="*/ 779462 w 885825"/>
              <a:gd name="connsiteY150" fmla="*/ 987970 h 12192000"/>
              <a:gd name="connsiteX151" fmla="*/ 760412 w 885825"/>
              <a:gd name="connsiteY151" fmla="*/ 1024483 h 12192000"/>
              <a:gd name="connsiteX152" fmla="*/ 744537 w 885825"/>
              <a:gd name="connsiteY152" fmla="*/ 1065758 h 12192000"/>
              <a:gd name="connsiteX153" fmla="*/ 730249 w 885825"/>
              <a:gd name="connsiteY153" fmla="*/ 1111795 h 12192000"/>
              <a:gd name="connsiteX154" fmla="*/ 719137 w 885825"/>
              <a:gd name="connsiteY154" fmla="*/ 1164183 h 12192000"/>
              <a:gd name="connsiteX155" fmla="*/ 711199 w 885825"/>
              <a:gd name="connsiteY155" fmla="*/ 1224508 h 12192000"/>
              <a:gd name="connsiteX156" fmla="*/ 709612 w 885825"/>
              <a:gd name="connsiteY156" fmla="*/ 1292770 h 12192000"/>
              <a:gd name="connsiteX157" fmla="*/ 711199 w 885825"/>
              <a:gd name="connsiteY157" fmla="*/ 1361033 h 12192000"/>
              <a:gd name="connsiteX158" fmla="*/ 719137 w 885825"/>
              <a:gd name="connsiteY158" fmla="*/ 1421358 h 12192000"/>
              <a:gd name="connsiteX159" fmla="*/ 730249 w 885825"/>
              <a:gd name="connsiteY159" fmla="*/ 1473745 h 12192000"/>
              <a:gd name="connsiteX160" fmla="*/ 744537 w 885825"/>
              <a:gd name="connsiteY160" fmla="*/ 1519783 h 12192000"/>
              <a:gd name="connsiteX161" fmla="*/ 760412 w 885825"/>
              <a:gd name="connsiteY161" fmla="*/ 1561058 h 12192000"/>
              <a:gd name="connsiteX162" fmla="*/ 779462 w 885825"/>
              <a:gd name="connsiteY162" fmla="*/ 1597570 h 12192000"/>
              <a:gd name="connsiteX163" fmla="*/ 798512 w 885825"/>
              <a:gd name="connsiteY163" fmla="*/ 1635670 h 12192000"/>
              <a:gd name="connsiteX164" fmla="*/ 817562 w 885825"/>
              <a:gd name="connsiteY164" fmla="*/ 1673770 h 12192000"/>
              <a:gd name="connsiteX165" fmla="*/ 833437 w 885825"/>
              <a:gd name="connsiteY165" fmla="*/ 1710283 h 12192000"/>
              <a:gd name="connsiteX166" fmla="*/ 849312 w 885825"/>
              <a:gd name="connsiteY166" fmla="*/ 1751558 h 12192000"/>
              <a:gd name="connsiteX167" fmla="*/ 865187 w 885825"/>
              <a:gd name="connsiteY167" fmla="*/ 1797595 h 12192000"/>
              <a:gd name="connsiteX168" fmla="*/ 876299 w 885825"/>
              <a:gd name="connsiteY168" fmla="*/ 1849983 h 12192000"/>
              <a:gd name="connsiteX169" fmla="*/ 882649 w 885825"/>
              <a:gd name="connsiteY169" fmla="*/ 1910308 h 12192000"/>
              <a:gd name="connsiteX170" fmla="*/ 885824 w 885825"/>
              <a:gd name="connsiteY170" fmla="*/ 1978570 h 12192000"/>
              <a:gd name="connsiteX171" fmla="*/ 882649 w 885825"/>
              <a:gd name="connsiteY171" fmla="*/ 2046833 h 12192000"/>
              <a:gd name="connsiteX172" fmla="*/ 876299 w 885825"/>
              <a:gd name="connsiteY172" fmla="*/ 2107158 h 12192000"/>
              <a:gd name="connsiteX173" fmla="*/ 865187 w 885825"/>
              <a:gd name="connsiteY173" fmla="*/ 2159545 h 12192000"/>
              <a:gd name="connsiteX174" fmla="*/ 849312 w 885825"/>
              <a:gd name="connsiteY174" fmla="*/ 2205583 h 12192000"/>
              <a:gd name="connsiteX175" fmla="*/ 833437 w 885825"/>
              <a:gd name="connsiteY175" fmla="*/ 2246858 h 12192000"/>
              <a:gd name="connsiteX176" fmla="*/ 817562 w 885825"/>
              <a:gd name="connsiteY176" fmla="*/ 2283370 h 12192000"/>
              <a:gd name="connsiteX177" fmla="*/ 798512 w 885825"/>
              <a:gd name="connsiteY177" fmla="*/ 2321470 h 12192000"/>
              <a:gd name="connsiteX178" fmla="*/ 779462 w 885825"/>
              <a:gd name="connsiteY178" fmla="*/ 2359570 h 12192000"/>
              <a:gd name="connsiteX179" fmla="*/ 760412 w 885825"/>
              <a:gd name="connsiteY179" fmla="*/ 2396083 h 12192000"/>
              <a:gd name="connsiteX180" fmla="*/ 744537 w 885825"/>
              <a:gd name="connsiteY180" fmla="*/ 2437358 h 12192000"/>
              <a:gd name="connsiteX181" fmla="*/ 730249 w 885825"/>
              <a:gd name="connsiteY181" fmla="*/ 2483395 h 12192000"/>
              <a:gd name="connsiteX182" fmla="*/ 719137 w 885825"/>
              <a:gd name="connsiteY182" fmla="*/ 2535782 h 12192000"/>
              <a:gd name="connsiteX183" fmla="*/ 711199 w 885825"/>
              <a:gd name="connsiteY183" fmla="*/ 2596108 h 12192000"/>
              <a:gd name="connsiteX184" fmla="*/ 709612 w 885825"/>
              <a:gd name="connsiteY184" fmla="*/ 2664370 h 12192000"/>
              <a:gd name="connsiteX185" fmla="*/ 711199 w 885825"/>
              <a:gd name="connsiteY185" fmla="*/ 2732633 h 12192000"/>
              <a:gd name="connsiteX186" fmla="*/ 719137 w 885825"/>
              <a:gd name="connsiteY186" fmla="*/ 2792958 h 12192000"/>
              <a:gd name="connsiteX187" fmla="*/ 730249 w 885825"/>
              <a:gd name="connsiteY187" fmla="*/ 2845345 h 12192000"/>
              <a:gd name="connsiteX188" fmla="*/ 744537 w 885825"/>
              <a:gd name="connsiteY188" fmla="*/ 2891383 h 12192000"/>
              <a:gd name="connsiteX189" fmla="*/ 760412 w 885825"/>
              <a:gd name="connsiteY189" fmla="*/ 2932658 h 12192000"/>
              <a:gd name="connsiteX190" fmla="*/ 779462 w 885825"/>
              <a:gd name="connsiteY190" fmla="*/ 2969170 h 12192000"/>
              <a:gd name="connsiteX191" fmla="*/ 798512 w 885825"/>
              <a:gd name="connsiteY191" fmla="*/ 3007270 h 12192000"/>
              <a:gd name="connsiteX192" fmla="*/ 817562 w 885825"/>
              <a:gd name="connsiteY192" fmla="*/ 3045370 h 12192000"/>
              <a:gd name="connsiteX193" fmla="*/ 833437 w 885825"/>
              <a:gd name="connsiteY193" fmla="*/ 3081883 h 12192000"/>
              <a:gd name="connsiteX194" fmla="*/ 849312 w 885825"/>
              <a:gd name="connsiteY194" fmla="*/ 3123158 h 12192000"/>
              <a:gd name="connsiteX195" fmla="*/ 865187 w 885825"/>
              <a:gd name="connsiteY195" fmla="*/ 3169195 h 12192000"/>
              <a:gd name="connsiteX196" fmla="*/ 876299 w 885825"/>
              <a:gd name="connsiteY196" fmla="*/ 3221583 h 12192000"/>
              <a:gd name="connsiteX197" fmla="*/ 882649 w 885825"/>
              <a:gd name="connsiteY197" fmla="*/ 3281908 h 12192000"/>
              <a:gd name="connsiteX198" fmla="*/ 885824 w 885825"/>
              <a:gd name="connsiteY198" fmla="*/ 3348582 h 12192000"/>
              <a:gd name="connsiteX199" fmla="*/ 882649 w 885825"/>
              <a:gd name="connsiteY199" fmla="*/ 3418433 h 12192000"/>
              <a:gd name="connsiteX200" fmla="*/ 876299 w 885825"/>
              <a:gd name="connsiteY200" fmla="*/ 3478758 h 12192000"/>
              <a:gd name="connsiteX201" fmla="*/ 865187 w 885825"/>
              <a:gd name="connsiteY201" fmla="*/ 3531145 h 12192000"/>
              <a:gd name="connsiteX202" fmla="*/ 849312 w 885825"/>
              <a:gd name="connsiteY202" fmla="*/ 3577183 h 12192000"/>
              <a:gd name="connsiteX203" fmla="*/ 833437 w 885825"/>
              <a:gd name="connsiteY203" fmla="*/ 3618458 h 12192000"/>
              <a:gd name="connsiteX204" fmla="*/ 817562 w 885825"/>
              <a:gd name="connsiteY204" fmla="*/ 3654970 h 12192000"/>
              <a:gd name="connsiteX205" fmla="*/ 798512 w 885825"/>
              <a:gd name="connsiteY205" fmla="*/ 3693070 h 12192000"/>
              <a:gd name="connsiteX206" fmla="*/ 779462 w 885825"/>
              <a:gd name="connsiteY206" fmla="*/ 3731170 h 12192000"/>
              <a:gd name="connsiteX207" fmla="*/ 760412 w 885825"/>
              <a:gd name="connsiteY207" fmla="*/ 3767683 h 12192000"/>
              <a:gd name="connsiteX208" fmla="*/ 744537 w 885825"/>
              <a:gd name="connsiteY208" fmla="*/ 3808958 h 12192000"/>
              <a:gd name="connsiteX209" fmla="*/ 730249 w 885825"/>
              <a:gd name="connsiteY209" fmla="*/ 3854995 h 12192000"/>
              <a:gd name="connsiteX210" fmla="*/ 719137 w 885825"/>
              <a:gd name="connsiteY210" fmla="*/ 3907383 h 12192000"/>
              <a:gd name="connsiteX211" fmla="*/ 711199 w 885825"/>
              <a:gd name="connsiteY211" fmla="*/ 3967708 h 12192000"/>
              <a:gd name="connsiteX212" fmla="*/ 709612 w 885825"/>
              <a:gd name="connsiteY212" fmla="*/ 4035970 h 12192000"/>
              <a:gd name="connsiteX213" fmla="*/ 711199 w 885825"/>
              <a:gd name="connsiteY213" fmla="*/ 4104233 h 12192000"/>
              <a:gd name="connsiteX214" fmla="*/ 719137 w 885825"/>
              <a:gd name="connsiteY214" fmla="*/ 4164557 h 12192000"/>
              <a:gd name="connsiteX215" fmla="*/ 730249 w 885825"/>
              <a:gd name="connsiteY215" fmla="*/ 4216946 h 12192000"/>
              <a:gd name="connsiteX216" fmla="*/ 744537 w 885825"/>
              <a:gd name="connsiteY216" fmla="*/ 4262982 h 12192000"/>
              <a:gd name="connsiteX217" fmla="*/ 760412 w 885825"/>
              <a:gd name="connsiteY217" fmla="*/ 4304258 h 12192000"/>
              <a:gd name="connsiteX218" fmla="*/ 779462 w 885825"/>
              <a:gd name="connsiteY218" fmla="*/ 4340770 h 12192000"/>
              <a:gd name="connsiteX219" fmla="*/ 817562 w 885825"/>
              <a:gd name="connsiteY219" fmla="*/ 4416970 h 12192000"/>
              <a:gd name="connsiteX220" fmla="*/ 833437 w 885825"/>
              <a:gd name="connsiteY220" fmla="*/ 4453483 h 12192000"/>
              <a:gd name="connsiteX221" fmla="*/ 849312 w 885825"/>
              <a:gd name="connsiteY221" fmla="*/ 4494758 h 12192000"/>
              <a:gd name="connsiteX222" fmla="*/ 865187 w 885825"/>
              <a:gd name="connsiteY222" fmla="*/ 4540795 h 12192000"/>
              <a:gd name="connsiteX223" fmla="*/ 876299 w 885825"/>
              <a:gd name="connsiteY223" fmla="*/ 4593183 h 12192000"/>
              <a:gd name="connsiteX224" fmla="*/ 882649 w 885825"/>
              <a:gd name="connsiteY224" fmla="*/ 4653508 h 12192000"/>
              <a:gd name="connsiteX225" fmla="*/ 885824 w 885825"/>
              <a:gd name="connsiteY225" fmla="*/ 4721770 h 12192000"/>
              <a:gd name="connsiteX226" fmla="*/ 882649 w 885825"/>
              <a:gd name="connsiteY226" fmla="*/ 4790033 h 12192000"/>
              <a:gd name="connsiteX227" fmla="*/ 876299 w 885825"/>
              <a:gd name="connsiteY227" fmla="*/ 4850357 h 12192000"/>
              <a:gd name="connsiteX228" fmla="*/ 865187 w 885825"/>
              <a:gd name="connsiteY228" fmla="*/ 4902746 h 12192000"/>
              <a:gd name="connsiteX229" fmla="*/ 849312 w 885825"/>
              <a:gd name="connsiteY229" fmla="*/ 4948782 h 12192000"/>
              <a:gd name="connsiteX230" fmla="*/ 833437 w 885825"/>
              <a:gd name="connsiteY230" fmla="*/ 4990057 h 12192000"/>
              <a:gd name="connsiteX231" fmla="*/ 817562 w 885825"/>
              <a:gd name="connsiteY231" fmla="*/ 5026570 h 12192000"/>
              <a:gd name="connsiteX232" fmla="*/ 798512 w 885825"/>
              <a:gd name="connsiteY232" fmla="*/ 5064670 h 12192000"/>
              <a:gd name="connsiteX233" fmla="*/ 779462 w 885825"/>
              <a:gd name="connsiteY233" fmla="*/ 5102770 h 12192000"/>
              <a:gd name="connsiteX234" fmla="*/ 760412 w 885825"/>
              <a:gd name="connsiteY234" fmla="*/ 5139283 h 12192000"/>
              <a:gd name="connsiteX235" fmla="*/ 744537 w 885825"/>
              <a:gd name="connsiteY235" fmla="*/ 5180558 h 12192000"/>
              <a:gd name="connsiteX236" fmla="*/ 730249 w 885825"/>
              <a:gd name="connsiteY236" fmla="*/ 5226595 h 12192000"/>
              <a:gd name="connsiteX237" fmla="*/ 719137 w 885825"/>
              <a:gd name="connsiteY237" fmla="*/ 5278983 h 12192000"/>
              <a:gd name="connsiteX238" fmla="*/ 711199 w 885825"/>
              <a:gd name="connsiteY238" fmla="*/ 5339307 h 12192000"/>
              <a:gd name="connsiteX239" fmla="*/ 709612 w 885825"/>
              <a:gd name="connsiteY239" fmla="*/ 5407570 h 12192000"/>
              <a:gd name="connsiteX240" fmla="*/ 711199 w 885825"/>
              <a:gd name="connsiteY240" fmla="*/ 5475833 h 12192000"/>
              <a:gd name="connsiteX241" fmla="*/ 719137 w 885825"/>
              <a:gd name="connsiteY241" fmla="*/ 5536158 h 12192000"/>
              <a:gd name="connsiteX242" fmla="*/ 730249 w 885825"/>
              <a:gd name="connsiteY242" fmla="*/ 5588545 h 12192000"/>
              <a:gd name="connsiteX243" fmla="*/ 744537 w 885825"/>
              <a:gd name="connsiteY243" fmla="*/ 5634583 h 12192000"/>
              <a:gd name="connsiteX244" fmla="*/ 760412 w 885825"/>
              <a:gd name="connsiteY244" fmla="*/ 5675858 h 12192000"/>
              <a:gd name="connsiteX245" fmla="*/ 779462 w 885825"/>
              <a:gd name="connsiteY245" fmla="*/ 5712371 h 12192000"/>
              <a:gd name="connsiteX246" fmla="*/ 798512 w 885825"/>
              <a:gd name="connsiteY246" fmla="*/ 5750471 h 12192000"/>
              <a:gd name="connsiteX247" fmla="*/ 817562 w 885825"/>
              <a:gd name="connsiteY247" fmla="*/ 5788571 h 12192000"/>
              <a:gd name="connsiteX248" fmla="*/ 833437 w 885825"/>
              <a:gd name="connsiteY248" fmla="*/ 5825083 h 12192000"/>
              <a:gd name="connsiteX249" fmla="*/ 849312 w 885825"/>
              <a:gd name="connsiteY249" fmla="*/ 5866358 h 12192000"/>
              <a:gd name="connsiteX250" fmla="*/ 865187 w 885825"/>
              <a:gd name="connsiteY250" fmla="*/ 5912395 h 12192000"/>
              <a:gd name="connsiteX251" fmla="*/ 876299 w 885825"/>
              <a:gd name="connsiteY251" fmla="*/ 5964783 h 12192000"/>
              <a:gd name="connsiteX252" fmla="*/ 882649 w 885825"/>
              <a:gd name="connsiteY252" fmla="*/ 6025108 h 12192000"/>
              <a:gd name="connsiteX253" fmla="*/ 885824 w 885825"/>
              <a:gd name="connsiteY253" fmla="*/ 6093370 h 12192000"/>
              <a:gd name="connsiteX254" fmla="*/ 885703 w 885825"/>
              <a:gd name="connsiteY254" fmla="*/ 6095988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885825" h="12192000">
                <a:moveTo>
                  <a:pt x="885825" y="6098626"/>
                </a:moveTo>
                <a:lnTo>
                  <a:pt x="882650" y="6166889"/>
                </a:lnTo>
                <a:lnTo>
                  <a:pt x="876300" y="6227214"/>
                </a:lnTo>
                <a:lnTo>
                  <a:pt x="865188" y="6279601"/>
                </a:lnTo>
                <a:lnTo>
                  <a:pt x="849313" y="6325639"/>
                </a:lnTo>
                <a:lnTo>
                  <a:pt x="833438" y="6366914"/>
                </a:lnTo>
                <a:lnTo>
                  <a:pt x="817563" y="6403426"/>
                </a:lnTo>
                <a:lnTo>
                  <a:pt x="798513" y="6441526"/>
                </a:lnTo>
                <a:lnTo>
                  <a:pt x="779463" y="6479626"/>
                </a:lnTo>
                <a:lnTo>
                  <a:pt x="760413" y="6516139"/>
                </a:lnTo>
                <a:lnTo>
                  <a:pt x="744538" y="6557414"/>
                </a:lnTo>
                <a:lnTo>
                  <a:pt x="730250" y="6603451"/>
                </a:lnTo>
                <a:lnTo>
                  <a:pt x="719138" y="6655839"/>
                </a:lnTo>
                <a:lnTo>
                  <a:pt x="711200" y="6716164"/>
                </a:lnTo>
                <a:lnTo>
                  <a:pt x="709613" y="6784426"/>
                </a:lnTo>
                <a:lnTo>
                  <a:pt x="711200" y="6852689"/>
                </a:lnTo>
                <a:lnTo>
                  <a:pt x="719138" y="6913014"/>
                </a:lnTo>
                <a:lnTo>
                  <a:pt x="730250" y="6965401"/>
                </a:lnTo>
                <a:lnTo>
                  <a:pt x="744538" y="7011439"/>
                </a:lnTo>
                <a:lnTo>
                  <a:pt x="760413" y="7052714"/>
                </a:lnTo>
                <a:lnTo>
                  <a:pt x="779463" y="7089226"/>
                </a:lnTo>
                <a:lnTo>
                  <a:pt x="798513" y="7127326"/>
                </a:lnTo>
                <a:lnTo>
                  <a:pt x="817563" y="7165426"/>
                </a:lnTo>
                <a:lnTo>
                  <a:pt x="833438" y="7201939"/>
                </a:lnTo>
                <a:lnTo>
                  <a:pt x="849313" y="7243214"/>
                </a:lnTo>
                <a:lnTo>
                  <a:pt x="865188" y="7289251"/>
                </a:lnTo>
                <a:lnTo>
                  <a:pt x="876300" y="7341639"/>
                </a:lnTo>
                <a:lnTo>
                  <a:pt x="882650" y="7401964"/>
                </a:lnTo>
                <a:lnTo>
                  <a:pt x="885825" y="7470226"/>
                </a:lnTo>
                <a:lnTo>
                  <a:pt x="882650" y="7538489"/>
                </a:lnTo>
                <a:lnTo>
                  <a:pt x="876300" y="7598814"/>
                </a:lnTo>
                <a:lnTo>
                  <a:pt x="865188" y="7651201"/>
                </a:lnTo>
                <a:lnTo>
                  <a:pt x="849313" y="7697239"/>
                </a:lnTo>
                <a:lnTo>
                  <a:pt x="833438" y="7738514"/>
                </a:lnTo>
                <a:lnTo>
                  <a:pt x="817563" y="7775026"/>
                </a:lnTo>
                <a:lnTo>
                  <a:pt x="798513" y="7813126"/>
                </a:lnTo>
                <a:lnTo>
                  <a:pt x="779463" y="7851226"/>
                </a:lnTo>
                <a:lnTo>
                  <a:pt x="760413" y="7887739"/>
                </a:lnTo>
                <a:lnTo>
                  <a:pt x="744538" y="7929014"/>
                </a:lnTo>
                <a:lnTo>
                  <a:pt x="730250" y="7975051"/>
                </a:lnTo>
                <a:lnTo>
                  <a:pt x="719138" y="8027439"/>
                </a:lnTo>
                <a:lnTo>
                  <a:pt x="711200" y="8087764"/>
                </a:lnTo>
                <a:lnTo>
                  <a:pt x="709613" y="8156026"/>
                </a:lnTo>
                <a:lnTo>
                  <a:pt x="711200" y="8224289"/>
                </a:lnTo>
                <a:lnTo>
                  <a:pt x="719138" y="8284614"/>
                </a:lnTo>
                <a:lnTo>
                  <a:pt x="730250" y="8337001"/>
                </a:lnTo>
                <a:lnTo>
                  <a:pt x="744538" y="8383039"/>
                </a:lnTo>
                <a:lnTo>
                  <a:pt x="760413" y="8424314"/>
                </a:lnTo>
                <a:lnTo>
                  <a:pt x="779463" y="8460826"/>
                </a:lnTo>
                <a:lnTo>
                  <a:pt x="798513" y="8498926"/>
                </a:lnTo>
                <a:lnTo>
                  <a:pt x="817563" y="8537026"/>
                </a:lnTo>
                <a:lnTo>
                  <a:pt x="833438" y="8573540"/>
                </a:lnTo>
                <a:lnTo>
                  <a:pt x="849313" y="8614814"/>
                </a:lnTo>
                <a:lnTo>
                  <a:pt x="865188" y="8660852"/>
                </a:lnTo>
                <a:lnTo>
                  <a:pt x="876300" y="8713240"/>
                </a:lnTo>
                <a:lnTo>
                  <a:pt x="882650" y="8773564"/>
                </a:lnTo>
                <a:lnTo>
                  <a:pt x="885825" y="8840240"/>
                </a:lnTo>
                <a:lnTo>
                  <a:pt x="882650" y="8910090"/>
                </a:lnTo>
                <a:lnTo>
                  <a:pt x="876300" y="8970414"/>
                </a:lnTo>
                <a:lnTo>
                  <a:pt x="865188" y="9022802"/>
                </a:lnTo>
                <a:lnTo>
                  <a:pt x="849313" y="9068840"/>
                </a:lnTo>
                <a:lnTo>
                  <a:pt x="833438" y="9110114"/>
                </a:lnTo>
                <a:lnTo>
                  <a:pt x="817563" y="9146628"/>
                </a:lnTo>
                <a:lnTo>
                  <a:pt x="798513" y="9184728"/>
                </a:lnTo>
                <a:lnTo>
                  <a:pt x="779463" y="9222828"/>
                </a:lnTo>
                <a:lnTo>
                  <a:pt x="760413" y="9259340"/>
                </a:lnTo>
                <a:lnTo>
                  <a:pt x="744538" y="9300614"/>
                </a:lnTo>
                <a:lnTo>
                  <a:pt x="730250" y="9346652"/>
                </a:lnTo>
                <a:lnTo>
                  <a:pt x="719138" y="9399040"/>
                </a:lnTo>
                <a:lnTo>
                  <a:pt x="711200" y="9459364"/>
                </a:lnTo>
                <a:lnTo>
                  <a:pt x="709613" y="9527628"/>
                </a:lnTo>
                <a:lnTo>
                  <a:pt x="711200" y="9595890"/>
                </a:lnTo>
                <a:lnTo>
                  <a:pt x="719138" y="9656214"/>
                </a:lnTo>
                <a:lnTo>
                  <a:pt x="730250" y="9708602"/>
                </a:lnTo>
                <a:lnTo>
                  <a:pt x="744538" y="9754640"/>
                </a:lnTo>
                <a:lnTo>
                  <a:pt x="760413" y="9795914"/>
                </a:lnTo>
                <a:lnTo>
                  <a:pt x="779463" y="9832428"/>
                </a:lnTo>
                <a:lnTo>
                  <a:pt x="817563" y="9908628"/>
                </a:lnTo>
                <a:lnTo>
                  <a:pt x="833438" y="9945140"/>
                </a:lnTo>
                <a:lnTo>
                  <a:pt x="849313" y="9986414"/>
                </a:lnTo>
                <a:lnTo>
                  <a:pt x="865188" y="10032452"/>
                </a:lnTo>
                <a:lnTo>
                  <a:pt x="876300" y="10084840"/>
                </a:lnTo>
                <a:lnTo>
                  <a:pt x="882650" y="10145164"/>
                </a:lnTo>
                <a:lnTo>
                  <a:pt x="885825" y="10213428"/>
                </a:lnTo>
                <a:lnTo>
                  <a:pt x="882650" y="10281690"/>
                </a:lnTo>
                <a:lnTo>
                  <a:pt x="876300" y="10342014"/>
                </a:lnTo>
                <a:lnTo>
                  <a:pt x="865188" y="10394402"/>
                </a:lnTo>
                <a:lnTo>
                  <a:pt x="849313" y="10440440"/>
                </a:lnTo>
                <a:lnTo>
                  <a:pt x="833438" y="10481714"/>
                </a:lnTo>
                <a:lnTo>
                  <a:pt x="817563" y="10518228"/>
                </a:lnTo>
                <a:lnTo>
                  <a:pt x="798513" y="10556328"/>
                </a:lnTo>
                <a:lnTo>
                  <a:pt x="779463" y="10594428"/>
                </a:lnTo>
                <a:lnTo>
                  <a:pt x="760413" y="10630940"/>
                </a:lnTo>
                <a:lnTo>
                  <a:pt x="744538" y="10672214"/>
                </a:lnTo>
                <a:lnTo>
                  <a:pt x="730250" y="10718252"/>
                </a:lnTo>
                <a:lnTo>
                  <a:pt x="719138" y="10770640"/>
                </a:lnTo>
                <a:lnTo>
                  <a:pt x="711200" y="10830964"/>
                </a:lnTo>
                <a:lnTo>
                  <a:pt x="709613" y="10899228"/>
                </a:lnTo>
                <a:lnTo>
                  <a:pt x="711200" y="10967490"/>
                </a:lnTo>
                <a:lnTo>
                  <a:pt x="719138" y="11027814"/>
                </a:lnTo>
                <a:lnTo>
                  <a:pt x="730250" y="11080202"/>
                </a:lnTo>
                <a:lnTo>
                  <a:pt x="744538" y="11126240"/>
                </a:lnTo>
                <a:lnTo>
                  <a:pt x="760413" y="11167514"/>
                </a:lnTo>
                <a:lnTo>
                  <a:pt x="779463" y="11204028"/>
                </a:lnTo>
                <a:lnTo>
                  <a:pt x="798513" y="11242128"/>
                </a:lnTo>
                <a:lnTo>
                  <a:pt x="817563" y="11280228"/>
                </a:lnTo>
                <a:lnTo>
                  <a:pt x="833438" y="11316740"/>
                </a:lnTo>
                <a:lnTo>
                  <a:pt x="849313" y="11358014"/>
                </a:lnTo>
                <a:lnTo>
                  <a:pt x="865188" y="11404052"/>
                </a:lnTo>
                <a:lnTo>
                  <a:pt x="876300" y="11456440"/>
                </a:lnTo>
                <a:lnTo>
                  <a:pt x="882650" y="11516764"/>
                </a:lnTo>
                <a:lnTo>
                  <a:pt x="885825" y="11585028"/>
                </a:lnTo>
                <a:lnTo>
                  <a:pt x="882650" y="11653290"/>
                </a:lnTo>
                <a:lnTo>
                  <a:pt x="876300" y="11713614"/>
                </a:lnTo>
                <a:lnTo>
                  <a:pt x="865188" y="11766002"/>
                </a:lnTo>
                <a:lnTo>
                  <a:pt x="849313" y="11812040"/>
                </a:lnTo>
                <a:lnTo>
                  <a:pt x="833438" y="11853314"/>
                </a:lnTo>
                <a:lnTo>
                  <a:pt x="817563" y="11889828"/>
                </a:lnTo>
                <a:lnTo>
                  <a:pt x="798513" y="11927928"/>
                </a:lnTo>
                <a:lnTo>
                  <a:pt x="779463" y="11966028"/>
                </a:lnTo>
                <a:lnTo>
                  <a:pt x="760413" y="12002540"/>
                </a:lnTo>
                <a:lnTo>
                  <a:pt x="744538" y="12043814"/>
                </a:lnTo>
                <a:lnTo>
                  <a:pt x="730250" y="12089852"/>
                </a:lnTo>
                <a:lnTo>
                  <a:pt x="719138" y="12142240"/>
                </a:lnTo>
                <a:lnTo>
                  <a:pt x="712590" y="12192000"/>
                </a:lnTo>
                <a:lnTo>
                  <a:pt x="0" y="12192000"/>
                </a:lnTo>
                <a:lnTo>
                  <a:pt x="0" y="6779170"/>
                </a:lnTo>
                <a:lnTo>
                  <a:pt x="0" y="6779170"/>
                </a:lnTo>
                <a:lnTo>
                  <a:pt x="0" y="0"/>
                </a:lnTo>
                <a:lnTo>
                  <a:pt x="712590" y="0"/>
                </a:lnTo>
                <a:lnTo>
                  <a:pt x="719137" y="49758"/>
                </a:lnTo>
                <a:lnTo>
                  <a:pt x="730249" y="102145"/>
                </a:lnTo>
                <a:lnTo>
                  <a:pt x="744537" y="148183"/>
                </a:lnTo>
                <a:lnTo>
                  <a:pt x="760412" y="189458"/>
                </a:lnTo>
                <a:lnTo>
                  <a:pt x="779462" y="225970"/>
                </a:lnTo>
                <a:lnTo>
                  <a:pt x="798512" y="264070"/>
                </a:lnTo>
                <a:lnTo>
                  <a:pt x="817562" y="302170"/>
                </a:lnTo>
                <a:lnTo>
                  <a:pt x="833437" y="338683"/>
                </a:lnTo>
                <a:lnTo>
                  <a:pt x="849312" y="379958"/>
                </a:lnTo>
                <a:lnTo>
                  <a:pt x="865187" y="425995"/>
                </a:lnTo>
                <a:lnTo>
                  <a:pt x="876299" y="478383"/>
                </a:lnTo>
                <a:lnTo>
                  <a:pt x="882649" y="538708"/>
                </a:lnTo>
                <a:lnTo>
                  <a:pt x="885824" y="606970"/>
                </a:lnTo>
                <a:lnTo>
                  <a:pt x="882649" y="675233"/>
                </a:lnTo>
                <a:lnTo>
                  <a:pt x="876299" y="735558"/>
                </a:lnTo>
                <a:lnTo>
                  <a:pt x="865187" y="787945"/>
                </a:lnTo>
                <a:lnTo>
                  <a:pt x="849312" y="833983"/>
                </a:lnTo>
                <a:lnTo>
                  <a:pt x="833437" y="875258"/>
                </a:lnTo>
                <a:lnTo>
                  <a:pt x="817562" y="911770"/>
                </a:lnTo>
                <a:lnTo>
                  <a:pt x="798512" y="949870"/>
                </a:lnTo>
                <a:lnTo>
                  <a:pt x="779462" y="987970"/>
                </a:lnTo>
                <a:lnTo>
                  <a:pt x="760412" y="1024483"/>
                </a:lnTo>
                <a:lnTo>
                  <a:pt x="744537" y="1065758"/>
                </a:lnTo>
                <a:lnTo>
                  <a:pt x="730249" y="1111795"/>
                </a:lnTo>
                <a:lnTo>
                  <a:pt x="719137" y="1164183"/>
                </a:lnTo>
                <a:lnTo>
                  <a:pt x="711199" y="1224508"/>
                </a:lnTo>
                <a:lnTo>
                  <a:pt x="709612" y="1292770"/>
                </a:lnTo>
                <a:lnTo>
                  <a:pt x="711199" y="1361033"/>
                </a:lnTo>
                <a:lnTo>
                  <a:pt x="719137" y="1421358"/>
                </a:lnTo>
                <a:lnTo>
                  <a:pt x="730249" y="1473745"/>
                </a:lnTo>
                <a:lnTo>
                  <a:pt x="744537" y="1519783"/>
                </a:lnTo>
                <a:lnTo>
                  <a:pt x="760412" y="1561058"/>
                </a:lnTo>
                <a:lnTo>
                  <a:pt x="779462" y="1597570"/>
                </a:lnTo>
                <a:lnTo>
                  <a:pt x="798512" y="1635670"/>
                </a:lnTo>
                <a:lnTo>
                  <a:pt x="817562" y="1673770"/>
                </a:lnTo>
                <a:lnTo>
                  <a:pt x="833437" y="1710283"/>
                </a:lnTo>
                <a:lnTo>
                  <a:pt x="849312" y="1751558"/>
                </a:lnTo>
                <a:lnTo>
                  <a:pt x="865187" y="1797595"/>
                </a:lnTo>
                <a:lnTo>
                  <a:pt x="876299" y="1849983"/>
                </a:lnTo>
                <a:lnTo>
                  <a:pt x="882649" y="1910308"/>
                </a:lnTo>
                <a:lnTo>
                  <a:pt x="885824" y="1978570"/>
                </a:lnTo>
                <a:lnTo>
                  <a:pt x="882649" y="2046833"/>
                </a:lnTo>
                <a:lnTo>
                  <a:pt x="876299" y="2107158"/>
                </a:lnTo>
                <a:lnTo>
                  <a:pt x="865187" y="2159545"/>
                </a:lnTo>
                <a:lnTo>
                  <a:pt x="849312" y="2205583"/>
                </a:lnTo>
                <a:lnTo>
                  <a:pt x="833437" y="2246858"/>
                </a:lnTo>
                <a:lnTo>
                  <a:pt x="817562" y="2283370"/>
                </a:lnTo>
                <a:lnTo>
                  <a:pt x="798512" y="2321470"/>
                </a:lnTo>
                <a:lnTo>
                  <a:pt x="779462" y="2359570"/>
                </a:lnTo>
                <a:lnTo>
                  <a:pt x="760412" y="2396083"/>
                </a:lnTo>
                <a:lnTo>
                  <a:pt x="744537" y="2437358"/>
                </a:lnTo>
                <a:lnTo>
                  <a:pt x="730249" y="2483395"/>
                </a:lnTo>
                <a:lnTo>
                  <a:pt x="719137" y="2535782"/>
                </a:lnTo>
                <a:lnTo>
                  <a:pt x="711199" y="2596108"/>
                </a:lnTo>
                <a:lnTo>
                  <a:pt x="709612" y="2664370"/>
                </a:lnTo>
                <a:lnTo>
                  <a:pt x="711199" y="2732633"/>
                </a:lnTo>
                <a:lnTo>
                  <a:pt x="719137" y="2792958"/>
                </a:lnTo>
                <a:lnTo>
                  <a:pt x="730249" y="2845345"/>
                </a:lnTo>
                <a:lnTo>
                  <a:pt x="744537" y="2891383"/>
                </a:lnTo>
                <a:lnTo>
                  <a:pt x="760412" y="2932658"/>
                </a:lnTo>
                <a:lnTo>
                  <a:pt x="779462" y="2969170"/>
                </a:lnTo>
                <a:lnTo>
                  <a:pt x="798512" y="3007270"/>
                </a:lnTo>
                <a:lnTo>
                  <a:pt x="817562" y="3045370"/>
                </a:lnTo>
                <a:lnTo>
                  <a:pt x="833437" y="3081883"/>
                </a:lnTo>
                <a:lnTo>
                  <a:pt x="849312" y="3123158"/>
                </a:lnTo>
                <a:lnTo>
                  <a:pt x="865187" y="3169195"/>
                </a:lnTo>
                <a:lnTo>
                  <a:pt x="876299" y="3221583"/>
                </a:lnTo>
                <a:lnTo>
                  <a:pt x="882649" y="3281908"/>
                </a:lnTo>
                <a:lnTo>
                  <a:pt x="885824" y="3348582"/>
                </a:lnTo>
                <a:lnTo>
                  <a:pt x="882649" y="3418433"/>
                </a:lnTo>
                <a:lnTo>
                  <a:pt x="876299" y="3478758"/>
                </a:lnTo>
                <a:lnTo>
                  <a:pt x="865187" y="3531145"/>
                </a:lnTo>
                <a:lnTo>
                  <a:pt x="849312" y="3577183"/>
                </a:lnTo>
                <a:lnTo>
                  <a:pt x="833437" y="3618458"/>
                </a:lnTo>
                <a:lnTo>
                  <a:pt x="817562" y="3654970"/>
                </a:lnTo>
                <a:lnTo>
                  <a:pt x="798512" y="3693070"/>
                </a:lnTo>
                <a:lnTo>
                  <a:pt x="779462" y="3731170"/>
                </a:lnTo>
                <a:lnTo>
                  <a:pt x="760412" y="3767683"/>
                </a:lnTo>
                <a:lnTo>
                  <a:pt x="744537" y="3808958"/>
                </a:lnTo>
                <a:lnTo>
                  <a:pt x="730249" y="3854995"/>
                </a:lnTo>
                <a:lnTo>
                  <a:pt x="719137" y="3907383"/>
                </a:lnTo>
                <a:lnTo>
                  <a:pt x="711199" y="3967708"/>
                </a:lnTo>
                <a:lnTo>
                  <a:pt x="709612" y="4035970"/>
                </a:lnTo>
                <a:lnTo>
                  <a:pt x="711199" y="4104233"/>
                </a:lnTo>
                <a:lnTo>
                  <a:pt x="719137" y="4164557"/>
                </a:lnTo>
                <a:lnTo>
                  <a:pt x="730249" y="4216946"/>
                </a:lnTo>
                <a:lnTo>
                  <a:pt x="744537" y="4262982"/>
                </a:lnTo>
                <a:lnTo>
                  <a:pt x="760412" y="4304258"/>
                </a:lnTo>
                <a:lnTo>
                  <a:pt x="779462" y="4340770"/>
                </a:lnTo>
                <a:lnTo>
                  <a:pt x="817562" y="4416970"/>
                </a:lnTo>
                <a:lnTo>
                  <a:pt x="833437" y="4453483"/>
                </a:lnTo>
                <a:lnTo>
                  <a:pt x="849312" y="4494758"/>
                </a:lnTo>
                <a:lnTo>
                  <a:pt x="865187" y="4540795"/>
                </a:lnTo>
                <a:lnTo>
                  <a:pt x="876299" y="4593183"/>
                </a:lnTo>
                <a:lnTo>
                  <a:pt x="882649" y="4653508"/>
                </a:lnTo>
                <a:lnTo>
                  <a:pt x="885824" y="4721770"/>
                </a:lnTo>
                <a:lnTo>
                  <a:pt x="882649" y="4790033"/>
                </a:lnTo>
                <a:lnTo>
                  <a:pt x="876299" y="4850357"/>
                </a:lnTo>
                <a:lnTo>
                  <a:pt x="865187" y="4902746"/>
                </a:lnTo>
                <a:lnTo>
                  <a:pt x="849312" y="4948782"/>
                </a:lnTo>
                <a:lnTo>
                  <a:pt x="833437" y="4990057"/>
                </a:lnTo>
                <a:lnTo>
                  <a:pt x="817562" y="5026570"/>
                </a:lnTo>
                <a:lnTo>
                  <a:pt x="798512" y="5064670"/>
                </a:lnTo>
                <a:lnTo>
                  <a:pt x="779462" y="5102770"/>
                </a:lnTo>
                <a:lnTo>
                  <a:pt x="760412" y="5139283"/>
                </a:lnTo>
                <a:lnTo>
                  <a:pt x="744537" y="5180558"/>
                </a:lnTo>
                <a:lnTo>
                  <a:pt x="730249" y="5226595"/>
                </a:lnTo>
                <a:lnTo>
                  <a:pt x="719137" y="5278983"/>
                </a:lnTo>
                <a:lnTo>
                  <a:pt x="711199" y="5339307"/>
                </a:lnTo>
                <a:lnTo>
                  <a:pt x="709612" y="5407570"/>
                </a:lnTo>
                <a:lnTo>
                  <a:pt x="711199" y="5475833"/>
                </a:lnTo>
                <a:lnTo>
                  <a:pt x="719137" y="5536158"/>
                </a:lnTo>
                <a:lnTo>
                  <a:pt x="730249" y="5588545"/>
                </a:lnTo>
                <a:lnTo>
                  <a:pt x="744537" y="5634583"/>
                </a:lnTo>
                <a:lnTo>
                  <a:pt x="760412" y="5675858"/>
                </a:lnTo>
                <a:lnTo>
                  <a:pt x="779462" y="5712371"/>
                </a:lnTo>
                <a:lnTo>
                  <a:pt x="798512" y="5750471"/>
                </a:lnTo>
                <a:lnTo>
                  <a:pt x="817562" y="5788571"/>
                </a:lnTo>
                <a:lnTo>
                  <a:pt x="833437" y="5825083"/>
                </a:lnTo>
                <a:lnTo>
                  <a:pt x="849312" y="5866358"/>
                </a:lnTo>
                <a:lnTo>
                  <a:pt x="865187" y="5912395"/>
                </a:lnTo>
                <a:lnTo>
                  <a:pt x="876299" y="5964783"/>
                </a:lnTo>
                <a:lnTo>
                  <a:pt x="882649" y="6025108"/>
                </a:lnTo>
                <a:lnTo>
                  <a:pt x="885824" y="6093370"/>
                </a:lnTo>
                <a:lnTo>
                  <a:pt x="885703" y="6095988"/>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429350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B7FE5-7E29-43C6-AB8B-3D9075FE4B15}"/>
              </a:ext>
            </a:extLst>
          </p:cNvPr>
          <p:cNvSpPr>
            <a:spLocks noGrp="1"/>
          </p:cNvSpPr>
          <p:nvPr>
            <p:ph type="title"/>
          </p:nvPr>
        </p:nvSpPr>
        <p:spPr/>
        <p:txBody>
          <a:bodyPr/>
          <a:lstStyle/>
          <a:p>
            <a:r>
              <a:rPr lang="es-CL" dirty="0"/>
              <a:t>2.3. Reglas según número de autores</a:t>
            </a:r>
          </a:p>
        </p:txBody>
      </p:sp>
      <p:sp>
        <p:nvSpPr>
          <p:cNvPr id="3" name="Marcador de texto 2">
            <a:extLst>
              <a:ext uri="{FF2B5EF4-FFF2-40B4-BE49-F238E27FC236}">
                <a16:creationId xmlns:a16="http://schemas.microsoft.com/office/drawing/2014/main" id="{2180F79F-9EC4-4C97-A13E-55565D60F004}"/>
              </a:ext>
            </a:extLst>
          </p:cNvPr>
          <p:cNvSpPr>
            <a:spLocks noGrp="1"/>
          </p:cNvSpPr>
          <p:nvPr>
            <p:ph type="body" idx="1"/>
          </p:nvPr>
        </p:nvSpPr>
        <p:spPr/>
        <p:txBody>
          <a:bodyPr/>
          <a:lstStyle/>
          <a:p>
            <a:endParaRPr lang="es-CL"/>
          </a:p>
        </p:txBody>
      </p:sp>
    </p:spTree>
    <p:extLst>
      <p:ext uri="{BB962C8B-B14F-4D97-AF65-F5344CB8AC3E}">
        <p14:creationId xmlns:p14="http://schemas.microsoft.com/office/powerpoint/2010/main" val="579222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1AA804C-64D9-4DB7-84B6-CAFF25593E5C}"/>
              </a:ext>
            </a:extLst>
          </p:cNvPr>
          <p:cNvSpPr>
            <a:spLocks noGrp="1"/>
          </p:cNvSpPr>
          <p:nvPr>
            <p:ph idx="1"/>
          </p:nvPr>
        </p:nvSpPr>
        <p:spPr>
          <a:xfrm>
            <a:off x="1251678" y="552450"/>
            <a:ext cx="10178322" cy="5924549"/>
          </a:xfrm>
        </p:spPr>
        <p:txBody>
          <a:bodyPr>
            <a:normAutofit/>
          </a:bodyPr>
          <a:lstStyle/>
          <a:p>
            <a:r>
              <a:rPr lang="es-CL" b="1" dirty="0"/>
              <a:t>Dos autores</a:t>
            </a:r>
          </a:p>
          <a:p>
            <a:pPr marL="0" indent="0">
              <a:buNone/>
            </a:pPr>
            <a:r>
              <a:rPr lang="es-CL" b="1" dirty="0"/>
              <a:t>    Cuando se menciona una obra que posee dos autores sus apellidos van separados por “y”, si se publica en inglés “&amp;”.</a:t>
            </a:r>
          </a:p>
          <a:p>
            <a:pPr marL="0" indent="0">
              <a:buNone/>
            </a:pPr>
            <a:r>
              <a:rPr lang="es-CL" dirty="0"/>
              <a:t>- </a:t>
            </a:r>
            <a:r>
              <a:rPr lang="es-CL" dirty="0" err="1"/>
              <a:t>Rosenblum</a:t>
            </a:r>
            <a:r>
              <a:rPr lang="es-CL" dirty="0"/>
              <a:t> y </a:t>
            </a:r>
            <a:r>
              <a:rPr lang="es-CL" dirty="0" err="1"/>
              <a:t>Kuttner</a:t>
            </a:r>
            <a:r>
              <a:rPr lang="es-CL" dirty="0"/>
              <a:t> (2010) afirman que es posible [...].</a:t>
            </a:r>
          </a:p>
          <a:p>
            <a:pPr marL="0" indent="0">
              <a:buNone/>
            </a:pPr>
            <a:r>
              <a:rPr lang="es-CL" dirty="0"/>
              <a:t>- [...] es necesario hacer esas consideraciones (</a:t>
            </a:r>
            <a:r>
              <a:rPr lang="es-CL" dirty="0" err="1"/>
              <a:t>Rosembum</a:t>
            </a:r>
            <a:r>
              <a:rPr lang="es-CL" dirty="0"/>
              <a:t> y </a:t>
            </a:r>
            <a:r>
              <a:rPr lang="es-CL" dirty="0" err="1"/>
              <a:t>Kuttner</a:t>
            </a:r>
            <a:r>
              <a:rPr lang="es-CL" dirty="0"/>
              <a:t>, 2010).</a:t>
            </a:r>
          </a:p>
          <a:p>
            <a:r>
              <a:rPr lang="es-CL" b="1" dirty="0"/>
              <a:t>Tres a cinco autores</a:t>
            </a:r>
          </a:p>
          <a:p>
            <a:pPr marL="0" indent="0">
              <a:buNone/>
            </a:pPr>
            <a:r>
              <a:rPr lang="es-CL" b="1" dirty="0"/>
              <a:t>    En este caso, desde la primera cita se nombrará al primer autor seguido de la abreviación [et al.]</a:t>
            </a:r>
          </a:p>
          <a:p>
            <a:pPr marL="0" indent="0">
              <a:buNone/>
            </a:pPr>
            <a:r>
              <a:rPr lang="es-CL" dirty="0"/>
              <a:t>-</a:t>
            </a:r>
            <a:r>
              <a:rPr lang="es-CL" dirty="0" err="1"/>
              <a:t>Reimers</a:t>
            </a:r>
            <a:r>
              <a:rPr lang="es-CL" dirty="0"/>
              <a:t> et al. (2009) aseguran que se ha podido evidenciar en varios experimentos (...). </a:t>
            </a:r>
          </a:p>
          <a:p>
            <a:pPr marL="0" indent="0">
              <a:buNone/>
            </a:pPr>
            <a:r>
              <a:rPr lang="es-CL" dirty="0"/>
              <a:t>-Se ha podido evidenciar esa circunstancia en varios experimentos (</a:t>
            </a:r>
            <a:r>
              <a:rPr lang="es-CL" dirty="0" err="1"/>
              <a:t>Reimers</a:t>
            </a:r>
            <a:r>
              <a:rPr lang="es-CL" dirty="0"/>
              <a:t>, et al, 2009); sin embargo, no se plantean otros caminos posibles (</a:t>
            </a:r>
            <a:r>
              <a:rPr lang="es-CL" dirty="0" err="1"/>
              <a:t>Reimers</a:t>
            </a:r>
            <a:r>
              <a:rPr lang="es-CL" dirty="0"/>
              <a:t> et al., 2009).</a:t>
            </a:r>
            <a:endParaRPr lang="es-CL" b="1" dirty="0"/>
          </a:p>
        </p:txBody>
      </p:sp>
    </p:spTree>
    <p:extLst>
      <p:ext uri="{BB962C8B-B14F-4D97-AF65-F5344CB8AC3E}">
        <p14:creationId xmlns:p14="http://schemas.microsoft.com/office/powerpoint/2010/main" val="4003408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CFAB3C7-8F1C-44D1-A1BA-8442FACF3788}"/>
              </a:ext>
            </a:extLst>
          </p:cNvPr>
          <p:cNvSpPr>
            <a:spLocks noGrp="1"/>
          </p:cNvSpPr>
          <p:nvPr>
            <p:ph idx="1"/>
          </p:nvPr>
        </p:nvSpPr>
        <p:spPr>
          <a:xfrm>
            <a:off x="653182" y="784654"/>
            <a:ext cx="6401868" cy="5652320"/>
          </a:xfrm>
        </p:spPr>
        <p:txBody>
          <a:bodyPr>
            <a:noAutofit/>
          </a:bodyPr>
          <a:lstStyle/>
          <a:p>
            <a:r>
              <a:rPr lang="es-CL" sz="1800" b="1" dirty="0"/>
              <a:t>Autor anónimo</a:t>
            </a:r>
          </a:p>
          <a:p>
            <a:pPr marL="0" indent="0">
              <a:buNone/>
            </a:pPr>
            <a:r>
              <a:rPr lang="es-CL" sz="1800" b="1" dirty="0"/>
              <a:t>     Cuando el autor es anónimo, se citan las primeras palabras del título de la obra y el año de publicación. Si el texto es de un artículo, capítulo de libro o página web, se escriben las palabras del título entre comillas dobles.</a:t>
            </a:r>
          </a:p>
          <a:p>
            <a:pPr>
              <a:buFontTx/>
              <a:buChar char="-"/>
            </a:pPr>
            <a:r>
              <a:rPr lang="es-CL" sz="1800" dirty="0"/>
              <a:t>Se evidencia que ha aumentado la defensa de los niños (“Informe anual”, 2013).</a:t>
            </a:r>
          </a:p>
          <a:p>
            <a:pPr marL="285750" indent="-285750">
              <a:buClr>
                <a:srgbClr val="FFFF00"/>
              </a:buClr>
              <a:buFont typeface="Arial" panose="020B0604020202020204" pitchFamily="34" charset="0"/>
              <a:buChar char="•"/>
            </a:pPr>
            <a:r>
              <a:rPr lang="es-CL" sz="1800" b="1" dirty="0">
                <a:solidFill>
                  <a:schemeClr val="tx2"/>
                </a:solidFill>
              </a:rPr>
              <a:t>Autor corporativo</a:t>
            </a:r>
          </a:p>
          <a:p>
            <a:pPr marL="0" indent="0">
              <a:buNone/>
            </a:pPr>
            <a:r>
              <a:rPr lang="es-CL" sz="1800" dirty="0">
                <a:solidFill>
                  <a:schemeClr val="tx2"/>
                </a:solidFill>
              </a:rPr>
              <a:t>    </a:t>
            </a:r>
            <a:r>
              <a:rPr lang="es-CL" sz="1800" b="1" dirty="0">
                <a:solidFill>
                  <a:schemeClr val="tx2"/>
                </a:solidFill>
              </a:rPr>
              <a:t>En el caso de que sea un autor corporativo se coloca el nombre de la organización en vez del apellido. La primera vez se cita el nombre completo y entre paréntesis se indica la sigla. En </a:t>
            </a:r>
            <a:r>
              <a:rPr lang="es-CL" sz="1800" b="1" dirty="0" err="1">
                <a:solidFill>
                  <a:schemeClr val="tx2"/>
                </a:solidFill>
              </a:rPr>
              <a:t>adelante,se</a:t>
            </a:r>
            <a:r>
              <a:rPr lang="es-CL" sz="1800" b="1" dirty="0">
                <a:solidFill>
                  <a:schemeClr val="tx2"/>
                </a:solidFill>
              </a:rPr>
              <a:t> cita solamente la sigla.</a:t>
            </a:r>
          </a:p>
          <a:p>
            <a:pPr marL="0" indent="0">
              <a:buNone/>
            </a:pPr>
            <a:r>
              <a:rPr lang="es-CL" sz="1800" dirty="0">
                <a:solidFill>
                  <a:schemeClr val="tx2"/>
                </a:solidFill>
              </a:rPr>
              <a:t>- La Organización de las Naciones Unidas (ONU, 2004)... la ONU (2004) afirma que...</a:t>
            </a:r>
          </a:p>
          <a:p>
            <a:pPr marL="0" indent="0">
              <a:buNone/>
            </a:pPr>
            <a:r>
              <a:rPr lang="es-CL" sz="1800" dirty="0">
                <a:solidFill>
                  <a:schemeClr val="tx2"/>
                </a:solidFill>
              </a:rPr>
              <a:t>- Los homicidios han incrementado en el último año (Policía Nacional [PONAL], 2010)</a:t>
            </a:r>
          </a:p>
          <a:p>
            <a:pPr marL="0" indent="0">
              <a:buNone/>
            </a:pPr>
            <a:endParaRPr lang="es-CL" sz="1800" dirty="0"/>
          </a:p>
        </p:txBody>
      </p:sp>
      <p:sp>
        <p:nvSpPr>
          <p:cNvPr id="5" name="Marcador de texto 4">
            <a:extLst>
              <a:ext uri="{FF2B5EF4-FFF2-40B4-BE49-F238E27FC236}">
                <a16:creationId xmlns:a16="http://schemas.microsoft.com/office/drawing/2014/main" id="{8E35160B-2143-4DAA-BCD7-86E79690DEA4}"/>
              </a:ext>
            </a:extLst>
          </p:cNvPr>
          <p:cNvSpPr>
            <a:spLocks noGrp="1"/>
          </p:cNvSpPr>
          <p:nvPr>
            <p:ph type="body" sz="half" idx="2"/>
          </p:nvPr>
        </p:nvSpPr>
        <p:spPr/>
        <p:txBody>
          <a:bodyPr/>
          <a:lstStyle/>
          <a:p>
            <a:endParaRPr lang="es-CL"/>
          </a:p>
        </p:txBody>
      </p:sp>
    </p:spTree>
    <p:extLst>
      <p:ext uri="{BB962C8B-B14F-4D97-AF65-F5344CB8AC3E}">
        <p14:creationId xmlns:p14="http://schemas.microsoft.com/office/powerpoint/2010/main" val="1427244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1" name="Rectangle 20">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22">
            <a:extLst>
              <a:ext uri="{FF2B5EF4-FFF2-40B4-BE49-F238E27FC236}">
                <a16:creationId xmlns:a16="http://schemas.microsoft.com/office/drawing/2014/main" id="{8A25BF79-9ED2-4290-8C48-1AB107B67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D878D26-3297-4CB7-8A30-ADACB294D1B3}"/>
              </a:ext>
            </a:extLst>
          </p:cNvPr>
          <p:cNvSpPr>
            <a:spLocks noGrp="1"/>
          </p:cNvSpPr>
          <p:nvPr>
            <p:ph type="title"/>
          </p:nvPr>
        </p:nvSpPr>
        <p:spPr>
          <a:xfrm>
            <a:off x="5070889" y="581025"/>
            <a:ext cx="6273998" cy="2360245"/>
          </a:xfrm>
        </p:spPr>
        <p:txBody>
          <a:bodyPr vert="horz" lIns="91440" tIns="45720" rIns="91440" bIns="45720" rtlCol="0" anchor="ctr">
            <a:normAutofit/>
          </a:bodyPr>
          <a:lstStyle/>
          <a:p>
            <a:pPr algn="ctr"/>
            <a:r>
              <a:rPr lang="en-US" sz="7200" dirty="0" err="1">
                <a:solidFill>
                  <a:schemeClr val="tx1"/>
                </a:solidFill>
              </a:rPr>
              <a:t>Cita</a:t>
            </a:r>
            <a:r>
              <a:rPr lang="en-US" sz="7200" dirty="0">
                <a:solidFill>
                  <a:schemeClr val="tx1"/>
                </a:solidFill>
              </a:rPr>
              <a:t> de una </a:t>
            </a:r>
            <a:r>
              <a:rPr lang="en-US" sz="7200" dirty="0" err="1">
                <a:solidFill>
                  <a:schemeClr val="tx1"/>
                </a:solidFill>
              </a:rPr>
              <a:t>cita</a:t>
            </a:r>
            <a:endParaRPr lang="en-US" sz="7200" dirty="0">
              <a:solidFill>
                <a:schemeClr val="tx1"/>
              </a:solidFill>
            </a:endParaRPr>
          </a:p>
        </p:txBody>
      </p:sp>
      <p:sp>
        <p:nvSpPr>
          <p:cNvPr id="25" name="Rectangle 24">
            <a:extLst>
              <a:ext uri="{FF2B5EF4-FFF2-40B4-BE49-F238E27FC236}">
                <a16:creationId xmlns:a16="http://schemas.microsoft.com/office/drawing/2014/main" id="{6159C197-C92F-4EEC-9821-4C2CAABD6D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id="{42303EFA-B52A-4396-B7D0-1C6B79CD7080}"/>
              </a:ext>
            </a:extLst>
          </p:cNvPr>
          <p:cNvSpPr>
            <a:spLocks noGrp="1"/>
          </p:cNvSpPr>
          <p:nvPr>
            <p:ph type="body" idx="1"/>
          </p:nvPr>
        </p:nvSpPr>
        <p:spPr>
          <a:xfrm>
            <a:off x="1744361" y="997839"/>
            <a:ext cx="2566235" cy="5537671"/>
          </a:xfrm>
        </p:spPr>
        <p:txBody>
          <a:bodyPr vert="horz" lIns="91440" tIns="45720" rIns="91440" bIns="45720" rtlCol="0" anchor="ctr">
            <a:normAutofit/>
          </a:bodyPr>
          <a:lstStyle/>
          <a:p>
            <a:pPr algn="ctr">
              <a:lnSpc>
                <a:spcPct val="90000"/>
              </a:lnSpc>
            </a:pPr>
            <a:r>
              <a:rPr lang="en-US" sz="1600" dirty="0">
                <a:solidFill>
                  <a:srgbClr val="2A1A00"/>
                </a:solidFill>
              </a:rPr>
              <a:t>Una </a:t>
            </a:r>
            <a:r>
              <a:rPr lang="en-US" sz="1600" dirty="0" err="1">
                <a:solidFill>
                  <a:srgbClr val="2A1A00"/>
                </a:solidFill>
              </a:rPr>
              <a:t>cita</a:t>
            </a:r>
            <a:r>
              <a:rPr lang="en-US" sz="1600" dirty="0">
                <a:solidFill>
                  <a:srgbClr val="2A1A00"/>
                </a:solidFill>
              </a:rPr>
              <a:t> de una </a:t>
            </a:r>
            <a:r>
              <a:rPr lang="en-US" sz="1600" dirty="0" err="1">
                <a:solidFill>
                  <a:srgbClr val="2A1A00"/>
                </a:solidFill>
              </a:rPr>
              <a:t>cita</a:t>
            </a:r>
            <a:r>
              <a:rPr lang="en-US" sz="1600" dirty="0">
                <a:solidFill>
                  <a:srgbClr val="2A1A00"/>
                </a:solidFill>
              </a:rPr>
              <a:t> es </a:t>
            </a:r>
            <a:r>
              <a:rPr lang="en-US" sz="1600" dirty="0" err="1">
                <a:solidFill>
                  <a:srgbClr val="2A1A00"/>
                </a:solidFill>
              </a:rPr>
              <a:t>cuando</a:t>
            </a:r>
            <a:r>
              <a:rPr lang="en-US" sz="1600" dirty="0">
                <a:solidFill>
                  <a:srgbClr val="2A1A00"/>
                </a:solidFill>
              </a:rPr>
              <a:t> se </a:t>
            </a:r>
            <a:r>
              <a:rPr lang="en-US" sz="1600" dirty="0" err="1">
                <a:solidFill>
                  <a:srgbClr val="2A1A00"/>
                </a:solidFill>
              </a:rPr>
              <a:t>tiene</a:t>
            </a:r>
            <a:r>
              <a:rPr lang="en-US" sz="1600" dirty="0">
                <a:solidFill>
                  <a:srgbClr val="2A1A00"/>
                </a:solidFill>
              </a:rPr>
              <a:t> </a:t>
            </a:r>
            <a:r>
              <a:rPr lang="en-US" sz="1600" dirty="0" err="1">
                <a:solidFill>
                  <a:srgbClr val="2A1A00"/>
                </a:solidFill>
              </a:rPr>
              <a:t>acceso</a:t>
            </a:r>
            <a:r>
              <a:rPr lang="en-US" sz="1600" dirty="0">
                <a:solidFill>
                  <a:srgbClr val="2A1A00"/>
                </a:solidFill>
              </a:rPr>
              <a:t> a una Fuente de </a:t>
            </a:r>
            <a:r>
              <a:rPr lang="en-US" sz="1600" dirty="0" err="1">
                <a:solidFill>
                  <a:srgbClr val="2A1A00"/>
                </a:solidFill>
              </a:rPr>
              <a:t>información</a:t>
            </a:r>
            <a:r>
              <a:rPr lang="en-US" sz="1600" dirty="0">
                <a:solidFill>
                  <a:srgbClr val="2A1A00"/>
                </a:solidFill>
              </a:rPr>
              <a:t> a </a:t>
            </a:r>
            <a:r>
              <a:rPr lang="en-US" sz="1600" dirty="0" err="1">
                <a:solidFill>
                  <a:srgbClr val="2A1A00"/>
                </a:solidFill>
              </a:rPr>
              <a:t>través</a:t>
            </a:r>
            <a:r>
              <a:rPr lang="en-US" sz="1600" dirty="0">
                <a:solidFill>
                  <a:srgbClr val="2A1A00"/>
                </a:solidFill>
              </a:rPr>
              <a:t> de </a:t>
            </a:r>
            <a:r>
              <a:rPr lang="en-US" sz="1600" dirty="0" err="1">
                <a:solidFill>
                  <a:srgbClr val="2A1A00"/>
                </a:solidFill>
              </a:rPr>
              <a:t>otra</a:t>
            </a:r>
            <a:r>
              <a:rPr lang="en-US" sz="1600" dirty="0">
                <a:solidFill>
                  <a:srgbClr val="2A1A00"/>
                </a:solidFill>
              </a:rPr>
              <a:t>. Por </a:t>
            </a:r>
            <a:r>
              <a:rPr lang="en-US" sz="1600" dirty="0" err="1">
                <a:solidFill>
                  <a:srgbClr val="2A1A00"/>
                </a:solidFill>
              </a:rPr>
              <a:t>ejemplo</a:t>
            </a:r>
            <a:r>
              <a:rPr lang="en-US" sz="1600" dirty="0">
                <a:solidFill>
                  <a:srgbClr val="2A1A00"/>
                </a:solidFill>
              </a:rPr>
              <a:t>, </a:t>
            </a:r>
            <a:r>
              <a:rPr lang="en-US" sz="1600" dirty="0" err="1">
                <a:solidFill>
                  <a:srgbClr val="2A1A00"/>
                </a:solidFill>
              </a:rPr>
              <a:t>si</a:t>
            </a:r>
            <a:r>
              <a:rPr lang="en-US" sz="1600" dirty="0">
                <a:solidFill>
                  <a:srgbClr val="2A1A00"/>
                </a:solidFill>
              </a:rPr>
              <a:t> </a:t>
            </a:r>
            <a:r>
              <a:rPr lang="en-US" sz="1600" dirty="0" err="1">
                <a:solidFill>
                  <a:srgbClr val="2A1A00"/>
                </a:solidFill>
              </a:rPr>
              <a:t>estás</a:t>
            </a:r>
            <a:r>
              <a:rPr lang="en-US" sz="1600" dirty="0">
                <a:solidFill>
                  <a:srgbClr val="2A1A00"/>
                </a:solidFill>
              </a:rPr>
              <a:t> </a:t>
            </a:r>
            <a:r>
              <a:rPr lang="en-US" sz="1600" dirty="0" err="1">
                <a:solidFill>
                  <a:srgbClr val="2A1A00"/>
                </a:solidFill>
              </a:rPr>
              <a:t>leyendo</a:t>
            </a:r>
            <a:r>
              <a:rPr lang="en-US" sz="1600" dirty="0">
                <a:solidFill>
                  <a:srgbClr val="2A1A00"/>
                </a:solidFill>
              </a:rPr>
              <a:t> un </a:t>
            </a:r>
            <a:r>
              <a:rPr lang="en-US" sz="1600" dirty="0" err="1">
                <a:solidFill>
                  <a:srgbClr val="2A1A00"/>
                </a:solidFill>
              </a:rPr>
              <a:t>libro</a:t>
            </a:r>
            <a:r>
              <a:rPr lang="en-US" sz="1600" dirty="0">
                <a:solidFill>
                  <a:srgbClr val="2A1A00"/>
                </a:solidFill>
              </a:rPr>
              <a:t> de Stephen Hawking y </a:t>
            </a:r>
            <a:r>
              <a:rPr lang="en-US" sz="1600" dirty="0" err="1">
                <a:solidFill>
                  <a:srgbClr val="2A1A00"/>
                </a:solidFill>
              </a:rPr>
              <a:t>este</a:t>
            </a:r>
            <a:r>
              <a:rPr lang="en-US" sz="1600" dirty="0">
                <a:solidFill>
                  <a:srgbClr val="2A1A00"/>
                </a:solidFill>
              </a:rPr>
              <a:t> </a:t>
            </a:r>
            <a:r>
              <a:rPr lang="en-US" sz="1600" dirty="0" err="1">
                <a:solidFill>
                  <a:srgbClr val="2A1A00"/>
                </a:solidFill>
              </a:rPr>
              <a:t>cita</a:t>
            </a:r>
            <a:r>
              <a:rPr lang="en-US" sz="1600" dirty="0">
                <a:solidFill>
                  <a:srgbClr val="2A1A00"/>
                </a:solidFill>
              </a:rPr>
              <a:t> una </a:t>
            </a:r>
            <a:r>
              <a:rPr lang="en-US" sz="1600" dirty="0" err="1">
                <a:solidFill>
                  <a:srgbClr val="2A1A00"/>
                </a:solidFill>
              </a:rPr>
              <a:t>opinión</a:t>
            </a:r>
            <a:r>
              <a:rPr lang="en-US" sz="1600" dirty="0">
                <a:solidFill>
                  <a:srgbClr val="2A1A00"/>
                </a:solidFill>
              </a:rPr>
              <a:t> o </a:t>
            </a:r>
            <a:r>
              <a:rPr lang="en-US" sz="1600" dirty="0" err="1">
                <a:solidFill>
                  <a:srgbClr val="2A1A00"/>
                </a:solidFill>
              </a:rPr>
              <a:t>afirmación</a:t>
            </a:r>
            <a:r>
              <a:rPr lang="en-US" sz="1600" dirty="0">
                <a:solidFill>
                  <a:srgbClr val="2A1A00"/>
                </a:solidFill>
              </a:rPr>
              <a:t> de Roger Penrose se </a:t>
            </a:r>
            <a:r>
              <a:rPr lang="en-US" sz="1600" dirty="0" err="1">
                <a:solidFill>
                  <a:srgbClr val="2A1A00"/>
                </a:solidFill>
              </a:rPr>
              <a:t>cita</a:t>
            </a:r>
            <a:r>
              <a:rPr lang="en-US" sz="1600" dirty="0">
                <a:solidFill>
                  <a:srgbClr val="2A1A00"/>
                </a:solidFill>
              </a:rPr>
              <a:t>:</a:t>
            </a:r>
          </a:p>
        </p:txBody>
      </p:sp>
      <p:sp>
        <p:nvSpPr>
          <p:cNvPr id="27" name="Rectangle 26">
            <a:extLst>
              <a:ext uri="{FF2B5EF4-FFF2-40B4-BE49-F238E27FC236}">
                <a16:creationId xmlns:a16="http://schemas.microsoft.com/office/drawing/2014/main" id="{F318D58F-96AE-499D-AB10-312690101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 name="CuadroTexto 3">
            <a:extLst>
              <a:ext uri="{FF2B5EF4-FFF2-40B4-BE49-F238E27FC236}">
                <a16:creationId xmlns:a16="http://schemas.microsoft.com/office/drawing/2014/main" id="{6255FB26-BB0A-4FF5-B8F2-936E2792D6C1}"/>
              </a:ext>
            </a:extLst>
          </p:cNvPr>
          <p:cNvSpPr txBox="1"/>
          <p:nvPr/>
        </p:nvSpPr>
        <p:spPr>
          <a:xfrm>
            <a:off x="5070889" y="3276600"/>
            <a:ext cx="6740111" cy="2800767"/>
          </a:xfrm>
          <a:prstGeom prst="rect">
            <a:avLst/>
          </a:prstGeom>
          <a:noFill/>
        </p:spPr>
        <p:txBody>
          <a:bodyPr wrap="square" rtlCol="0">
            <a:spAutoFit/>
          </a:bodyPr>
          <a:lstStyle/>
          <a:p>
            <a:r>
              <a:rPr lang="es-CL" sz="2000" dirty="0"/>
              <a:t>Penrose (como se citó en Hawking, 2010) piensa que las matemáticas (...) </a:t>
            </a:r>
          </a:p>
          <a:p>
            <a:endParaRPr lang="es-CL" sz="2000" dirty="0"/>
          </a:p>
          <a:p>
            <a:endParaRPr lang="es-CL" sz="2000" dirty="0"/>
          </a:p>
          <a:p>
            <a:r>
              <a:rPr lang="es-CL" sz="2000" dirty="0"/>
              <a:t>Sin embargo, se recomienda hacer el menor uso posible de este tipo de citas mientras se pueda acceder al material original y citarlo directamente de su autor. </a:t>
            </a:r>
          </a:p>
          <a:p>
            <a:pPr marL="285750" indent="-285750">
              <a:buFontTx/>
              <a:buChar char="-"/>
            </a:pPr>
            <a:endParaRPr lang="es-CL" dirty="0"/>
          </a:p>
          <a:p>
            <a:endParaRPr lang="es-CL" dirty="0"/>
          </a:p>
        </p:txBody>
      </p:sp>
    </p:spTree>
    <p:extLst>
      <p:ext uri="{BB962C8B-B14F-4D97-AF65-F5344CB8AC3E}">
        <p14:creationId xmlns:p14="http://schemas.microsoft.com/office/powerpoint/2010/main" val="33400665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Bombillas blancas con una amarilla que sobresale">
            <a:extLst>
              <a:ext uri="{FF2B5EF4-FFF2-40B4-BE49-F238E27FC236}">
                <a16:creationId xmlns:a16="http://schemas.microsoft.com/office/drawing/2014/main" id="{12EF9941-D45F-4F14-B447-AD3F54E46C8A}"/>
              </a:ext>
            </a:extLst>
          </p:cNvPr>
          <p:cNvPicPr>
            <a:picLocks noChangeAspect="1"/>
          </p:cNvPicPr>
          <p:nvPr/>
        </p:nvPicPr>
        <p:blipFill rotWithShape="1">
          <a:blip r:embed="rId2"/>
          <a:srcRect l="18446" r="34315" b="-1"/>
          <a:stretch/>
        </p:blipFill>
        <p:spPr>
          <a:xfrm>
            <a:off x="7338646" y="10"/>
            <a:ext cx="4853354" cy="6857990"/>
          </a:xfrm>
          <a:prstGeom prst="rect">
            <a:avLst/>
          </a:prstGeom>
        </p:spPr>
      </p:pic>
      <p:sp>
        <p:nvSpPr>
          <p:cNvPr id="9"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ítulo 1">
            <a:extLst>
              <a:ext uri="{FF2B5EF4-FFF2-40B4-BE49-F238E27FC236}">
                <a16:creationId xmlns:a16="http://schemas.microsoft.com/office/drawing/2014/main" id="{1ACA8B2A-2C9E-4486-8FC0-229C38739F80}"/>
              </a:ext>
            </a:extLst>
          </p:cNvPr>
          <p:cNvSpPr>
            <a:spLocks noGrp="1"/>
          </p:cNvSpPr>
          <p:nvPr>
            <p:ph type="title"/>
          </p:nvPr>
        </p:nvSpPr>
        <p:spPr>
          <a:xfrm>
            <a:off x="765051" y="382385"/>
            <a:ext cx="6015897" cy="1492132"/>
          </a:xfrm>
        </p:spPr>
        <p:txBody>
          <a:bodyPr>
            <a:normAutofit fontScale="90000"/>
          </a:bodyPr>
          <a:lstStyle/>
          <a:p>
            <a:pPr algn="ctr"/>
            <a:r>
              <a:rPr lang="es-CL" dirty="0"/>
              <a:t>1. Aspectos formales del formato apa </a:t>
            </a:r>
          </a:p>
        </p:txBody>
      </p:sp>
      <p:sp>
        <p:nvSpPr>
          <p:cNvPr id="11" name="Rectangle 10">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18195BEF-A7BF-478F-8B7F-5932BDA51F62}"/>
              </a:ext>
            </a:extLst>
          </p:cNvPr>
          <p:cNvSpPr>
            <a:spLocks noGrp="1"/>
          </p:cNvSpPr>
          <p:nvPr>
            <p:ph idx="1"/>
          </p:nvPr>
        </p:nvSpPr>
        <p:spPr>
          <a:xfrm>
            <a:off x="765051" y="2286001"/>
            <a:ext cx="6015897" cy="3593591"/>
          </a:xfrm>
        </p:spPr>
        <p:txBody>
          <a:bodyPr>
            <a:normAutofit fontScale="92500" lnSpcReduction="20000"/>
          </a:bodyPr>
          <a:lstStyle/>
          <a:p>
            <a:r>
              <a:rPr lang="es-CL" dirty="0">
                <a:solidFill>
                  <a:schemeClr val="tx1"/>
                </a:solidFill>
              </a:rPr>
              <a:t>PAPEL:  Tamaño carta (Específicamente: 21.59 cm x 27.94 cm)</a:t>
            </a:r>
          </a:p>
          <a:p>
            <a:r>
              <a:rPr lang="es-CL" dirty="0">
                <a:solidFill>
                  <a:schemeClr val="tx1"/>
                </a:solidFill>
              </a:rPr>
              <a:t>TIPO DE LETRA:  Times New </a:t>
            </a:r>
            <a:r>
              <a:rPr lang="es-CL" dirty="0" err="1">
                <a:solidFill>
                  <a:schemeClr val="tx1"/>
                </a:solidFill>
              </a:rPr>
              <a:t>Roman</a:t>
            </a:r>
            <a:r>
              <a:rPr lang="es-CL" dirty="0">
                <a:solidFill>
                  <a:schemeClr val="tx1"/>
                </a:solidFill>
              </a:rPr>
              <a:t> 12 puntos/ Georgia 11 puntos/ </a:t>
            </a:r>
            <a:r>
              <a:rPr lang="es-CL" dirty="0" err="1">
                <a:solidFill>
                  <a:schemeClr val="tx1"/>
                </a:solidFill>
              </a:rPr>
              <a:t>Calibrí</a:t>
            </a:r>
            <a:r>
              <a:rPr lang="es-CL" dirty="0">
                <a:solidFill>
                  <a:schemeClr val="tx1"/>
                </a:solidFill>
              </a:rPr>
              <a:t> 11 puntos/ Arial 11 puntos/ Lucida Sans Unicode 10 puntos.</a:t>
            </a:r>
          </a:p>
          <a:p>
            <a:r>
              <a:rPr lang="es-CL" dirty="0">
                <a:solidFill>
                  <a:schemeClr val="tx1"/>
                </a:solidFill>
              </a:rPr>
              <a:t>ESPACIADO:  Interlineado 2.0 y texto alineado a la izquierda, sin justificar. Sin espacios entre párrafos</a:t>
            </a:r>
          </a:p>
          <a:p>
            <a:r>
              <a:rPr lang="es-CL" dirty="0">
                <a:solidFill>
                  <a:schemeClr val="tx1"/>
                </a:solidFill>
              </a:rPr>
              <a:t>MÁRGENES: 2,54 cm en toda la hoja</a:t>
            </a:r>
          </a:p>
          <a:p>
            <a:pPr>
              <a:buFont typeface="Wingdings" panose="05000000000000000000" pitchFamily="2" charset="2"/>
              <a:buChar char="Ø"/>
            </a:pPr>
            <a:r>
              <a:rPr lang="es-CL" dirty="0">
                <a:solidFill>
                  <a:schemeClr val="tx1"/>
                </a:solidFill>
              </a:rPr>
              <a:t>Sangría: cinco espacios en la primera línea de cada párrafo (1,27 cm).</a:t>
            </a:r>
          </a:p>
          <a:p>
            <a:pPr>
              <a:buFont typeface="Wingdings" panose="05000000000000000000" pitchFamily="2" charset="2"/>
              <a:buChar char="Ø"/>
            </a:pPr>
            <a:r>
              <a:rPr lang="es-CL" dirty="0">
                <a:solidFill>
                  <a:schemeClr val="tx1"/>
                </a:solidFill>
              </a:rPr>
              <a:t>Tablas: no tienen líneas separando espacios.</a:t>
            </a:r>
          </a:p>
          <a:p>
            <a:pPr>
              <a:buFont typeface="Wingdings" panose="05000000000000000000" pitchFamily="2" charset="2"/>
              <a:buChar char="Ø"/>
            </a:pPr>
            <a:endParaRPr lang="es-CL" dirty="0">
              <a:solidFill>
                <a:schemeClr val="tx1"/>
              </a:solidFill>
            </a:endParaRPr>
          </a:p>
          <a:p>
            <a:endParaRPr lang="es-CL" dirty="0">
              <a:solidFill>
                <a:schemeClr val="tx1"/>
              </a:solidFill>
            </a:endParaRPr>
          </a:p>
        </p:txBody>
      </p:sp>
      <p:pic>
        <p:nvPicPr>
          <p:cNvPr id="6" name="Imagen 5" descr="Diagrama&#10;&#10;Descripción generada automáticamente">
            <a:extLst>
              <a:ext uri="{FF2B5EF4-FFF2-40B4-BE49-F238E27FC236}">
                <a16:creationId xmlns:a16="http://schemas.microsoft.com/office/drawing/2014/main" id="{90C12D77-B403-467D-9C50-E221DC8AE753}"/>
              </a:ext>
            </a:extLst>
          </p:cNvPr>
          <p:cNvPicPr>
            <a:picLocks noChangeAspect="1"/>
          </p:cNvPicPr>
          <p:nvPr/>
        </p:nvPicPr>
        <p:blipFill>
          <a:blip r:embed="rId3"/>
          <a:stretch>
            <a:fillRect/>
          </a:stretch>
        </p:blipFill>
        <p:spPr>
          <a:xfrm>
            <a:off x="6448926" y="2256902"/>
            <a:ext cx="5743074" cy="3882187"/>
          </a:xfrm>
          <a:prstGeom prst="rect">
            <a:avLst/>
          </a:prstGeom>
        </p:spPr>
      </p:pic>
    </p:spTree>
    <p:extLst>
      <p:ext uri="{BB962C8B-B14F-4D97-AF65-F5344CB8AC3E}">
        <p14:creationId xmlns:p14="http://schemas.microsoft.com/office/powerpoint/2010/main" val="1163316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DDC0BED-B586-4FB5-A8F9-050D97A23E4B}"/>
              </a:ext>
            </a:extLst>
          </p:cNvPr>
          <p:cNvSpPr>
            <a:spLocks noGrp="1"/>
          </p:cNvSpPr>
          <p:nvPr>
            <p:ph sz="half" idx="1"/>
          </p:nvPr>
        </p:nvSpPr>
        <p:spPr>
          <a:xfrm>
            <a:off x="1257300" y="476250"/>
            <a:ext cx="4800600" cy="6096000"/>
          </a:xfrm>
        </p:spPr>
        <p:txBody>
          <a:bodyPr>
            <a:normAutofit lnSpcReduction="10000"/>
          </a:bodyPr>
          <a:lstStyle/>
          <a:p>
            <a:r>
              <a:rPr lang="es-CL" b="1" dirty="0"/>
              <a:t>Cita de publicaciones sin fecha</a:t>
            </a:r>
          </a:p>
          <a:p>
            <a:pPr marL="0" indent="0">
              <a:buNone/>
            </a:pPr>
            <a:r>
              <a:rPr lang="es-CL" b="1" dirty="0"/>
              <a:t>Si en el material a citar no se indica ninguna fecha de publicación, se deben incluir las siglas s.f.  que indican sin fecha.</a:t>
            </a:r>
          </a:p>
          <a:p>
            <a:pPr marL="0" indent="0">
              <a:buNone/>
            </a:pPr>
            <a:r>
              <a:rPr lang="es-CL" dirty="0"/>
              <a:t>Pulido (s.f.) afirma que el conocimiento concreto de la tarea garantiza una buena solución. </a:t>
            </a:r>
          </a:p>
          <a:p>
            <a:r>
              <a:rPr lang="es-CL" b="1" dirty="0"/>
              <a:t>Cita directa de material sin paginación</a:t>
            </a:r>
          </a:p>
          <a:p>
            <a:pPr marL="0" indent="0">
              <a:buNone/>
            </a:pPr>
            <a:r>
              <a:rPr lang="es-CL" b="1" dirty="0"/>
              <a:t>Cuando el texto no tiene número de página, se puede incluir el número de párrafo de donde se extrajo el fragmento, acompañado de la abreviatura párr.</a:t>
            </a:r>
          </a:p>
          <a:p>
            <a:pPr marL="0" indent="0">
              <a:buNone/>
            </a:pPr>
            <a:r>
              <a:rPr lang="es-CL" dirty="0"/>
              <a:t>Se sugiere un nuevo “marco para considerar la naturaleza” (</a:t>
            </a:r>
            <a:r>
              <a:rPr lang="es-CL" dirty="0" err="1"/>
              <a:t>Basu</a:t>
            </a:r>
            <a:r>
              <a:rPr lang="es-CL" dirty="0"/>
              <a:t> y Jones, 2007, párr. 4). </a:t>
            </a:r>
          </a:p>
        </p:txBody>
      </p:sp>
      <p:sp>
        <p:nvSpPr>
          <p:cNvPr id="4" name="Marcador de contenido 3">
            <a:extLst>
              <a:ext uri="{FF2B5EF4-FFF2-40B4-BE49-F238E27FC236}">
                <a16:creationId xmlns:a16="http://schemas.microsoft.com/office/drawing/2014/main" id="{26DF1667-39DD-41BA-88A2-68B61647C29A}"/>
              </a:ext>
            </a:extLst>
          </p:cNvPr>
          <p:cNvSpPr>
            <a:spLocks noGrp="1"/>
          </p:cNvSpPr>
          <p:nvPr>
            <p:ph sz="half" idx="2"/>
          </p:nvPr>
        </p:nvSpPr>
        <p:spPr>
          <a:xfrm>
            <a:off x="6462444" y="752475"/>
            <a:ext cx="4800600" cy="3757741"/>
          </a:xfrm>
        </p:spPr>
        <p:txBody>
          <a:bodyPr>
            <a:normAutofit lnSpcReduction="10000"/>
          </a:bodyPr>
          <a:lstStyle/>
          <a:p>
            <a:pPr marL="0" indent="0">
              <a:buNone/>
            </a:pPr>
            <a:r>
              <a:rPr lang="es-CL" b="1" dirty="0"/>
              <a:t>Sin embargo, si el documento tampoco tiene número de párrafo visible pero si encabezados, se puede incluir en la cita el encabezado y el número de párrafo que corresponde dentro del fragmento utilizado.</a:t>
            </a:r>
          </a:p>
          <a:p>
            <a:pPr marL="0" indent="0">
              <a:buNone/>
            </a:pPr>
            <a:r>
              <a:rPr lang="es-CL" dirty="0"/>
              <a:t>Por lo tanto, se afirma que “en las culturas colectivistas las normas ejercen una influencia determinante en los juicios” (D´ </a:t>
            </a:r>
            <a:r>
              <a:rPr lang="es-CL" dirty="0" err="1"/>
              <a:t>Agenello</a:t>
            </a:r>
            <a:r>
              <a:rPr lang="es-CL" dirty="0"/>
              <a:t>, 2006, sección de Discusión, párr. 1). </a:t>
            </a:r>
          </a:p>
        </p:txBody>
      </p:sp>
    </p:spTree>
    <p:extLst>
      <p:ext uri="{BB962C8B-B14F-4D97-AF65-F5344CB8AC3E}">
        <p14:creationId xmlns:p14="http://schemas.microsoft.com/office/powerpoint/2010/main" val="1868411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9" name="Rectangle 28">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1" name="Rectangle 30">
            <a:extLst>
              <a:ext uri="{FF2B5EF4-FFF2-40B4-BE49-F238E27FC236}">
                <a16:creationId xmlns:a16="http://schemas.microsoft.com/office/drawing/2014/main" id="{AB4FFECA-0832-4FE3-B587-054A0F2D8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D53B3E6-9FDB-4B0C-A15D-10DE3C38703D}"/>
              </a:ext>
            </a:extLst>
          </p:cNvPr>
          <p:cNvSpPr>
            <a:spLocks noGrp="1"/>
          </p:cNvSpPr>
          <p:nvPr>
            <p:ph type="title"/>
          </p:nvPr>
        </p:nvSpPr>
        <p:spPr>
          <a:xfrm>
            <a:off x="1580257" y="864911"/>
            <a:ext cx="9031484" cy="3467282"/>
          </a:xfrm>
        </p:spPr>
        <p:txBody>
          <a:bodyPr vert="horz" lIns="91440" tIns="45720" rIns="91440" bIns="45720" rtlCol="0" anchor="b">
            <a:normAutofit fontScale="90000"/>
          </a:bodyPr>
          <a:lstStyle/>
          <a:p>
            <a:pPr algn="ctr"/>
            <a:r>
              <a:rPr lang="en-US" sz="2600" dirty="0" err="1"/>
              <a:t>Cita</a:t>
            </a:r>
            <a:r>
              <a:rPr lang="en-US" sz="2600" dirty="0"/>
              <a:t> de dos </a:t>
            </a:r>
            <a:r>
              <a:rPr lang="en-US" sz="2600" dirty="0" err="1"/>
              <a:t>trabajos</a:t>
            </a:r>
            <a:r>
              <a:rPr lang="en-US" sz="2600" dirty="0"/>
              <a:t> </a:t>
            </a:r>
            <a:r>
              <a:rPr lang="en-US" sz="2600" dirty="0" err="1"/>
              <a:t>en</a:t>
            </a:r>
            <a:r>
              <a:rPr lang="en-US" sz="2600" dirty="0"/>
              <a:t> el </a:t>
            </a:r>
            <a:r>
              <a:rPr lang="en-US" sz="2600" dirty="0" err="1"/>
              <a:t>mismo</a:t>
            </a:r>
            <a:r>
              <a:rPr lang="en-US" sz="2600" dirty="0"/>
              <a:t> </a:t>
            </a:r>
            <a:r>
              <a:rPr lang="en-US" sz="2600" dirty="0" err="1"/>
              <a:t>paréntesis</a:t>
            </a:r>
            <a:br>
              <a:rPr lang="en-US" sz="2600" dirty="0"/>
            </a:br>
            <a:br>
              <a:rPr lang="en-US" sz="2600" dirty="0"/>
            </a:br>
            <a:br>
              <a:rPr lang="en-US" sz="2600" dirty="0"/>
            </a:br>
            <a:r>
              <a:rPr lang="en-US" sz="2600" dirty="0">
                <a:latin typeface="+mn-lt"/>
              </a:rPr>
              <a:t>Los </a:t>
            </a:r>
            <a:r>
              <a:rPr lang="en-US" sz="2600" dirty="0" err="1">
                <a:latin typeface="+mn-lt"/>
              </a:rPr>
              <a:t>estudios</a:t>
            </a:r>
            <a:r>
              <a:rPr lang="en-US" sz="2600" dirty="0">
                <a:latin typeface="+mn-lt"/>
              </a:rPr>
              <a:t> de </a:t>
            </a:r>
            <a:r>
              <a:rPr lang="en-US" sz="2600" dirty="0" err="1">
                <a:latin typeface="+mn-lt"/>
              </a:rPr>
              <a:t>autoimagen</a:t>
            </a:r>
            <a:r>
              <a:rPr lang="en-US" sz="2600" dirty="0">
                <a:latin typeface="+mn-lt"/>
              </a:rPr>
              <a:t> </a:t>
            </a:r>
            <a:r>
              <a:rPr lang="en-US" sz="2600" dirty="0" err="1">
                <a:latin typeface="+mn-lt"/>
              </a:rPr>
              <a:t>reflejan</a:t>
            </a:r>
            <a:r>
              <a:rPr lang="en-US" sz="2600" dirty="0">
                <a:latin typeface="+mn-lt"/>
              </a:rPr>
              <a:t> la </a:t>
            </a:r>
            <a:r>
              <a:rPr lang="en-US" sz="2600" dirty="0" err="1">
                <a:latin typeface="+mn-lt"/>
              </a:rPr>
              <a:t>frecuente</a:t>
            </a:r>
            <a:r>
              <a:rPr lang="en-US" sz="2600" dirty="0">
                <a:latin typeface="+mn-lt"/>
              </a:rPr>
              <a:t> </a:t>
            </a:r>
            <a:r>
              <a:rPr lang="en-US" sz="2600" dirty="0" err="1">
                <a:latin typeface="+mn-lt"/>
              </a:rPr>
              <a:t>aparición</a:t>
            </a:r>
            <a:r>
              <a:rPr lang="en-US" sz="2600" dirty="0">
                <a:latin typeface="+mn-lt"/>
              </a:rPr>
              <a:t> de </a:t>
            </a:r>
            <a:r>
              <a:rPr lang="en-US" sz="2600" dirty="0" err="1">
                <a:latin typeface="+mn-lt"/>
              </a:rPr>
              <a:t>adjetivo</a:t>
            </a:r>
            <a:r>
              <a:rPr lang="en-US" sz="2600" dirty="0">
                <a:latin typeface="+mn-lt"/>
              </a:rPr>
              <a:t> </a:t>
            </a:r>
            <a:r>
              <a:rPr lang="en-US" sz="2600" dirty="0" err="1">
                <a:latin typeface="+mn-lt"/>
              </a:rPr>
              <a:t>colectivista</a:t>
            </a:r>
            <a:r>
              <a:rPr lang="en-US" sz="2600" dirty="0">
                <a:latin typeface="+mn-lt"/>
              </a:rPr>
              <a:t> para </a:t>
            </a:r>
            <a:r>
              <a:rPr lang="en-US" sz="2600" dirty="0" err="1">
                <a:latin typeface="+mn-lt"/>
              </a:rPr>
              <a:t>describir</a:t>
            </a:r>
            <a:r>
              <a:rPr lang="en-US" sz="2600" dirty="0">
                <a:latin typeface="+mn-lt"/>
              </a:rPr>
              <a:t> al </a:t>
            </a:r>
            <a:r>
              <a:rPr lang="en-US" sz="2600" dirty="0" err="1">
                <a:latin typeface="+mn-lt"/>
              </a:rPr>
              <a:t>otro</a:t>
            </a:r>
            <a:r>
              <a:rPr lang="en-US" sz="2600" dirty="0">
                <a:latin typeface="+mn-lt"/>
              </a:rPr>
              <a:t> (</a:t>
            </a:r>
            <a:r>
              <a:rPr lang="en-US" sz="2600" dirty="0" err="1">
                <a:latin typeface="+mn-lt"/>
              </a:rPr>
              <a:t>Esqueda</a:t>
            </a:r>
            <a:r>
              <a:rPr lang="en-US" sz="2600" dirty="0">
                <a:latin typeface="+mn-lt"/>
              </a:rPr>
              <a:t> y Escalante, 2000; Montero, 1984; Shu y Diener, 1988).</a:t>
            </a:r>
          </a:p>
        </p:txBody>
      </p:sp>
      <p:sp>
        <p:nvSpPr>
          <p:cNvPr id="33" name="Freeform: Shape 32">
            <a:extLst>
              <a:ext uri="{FF2B5EF4-FFF2-40B4-BE49-F238E27FC236}">
                <a16:creationId xmlns:a16="http://schemas.microsoft.com/office/drawing/2014/main" id="{C65858E6-5C0F-4AAE-A1AC-29BA07FFE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id="{2DB34CC9-77BD-4FF4-80E0-EDE7AA9D4DB3}"/>
              </a:ext>
            </a:extLst>
          </p:cNvPr>
          <p:cNvSpPr>
            <a:spLocks noGrp="1"/>
          </p:cNvSpPr>
          <p:nvPr>
            <p:ph type="body" idx="1"/>
          </p:nvPr>
        </p:nvSpPr>
        <p:spPr>
          <a:xfrm>
            <a:off x="2073314" y="5493376"/>
            <a:ext cx="8045373" cy="742279"/>
          </a:xfrm>
        </p:spPr>
        <p:txBody>
          <a:bodyPr vert="horz" lIns="91440" tIns="45720" rIns="91440" bIns="45720" rtlCol="0" anchor="ctr">
            <a:noAutofit/>
          </a:bodyPr>
          <a:lstStyle/>
          <a:p>
            <a:pPr algn="ctr">
              <a:lnSpc>
                <a:spcPct val="90000"/>
              </a:lnSpc>
            </a:pPr>
            <a:r>
              <a:rPr lang="en-US" sz="1400" dirty="0">
                <a:solidFill>
                  <a:srgbClr val="2A1A00"/>
                </a:solidFill>
              </a:rPr>
              <a:t>Para </a:t>
            </a:r>
            <a:r>
              <a:rPr lang="en-US" sz="1400" dirty="0" err="1">
                <a:solidFill>
                  <a:srgbClr val="2A1A00"/>
                </a:solidFill>
              </a:rPr>
              <a:t>incluir</a:t>
            </a:r>
            <a:r>
              <a:rPr lang="en-US" sz="1400" dirty="0">
                <a:solidFill>
                  <a:srgbClr val="2A1A00"/>
                </a:solidFill>
              </a:rPr>
              <a:t> los </a:t>
            </a:r>
            <a:r>
              <a:rPr lang="en-US" sz="1400" dirty="0" err="1">
                <a:solidFill>
                  <a:srgbClr val="2A1A00"/>
                </a:solidFill>
              </a:rPr>
              <a:t>autores</a:t>
            </a:r>
            <a:r>
              <a:rPr lang="en-US" sz="1400" dirty="0">
                <a:solidFill>
                  <a:srgbClr val="2A1A00"/>
                </a:solidFill>
              </a:rPr>
              <a:t> de </a:t>
            </a:r>
            <a:r>
              <a:rPr lang="en-US" sz="1400" dirty="0" err="1">
                <a:solidFill>
                  <a:srgbClr val="2A1A00"/>
                </a:solidFill>
              </a:rPr>
              <a:t>varias</a:t>
            </a:r>
            <a:r>
              <a:rPr lang="en-US" sz="1400" dirty="0">
                <a:solidFill>
                  <a:srgbClr val="2A1A00"/>
                </a:solidFill>
              </a:rPr>
              <a:t> </a:t>
            </a:r>
            <a:r>
              <a:rPr lang="en-US" sz="1400" dirty="0" err="1">
                <a:solidFill>
                  <a:srgbClr val="2A1A00"/>
                </a:solidFill>
              </a:rPr>
              <a:t>obras</a:t>
            </a:r>
            <a:r>
              <a:rPr lang="en-US" sz="1400" dirty="0">
                <a:solidFill>
                  <a:srgbClr val="2A1A00"/>
                </a:solidFill>
              </a:rPr>
              <a:t> dentro de un </a:t>
            </a:r>
            <a:r>
              <a:rPr lang="en-US" sz="1400" dirty="0" err="1">
                <a:solidFill>
                  <a:srgbClr val="2A1A00"/>
                </a:solidFill>
              </a:rPr>
              <a:t>paréntesis</a:t>
            </a:r>
            <a:r>
              <a:rPr lang="en-US" sz="1400" dirty="0">
                <a:solidFill>
                  <a:srgbClr val="2A1A00"/>
                </a:solidFill>
              </a:rPr>
              <a:t>, se </a:t>
            </a:r>
            <a:r>
              <a:rPr lang="en-US" sz="1400" dirty="0" err="1">
                <a:solidFill>
                  <a:srgbClr val="2A1A00"/>
                </a:solidFill>
              </a:rPr>
              <a:t>deben</a:t>
            </a:r>
            <a:r>
              <a:rPr lang="en-US" sz="1400" dirty="0">
                <a:solidFill>
                  <a:srgbClr val="2A1A00"/>
                </a:solidFill>
              </a:rPr>
              <a:t> </a:t>
            </a:r>
            <a:r>
              <a:rPr lang="en-US" sz="1400" dirty="0" err="1">
                <a:solidFill>
                  <a:srgbClr val="2A1A00"/>
                </a:solidFill>
              </a:rPr>
              <a:t>ordenar</a:t>
            </a:r>
            <a:r>
              <a:rPr lang="en-US" sz="1400" dirty="0">
                <a:solidFill>
                  <a:srgbClr val="2A1A00"/>
                </a:solidFill>
              </a:rPr>
              <a:t> los </a:t>
            </a:r>
            <a:r>
              <a:rPr lang="en-US" sz="1400" dirty="0" err="1">
                <a:solidFill>
                  <a:srgbClr val="2A1A00"/>
                </a:solidFill>
              </a:rPr>
              <a:t>autores</a:t>
            </a:r>
            <a:r>
              <a:rPr lang="en-US" sz="1400" dirty="0">
                <a:solidFill>
                  <a:srgbClr val="2A1A00"/>
                </a:solidFill>
              </a:rPr>
              <a:t> </a:t>
            </a:r>
            <a:r>
              <a:rPr lang="en-US" sz="1400" dirty="0" err="1">
                <a:solidFill>
                  <a:srgbClr val="2A1A00"/>
                </a:solidFill>
              </a:rPr>
              <a:t>alfabéticamente</a:t>
            </a:r>
            <a:r>
              <a:rPr lang="en-US" sz="1400" dirty="0">
                <a:solidFill>
                  <a:srgbClr val="2A1A00"/>
                </a:solidFill>
              </a:rPr>
              <a:t> de </a:t>
            </a:r>
            <a:r>
              <a:rPr lang="en-US" sz="1400" dirty="0" err="1">
                <a:solidFill>
                  <a:srgbClr val="2A1A00"/>
                </a:solidFill>
              </a:rPr>
              <a:t>acuerdo</a:t>
            </a:r>
            <a:r>
              <a:rPr lang="en-US" sz="1400" dirty="0">
                <a:solidFill>
                  <a:srgbClr val="2A1A00"/>
                </a:solidFill>
              </a:rPr>
              <a:t> al </a:t>
            </a:r>
            <a:r>
              <a:rPr lang="en-US" sz="1400" dirty="0" err="1">
                <a:solidFill>
                  <a:srgbClr val="2A1A00"/>
                </a:solidFill>
              </a:rPr>
              <a:t>orden</a:t>
            </a:r>
            <a:r>
              <a:rPr lang="en-US" sz="1400" dirty="0">
                <a:solidFill>
                  <a:srgbClr val="2A1A00"/>
                </a:solidFill>
              </a:rPr>
              <a:t> de </a:t>
            </a:r>
            <a:r>
              <a:rPr lang="en-US" sz="1400" dirty="0" err="1">
                <a:solidFill>
                  <a:srgbClr val="2A1A00"/>
                </a:solidFill>
              </a:rPr>
              <a:t>aparición</a:t>
            </a:r>
            <a:r>
              <a:rPr lang="en-US" sz="1400" dirty="0">
                <a:solidFill>
                  <a:srgbClr val="2A1A00"/>
                </a:solidFill>
              </a:rPr>
              <a:t> </a:t>
            </a:r>
            <a:r>
              <a:rPr lang="en-US" sz="1400" dirty="0" err="1">
                <a:solidFill>
                  <a:srgbClr val="2A1A00"/>
                </a:solidFill>
              </a:rPr>
              <a:t>en</a:t>
            </a:r>
            <a:r>
              <a:rPr lang="en-US" sz="1400" dirty="0">
                <a:solidFill>
                  <a:srgbClr val="2A1A00"/>
                </a:solidFill>
              </a:rPr>
              <a:t> la </a:t>
            </a:r>
            <a:r>
              <a:rPr lang="en-US" sz="1400" dirty="0" err="1">
                <a:solidFill>
                  <a:srgbClr val="2A1A00"/>
                </a:solidFill>
              </a:rPr>
              <a:t>lista</a:t>
            </a:r>
            <a:r>
              <a:rPr lang="en-US" sz="1400" dirty="0">
                <a:solidFill>
                  <a:srgbClr val="2A1A00"/>
                </a:solidFill>
              </a:rPr>
              <a:t> de </a:t>
            </a:r>
            <a:r>
              <a:rPr lang="en-US" sz="1400" dirty="0" err="1">
                <a:solidFill>
                  <a:srgbClr val="2A1A00"/>
                </a:solidFill>
              </a:rPr>
              <a:t>referencias</a:t>
            </a:r>
            <a:r>
              <a:rPr lang="en-US" sz="1400" dirty="0">
                <a:solidFill>
                  <a:srgbClr val="2A1A00"/>
                </a:solidFill>
              </a:rPr>
              <a:t>. De </a:t>
            </a:r>
            <a:r>
              <a:rPr lang="en-US" sz="1400" dirty="0" err="1">
                <a:solidFill>
                  <a:srgbClr val="2A1A00"/>
                </a:solidFill>
              </a:rPr>
              <a:t>igual</a:t>
            </a:r>
            <a:r>
              <a:rPr lang="en-US" sz="1400" dirty="0">
                <a:solidFill>
                  <a:srgbClr val="2A1A00"/>
                </a:solidFill>
              </a:rPr>
              <a:t> </a:t>
            </a:r>
            <a:r>
              <a:rPr lang="en-US" sz="1400" dirty="0" err="1">
                <a:solidFill>
                  <a:srgbClr val="2A1A00"/>
                </a:solidFill>
              </a:rPr>
              <a:t>manera</a:t>
            </a:r>
            <a:r>
              <a:rPr lang="en-US" sz="1400" dirty="0">
                <a:solidFill>
                  <a:srgbClr val="2A1A00"/>
                </a:solidFill>
              </a:rPr>
              <a:t>, se </a:t>
            </a:r>
            <a:r>
              <a:rPr lang="en-US" sz="1400" dirty="0" err="1">
                <a:solidFill>
                  <a:srgbClr val="2A1A00"/>
                </a:solidFill>
              </a:rPr>
              <a:t>utiliza</a:t>
            </a:r>
            <a:r>
              <a:rPr lang="en-US" sz="1400" dirty="0">
                <a:solidFill>
                  <a:srgbClr val="2A1A00"/>
                </a:solidFill>
              </a:rPr>
              <a:t> el punto y coma para </a:t>
            </a:r>
            <a:r>
              <a:rPr lang="en-US" sz="1400" dirty="0" err="1">
                <a:solidFill>
                  <a:srgbClr val="2A1A00"/>
                </a:solidFill>
              </a:rPr>
              <a:t>separar</a:t>
            </a:r>
            <a:r>
              <a:rPr lang="en-US" sz="1400" dirty="0">
                <a:solidFill>
                  <a:srgbClr val="2A1A00"/>
                </a:solidFill>
              </a:rPr>
              <a:t> </a:t>
            </a:r>
            <a:r>
              <a:rPr lang="en-US" sz="1400" dirty="0" err="1">
                <a:solidFill>
                  <a:srgbClr val="2A1A00"/>
                </a:solidFill>
              </a:rPr>
              <a:t>citas</a:t>
            </a:r>
            <a:r>
              <a:rPr lang="en-US" sz="1400" dirty="0">
                <a:solidFill>
                  <a:srgbClr val="2A1A00"/>
                </a:solidFill>
              </a:rPr>
              <a:t>.</a:t>
            </a:r>
          </a:p>
        </p:txBody>
      </p:sp>
    </p:spTree>
    <p:extLst>
      <p:ext uri="{BB962C8B-B14F-4D97-AF65-F5344CB8AC3E}">
        <p14:creationId xmlns:p14="http://schemas.microsoft.com/office/powerpoint/2010/main" val="4200390942"/>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126DEF-50D9-494F-AE94-D58B4B4326A4}"/>
              </a:ext>
            </a:extLst>
          </p:cNvPr>
          <p:cNvSpPr txBox="1"/>
          <p:nvPr/>
        </p:nvSpPr>
        <p:spPr>
          <a:xfrm>
            <a:off x="1411704" y="197346"/>
            <a:ext cx="9577137" cy="6463308"/>
          </a:xfrm>
          <a:prstGeom prst="rect">
            <a:avLst/>
          </a:prstGeom>
          <a:noFill/>
        </p:spPr>
        <p:txBody>
          <a:bodyPr wrap="square" rtlCol="0">
            <a:spAutoFit/>
          </a:bodyPr>
          <a:lstStyle/>
          <a:p>
            <a:pPr marL="285750" indent="-285750">
              <a:buFont typeface="Arial" panose="020B0604020202020204" pitchFamily="34" charset="0"/>
              <a:buChar char="•"/>
            </a:pPr>
            <a:r>
              <a:rPr lang="es-CL" b="1" dirty="0"/>
              <a:t>Citas de varios trabajos de un autor con igual fecha de publicación</a:t>
            </a:r>
          </a:p>
          <a:p>
            <a:r>
              <a:rPr lang="es-CL" b="1" dirty="0"/>
              <a:t>Para citar varios textos que comparten autor y fecha de publicación las referencias deben ir ordenadas alfabéticamente según título del texto. Teniendo en cuenta lo anterior, en las citas el año de publicación debe ir acompañado de las letras a, b, c, etc.  según el orden que se tenga en las referencias.</a:t>
            </a:r>
          </a:p>
          <a:p>
            <a:endParaRPr lang="es-CL" dirty="0"/>
          </a:p>
          <a:p>
            <a:pPr marL="285750" indent="-285750">
              <a:buFontTx/>
              <a:buChar char="-"/>
            </a:pPr>
            <a:r>
              <a:rPr lang="es-CL" dirty="0"/>
              <a:t>Rojas (1984a) expone que la cultura incluye las diversas representaciones sobre creencias, normas, hábitos y estilos de vida</a:t>
            </a:r>
          </a:p>
          <a:p>
            <a:endParaRPr lang="es-CL" dirty="0"/>
          </a:p>
          <a:p>
            <a:pPr marL="285750" indent="-285750">
              <a:buFont typeface="Arial" panose="020B0604020202020204" pitchFamily="34" charset="0"/>
              <a:buChar char="•"/>
            </a:pPr>
            <a:r>
              <a:rPr lang="es-CL" b="1" dirty="0"/>
              <a:t>Citas del mismo autor con diferente año </a:t>
            </a:r>
          </a:p>
          <a:p>
            <a:r>
              <a:rPr lang="es-CL" b="1" dirty="0"/>
              <a:t>Si son citas de un mismo autor pero con un año diferente, se indica el apellido del autor y entre paréntesis los años correspondientes.</a:t>
            </a:r>
          </a:p>
          <a:p>
            <a:endParaRPr lang="es-CL" b="1" dirty="0"/>
          </a:p>
          <a:p>
            <a:r>
              <a:rPr lang="es-CL" dirty="0"/>
              <a:t>Basada en autor: Freud (2008; 2015). </a:t>
            </a:r>
          </a:p>
          <a:p>
            <a:r>
              <a:rPr lang="es-CL" dirty="0"/>
              <a:t>Basada en texto: (Freud, 2008; 2015),</a:t>
            </a:r>
          </a:p>
          <a:p>
            <a:endParaRPr lang="es-CL" dirty="0"/>
          </a:p>
          <a:p>
            <a:pPr marL="285750" indent="-285750">
              <a:buFont typeface="Arial" panose="020B0604020202020204" pitchFamily="34" charset="0"/>
              <a:buChar char="•"/>
            </a:pPr>
            <a:r>
              <a:rPr lang="es-CL" b="1" dirty="0"/>
              <a:t>Citas con autores con doble apellido</a:t>
            </a:r>
          </a:p>
          <a:p>
            <a:r>
              <a:rPr lang="es-CL" b="1" dirty="0"/>
              <a:t>Cuando el texto a citar tiene un autor que tiene sus dos apellidos escritos, debe respetarse el orden manifestado. En este caso se indicaría:</a:t>
            </a:r>
          </a:p>
          <a:p>
            <a:endParaRPr lang="es-CL" b="1" dirty="0"/>
          </a:p>
          <a:p>
            <a:r>
              <a:rPr lang="es-CL" dirty="0"/>
              <a:t>González-Hernández (2001) </a:t>
            </a:r>
          </a:p>
          <a:p>
            <a:r>
              <a:rPr lang="es-CL" dirty="0"/>
              <a:t>(González-Hernández, 2001).</a:t>
            </a:r>
          </a:p>
          <a:p>
            <a:endParaRPr lang="es-CL" b="1" dirty="0"/>
          </a:p>
        </p:txBody>
      </p:sp>
    </p:spTree>
    <p:extLst>
      <p:ext uri="{BB962C8B-B14F-4D97-AF65-F5344CB8AC3E}">
        <p14:creationId xmlns:p14="http://schemas.microsoft.com/office/powerpoint/2010/main" val="4200137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590CD65-93BA-4038-87D0-20330485CE32}"/>
              </a:ext>
            </a:extLst>
          </p:cNvPr>
          <p:cNvSpPr txBox="1"/>
          <p:nvPr/>
        </p:nvSpPr>
        <p:spPr>
          <a:xfrm>
            <a:off x="1428750" y="571500"/>
            <a:ext cx="10039350" cy="5078313"/>
          </a:xfrm>
          <a:prstGeom prst="rect">
            <a:avLst/>
          </a:prstGeom>
          <a:noFill/>
        </p:spPr>
        <p:txBody>
          <a:bodyPr wrap="square" rtlCol="0">
            <a:spAutoFit/>
          </a:bodyPr>
          <a:lstStyle/>
          <a:p>
            <a:pPr marL="285750" indent="-285750">
              <a:buFont typeface="Arial" panose="020B0604020202020204" pitchFamily="34" charset="0"/>
              <a:buChar char="•"/>
            </a:pPr>
            <a:r>
              <a:rPr lang="es-CL" b="1" dirty="0"/>
              <a:t>Citas con diferentes autores que comparten el mismo apellido</a:t>
            </a:r>
          </a:p>
          <a:p>
            <a:r>
              <a:rPr lang="es-CL" b="1" dirty="0"/>
              <a:t>Cuando en el texto que se está leyendo se cita de manera seguida dos o más autores con el mismo apellido, se indica de la siguiente manera:</a:t>
            </a:r>
          </a:p>
          <a:p>
            <a:endParaRPr lang="es-CL" b="1" dirty="0"/>
          </a:p>
          <a:p>
            <a:pPr marL="342900" indent="-342900">
              <a:buAutoNum type="alphaUcPeriod"/>
            </a:pPr>
            <a:r>
              <a:rPr lang="es-CL" dirty="0"/>
              <a:t>Freud (1960) y S. Freud (1921) </a:t>
            </a:r>
          </a:p>
          <a:p>
            <a:r>
              <a:rPr lang="es-CL" dirty="0"/>
              <a:t>(A. Freud, 1960; S. Freud, 1921).</a:t>
            </a:r>
          </a:p>
          <a:p>
            <a:endParaRPr lang="es-CL" dirty="0"/>
          </a:p>
          <a:p>
            <a:pPr marL="285750" indent="-285750">
              <a:buFont typeface="Arial" panose="020B0604020202020204" pitchFamily="34" charset="0"/>
              <a:buChar char="•"/>
            </a:pPr>
            <a:r>
              <a:rPr lang="es-CL" b="1" dirty="0"/>
              <a:t>Cita de entrevistas personales</a:t>
            </a:r>
          </a:p>
          <a:p>
            <a:r>
              <a:rPr lang="es-CL" b="1" dirty="0"/>
              <a:t>Si se extrae de una entrevista personal no es necesario hacer la referencia y la cita se haría de la siguiente manera:</a:t>
            </a:r>
          </a:p>
          <a:p>
            <a:endParaRPr lang="es-CL" b="1" dirty="0"/>
          </a:p>
          <a:p>
            <a:r>
              <a:rPr lang="es-CL" dirty="0"/>
              <a:t>María del Mar (comunicación personal, 17 de mayo, 2015). </a:t>
            </a:r>
          </a:p>
          <a:p>
            <a:r>
              <a:rPr lang="es-CL" dirty="0"/>
              <a:t>(María del Mar, comunicación personal, 17 de mayo, 2015).</a:t>
            </a:r>
          </a:p>
          <a:p>
            <a:endParaRPr lang="es-CL" b="1" dirty="0"/>
          </a:p>
          <a:p>
            <a:endParaRPr lang="es-CL" b="1" dirty="0"/>
          </a:p>
          <a:p>
            <a:r>
              <a:rPr lang="es-CL" b="1" dirty="0"/>
              <a:t>Nota: Cuando se realizan párrafos que amplían o explican lo desarrollado en el texto, estos se deben marcar con un índice(¹) y ubicar al final de la página o después de las referencias bibliográficas con el título “Notas”.</a:t>
            </a:r>
          </a:p>
        </p:txBody>
      </p:sp>
    </p:spTree>
    <p:extLst>
      <p:ext uri="{BB962C8B-B14F-4D97-AF65-F5344CB8AC3E}">
        <p14:creationId xmlns:p14="http://schemas.microsoft.com/office/powerpoint/2010/main" val="4231230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0" name="Rectangle 9">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7FFE9066-B549-42EC-BEE6-8E3E95827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94A0E1A-1E09-4AE7-8E20-7AA0DF6B1575}"/>
              </a:ext>
            </a:extLst>
          </p:cNvPr>
          <p:cNvSpPr>
            <a:spLocks noGrp="1"/>
          </p:cNvSpPr>
          <p:nvPr>
            <p:ph type="title"/>
          </p:nvPr>
        </p:nvSpPr>
        <p:spPr>
          <a:xfrm>
            <a:off x="808454" y="-1"/>
            <a:ext cx="7517398" cy="3800034"/>
          </a:xfrm>
        </p:spPr>
        <p:txBody>
          <a:bodyPr vert="horz" lIns="91440" tIns="45720" rIns="91440" bIns="45720" rtlCol="0" anchor="b">
            <a:normAutofit/>
          </a:bodyPr>
          <a:lstStyle/>
          <a:p>
            <a:r>
              <a:rPr lang="en-US" sz="8000" dirty="0"/>
              <a:t>3.Referencias</a:t>
            </a:r>
          </a:p>
        </p:txBody>
      </p:sp>
      <p:sp>
        <p:nvSpPr>
          <p:cNvPr id="3" name="Marcador de texto 2">
            <a:extLst>
              <a:ext uri="{FF2B5EF4-FFF2-40B4-BE49-F238E27FC236}">
                <a16:creationId xmlns:a16="http://schemas.microsoft.com/office/drawing/2014/main" id="{32C08AEC-0C64-42FF-ACB6-9B15292D4379}"/>
              </a:ext>
            </a:extLst>
          </p:cNvPr>
          <p:cNvSpPr>
            <a:spLocks noGrp="1"/>
          </p:cNvSpPr>
          <p:nvPr>
            <p:ph type="body" idx="1"/>
          </p:nvPr>
        </p:nvSpPr>
        <p:spPr>
          <a:xfrm>
            <a:off x="808454" y="4154405"/>
            <a:ext cx="9310234" cy="1821521"/>
          </a:xfrm>
        </p:spPr>
        <p:txBody>
          <a:bodyPr vert="horz" lIns="91440" tIns="45720" rIns="91440" bIns="45720" rtlCol="0" anchor="t">
            <a:normAutofit/>
          </a:bodyPr>
          <a:lstStyle/>
          <a:p>
            <a:r>
              <a:rPr lang="en-US" sz="1800" dirty="0" err="1">
                <a:solidFill>
                  <a:schemeClr val="tx2"/>
                </a:solidFill>
              </a:rPr>
              <a:t>Listado</a:t>
            </a:r>
            <a:r>
              <a:rPr lang="en-US" sz="1800" dirty="0">
                <a:solidFill>
                  <a:schemeClr val="tx2"/>
                </a:solidFill>
              </a:rPr>
              <a:t> con la </a:t>
            </a:r>
            <a:r>
              <a:rPr lang="en-US" sz="1800" dirty="0" err="1">
                <a:solidFill>
                  <a:schemeClr val="tx2"/>
                </a:solidFill>
              </a:rPr>
              <a:t>información</a:t>
            </a:r>
            <a:r>
              <a:rPr lang="en-US" sz="1800" dirty="0">
                <a:solidFill>
                  <a:schemeClr val="tx2"/>
                </a:solidFill>
              </a:rPr>
              <a:t> </a:t>
            </a:r>
            <a:r>
              <a:rPr lang="en-US" sz="1800" dirty="0" err="1">
                <a:solidFill>
                  <a:schemeClr val="tx2"/>
                </a:solidFill>
              </a:rPr>
              <a:t>completa</a:t>
            </a:r>
            <a:r>
              <a:rPr lang="en-US" sz="1800" dirty="0">
                <a:solidFill>
                  <a:schemeClr val="tx2"/>
                </a:solidFill>
              </a:rPr>
              <a:t> de las </a:t>
            </a:r>
            <a:r>
              <a:rPr lang="en-US" sz="1800" dirty="0" err="1">
                <a:solidFill>
                  <a:schemeClr val="tx2"/>
                </a:solidFill>
              </a:rPr>
              <a:t>fuentes</a:t>
            </a:r>
            <a:r>
              <a:rPr lang="en-US" sz="1800" dirty="0">
                <a:solidFill>
                  <a:schemeClr val="tx2"/>
                </a:solidFill>
              </a:rPr>
              <a:t> </a:t>
            </a:r>
            <a:r>
              <a:rPr lang="en-US" sz="1800" dirty="0" err="1">
                <a:solidFill>
                  <a:schemeClr val="tx2"/>
                </a:solidFill>
              </a:rPr>
              <a:t>citadas</a:t>
            </a:r>
            <a:r>
              <a:rPr lang="en-US" sz="1800" dirty="0">
                <a:solidFill>
                  <a:schemeClr val="tx2"/>
                </a:solidFill>
              </a:rPr>
              <a:t> </a:t>
            </a:r>
            <a:r>
              <a:rPr lang="en-US" sz="1800" dirty="0" err="1">
                <a:solidFill>
                  <a:schemeClr val="tx2"/>
                </a:solidFill>
              </a:rPr>
              <a:t>en</a:t>
            </a:r>
            <a:r>
              <a:rPr lang="en-US" sz="1800" dirty="0">
                <a:solidFill>
                  <a:schemeClr val="tx2"/>
                </a:solidFill>
              </a:rPr>
              <a:t> el </a:t>
            </a:r>
            <a:r>
              <a:rPr lang="en-US" sz="1800" dirty="0" err="1">
                <a:solidFill>
                  <a:schemeClr val="tx2"/>
                </a:solidFill>
              </a:rPr>
              <a:t>texto</a:t>
            </a:r>
            <a:r>
              <a:rPr lang="en-US" sz="1800" dirty="0">
                <a:solidFill>
                  <a:schemeClr val="tx2"/>
                </a:solidFill>
              </a:rPr>
              <a:t>. </a:t>
            </a:r>
            <a:r>
              <a:rPr lang="en-US" sz="1800" dirty="0" err="1">
                <a:solidFill>
                  <a:schemeClr val="tx2"/>
                </a:solidFill>
              </a:rPr>
              <a:t>Esto</a:t>
            </a:r>
            <a:r>
              <a:rPr lang="en-US" sz="1800" dirty="0">
                <a:solidFill>
                  <a:schemeClr val="tx2"/>
                </a:solidFill>
              </a:rPr>
              <a:t> </a:t>
            </a:r>
            <a:r>
              <a:rPr lang="en-US" sz="1800" dirty="0" err="1">
                <a:solidFill>
                  <a:schemeClr val="tx2"/>
                </a:solidFill>
              </a:rPr>
              <a:t>permite</a:t>
            </a:r>
            <a:r>
              <a:rPr lang="en-US" sz="1800" dirty="0">
                <a:solidFill>
                  <a:schemeClr val="tx2"/>
                </a:solidFill>
              </a:rPr>
              <a:t> </a:t>
            </a:r>
            <a:r>
              <a:rPr lang="en-US" sz="1800" dirty="0" err="1">
                <a:solidFill>
                  <a:schemeClr val="tx2"/>
                </a:solidFill>
              </a:rPr>
              <a:t>localizar</a:t>
            </a:r>
            <a:r>
              <a:rPr lang="en-US" sz="1800" dirty="0">
                <a:solidFill>
                  <a:schemeClr val="tx2"/>
                </a:solidFill>
              </a:rPr>
              <a:t> e </a:t>
            </a:r>
            <a:r>
              <a:rPr lang="en-US" sz="1800" dirty="0" err="1">
                <a:solidFill>
                  <a:schemeClr val="tx2"/>
                </a:solidFill>
              </a:rPr>
              <a:t>identificar</a:t>
            </a:r>
            <a:r>
              <a:rPr lang="en-US" sz="1800" dirty="0">
                <a:solidFill>
                  <a:schemeClr val="tx2"/>
                </a:solidFill>
              </a:rPr>
              <a:t> la </a:t>
            </a:r>
            <a:r>
              <a:rPr lang="en-US" sz="1800" dirty="0" err="1">
                <a:solidFill>
                  <a:schemeClr val="tx2"/>
                </a:solidFill>
              </a:rPr>
              <a:t>información</a:t>
            </a:r>
            <a:r>
              <a:rPr lang="en-US" sz="1800" dirty="0">
                <a:solidFill>
                  <a:schemeClr val="tx2"/>
                </a:solidFill>
              </a:rPr>
              <a:t> </a:t>
            </a:r>
            <a:r>
              <a:rPr lang="en-US" sz="1800" dirty="0" err="1">
                <a:solidFill>
                  <a:schemeClr val="tx2"/>
                </a:solidFill>
              </a:rPr>
              <a:t>utilizada</a:t>
            </a:r>
            <a:r>
              <a:rPr lang="en-US" sz="1800" dirty="0">
                <a:solidFill>
                  <a:schemeClr val="tx2"/>
                </a:solidFill>
              </a:rPr>
              <a:t> </a:t>
            </a:r>
            <a:r>
              <a:rPr lang="en-US" sz="1800" dirty="0" err="1">
                <a:solidFill>
                  <a:schemeClr val="tx2"/>
                </a:solidFill>
              </a:rPr>
              <a:t>en</a:t>
            </a:r>
            <a:r>
              <a:rPr lang="en-US" sz="1800" dirty="0">
                <a:solidFill>
                  <a:schemeClr val="tx2"/>
                </a:solidFill>
              </a:rPr>
              <a:t> el </a:t>
            </a:r>
            <a:r>
              <a:rPr lang="en-US" sz="1800" dirty="0" err="1">
                <a:solidFill>
                  <a:schemeClr val="tx2"/>
                </a:solidFill>
              </a:rPr>
              <a:t>texto</a:t>
            </a:r>
            <a:r>
              <a:rPr lang="en-US" sz="1800" dirty="0">
                <a:solidFill>
                  <a:schemeClr val="tx2"/>
                </a:solidFill>
              </a:rPr>
              <a:t>, </a:t>
            </a:r>
            <a:r>
              <a:rPr lang="en-US" sz="1800" dirty="0" err="1">
                <a:solidFill>
                  <a:schemeClr val="tx2"/>
                </a:solidFill>
              </a:rPr>
              <a:t>en</a:t>
            </a:r>
            <a:r>
              <a:rPr lang="en-US" sz="1800" dirty="0">
                <a:solidFill>
                  <a:schemeClr val="tx2"/>
                </a:solidFill>
              </a:rPr>
              <a:t> </a:t>
            </a:r>
            <a:r>
              <a:rPr lang="en-US" sz="1800" dirty="0" err="1">
                <a:solidFill>
                  <a:schemeClr val="tx2"/>
                </a:solidFill>
              </a:rPr>
              <a:t>caso</a:t>
            </a:r>
            <a:r>
              <a:rPr lang="en-US" sz="1800" dirty="0">
                <a:solidFill>
                  <a:schemeClr val="tx2"/>
                </a:solidFill>
              </a:rPr>
              <a:t> de ser </a:t>
            </a:r>
            <a:r>
              <a:rPr lang="en-US" sz="1800" dirty="0" err="1">
                <a:solidFill>
                  <a:schemeClr val="tx2"/>
                </a:solidFill>
              </a:rPr>
              <a:t>necesario</a:t>
            </a:r>
            <a:r>
              <a:rPr lang="en-US" sz="1800" dirty="0">
                <a:solidFill>
                  <a:schemeClr val="tx2"/>
                </a:solidFill>
              </a:rPr>
              <a:t>.</a:t>
            </a:r>
          </a:p>
        </p:txBody>
      </p:sp>
      <p:sp>
        <p:nvSpPr>
          <p:cNvPr id="14" name="Rectangle 13">
            <a:extLst>
              <a:ext uri="{FF2B5EF4-FFF2-40B4-BE49-F238E27FC236}">
                <a16:creationId xmlns:a16="http://schemas.microsoft.com/office/drawing/2014/main" id="{4F99A79F-E2EF-4DCF-A366-569A81CFF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74263" y="440267"/>
            <a:ext cx="643467" cy="12191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8969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78B761A9-7B46-4EB0-A7EC-2A9749B1466E}"/>
              </a:ext>
            </a:extLst>
          </p:cNvPr>
          <p:cNvSpPr>
            <a:spLocks noGrp="1"/>
          </p:cNvSpPr>
          <p:nvPr>
            <p:ph type="title"/>
          </p:nvPr>
        </p:nvSpPr>
        <p:spPr>
          <a:xfrm>
            <a:off x="1251678" y="382385"/>
            <a:ext cx="10178322" cy="1492132"/>
          </a:xfrm>
        </p:spPr>
        <p:txBody>
          <a:bodyPr anchor="ctr">
            <a:normAutofit/>
          </a:bodyPr>
          <a:lstStyle/>
          <a:p>
            <a:pPr algn="ctr"/>
            <a:r>
              <a:rPr lang="es-MX" dirty="0"/>
              <a:t>Formato lista de referencias</a:t>
            </a:r>
            <a:endParaRPr lang="es-CL" dirty="0"/>
          </a:p>
        </p:txBody>
      </p:sp>
      <p:sp>
        <p:nvSpPr>
          <p:cNvPr id="11"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3" name="Rectangle 12">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Marcador de contenido 2">
            <a:extLst>
              <a:ext uri="{FF2B5EF4-FFF2-40B4-BE49-F238E27FC236}">
                <a16:creationId xmlns:a16="http://schemas.microsoft.com/office/drawing/2014/main" id="{EACCA2B0-E33D-4F04-83D5-34FAE5E6E51E}"/>
              </a:ext>
            </a:extLst>
          </p:cNvPr>
          <p:cNvGraphicFramePr>
            <a:graphicFrameLocks noGrp="1"/>
          </p:cNvGraphicFramePr>
          <p:nvPr>
            <p:ph idx="1"/>
            <p:extLst>
              <p:ext uri="{D42A27DB-BD31-4B8C-83A1-F6EECF244321}">
                <p14:modId xmlns:p14="http://schemas.microsoft.com/office/powerpoint/2010/main" val="3614592983"/>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4065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BD79104-0BC7-41F4-82C5-D4B213021E31}"/>
              </a:ext>
            </a:extLst>
          </p:cNvPr>
          <p:cNvSpPr>
            <a:spLocks noGrp="1"/>
          </p:cNvSpPr>
          <p:nvPr>
            <p:ph type="title"/>
          </p:nvPr>
        </p:nvSpPr>
        <p:spPr>
          <a:xfrm>
            <a:off x="1251677" y="1078378"/>
            <a:ext cx="2917551" cy="4701244"/>
          </a:xfrm>
        </p:spPr>
        <p:txBody>
          <a:bodyPr anchor="ctr">
            <a:normAutofit/>
          </a:bodyPr>
          <a:lstStyle/>
          <a:p>
            <a:r>
              <a:rPr lang="es-CL" sz="3100"/>
              <a:t>¿Cuál es la diferencia entre la lista de referencias y la bibliografía?</a:t>
            </a:r>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Marcador de contenido 2">
            <a:extLst>
              <a:ext uri="{FF2B5EF4-FFF2-40B4-BE49-F238E27FC236}">
                <a16:creationId xmlns:a16="http://schemas.microsoft.com/office/drawing/2014/main" id="{BA8B9605-26A9-4150-80A4-B839F56F48A6}"/>
              </a:ext>
            </a:extLst>
          </p:cNvPr>
          <p:cNvSpPr>
            <a:spLocks noGrp="1"/>
          </p:cNvSpPr>
          <p:nvPr>
            <p:ph idx="1"/>
          </p:nvPr>
        </p:nvSpPr>
        <p:spPr>
          <a:xfrm>
            <a:off x="5167062" y="545433"/>
            <a:ext cx="6262938" cy="5935578"/>
          </a:xfrm>
        </p:spPr>
        <p:txBody>
          <a:bodyPr anchor="ctr">
            <a:noAutofit/>
          </a:bodyPr>
          <a:lstStyle/>
          <a:p>
            <a:pPr>
              <a:lnSpc>
                <a:spcPct val="100000"/>
              </a:lnSpc>
            </a:pPr>
            <a:r>
              <a:rPr lang="es-CL" dirty="0"/>
              <a:t>En la lista de referencias, el autor incluye solo las fuentes que utilizó en su trabajo. </a:t>
            </a:r>
          </a:p>
          <a:p>
            <a:pPr>
              <a:lnSpc>
                <a:spcPct val="100000"/>
              </a:lnSpc>
            </a:pPr>
            <a:r>
              <a:rPr lang="es-CL" dirty="0"/>
              <a:t>Es decir, “una lista de referencias cita trabajos que apoyan específicamente a un artículo en particular. En contraste, una bibliografía cita trabajos que sirvieron de fundamento o son útiles para una lectura posterior, y puede incluir notas descriptivas”.  (American </a:t>
            </a:r>
            <a:r>
              <a:rPr lang="es-CL" dirty="0" err="1"/>
              <a:t>Psychological</a:t>
            </a:r>
            <a:r>
              <a:rPr lang="es-CL" dirty="0"/>
              <a:t> </a:t>
            </a:r>
            <a:r>
              <a:rPr lang="es-CL" dirty="0" err="1"/>
              <a:t>Asociation</a:t>
            </a:r>
            <a:r>
              <a:rPr lang="es-CL" dirty="0"/>
              <a:t>, 2002, p. 223). En el estilo APA se usan las referencias.</a:t>
            </a:r>
          </a:p>
          <a:p>
            <a:pPr>
              <a:lnSpc>
                <a:spcPct val="100000"/>
              </a:lnSpc>
            </a:pPr>
            <a:r>
              <a:rPr lang="es-CL" b="1" dirty="0"/>
              <a:t>RECUERDA: </a:t>
            </a:r>
            <a:r>
              <a:rPr lang="es-CL" dirty="0"/>
              <a:t>Todos los autores citados en el cuerpo del texto deben coincidir con la lista de referencias, ubicada al final del texto. </a:t>
            </a:r>
            <a:r>
              <a:rPr lang="es-CL" b="1" dirty="0"/>
              <a:t>Nunca debes referirte a un autor que no haya sido citado en el texto y viceversa. </a:t>
            </a:r>
            <a:endParaRPr lang="es-CL" dirty="0"/>
          </a:p>
          <a:p>
            <a:pPr>
              <a:lnSpc>
                <a:spcPct val="100000"/>
              </a:lnSpc>
            </a:pPr>
            <a:r>
              <a:rPr lang="es-CL" dirty="0"/>
              <a:t>La lista de referencias se organiza en orden alfabético y cada una debe tener sangría francesa. Para la referenciación de números y volúmenes de alguna publicación es necesario usar números arábicos y no romanos. </a:t>
            </a:r>
          </a:p>
        </p:txBody>
      </p:sp>
    </p:spTree>
    <p:extLst>
      <p:ext uri="{BB962C8B-B14F-4D97-AF65-F5344CB8AC3E}">
        <p14:creationId xmlns:p14="http://schemas.microsoft.com/office/powerpoint/2010/main" val="2431106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E606343-BADE-4565-AB89-E9EF7E253F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3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9E183BD-2932-401F-8B53-E247764B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nterfaz de usuario gráfica, Texto&#10;&#10;Descripción generada automáticamente">
            <a:extLst>
              <a:ext uri="{FF2B5EF4-FFF2-40B4-BE49-F238E27FC236}">
                <a16:creationId xmlns:a16="http://schemas.microsoft.com/office/drawing/2014/main" id="{DB33B45C-4CD7-4B99-8535-0E26AC5D807A}"/>
              </a:ext>
            </a:extLst>
          </p:cNvPr>
          <p:cNvPicPr>
            <a:picLocks noChangeAspect="1"/>
          </p:cNvPicPr>
          <p:nvPr/>
        </p:nvPicPr>
        <p:blipFill>
          <a:blip r:embed="rId2"/>
          <a:stretch>
            <a:fillRect/>
          </a:stretch>
        </p:blipFill>
        <p:spPr>
          <a:xfrm>
            <a:off x="802335" y="1258598"/>
            <a:ext cx="10587330" cy="4340804"/>
          </a:xfrm>
          <a:prstGeom prst="rect">
            <a:avLst/>
          </a:prstGeom>
        </p:spPr>
      </p:pic>
    </p:spTree>
    <p:extLst>
      <p:ext uri="{BB962C8B-B14F-4D97-AF65-F5344CB8AC3E}">
        <p14:creationId xmlns:p14="http://schemas.microsoft.com/office/powerpoint/2010/main" val="2657399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6CE9D5-28BB-4329-B5E2-B06131F27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8D9F7D40-5D59-4F59-A331-D8F7710A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11">
            <a:extLst>
              <a:ext uri="{FF2B5EF4-FFF2-40B4-BE49-F238E27FC236}">
                <a16:creationId xmlns:a16="http://schemas.microsoft.com/office/drawing/2014/main" id="{E2B1BC2F-AEBF-4990-A7F9-197AAF28B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ítulo 1">
            <a:extLst>
              <a:ext uri="{FF2B5EF4-FFF2-40B4-BE49-F238E27FC236}">
                <a16:creationId xmlns:a16="http://schemas.microsoft.com/office/drawing/2014/main" id="{44B67A70-8C1C-4A36-BE3B-883D11D275BF}"/>
              </a:ext>
            </a:extLst>
          </p:cNvPr>
          <p:cNvSpPr>
            <a:spLocks noGrp="1"/>
          </p:cNvSpPr>
          <p:nvPr>
            <p:ph type="title"/>
          </p:nvPr>
        </p:nvSpPr>
        <p:spPr>
          <a:xfrm>
            <a:off x="8339328" y="457200"/>
            <a:ext cx="3090672" cy="1197864"/>
          </a:xfrm>
        </p:spPr>
        <p:txBody>
          <a:bodyPr anchor="b">
            <a:normAutofit/>
          </a:bodyPr>
          <a:lstStyle/>
          <a:p>
            <a:r>
              <a:rPr lang="es-CL" sz="1900">
                <a:solidFill>
                  <a:schemeClr val="accent1"/>
                </a:solidFill>
              </a:rPr>
              <a:t>3.1. Libros </a:t>
            </a:r>
          </a:p>
        </p:txBody>
      </p:sp>
      <p:pic>
        <p:nvPicPr>
          <p:cNvPr id="5" name="Imagen 4" descr="Texto&#10;&#10;Descripción generada automáticamente">
            <a:extLst>
              <a:ext uri="{FF2B5EF4-FFF2-40B4-BE49-F238E27FC236}">
                <a16:creationId xmlns:a16="http://schemas.microsoft.com/office/drawing/2014/main" id="{97D2641D-0D16-48D2-B3A3-AE8A60DD069C}"/>
              </a:ext>
            </a:extLst>
          </p:cNvPr>
          <p:cNvPicPr>
            <a:picLocks noChangeAspect="1"/>
          </p:cNvPicPr>
          <p:nvPr/>
        </p:nvPicPr>
        <p:blipFill>
          <a:blip r:embed="rId2"/>
          <a:stretch>
            <a:fillRect/>
          </a:stretch>
        </p:blipFill>
        <p:spPr>
          <a:xfrm>
            <a:off x="283464" y="296779"/>
            <a:ext cx="7538965" cy="6264442"/>
          </a:xfrm>
          <a:prstGeom prst="rect">
            <a:avLst/>
          </a:prstGeom>
        </p:spPr>
      </p:pic>
      <p:sp>
        <p:nvSpPr>
          <p:cNvPr id="3" name="Marcador de contenido 2">
            <a:extLst>
              <a:ext uri="{FF2B5EF4-FFF2-40B4-BE49-F238E27FC236}">
                <a16:creationId xmlns:a16="http://schemas.microsoft.com/office/drawing/2014/main" id="{4D9741B6-6EB3-4198-BF6E-5DDEF0DF6E8C}"/>
              </a:ext>
            </a:extLst>
          </p:cNvPr>
          <p:cNvSpPr>
            <a:spLocks noGrp="1"/>
          </p:cNvSpPr>
          <p:nvPr>
            <p:ph idx="1"/>
          </p:nvPr>
        </p:nvSpPr>
        <p:spPr>
          <a:xfrm>
            <a:off x="8339328" y="1655065"/>
            <a:ext cx="3090672" cy="4224528"/>
          </a:xfrm>
        </p:spPr>
        <p:txBody>
          <a:bodyPr>
            <a:normAutofit/>
          </a:bodyPr>
          <a:lstStyle/>
          <a:p>
            <a:r>
              <a:rPr lang="es-CL" sz="1600" b="1">
                <a:solidFill>
                  <a:schemeClr val="bg1"/>
                </a:solidFill>
              </a:rPr>
              <a:t>Cada libro en sus primeras páginas trae una identificación que provee de toda la información necesaria para realizar las referencias. Un ejemplo de estas es:</a:t>
            </a:r>
          </a:p>
          <a:p>
            <a:endParaRPr lang="es-CL" sz="1600">
              <a:solidFill>
                <a:schemeClr val="bg1"/>
              </a:solidFill>
            </a:endParaRPr>
          </a:p>
        </p:txBody>
      </p:sp>
    </p:spTree>
    <p:extLst>
      <p:ext uri="{BB962C8B-B14F-4D97-AF65-F5344CB8AC3E}">
        <p14:creationId xmlns:p14="http://schemas.microsoft.com/office/powerpoint/2010/main" val="2436177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884258E-97E3-41EF-BA72-551A20BEB79E}"/>
              </a:ext>
            </a:extLst>
          </p:cNvPr>
          <p:cNvSpPr>
            <a:spLocks noGrp="1"/>
          </p:cNvSpPr>
          <p:nvPr>
            <p:ph idx="1"/>
          </p:nvPr>
        </p:nvSpPr>
        <p:spPr>
          <a:xfrm>
            <a:off x="1264930" y="1345097"/>
            <a:ext cx="10178322" cy="3593591"/>
          </a:xfrm>
        </p:spPr>
        <p:txBody>
          <a:bodyPr>
            <a:noAutofit/>
          </a:bodyPr>
          <a:lstStyle/>
          <a:p>
            <a:r>
              <a:rPr lang="es-MX" sz="3600" dirty="0"/>
              <a:t>Forma básica </a:t>
            </a:r>
          </a:p>
          <a:p>
            <a:pPr marL="0" indent="0">
              <a:buNone/>
            </a:pPr>
            <a:endParaRPr lang="es-MX" sz="3600" dirty="0"/>
          </a:p>
          <a:p>
            <a:pPr marL="0" indent="0">
              <a:buNone/>
            </a:pPr>
            <a:r>
              <a:rPr lang="es-MX" sz="3600" dirty="0">
                <a:solidFill>
                  <a:schemeClr val="tx2"/>
                </a:solidFill>
              </a:rPr>
              <a:t>Apellido, A. (Año). </a:t>
            </a:r>
            <a:r>
              <a:rPr lang="es-MX" sz="3600" i="1" dirty="0">
                <a:solidFill>
                  <a:schemeClr val="tx2"/>
                </a:solidFill>
              </a:rPr>
              <a:t>Título (</a:t>
            </a:r>
            <a:r>
              <a:rPr lang="es-MX" sz="3600" dirty="0">
                <a:solidFill>
                  <a:schemeClr val="tx2"/>
                </a:solidFill>
              </a:rPr>
              <a:t>edición). Editorial.</a:t>
            </a:r>
          </a:p>
          <a:p>
            <a:pPr marL="0" indent="0">
              <a:buNone/>
            </a:pPr>
            <a:endParaRPr lang="es-MX" sz="3600" dirty="0"/>
          </a:p>
          <a:p>
            <a:pPr marL="0" indent="0">
              <a:buNone/>
            </a:pPr>
            <a:r>
              <a:rPr lang="es-MX" sz="3600" dirty="0"/>
              <a:t>Frankl, V. E. (1991). </a:t>
            </a:r>
            <a:r>
              <a:rPr lang="es-MX" sz="3600" i="1" dirty="0"/>
              <a:t>El hombre en busca de sentido </a:t>
            </a:r>
            <a:r>
              <a:rPr lang="es-MX" sz="3600" dirty="0"/>
              <a:t>(12ª ed.) Editorial Herder.</a:t>
            </a:r>
            <a:endParaRPr lang="es-CL" sz="3600" dirty="0"/>
          </a:p>
        </p:txBody>
      </p:sp>
    </p:spTree>
    <p:extLst>
      <p:ext uri="{BB962C8B-B14F-4D97-AF65-F5344CB8AC3E}">
        <p14:creationId xmlns:p14="http://schemas.microsoft.com/office/powerpoint/2010/main" val="2468352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D98A21-AE5B-4BDC-B484-F5244E845B9E}"/>
              </a:ext>
            </a:extLst>
          </p:cNvPr>
          <p:cNvSpPr>
            <a:spLocks noGrp="1"/>
          </p:cNvSpPr>
          <p:nvPr>
            <p:ph type="title"/>
          </p:nvPr>
        </p:nvSpPr>
        <p:spPr>
          <a:xfrm>
            <a:off x="1251679" y="645106"/>
            <a:ext cx="3384329" cy="5421435"/>
          </a:xfrm>
        </p:spPr>
        <p:txBody>
          <a:bodyPr anchor="ctr">
            <a:normAutofit/>
          </a:bodyPr>
          <a:lstStyle/>
          <a:p>
            <a:pPr algn="ctr"/>
            <a:r>
              <a:rPr lang="es-MX" sz="4000" dirty="0"/>
              <a:t>Sobre destacar…</a:t>
            </a:r>
            <a:endParaRPr lang="es-CL" sz="4000" dirty="0"/>
          </a:p>
        </p:txBody>
      </p:sp>
      <p:graphicFrame>
        <p:nvGraphicFramePr>
          <p:cNvPr id="5" name="Marcador de contenido 2">
            <a:extLst>
              <a:ext uri="{FF2B5EF4-FFF2-40B4-BE49-F238E27FC236}">
                <a16:creationId xmlns:a16="http://schemas.microsoft.com/office/drawing/2014/main" id="{9AA592C7-D721-42EE-9629-756BF22FB8C7}"/>
              </a:ext>
            </a:extLst>
          </p:cNvPr>
          <p:cNvGraphicFramePr>
            <a:graphicFrameLocks noGrp="1"/>
          </p:cNvGraphicFramePr>
          <p:nvPr>
            <p:ph idx="1"/>
            <p:extLst>
              <p:ext uri="{D42A27DB-BD31-4B8C-83A1-F6EECF244321}">
                <p14:modId xmlns:p14="http://schemas.microsoft.com/office/powerpoint/2010/main" val="1433673546"/>
              </p:ext>
            </p:extLst>
          </p:nvPr>
        </p:nvGraphicFramePr>
        <p:xfrm>
          <a:off x="5280025" y="644525"/>
          <a:ext cx="5994400" cy="5409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2216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B541C0A-F557-46BE-B1F6-C3ED6039B621}"/>
              </a:ext>
            </a:extLst>
          </p:cNvPr>
          <p:cNvSpPr>
            <a:spLocks noGrp="1"/>
          </p:cNvSpPr>
          <p:nvPr>
            <p:ph idx="1"/>
          </p:nvPr>
        </p:nvSpPr>
        <p:spPr>
          <a:xfrm>
            <a:off x="724926" y="465390"/>
            <a:ext cx="10742145" cy="6006735"/>
          </a:xfrm>
        </p:spPr>
        <p:txBody>
          <a:bodyPr>
            <a:normAutofit/>
          </a:bodyPr>
          <a:lstStyle/>
          <a:p>
            <a:r>
              <a:rPr lang="es-CL" sz="2400" b="1" dirty="0"/>
              <a:t>Libro con autor </a:t>
            </a:r>
            <a:endParaRPr lang="es-CL" sz="2400" dirty="0"/>
          </a:p>
          <a:p>
            <a:pPr marL="0" indent="0">
              <a:buNone/>
            </a:pPr>
            <a:r>
              <a:rPr lang="es-CL" sz="2400" dirty="0"/>
              <a:t>Apellido, A. A. (Año). </a:t>
            </a:r>
            <a:r>
              <a:rPr lang="es-CL" sz="2400" i="1" dirty="0"/>
              <a:t>Título </a:t>
            </a:r>
            <a:r>
              <a:rPr lang="es-CL" sz="2400" dirty="0"/>
              <a:t>(ed.)</a:t>
            </a:r>
            <a:r>
              <a:rPr lang="es-CL" sz="2400" i="1" dirty="0"/>
              <a:t>. </a:t>
            </a:r>
            <a:r>
              <a:rPr lang="es-CL" sz="2400" dirty="0"/>
              <a:t>Editorial.</a:t>
            </a:r>
          </a:p>
          <a:p>
            <a:pPr marL="0" indent="0">
              <a:buNone/>
            </a:pPr>
            <a:r>
              <a:rPr lang="es-CL" sz="2400" dirty="0"/>
              <a:t>             Crick, F. (1994). </a:t>
            </a:r>
            <a:r>
              <a:rPr lang="es-CL" sz="2400" i="1" dirty="0"/>
              <a:t>La búsqueda científica del alma. </a:t>
            </a:r>
            <a:r>
              <a:rPr lang="es-CL" sz="2400" dirty="0"/>
              <a:t>Debate. </a:t>
            </a:r>
          </a:p>
          <a:p>
            <a:r>
              <a:rPr lang="es-CL" sz="2400" b="1" dirty="0"/>
              <a:t>Libro con editor </a:t>
            </a:r>
          </a:p>
          <a:p>
            <a:pPr marL="0" indent="0">
              <a:buNone/>
            </a:pPr>
            <a:r>
              <a:rPr lang="es-CL" sz="2400" dirty="0"/>
              <a:t>Apellido, A. A. (Ed.). (Año). </a:t>
            </a:r>
            <a:r>
              <a:rPr lang="es-CL" sz="2400" i="1" dirty="0"/>
              <a:t>Título</a:t>
            </a:r>
            <a:r>
              <a:rPr lang="es-CL" sz="2400" dirty="0"/>
              <a:t> (ed.). Editorial.</a:t>
            </a:r>
          </a:p>
          <a:p>
            <a:pPr marL="0" indent="0">
              <a:buNone/>
            </a:pPr>
            <a:r>
              <a:rPr lang="es-CL" sz="2400" dirty="0"/>
              <a:t>              Wilbert, K. (Ed.). (1997). </a:t>
            </a:r>
            <a:r>
              <a:rPr lang="es-CL" sz="2400" i="1" dirty="0"/>
              <a:t>El paradigma holográfico. </a:t>
            </a:r>
            <a:r>
              <a:rPr lang="es-CL" sz="2400" dirty="0"/>
              <a:t>Editorial Kairós.</a:t>
            </a:r>
          </a:p>
          <a:p>
            <a:r>
              <a:rPr lang="es-CL" sz="2400" b="1" dirty="0"/>
              <a:t>Publicación con DOI</a:t>
            </a:r>
          </a:p>
          <a:p>
            <a:pPr marL="0" indent="0">
              <a:buNone/>
            </a:pPr>
            <a:r>
              <a:rPr lang="es-CL" sz="2400" dirty="0"/>
              <a:t>Apellido, A. A. (Año). </a:t>
            </a:r>
            <a:r>
              <a:rPr lang="es-CL" sz="2400" i="1" dirty="0"/>
              <a:t>Título. </a:t>
            </a:r>
            <a:r>
              <a:rPr lang="es-CL" sz="2400" dirty="0"/>
              <a:t>URL DOI</a:t>
            </a:r>
          </a:p>
          <a:p>
            <a:pPr marL="0" indent="0">
              <a:buNone/>
            </a:pPr>
            <a:r>
              <a:rPr lang="es-CL" sz="2400" dirty="0"/>
              <a:t>               Freud, S. (2005). </a:t>
            </a:r>
            <a:r>
              <a:rPr lang="es-CL" sz="2400" i="1" dirty="0"/>
              <a:t>Psicología de las masas y análisis del yo. </a:t>
            </a:r>
            <a:r>
              <a:rPr lang="es-CL" sz="2400" dirty="0">
                <a:hlinkClick r:id="rId2"/>
              </a:rPr>
              <a:t>https://doi.org/10.1037/rev0000126</a:t>
            </a:r>
            <a:r>
              <a:rPr lang="es-CL" sz="2400" dirty="0"/>
              <a:t> </a:t>
            </a:r>
          </a:p>
          <a:p>
            <a:pPr marL="0" indent="0">
              <a:buNone/>
            </a:pPr>
            <a:r>
              <a:rPr lang="es-CL" sz="2400" dirty="0"/>
              <a:t>*NOTA: Las URL pueden ir abreviadas. </a:t>
            </a:r>
          </a:p>
          <a:p>
            <a:pPr marL="0" indent="0">
              <a:buNone/>
            </a:pPr>
            <a:endParaRPr lang="es-CL" sz="2400" dirty="0"/>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02894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519D1EF2-CD67-4BDA-8145-813AFCF6019E}"/>
              </a:ext>
            </a:extLst>
          </p:cNvPr>
          <p:cNvSpPr>
            <a:spLocks noGrp="1"/>
          </p:cNvSpPr>
          <p:nvPr>
            <p:ph idx="1"/>
          </p:nvPr>
        </p:nvSpPr>
        <p:spPr>
          <a:xfrm>
            <a:off x="2461143" y="626077"/>
            <a:ext cx="9544833" cy="6165662"/>
          </a:xfrm>
        </p:spPr>
        <p:txBody>
          <a:bodyPr>
            <a:normAutofit/>
          </a:bodyPr>
          <a:lstStyle/>
          <a:p>
            <a:pPr>
              <a:buClr>
                <a:srgbClr val="FFC000"/>
              </a:buClr>
            </a:pPr>
            <a:r>
              <a:rPr lang="es-CL" sz="2400" b="1" dirty="0"/>
              <a:t>Capítulo de un libro </a:t>
            </a:r>
          </a:p>
          <a:p>
            <a:pPr marL="0" indent="0">
              <a:buClr>
                <a:srgbClr val="FFC000"/>
              </a:buClr>
              <a:buNone/>
            </a:pPr>
            <a:r>
              <a:rPr lang="es-CL" sz="2400" b="1" dirty="0"/>
              <a:t>Se referencia un capítulo de un libro cuando el libro es con editor, es decir que el libro consta de capítulos escritos por diferentes autores.</a:t>
            </a:r>
          </a:p>
          <a:p>
            <a:pPr marL="360000" indent="-457200">
              <a:buClr>
                <a:srgbClr val="FFC000"/>
              </a:buClr>
              <a:buNone/>
            </a:pPr>
            <a:r>
              <a:rPr lang="es-CL" sz="2400" dirty="0"/>
              <a:t>Apellido, A. A., y </a:t>
            </a:r>
            <a:r>
              <a:rPr lang="es-CL" sz="2400" dirty="0" err="1"/>
              <a:t>Apeliido</a:t>
            </a:r>
            <a:r>
              <a:rPr lang="es-CL" sz="2400" dirty="0"/>
              <a:t>, B. B. (año). Título del capítulo o la entrada. En A. A. Apellido. (Ed.), </a:t>
            </a:r>
            <a:r>
              <a:rPr lang="es-CL" sz="2400" i="1" dirty="0"/>
              <a:t>Título del libro</a:t>
            </a:r>
            <a:r>
              <a:rPr lang="es-CL" sz="2400" dirty="0"/>
              <a:t> (pp. ##-##).  Editorial.</a:t>
            </a:r>
          </a:p>
          <a:p>
            <a:pPr marL="457200" indent="-457200">
              <a:buClr>
                <a:srgbClr val="FFC000"/>
              </a:buClr>
              <a:buNone/>
            </a:pPr>
            <a:r>
              <a:rPr lang="es-CL" sz="2400" dirty="0"/>
              <a:t>Molina, V. (2016). Los centros de escritura en Latinoamérica: Consideraciones para su                diseño e implementación. En G. </a:t>
            </a:r>
            <a:r>
              <a:rPr lang="es-CL" sz="2400" dirty="0" err="1"/>
              <a:t>Bañales</a:t>
            </a:r>
            <a:r>
              <a:rPr lang="es-CL" sz="2400" dirty="0"/>
              <a:t>, M. Castelló y A. Vega (Eds.), Enseñar a leer y escribir en la educación superior. Propuestas educativas basadas en la investigación (pp. 339-362). Fundación </a:t>
            </a:r>
            <a:r>
              <a:rPr lang="es-CL" sz="2400" dirty="0" err="1"/>
              <a:t>sm</a:t>
            </a:r>
            <a:r>
              <a:rPr lang="es-CL" sz="2400" dirty="0"/>
              <a:t>.</a:t>
            </a:r>
          </a:p>
          <a:p>
            <a:pPr marL="0" indent="0">
              <a:buClr>
                <a:srgbClr val="FFC000"/>
              </a:buClr>
              <a:buNone/>
            </a:pPr>
            <a:r>
              <a:rPr lang="es-CL" dirty="0"/>
              <a:t>             </a:t>
            </a:r>
          </a:p>
        </p:txBody>
      </p:sp>
    </p:spTree>
    <p:extLst>
      <p:ext uri="{BB962C8B-B14F-4D97-AF65-F5344CB8AC3E}">
        <p14:creationId xmlns:p14="http://schemas.microsoft.com/office/powerpoint/2010/main" val="2271894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2" name="Rectangle 11">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1D21332B-FE15-41A6-8919-8563A89EA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EAA62DAF-A555-465E-ADA4-4C7965E628B1}"/>
              </a:ext>
            </a:extLst>
          </p:cNvPr>
          <p:cNvSpPr>
            <a:spLocks noGrp="1"/>
          </p:cNvSpPr>
          <p:nvPr>
            <p:ph type="title"/>
          </p:nvPr>
        </p:nvSpPr>
        <p:spPr>
          <a:xfrm>
            <a:off x="1028901" y="3741641"/>
            <a:ext cx="10134198" cy="1857901"/>
          </a:xfrm>
        </p:spPr>
        <p:txBody>
          <a:bodyPr vert="horz" lIns="91440" tIns="45720" rIns="91440" bIns="45720" rtlCol="0" anchor="t">
            <a:normAutofit/>
          </a:bodyPr>
          <a:lstStyle/>
          <a:p>
            <a:pPr algn="ctr"/>
            <a:r>
              <a:rPr lang="en-US" sz="6100" dirty="0"/>
              <a:t>3.2. </a:t>
            </a:r>
            <a:r>
              <a:rPr lang="en-US" sz="6100" dirty="0" err="1"/>
              <a:t>publicaciones</a:t>
            </a:r>
            <a:r>
              <a:rPr lang="en-US" sz="6100" dirty="0"/>
              <a:t> </a:t>
            </a:r>
            <a:r>
              <a:rPr lang="en-US" sz="6100" dirty="0" err="1"/>
              <a:t>periódicas</a:t>
            </a:r>
            <a:r>
              <a:rPr lang="en-US" sz="6100" dirty="0"/>
              <a:t> </a:t>
            </a:r>
          </a:p>
        </p:txBody>
      </p:sp>
      <p:sp>
        <p:nvSpPr>
          <p:cNvPr id="3" name="Marcador de texto 2">
            <a:extLst>
              <a:ext uri="{FF2B5EF4-FFF2-40B4-BE49-F238E27FC236}">
                <a16:creationId xmlns:a16="http://schemas.microsoft.com/office/drawing/2014/main" id="{0DECA68D-B243-4610-963B-B0E0E596196B}"/>
              </a:ext>
            </a:extLst>
          </p:cNvPr>
          <p:cNvSpPr>
            <a:spLocks noGrp="1"/>
          </p:cNvSpPr>
          <p:nvPr>
            <p:ph type="body" idx="1"/>
          </p:nvPr>
        </p:nvSpPr>
        <p:spPr>
          <a:xfrm>
            <a:off x="2073314" y="5715000"/>
            <a:ext cx="8045373" cy="660679"/>
          </a:xfrm>
        </p:spPr>
        <p:txBody>
          <a:bodyPr vert="horz" lIns="91440" tIns="45720" rIns="91440" bIns="45720" rtlCol="0" anchor="t">
            <a:normAutofit/>
          </a:bodyPr>
          <a:lstStyle/>
          <a:p>
            <a:pPr algn="ctr"/>
            <a:endParaRPr lang="en-US">
              <a:solidFill>
                <a:schemeClr val="tx2"/>
              </a:solidFill>
            </a:endParaRPr>
          </a:p>
        </p:txBody>
      </p:sp>
      <p:sp>
        <p:nvSpPr>
          <p:cNvPr id="16" name="Freeform 6">
            <a:extLst>
              <a:ext uri="{FF2B5EF4-FFF2-40B4-BE49-F238E27FC236}">
                <a16:creationId xmlns:a16="http://schemas.microsoft.com/office/drawing/2014/main" id="{439F6CA3-780D-4C3A-A889-C705E7E7D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pic>
        <p:nvPicPr>
          <p:cNvPr id="7" name="Graphic 6" descr="Periódico">
            <a:extLst>
              <a:ext uri="{FF2B5EF4-FFF2-40B4-BE49-F238E27FC236}">
                <a16:creationId xmlns:a16="http://schemas.microsoft.com/office/drawing/2014/main" id="{BCAF22A7-D881-4ECD-A830-C848544E61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52271" y="941544"/>
            <a:ext cx="2487458" cy="2487458"/>
          </a:xfrm>
          <a:prstGeom prst="rect">
            <a:avLst/>
          </a:prstGeom>
        </p:spPr>
      </p:pic>
      <p:sp>
        <p:nvSpPr>
          <p:cNvPr id="18" name="Rectangle 17">
            <a:extLst>
              <a:ext uri="{FF2B5EF4-FFF2-40B4-BE49-F238E27FC236}">
                <a16:creationId xmlns:a16="http://schemas.microsoft.com/office/drawing/2014/main" id="{E6335BA4-3C40-424B-A885-29B1007B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24028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B1BDAE-508E-480D-B6F8-3FF7C272DA89}"/>
              </a:ext>
            </a:extLst>
          </p:cNvPr>
          <p:cNvSpPr>
            <a:spLocks noGrp="1"/>
          </p:cNvSpPr>
          <p:nvPr>
            <p:ph type="title"/>
          </p:nvPr>
        </p:nvSpPr>
        <p:spPr/>
        <p:txBody>
          <a:bodyPr/>
          <a:lstStyle/>
          <a:p>
            <a:r>
              <a:rPr lang="es-CL" dirty="0"/>
              <a:t>3.2.1 Artículos científicos (</a:t>
            </a:r>
            <a:r>
              <a:rPr lang="es-CL" dirty="0" err="1"/>
              <a:t>journal</a:t>
            </a:r>
            <a:r>
              <a:rPr lang="es-CL" dirty="0"/>
              <a:t>)</a:t>
            </a:r>
          </a:p>
        </p:txBody>
      </p:sp>
      <p:pic>
        <p:nvPicPr>
          <p:cNvPr id="5" name="Marcador de contenido 4" descr="Interfaz de usuario gráfica, Texto&#10;&#10;Descripción generada automáticamente">
            <a:extLst>
              <a:ext uri="{FF2B5EF4-FFF2-40B4-BE49-F238E27FC236}">
                <a16:creationId xmlns:a16="http://schemas.microsoft.com/office/drawing/2014/main" id="{4593789C-3051-4C4F-9FA8-3DECF536B856}"/>
              </a:ext>
            </a:extLst>
          </p:cNvPr>
          <p:cNvPicPr>
            <a:picLocks noGrp="1" noChangeAspect="1"/>
          </p:cNvPicPr>
          <p:nvPr>
            <p:ph idx="1"/>
          </p:nvPr>
        </p:nvPicPr>
        <p:blipFill>
          <a:blip r:embed="rId2"/>
          <a:stretch>
            <a:fillRect/>
          </a:stretch>
        </p:blipFill>
        <p:spPr>
          <a:xfrm>
            <a:off x="1251678" y="2117557"/>
            <a:ext cx="10189724" cy="4243137"/>
          </a:xfrm>
        </p:spPr>
      </p:pic>
    </p:spTree>
    <p:extLst>
      <p:ext uri="{BB962C8B-B14F-4D97-AF65-F5344CB8AC3E}">
        <p14:creationId xmlns:p14="http://schemas.microsoft.com/office/powerpoint/2010/main" val="1181542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0788128-7FF2-43C0-903F-6D44DD6337BE}"/>
              </a:ext>
            </a:extLst>
          </p:cNvPr>
          <p:cNvSpPr>
            <a:spLocks noGrp="1"/>
          </p:cNvSpPr>
          <p:nvPr>
            <p:ph type="title"/>
          </p:nvPr>
        </p:nvSpPr>
        <p:spPr>
          <a:xfrm>
            <a:off x="1251677" y="1078378"/>
            <a:ext cx="2917551" cy="4701244"/>
          </a:xfrm>
        </p:spPr>
        <p:txBody>
          <a:bodyPr anchor="ctr">
            <a:normAutofit/>
          </a:bodyPr>
          <a:lstStyle/>
          <a:p>
            <a:r>
              <a:rPr lang="es-CL" sz="3600"/>
              <a:t>Artículo con doi</a:t>
            </a:r>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Marcador de contenido 2">
            <a:extLst>
              <a:ext uri="{FF2B5EF4-FFF2-40B4-BE49-F238E27FC236}">
                <a16:creationId xmlns:a16="http://schemas.microsoft.com/office/drawing/2014/main" id="{B4AB5CC7-DB4A-408D-B133-59C41D28638A}"/>
              </a:ext>
            </a:extLst>
          </p:cNvPr>
          <p:cNvSpPr>
            <a:spLocks noGrp="1"/>
          </p:cNvSpPr>
          <p:nvPr>
            <p:ph idx="1"/>
          </p:nvPr>
        </p:nvSpPr>
        <p:spPr>
          <a:xfrm>
            <a:off x="5167062" y="481263"/>
            <a:ext cx="6262938" cy="5839326"/>
          </a:xfrm>
        </p:spPr>
        <p:txBody>
          <a:bodyPr anchor="ctr">
            <a:normAutofit/>
          </a:bodyPr>
          <a:lstStyle/>
          <a:p>
            <a:pPr>
              <a:lnSpc>
                <a:spcPct val="100000"/>
              </a:lnSpc>
            </a:pPr>
            <a:r>
              <a:rPr lang="es-CL" b="1" dirty="0"/>
              <a:t>DOI (Digital </a:t>
            </a:r>
            <a:r>
              <a:rPr lang="es-CL" b="1" dirty="0" err="1"/>
              <a:t>Object</a:t>
            </a:r>
            <a:r>
              <a:rPr lang="es-CL" b="1" dirty="0"/>
              <a:t> </a:t>
            </a:r>
            <a:r>
              <a:rPr lang="es-CL" b="1" dirty="0" err="1"/>
              <a:t>Identifier</a:t>
            </a:r>
            <a:r>
              <a:rPr lang="es-CL" b="1" dirty="0"/>
              <a:t>), Identificación de material digital, es un código único que tienen algunos artículos extraídas de bases de datos en la web. Cuando el artículo tiene DOI se omite la URL y la fecha de recuperación del artículo.</a:t>
            </a:r>
          </a:p>
          <a:p>
            <a:pPr marL="360000">
              <a:lnSpc>
                <a:spcPct val="100000"/>
              </a:lnSpc>
            </a:pPr>
            <a:r>
              <a:rPr lang="es-CL" b="1" dirty="0"/>
              <a:t>Apellido, A.A., Apellido, B. B., y Apellidos,  C. C. (Fecha). Título del artículo. </a:t>
            </a:r>
            <a:r>
              <a:rPr lang="es-CL" b="1" i="1" dirty="0"/>
              <a:t>Nombre de la revista, volumen</a:t>
            </a:r>
            <a:r>
              <a:rPr lang="es-CL" b="1" dirty="0"/>
              <a:t> (número),  </a:t>
            </a:r>
            <a:r>
              <a:rPr lang="es-CL" b="1" dirty="0" err="1"/>
              <a:t>pp</a:t>
            </a:r>
            <a:r>
              <a:rPr lang="es-CL" b="1" dirty="0"/>
              <a:t>-pp. http://doi.org/xxxxx</a:t>
            </a:r>
          </a:p>
          <a:p>
            <a:pPr marL="457200" indent="-457200">
              <a:lnSpc>
                <a:spcPct val="100000"/>
              </a:lnSpc>
              <a:buNone/>
            </a:pPr>
            <a:r>
              <a:rPr lang="es-CL" dirty="0"/>
              <a:t>Rodríguez, L., </a:t>
            </a:r>
            <a:r>
              <a:rPr lang="es-CL" dirty="0" err="1"/>
              <a:t>Yunis</a:t>
            </a:r>
            <a:r>
              <a:rPr lang="es-CL" dirty="0"/>
              <a:t>, K. y Girón, C. (2015). Resignificación del sentido de vida de personas desvinculadas y desmovilizadas del conflicto y contribución de las redes de apoyo en su transición a la vida civil. </a:t>
            </a:r>
            <a:r>
              <a:rPr lang="es-CL" i="1" dirty="0"/>
              <a:t>Informes Psicológicos, 15(1), </a:t>
            </a:r>
            <a:r>
              <a:rPr lang="es-CL" dirty="0"/>
              <a:t>105-126. http://doi.org/rev0000546</a:t>
            </a:r>
            <a:endParaRPr lang="es-CL" b="1" dirty="0"/>
          </a:p>
        </p:txBody>
      </p:sp>
    </p:spTree>
    <p:extLst>
      <p:ext uri="{BB962C8B-B14F-4D97-AF65-F5344CB8AC3E}">
        <p14:creationId xmlns:p14="http://schemas.microsoft.com/office/powerpoint/2010/main" val="2888633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D5744-44EA-488E-BBAA-2920AD100B69}"/>
              </a:ext>
            </a:extLst>
          </p:cNvPr>
          <p:cNvSpPr>
            <a:spLocks noGrp="1"/>
          </p:cNvSpPr>
          <p:nvPr>
            <p:ph type="title"/>
          </p:nvPr>
        </p:nvSpPr>
        <p:spPr/>
        <p:txBody>
          <a:bodyPr/>
          <a:lstStyle/>
          <a:p>
            <a:r>
              <a:rPr lang="es-CL" dirty="0"/>
              <a:t>Artículo sin </a:t>
            </a:r>
            <a:r>
              <a:rPr lang="es-CL" dirty="0" err="1"/>
              <a:t>doi</a:t>
            </a:r>
            <a:endParaRPr lang="es-CL" dirty="0"/>
          </a:p>
        </p:txBody>
      </p:sp>
      <p:sp>
        <p:nvSpPr>
          <p:cNvPr id="3" name="Marcador de contenido 2">
            <a:extLst>
              <a:ext uri="{FF2B5EF4-FFF2-40B4-BE49-F238E27FC236}">
                <a16:creationId xmlns:a16="http://schemas.microsoft.com/office/drawing/2014/main" id="{C3022824-2694-4B9B-A806-D9FC8F5E6EAB}"/>
              </a:ext>
            </a:extLst>
          </p:cNvPr>
          <p:cNvSpPr>
            <a:spLocks noGrp="1"/>
          </p:cNvSpPr>
          <p:nvPr>
            <p:ph idx="1"/>
          </p:nvPr>
        </p:nvSpPr>
        <p:spPr>
          <a:xfrm>
            <a:off x="1251678" y="1340285"/>
            <a:ext cx="10178322" cy="4709786"/>
          </a:xfrm>
        </p:spPr>
        <p:txBody>
          <a:bodyPr/>
          <a:lstStyle/>
          <a:p>
            <a:r>
              <a:rPr lang="es-CL" b="1" dirty="0"/>
              <a:t>Artículo impreso</a:t>
            </a:r>
          </a:p>
          <a:p>
            <a:pPr marL="0" indent="0">
              <a:buNone/>
            </a:pPr>
            <a:r>
              <a:rPr lang="es-CL" dirty="0"/>
              <a:t>Apellido, A. A. (Año). Título del artículo. </a:t>
            </a:r>
            <a:r>
              <a:rPr lang="es-CL" i="1" dirty="0"/>
              <a:t>Nombre de la revista, volumen</a:t>
            </a:r>
            <a:r>
              <a:rPr lang="es-CL" dirty="0"/>
              <a:t>(número), </a:t>
            </a:r>
            <a:r>
              <a:rPr lang="es-CL" dirty="0" err="1"/>
              <a:t>pp</a:t>
            </a:r>
            <a:r>
              <a:rPr lang="es-CL" dirty="0"/>
              <a:t>-pp.</a:t>
            </a:r>
          </a:p>
          <a:p>
            <a:pPr marL="0" indent="0">
              <a:buNone/>
            </a:pPr>
            <a:r>
              <a:rPr lang="es-CL" dirty="0" err="1"/>
              <a:t>Fields</a:t>
            </a:r>
            <a:r>
              <a:rPr lang="es-CL" dirty="0"/>
              <a:t>, D. (2007). Más </a:t>
            </a:r>
            <a:r>
              <a:rPr lang="es-CL" dirty="0" err="1"/>
              <a:t>alláde</a:t>
            </a:r>
            <a:r>
              <a:rPr lang="es-CL" dirty="0"/>
              <a:t> la teoría neuronal. </a:t>
            </a:r>
            <a:r>
              <a:rPr lang="es-CL" i="1" dirty="0"/>
              <a:t>Mente y Cerebro, </a:t>
            </a:r>
            <a:r>
              <a:rPr lang="es-CL" dirty="0"/>
              <a:t>(24), 12-17.</a:t>
            </a:r>
          </a:p>
          <a:p>
            <a:pPr marL="0" indent="0">
              <a:buNone/>
            </a:pPr>
            <a:endParaRPr lang="es-CL" dirty="0"/>
          </a:p>
          <a:p>
            <a:r>
              <a:rPr lang="es-CL" b="1" dirty="0"/>
              <a:t>Artículo en línea</a:t>
            </a:r>
          </a:p>
          <a:p>
            <a:pPr marL="457200" indent="-457200">
              <a:buNone/>
            </a:pPr>
            <a:r>
              <a:rPr lang="es-CL" dirty="0"/>
              <a:t>Apellido, A. A. (Año). Título del artículo. </a:t>
            </a:r>
            <a:r>
              <a:rPr lang="es-CL" i="1" dirty="0"/>
              <a:t>Nombre de la revista, volumen</a:t>
            </a:r>
            <a:r>
              <a:rPr lang="es-CL" dirty="0"/>
              <a:t>(número), </a:t>
            </a:r>
            <a:r>
              <a:rPr lang="es-CL" dirty="0" err="1"/>
              <a:t>pp</a:t>
            </a:r>
            <a:r>
              <a:rPr lang="es-CL" dirty="0"/>
              <a:t>-pp. </a:t>
            </a:r>
            <a:r>
              <a:rPr lang="es-CL" dirty="0">
                <a:hlinkClick r:id="rId2"/>
              </a:rPr>
              <a:t>http://www.ejemplo.123</a:t>
            </a:r>
            <a:endParaRPr lang="es-CL" dirty="0"/>
          </a:p>
          <a:p>
            <a:pPr marL="457200" indent="-457200">
              <a:buNone/>
            </a:pPr>
            <a:r>
              <a:rPr lang="es-CL" dirty="0"/>
              <a:t>Mota de Cabrera, C. (2006). El rol de la escritura dentro del currículo de la enseñanza y aprendizaje del inglés como segunda lengua (</a:t>
            </a:r>
            <a:r>
              <a:rPr lang="es-CL" dirty="0" err="1"/>
              <a:t>esl</a:t>
            </a:r>
            <a:r>
              <a:rPr lang="es-CL" dirty="0"/>
              <a:t>/</a:t>
            </a:r>
            <a:r>
              <a:rPr lang="es-CL" dirty="0" err="1"/>
              <a:t>efl</a:t>
            </a:r>
            <a:r>
              <a:rPr lang="es-CL" dirty="0"/>
              <a:t>): Una perspectiva histórica. </a:t>
            </a:r>
            <a:r>
              <a:rPr lang="es-CL" i="1" dirty="0"/>
              <a:t>Acción Pedagógica, 15</a:t>
            </a:r>
            <a:r>
              <a:rPr lang="es-CL" dirty="0"/>
              <a:t>(1), 56-63. </a:t>
            </a:r>
            <a:r>
              <a:rPr lang="es-CL" dirty="0">
                <a:hlinkClick r:id="rId3"/>
              </a:rPr>
              <a:t>http://www.saber.ula.ve/accionpe</a:t>
            </a:r>
            <a:r>
              <a:rPr lang="es-CL" dirty="0"/>
              <a:t> </a:t>
            </a:r>
          </a:p>
        </p:txBody>
      </p:sp>
    </p:spTree>
    <p:extLst>
      <p:ext uri="{BB962C8B-B14F-4D97-AF65-F5344CB8AC3E}">
        <p14:creationId xmlns:p14="http://schemas.microsoft.com/office/powerpoint/2010/main" val="1628771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FC012A5-170D-4B0F-A916-A8EE2C6CE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F40654-5E8C-468A-9596-50927AF1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598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90FA53-8830-44E6-9ACD-BE54F8451C0B}"/>
              </a:ext>
            </a:extLst>
          </p:cNvPr>
          <p:cNvSpPr>
            <a:spLocks noGrp="1"/>
          </p:cNvSpPr>
          <p:nvPr>
            <p:ph type="title"/>
          </p:nvPr>
        </p:nvSpPr>
        <p:spPr>
          <a:xfrm>
            <a:off x="965201" y="1354945"/>
            <a:ext cx="2059048" cy="4148110"/>
          </a:xfrm>
        </p:spPr>
        <p:txBody>
          <a:bodyPr anchor="ctr">
            <a:normAutofit/>
          </a:bodyPr>
          <a:lstStyle/>
          <a:p>
            <a:r>
              <a:rPr lang="es-CL" sz="2800" dirty="0">
                <a:solidFill>
                  <a:srgbClr val="2A1A00"/>
                </a:solidFill>
              </a:rPr>
              <a:t>Variación de acuerdo a la cantidad de autores</a:t>
            </a:r>
          </a:p>
        </p:txBody>
      </p:sp>
      <p:sp>
        <p:nvSpPr>
          <p:cNvPr id="21" name="Rectangle 20">
            <a:extLst>
              <a:ext uri="{FF2B5EF4-FFF2-40B4-BE49-F238E27FC236}">
                <a16:creationId xmlns:a16="http://schemas.microsoft.com/office/drawing/2014/main" id="{50B1BD4A-8DE6-4266-9C27-59260F938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3467"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Marcador de contenido 2">
            <a:extLst>
              <a:ext uri="{FF2B5EF4-FFF2-40B4-BE49-F238E27FC236}">
                <a16:creationId xmlns:a16="http://schemas.microsoft.com/office/drawing/2014/main" id="{55FE0E44-C783-4502-8759-BE358D79F6EE}"/>
              </a:ext>
            </a:extLst>
          </p:cNvPr>
          <p:cNvSpPr>
            <a:spLocks noGrp="1"/>
          </p:cNvSpPr>
          <p:nvPr>
            <p:ph idx="1"/>
          </p:nvPr>
        </p:nvSpPr>
        <p:spPr>
          <a:xfrm>
            <a:off x="3828580" y="0"/>
            <a:ext cx="7601419" cy="6858000"/>
          </a:xfrm>
        </p:spPr>
        <p:txBody>
          <a:bodyPr anchor="ctr">
            <a:normAutofit/>
          </a:bodyPr>
          <a:lstStyle/>
          <a:p>
            <a:pPr>
              <a:lnSpc>
                <a:spcPct val="100000"/>
              </a:lnSpc>
            </a:pPr>
            <a:r>
              <a:rPr lang="es-CL" sz="1600" b="1" dirty="0"/>
              <a:t>Un autor </a:t>
            </a:r>
            <a:endParaRPr lang="es-CL" sz="1600" dirty="0"/>
          </a:p>
          <a:p>
            <a:pPr marL="457200" indent="-457200">
              <a:lnSpc>
                <a:spcPct val="100000"/>
              </a:lnSpc>
              <a:buNone/>
            </a:pPr>
            <a:r>
              <a:rPr lang="es-CL" sz="1600" b="1" dirty="0"/>
              <a:t>Apellido, A. A. (Fecha). Título del artículo. </a:t>
            </a:r>
            <a:r>
              <a:rPr lang="es-CL" sz="1600" b="1" i="1" dirty="0"/>
              <a:t>Nombre de la revista, volumen</a:t>
            </a:r>
            <a:r>
              <a:rPr lang="es-CL" sz="1600" b="1" dirty="0"/>
              <a:t>(número). </a:t>
            </a:r>
            <a:r>
              <a:rPr lang="es-CL" sz="1600" b="1" dirty="0" err="1"/>
              <a:t>Pp</a:t>
            </a:r>
            <a:r>
              <a:rPr lang="es-CL" sz="1600" b="1" dirty="0"/>
              <a:t>-pp.</a:t>
            </a:r>
          </a:p>
          <a:p>
            <a:pPr marL="457200" indent="-457200">
              <a:lnSpc>
                <a:spcPct val="100000"/>
              </a:lnSpc>
              <a:buNone/>
            </a:pPr>
            <a:r>
              <a:rPr lang="es-CL" sz="1600" dirty="0"/>
              <a:t>Lanza-Castelli, G.. (2011) Las polaridades de la mentalización en la práctica clínica. </a:t>
            </a:r>
            <a:r>
              <a:rPr lang="es-CL" sz="1600" i="1" dirty="0"/>
              <a:t>Clínica e Investigación Relacional. Revista electrónica de </a:t>
            </a:r>
            <a:r>
              <a:rPr lang="es-CL" sz="1600" i="1" dirty="0" err="1"/>
              <a:t>Psicoterapía</a:t>
            </a:r>
            <a:r>
              <a:rPr lang="es-CL" sz="1600" i="1" dirty="0"/>
              <a:t>, 5</a:t>
            </a:r>
            <a:r>
              <a:rPr lang="es-CL" sz="1600" dirty="0"/>
              <a:t>(2), 295-315.</a:t>
            </a:r>
          </a:p>
          <a:p>
            <a:pPr>
              <a:lnSpc>
                <a:spcPct val="100000"/>
              </a:lnSpc>
            </a:pPr>
            <a:r>
              <a:rPr lang="es-CL" sz="1600" b="1" dirty="0"/>
              <a:t>De dos hasta veinte autores</a:t>
            </a:r>
          </a:p>
          <a:p>
            <a:pPr marL="0" indent="0">
              <a:lnSpc>
                <a:spcPct val="100000"/>
              </a:lnSpc>
              <a:buNone/>
            </a:pPr>
            <a:r>
              <a:rPr lang="es-CL" sz="1600" b="1" dirty="0"/>
              <a:t>Se listan todos los autores separados por una coma y en el último se escribe “y”</a:t>
            </a:r>
          </a:p>
          <a:p>
            <a:pPr marL="457200" indent="-457200">
              <a:lnSpc>
                <a:spcPct val="100000"/>
              </a:lnSpc>
              <a:buNone/>
            </a:pPr>
            <a:r>
              <a:rPr lang="es-CL" sz="1600" dirty="0" err="1"/>
              <a:t>Cryan</a:t>
            </a:r>
            <a:r>
              <a:rPr lang="es-CL" sz="1600" dirty="0"/>
              <a:t>, G. y Quiroga, S. (2016). Análisis de la Función Reflexiva-RF en Sesiones de Grupo de Terapia Focalizada para  Adolescentes Violentos. </a:t>
            </a:r>
            <a:r>
              <a:rPr lang="es-CL" sz="1600" i="1" dirty="0"/>
              <a:t>Revista Interamericana de Psicología, 50</a:t>
            </a:r>
            <a:r>
              <a:rPr lang="es-CL" sz="1600" dirty="0"/>
              <a:t>(2), 275-287.</a:t>
            </a:r>
          </a:p>
          <a:p>
            <a:pPr marL="457200" indent="-457200">
              <a:lnSpc>
                <a:spcPct val="100000"/>
              </a:lnSpc>
              <a:buNone/>
            </a:pPr>
            <a:r>
              <a:rPr lang="es-CL" sz="1600" dirty="0"/>
              <a:t>Atún, R. Monteiro de Andrade, L. O., Almeida, G., </a:t>
            </a:r>
            <a:r>
              <a:rPr lang="es-CL" sz="1600" dirty="0" err="1"/>
              <a:t>Cotler</a:t>
            </a:r>
            <a:r>
              <a:rPr lang="es-CL" sz="1600" dirty="0"/>
              <a:t>, D., </a:t>
            </a:r>
            <a:r>
              <a:rPr lang="es-CL" sz="1600" dirty="0" err="1"/>
              <a:t>Dmytraczenko</a:t>
            </a:r>
            <a:r>
              <a:rPr lang="es-CL" sz="1600" dirty="0"/>
              <a:t>,  T., </a:t>
            </a:r>
            <a:r>
              <a:rPr lang="es-CL" sz="1600" dirty="0" err="1"/>
              <a:t>Frenz</a:t>
            </a:r>
            <a:r>
              <a:rPr lang="es-CL" sz="1600" dirty="0"/>
              <a:t>, P., García, P., Gómez-Dantés, O., </a:t>
            </a:r>
            <a:r>
              <a:rPr lang="es-CL" sz="1600" dirty="0" err="1"/>
              <a:t>Knaul</a:t>
            </a:r>
            <a:r>
              <a:rPr lang="es-CL" sz="1600" dirty="0"/>
              <a:t>, F. M., Muntaner, C., Braga de Paula, J., </a:t>
            </a:r>
            <a:r>
              <a:rPr lang="es-CL" sz="1600" dirty="0" err="1"/>
              <a:t>Rígoli</a:t>
            </a:r>
            <a:r>
              <a:rPr lang="es-CL" sz="1600" dirty="0"/>
              <a:t>, F., Castell-</a:t>
            </a:r>
            <a:r>
              <a:rPr lang="es-CL" sz="1600" dirty="0" err="1"/>
              <a:t>Florit</a:t>
            </a:r>
            <a:r>
              <a:rPr lang="es-CL" sz="1600" dirty="0"/>
              <a:t> </a:t>
            </a:r>
            <a:r>
              <a:rPr lang="es-CL" sz="1600" dirty="0" err="1"/>
              <a:t>Serrate</a:t>
            </a:r>
            <a:r>
              <a:rPr lang="es-CL" sz="1600" dirty="0"/>
              <a:t>, P. y </a:t>
            </a:r>
            <a:r>
              <a:rPr lang="es-CL" sz="1600" dirty="0" err="1"/>
              <a:t>Wagstaff</a:t>
            </a:r>
            <a:r>
              <a:rPr lang="es-CL" sz="1600" dirty="0"/>
              <a:t>, A. (2015). </a:t>
            </a:r>
            <a:r>
              <a:rPr lang="es-CL" sz="1600" dirty="0" err="1"/>
              <a:t>Health-system</a:t>
            </a:r>
            <a:r>
              <a:rPr lang="es-CL" sz="1600" dirty="0"/>
              <a:t> </a:t>
            </a:r>
            <a:r>
              <a:rPr lang="es-CL" sz="1600" dirty="0" err="1"/>
              <a:t>reform</a:t>
            </a:r>
            <a:r>
              <a:rPr lang="es-CL" sz="1600" dirty="0"/>
              <a:t> and universal </a:t>
            </a:r>
            <a:r>
              <a:rPr lang="es-CL" sz="1600" dirty="0" err="1"/>
              <a:t>health</a:t>
            </a:r>
            <a:r>
              <a:rPr lang="es-CL" sz="1600" dirty="0"/>
              <a:t> </a:t>
            </a:r>
            <a:r>
              <a:rPr lang="es-CL" sz="1600" dirty="0" err="1"/>
              <a:t>coverege</a:t>
            </a:r>
            <a:r>
              <a:rPr lang="es-CL" sz="1600" dirty="0"/>
              <a:t> in </a:t>
            </a:r>
            <a:r>
              <a:rPr lang="es-CL" sz="1600" dirty="0" err="1"/>
              <a:t>Latin</a:t>
            </a:r>
            <a:r>
              <a:rPr lang="es-CL" sz="1600" dirty="0"/>
              <a:t> </a:t>
            </a:r>
            <a:r>
              <a:rPr lang="es-CL" sz="1600" dirty="0" err="1"/>
              <a:t>America</a:t>
            </a:r>
            <a:r>
              <a:rPr lang="es-CL" sz="1600" dirty="0"/>
              <a:t>. </a:t>
            </a:r>
            <a:r>
              <a:rPr lang="es-CL" sz="1600" i="1" dirty="0" err="1"/>
              <a:t>The</a:t>
            </a:r>
            <a:r>
              <a:rPr lang="es-CL" sz="1600" i="1" dirty="0"/>
              <a:t> Lancet, 385 (</a:t>
            </a:r>
            <a:r>
              <a:rPr lang="es-CL" sz="1600" dirty="0"/>
              <a:t>9974), 1230-1247.  http://doi.org/10.1016/s0140-6736(14)61646-9</a:t>
            </a:r>
          </a:p>
          <a:p>
            <a:pPr>
              <a:lnSpc>
                <a:spcPct val="100000"/>
              </a:lnSpc>
            </a:pPr>
            <a:r>
              <a:rPr lang="es-CL" sz="1600" b="1" dirty="0" err="1"/>
              <a:t>Ventiún</a:t>
            </a:r>
            <a:r>
              <a:rPr lang="es-CL" sz="1600" b="1" dirty="0"/>
              <a:t> o más autores</a:t>
            </a:r>
          </a:p>
          <a:p>
            <a:pPr marL="0" indent="0">
              <a:lnSpc>
                <a:spcPct val="100000"/>
              </a:lnSpc>
              <a:buNone/>
            </a:pPr>
            <a:r>
              <a:rPr lang="es-CL" sz="1600" b="1" dirty="0"/>
              <a:t>Se listan los primeros diecinueve autores, se ponen puntos suspensivos y se lista el último autor, sin poner [y] antes. </a:t>
            </a:r>
          </a:p>
          <a:p>
            <a:pPr marL="457200" indent="-457200">
              <a:lnSpc>
                <a:spcPct val="100000"/>
              </a:lnSpc>
              <a:buNone/>
            </a:pPr>
            <a:r>
              <a:rPr lang="es-CL" sz="1600" dirty="0" err="1"/>
              <a:t>Wolchik</a:t>
            </a:r>
            <a:r>
              <a:rPr lang="es-CL" sz="1600" dirty="0"/>
              <a:t>,, S. A., West, S. G., Sandler, I.N., </a:t>
            </a:r>
            <a:r>
              <a:rPr lang="es-CL" sz="1600" dirty="0" err="1"/>
              <a:t>Tein</a:t>
            </a:r>
            <a:r>
              <a:rPr lang="es-CL" sz="1600" dirty="0"/>
              <a:t>, J.-Y., </a:t>
            </a:r>
            <a:r>
              <a:rPr lang="es-CL" sz="1600" dirty="0" err="1"/>
              <a:t>Coatsworth</a:t>
            </a:r>
            <a:r>
              <a:rPr lang="es-CL" sz="1600" dirty="0"/>
              <a:t>, D., Lengua, L.,…Griffin, W. A. (2000).  </a:t>
            </a:r>
            <a:r>
              <a:rPr lang="es-CL" sz="1600" dirty="0" err="1"/>
              <a:t>An</a:t>
            </a:r>
            <a:r>
              <a:rPr lang="es-CL" sz="1600" dirty="0"/>
              <a:t> experimental </a:t>
            </a:r>
            <a:r>
              <a:rPr lang="es-CL" sz="1600" dirty="0" err="1"/>
              <a:t>evaluation</a:t>
            </a:r>
            <a:r>
              <a:rPr lang="es-CL" sz="1600" dirty="0"/>
              <a:t> </a:t>
            </a:r>
            <a:r>
              <a:rPr lang="es-CL" sz="1600" dirty="0" err="1"/>
              <a:t>of</a:t>
            </a:r>
            <a:r>
              <a:rPr lang="es-CL" sz="1600" dirty="0"/>
              <a:t> </a:t>
            </a:r>
            <a:r>
              <a:rPr lang="es-CL" sz="1600" dirty="0" err="1"/>
              <a:t>theory-based</a:t>
            </a:r>
            <a:r>
              <a:rPr lang="es-CL" sz="1600" dirty="0"/>
              <a:t> </a:t>
            </a:r>
            <a:r>
              <a:rPr lang="es-CL" sz="1600" dirty="0" err="1"/>
              <a:t>mother</a:t>
            </a:r>
            <a:r>
              <a:rPr lang="es-CL" sz="1600" dirty="0"/>
              <a:t> and </a:t>
            </a:r>
            <a:r>
              <a:rPr lang="es-CL" sz="1600" dirty="0" err="1"/>
              <a:t>mother-child</a:t>
            </a:r>
            <a:r>
              <a:rPr lang="es-CL" sz="1600" dirty="0"/>
              <a:t> </a:t>
            </a:r>
            <a:r>
              <a:rPr lang="es-CL" sz="1600" dirty="0" err="1"/>
              <a:t>programs</a:t>
            </a:r>
            <a:r>
              <a:rPr lang="es-CL" sz="1600" dirty="0"/>
              <a:t> </a:t>
            </a:r>
            <a:r>
              <a:rPr lang="es-CL" sz="1600" dirty="0" err="1"/>
              <a:t>for</a:t>
            </a:r>
            <a:r>
              <a:rPr lang="es-CL" sz="1600" dirty="0"/>
              <a:t> </a:t>
            </a:r>
            <a:r>
              <a:rPr lang="es-CL" sz="1600" dirty="0" err="1"/>
              <a:t>children</a:t>
            </a:r>
            <a:r>
              <a:rPr lang="es-CL" sz="1600" dirty="0"/>
              <a:t> </a:t>
            </a:r>
            <a:r>
              <a:rPr lang="es-CL" sz="1600" dirty="0" err="1"/>
              <a:t>of</a:t>
            </a:r>
            <a:r>
              <a:rPr lang="es-CL" sz="1600" dirty="0"/>
              <a:t> </a:t>
            </a:r>
            <a:r>
              <a:rPr lang="es-CL" sz="1600" dirty="0" err="1"/>
              <a:t>divorce</a:t>
            </a:r>
            <a:r>
              <a:rPr lang="es-CL" sz="1600" dirty="0"/>
              <a:t>. </a:t>
            </a:r>
            <a:r>
              <a:rPr lang="es-CL" sz="1600" i="1" dirty="0" err="1"/>
              <a:t>Journal</a:t>
            </a:r>
            <a:r>
              <a:rPr lang="es-CL" sz="1600" i="1" dirty="0"/>
              <a:t> </a:t>
            </a:r>
            <a:r>
              <a:rPr lang="es-CL" sz="1600" i="1" dirty="0" err="1"/>
              <a:t>of</a:t>
            </a:r>
            <a:r>
              <a:rPr lang="es-CL" sz="1600" i="1" dirty="0"/>
              <a:t> </a:t>
            </a:r>
            <a:r>
              <a:rPr lang="es-CL" sz="1600" i="1" dirty="0" err="1"/>
              <a:t>Consulting</a:t>
            </a:r>
            <a:r>
              <a:rPr lang="es-CL" sz="1600" i="1" dirty="0"/>
              <a:t> and </a:t>
            </a:r>
            <a:r>
              <a:rPr lang="es-CL" sz="1600" i="1" dirty="0" err="1"/>
              <a:t>Clinical</a:t>
            </a:r>
            <a:r>
              <a:rPr lang="es-CL" sz="1600" i="1" dirty="0"/>
              <a:t> </a:t>
            </a:r>
            <a:r>
              <a:rPr lang="es-CL" sz="1600" i="1" dirty="0" err="1"/>
              <a:t>Psychology</a:t>
            </a:r>
            <a:r>
              <a:rPr lang="es-CL" sz="1600" i="1" dirty="0"/>
              <a:t>, 68, </a:t>
            </a:r>
            <a:r>
              <a:rPr lang="es-CL" sz="1600" dirty="0"/>
              <a:t>843-856.</a:t>
            </a:r>
          </a:p>
          <a:p>
            <a:pPr marL="0" indent="0">
              <a:lnSpc>
                <a:spcPct val="100000"/>
              </a:lnSpc>
              <a:buNone/>
            </a:pPr>
            <a:endParaRPr lang="es-CL" sz="1600" dirty="0"/>
          </a:p>
          <a:p>
            <a:pPr marL="0" indent="0">
              <a:lnSpc>
                <a:spcPct val="100000"/>
              </a:lnSpc>
              <a:buNone/>
            </a:pPr>
            <a:endParaRPr lang="es-CL" sz="1600" dirty="0"/>
          </a:p>
        </p:txBody>
      </p:sp>
    </p:spTree>
    <p:extLst>
      <p:ext uri="{BB962C8B-B14F-4D97-AF65-F5344CB8AC3E}">
        <p14:creationId xmlns:p14="http://schemas.microsoft.com/office/powerpoint/2010/main" val="2013233563"/>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F9D161-D293-41B8-A8AF-739DFE61FB67}"/>
              </a:ext>
            </a:extLst>
          </p:cNvPr>
          <p:cNvSpPr>
            <a:spLocks noGrp="1"/>
          </p:cNvSpPr>
          <p:nvPr>
            <p:ph type="title"/>
          </p:nvPr>
        </p:nvSpPr>
        <p:spPr/>
        <p:txBody>
          <a:bodyPr/>
          <a:lstStyle/>
          <a:p>
            <a:r>
              <a:rPr lang="es-CL" dirty="0"/>
              <a:t>3.2.2 periódico</a:t>
            </a:r>
          </a:p>
        </p:txBody>
      </p:sp>
      <p:pic>
        <p:nvPicPr>
          <p:cNvPr id="5" name="Marcador de contenido 4" descr="Interfaz de usuario gráfica, Texto, Aplicación, Correo electrónico&#10;&#10;Descripción generada automáticamente">
            <a:extLst>
              <a:ext uri="{FF2B5EF4-FFF2-40B4-BE49-F238E27FC236}">
                <a16:creationId xmlns:a16="http://schemas.microsoft.com/office/drawing/2014/main" id="{2AE1E777-38D1-4050-849C-78CC492D7192}"/>
              </a:ext>
            </a:extLst>
          </p:cNvPr>
          <p:cNvPicPr>
            <a:picLocks noGrp="1" noChangeAspect="1"/>
          </p:cNvPicPr>
          <p:nvPr>
            <p:ph idx="1"/>
          </p:nvPr>
        </p:nvPicPr>
        <p:blipFill>
          <a:blip r:embed="rId2"/>
          <a:stretch>
            <a:fillRect/>
          </a:stretch>
        </p:blipFill>
        <p:spPr>
          <a:xfrm>
            <a:off x="1251678" y="1128451"/>
            <a:ext cx="9726920" cy="5466900"/>
          </a:xfrm>
        </p:spPr>
      </p:pic>
    </p:spTree>
    <p:extLst>
      <p:ext uri="{BB962C8B-B14F-4D97-AF65-F5344CB8AC3E}">
        <p14:creationId xmlns:p14="http://schemas.microsoft.com/office/powerpoint/2010/main" val="3767354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xmlns:aink="http://schemas.microsoft.com/office/drawing/2016/ink" Requires="p14 aink">
          <p:contentPart p14:bwMode="auto" r:id="rId2">
            <p14:nvContentPartPr>
              <p14:cNvPr id="2" name="Entrada de lápiz 1">
                <a:extLst>
                  <a:ext uri="{FF2B5EF4-FFF2-40B4-BE49-F238E27FC236}">
                    <a16:creationId xmlns:a16="http://schemas.microsoft.com/office/drawing/2014/main" id="{D9809A10-DAE2-4A25-97AB-425235A863F0}"/>
                  </a:ext>
                </a:extLst>
              </p14:cNvPr>
              <p14:cNvContentPartPr/>
              <p14:nvPr/>
            </p14:nvContentPartPr>
            <p14:xfrm>
              <a:off x="5486103" y="4016186"/>
              <a:ext cx="931680" cy="582120"/>
            </p14:xfrm>
          </p:contentPart>
        </mc:Choice>
        <mc:Fallback>
          <p:pic>
            <p:nvPicPr>
              <p:cNvPr id="2" name="Entrada de lápiz 1">
                <a:extLst>
                  <a:ext uri="{FF2B5EF4-FFF2-40B4-BE49-F238E27FC236}">
                    <a16:creationId xmlns:a16="http://schemas.microsoft.com/office/drawing/2014/main" id="{D9809A10-DAE2-4A25-97AB-425235A863F0}"/>
                  </a:ext>
                </a:extLst>
              </p:cNvPr>
              <p:cNvPicPr/>
              <p:nvPr/>
            </p:nvPicPr>
            <p:blipFill>
              <a:blip r:embed="rId3"/>
              <a:stretch>
                <a:fillRect/>
              </a:stretch>
            </p:blipFill>
            <p:spPr>
              <a:xfrm>
                <a:off x="5468103" y="3908186"/>
                <a:ext cx="967320" cy="7977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Entrada de lápiz 6">
                <a:extLst>
                  <a:ext uri="{FF2B5EF4-FFF2-40B4-BE49-F238E27FC236}">
                    <a16:creationId xmlns:a16="http://schemas.microsoft.com/office/drawing/2014/main" id="{348E77B0-BC7E-4A1C-997D-161E9284CA0C}"/>
                  </a:ext>
                </a:extLst>
              </p14:cNvPr>
              <p14:cNvContentPartPr/>
              <p14:nvPr/>
            </p14:nvContentPartPr>
            <p14:xfrm>
              <a:off x="5976063" y="2438306"/>
              <a:ext cx="5760" cy="360"/>
            </p14:xfrm>
          </p:contentPart>
        </mc:Choice>
        <mc:Fallback>
          <p:pic>
            <p:nvPicPr>
              <p:cNvPr id="7" name="Entrada de lápiz 6">
                <a:extLst>
                  <a:ext uri="{FF2B5EF4-FFF2-40B4-BE49-F238E27FC236}">
                    <a16:creationId xmlns:a16="http://schemas.microsoft.com/office/drawing/2014/main" id="{348E77B0-BC7E-4A1C-997D-161E9284CA0C}"/>
                  </a:ext>
                </a:extLst>
              </p:cNvPr>
              <p:cNvPicPr/>
              <p:nvPr/>
            </p:nvPicPr>
            <p:blipFill>
              <a:blip r:embed="rId5"/>
              <a:stretch>
                <a:fillRect/>
              </a:stretch>
            </p:blipFill>
            <p:spPr>
              <a:xfrm>
                <a:off x="5967423" y="2429306"/>
                <a:ext cx="234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Entrada de lápiz 7">
                <a:extLst>
                  <a:ext uri="{FF2B5EF4-FFF2-40B4-BE49-F238E27FC236}">
                    <a16:creationId xmlns:a16="http://schemas.microsoft.com/office/drawing/2014/main" id="{A701B473-4386-4A0F-9E5B-3308DE7517E7}"/>
                  </a:ext>
                </a:extLst>
              </p14:cNvPr>
              <p14:cNvContentPartPr/>
              <p14:nvPr/>
            </p14:nvContentPartPr>
            <p14:xfrm>
              <a:off x="2848743" y="1192346"/>
              <a:ext cx="360" cy="360"/>
            </p14:xfrm>
          </p:contentPart>
        </mc:Choice>
        <mc:Fallback>
          <p:pic>
            <p:nvPicPr>
              <p:cNvPr id="8" name="Entrada de lápiz 7">
                <a:extLst>
                  <a:ext uri="{FF2B5EF4-FFF2-40B4-BE49-F238E27FC236}">
                    <a16:creationId xmlns:a16="http://schemas.microsoft.com/office/drawing/2014/main" id="{A701B473-4386-4A0F-9E5B-3308DE7517E7}"/>
                  </a:ext>
                </a:extLst>
              </p:cNvPr>
              <p:cNvPicPr/>
              <p:nvPr/>
            </p:nvPicPr>
            <p:blipFill>
              <a:blip r:embed="rId7"/>
              <a:stretch>
                <a:fillRect/>
              </a:stretch>
            </p:blipFill>
            <p:spPr>
              <a:xfrm>
                <a:off x="2839743" y="1183706"/>
                <a:ext cx="18000" cy="18000"/>
              </a:xfrm>
              <a:prstGeom prst="rect">
                <a:avLst/>
              </a:prstGeom>
            </p:spPr>
          </p:pic>
        </mc:Fallback>
      </mc:AlternateContent>
      <p:sp>
        <p:nvSpPr>
          <p:cNvPr id="10" name="CuadroTexto 9">
            <a:extLst>
              <a:ext uri="{FF2B5EF4-FFF2-40B4-BE49-F238E27FC236}">
                <a16:creationId xmlns:a16="http://schemas.microsoft.com/office/drawing/2014/main" id="{1E3CBB6D-DEB0-4D68-81E7-10619C339143}"/>
              </a:ext>
            </a:extLst>
          </p:cNvPr>
          <p:cNvSpPr txBox="1"/>
          <p:nvPr/>
        </p:nvSpPr>
        <p:spPr>
          <a:xfrm>
            <a:off x="2309609" y="1748937"/>
            <a:ext cx="8216348" cy="2677656"/>
          </a:xfrm>
          <a:prstGeom prst="rect">
            <a:avLst/>
          </a:prstGeom>
          <a:noFill/>
        </p:spPr>
        <p:txBody>
          <a:bodyPr wrap="square" rtlCol="0">
            <a:spAutoFit/>
          </a:bodyPr>
          <a:lstStyle/>
          <a:p>
            <a:r>
              <a:rPr lang="es-MX" sz="2400" b="1" dirty="0"/>
              <a:t>Online</a:t>
            </a:r>
          </a:p>
          <a:p>
            <a:endParaRPr lang="es-MX" sz="2400" dirty="0"/>
          </a:p>
          <a:p>
            <a:r>
              <a:rPr lang="es-MX" sz="2400" dirty="0"/>
              <a:t>Apellido, A. A. (Fecha). Título del artículo. Nombre del periódico. </a:t>
            </a:r>
            <a:r>
              <a:rPr lang="es-MX" sz="2400" dirty="0">
                <a:hlinkClick r:id="rId8"/>
              </a:rPr>
              <a:t>http://www.ejemplo.123</a:t>
            </a:r>
            <a:endParaRPr lang="es-MX" sz="2400" dirty="0"/>
          </a:p>
          <a:p>
            <a:endParaRPr lang="es-MX" sz="2400" dirty="0"/>
          </a:p>
          <a:p>
            <a:r>
              <a:rPr lang="es-MX" sz="2400" dirty="0"/>
              <a:t>Bonet, E. (2 de febrero de 2011). Miles de personas oran en la plaza </a:t>
            </a:r>
            <a:r>
              <a:rPr lang="es-MX" sz="2400" dirty="0" err="1"/>
              <a:t>Tahrir</a:t>
            </a:r>
            <a:r>
              <a:rPr lang="es-MX" sz="2400" dirty="0"/>
              <a:t> de El Cairo. </a:t>
            </a:r>
            <a:r>
              <a:rPr lang="es-MX" sz="2400" i="1" dirty="0"/>
              <a:t>El Tiempo. </a:t>
            </a:r>
            <a:r>
              <a:rPr lang="es-MX" sz="2400" dirty="0">
                <a:hlinkClick r:id="rId9"/>
              </a:rPr>
              <a:t>http://www.eltiempo.com/</a:t>
            </a:r>
            <a:r>
              <a:rPr lang="es-MX" sz="2400" dirty="0"/>
              <a:t> </a:t>
            </a:r>
            <a:endParaRPr lang="es-CL" sz="2400" dirty="0"/>
          </a:p>
        </p:txBody>
      </p:sp>
    </p:spTree>
    <p:extLst>
      <p:ext uri="{BB962C8B-B14F-4D97-AF65-F5344CB8AC3E}">
        <p14:creationId xmlns:p14="http://schemas.microsoft.com/office/powerpoint/2010/main" val="2218812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89868916-58B2-48F0-B6C8-D995E8977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ila de revistas">
            <a:extLst>
              <a:ext uri="{FF2B5EF4-FFF2-40B4-BE49-F238E27FC236}">
                <a16:creationId xmlns:a16="http://schemas.microsoft.com/office/drawing/2014/main" id="{490C7462-B977-4A39-B797-ED18791DBA7C}"/>
              </a:ext>
            </a:extLst>
          </p:cNvPr>
          <p:cNvPicPr>
            <a:picLocks noChangeAspect="1"/>
          </p:cNvPicPr>
          <p:nvPr/>
        </p:nvPicPr>
        <p:blipFill rotWithShape="1">
          <a:blip r:embed="rId2"/>
          <a:srcRect l="4364" r="58366" b="-1"/>
          <a:stretch/>
        </p:blipFill>
        <p:spPr>
          <a:xfrm>
            <a:off x="8362943" y="10"/>
            <a:ext cx="3829057" cy="6857990"/>
          </a:xfrm>
          <a:prstGeom prst="rect">
            <a:avLst/>
          </a:prstGeom>
        </p:spPr>
      </p:pic>
      <p:sp>
        <p:nvSpPr>
          <p:cNvPr id="15" name="Freeform 13">
            <a:extLst>
              <a:ext uri="{FF2B5EF4-FFF2-40B4-BE49-F238E27FC236}">
                <a16:creationId xmlns:a16="http://schemas.microsoft.com/office/drawing/2014/main" id="{BB82496C-9AD4-4916-BAB7-FF3CC04B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0" y="0"/>
            <a:ext cx="9807836"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2" name="Título 1">
            <a:extLst>
              <a:ext uri="{FF2B5EF4-FFF2-40B4-BE49-F238E27FC236}">
                <a16:creationId xmlns:a16="http://schemas.microsoft.com/office/drawing/2014/main" id="{4D9D054B-1727-40C3-BD58-4BAE40F85E57}"/>
              </a:ext>
            </a:extLst>
          </p:cNvPr>
          <p:cNvSpPr>
            <a:spLocks noGrp="1"/>
          </p:cNvSpPr>
          <p:nvPr>
            <p:ph type="title"/>
          </p:nvPr>
        </p:nvSpPr>
        <p:spPr>
          <a:xfrm>
            <a:off x="544403" y="1098388"/>
            <a:ext cx="7818540" cy="4394988"/>
          </a:xfrm>
        </p:spPr>
        <p:txBody>
          <a:bodyPr vert="horz" lIns="91440" tIns="45720" rIns="91440" bIns="45720" rtlCol="0" anchor="ctr">
            <a:normAutofit/>
          </a:bodyPr>
          <a:lstStyle/>
          <a:p>
            <a:r>
              <a:rPr lang="en-US" sz="7800" dirty="0"/>
              <a:t>3.2.3 </a:t>
            </a:r>
            <a:r>
              <a:rPr lang="en-US" sz="7800" dirty="0" err="1"/>
              <a:t>Artículos</a:t>
            </a:r>
            <a:r>
              <a:rPr lang="en-US" sz="7800" dirty="0"/>
              <a:t> de </a:t>
            </a:r>
            <a:r>
              <a:rPr lang="en-US" sz="7800" dirty="0" err="1"/>
              <a:t>revista</a:t>
            </a:r>
            <a:r>
              <a:rPr lang="en-US" sz="7800" dirty="0"/>
              <a:t> (magazine)</a:t>
            </a:r>
          </a:p>
        </p:txBody>
      </p:sp>
      <p:sp>
        <p:nvSpPr>
          <p:cNvPr id="3" name="Marcador de texto 2">
            <a:extLst>
              <a:ext uri="{FF2B5EF4-FFF2-40B4-BE49-F238E27FC236}">
                <a16:creationId xmlns:a16="http://schemas.microsoft.com/office/drawing/2014/main" id="{220B1990-ED95-444E-A4CB-52B48F2897FC}"/>
              </a:ext>
            </a:extLst>
          </p:cNvPr>
          <p:cNvSpPr>
            <a:spLocks noGrp="1"/>
          </p:cNvSpPr>
          <p:nvPr>
            <p:ph type="body" idx="1"/>
          </p:nvPr>
        </p:nvSpPr>
        <p:spPr>
          <a:xfrm>
            <a:off x="544403" y="5563388"/>
            <a:ext cx="7818540" cy="742279"/>
          </a:xfrm>
        </p:spPr>
        <p:txBody>
          <a:bodyPr vert="horz" lIns="91440" tIns="45720" rIns="91440" bIns="45720" rtlCol="0" anchor="t">
            <a:normAutofit/>
          </a:bodyPr>
          <a:lstStyle/>
          <a:p>
            <a:endParaRPr lang="en-US">
              <a:solidFill>
                <a:schemeClr val="bg2"/>
              </a:solidFill>
            </a:endParaRPr>
          </a:p>
        </p:txBody>
      </p:sp>
      <p:sp>
        <p:nvSpPr>
          <p:cNvPr id="17" name="Rectangle 16">
            <a:extLst>
              <a:ext uri="{FF2B5EF4-FFF2-40B4-BE49-F238E27FC236}">
                <a16:creationId xmlns:a16="http://schemas.microsoft.com/office/drawing/2014/main" id="{517C1286-B472-4907-9B47-E8C9FE290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16">
            <a:extLst>
              <a:ext uri="{FF2B5EF4-FFF2-40B4-BE49-F238E27FC236}">
                <a16:creationId xmlns:a16="http://schemas.microsoft.com/office/drawing/2014/main" id="{28B35564-38A4-457A-BD01-15D6F1659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33061"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bg2"/>
          </a:solidFill>
          <a:ln w="0">
            <a:noFill/>
            <a:prstDash val="solid"/>
            <a:round/>
            <a:headEnd/>
            <a:tailEnd/>
          </a:ln>
        </p:spPr>
      </p:sp>
    </p:spTree>
    <p:extLst>
      <p:ext uri="{BB962C8B-B14F-4D97-AF65-F5344CB8AC3E}">
        <p14:creationId xmlns:p14="http://schemas.microsoft.com/office/powerpoint/2010/main" val="2313956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8" name="Rectangle 9">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1">
            <a:extLst>
              <a:ext uri="{FF2B5EF4-FFF2-40B4-BE49-F238E27FC236}">
                <a16:creationId xmlns:a16="http://schemas.microsoft.com/office/drawing/2014/main" id="{8A25BF79-9ED2-4290-8C48-1AB107B67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4DD57E2-CA88-4DF0-8A7A-0796A68C3B55}"/>
              </a:ext>
            </a:extLst>
          </p:cNvPr>
          <p:cNvSpPr>
            <a:spLocks noGrp="1"/>
          </p:cNvSpPr>
          <p:nvPr>
            <p:ph type="title"/>
          </p:nvPr>
        </p:nvSpPr>
        <p:spPr>
          <a:xfrm>
            <a:off x="4407054" y="433138"/>
            <a:ext cx="5356013" cy="1443789"/>
          </a:xfrm>
        </p:spPr>
        <p:txBody>
          <a:bodyPr vert="horz" lIns="91440" tIns="45720" rIns="91440" bIns="45720" rtlCol="0" anchor="b">
            <a:normAutofit/>
          </a:bodyPr>
          <a:lstStyle/>
          <a:p>
            <a:r>
              <a:rPr lang="en-US" sz="4800">
                <a:solidFill>
                  <a:schemeClr val="tx1">
                    <a:lumMod val="95000"/>
                    <a:lumOff val="5000"/>
                  </a:schemeClr>
                </a:solidFill>
              </a:rPr>
              <a:t>Abreviaturas utilizadas</a:t>
            </a:r>
            <a:endParaRPr lang="en-US" sz="4800" dirty="0">
              <a:solidFill>
                <a:schemeClr val="tx1">
                  <a:lumMod val="95000"/>
                  <a:lumOff val="5000"/>
                </a:schemeClr>
              </a:solidFill>
            </a:endParaRPr>
          </a:p>
        </p:txBody>
      </p:sp>
      <p:sp>
        <p:nvSpPr>
          <p:cNvPr id="20" name="Freeform: Shape 13">
            <a:extLst>
              <a:ext uri="{FF2B5EF4-FFF2-40B4-BE49-F238E27FC236}">
                <a16:creationId xmlns:a16="http://schemas.microsoft.com/office/drawing/2014/main" id="{68A549F5-BF47-4351-BA22-B59919984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921728" cy="6858000"/>
          </a:xfrm>
          <a:custGeom>
            <a:avLst/>
            <a:gdLst>
              <a:gd name="connsiteX0" fmla="*/ 0 w 2921728"/>
              <a:gd name="connsiteY0" fmla="*/ 0 h 6858000"/>
              <a:gd name="connsiteX1" fmla="*/ 2035903 w 2921728"/>
              <a:gd name="connsiteY1" fmla="*/ 0 h 6858000"/>
              <a:gd name="connsiteX2" fmla="*/ 2202677 w 2921728"/>
              <a:gd name="connsiteY2" fmla="*/ 0 h 6858000"/>
              <a:gd name="connsiteX3" fmla="*/ 2745516 w 2921728"/>
              <a:gd name="connsiteY3" fmla="*/ 0 h 6858000"/>
              <a:gd name="connsiteX4" fmla="*/ 2747103 w 2921728"/>
              <a:gd name="connsiteY4" fmla="*/ 68263 h 6858000"/>
              <a:gd name="connsiteX5" fmla="*/ 2755041 w 2921728"/>
              <a:gd name="connsiteY5" fmla="*/ 128588 h 6858000"/>
              <a:gd name="connsiteX6" fmla="*/ 2766153 w 2921728"/>
              <a:gd name="connsiteY6" fmla="*/ 180975 h 6858000"/>
              <a:gd name="connsiteX7" fmla="*/ 2780441 w 2921728"/>
              <a:gd name="connsiteY7" fmla="*/ 227013 h 6858000"/>
              <a:gd name="connsiteX8" fmla="*/ 2796316 w 2921728"/>
              <a:gd name="connsiteY8" fmla="*/ 268288 h 6858000"/>
              <a:gd name="connsiteX9" fmla="*/ 2815366 w 2921728"/>
              <a:gd name="connsiteY9" fmla="*/ 304800 h 6858000"/>
              <a:gd name="connsiteX10" fmla="*/ 2834416 w 2921728"/>
              <a:gd name="connsiteY10" fmla="*/ 342900 h 6858000"/>
              <a:gd name="connsiteX11" fmla="*/ 2853466 w 2921728"/>
              <a:gd name="connsiteY11" fmla="*/ 381000 h 6858000"/>
              <a:gd name="connsiteX12" fmla="*/ 2869341 w 2921728"/>
              <a:gd name="connsiteY12" fmla="*/ 417513 h 6858000"/>
              <a:gd name="connsiteX13" fmla="*/ 2885216 w 2921728"/>
              <a:gd name="connsiteY13" fmla="*/ 458788 h 6858000"/>
              <a:gd name="connsiteX14" fmla="*/ 2901091 w 2921728"/>
              <a:gd name="connsiteY14" fmla="*/ 504825 h 6858000"/>
              <a:gd name="connsiteX15" fmla="*/ 2912203 w 2921728"/>
              <a:gd name="connsiteY15" fmla="*/ 557213 h 6858000"/>
              <a:gd name="connsiteX16" fmla="*/ 2918553 w 2921728"/>
              <a:gd name="connsiteY16" fmla="*/ 617538 h 6858000"/>
              <a:gd name="connsiteX17" fmla="*/ 2921728 w 2921728"/>
              <a:gd name="connsiteY17" fmla="*/ 685800 h 6858000"/>
              <a:gd name="connsiteX18" fmla="*/ 2918553 w 2921728"/>
              <a:gd name="connsiteY18" fmla="*/ 754063 h 6858000"/>
              <a:gd name="connsiteX19" fmla="*/ 2912203 w 2921728"/>
              <a:gd name="connsiteY19" fmla="*/ 814388 h 6858000"/>
              <a:gd name="connsiteX20" fmla="*/ 2901091 w 2921728"/>
              <a:gd name="connsiteY20" fmla="*/ 866775 h 6858000"/>
              <a:gd name="connsiteX21" fmla="*/ 2885216 w 2921728"/>
              <a:gd name="connsiteY21" fmla="*/ 912813 h 6858000"/>
              <a:gd name="connsiteX22" fmla="*/ 2869341 w 2921728"/>
              <a:gd name="connsiteY22" fmla="*/ 954088 h 6858000"/>
              <a:gd name="connsiteX23" fmla="*/ 2853466 w 2921728"/>
              <a:gd name="connsiteY23" fmla="*/ 990600 h 6858000"/>
              <a:gd name="connsiteX24" fmla="*/ 2834416 w 2921728"/>
              <a:gd name="connsiteY24" fmla="*/ 1028700 h 6858000"/>
              <a:gd name="connsiteX25" fmla="*/ 2815366 w 2921728"/>
              <a:gd name="connsiteY25" fmla="*/ 1066800 h 6858000"/>
              <a:gd name="connsiteX26" fmla="*/ 2796316 w 2921728"/>
              <a:gd name="connsiteY26" fmla="*/ 1103313 h 6858000"/>
              <a:gd name="connsiteX27" fmla="*/ 2780441 w 2921728"/>
              <a:gd name="connsiteY27" fmla="*/ 1144588 h 6858000"/>
              <a:gd name="connsiteX28" fmla="*/ 2766153 w 2921728"/>
              <a:gd name="connsiteY28" fmla="*/ 1190625 h 6858000"/>
              <a:gd name="connsiteX29" fmla="*/ 2755041 w 2921728"/>
              <a:gd name="connsiteY29" fmla="*/ 1243013 h 6858000"/>
              <a:gd name="connsiteX30" fmla="*/ 2747103 w 2921728"/>
              <a:gd name="connsiteY30" fmla="*/ 1303338 h 6858000"/>
              <a:gd name="connsiteX31" fmla="*/ 2745516 w 2921728"/>
              <a:gd name="connsiteY31" fmla="*/ 1371600 h 6858000"/>
              <a:gd name="connsiteX32" fmla="*/ 2747103 w 2921728"/>
              <a:gd name="connsiteY32" fmla="*/ 1439863 h 6858000"/>
              <a:gd name="connsiteX33" fmla="*/ 2755041 w 2921728"/>
              <a:gd name="connsiteY33" fmla="*/ 1500188 h 6858000"/>
              <a:gd name="connsiteX34" fmla="*/ 2766153 w 2921728"/>
              <a:gd name="connsiteY34" fmla="*/ 1552575 h 6858000"/>
              <a:gd name="connsiteX35" fmla="*/ 2780441 w 2921728"/>
              <a:gd name="connsiteY35" fmla="*/ 1598613 h 6858000"/>
              <a:gd name="connsiteX36" fmla="*/ 2796316 w 2921728"/>
              <a:gd name="connsiteY36" fmla="*/ 1639888 h 6858000"/>
              <a:gd name="connsiteX37" fmla="*/ 2815366 w 2921728"/>
              <a:gd name="connsiteY37" fmla="*/ 1676400 h 6858000"/>
              <a:gd name="connsiteX38" fmla="*/ 2834416 w 2921728"/>
              <a:gd name="connsiteY38" fmla="*/ 1714500 h 6858000"/>
              <a:gd name="connsiteX39" fmla="*/ 2853466 w 2921728"/>
              <a:gd name="connsiteY39" fmla="*/ 1752600 h 6858000"/>
              <a:gd name="connsiteX40" fmla="*/ 2869341 w 2921728"/>
              <a:gd name="connsiteY40" fmla="*/ 1789113 h 6858000"/>
              <a:gd name="connsiteX41" fmla="*/ 2885216 w 2921728"/>
              <a:gd name="connsiteY41" fmla="*/ 1830388 h 6858000"/>
              <a:gd name="connsiteX42" fmla="*/ 2901091 w 2921728"/>
              <a:gd name="connsiteY42" fmla="*/ 1876425 h 6858000"/>
              <a:gd name="connsiteX43" fmla="*/ 2912203 w 2921728"/>
              <a:gd name="connsiteY43" fmla="*/ 1928813 h 6858000"/>
              <a:gd name="connsiteX44" fmla="*/ 2918553 w 2921728"/>
              <a:gd name="connsiteY44" fmla="*/ 1989138 h 6858000"/>
              <a:gd name="connsiteX45" fmla="*/ 2921728 w 2921728"/>
              <a:gd name="connsiteY45" fmla="*/ 2057400 h 6858000"/>
              <a:gd name="connsiteX46" fmla="*/ 2918553 w 2921728"/>
              <a:gd name="connsiteY46" fmla="*/ 2125663 h 6858000"/>
              <a:gd name="connsiteX47" fmla="*/ 2912203 w 2921728"/>
              <a:gd name="connsiteY47" fmla="*/ 2185988 h 6858000"/>
              <a:gd name="connsiteX48" fmla="*/ 2901091 w 2921728"/>
              <a:gd name="connsiteY48" fmla="*/ 2238375 h 6858000"/>
              <a:gd name="connsiteX49" fmla="*/ 2885216 w 2921728"/>
              <a:gd name="connsiteY49" fmla="*/ 2284413 h 6858000"/>
              <a:gd name="connsiteX50" fmla="*/ 2869341 w 2921728"/>
              <a:gd name="connsiteY50" fmla="*/ 2325688 h 6858000"/>
              <a:gd name="connsiteX51" fmla="*/ 2853466 w 2921728"/>
              <a:gd name="connsiteY51" fmla="*/ 2362200 h 6858000"/>
              <a:gd name="connsiteX52" fmla="*/ 2834416 w 2921728"/>
              <a:gd name="connsiteY52" fmla="*/ 2400300 h 6858000"/>
              <a:gd name="connsiteX53" fmla="*/ 2815366 w 2921728"/>
              <a:gd name="connsiteY53" fmla="*/ 2438400 h 6858000"/>
              <a:gd name="connsiteX54" fmla="*/ 2796316 w 2921728"/>
              <a:gd name="connsiteY54" fmla="*/ 2474913 h 6858000"/>
              <a:gd name="connsiteX55" fmla="*/ 2780441 w 2921728"/>
              <a:gd name="connsiteY55" fmla="*/ 2516188 h 6858000"/>
              <a:gd name="connsiteX56" fmla="*/ 2766153 w 2921728"/>
              <a:gd name="connsiteY56" fmla="*/ 2562225 h 6858000"/>
              <a:gd name="connsiteX57" fmla="*/ 2755041 w 2921728"/>
              <a:gd name="connsiteY57" fmla="*/ 2614613 h 6858000"/>
              <a:gd name="connsiteX58" fmla="*/ 2747103 w 2921728"/>
              <a:gd name="connsiteY58" fmla="*/ 2674938 h 6858000"/>
              <a:gd name="connsiteX59" fmla="*/ 2745516 w 2921728"/>
              <a:gd name="connsiteY59" fmla="*/ 2743200 h 6858000"/>
              <a:gd name="connsiteX60" fmla="*/ 2747103 w 2921728"/>
              <a:gd name="connsiteY60" fmla="*/ 2811463 h 6858000"/>
              <a:gd name="connsiteX61" fmla="*/ 2755041 w 2921728"/>
              <a:gd name="connsiteY61" fmla="*/ 2871788 h 6858000"/>
              <a:gd name="connsiteX62" fmla="*/ 2766153 w 2921728"/>
              <a:gd name="connsiteY62" fmla="*/ 2924175 h 6858000"/>
              <a:gd name="connsiteX63" fmla="*/ 2780441 w 2921728"/>
              <a:gd name="connsiteY63" fmla="*/ 2970213 h 6858000"/>
              <a:gd name="connsiteX64" fmla="*/ 2796316 w 2921728"/>
              <a:gd name="connsiteY64" fmla="*/ 3011488 h 6858000"/>
              <a:gd name="connsiteX65" fmla="*/ 2815366 w 2921728"/>
              <a:gd name="connsiteY65" fmla="*/ 3048000 h 6858000"/>
              <a:gd name="connsiteX66" fmla="*/ 2834416 w 2921728"/>
              <a:gd name="connsiteY66" fmla="*/ 3086100 h 6858000"/>
              <a:gd name="connsiteX67" fmla="*/ 2853466 w 2921728"/>
              <a:gd name="connsiteY67" fmla="*/ 3124200 h 6858000"/>
              <a:gd name="connsiteX68" fmla="*/ 2869341 w 2921728"/>
              <a:gd name="connsiteY68" fmla="*/ 3160713 h 6858000"/>
              <a:gd name="connsiteX69" fmla="*/ 2885216 w 2921728"/>
              <a:gd name="connsiteY69" fmla="*/ 3201988 h 6858000"/>
              <a:gd name="connsiteX70" fmla="*/ 2901091 w 2921728"/>
              <a:gd name="connsiteY70" fmla="*/ 3248025 h 6858000"/>
              <a:gd name="connsiteX71" fmla="*/ 2912203 w 2921728"/>
              <a:gd name="connsiteY71" fmla="*/ 3300413 h 6858000"/>
              <a:gd name="connsiteX72" fmla="*/ 2918553 w 2921728"/>
              <a:gd name="connsiteY72" fmla="*/ 3360738 h 6858000"/>
              <a:gd name="connsiteX73" fmla="*/ 2921728 w 2921728"/>
              <a:gd name="connsiteY73" fmla="*/ 3427413 h 6858000"/>
              <a:gd name="connsiteX74" fmla="*/ 2918553 w 2921728"/>
              <a:gd name="connsiteY74" fmla="*/ 3497263 h 6858000"/>
              <a:gd name="connsiteX75" fmla="*/ 2912203 w 2921728"/>
              <a:gd name="connsiteY75" fmla="*/ 3557588 h 6858000"/>
              <a:gd name="connsiteX76" fmla="*/ 2901091 w 2921728"/>
              <a:gd name="connsiteY76" fmla="*/ 3609975 h 6858000"/>
              <a:gd name="connsiteX77" fmla="*/ 2885216 w 2921728"/>
              <a:gd name="connsiteY77" fmla="*/ 3656013 h 6858000"/>
              <a:gd name="connsiteX78" fmla="*/ 2869341 w 2921728"/>
              <a:gd name="connsiteY78" fmla="*/ 3697288 h 6858000"/>
              <a:gd name="connsiteX79" fmla="*/ 2853466 w 2921728"/>
              <a:gd name="connsiteY79" fmla="*/ 3733800 h 6858000"/>
              <a:gd name="connsiteX80" fmla="*/ 2834416 w 2921728"/>
              <a:gd name="connsiteY80" fmla="*/ 3771900 h 6858000"/>
              <a:gd name="connsiteX81" fmla="*/ 2815366 w 2921728"/>
              <a:gd name="connsiteY81" fmla="*/ 3810000 h 6858000"/>
              <a:gd name="connsiteX82" fmla="*/ 2796316 w 2921728"/>
              <a:gd name="connsiteY82" fmla="*/ 3846513 h 6858000"/>
              <a:gd name="connsiteX83" fmla="*/ 2780441 w 2921728"/>
              <a:gd name="connsiteY83" fmla="*/ 3887788 h 6858000"/>
              <a:gd name="connsiteX84" fmla="*/ 2766153 w 2921728"/>
              <a:gd name="connsiteY84" fmla="*/ 3933825 h 6858000"/>
              <a:gd name="connsiteX85" fmla="*/ 2755041 w 2921728"/>
              <a:gd name="connsiteY85" fmla="*/ 3986213 h 6858000"/>
              <a:gd name="connsiteX86" fmla="*/ 2747103 w 2921728"/>
              <a:gd name="connsiteY86" fmla="*/ 4046538 h 6858000"/>
              <a:gd name="connsiteX87" fmla="*/ 2745516 w 2921728"/>
              <a:gd name="connsiteY87" fmla="*/ 4114800 h 6858000"/>
              <a:gd name="connsiteX88" fmla="*/ 2747103 w 2921728"/>
              <a:gd name="connsiteY88" fmla="*/ 4183063 h 6858000"/>
              <a:gd name="connsiteX89" fmla="*/ 2755041 w 2921728"/>
              <a:gd name="connsiteY89" fmla="*/ 4243388 h 6858000"/>
              <a:gd name="connsiteX90" fmla="*/ 2766153 w 2921728"/>
              <a:gd name="connsiteY90" fmla="*/ 4295775 h 6858000"/>
              <a:gd name="connsiteX91" fmla="*/ 2780441 w 2921728"/>
              <a:gd name="connsiteY91" fmla="*/ 4341813 h 6858000"/>
              <a:gd name="connsiteX92" fmla="*/ 2796316 w 2921728"/>
              <a:gd name="connsiteY92" fmla="*/ 4383088 h 6858000"/>
              <a:gd name="connsiteX93" fmla="*/ 2815366 w 2921728"/>
              <a:gd name="connsiteY93" fmla="*/ 4419600 h 6858000"/>
              <a:gd name="connsiteX94" fmla="*/ 2853466 w 2921728"/>
              <a:gd name="connsiteY94" fmla="*/ 4495800 h 6858000"/>
              <a:gd name="connsiteX95" fmla="*/ 2869341 w 2921728"/>
              <a:gd name="connsiteY95" fmla="*/ 4532313 h 6858000"/>
              <a:gd name="connsiteX96" fmla="*/ 2885216 w 2921728"/>
              <a:gd name="connsiteY96" fmla="*/ 4573588 h 6858000"/>
              <a:gd name="connsiteX97" fmla="*/ 2901091 w 2921728"/>
              <a:gd name="connsiteY97" fmla="*/ 4619625 h 6858000"/>
              <a:gd name="connsiteX98" fmla="*/ 2912203 w 2921728"/>
              <a:gd name="connsiteY98" fmla="*/ 4672013 h 6858000"/>
              <a:gd name="connsiteX99" fmla="*/ 2918553 w 2921728"/>
              <a:gd name="connsiteY99" fmla="*/ 4732338 h 6858000"/>
              <a:gd name="connsiteX100" fmla="*/ 2921728 w 2921728"/>
              <a:gd name="connsiteY100" fmla="*/ 4800600 h 6858000"/>
              <a:gd name="connsiteX101" fmla="*/ 2918553 w 2921728"/>
              <a:gd name="connsiteY101" fmla="*/ 4868863 h 6858000"/>
              <a:gd name="connsiteX102" fmla="*/ 2912203 w 2921728"/>
              <a:gd name="connsiteY102" fmla="*/ 4929188 h 6858000"/>
              <a:gd name="connsiteX103" fmla="*/ 2901091 w 2921728"/>
              <a:gd name="connsiteY103" fmla="*/ 4981575 h 6858000"/>
              <a:gd name="connsiteX104" fmla="*/ 2885216 w 2921728"/>
              <a:gd name="connsiteY104" fmla="*/ 5027613 h 6858000"/>
              <a:gd name="connsiteX105" fmla="*/ 2869341 w 2921728"/>
              <a:gd name="connsiteY105" fmla="*/ 5068888 h 6858000"/>
              <a:gd name="connsiteX106" fmla="*/ 2853466 w 2921728"/>
              <a:gd name="connsiteY106" fmla="*/ 5105400 h 6858000"/>
              <a:gd name="connsiteX107" fmla="*/ 2834416 w 2921728"/>
              <a:gd name="connsiteY107" fmla="*/ 5143500 h 6858000"/>
              <a:gd name="connsiteX108" fmla="*/ 2815366 w 2921728"/>
              <a:gd name="connsiteY108" fmla="*/ 5181600 h 6858000"/>
              <a:gd name="connsiteX109" fmla="*/ 2796316 w 2921728"/>
              <a:gd name="connsiteY109" fmla="*/ 5218113 h 6858000"/>
              <a:gd name="connsiteX110" fmla="*/ 2780441 w 2921728"/>
              <a:gd name="connsiteY110" fmla="*/ 5259388 h 6858000"/>
              <a:gd name="connsiteX111" fmla="*/ 2766153 w 2921728"/>
              <a:gd name="connsiteY111" fmla="*/ 5305425 h 6858000"/>
              <a:gd name="connsiteX112" fmla="*/ 2755041 w 2921728"/>
              <a:gd name="connsiteY112" fmla="*/ 5357813 h 6858000"/>
              <a:gd name="connsiteX113" fmla="*/ 2747103 w 2921728"/>
              <a:gd name="connsiteY113" fmla="*/ 5418138 h 6858000"/>
              <a:gd name="connsiteX114" fmla="*/ 2745516 w 2921728"/>
              <a:gd name="connsiteY114" fmla="*/ 5486400 h 6858000"/>
              <a:gd name="connsiteX115" fmla="*/ 2747103 w 2921728"/>
              <a:gd name="connsiteY115" fmla="*/ 5554663 h 6858000"/>
              <a:gd name="connsiteX116" fmla="*/ 2755041 w 2921728"/>
              <a:gd name="connsiteY116" fmla="*/ 5614988 h 6858000"/>
              <a:gd name="connsiteX117" fmla="*/ 2766153 w 2921728"/>
              <a:gd name="connsiteY117" fmla="*/ 5667375 h 6858000"/>
              <a:gd name="connsiteX118" fmla="*/ 2780441 w 2921728"/>
              <a:gd name="connsiteY118" fmla="*/ 5713413 h 6858000"/>
              <a:gd name="connsiteX119" fmla="*/ 2796316 w 2921728"/>
              <a:gd name="connsiteY119" fmla="*/ 5754688 h 6858000"/>
              <a:gd name="connsiteX120" fmla="*/ 2815366 w 2921728"/>
              <a:gd name="connsiteY120" fmla="*/ 5791200 h 6858000"/>
              <a:gd name="connsiteX121" fmla="*/ 2834416 w 2921728"/>
              <a:gd name="connsiteY121" fmla="*/ 5829300 h 6858000"/>
              <a:gd name="connsiteX122" fmla="*/ 2853466 w 2921728"/>
              <a:gd name="connsiteY122" fmla="*/ 5867400 h 6858000"/>
              <a:gd name="connsiteX123" fmla="*/ 2869341 w 2921728"/>
              <a:gd name="connsiteY123" fmla="*/ 5903913 h 6858000"/>
              <a:gd name="connsiteX124" fmla="*/ 2885216 w 2921728"/>
              <a:gd name="connsiteY124" fmla="*/ 5945188 h 6858000"/>
              <a:gd name="connsiteX125" fmla="*/ 2901091 w 2921728"/>
              <a:gd name="connsiteY125" fmla="*/ 5991225 h 6858000"/>
              <a:gd name="connsiteX126" fmla="*/ 2912203 w 2921728"/>
              <a:gd name="connsiteY126" fmla="*/ 6043613 h 6858000"/>
              <a:gd name="connsiteX127" fmla="*/ 2918553 w 2921728"/>
              <a:gd name="connsiteY127" fmla="*/ 6103938 h 6858000"/>
              <a:gd name="connsiteX128" fmla="*/ 2921728 w 2921728"/>
              <a:gd name="connsiteY128" fmla="*/ 6172200 h 6858000"/>
              <a:gd name="connsiteX129" fmla="*/ 2918553 w 2921728"/>
              <a:gd name="connsiteY129" fmla="*/ 6240463 h 6858000"/>
              <a:gd name="connsiteX130" fmla="*/ 2912203 w 2921728"/>
              <a:gd name="connsiteY130" fmla="*/ 6300788 h 6858000"/>
              <a:gd name="connsiteX131" fmla="*/ 2901091 w 2921728"/>
              <a:gd name="connsiteY131" fmla="*/ 6353175 h 6858000"/>
              <a:gd name="connsiteX132" fmla="*/ 2885216 w 2921728"/>
              <a:gd name="connsiteY132" fmla="*/ 6399213 h 6858000"/>
              <a:gd name="connsiteX133" fmla="*/ 2869341 w 2921728"/>
              <a:gd name="connsiteY133" fmla="*/ 6440488 h 6858000"/>
              <a:gd name="connsiteX134" fmla="*/ 2853466 w 2921728"/>
              <a:gd name="connsiteY134" fmla="*/ 6477000 h 6858000"/>
              <a:gd name="connsiteX135" fmla="*/ 2834416 w 2921728"/>
              <a:gd name="connsiteY135" fmla="*/ 6515100 h 6858000"/>
              <a:gd name="connsiteX136" fmla="*/ 2815366 w 2921728"/>
              <a:gd name="connsiteY136" fmla="*/ 6553200 h 6858000"/>
              <a:gd name="connsiteX137" fmla="*/ 2796316 w 2921728"/>
              <a:gd name="connsiteY137" fmla="*/ 6589713 h 6858000"/>
              <a:gd name="connsiteX138" fmla="*/ 2780441 w 2921728"/>
              <a:gd name="connsiteY138" fmla="*/ 6630988 h 6858000"/>
              <a:gd name="connsiteX139" fmla="*/ 2766153 w 2921728"/>
              <a:gd name="connsiteY139" fmla="*/ 6677025 h 6858000"/>
              <a:gd name="connsiteX140" fmla="*/ 2755041 w 2921728"/>
              <a:gd name="connsiteY140" fmla="*/ 6729413 h 6858000"/>
              <a:gd name="connsiteX141" fmla="*/ 2747103 w 2921728"/>
              <a:gd name="connsiteY141" fmla="*/ 6789738 h 6858000"/>
              <a:gd name="connsiteX142" fmla="*/ 2745516 w 2921728"/>
              <a:gd name="connsiteY142" fmla="*/ 6858000 h 6858000"/>
              <a:gd name="connsiteX143" fmla="*/ 2202677 w 2921728"/>
              <a:gd name="connsiteY143" fmla="*/ 6858000 h 6858000"/>
              <a:gd name="connsiteX144" fmla="*/ 2035903 w 2921728"/>
              <a:gd name="connsiteY144" fmla="*/ 6858000 h 6858000"/>
              <a:gd name="connsiteX145" fmla="*/ 0 w 2921728"/>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921728" h="6858000">
                <a:moveTo>
                  <a:pt x="0" y="0"/>
                </a:moveTo>
                <a:lnTo>
                  <a:pt x="2035903" y="0"/>
                </a:lnTo>
                <a:lnTo>
                  <a:pt x="2202677" y="0"/>
                </a:lnTo>
                <a:lnTo>
                  <a:pt x="2745516" y="0"/>
                </a:lnTo>
                <a:lnTo>
                  <a:pt x="2747103" y="68263"/>
                </a:lnTo>
                <a:lnTo>
                  <a:pt x="2755041" y="128588"/>
                </a:lnTo>
                <a:lnTo>
                  <a:pt x="2766153" y="180975"/>
                </a:lnTo>
                <a:lnTo>
                  <a:pt x="2780441" y="227013"/>
                </a:lnTo>
                <a:lnTo>
                  <a:pt x="2796316" y="268288"/>
                </a:lnTo>
                <a:lnTo>
                  <a:pt x="2815366" y="304800"/>
                </a:lnTo>
                <a:lnTo>
                  <a:pt x="2834416" y="342900"/>
                </a:lnTo>
                <a:lnTo>
                  <a:pt x="2853466" y="381000"/>
                </a:lnTo>
                <a:lnTo>
                  <a:pt x="2869341" y="417513"/>
                </a:lnTo>
                <a:lnTo>
                  <a:pt x="2885216" y="458788"/>
                </a:lnTo>
                <a:lnTo>
                  <a:pt x="2901091" y="504825"/>
                </a:lnTo>
                <a:lnTo>
                  <a:pt x="2912203" y="557213"/>
                </a:lnTo>
                <a:lnTo>
                  <a:pt x="2918553" y="617538"/>
                </a:lnTo>
                <a:lnTo>
                  <a:pt x="2921728" y="685800"/>
                </a:lnTo>
                <a:lnTo>
                  <a:pt x="2918553" y="754063"/>
                </a:lnTo>
                <a:lnTo>
                  <a:pt x="2912203" y="814388"/>
                </a:lnTo>
                <a:lnTo>
                  <a:pt x="2901091" y="866775"/>
                </a:lnTo>
                <a:lnTo>
                  <a:pt x="2885216" y="912813"/>
                </a:lnTo>
                <a:lnTo>
                  <a:pt x="2869341" y="954088"/>
                </a:lnTo>
                <a:lnTo>
                  <a:pt x="2853466" y="990600"/>
                </a:lnTo>
                <a:lnTo>
                  <a:pt x="2834416" y="1028700"/>
                </a:lnTo>
                <a:lnTo>
                  <a:pt x="2815366" y="1066800"/>
                </a:lnTo>
                <a:lnTo>
                  <a:pt x="2796316" y="1103313"/>
                </a:lnTo>
                <a:lnTo>
                  <a:pt x="2780441" y="1144588"/>
                </a:lnTo>
                <a:lnTo>
                  <a:pt x="2766153" y="1190625"/>
                </a:lnTo>
                <a:lnTo>
                  <a:pt x="2755041" y="1243013"/>
                </a:lnTo>
                <a:lnTo>
                  <a:pt x="2747103" y="1303338"/>
                </a:lnTo>
                <a:lnTo>
                  <a:pt x="2745516" y="1371600"/>
                </a:lnTo>
                <a:lnTo>
                  <a:pt x="2747103" y="1439863"/>
                </a:lnTo>
                <a:lnTo>
                  <a:pt x="2755041" y="1500188"/>
                </a:lnTo>
                <a:lnTo>
                  <a:pt x="2766153" y="1552575"/>
                </a:lnTo>
                <a:lnTo>
                  <a:pt x="2780441" y="1598613"/>
                </a:lnTo>
                <a:lnTo>
                  <a:pt x="2796316" y="1639888"/>
                </a:lnTo>
                <a:lnTo>
                  <a:pt x="2815366" y="1676400"/>
                </a:lnTo>
                <a:lnTo>
                  <a:pt x="2834416" y="1714500"/>
                </a:lnTo>
                <a:lnTo>
                  <a:pt x="2853466" y="1752600"/>
                </a:lnTo>
                <a:lnTo>
                  <a:pt x="2869341" y="1789113"/>
                </a:lnTo>
                <a:lnTo>
                  <a:pt x="2885216" y="1830388"/>
                </a:lnTo>
                <a:lnTo>
                  <a:pt x="2901091" y="1876425"/>
                </a:lnTo>
                <a:lnTo>
                  <a:pt x="2912203" y="1928813"/>
                </a:lnTo>
                <a:lnTo>
                  <a:pt x="2918553" y="1989138"/>
                </a:lnTo>
                <a:lnTo>
                  <a:pt x="2921728" y="2057400"/>
                </a:lnTo>
                <a:lnTo>
                  <a:pt x="2918553" y="2125663"/>
                </a:lnTo>
                <a:lnTo>
                  <a:pt x="2912203" y="2185988"/>
                </a:lnTo>
                <a:lnTo>
                  <a:pt x="2901091" y="2238375"/>
                </a:lnTo>
                <a:lnTo>
                  <a:pt x="2885216" y="2284413"/>
                </a:lnTo>
                <a:lnTo>
                  <a:pt x="2869341" y="2325688"/>
                </a:lnTo>
                <a:lnTo>
                  <a:pt x="2853466" y="2362200"/>
                </a:lnTo>
                <a:lnTo>
                  <a:pt x="2834416" y="2400300"/>
                </a:lnTo>
                <a:lnTo>
                  <a:pt x="2815366" y="2438400"/>
                </a:lnTo>
                <a:lnTo>
                  <a:pt x="2796316" y="2474913"/>
                </a:lnTo>
                <a:lnTo>
                  <a:pt x="2780441" y="2516188"/>
                </a:lnTo>
                <a:lnTo>
                  <a:pt x="2766153" y="2562225"/>
                </a:lnTo>
                <a:lnTo>
                  <a:pt x="2755041" y="2614613"/>
                </a:lnTo>
                <a:lnTo>
                  <a:pt x="2747103" y="2674938"/>
                </a:lnTo>
                <a:lnTo>
                  <a:pt x="2745516" y="2743200"/>
                </a:lnTo>
                <a:lnTo>
                  <a:pt x="2747103" y="2811463"/>
                </a:lnTo>
                <a:lnTo>
                  <a:pt x="2755041" y="2871788"/>
                </a:lnTo>
                <a:lnTo>
                  <a:pt x="2766153" y="2924175"/>
                </a:lnTo>
                <a:lnTo>
                  <a:pt x="2780441" y="2970213"/>
                </a:lnTo>
                <a:lnTo>
                  <a:pt x="2796316" y="3011488"/>
                </a:lnTo>
                <a:lnTo>
                  <a:pt x="2815366" y="3048000"/>
                </a:lnTo>
                <a:lnTo>
                  <a:pt x="2834416" y="3086100"/>
                </a:lnTo>
                <a:lnTo>
                  <a:pt x="2853466" y="3124200"/>
                </a:lnTo>
                <a:lnTo>
                  <a:pt x="2869341" y="3160713"/>
                </a:lnTo>
                <a:lnTo>
                  <a:pt x="2885216" y="3201988"/>
                </a:lnTo>
                <a:lnTo>
                  <a:pt x="2901091" y="3248025"/>
                </a:lnTo>
                <a:lnTo>
                  <a:pt x="2912203" y="3300413"/>
                </a:lnTo>
                <a:lnTo>
                  <a:pt x="2918553" y="3360738"/>
                </a:lnTo>
                <a:lnTo>
                  <a:pt x="2921728" y="3427413"/>
                </a:lnTo>
                <a:lnTo>
                  <a:pt x="2918553" y="3497263"/>
                </a:lnTo>
                <a:lnTo>
                  <a:pt x="2912203" y="3557588"/>
                </a:lnTo>
                <a:lnTo>
                  <a:pt x="2901091" y="3609975"/>
                </a:lnTo>
                <a:lnTo>
                  <a:pt x="2885216" y="3656013"/>
                </a:lnTo>
                <a:lnTo>
                  <a:pt x="2869341" y="3697288"/>
                </a:lnTo>
                <a:lnTo>
                  <a:pt x="2853466" y="3733800"/>
                </a:lnTo>
                <a:lnTo>
                  <a:pt x="2834416" y="3771900"/>
                </a:lnTo>
                <a:lnTo>
                  <a:pt x="2815366" y="3810000"/>
                </a:lnTo>
                <a:lnTo>
                  <a:pt x="2796316" y="3846513"/>
                </a:lnTo>
                <a:lnTo>
                  <a:pt x="2780441" y="3887788"/>
                </a:lnTo>
                <a:lnTo>
                  <a:pt x="2766153" y="3933825"/>
                </a:lnTo>
                <a:lnTo>
                  <a:pt x="2755041" y="3986213"/>
                </a:lnTo>
                <a:lnTo>
                  <a:pt x="2747103" y="4046538"/>
                </a:lnTo>
                <a:lnTo>
                  <a:pt x="2745516" y="4114800"/>
                </a:lnTo>
                <a:lnTo>
                  <a:pt x="2747103" y="4183063"/>
                </a:lnTo>
                <a:lnTo>
                  <a:pt x="2755041" y="4243388"/>
                </a:lnTo>
                <a:lnTo>
                  <a:pt x="2766153" y="4295775"/>
                </a:lnTo>
                <a:lnTo>
                  <a:pt x="2780441" y="4341813"/>
                </a:lnTo>
                <a:lnTo>
                  <a:pt x="2796316" y="4383088"/>
                </a:lnTo>
                <a:lnTo>
                  <a:pt x="2815366" y="4419600"/>
                </a:lnTo>
                <a:lnTo>
                  <a:pt x="2853466" y="4495800"/>
                </a:lnTo>
                <a:lnTo>
                  <a:pt x="2869341" y="4532313"/>
                </a:lnTo>
                <a:lnTo>
                  <a:pt x="2885216" y="4573588"/>
                </a:lnTo>
                <a:lnTo>
                  <a:pt x="2901091" y="4619625"/>
                </a:lnTo>
                <a:lnTo>
                  <a:pt x="2912203" y="4672013"/>
                </a:lnTo>
                <a:lnTo>
                  <a:pt x="2918553" y="4732338"/>
                </a:lnTo>
                <a:lnTo>
                  <a:pt x="2921728" y="4800600"/>
                </a:lnTo>
                <a:lnTo>
                  <a:pt x="2918553" y="4868863"/>
                </a:lnTo>
                <a:lnTo>
                  <a:pt x="2912203" y="4929188"/>
                </a:lnTo>
                <a:lnTo>
                  <a:pt x="2901091" y="4981575"/>
                </a:lnTo>
                <a:lnTo>
                  <a:pt x="2885216" y="5027613"/>
                </a:lnTo>
                <a:lnTo>
                  <a:pt x="2869341" y="5068888"/>
                </a:lnTo>
                <a:lnTo>
                  <a:pt x="2853466" y="5105400"/>
                </a:lnTo>
                <a:lnTo>
                  <a:pt x="2834416" y="5143500"/>
                </a:lnTo>
                <a:lnTo>
                  <a:pt x="2815366" y="5181600"/>
                </a:lnTo>
                <a:lnTo>
                  <a:pt x="2796316" y="5218113"/>
                </a:lnTo>
                <a:lnTo>
                  <a:pt x="2780441" y="5259388"/>
                </a:lnTo>
                <a:lnTo>
                  <a:pt x="2766153" y="5305425"/>
                </a:lnTo>
                <a:lnTo>
                  <a:pt x="2755041" y="5357813"/>
                </a:lnTo>
                <a:lnTo>
                  <a:pt x="2747103" y="5418138"/>
                </a:lnTo>
                <a:lnTo>
                  <a:pt x="2745516" y="5486400"/>
                </a:lnTo>
                <a:lnTo>
                  <a:pt x="2747103" y="5554663"/>
                </a:lnTo>
                <a:lnTo>
                  <a:pt x="2755041" y="5614988"/>
                </a:lnTo>
                <a:lnTo>
                  <a:pt x="2766153" y="5667375"/>
                </a:lnTo>
                <a:lnTo>
                  <a:pt x="2780441" y="5713413"/>
                </a:lnTo>
                <a:lnTo>
                  <a:pt x="2796316" y="5754688"/>
                </a:lnTo>
                <a:lnTo>
                  <a:pt x="2815366" y="5791200"/>
                </a:lnTo>
                <a:lnTo>
                  <a:pt x="2834416" y="5829300"/>
                </a:lnTo>
                <a:lnTo>
                  <a:pt x="2853466" y="5867400"/>
                </a:lnTo>
                <a:lnTo>
                  <a:pt x="2869341" y="5903913"/>
                </a:lnTo>
                <a:lnTo>
                  <a:pt x="2885216" y="5945188"/>
                </a:lnTo>
                <a:lnTo>
                  <a:pt x="2901091" y="5991225"/>
                </a:lnTo>
                <a:lnTo>
                  <a:pt x="2912203" y="6043613"/>
                </a:lnTo>
                <a:lnTo>
                  <a:pt x="2918553" y="6103938"/>
                </a:lnTo>
                <a:lnTo>
                  <a:pt x="2921728" y="6172200"/>
                </a:lnTo>
                <a:lnTo>
                  <a:pt x="2918553" y="6240463"/>
                </a:lnTo>
                <a:lnTo>
                  <a:pt x="2912203" y="6300788"/>
                </a:lnTo>
                <a:lnTo>
                  <a:pt x="2901091" y="6353175"/>
                </a:lnTo>
                <a:lnTo>
                  <a:pt x="2885216" y="6399213"/>
                </a:lnTo>
                <a:lnTo>
                  <a:pt x="2869341" y="6440488"/>
                </a:lnTo>
                <a:lnTo>
                  <a:pt x="2853466" y="6477000"/>
                </a:lnTo>
                <a:lnTo>
                  <a:pt x="2834416" y="6515100"/>
                </a:lnTo>
                <a:lnTo>
                  <a:pt x="2815366" y="6553200"/>
                </a:lnTo>
                <a:lnTo>
                  <a:pt x="2796316" y="6589713"/>
                </a:lnTo>
                <a:lnTo>
                  <a:pt x="2780441" y="6630988"/>
                </a:lnTo>
                <a:lnTo>
                  <a:pt x="2766153" y="6677025"/>
                </a:lnTo>
                <a:lnTo>
                  <a:pt x="2755041" y="6729413"/>
                </a:lnTo>
                <a:lnTo>
                  <a:pt x="2747103" y="6789738"/>
                </a:lnTo>
                <a:lnTo>
                  <a:pt x="2745516" y="6858000"/>
                </a:lnTo>
                <a:lnTo>
                  <a:pt x="2202677" y="6858000"/>
                </a:lnTo>
                <a:lnTo>
                  <a:pt x="2035903" y="6858000"/>
                </a:lnTo>
                <a:lnTo>
                  <a:pt x="0" y="6858000"/>
                </a:lnTo>
                <a:close/>
              </a:path>
            </a:pathLst>
          </a:custGeom>
          <a:solidFill>
            <a:schemeClr val="accent1"/>
          </a:solidFill>
          <a:ln w="0">
            <a:noFill/>
            <a:prstDash val="solid"/>
            <a:round/>
            <a:headEnd/>
            <a:tailEnd/>
          </a:ln>
        </p:spPr>
      </p:sp>
      <p:sp>
        <p:nvSpPr>
          <p:cNvPr id="16" name="Rectangle 15">
            <a:extLst>
              <a:ext uri="{FF2B5EF4-FFF2-40B4-BE49-F238E27FC236}">
                <a16:creationId xmlns:a16="http://schemas.microsoft.com/office/drawing/2014/main" id="{C467EAEF-38A1-4DBE-A2A7-C4288EC25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2" name="Marcador de texto 2">
            <a:extLst>
              <a:ext uri="{FF2B5EF4-FFF2-40B4-BE49-F238E27FC236}">
                <a16:creationId xmlns:a16="http://schemas.microsoft.com/office/drawing/2014/main" id="{432EE46B-1694-4526-8D9D-769BB2F5D5B4}"/>
              </a:ext>
            </a:extLst>
          </p:cNvPr>
          <p:cNvGraphicFramePr/>
          <p:nvPr/>
        </p:nvGraphicFramePr>
        <p:xfrm>
          <a:off x="3428486" y="2197768"/>
          <a:ext cx="7826723" cy="3977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7455243"/>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4FC7D9B-6D07-49E0-BD16-DEF78A6E1B25}"/>
              </a:ext>
            </a:extLst>
          </p:cNvPr>
          <p:cNvSpPr>
            <a:spLocks noGrp="1"/>
          </p:cNvSpPr>
          <p:nvPr>
            <p:ph idx="1"/>
          </p:nvPr>
        </p:nvSpPr>
        <p:spPr>
          <a:xfrm>
            <a:off x="1278182" y="761546"/>
            <a:ext cx="10178322" cy="5528863"/>
          </a:xfrm>
        </p:spPr>
        <p:txBody>
          <a:bodyPr/>
          <a:lstStyle/>
          <a:p>
            <a:r>
              <a:rPr lang="es-CL" b="1" dirty="0"/>
              <a:t>Impreso</a:t>
            </a:r>
          </a:p>
          <a:p>
            <a:pPr marL="457200" indent="-457200">
              <a:buNone/>
            </a:pPr>
            <a:r>
              <a:rPr lang="es-CL" dirty="0"/>
              <a:t>Apellido, A. A. (Fecha)- Título del artículo. </a:t>
            </a:r>
            <a:r>
              <a:rPr lang="es-CL" i="1" dirty="0"/>
              <a:t>Nombre de la revista, volumen</a:t>
            </a:r>
            <a:r>
              <a:rPr lang="es-CL" dirty="0"/>
              <a:t>(número), </a:t>
            </a:r>
            <a:r>
              <a:rPr lang="es-CL" dirty="0" err="1"/>
              <a:t>pp</a:t>
            </a:r>
            <a:r>
              <a:rPr lang="es-CL" dirty="0"/>
              <a:t>-pp.</a:t>
            </a:r>
          </a:p>
          <a:p>
            <a:pPr marL="457200" indent="-457200">
              <a:buNone/>
            </a:pPr>
            <a:endParaRPr lang="es-CL" dirty="0"/>
          </a:p>
          <a:p>
            <a:pPr marL="457200" indent="-457200">
              <a:buNone/>
            </a:pPr>
            <a:r>
              <a:rPr lang="es-CL" dirty="0"/>
              <a:t>Newman, V. (13 de noviembre de 2010). La información: ¿en la urna de cristal?. </a:t>
            </a:r>
            <a:r>
              <a:rPr lang="es-CL" i="1" dirty="0"/>
              <a:t>Semana, </a:t>
            </a:r>
            <a:r>
              <a:rPr lang="es-CL" dirty="0"/>
              <a:t>(15), p. 10.</a:t>
            </a:r>
          </a:p>
          <a:p>
            <a:pPr marL="457200" indent="-457200">
              <a:buNone/>
            </a:pPr>
            <a:endParaRPr lang="es-CL" b="1" dirty="0"/>
          </a:p>
          <a:p>
            <a:pPr marL="457200" indent="-457200"/>
            <a:r>
              <a:rPr lang="es-CL" b="1" dirty="0"/>
              <a:t>En línea</a:t>
            </a:r>
            <a:endParaRPr lang="es-CL" dirty="0"/>
          </a:p>
          <a:p>
            <a:pPr marL="457200" indent="-457200">
              <a:buNone/>
            </a:pPr>
            <a:r>
              <a:rPr lang="es-CL" dirty="0"/>
              <a:t>Apellido, A. A. (año, mes, día). Título del artículo. </a:t>
            </a:r>
            <a:r>
              <a:rPr lang="es-CL" i="1" dirty="0"/>
              <a:t>Nombre de la revista. </a:t>
            </a:r>
            <a:r>
              <a:rPr lang="es-CL" dirty="0">
                <a:hlinkClick r:id="rId2"/>
              </a:rPr>
              <a:t>http://www.ejemplo.123</a:t>
            </a:r>
            <a:endParaRPr lang="es-CL" dirty="0"/>
          </a:p>
          <a:p>
            <a:pPr marL="457200" indent="-457200">
              <a:buNone/>
            </a:pPr>
            <a:endParaRPr lang="es-CL" dirty="0"/>
          </a:p>
          <a:p>
            <a:pPr marL="457200" indent="-457200">
              <a:buNone/>
            </a:pPr>
            <a:r>
              <a:rPr lang="es-CL" dirty="0" err="1"/>
              <a:t>Coronell</a:t>
            </a:r>
            <a:r>
              <a:rPr lang="es-CL" dirty="0"/>
              <a:t>, d. (2011, 20 de enero). Una decisión contraevidente. </a:t>
            </a:r>
            <a:r>
              <a:rPr lang="es-CL" i="1" dirty="0"/>
              <a:t>Semana</a:t>
            </a:r>
            <a:r>
              <a:rPr lang="es-CL" dirty="0"/>
              <a:t>. </a:t>
            </a:r>
            <a:r>
              <a:rPr lang="es-CL" dirty="0">
                <a:hlinkClick r:id="rId3"/>
              </a:rPr>
              <a:t>http://www.semana.com/</a:t>
            </a:r>
            <a:endParaRPr lang="es-CL" dirty="0"/>
          </a:p>
          <a:p>
            <a:pPr marL="0" indent="0">
              <a:buNone/>
            </a:pPr>
            <a:endParaRPr lang="es-CL" dirty="0"/>
          </a:p>
          <a:p>
            <a:pPr marL="0" indent="0">
              <a:buNone/>
            </a:pPr>
            <a:r>
              <a:rPr lang="es-CL" b="1" dirty="0"/>
              <a:t>*Nota: Se debe incluir el mes y el año para las revistas que tienen publicaciones mensuales. En el caso de que la publicación sea diaria o semanal se incluye el día.</a:t>
            </a:r>
          </a:p>
        </p:txBody>
      </p:sp>
    </p:spTree>
    <p:extLst>
      <p:ext uri="{BB962C8B-B14F-4D97-AF65-F5344CB8AC3E}">
        <p14:creationId xmlns:p14="http://schemas.microsoft.com/office/powerpoint/2010/main" val="1302406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868916-58B2-48F0-B6C8-D995E8977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1BECAD-8002-4191-BC76-BBEA44B583B7}"/>
              </a:ext>
            </a:extLst>
          </p:cNvPr>
          <p:cNvPicPr>
            <a:picLocks noChangeAspect="1"/>
          </p:cNvPicPr>
          <p:nvPr/>
        </p:nvPicPr>
        <p:blipFill rotWithShape="1">
          <a:blip r:embed="rId2"/>
          <a:srcRect l="24479" r="19687"/>
          <a:stretch/>
        </p:blipFill>
        <p:spPr>
          <a:xfrm>
            <a:off x="8362943" y="10"/>
            <a:ext cx="3829057" cy="6857990"/>
          </a:xfrm>
          <a:prstGeom prst="rect">
            <a:avLst/>
          </a:prstGeom>
        </p:spPr>
      </p:pic>
      <p:sp>
        <p:nvSpPr>
          <p:cNvPr id="11" name="Freeform 13">
            <a:extLst>
              <a:ext uri="{FF2B5EF4-FFF2-40B4-BE49-F238E27FC236}">
                <a16:creationId xmlns:a16="http://schemas.microsoft.com/office/drawing/2014/main" id="{BB82496C-9AD4-4916-BAB7-FF3CC04B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0" y="0"/>
            <a:ext cx="9807836"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2" name="Título 1">
            <a:extLst>
              <a:ext uri="{FF2B5EF4-FFF2-40B4-BE49-F238E27FC236}">
                <a16:creationId xmlns:a16="http://schemas.microsoft.com/office/drawing/2014/main" id="{5A26681D-0EA2-499F-ACE3-DF1C8469B679}"/>
              </a:ext>
            </a:extLst>
          </p:cNvPr>
          <p:cNvSpPr>
            <a:spLocks noGrp="1"/>
          </p:cNvSpPr>
          <p:nvPr>
            <p:ph type="ctrTitle"/>
          </p:nvPr>
        </p:nvSpPr>
        <p:spPr>
          <a:xfrm>
            <a:off x="544403" y="1098388"/>
            <a:ext cx="7818540" cy="4394988"/>
          </a:xfrm>
        </p:spPr>
        <p:txBody>
          <a:bodyPr>
            <a:normAutofit/>
          </a:bodyPr>
          <a:lstStyle/>
          <a:p>
            <a:pPr algn="l"/>
            <a:r>
              <a:rPr lang="es-CL" dirty="0"/>
              <a:t>3.3 otros tipos de texto</a:t>
            </a:r>
          </a:p>
        </p:txBody>
      </p:sp>
      <p:sp>
        <p:nvSpPr>
          <p:cNvPr id="3" name="Subtítulo 2">
            <a:extLst>
              <a:ext uri="{FF2B5EF4-FFF2-40B4-BE49-F238E27FC236}">
                <a16:creationId xmlns:a16="http://schemas.microsoft.com/office/drawing/2014/main" id="{43D1D3C8-27BC-4328-8006-C3B3CA55CD2A}"/>
              </a:ext>
            </a:extLst>
          </p:cNvPr>
          <p:cNvSpPr>
            <a:spLocks noGrp="1"/>
          </p:cNvSpPr>
          <p:nvPr>
            <p:ph type="subTitle" idx="1"/>
          </p:nvPr>
        </p:nvSpPr>
        <p:spPr>
          <a:xfrm>
            <a:off x="544403" y="5563388"/>
            <a:ext cx="7818540" cy="742279"/>
          </a:xfrm>
        </p:spPr>
        <p:txBody>
          <a:bodyPr>
            <a:normAutofit/>
          </a:bodyPr>
          <a:lstStyle/>
          <a:p>
            <a:pPr algn="l"/>
            <a:endParaRPr lang="es-CL">
              <a:solidFill>
                <a:schemeClr val="bg2"/>
              </a:solidFill>
            </a:endParaRPr>
          </a:p>
        </p:txBody>
      </p:sp>
      <p:sp>
        <p:nvSpPr>
          <p:cNvPr id="13" name="Rectangle 12">
            <a:extLst>
              <a:ext uri="{FF2B5EF4-FFF2-40B4-BE49-F238E27FC236}">
                <a16:creationId xmlns:a16="http://schemas.microsoft.com/office/drawing/2014/main" id="{517C1286-B472-4907-9B47-E8C9FE290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16">
            <a:extLst>
              <a:ext uri="{FF2B5EF4-FFF2-40B4-BE49-F238E27FC236}">
                <a16:creationId xmlns:a16="http://schemas.microsoft.com/office/drawing/2014/main" id="{28B35564-38A4-457A-BD01-15D6F1659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33061"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bg2"/>
          </a:solidFill>
          <a:ln w="0">
            <a:noFill/>
            <a:prstDash val="solid"/>
            <a:round/>
            <a:headEnd/>
            <a:tailEnd/>
          </a:ln>
        </p:spPr>
      </p:sp>
    </p:spTree>
    <p:extLst>
      <p:ext uri="{BB962C8B-B14F-4D97-AF65-F5344CB8AC3E}">
        <p14:creationId xmlns:p14="http://schemas.microsoft.com/office/powerpoint/2010/main" val="2487143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2" name="Título 1">
            <a:extLst>
              <a:ext uri="{FF2B5EF4-FFF2-40B4-BE49-F238E27FC236}">
                <a16:creationId xmlns:a16="http://schemas.microsoft.com/office/drawing/2014/main" id="{43500461-6E8E-4EC3-B573-02EFF73D11DD}"/>
              </a:ext>
            </a:extLst>
          </p:cNvPr>
          <p:cNvSpPr>
            <a:spLocks noGrp="1"/>
          </p:cNvSpPr>
          <p:nvPr>
            <p:ph type="title"/>
          </p:nvPr>
        </p:nvSpPr>
        <p:spPr>
          <a:xfrm>
            <a:off x="931933" y="1162940"/>
            <a:ext cx="4515598" cy="4532120"/>
          </a:xfrm>
        </p:spPr>
        <p:txBody>
          <a:bodyPr anchor="ctr">
            <a:normAutofit/>
          </a:bodyPr>
          <a:lstStyle/>
          <a:p>
            <a:r>
              <a:rPr lang="es-CL" sz="4400">
                <a:solidFill>
                  <a:srgbClr val="2A1A00"/>
                </a:solidFill>
              </a:rPr>
              <a:t>3.3.1 Informes</a:t>
            </a:r>
          </a:p>
        </p:txBody>
      </p:sp>
      <p:sp>
        <p:nvSpPr>
          <p:cNvPr id="12" name="Rectangle 11">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EDEE5107-73FE-4DC3-A25C-15EAF0C6E9CA}"/>
              </a:ext>
            </a:extLst>
          </p:cNvPr>
          <p:cNvSpPr>
            <a:spLocks noGrp="1"/>
          </p:cNvSpPr>
          <p:nvPr>
            <p:ph idx="1"/>
          </p:nvPr>
        </p:nvSpPr>
        <p:spPr>
          <a:xfrm>
            <a:off x="6749271" y="1128451"/>
            <a:ext cx="4680729" cy="4566609"/>
          </a:xfrm>
        </p:spPr>
        <p:txBody>
          <a:bodyPr anchor="ctr">
            <a:normAutofit/>
          </a:bodyPr>
          <a:lstStyle/>
          <a:p>
            <a:pPr marL="457200" indent="-457200"/>
            <a:r>
              <a:rPr lang="es-CL" b="1" dirty="0"/>
              <a:t>Autor corporativo, informe gubernamental</a:t>
            </a:r>
          </a:p>
          <a:p>
            <a:pPr marL="457200" indent="-457200">
              <a:buNone/>
            </a:pPr>
            <a:r>
              <a:rPr lang="es-CL" dirty="0"/>
              <a:t>Nombre de la organización. (Año). </a:t>
            </a:r>
            <a:r>
              <a:rPr lang="es-CL" i="1" dirty="0"/>
              <a:t>Título del informe</a:t>
            </a:r>
            <a:r>
              <a:rPr lang="es-CL" dirty="0"/>
              <a:t> (Número de la publicación). </a:t>
            </a:r>
            <a:r>
              <a:rPr lang="es-CL" dirty="0">
                <a:hlinkClick r:id="rId2"/>
              </a:rPr>
              <a:t>http://www.ejemplo.123</a:t>
            </a:r>
            <a:endParaRPr lang="es-CL" dirty="0"/>
          </a:p>
          <a:p>
            <a:pPr marL="457200" indent="-457200">
              <a:buNone/>
            </a:pPr>
            <a:r>
              <a:rPr lang="es-CL" dirty="0"/>
              <a:t>Ministerio de la Protección Social. (1994). </a:t>
            </a:r>
            <a:r>
              <a:rPr lang="es-CL" i="1" dirty="0"/>
              <a:t>Informe científico de casos de fiebre amarilla en el departamento del Meta. </a:t>
            </a:r>
            <a:r>
              <a:rPr lang="es-CL" dirty="0">
                <a:hlinkClick r:id="rId3"/>
              </a:rPr>
              <a:t>http://www.minproteccionsocial.gov.co/</a:t>
            </a:r>
            <a:endParaRPr lang="es-CL" dirty="0"/>
          </a:p>
          <a:p>
            <a:pPr marL="0" indent="0">
              <a:buNone/>
            </a:pPr>
            <a:endParaRPr lang="es-CL" dirty="0"/>
          </a:p>
        </p:txBody>
      </p:sp>
    </p:spTree>
    <p:extLst>
      <p:ext uri="{BB962C8B-B14F-4D97-AF65-F5344CB8AC3E}">
        <p14:creationId xmlns:p14="http://schemas.microsoft.com/office/powerpoint/2010/main" val="3929751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10A4E0E-502E-444B-B37E-40557A266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A68F03-D88C-4F27-AD65-034133F1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970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4DB13C2-D61D-4A8D-B973-BE6546C7B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55266"/>
            <a:ext cx="2313214" cy="5947468"/>
          </a:xfrm>
          <a:custGeom>
            <a:avLst/>
            <a:gdLst>
              <a:gd name="connsiteX0" fmla="*/ 162291 w 2313214"/>
              <a:gd name="connsiteY0" fmla="*/ 0 h 5947468"/>
              <a:gd name="connsiteX1" fmla="*/ 224243 w 2313214"/>
              <a:gd name="connsiteY1" fmla="*/ 1936 h 5947468"/>
              <a:gd name="connsiteX2" fmla="*/ 284260 w 2313214"/>
              <a:gd name="connsiteY2" fmla="*/ 9680 h 5947468"/>
              <a:gd name="connsiteX3" fmla="*/ 342341 w 2313214"/>
              <a:gd name="connsiteY3" fmla="*/ 27104 h 5947468"/>
              <a:gd name="connsiteX4" fmla="*/ 390742 w 2313214"/>
              <a:gd name="connsiteY4" fmla="*/ 52273 h 5947468"/>
              <a:gd name="connsiteX5" fmla="*/ 437206 w 2313214"/>
              <a:gd name="connsiteY5" fmla="*/ 85185 h 5947468"/>
              <a:gd name="connsiteX6" fmla="*/ 477863 w 2313214"/>
              <a:gd name="connsiteY6" fmla="*/ 123905 h 5947468"/>
              <a:gd name="connsiteX7" fmla="*/ 518519 w 2313214"/>
              <a:gd name="connsiteY7" fmla="*/ 168434 h 5947468"/>
              <a:gd name="connsiteX8" fmla="*/ 555304 w 2313214"/>
              <a:gd name="connsiteY8" fmla="*/ 214899 h 5947468"/>
              <a:gd name="connsiteX9" fmla="*/ 592088 w 2313214"/>
              <a:gd name="connsiteY9" fmla="*/ 263299 h 5947468"/>
              <a:gd name="connsiteX10" fmla="*/ 628873 w 2313214"/>
              <a:gd name="connsiteY10" fmla="*/ 311700 h 5947468"/>
              <a:gd name="connsiteX11" fmla="*/ 665657 w 2313214"/>
              <a:gd name="connsiteY11" fmla="*/ 358165 h 5947468"/>
              <a:gd name="connsiteX12" fmla="*/ 704378 w 2313214"/>
              <a:gd name="connsiteY12" fmla="*/ 402693 h 5947468"/>
              <a:gd name="connsiteX13" fmla="*/ 748906 w 2313214"/>
              <a:gd name="connsiteY13" fmla="*/ 441414 h 5947468"/>
              <a:gd name="connsiteX14" fmla="*/ 791499 w 2313214"/>
              <a:gd name="connsiteY14" fmla="*/ 476262 h 5947468"/>
              <a:gd name="connsiteX15" fmla="*/ 839899 w 2313214"/>
              <a:gd name="connsiteY15" fmla="*/ 503366 h 5947468"/>
              <a:gd name="connsiteX16" fmla="*/ 892172 w 2313214"/>
              <a:gd name="connsiteY16" fmla="*/ 526599 h 5947468"/>
              <a:gd name="connsiteX17" fmla="*/ 948317 w 2313214"/>
              <a:gd name="connsiteY17" fmla="*/ 545959 h 5947468"/>
              <a:gd name="connsiteX18" fmla="*/ 1006397 w 2313214"/>
              <a:gd name="connsiteY18" fmla="*/ 563383 h 5947468"/>
              <a:gd name="connsiteX19" fmla="*/ 1064478 w 2313214"/>
              <a:gd name="connsiteY19" fmla="*/ 578871 h 5947468"/>
              <a:gd name="connsiteX20" fmla="*/ 1124495 w 2313214"/>
              <a:gd name="connsiteY20" fmla="*/ 594360 h 5947468"/>
              <a:gd name="connsiteX21" fmla="*/ 1180640 w 2313214"/>
              <a:gd name="connsiteY21" fmla="*/ 611784 h 5947468"/>
              <a:gd name="connsiteX22" fmla="*/ 1236784 w 2313214"/>
              <a:gd name="connsiteY22" fmla="*/ 631144 h 5947468"/>
              <a:gd name="connsiteX23" fmla="*/ 1289057 w 2313214"/>
              <a:gd name="connsiteY23" fmla="*/ 654376 h 5947468"/>
              <a:gd name="connsiteX24" fmla="*/ 1335522 w 2313214"/>
              <a:gd name="connsiteY24" fmla="*/ 683417 h 5947468"/>
              <a:gd name="connsiteX25" fmla="*/ 1378114 w 2313214"/>
              <a:gd name="connsiteY25" fmla="*/ 718265 h 5947468"/>
              <a:gd name="connsiteX26" fmla="*/ 1412963 w 2313214"/>
              <a:gd name="connsiteY26" fmla="*/ 760858 h 5947468"/>
              <a:gd name="connsiteX27" fmla="*/ 1442003 w 2313214"/>
              <a:gd name="connsiteY27" fmla="*/ 807322 h 5947468"/>
              <a:gd name="connsiteX28" fmla="*/ 1465235 w 2313214"/>
              <a:gd name="connsiteY28" fmla="*/ 859595 h 5947468"/>
              <a:gd name="connsiteX29" fmla="*/ 1484596 w 2313214"/>
              <a:gd name="connsiteY29" fmla="*/ 915740 h 5947468"/>
              <a:gd name="connsiteX30" fmla="*/ 1502020 w 2313214"/>
              <a:gd name="connsiteY30" fmla="*/ 971884 h 5947468"/>
              <a:gd name="connsiteX31" fmla="*/ 1517508 w 2313214"/>
              <a:gd name="connsiteY31" fmla="*/ 1031901 h 5947468"/>
              <a:gd name="connsiteX32" fmla="*/ 1532996 w 2313214"/>
              <a:gd name="connsiteY32" fmla="*/ 1089982 h 5947468"/>
              <a:gd name="connsiteX33" fmla="*/ 1550420 w 2313214"/>
              <a:gd name="connsiteY33" fmla="*/ 1148063 h 5947468"/>
              <a:gd name="connsiteX34" fmla="*/ 1569781 w 2313214"/>
              <a:gd name="connsiteY34" fmla="*/ 1204207 h 5947468"/>
              <a:gd name="connsiteX35" fmla="*/ 1593013 w 2313214"/>
              <a:gd name="connsiteY35" fmla="*/ 1256480 h 5947468"/>
              <a:gd name="connsiteX36" fmla="*/ 1620117 w 2313214"/>
              <a:gd name="connsiteY36" fmla="*/ 1304881 h 5947468"/>
              <a:gd name="connsiteX37" fmla="*/ 1654966 w 2313214"/>
              <a:gd name="connsiteY37" fmla="*/ 1347473 h 5947468"/>
              <a:gd name="connsiteX38" fmla="*/ 1693686 w 2313214"/>
              <a:gd name="connsiteY38" fmla="*/ 1392002 h 5947468"/>
              <a:gd name="connsiteX39" fmla="*/ 1738215 w 2313214"/>
              <a:gd name="connsiteY39" fmla="*/ 1430722 h 5947468"/>
              <a:gd name="connsiteX40" fmla="*/ 1784679 w 2313214"/>
              <a:gd name="connsiteY40" fmla="*/ 1467507 h 5947468"/>
              <a:gd name="connsiteX41" fmla="*/ 1835016 w 2313214"/>
              <a:gd name="connsiteY41" fmla="*/ 1504291 h 5947468"/>
              <a:gd name="connsiteX42" fmla="*/ 1883417 w 2313214"/>
              <a:gd name="connsiteY42" fmla="*/ 1541076 h 5947468"/>
              <a:gd name="connsiteX43" fmla="*/ 1929881 w 2313214"/>
              <a:gd name="connsiteY43" fmla="*/ 1577860 h 5947468"/>
              <a:gd name="connsiteX44" fmla="*/ 1974410 w 2313214"/>
              <a:gd name="connsiteY44" fmla="*/ 1618517 h 5947468"/>
              <a:gd name="connsiteX45" fmla="*/ 2013130 w 2313214"/>
              <a:gd name="connsiteY45" fmla="*/ 1659173 h 5947468"/>
              <a:gd name="connsiteX46" fmla="*/ 2046043 w 2313214"/>
              <a:gd name="connsiteY46" fmla="*/ 1705638 h 5947468"/>
              <a:gd name="connsiteX47" fmla="*/ 2071211 w 2313214"/>
              <a:gd name="connsiteY47" fmla="*/ 1754039 h 5947468"/>
              <a:gd name="connsiteX48" fmla="*/ 2088635 w 2313214"/>
              <a:gd name="connsiteY48" fmla="*/ 1812119 h 5947468"/>
              <a:gd name="connsiteX49" fmla="*/ 2096379 w 2313214"/>
              <a:gd name="connsiteY49" fmla="*/ 1872136 h 5947468"/>
              <a:gd name="connsiteX50" fmla="*/ 2098315 w 2313214"/>
              <a:gd name="connsiteY50" fmla="*/ 1934089 h 5947468"/>
              <a:gd name="connsiteX51" fmla="*/ 2092507 w 2313214"/>
              <a:gd name="connsiteY51" fmla="*/ 1999914 h 5947468"/>
              <a:gd name="connsiteX52" fmla="*/ 2084763 w 2313214"/>
              <a:gd name="connsiteY52" fmla="*/ 2065738 h 5947468"/>
              <a:gd name="connsiteX53" fmla="*/ 2075083 w 2313214"/>
              <a:gd name="connsiteY53" fmla="*/ 2131563 h 5947468"/>
              <a:gd name="connsiteX54" fmla="*/ 2067339 w 2313214"/>
              <a:gd name="connsiteY54" fmla="*/ 2197388 h 5947468"/>
              <a:gd name="connsiteX55" fmla="*/ 2063467 w 2313214"/>
              <a:gd name="connsiteY55" fmla="*/ 2263213 h 5947468"/>
              <a:gd name="connsiteX56" fmla="*/ 2063467 w 2313214"/>
              <a:gd name="connsiteY56" fmla="*/ 2327102 h 5947468"/>
              <a:gd name="connsiteX57" fmla="*/ 2071211 w 2313214"/>
              <a:gd name="connsiteY57" fmla="*/ 2387119 h 5947468"/>
              <a:gd name="connsiteX58" fmla="*/ 2086699 w 2313214"/>
              <a:gd name="connsiteY58" fmla="*/ 2447135 h 5947468"/>
              <a:gd name="connsiteX59" fmla="*/ 2109932 w 2313214"/>
              <a:gd name="connsiteY59" fmla="*/ 2503280 h 5947468"/>
              <a:gd name="connsiteX60" fmla="*/ 2140908 w 2313214"/>
              <a:gd name="connsiteY60" fmla="*/ 2561361 h 5947468"/>
              <a:gd name="connsiteX61" fmla="*/ 2171884 w 2313214"/>
              <a:gd name="connsiteY61" fmla="*/ 2619442 h 5947468"/>
              <a:gd name="connsiteX62" fmla="*/ 2206733 w 2313214"/>
              <a:gd name="connsiteY62" fmla="*/ 2677522 h 5947468"/>
              <a:gd name="connsiteX63" fmla="*/ 2239645 w 2313214"/>
              <a:gd name="connsiteY63" fmla="*/ 2733667 h 5947468"/>
              <a:gd name="connsiteX64" fmla="*/ 2268686 w 2313214"/>
              <a:gd name="connsiteY64" fmla="*/ 2793684 h 5947468"/>
              <a:gd name="connsiteX65" fmla="*/ 2291918 w 2313214"/>
              <a:gd name="connsiteY65" fmla="*/ 2851765 h 5947468"/>
              <a:gd name="connsiteX66" fmla="*/ 2307406 w 2313214"/>
              <a:gd name="connsiteY66" fmla="*/ 2911781 h 5947468"/>
              <a:gd name="connsiteX67" fmla="*/ 2313214 w 2313214"/>
              <a:gd name="connsiteY67" fmla="*/ 2973734 h 5947468"/>
              <a:gd name="connsiteX68" fmla="*/ 2307406 w 2313214"/>
              <a:gd name="connsiteY68" fmla="*/ 3035687 h 5947468"/>
              <a:gd name="connsiteX69" fmla="*/ 2291918 w 2313214"/>
              <a:gd name="connsiteY69" fmla="*/ 3095704 h 5947468"/>
              <a:gd name="connsiteX70" fmla="*/ 2268686 w 2313214"/>
              <a:gd name="connsiteY70" fmla="*/ 3153784 h 5947468"/>
              <a:gd name="connsiteX71" fmla="*/ 2239645 w 2313214"/>
              <a:gd name="connsiteY71" fmla="*/ 3213801 h 5947468"/>
              <a:gd name="connsiteX72" fmla="*/ 2206733 w 2313214"/>
              <a:gd name="connsiteY72" fmla="*/ 3269946 h 5947468"/>
              <a:gd name="connsiteX73" fmla="*/ 2171884 w 2313214"/>
              <a:gd name="connsiteY73" fmla="*/ 3328027 h 5947468"/>
              <a:gd name="connsiteX74" fmla="*/ 2140908 w 2313214"/>
              <a:gd name="connsiteY74" fmla="*/ 3386107 h 5947468"/>
              <a:gd name="connsiteX75" fmla="*/ 2109932 w 2313214"/>
              <a:gd name="connsiteY75" fmla="*/ 3444188 h 5947468"/>
              <a:gd name="connsiteX76" fmla="*/ 2086699 w 2313214"/>
              <a:gd name="connsiteY76" fmla="*/ 3500333 h 5947468"/>
              <a:gd name="connsiteX77" fmla="*/ 2071211 w 2313214"/>
              <a:gd name="connsiteY77" fmla="*/ 3560350 h 5947468"/>
              <a:gd name="connsiteX78" fmla="*/ 2063467 w 2313214"/>
              <a:gd name="connsiteY78" fmla="*/ 3620366 h 5947468"/>
              <a:gd name="connsiteX79" fmla="*/ 2063467 w 2313214"/>
              <a:gd name="connsiteY79" fmla="*/ 3684255 h 5947468"/>
              <a:gd name="connsiteX80" fmla="*/ 2067339 w 2313214"/>
              <a:gd name="connsiteY80" fmla="*/ 3750080 h 5947468"/>
              <a:gd name="connsiteX81" fmla="*/ 2075083 w 2313214"/>
              <a:gd name="connsiteY81" fmla="*/ 3815905 h 5947468"/>
              <a:gd name="connsiteX82" fmla="*/ 2084763 w 2313214"/>
              <a:gd name="connsiteY82" fmla="*/ 3881730 h 5947468"/>
              <a:gd name="connsiteX83" fmla="*/ 2092507 w 2313214"/>
              <a:gd name="connsiteY83" fmla="*/ 3947555 h 5947468"/>
              <a:gd name="connsiteX84" fmla="*/ 2098315 w 2313214"/>
              <a:gd name="connsiteY84" fmla="*/ 4013380 h 5947468"/>
              <a:gd name="connsiteX85" fmla="*/ 2096379 w 2313214"/>
              <a:gd name="connsiteY85" fmla="*/ 4075332 h 5947468"/>
              <a:gd name="connsiteX86" fmla="*/ 2088635 w 2313214"/>
              <a:gd name="connsiteY86" fmla="*/ 4135349 h 5947468"/>
              <a:gd name="connsiteX87" fmla="*/ 2071211 w 2313214"/>
              <a:gd name="connsiteY87" fmla="*/ 4193430 h 5947468"/>
              <a:gd name="connsiteX88" fmla="*/ 2046043 w 2313214"/>
              <a:gd name="connsiteY88" fmla="*/ 4241831 h 5947468"/>
              <a:gd name="connsiteX89" fmla="*/ 2013130 w 2313214"/>
              <a:gd name="connsiteY89" fmla="*/ 4288295 h 5947468"/>
              <a:gd name="connsiteX90" fmla="*/ 1974410 w 2313214"/>
              <a:gd name="connsiteY90" fmla="*/ 4328952 h 5947468"/>
              <a:gd name="connsiteX91" fmla="*/ 1929881 w 2313214"/>
              <a:gd name="connsiteY91" fmla="*/ 4369608 h 5947468"/>
              <a:gd name="connsiteX92" fmla="*/ 1883417 w 2313214"/>
              <a:gd name="connsiteY92" fmla="*/ 4406393 h 5947468"/>
              <a:gd name="connsiteX93" fmla="*/ 1835016 w 2313214"/>
              <a:gd name="connsiteY93" fmla="*/ 4443177 h 5947468"/>
              <a:gd name="connsiteX94" fmla="*/ 1784679 w 2313214"/>
              <a:gd name="connsiteY94" fmla="*/ 4479962 h 5947468"/>
              <a:gd name="connsiteX95" fmla="*/ 1738215 w 2313214"/>
              <a:gd name="connsiteY95" fmla="*/ 4516746 h 5947468"/>
              <a:gd name="connsiteX96" fmla="*/ 1693686 w 2313214"/>
              <a:gd name="connsiteY96" fmla="*/ 4555467 h 5947468"/>
              <a:gd name="connsiteX97" fmla="*/ 1654966 w 2313214"/>
              <a:gd name="connsiteY97" fmla="*/ 4599995 h 5947468"/>
              <a:gd name="connsiteX98" fmla="*/ 1620117 w 2313214"/>
              <a:gd name="connsiteY98" fmla="*/ 4642588 h 5947468"/>
              <a:gd name="connsiteX99" fmla="*/ 1593013 w 2313214"/>
              <a:gd name="connsiteY99" fmla="*/ 4690988 h 5947468"/>
              <a:gd name="connsiteX100" fmla="*/ 1569781 w 2313214"/>
              <a:gd name="connsiteY100" fmla="*/ 4743261 h 5947468"/>
              <a:gd name="connsiteX101" fmla="*/ 1550420 w 2313214"/>
              <a:gd name="connsiteY101" fmla="*/ 4799406 h 5947468"/>
              <a:gd name="connsiteX102" fmla="*/ 1532996 w 2313214"/>
              <a:gd name="connsiteY102" fmla="*/ 4857486 h 5947468"/>
              <a:gd name="connsiteX103" fmla="*/ 1517508 w 2313214"/>
              <a:gd name="connsiteY103" fmla="*/ 4915567 h 5947468"/>
              <a:gd name="connsiteX104" fmla="*/ 1502020 w 2313214"/>
              <a:gd name="connsiteY104" fmla="*/ 4975584 h 5947468"/>
              <a:gd name="connsiteX105" fmla="*/ 1484596 w 2313214"/>
              <a:gd name="connsiteY105" fmla="*/ 5031729 h 5947468"/>
              <a:gd name="connsiteX106" fmla="*/ 1465235 w 2313214"/>
              <a:gd name="connsiteY106" fmla="*/ 5087873 h 5947468"/>
              <a:gd name="connsiteX107" fmla="*/ 1442003 w 2313214"/>
              <a:gd name="connsiteY107" fmla="*/ 5140146 h 5947468"/>
              <a:gd name="connsiteX108" fmla="*/ 1412963 w 2313214"/>
              <a:gd name="connsiteY108" fmla="*/ 5186611 h 5947468"/>
              <a:gd name="connsiteX109" fmla="*/ 1378114 w 2313214"/>
              <a:gd name="connsiteY109" fmla="*/ 5229203 h 5947468"/>
              <a:gd name="connsiteX110" fmla="*/ 1335522 w 2313214"/>
              <a:gd name="connsiteY110" fmla="*/ 5264052 h 5947468"/>
              <a:gd name="connsiteX111" fmla="*/ 1289057 w 2313214"/>
              <a:gd name="connsiteY111" fmla="*/ 5293092 h 5947468"/>
              <a:gd name="connsiteX112" fmla="*/ 1236784 w 2313214"/>
              <a:gd name="connsiteY112" fmla="*/ 5316324 h 5947468"/>
              <a:gd name="connsiteX113" fmla="*/ 1180640 w 2313214"/>
              <a:gd name="connsiteY113" fmla="*/ 5335685 h 5947468"/>
              <a:gd name="connsiteX114" fmla="*/ 1124495 w 2313214"/>
              <a:gd name="connsiteY114" fmla="*/ 5353109 h 5947468"/>
              <a:gd name="connsiteX115" fmla="*/ 1064478 w 2313214"/>
              <a:gd name="connsiteY115" fmla="*/ 5368597 h 5947468"/>
              <a:gd name="connsiteX116" fmla="*/ 1006397 w 2313214"/>
              <a:gd name="connsiteY116" fmla="*/ 5384085 h 5947468"/>
              <a:gd name="connsiteX117" fmla="*/ 948317 w 2313214"/>
              <a:gd name="connsiteY117" fmla="*/ 5401509 h 5947468"/>
              <a:gd name="connsiteX118" fmla="*/ 892172 w 2313214"/>
              <a:gd name="connsiteY118" fmla="*/ 5420870 h 5947468"/>
              <a:gd name="connsiteX119" fmla="*/ 839899 w 2313214"/>
              <a:gd name="connsiteY119" fmla="*/ 5444102 h 5947468"/>
              <a:gd name="connsiteX120" fmla="*/ 791499 w 2313214"/>
              <a:gd name="connsiteY120" fmla="*/ 5471206 h 5947468"/>
              <a:gd name="connsiteX121" fmla="*/ 748906 w 2313214"/>
              <a:gd name="connsiteY121" fmla="*/ 5506055 h 5947468"/>
              <a:gd name="connsiteX122" fmla="*/ 704378 w 2313214"/>
              <a:gd name="connsiteY122" fmla="*/ 5544775 h 5947468"/>
              <a:gd name="connsiteX123" fmla="*/ 665657 w 2313214"/>
              <a:gd name="connsiteY123" fmla="*/ 5589304 h 5947468"/>
              <a:gd name="connsiteX124" fmla="*/ 628873 w 2313214"/>
              <a:gd name="connsiteY124" fmla="*/ 5635768 h 5947468"/>
              <a:gd name="connsiteX125" fmla="*/ 592088 w 2313214"/>
              <a:gd name="connsiteY125" fmla="*/ 5684169 h 5947468"/>
              <a:gd name="connsiteX126" fmla="*/ 555304 w 2313214"/>
              <a:gd name="connsiteY126" fmla="*/ 5732570 h 5947468"/>
              <a:gd name="connsiteX127" fmla="*/ 518519 w 2313214"/>
              <a:gd name="connsiteY127" fmla="*/ 5779034 h 5947468"/>
              <a:gd name="connsiteX128" fmla="*/ 477863 w 2313214"/>
              <a:gd name="connsiteY128" fmla="*/ 5823563 h 5947468"/>
              <a:gd name="connsiteX129" fmla="*/ 437206 w 2313214"/>
              <a:gd name="connsiteY129" fmla="*/ 5862283 h 5947468"/>
              <a:gd name="connsiteX130" fmla="*/ 390742 w 2313214"/>
              <a:gd name="connsiteY130" fmla="*/ 5895196 h 5947468"/>
              <a:gd name="connsiteX131" fmla="*/ 342341 w 2313214"/>
              <a:gd name="connsiteY131" fmla="*/ 5920364 h 5947468"/>
              <a:gd name="connsiteX132" fmla="*/ 284260 w 2313214"/>
              <a:gd name="connsiteY132" fmla="*/ 5937788 h 5947468"/>
              <a:gd name="connsiteX133" fmla="*/ 224243 w 2313214"/>
              <a:gd name="connsiteY133" fmla="*/ 5945532 h 5947468"/>
              <a:gd name="connsiteX134" fmla="*/ 162291 w 2313214"/>
              <a:gd name="connsiteY134" fmla="*/ 5947468 h 5947468"/>
              <a:gd name="connsiteX135" fmla="*/ 96466 w 2313214"/>
              <a:gd name="connsiteY135" fmla="*/ 5941660 h 5947468"/>
              <a:gd name="connsiteX136" fmla="*/ 30641 w 2313214"/>
              <a:gd name="connsiteY136" fmla="*/ 5933916 h 5947468"/>
              <a:gd name="connsiteX137" fmla="*/ 0 w 2313214"/>
              <a:gd name="connsiteY137" fmla="*/ 5929410 h 5947468"/>
              <a:gd name="connsiteX138" fmla="*/ 0 w 2313214"/>
              <a:gd name="connsiteY138" fmla="*/ 18058 h 5947468"/>
              <a:gd name="connsiteX139" fmla="*/ 30641 w 2313214"/>
              <a:gd name="connsiteY139" fmla="*/ 13552 h 5947468"/>
              <a:gd name="connsiteX140" fmla="*/ 96466 w 2313214"/>
              <a:gd name="connsiteY140" fmla="*/ 5808 h 594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313214" h="5947468">
                <a:moveTo>
                  <a:pt x="162291" y="0"/>
                </a:moveTo>
                <a:lnTo>
                  <a:pt x="224243" y="1936"/>
                </a:lnTo>
                <a:lnTo>
                  <a:pt x="284260" y="9680"/>
                </a:lnTo>
                <a:lnTo>
                  <a:pt x="342341" y="27104"/>
                </a:lnTo>
                <a:lnTo>
                  <a:pt x="390742" y="52273"/>
                </a:lnTo>
                <a:lnTo>
                  <a:pt x="437206" y="85185"/>
                </a:lnTo>
                <a:lnTo>
                  <a:pt x="477863" y="123905"/>
                </a:lnTo>
                <a:lnTo>
                  <a:pt x="518519" y="168434"/>
                </a:lnTo>
                <a:lnTo>
                  <a:pt x="555304" y="214899"/>
                </a:lnTo>
                <a:lnTo>
                  <a:pt x="592088" y="263299"/>
                </a:lnTo>
                <a:lnTo>
                  <a:pt x="628873" y="311700"/>
                </a:lnTo>
                <a:lnTo>
                  <a:pt x="665657" y="358165"/>
                </a:lnTo>
                <a:lnTo>
                  <a:pt x="704378" y="402693"/>
                </a:lnTo>
                <a:lnTo>
                  <a:pt x="748906" y="441414"/>
                </a:lnTo>
                <a:lnTo>
                  <a:pt x="791499" y="476262"/>
                </a:lnTo>
                <a:lnTo>
                  <a:pt x="839899" y="503366"/>
                </a:lnTo>
                <a:lnTo>
                  <a:pt x="892172" y="526599"/>
                </a:lnTo>
                <a:lnTo>
                  <a:pt x="948317" y="545959"/>
                </a:lnTo>
                <a:lnTo>
                  <a:pt x="1006397" y="563383"/>
                </a:lnTo>
                <a:lnTo>
                  <a:pt x="1064478" y="578871"/>
                </a:lnTo>
                <a:lnTo>
                  <a:pt x="1124495" y="594360"/>
                </a:lnTo>
                <a:lnTo>
                  <a:pt x="1180640" y="611784"/>
                </a:lnTo>
                <a:lnTo>
                  <a:pt x="1236784" y="631144"/>
                </a:lnTo>
                <a:lnTo>
                  <a:pt x="1289057" y="654376"/>
                </a:lnTo>
                <a:lnTo>
                  <a:pt x="1335522" y="683417"/>
                </a:lnTo>
                <a:lnTo>
                  <a:pt x="1378114" y="718265"/>
                </a:lnTo>
                <a:lnTo>
                  <a:pt x="1412963" y="760858"/>
                </a:lnTo>
                <a:lnTo>
                  <a:pt x="1442003" y="807322"/>
                </a:lnTo>
                <a:lnTo>
                  <a:pt x="1465235" y="859595"/>
                </a:lnTo>
                <a:lnTo>
                  <a:pt x="1484596" y="915740"/>
                </a:lnTo>
                <a:lnTo>
                  <a:pt x="1502020" y="971884"/>
                </a:lnTo>
                <a:lnTo>
                  <a:pt x="1517508" y="1031901"/>
                </a:lnTo>
                <a:lnTo>
                  <a:pt x="1532996" y="1089982"/>
                </a:lnTo>
                <a:lnTo>
                  <a:pt x="1550420" y="1148063"/>
                </a:lnTo>
                <a:lnTo>
                  <a:pt x="1569781" y="1204207"/>
                </a:lnTo>
                <a:lnTo>
                  <a:pt x="1593013" y="1256480"/>
                </a:lnTo>
                <a:lnTo>
                  <a:pt x="1620117" y="1304881"/>
                </a:lnTo>
                <a:lnTo>
                  <a:pt x="1654966" y="1347473"/>
                </a:lnTo>
                <a:lnTo>
                  <a:pt x="1693686" y="1392002"/>
                </a:lnTo>
                <a:lnTo>
                  <a:pt x="1738215" y="1430722"/>
                </a:lnTo>
                <a:lnTo>
                  <a:pt x="1784679" y="1467507"/>
                </a:lnTo>
                <a:lnTo>
                  <a:pt x="1835016" y="1504291"/>
                </a:lnTo>
                <a:lnTo>
                  <a:pt x="1883417" y="1541076"/>
                </a:lnTo>
                <a:lnTo>
                  <a:pt x="1929881" y="1577860"/>
                </a:lnTo>
                <a:lnTo>
                  <a:pt x="1974410" y="1618517"/>
                </a:lnTo>
                <a:lnTo>
                  <a:pt x="2013130" y="1659173"/>
                </a:lnTo>
                <a:lnTo>
                  <a:pt x="2046043" y="1705638"/>
                </a:lnTo>
                <a:lnTo>
                  <a:pt x="2071211" y="1754039"/>
                </a:lnTo>
                <a:lnTo>
                  <a:pt x="2088635" y="1812119"/>
                </a:lnTo>
                <a:lnTo>
                  <a:pt x="2096379" y="1872136"/>
                </a:lnTo>
                <a:lnTo>
                  <a:pt x="2098315" y="1934089"/>
                </a:lnTo>
                <a:lnTo>
                  <a:pt x="2092507" y="1999914"/>
                </a:lnTo>
                <a:lnTo>
                  <a:pt x="2084763" y="2065738"/>
                </a:lnTo>
                <a:lnTo>
                  <a:pt x="2075083" y="2131563"/>
                </a:lnTo>
                <a:lnTo>
                  <a:pt x="2067339" y="2197388"/>
                </a:lnTo>
                <a:lnTo>
                  <a:pt x="2063467" y="2263213"/>
                </a:lnTo>
                <a:lnTo>
                  <a:pt x="2063467" y="2327102"/>
                </a:lnTo>
                <a:lnTo>
                  <a:pt x="2071211" y="2387119"/>
                </a:lnTo>
                <a:lnTo>
                  <a:pt x="2086699" y="2447135"/>
                </a:lnTo>
                <a:lnTo>
                  <a:pt x="2109932" y="2503280"/>
                </a:lnTo>
                <a:lnTo>
                  <a:pt x="2140908" y="2561361"/>
                </a:lnTo>
                <a:lnTo>
                  <a:pt x="2171884" y="2619442"/>
                </a:lnTo>
                <a:lnTo>
                  <a:pt x="2206733" y="2677522"/>
                </a:lnTo>
                <a:lnTo>
                  <a:pt x="2239645" y="2733667"/>
                </a:lnTo>
                <a:lnTo>
                  <a:pt x="2268686" y="2793684"/>
                </a:lnTo>
                <a:lnTo>
                  <a:pt x="2291918" y="2851765"/>
                </a:lnTo>
                <a:lnTo>
                  <a:pt x="2307406" y="2911781"/>
                </a:lnTo>
                <a:lnTo>
                  <a:pt x="2313214" y="2973734"/>
                </a:lnTo>
                <a:lnTo>
                  <a:pt x="2307406" y="3035687"/>
                </a:lnTo>
                <a:lnTo>
                  <a:pt x="2291918" y="3095704"/>
                </a:lnTo>
                <a:lnTo>
                  <a:pt x="2268686" y="3153784"/>
                </a:lnTo>
                <a:lnTo>
                  <a:pt x="2239645" y="3213801"/>
                </a:lnTo>
                <a:lnTo>
                  <a:pt x="2206733" y="3269946"/>
                </a:lnTo>
                <a:lnTo>
                  <a:pt x="2171884" y="3328027"/>
                </a:lnTo>
                <a:lnTo>
                  <a:pt x="2140908" y="3386107"/>
                </a:lnTo>
                <a:lnTo>
                  <a:pt x="2109932" y="3444188"/>
                </a:lnTo>
                <a:lnTo>
                  <a:pt x="2086699" y="3500333"/>
                </a:lnTo>
                <a:lnTo>
                  <a:pt x="2071211" y="3560350"/>
                </a:lnTo>
                <a:lnTo>
                  <a:pt x="2063467" y="3620366"/>
                </a:lnTo>
                <a:lnTo>
                  <a:pt x="2063467" y="3684255"/>
                </a:lnTo>
                <a:lnTo>
                  <a:pt x="2067339" y="3750080"/>
                </a:lnTo>
                <a:lnTo>
                  <a:pt x="2075083" y="3815905"/>
                </a:lnTo>
                <a:lnTo>
                  <a:pt x="2084763" y="3881730"/>
                </a:lnTo>
                <a:lnTo>
                  <a:pt x="2092507" y="3947555"/>
                </a:lnTo>
                <a:lnTo>
                  <a:pt x="2098315" y="4013380"/>
                </a:lnTo>
                <a:lnTo>
                  <a:pt x="2096379" y="4075332"/>
                </a:lnTo>
                <a:lnTo>
                  <a:pt x="2088635" y="4135349"/>
                </a:lnTo>
                <a:lnTo>
                  <a:pt x="2071211" y="4193430"/>
                </a:lnTo>
                <a:lnTo>
                  <a:pt x="2046043" y="4241831"/>
                </a:lnTo>
                <a:lnTo>
                  <a:pt x="2013130" y="4288295"/>
                </a:lnTo>
                <a:lnTo>
                  <a:pt x="1974410" y="4328952"/>
                </a:lnTo>
                <a:lnTo>
                  <a:pt x="1929881" y="4369608"/>
                </a:lnTo>
                <a:lnTo>
                  <a:pt x="1883417" y="4406393"/>
                </a:lnTo>
                <a:lnTo>
                  <a:pt x="1835016" y="4443177"/>
                </a:lnTo>
                <a:lnTo>
                  <a:pt x="1784679" y="4479962"/>
                </a:lnTo>
                <a:lnTo>
                  <a:pt x="1738215" y="4516746"/>
                </a:lnTo>
                <a:lnTo>
                  <a:pt x="1693686" y="4555467"/>
                </a:lnTo>
                <a:lnTo>
                  <a:pt x="1654966" y="4599995"/>
                </a:lnTo>
                <a:lnTo>
                  <a:pt x="1620117" y="4642588"/>
                </a:lnTo>
                <a:lnTo>
                  <a:pt x="1593013" y="4690988"/>
                </a:lnTo>
                <a:lnTo>
                  <a:pt x="1569781" y="4743261"/>
                </a:lnTo>
                <a:lnTo>
                  <a:pt x="1550420" y="4799406"/>
                </a:lnTo>
                <a:lnTo>
                  <a:pt x="1532996" y="4857486"/>
                </a:lnTo>
                <a:lnTo>
                  <a:pt x="1517508" y="4915567"/>
                </a:lnTo>
                <a:lnTo>
                  <a:pt x="1502020" y="4975584"/>
                </a:lnTo>
                <a:lnTo>
                  <a:pt x="1484596" y="5031729"/>
                </a:lnTo>
                <a:lnTo>
                  <a:pt x="1465235" y="5087873"/>
                </a:lnTo>
                <a:lnTo>
                  <a:pt x="1442003" y="5140146"/>
                </a:lnTo>
                <a:lnTo>
                  <a:pt x="1412963" y="5186611"/>
                </a:lnTo>
                <a:lnTo>
                  <a:pt x="1378114" y="5229203"/>
                </a:lnTo>
                <a:lnTo>
                  <a:pt x="1335522" y="5264052"/>
                </a:lnTo>
                <a:lnTo>
                  <a:pt x="1289057" y="5293092"/>
                </a:lnTo>
                <a:lnTo>
                  <a:pt x="1236784" y="5316324"/>
                </a:lnTo>
                <a:lnTo>
                  <a:pt x="1180640" y="5335685"/>
                </a:lnTo>
                <a:lnTo>
                  <a:pt x="1124495" y="5353109"/>
                </a:lnTo>
                <a:lnTo>
                  <a:pt x="1064478" y="5368597"/>
                </a:lnTo>
                <a:lnTo>
                  <a:pt x="1006397" y="5384085"/>
                </a:lnTo>
                <a:lnTo>
                  <a:pt x="948317" y="5401509"/>
                </a:lnTo>
                <a:lnTo>
                  <a:pt x="892172" y="5420870"/>
                </a:lnTo>
                <a:lnTo>
                  <a:pt x="839899" y="5444102"/>
                </a:lnTo>
                <a:lnTo>
                  <a:pt x="791499" y="5471206"/>
                </a:lnTo>
                <a:lnTo>
                  <a:pt x="748906" y="5506055"/>
                </a:lnTo>
                <a:lnTo>
                  <a:pt x="704378" y="5544775"/>
                </a:lnTo>
                <a:lnTo>
                  <a:pt x="665657" y="5589304"/>
                </a:lnTo>
                <a:lnTo>
                  <a:pt x="628873" y="5635768"/>
                </a:lnTo>
                <a:lnTo>
                  <a:pt x="592088" y="5684169"/>
                </a:lnTo>
                <a:lnTo>
                  <a:pt x="555304" y="5732570"/>
                </a:lnTo>
                <a:lnTo>
                  <a:pt x="518519" y="5779034"/>
                </a:lnTo>
                <a:lnTo>
                  <a:pt x="477863" y="5823563"/>
                </a:lnTo>
                <a:lnTo>
                  <a:pt x="437206" y="5862283"/>
                </a:lnTo>
                <a:lnTo>
                  <a:pt x="390742" y="5895196"/>
                </a:lnTo>
                <a:lnTo>
                  <a:pt x="342341" y="5920364"/>
                </a:lnTo>
                <a:lnTo>
                  <a:pt x="284260" y="5937788"/>
                </a:lnTo>
                <a:lnTo>
                  <a:pt x="224243" y="5945532"/>
                </a:lnTo>
                <a:lnTo>
                  <a:pt x="162291" y="5947468"/>
                </a:lnTo>
                <a:lnTo>
                  <a:pt x="96466" y="5941660"/>
                </a:lnTo>
                <a:lnTo>
                  <a:pt x="30641" y="5933916"/>
                </a:lnTo>
                <a:lnTo>
                  <a:pt x="0" y="5929410"/>
                </a:lnTo>
                <a:lnTo>
                  <a:pt x="0" y="18058"/>
                </a:lnTo>
                <a:lnTo>
                  <a:pt x="30641" y="13552"/>
                </a:lnTo>
                <a:lnTo>
                  <a:pt x="96466" y="5808"/>
                </a:lnTo>
                <a:close/>
              </a:path>
            </a:pathLst>
          </a:custGeom>
          <a:solidFill>
            <a:schemeClr val="tx1">
              <a:alpha val="10000"/>
            </a:schemeClr>
          </a:solidFill>
          <a:ln w="0">
            <a:noFill/>
            <a:prstDash val="solid"/>
            <a:round/>
            <a:headEnd/>
            <a:tailEnd/>
          </a:ln>
        </p:spPr>
      </p:sp>
      <p:sp>
        <p:nvSpPr>
          <p:cNvPr id="2" name="Título 1">
            <a:extLst>
              <a:ext uri="{FF2B5EF4-FFF2-40B4-BE49-F238E27FC236}">
                <a16:creationId xmlns:a16="http://schemas.microsoft.com/office/drawing/2014/main" id="{DB85DC2D-7EA2-4B2F-9113-ADE68DF7DEC9}"/>
              </a:ext>
            </a:extLst>
          </p:cNvPr>
          <p:cNvSpPr>
            <a:spLocks noGrp="1"/>
          </p:cNvSpPr>
          <p:nvPr>
            <p:ph type="title"/>
          </p:nvPr>
        </p:nvSpPr>
        <p:spPr>
          <a:xfrm>
            <a:off x="612989" y="776175"/>
            <a:ext cx="4341148" cy="5305650"/>
          </a:xfrm>
        </p:spPr>
        <p:txBody>
          <a:bodyPr anchor="b">
            <a:normAutofit/>
          </a:bodyPr>
          <a:lstStyle/>
          <a:p>
            <a:r>
              <a:rPr lang="es-CL" dirty="0"/>
              <a:t>3.3.2 simposios y conferencias</a:t>
            </a:r>
          </a:p>
        </p:txBody>
      </p:sp>
      <p:sp>
        <p:nvSpPr>
          <p:cNvPr id="3" name="Marcador de contenido 2">
            <a:extLst>
              <a:ext uri="{FF2B5EF4-FFF2-40B4-BE49-F238E27FC236}">
                <a16:creationId xmlns:a16="http://schemas.microsoft.com/office/drawing/2014/main" id="{F6BD9923-9DB2-420C-B69C-2346500BD1FA}"/>
              </a:ext>
            </a:extLst>
          </p:cNvPr>
          <p:cNvSpPr>
            <a:spLocks noGrp="1"/>
          </p:cNvSpPr>
          <p:nvPr>
            <p:ph idx="1"/>
          </p:nvPr>
        </p:nvSpPr>
        <p:spPr>
          <a:xfrm>
            <a:off x="5246914" y="870113"/>
            <a:ext cx="6183086" cy="5117775"/>
          </a:xfrm>
        </p:spPr>
        <p:txBody>
          <a:bodyPr anchor="ctr">
            <a:normAutofit/>
          </a:bodyPr>
          <a:lstStyle/>
          <a:p>
            <a:pPr marL="457200" indent="-457200"/>
            <a:r>
              <a:rPr lang="es-CL" dirty="0"/>
              <a:t>Autor,  A. y Autor,  A. (Fecha). Título de ponencia. En A.  Apellido del presidente del congreso (Presidencia), </a:t>
            </a:r>
            <a:r>
              <a:rPr lang="es-CL" i="1" dirty="0"/>
              <a:t>Título del simposio o congreso. </a:t>
            </a:r>
            <a:r>
              <a:rPr lang="es-CL" dirty="0"/>
              <a:t>Simposio o conferencia llevado a cabo en el congreso Nombre de la organización, Lugar.</a:t>
            </a:r>
          </a:p>
          <a:p>
            <a:pPr marL="457200" indent="-457200">
              <a:buNone/>
            </a:pPr>
            <a:r>
              <a:rPr lang="es-CL" dirty="0"/>
              <a:t>Manrique, D. y Aponte, L. (Junio de 2011). Evolución en el estudio y conceptualización de la consciencia.  En H. Castillo (Presidencia), </a:t>
            </a:r>
            <a:r>
              <a:rPr lang="es-CL" i="1" dirty="0"/>
              <a:t>El psicoanálisis en Latinoamérica. </a:t>
            </a:r>
            <a:r>
              <a:rPr lang="es-CL" dirty="0"/>
              <a:t>Simposio llevado a cabo en el XXXIII Congreso Iberoamericano de Psicología, </a:t>
            </a:r>
            <a:r>
              <a:rPr lang="es-CL" dirty="0" err="1"/>
              <a:t>Medallín</a:t>
            </a:r>
            <a:r>
              <a:rPr lang="es-CL" dirty="0"/>
              <a:t>, Colombia.</a:t>
            </a:r>
          </a:p>
        </p:txBody>
      </p:sp>
    </p:spTree>
    <p:extLst>
      <p:ext uri="{BB962C8B-B14F-4D97-AF65-F5344CB8AC3E}">
        <p14:creationId xmlns:p14="http://schemas.microsoft.com/office/powerpoint/2010/main" val="2358932875"/>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63F5061-8DD1-471C-A407-B90E09554101}"/>
              </a:ext>
            </a:extLst>
          </p:cNvPr>
          <p:cNvSpPr>
            <a:spLocks noGrp="1"/>
          </p:cNvSpPr>
          <p:nvPr>
            <p:ph sz="half" idx="1"/>
          </p:nvPr>
        </p:nvSpPr>
        <p:spPr>
          <a:xfrm>
            <a:off x="1157090" y="1206239"/>
            <a:ext cx="10466127" cy="5250407"/>
          </a:xfrm>
        </p:spPr>
        <p:txBody>
          <a:bodyPr>
            <a:normAutofit/>
          </a:bodyPr>
          <a:lstStyle/>
          <a:p>
            <a:r>
              <a:rPr lang="es-CL" sz="2400" b="1" dirty="0"/>
              <a:t>3.3.3 Tesis y trabajos de grado</a:t>
            </a:r>
          </a:p>
          <a:p>
            <a:pPr marL="457200" indent="-457200">
              <a:buNone/>
            </a:pPr>
            <a:r>
              <a:rPr lang="es-CL" sz="2400" dirty="0"/>
              <a:t>Autor,  A. y Autor,  A. (Año). </a:t>
            </a:r>
            <a:r>
              <a:rPr lang="es-CL" sz="2400" i="1" dirty="0"/>
              <a:t>Título de la tesis</a:t>
            </a:r>
            <a:r>
              <a:rPr lang="es-CL" sz="2400" dirty="0"/>
              <a:t> (Tesis de pregrado, maestría o doctoral). Nombre de la institución, Lugar. </a:t>
            </a:r>
          </a:p>
          <a:p>
            <a:pPr marL="457200" indent="-457200">
              <a:buNone/>
            </a:pPr>
            <a:r>
              <a:rPr lang="es-CL" sz="2400" dirty="0"/>
              <a:t>Aponte, L. y Cardona, C. (2009). </a:t>
            </a:r>
            <a:r>
              <a:rPr lang="es-CL" sz="2400" i="1" dirty="0"/>
              <a:t>Educación ambiental y evaluación de la densidad poblacional para la conservación de los </a:t>
            </a:r>
            <a:r>
              <a:rPr lang="es-CL" sz="2400" i="1" dirty="0" err="1"/>
              <a:t>cónderes</a:t>
            </a:r>
            <a:r>
              <a:rPr lang="es-CL" sz="2400" i="1" dirty="0"/>
              <a:t> </a:t>
            </a:r>
            <a:r>
              <a:rPr lang="es-CL" sz="2400" i="1" dirty="0" err="1"/>
              <a:t>reintrodicidos</a:t>
            </a:r>
            <a:r>
              <a:rPr lang="es-CL" sz="2400" i="1" dirty="0"/>
              <a:t> en el Parque Nacional Natural Los Nevados y su zona amortiguadora </a:t>
            </a:r>
            <a:r>
              <a:rPr lang="es-CL" sz="2400" dirty="0"/>
              <a:t>(tesis de </a:t>
            </a:r>
            <a:r>
              <a:rPr lang="es-CL" sz="2400" dirty="0" err="1"/>
              <a:t>pregado</a:t>
            </a:r>
            <a:r>
              <a:rPr lang="es-CL" sz="2400" dirty="0"/>
              <a:t>). Universidad de Caldas, Manizales, Colombia.</a:t>
            </a:r>
          </a:p>
          <a:p>
            <a:r>
              <a:rPr lang="es-CL" sz="2400" b="1" dirty="0"/>
              <a:t>3.3.4 Tesis y trabajos de grado online</a:t>
            </a:r>
          </a:p>
          <a:p>
            <a:pPr marL="457200" indent="-457200">
              <a:buNone/>
            </a:pPr>
            <a:r>
              <a:rPr lang="es-CL" sz="2400" dirty="0"/>
              <a:t>Autor, A. y Autor, A. (Año). </a:t>
            </a:r>
            <a:r>
              <a:rPr lang="es-CL" sz="2400" i="1" dirty="0"/>
              <a:t>Título de la tesis </a:t>
            </a:r>
            <a:r>
              <a:rPr lang="es-CL" sz="2400" dirty="0"/>
              <a:t> (Tesis de </a:t>
            </a:r>
            <a:r>
              <a:rPr lang="es-CL" sz="2400" dirty="0" err="1"/>
              <a:t>pregado</a:t>
            </a:r>
            <a:r>
              <a:rPr lang="es-CL" sz="2400" dirty="0"/>
              <a:t>, maestría o doctoral). </a:t>
            </a:r>
            <a:r>
              <a:rPr lang="es-CL" sz="2400" dirty="0">
                <a:hlinkClick r:id="rId2"/>
              </a:rPr>
              <a:t>http://www.ejemplo.123</a:t>
            </a:r>
            <a:r>
              <a:rPr lang="es-CL" sz="2400" dirty="0"/>
              <a:t> </a:t>
            </a:r>
          </a:p>
          <a:p>
            <a:pPr marL="457200" indent="-457200">
              <a:buNone/>
            </a:pPr>
            <a:endParaRPr lang="es-CL" dirty="0"/>
          </a:p>
          <a:p>
            <a:pPr marL="0" indent="0">
              <a:buNone/>
            </a:pPr>
            <a:endParaRPr lang="es-CL" dirty="0"/>
          </a:p>
        </p:txBody>
      </p:sp>
    </p:spTree>
    <p:extLst>
      <p:ext uri="{BB962C8B-B14F-4D97-AF65-F5344CB8AC3E}">
        <p14:creationId xmlns:p14="http://schemas.microsoft.com/office/powerpoint/2010/main" val="17432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1163279-F18A-4C47-B72A-BB6F47B9ACDE}"/>
              </a:ext>
            </a:extLst>
          </p:cNvPr>
          <p:cNvSpPr>
            <a:spLocks noGrp="1"/>
          </p:cNvSpPr>
          <p:nvPr>
            <p:ph type="title"/>
          </p:nvPr>
        </p:nvSpPr>
        <p:spPr>
          <a:xfrm>
            <a:off x="761996" y="1153287"/>
            <a:ext cx="3570566" cy="4551426"/>
          </a:xfrm>
        </p:spPr>
        <p:txBody>
          <a:bodyPr anchor="ctr">
            <a:normAutofit/>
          </a:bodyPr>
          <a:lstStyle/>
          <a:p>
            <a:pPr algn="r"/>
            <a:r>
              <a:rPr lang="es-CL" sz="3200" dirty="0"/>
              <a:t>3.3.5. Material electrónico</a:t>
            </a:r>
          </a:p>
        </p:txBody>
      </p:sp>
      <p:cxnSp>
        <p:nvCxnSpPr>
          <p:cNvPr id="10" name="Straight Connector 9">
            <a:extLst>
              <a:ext uri="{FF2B5EF4-FFF2-40B4-BE49-F238E27FC236}">
                <a16:creationId xmlns:a16="http://schemas.microsoft.com/office/drawing/2014/main" id="{ED72A37F-0C2F-473C-9D71-B80AEE71B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796"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3ACBE93D-EC55-48A7-825B-A67AA2B43141}"/>
              </a:ext>
            </a:extLst>
          </p:cNvPr>
          <p:cNvSpPr>
            <a:spLocks noGrp="1"/>
          </p:cNvSpPr>
          <p:nvPr>
            <p:ph idx="1"/>
          </p:nvPr>
        </p:nvSpPr>
        <p:spPr>
          <a:xfrm>
            <a:off x="4976035" y="391388"/>
            <a:ext cx="6453969" cy="5568235"/>
          </a:xfrm>
        </p:spPr>
        <p:txBody>
          <a:bodyPr anchor="ctr">
            <a:normAutofit/>
          </a:bodyPr>
          <a:lstStyle/>
          <a:p>
            <a:r>
              <a:rPr lang="es-CL" sz="1600" b="1" dirty="0"/>
              <a:t>3.3.5.1 Referencia de páginas en el </a:t>
            </a:r>
            <a:r>
              <a:rPr lang="es-CL" sz="1600" b="1" dirty="0" err="1"/>
              <a:t>world</a:t>
            </a:r>
            <a:r>
              <a:rPr lang="es-CL" sz="1600" b="1" dirty="0"/>
              <a:t> </a:t>
            </a:r>
            <a:r>
              <a:rPr lang="es-CL" sz="1600" b="1" dirty="0" err="1"/>
              <a:t>wide</a:t>
            </a:r>
            <a:r>
              <a:rPr lang="es-CL" sz="1600" b="1" dirty="0"/>
              <a:t> web</a:t>
            </a:r>
          </a:p>
          <a:p>
            <a:pPr marL="457200" indent="-457200">
              <a:buNone/>
            </a:pPr>
            <a:r>
              <a:rPr lang="es-CL" sz="1600" dirty="0"/>
              <a:t>Apellido, A. A. (Fecha). </a:t>
            </a:r>
            <a:r>
              <a:rPr lang="es-CL" sz="1600" i="1" dirty="0"/>
              <a:t>Título de la página. </a:t>
            </a:r>
            <a:r>
              <a:rPr lang="es-CL" sz="1600" dirty="0"/>
              <a:t>Lugar de publicación: Casa publicadora. Dirección de donde se extrajo el documento (URL).</a:t>
            </a:r>
          </a:p>
          <a:p>
            <a:pPr marL="457200" indent="-457200">
              <a:buNone/>
            </a:pPr>
            <a:r>
              <a:rPr lang="es-CL" sz="1600" dirty="0" err="1"/>
              <a:t>Argosy</a:t>
            </a:r>
            <a:r>
              <a:rPr lang="es-CL" sz="1600" dirty="0"/>
              <a:t> Medical </a:t>
            </a:r>
            <a:r>
              <a:rPr lang="es-CL" sz="1600" dirty="0" err="1"/>
              <a:t>Animation</a:t>
            </a:r>
            <a:r>
              <a:rPr lang="es-CL" sz="1600" dirty="0"/>
              <a:t>. (2007-2009). </a:t>
            </a:r>
            <a:r>
              <a:rPr lang="es-CL" sz="1600" i="1" dirty="0"/>
              <a:t>Visible </a:t>
            </a:r>
            <a:r>
              <a:rPr lang="es-CL" sz="1600" i="1" dirty="0" err="1"/>
              <a:t>body</a:t>
            </a:r>
            <a:r>
              <a:rPr lang="es-CL" sz="1600" i="1" dirty="0"/>
              <a:t>: </a:t>
            </a:r>
            <a:r>
              <a:rPr lang="es-CL" sz="1600" i="1" dirty="0" err="1"/>
              <a:t>Discover</a:t>
            </a:r>
            <a:r>
              <a:rPr lang="es-CL" sz="1600" i="1" dirty="0"/>
              <a:t> human </a:t>
            </a:r>
            <a:r>
              <a:rPr lang="es-CL" sz="1600" i="1" dirty="0" err="1"/>
              <a:t>anatomy</a:t>
            </a:r>
            <a:r>
              <a:rPr lang="es-CL" sz="1600" i="1" dirty="0"/>
              <a:t>. </a:t>
            </a:r>
            <a:r>
              <a:rPr lang="es-CL" sz="1600" dirty="0" err="1"/>
              <a:t>Argosy</a:t>
            </a:r>
            <a:r>
              <a:rPr lang="es-CL" sz="1600" dirty="0"/>
              <a:t> Publishing. </a:t>
            </a:r>
            <a:r>
              <a:rPr lang="es-CL" sz="1600" dirty="0">
                <a:hlinkClick r:id="rId2"/>
              </a:rPr>
              <a:t>http://www.visiblebody.com</a:t>
            </a:r>
            <a:endParaRPr lang="es-CL" sz="1600" dirty="0"/>
          </a:p>
          <a:p>
            <a:r>
              <a:rPr lang="es-CL" sz="1600" b="1" dirty="0"/>
              <a:t>3.3.5.2 CD ROM</a:t>
            </a:r>
          </a:p>
          <a:p>
            <a:pPr marL="457200" indent="-457200">
              <a:buNone/>
            </a:pPr>
            <a:r>
              <a:rPr lang="es-CL" sz="1600" dirty="0"/>
              <a:t>Apellido, A. (Año de publicación). </a:t>
            </a:r>
            <a:r>
              <a:rPr lang="es-CL" sz="1600" i="1" dirty="0"/>
              <a:t>Título de la obra </a:t>
            </a:r>
            <a:r>
              <a:rPr lang="es-CL" sz="1600" dirty="0"/>
              <a:t>(edición) [Medio utilizado]. Casa publicadora.</a:t>
            </a:r>
          </a:p>
          <a:p>
            <a:pPr marL="457200" indent="-457200">
              <a:buNone/>
            </a:pPr>
            <a:r>
              <a:rPr lang="es-CL" sz="1600" dirty="0"/>
              <a:t>Johnson, M. (2006). </a:t>
            </a:r>
            <a:r>
              <a:rPr lang="es-CL" sz="1600" i="1" dirty="0"/>
              <a:t>Human </a:t>
            </a:r>
            <a:r>
              <a:rPr lang="es-CL" sz="1600" i="1" dirty="0" err="1"/>
              <a:t>biology</a:t>
            </a:r>
            <a:r>
              <a:rPr lang="es-CL" sz="1600" i="1" dirty="0"/>
              <a:t>: </a:t>
            </a:r>
            <a:r>
              <a:rPr lang="es-CL" sz="1600" i="1" dirty="0" err="1"/>
              <a:t>concepts</a:t>
            </a:r>
            <a:r>
              <a:rPr lang="es-CL" sz="1600" i="1" dirty="0"/>
              <a:t> and </a:t>
            </a:r>
            <a:r>
              <a:rPr lang="es-CL" sz="1600" i="1" dirty="0" err="1"/>
              <a:t>current</a:t>
            </a:r>
            <a:r>
              <a:rPr lang="es-CL" sz="1600" i="1" dirty="0"/>
              <a:t> </a:t>
            </a:r>
            <a:r>
              <a:rPr lang="es-CL" sz="1600" i="1" dirty="0" err="1"/>
              <a:t>issues</a:t>
            </a:r>
            <a:r>
              <a:rPr lang="es-CL" sz="1600" i="1" dirty="0"/>
              <a:t> </a:t>
            </a:r>
            <a:r>
              <a:rPr lang="es-CL" sz="1600" dirty="0"/>
              <a:t>(3rd ed.) [CD-ROM]. Pearson </a:t>
            </a:r>
            <a:r>
              <a:rPr lang="es-CL" sz="1600" dirty="0" err="1"/>
              <a:t>Benjamin</a:t>
            </a:r>
            <a:r>
              <a:rPr lang="es-CL" sz="1600" dirty="0"/>
              <a:t> Cummings.</a:t>
            </a:r>
          </a:p>
          <a:p>
            <a:r>
              <a:rPr lang="es-CL" sz="1600" b="1" dirty="0"/>
              <a:t>3.3.5.3. Enciclopedia en línea</a:t>
            </a:r>
          </a:p>
          <a:p>
            <a:pPr marL="457200" indent="-457200">
              <a:buNone/>
            </a:pPr>
            <a:r>
              <a:rPr lang="es-CL" sz="1600" dirty="0"/>
              <a:t>Apellido, A. (Año) Título del artículo. </a:t>
            </a:r>
            <a:r>
              <a:rPr lang="es-CL" sz="1600" i="1" dirty="0"/>
              <a:t>Título de la enciclopedia </a:t>
            </a:r>
            <a:r>
              <a:rPr lang="es-CL" sz="1600" dirty="0"/>
              <a:t>[Medio Utilizado. Casa publicadora, URL.</a:t>
            </a:r>
          </a:p>
          <a:p>
            <a:pPr marL="457200" indent="-457200">
              <a:buNone/>
            </a:pPr>
            <a:r>
              <a:rPr lang="es-CL" sz="1600" dirty="0" err="1"/>
              <a:t>Widlife</a:t>
            </a:r>
            <a:r>
              <a:rPr lang="es-CL" sz="1600" dirty="0"/>
              <a:t> </a:t>
            </a:r>
            <a:r>
              <a:rPr lang="es-CL" sz="1600" dirty="0" err="1"/>
              <a:t>Conservation</a:t>
            </a:r>
            <a:r>
              <a:rPr lang="es-CL" sz="1600" dirty="0"/>
              <a:t>. (1999-2000). </a:t>
            </a:r>
            <a:r>
              <a:rPr lang="es-CL" sz="1600" i="1" dirty="0" err="1"/>
              <a:t>Encyclopaedia</a:t>
            </a:r>
            <a:r>
              <a:rPr lang="es-CL" sz="1600" i="1" dirty="0"/>
              <a:t> </a:t>
            </a:r>
            <a:r>
              <a:rPr lang="es-CL" sz="1600" i="1" dirty="0" err="1"/>
              <a:t>Britannica</a:t>
            </a:r>
            <a:r>
              <a:rPr lang="es-CL" sz="1600" i="1" dirty="0"/>
              <a:t> </a:t>
            </a:r>
            <a:r>
              <a:rPr lang="es-CL" sz="1600" dirty="0"/>
              <a:t>[versión electrónica]. </a:t>
            </a:r>
            <a:r>
              <a:rPr lang="es-CL" sz="1600" dirty="0" err="1"/>
              <a:t>Encyclopaedia</a:t>
            </a:r>
            <a:r>
              <a:rPr lang="es-CL" sz="1600" dirty="0"/>
              <a:t> </a:t>
            </a:r>
            <a:r>
              <a:rPr lang="es-CL" sz="1600" dirty="0" err="1"/>
              <a:t>Britannica</a:t>
            </a:r>
            <a:r>
              <a:rPr lang="es-CL" sz="1600" dirty="0"/>
              <a:t> Inc., </a:t>
            </a:r>
            <a:r>
              <a:rPr lang="es-CL" sz="1600" dirty="0">
                <a:hlinkClick r:id="rId3"/>
              </a:rPr>
              <a:t>http://britannica.com</a:t>
            </a:r>
            <a:endParaRPr lang="es-CL" sz="1600" dirty="0"/>
          </a:p>
          <a:p>
            <a:pPr marL="0" indent="0">
              <a:buNone/>
            </a:pPr>
            <a:endParaRPr lang="es-CL" sz="1600" dirty="0"/>
          </a:p>
        </p:txBody>
      </p:sp>
      <p:sp>
        <p:nvSpPr>
          <p:cNvPr id="12" name="Rectangle 11">
            <a:extLst>
              <a:ext uri="{FF2B5EF4-FFF2-40B4-BE49-F238E27FC236}">
                <a16:creationId xmlns:a16="http://schemas.microsoft.com/office/drawing/2014/main" id="{64016ABB-4F5D-4BFA-9406-7CD61399B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74263" y="440267"/>
            <a:ext cx="643467"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18855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1BEE79CD-C30C-4CB1-9FEC-7B11A618F40A}"/>
              </a:ext>
            </a:extLst>
          </p:cNvPr>
          <p:cNvSpPr>
            <a:spLocks noGrp="1"/>
          </p:cNvSpPr>
          <p:nvPr>
            <p:ph idx="1"/>
          </p:nvPr>
        </p:nvSpPr>
        <p:spPr>
          <a:xfrm>
            <a:off x="2895600" y="204716"/>
            <a:ext cx="8534400" cy="6414448"/>
          </a:xfrm>
        </p:spPr>
        <p:txBody>
          <a:bodyPr>
            <a:normAutofit/>
          </a:bodyPr>
          <a:lstStyle/>
          <a:p>
            <a:r>
              <a:rPr lang="es-CL" b="1" dirty="0"/>
              <a:t>3.3.5.4 Una película o cinta cinematográfica</a:t>
            </a:r>
          </a:p>
          <a:p>
            <a:pPr marL="457200" indent="-457200">
              <a:buNone/>
            </a:pPr>
            <a:r>
              <a:rPr lang="es-CL" dirty="0"/>
              <a:t>Apellido del productor, A. (productor) y Apellido del director, A. (director). (Año). </a:t>
            </a:r>
            <a:r>
              <a:rPr lang="es-CL" i="1" dirty="0"/>
              <a:t>Nombre de la película </a:t>
            </a:r>
            <a:r>
              <a:rPr lang="es-CL" dirty="0"/>
              <a:t>[cinta cinematográfica]. Productora.</a:t>
            </a:r>
          </a:p>
          <a:p>
            <a:pPr marL="457200" indent="-457200">
              <a:buNone/>
            </a:pPr>
            <a:r>
              <a:rPr lang="es-CL" dirty="0" err="1"/>
              <a:t>Sher</a:t>
            </a:r>
            <a:r>
              <a:rPr lang="es-CL" dirty="0"/>
              <a:t>, S., </a:t>
            </a:r>
            <a:r>
              <a:rPr lang="es-CL" dirty="0" err="1"/>
              <a:t>Shamberg</a:t>
            </a:r>
            <a:r>
              <a:rPr lang="es-CL" dirty="0"/>
              <a:t>, M., </a:t>
            </a:r>
            <a:r>
              <a:rPr lang="es-CL" dirty="0" err="1"/>
              <a:t>Devito</a:t>
            </a:r>
            <a:r>
              <a:rPr lang="es-CL" dirty="0"/>
              <a:t>, D. (productores) &amp; </a:t>
            </a:r>
            <a:r>
              <a:rPr lang="es-CL" dirty="0" err="1"/>
              <a:t>LaGravenese</a:t>
            </a:r>
            <a:r>
              <a:rPr lang="es-CL" dirty="0"/>
              <a:t>, R. (director). (2007). </a:t>
            </a:r>
            <a:r>
              <a:rPr lang="es-CL" i="1" dirty="0"/>
              <a:t>Escritores de Libertad</a:t>
            </a:r>
            <a:r>
              <a:rPr lang="es-CL" dirty="0"/>
              <a:t> [Cinta cinematográfica]. Paramount Home </a:t>
            </a:r>
            <a:r>
              <a:rPr lang="es-CL" dirty="0" err="1"/>
              <a:t>Entertaiment</a:t>
            </a:r>
            <a:r>
              <a:rPr lang="es-CL" dirty="0"/>
              <a:t>.</a:t>
            </a:r>
          </a:p>
          <a:p>
            <a:r>
              <a:rPr lang="es-CL" b="1" dirty="0"/>
              <a:t>3.3.5.5 Serie de televisión</a:t>
            </a:r>
          </a:p>
          <a:p>
            <a:pPr marL="457200" indent="-457200">
              <a:buNone/>
            </a:pPr>
            <a:r>
              <a:rPr lang="es-CL" dirty="0"/>
              <a:t>Apellido del productor, A. (productor). (Año). </a:t>
            </a:r>
            <a:r>
              <a:rPr lang="es-CL" i="1" dirty="0"/>
              <a:t>Nombre de la serie </a:t>
            </a:r>
            <a:r>
              <a:rPr lang="es-CL" dirty="0"/>
              <a:t>[serie de televisión]. Productora.</a:t>
            </a:r>
          </a:p>
          <a:p>
            <a:pPr marL="457200" indent="-457200">
              <a:buNone/>
            </a:pPr>
            <a:r>
              <a:rPr lang="es-CL" dirty="0"/>
              <a:t>Baker, J. (Productor). (2006). </a:t>
            </a:r>
            <a:r>
              <a:rPr lang="es-CL" i="1" dirty="0" err="1"/>
              <a:t>One</a:t>
            </a:r>
            <a:r>
              <a:rPr lang="es-CL" i="1" dirty="0"/>
              <a:t> </a:t>
            </a:r>
            <a:r>
              <a:rPr lang="es-CL" i="1" dirty="0" err="1"/>
              <a:t>tree</a:t>
            </a:r>
            <a:r>
              <a:rPr lang="es-CL" i="1" dirty="0"/>
              <a:t> </a:t>
            </a:r>
            <a:r>
              <a:rPr lang="es-CL" i="1" dirty="0" err="1"/>
              <a:t>hill</a:t>
            </a:r>
            <a:r>
              <a:rPr lang="es-CL" i="1" dirty="0"/>
              <a:t>.</a:t>
            </a:r>
            <a:r>
              <a:rPr lang="es-CL" dirty="0"/>
              <a:t> [serie de televisión]. </a:t>
            </a:r>
            <a:r>
              <a:rPr lang="es-CL" dirty="0" err="1"/>
              <a:t>Twentieth</a:t>
            </a:r>
            <a:r>
              <a:rPr lang="es-CL" dirty="0"/>
              <a:t> Century Fox.</a:t>
            </a:r>
          </a:p>
          <a:p>
            <a:r>
              <a:rPr lang="es-CL" b="1" dirty="0"/>
              <a:t>3.3.5.6 Video</a:t>
            </a:r>
          </a:p>
          <a:p>
            <a:pPr marL="360000" indent="-457200">
              <a:buNone/>
            </a:pPr>
            <a:r>
              <a:rPr lang="es-CL" dirty="0"/>
              <a:t>Apellido del productor, A. (Productor). (Año). </a:t>
            </a:r>
            <a:r>
              <a:rPr lang="es-CL" i="1" dirty="0"/>
              <a:t>Nombre de la serie </a:t>
            </a:r>
            <a:r>
              <a:rPr lang="es-CL" dirty="0"/>
              <a:t>[Fuente]. Lugar.</a:t>
            </a:r>
          </a:p>
          <a:p>
            <a:pPr marL="360000" indent="-457200">
              <a:buNone/>
            </a:pPr>
            <a:r>
              <a:rPr lang="es-CL" dirty="0" err="1"/>
              <a:t>History</a:t>
            </a:r>
            <a:r>
              <a:rPr lang="es-CL" dirty="0"/>
              <a:t> </a:t>
            </a:r>
            <a:r>
              <a:rPr lang="es-CL" dirty="0" err="1"/>
              <a:t>Channel</a:t>
            </a:r>
            <a:r>
              <a:rPr lang="es-CL" dirty="0"/>
              <a:t> (Productor). (2006). </a:t>
            </a:r>
            <a:r>
              <a:rPr lang="es-CL" i="1" dirty="0"/>
              <a:t>El Universo, segunda temporada </a:t>
            </a:r>
            <a:r>
              <a:rPr lang="es-CL" dirty="0"/>
              <a:t>[DVD]. De </a:t>
            </a:r>
            <a:r>
              <a:rPr lang="es-CL" dirty="0">
                <a:hlinkClick r:id="rId2"/>
              </a:rPr>
              <a:t>http://www.history.com/</a:t>
            </a:r>
            <a:endParaRPr lang="es-CL" dirty="0"/>
          </a:p>
          <a:p>
            <a:pPr marL="0" indent="0">
              <a:buNone/>
            </a:pPr>
            <a:endParaRPr lang="es-CL" dirty="0"/>
          </a:p>
        </p:txBody>
      </p:sp>
    </p:spTree>
    <p:extLst>
      <p:ext uri="{BB962C8B-B14F-4D97-AF65-F5344CB8AC3E}">
        <p14:creationId xmlns:p14="http://schemas.microsoft.com/office/powerpoint/2010/main" val="1373886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5139332-321E-4B30-A427-70A6F285BE02}"/>
              </a:ext>
            </a:extLst>
          </p:cNvPr>
          <p:cNvSpPr>
            <a:spLocks noGrp="1"/>
          </p:cNvSpPr>
          <p:nvPr>
            <p:ph idx="1"/>
          </p:nvPr>
        </p:nvSpPr>
        <p:spPr>
          <a:xfrm>
            <a:off x="761996" y="204717"/>
            <a:ext cx="10668004" cy="5802018"/>
          </a:xfrm>
        </p:spPr>
        <p:txBody>
          <a:bodyPr>
            <a:normAutofit fontScale="85000" lnSpcReduction="20000"/>
          </a:bodyPr>
          <a:lstStyle/>
          <a:p>
            <a:r>
              <a:rPr lang="es-CL" sz="2400" b="1" dirty="0"/>
              <a:t>3.3.5.7 Podcast</a:t>
            </a:r>
          </a:p>
          <a:p>
            <a:pPr marL="0" indent="0">
              <a:buNone/>
            </a:pPr>
            <a:r>
              <a:rPr lang="es-CL" sz="2400" dirty="0"/>
              <a:t>Apellido, A. (Fecha). </a:t>
            </a:r>
            <a:r>
              <a:rPr lang="es-CL" sz="2400" i="1" dirty="0"/>
              <a:t>Título del podcast </a:t>
            </a:r>
            <a:r>
              <a:rPr lang="es-CL" sz="2400" dirty="0"/>
              <a:t>[Audio podcast]. </a:t>
            </a:r>
            <a:r>
              <a:rPr lang="es-CL" sz="2400" dirty="0">
                <a:hlinkClick r:id="rId2"/>
              </a:rPr>
              <a:t>http://www.ejemplo.123</a:t>
            </a:r>
            <a:endParaRPr lang="es-CL" sz="2400" dirty="0"/>
          </a:p>
          <a:p>
            <a:pPr marL="457200" indent="-457200">
              <a:buNone/>
            </a:pPr>
            <a:r>
              <a:rPr lang="es-CL" sz="2400" dirty="0"/>
              <a:t>Van Nuys, D. (Productor). (19 de diciembre de 2007). </a:t>
            </a:r>
            <a:r>
              <a:rPr lang="es-CL" sz="2400" i="1" dirty="0" err="1"/>
              <a:t>Shrink</a:t>
            </a:r>
            <a:r>
              <a:rPr lang="es-CL" sz="2400" i="1" dirty="0"/>
              <a:t> rap radio </a:t>
            </a:r>
            <a:r>
              <a:rPr lang="es-CL" sz="2400" dirty="0"/>
              <a:t>[Audio podcast]. </a:t>
            </a:r>
            <a:r>
              <a:rPr lang="es-CL" sz="2400" dirty="0">
                <a:hlinkClick r:id="rId3"/>
              </a:rPr>
              <a:t>http://www.shrinkradio.com/</a:t>
            </a:r>
            <a:endParaRPr lang="es-CL" sz="2400" dirty="0"/>
          </a:p>
          <a:p>
            <a:r>
              <a:rPr lang="es-CL" sz="2400" b="1" dirty="0"/>
              <a:t>3.3.5.8 Blogs</a:t>
            </a:r>
          </a:p>
          <a:p>
            <a:pPr marL="0" indent="0">
              <a:buNone/>
            </a:pPr>
            <a:r>
              <a:rPr lang="es-CL" sz="2400" dirty="0"/>
              <a:t>Apellido, A. (Fecha). Título del post [Mensaje en un blog]. </a:t>
            </a:r>
            <a:r>
              <a:rPr lang="es-CL" sz="2400" dirty="0">
                <a:hlinkClick r:id="rId2"/>
              </a:rPr>
              <a:t>http://www.ejemplo.123</a:t>
            </a:r>
            <a:endParaRPr lang="es-CL" sz="2400" dirty="0"/>
          </a:p>
          <a:p>
            <a:pPr marL="457200" indent="-457200">
              <a:buNone/>
            </a:pPr>
            <a:r>
              <a:rPr lang="es-CL" sz="2400" dirty="0"/>
              <a:t>PZ Meyers. (22 de enero de 2007). </a:t>
            </a:r>
            <a:r>
              <a:rPr lang="es-CL" sz="2400" dirty="0" err="1"/>
              <a:t>The</a:t>
            </a:r>
            <a:r>
              <a:rPr lang="es-CL" sz="2400" dirty="0"/>
              <a:t> </a:t>
            </a:r>
            <a:r>
              <a:rPr lang="es-CL" sz="2400" dirty="0" err="1"/>
              <a:t>unfortune</a:t>
            </a:r>
            <a:r>
              <a:rPr lang="es-CL" sz="2400" dirty="0"/>
              <a:t> </a:t>
            </a:r>
            <a:r>
              <a:rPr lang="es-CL" sz="2400" dirty="0" err="1"/>
              <a:t>prerequisites</a:t>
            </a:r>
            <a:r>
              <a:rPr lang="es-CL" sz="2400" dirty="0"/>
              <a:t> and </a:t>
            </a:r>
            <a:r>
              <a:rPr lang="es-CL" sz="2400" dirty="0" err="1"/>
              <a:t>consequences</a:t>
            </a:r>
            <a:r>
              <a:rPr lang="es-CL" sz="2400" dirty="0"/>
              <a:t> </a:t>
            </a:r>
            <a:r>
              <a:rPr lang="es-CL" sz="2400" dirty="0" err="1"/>
              <a:t>of</a:t>
            </a:r>
            <a:r>
              <a:rPr lang="es-CL" sz="2400" dirty="0"/>
              <a:t> </a:t>
            </a:r>
            <a:r>
              <a:rPr lang="es-CL" sz="2400" dirty="0" err="1"/>
              <a:t>partitioning</a:t>
            </a:r>
            <a:r>
              <a:rPr lang="es-CL" sz="2400" dirty="0"/>
              <a:t> </a:t>
            </a:r>
            <a:r>
              <a:rPr lang="es-CL" sz="2400" dirty="0" err="1"/>
              <a:t>your</a:t>
            </a:r>
            <a:r>
              <a:rPr lang="es-CL" sz="2400" dirty="0"/>
              <a:t> </a:t>
            </a:r>
            <a:r>
              <a:rPr lang="es-CL" sz="2400" dirty="0" err="1"/>
              <a:t>mind</a:t>
            </a:r>
            <a:r>
              <a:rPr lang="es-CL" sz="2400" dirty="0"/>
              <a:t> [Mensaje de un blog]. </a:t>
            </a:r>
            <a:r>
              <a:rPr lang="es-CL" sz="2400" dirty="0">
                <a:hlinkClick r:id="rId4"/>
              </a:rPr>
              <a:t>http://science-blogs.com/pharyngula/2007/01/the_unfortune_prerequisites.php</a:t>
            </a:r>
            <a:endParaRPr lang="es-CL" sz="2400" dirty="0"/>
          </a:p>
          <a:p>
            <a:r>
              <a:rPr lang="es-CL" sz="2400" b="1" dirty="0"/>
              <a:t>3.3.5.9 Grabación de música</a:t>
            </a:r>
          </a:p>
          <a:p>
            <a:pPr marL="457200" indent="-457200">
              <a:buNone/>
            </a:pPr>
            <a:r>
              <a:rPr lang="es-CL" sz="2400" dirty="0"/>
              <a:t>Apellido, A. (Fecha de la propiedad literaria). Título de la canción. En título del álbum. [Medio de grabación: disco compacto, </a:t>
            </a:r>
            <a:r>
              <a:rPr lang="es-CL" sz="2400" dirty="0" err="1"/>
              <a:t>cassete</a:t>
            </a:r>
            <a:r>
              <a:rPr lang="es-CL" sz="2400" dirty="0"/>
              <a:t>, etc.]. Productora. </a:t>
            </a:r>
            <a:r>
              <a:rPr lang="es-CL" sz="2400" b="1" dirty="0"/>
              <a:t>NOTA: </a:t>
            </a:r>
            <a:r>
              <a:rPr lang="es-CL" sz="2400" dirty="0"/>
              <a:t>En la cita, al lado del año se pone el número de pista</a:t>
            </a:r>
          </a:p>
          <a:p>
            <a:pPr marL="457200" indent="-457200" algn="just">
              <a:buNone/>
            </a:pPr>
            <a:r>
              <a:rPr lang="es-CL" sz="2400" dirty="0"/>
              <a:t>Red Hot </a:t>
            </a:r>
            <a:r>
              <a:rPr lang="es-CL" sz="2400" dirty="0" err="1"/>
              <a:t>Chilli</a:t>
            </a:r>
            <a:r>
              <a:rPr lang="es-CL" sz="2400" dirty="0"/>
              <a:t> </a:t>
            </a:r>
            <a:r>
              <a:rPr lang="es-CL" sz="2400" dirty="0" err="1"/>
              <a:t>Peppers</a:t>
            </a:r>
            <a:r>
              <a:rPr lang="es-CL" sz="2400" dirty="0"/>
              <a:t>. (1999). </a:t>
            </a:r>
            <a:r>
              <a:rPr lang="es-CL" sz="2400" dirty="0" err="1"/>
              <a:t>Otherside</a:t>
            </a:r>
            <a:r>
              <a:rPr lang="es-CL" sz="2400" dirty="0"/>
              <a:t>. En </a:t>
            </a:r>
            <a:r>
              <a:rPr lang="es-CL" sz="2400" i="1" dirty="0" err="1"/>
              <a:t>Californiacation</a:t>
            </a:r>
            <a:r>
              <a:rPr lang="es-CL" sz="2400" i="1" dirty="0"/>
              <a:t> </a:t>
            </a:r>
            <a:r>
              <a:rPr lang="es-CL" sz="2400" dirty="0"/>
              <a:t>[CD]. Warner Bros </a:t>
            </a:r>
            <a:r>
              <a:rPr lang="es-CL" sz="2400" dirty="0" err="1"/>
              <a:t>Records</a:t>
            </a:r>
            <a:r>
              <a:rPr lang="es-CL" sz="2400" dirty="0"/>
              <a:t>.</a:t>
            </a:r>
          </a:p>
          <a:p>
            <a:pPr algn="just"/>
            <a:r>
              <a:rPr lang="es-CL" sz="2400" b="1" dirty="0"/>
              <a:t>3.3.5.10 </a:t>
            </a:r>
            <a:r>
              <a:rPr lang="es-CL" sz="2400" b="1" dirty="0" err="1"/>
              <a:t>Fotografías</a:t>
            </a:r>
            <a:r>
              <a:rPr lang="es-CL" sz="2400" dirty="0" err="1"/>
              <a:t>EU</a:t>
            </a:r>
            <a:r>
              <a:rPr lang="es-CL" sz="2400" dirty="0"/>
              <a:t>.: </a:t>
            </a:r>
            <a:endParaRPr lang="es-CL" sz="2400" b="1" dirty="0"/>
          </a:p>
          <a:p>
            <a:pPr marL="360000" indent="-457200" algn="just">
              <a:buNone/>
            </a:pPr>
            <a:r>
              <a:rPr lang="es-CL" sz="2400" dirty="0"/>
              <a:t>[Fotografía de Daniel Manrique]. (Valle del Cauca. 1920]. Archivos fotográficos del Valle. Biblioteca Departamental Jorge Garcés Borrero, Cali, Valle del Cauca.</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46419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D0171A9-CD54-4C0F-9D57-3CFF16797416}"/>
              </a:ext>
            </a:extLst>
          </p:cNvPr>
          <p:cNvSpPr>
            <a:spLocks noGrp="1"/>
          </p:cNvSpPr>
          <p:nvPr>
            <p:ph idx="1"/>
          </p:nvPr>
        </p:nvSpPr>
        <p:spPr>
          <a:xfrm>
            <a:off x="491319" y="859809"/>
            <a:ext cx="10938681" cy="4803572"/>
          </a:xfrm>
        </p:spPr>
        <p:txBody>
          <a:bodyPr>
            <a:noAutofit/>
          </a:bodyPr>
          <a:lstStyle/>
          <a:p>
            <a:pPr>
              <a:lnSpc>
                <a:spcPct val="100000"/>
              </a:lnSpc>
            </a:pPr>
            <a:r>
              <a:rPr lang="es-MX" sz="2400" b="1" dirty="0"/>
              <a:t>Redes sociales </a:t>
            </a:r>
          </a:p>
          <a:p>
            <a:pPr marL="0" indent="0">
              <a:lnSpc>
                <a:spcPct val="100000"/>
              </a:lnSpc>
              <a:buNone/>
            </a:pPr>
            <a:r>
              <a:rPr lang="es-MX" sz="2400" dirty="0"/>
              <a:t>De esta forma se pueden citar posts e información recogida de plataformas como Twitter, Instagram, Facebook, Tumblr, Reddit y LinkedIn.</a:t>
            </a:r>
          </a:p>
          <a:p>
            <a:pPr>
              <a:lnSpc>
                <a:spcPct val="100000"/>
              </a:lnSpc>
            </a:pPr>
            <a:r>
              <a:rPr lang="es-MX" sz="2400" dirty="0"/>
              <a:t>Cita de un tweet:</a:t>
            </a:r>
          </a:p>
          <a:p>
            <a:pPr marL="0" indent="0">
              <a:lnSpc>
                <a:spcPct val="100000"/>
              </a:lnSpc>
              <a:buNone/>
            </a:pPr>
            <a:r>
              <a:rPr lang="es-MX" sz="2400" dirty="0" err="1"/>
              <a:t>National</a:t>
            </a:r>
            <a:r>
              <a:rPr lang="es-MX" sz="2400" dirty="0"/>
              <a:t> Book </a:t>
            </a:r>
            <a:r>
              <a:rPr lang="es-MX" sz="2400" dirty="0" err="1"/>
              <a:t>Foundation</a:t>
            </a:r>
            <a:r>
              <a:rPr lang="es-MX" sz="2400" dirty="0"/>
              <a:t> [@nationalbook]. (28 de Octubre de 2019). #NBAwards </a:t>
            </a:r>
            <a:r>
              <a:rPr lang="es-MX" sz="2400" dirty="0" err="1"/>
              <a:t>Finalists</a:t>
            </a:r>
            <a:r>
              <a:rPr lang="es-MX" sz="2400" dirty="0"/>
              <a:t> @sarahmbroom and Albert </a:t>
            </a:r>
            <a:r>
              <a:rPr lang="es-MX" sz="2400" dirty="0" err="1"/>
              <a:t>Woodfox</a:t>
            </a:r>
            <a:r>
              <a:rPr lang="es-MX" sz="2400" dirty="0"/>
              <a:t> </a:t>
            </a:r>
            <a:r>
              <a:rPr lang="es-MX" sz="2400" dirty="0" err="1"/>
              <a:t>will</a:t>
            </a:r>
            <a:r>
              <a:rPr lang="es-MX" sz="2400" dirty="0"/>
              <a:t> be at </a:t>
            </a:r>
            <a:r>
              <a:rPr lang="es-MX" sz="2400" dirty="0" err="1"/>
              <a:t>the</a:t>
            </a:r>
            <a:r>
              <a:rPr lang="es-MX" sz="2400" dirty="0"/>
              <a:t> @LABookFest </a:t>
            </a:r>
            <a:r>
              <a:rPr lang="es-MX" sz="2400" dirty="0" err="1"/>
              <a:t>this</a:t>
            </a:r>
            <a:r>
              <a:rPr lang="es-MX" sz="2400" dirty="0"/>
              <a:t> </a:t>
            </a:r>
            <a:r>
              <a:rPr lang="es-MX" sz="2400" dirty="0" err="1"/>
              <a:t>weekend</a:t>
            </a:r>
            <a:r>
              <a:rPr lang="es-MX" sz="2400" dirty="0"/>
              <a:t>! [Tweet]. Twitter. </a:t>
            </a:r>
            <a:r>
              <a:rPr lang="es-MX" sz="2400" dirty="0">
                <a:hlinkClick r:id="rId2"/>
              </a:rPr>
              <a:t>http://twitter.com/nationalbook/status/118889872874204774</a:t>
            </a:r>
            <a:r>
              <a:rPr lang="es-MX" sz="2400" dirty="0"/>
              <a:t> </a:t>
            </a:r>
          </a:p>
          <a:p>
            <a:pPr>
              <a:lnSpc>
                <a:spcPct val="100000"/>
              </a:lnSpc>
            </a:pPr>
            <a:r>
              <a:rPr lang="es-MX" sz="2400" dirty="0"/>
              <a:t>Cita de un perfil de Twitter:</a:t>
            </a:r>
          </a:p>
          <a:p>
            <a:pPr marL="0" indent="0">
              <a:lnSpc>
                <a:spcPct val="100000"/>
              </a:lnSpc>
              <a:buNone/>
            </a:pPr>
            <a:r>
              <a:rPr lang="es-MX" sz="2400" dirty="0" err="1"/>
              <a:t>National</a:t>
            </a:r>
            <a:r>
              <a:rPr lang="es-MX" sz="2400" dirty="0"/>
              <a:t> Book </a:t>
            </a:r>
            <a:r>
              <a:rPr lang="es-MX" sz="2400" dirty="0" err="1"/>
              <a:t>Foundation</a:t>
            </a:r>
            <a:r>
              <a:rPr lang="es-MX" sz="2400" dirty="0"/>
              <a:t> [@nationalbook]. (</a:t>
            </a:r>
            <a:r>
              <a:rPr lang="es-MX" sz="2400" dirty="0" err="1"/>
              <a:t>n.d</a:t>
            </a:r>
            <a:r>
              <a:rPr lang="es-MX" sz="2400" dirty="0"/>
              <a:t>.) Tweets [perfil de Twitter]. Twitter. Octubre de 2019.  </a:t>
            </a:r>
            <a:r>
              <a:rPr lang="es-MX" sz="2400" dirty="0">
                <a:hlinkClick r:id="rId3"/>
              </a:rPr>
              <a:t>http://twitter.com/nationalbook</a:t>
            </a:r>
            <a:r>
              <a:rPr lang="es-MX" sz="2400" dirty="0"/>
              <a:t>   </a:t>
            </a:r>
            <a:endParaRPr lang="es-CL" sz="2400" dirty="0"/>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97184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B3D315-2706-4149-873C-331EDFAFE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65838F1-AABD-4870-B3D1-22745B33246F}"/>
              </a:ext>
            </a:extLst>
          </p:cNvPr>
          <p:cNvSpPr>
            <a:spLocks noGrp="1"/>
          </p:cNvSpPr>
          <p:nvPr>
            <p:ph type="title"/>
          </p:nvPr>
        </p:nvSpPr>
        <p:spPr>
          <a:xfrm>
            <a:off x="1251678" y="949642"/>
            <a:ext cx="4882422" cy="1492132"/>
          </a:xfrm>
        </p:spPr>
        <p:txBody>
          <a:bodyPr>
            <a:normAutofit/>
          </a:bodyPr>
          <a:lstStyle/>
          <a:p>
            <a:r>
              <a:rPr lang="es-CL" dirty="0"/>
              <a:t>3.3.6 material legal</a:t>
            </a:r>
          </a:p>
        </p:txBody>
      </p:sp>
      <p:sp>
        <p:nvSpPr>
          <p:cNvPr id="12" name="Rectangle 11">
            <a:extLst>
              <a:ext uri="{FF2B5EF4-FFF2-40B4-BE49-F238E27FC236}">
                <a16:creationId xmlns:a16="http://schemas.microsoft.com/office/drawing/2014/main" id="{8D04E398-086D-467C-B390-9F9079FA7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50C2993F-ABDC-4F4D-B787-D661B5E9A823}"/>
              </a:ext>
            </a:extLst>
          </p:cNvPr>
          <p:cNvSpPr>
            <a:spLocks noGrp="1"/>
          </p:cNvSpPr>
          <p:nvPr>
            <p:ph idx="1"/>
          </p:nvPr>
        </p:nvSpPr>
        <p:spPr>
          <a:xfrm>
            <a:off x="1251678" y="2667000"/>
            <a:ext cx="4964065" cy="3212592"/>
          </a:xfrm>
        </p:spPr>
        <p:txBody>
          <a:bodyPr>
            <a:normAutofit/>
          </a:bodyPr>
          <a:lstStyle/>
          <a:p>
            <a:r>
              <a:rPr lang="es-CL" dirty="0">
                <a:solidFill>
                  <a:schemeClr val="tx1">
                    <a:lumMod val="85000"/>
                    <a:lumOff val="15000"/>
                  </a:schemeClr>
                </a:solidFill>
              </a:rPr>
              <a:t>Para referenciar documentos legales, debemos tener en cuenta que la norma APA es desarrollada en EE.UU. por la asociación Americana de Psicología, por lo que hasta ahora no hay un formato único para el material legal en Chile. </a:t>
            </a:r>
          </a:p>
          <a:p>
            <a:r>
              <a:rPr lang="es-CL" dirty="0">
                <a:solidFill>
                  <a:schemeClr val="tx1">
                    <a:lumMod val="85000"/>
                    <a:lumOff val="15000"/>
                  </a:schemeClr>
                </a:solidFill>
              </a:rPr>
              <a:t>Por esto, aquí se les presenta algunas sugerencias al citar este tipo de material.</a:t>
            </a:r>
          </a:p>
        </p:txBody>
      </p:sp>
      <p:sp>
        <p:nvSpPr>
          <p:cNvPr id="14" name="Freeform 6">
            <a:extLst>
              <a:ext uri="{FF2B5EF4-FFF2-40B4-BE49-F238E27FC236}">
                <a16:creationId xmlns:a16="http://schemas.microsoft.com/office/drawing/2014/main" id="{20E344BB-E23E-4198-B2C7-8E752C6A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pic>
        <p:nvPicPr>
          <p:cNvPr id="7" name="Graphic 6" descr="Martillo de juez">
            <a:extLst>
              <a:ext uri="{FF2B5EF4-FFF2-40B4-BE49-F238E27FC236}">
                <a16:creationId xmlns:a16="http://schemas.microsoft.com/office/drawing/2014/main" id="{ADE1713C-4885-4E4B-891A-6118383DB7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99261" y="1619392"/>
            <a:ext cx="3217333" cy="3217333"/>
          </a:xfrm>
          <a:prstGeom prst="rect">
            <a:avLst/>
          </a:prstGeom>
        </p:spPr>
      </p:pic>
    </p:spTree>
    <p:extLst>
      <p:ext uri="{BB962C8B-B14F-4D97-AF65-F5344CB8AC3E}">
        <p14:creationId xmlns:p14="http://schemas.microsoft.com/office/powerpoint/2010/main" val="122835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11B6CA-9BEC-4A5A-B7EE-78030FEB283E}"/>
              </a:ext>
            </a:extLst>
          </p:cNvPr>
          <p:cNvSpPr>
            <a:spLocks noGrp="1"/>
          </p:cNvSpPr>
          <p:nvPr>
            <p:ph type="title"/>
          </p:nvPr>
        </p:nvSpPr>
        <p:spPr/>
        <p:txBody>
          <a:bodyPr/>
          <a:lstStyle/>
          <a:p>
            <a:pPr algn="ctr"/>
            <a:r>
              <a:rPr lang="es-CL" dirty="0"/>
              <a:t>Nivel de los títulos</a:t>
            </a:r>
          </a:p>
        </p:txBody>
      </p:sp>
      <p:pic>
        <p:nvPicPr>
          <p:cNvPr id="6" name="Marcador de contenido 5" descr="Una captura de pantalla de un celular con texto e imagen&#10;&#10;Descripción generada automáticamente con confianza media">
            <a:extLst>
              <a:ext uri="{FF2B5EF4-FFF2-40B4-BE49-F238E27FC236}">
                <a16:creationId xmlns:a16="http://schemas.microsoft.com/office/drawing/2014/main" id="{AE0E2723-F5E6-4EBD-B58E-6015C6E3B4C5}"/>
              </a:ext>
            </a:extLst>
          </p:cNvPr>
          <p:cNvPicPr>
            <a:picLocks noGrp="1" noChangeAspect="1"/>
          </p:cNvPicPr>
          <p:nvPr>
            <p:ph sz="half" idx="2"/>
          </p:nvPr>
        </p:nvPicPr>
        <p:blipFill>
          <a:blip r:embed="rId2"/>
          <a:stretch>
            <a:fillRect/>
          </a:stretch>
        </p:blipFill>
        <p:spPr>
          <a:xfrm>
            <a:off x="1251678" y="2166955"/>
            <a:ext cx="10178322" cy="3071214"/>
          </a:xfrm>
        </p:spPr>
      </p:pic>
    </p:spTree>
    <p:extLst>
      <p:ext uri="{BB962C8B-B14F-4D97-AF65-F5344CB8AC3E}">
        <p14:creationId xmlns:p14="http://schemas.microsoft.com/office/powerpoint/2010/main" val="33935790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C8517C-4F0F-4A60-B390-2AAF2A8DEE32}"/>
              </a:ext>
            </a:extLst>
          </p:cNvPr>
          <p:cNvSpPr>
            <a:spLocks noGrp="1"/>
          </p:cNvSpPr>
          <p:nvPr>
            <p:ph idx="1"/>
          </p:nvPr>
        </p:nvSpPr>
        <p:spPr>
          <a:xfrm>
            <a:off x="1251678" y="1146411"/>
            <a:ext cx="10178322" cy="4733181"/>
          </a:xfrm>
        </p:spPr>
        <p:txBody>
          <a:bodyPr/>
          <a:lstStyle/>
          <a:p>
            <a:r>
              <a:rPr lang="es-CL" b="1" dirty="0">
                <a:solidFill>
                  <a:schemeClr val="tx1"/>
                </a:solidFill>
              </a:rPr>
              <a:t>3.3.6.1 Ley </a:t>
            </a:r>
          </a:p>
          <a:p>
            <a:pPr marL="0" indent="0">
              <a:buNone/>
            </a:pPr>
            <a:r>
              <a:rPr lang="es-CL" dirty="0"/>
              <a:t>Autor (año). </a:t>
            </a:r>
            <a:r>
              <a:rPr lang="es-CL" i="1" dirty="0"/>
              <a:t>Título o nombre de la Ley</a:t>
            </a:r>
            <a:r>
              <a:rPr lang="es-CL" dirty="0"/>
              <a:t>. Lugar: entidad responsable.</a:t>
            </a:r>
          </a:p>
          <a:p>
            <a:pPr marL="457200" indent="-457200">
              <a:buNone/>
            </a:pPr>
            <a:r>
              <a:rPr lang="es-CL" dirty="0"/>
              <a:t>Congreso de la República de Colombia (2006). </a:t>
            </a:r>
            <a:r>
              <a:rPr lang="es-CL" i="1" dirty="0"/>
              <a:t>Ley 1090 del 6 de septiembre de 2006 por la cual se reglamenta el ejercicio profesional psicológico, se dicta el código deontológico y bioético. </a:t>
            </a:r>
            <a:r>
              <a:rPr lang="es-CL" dirty="0"/>
              <a:t>Bogotá D.C.: Congreso de la República de Colombia.</a:t>
            </a:r>
          </a:p>
          <a:p>
            <a:r>
              <a:rPr lang="es-CL" b="1" dirty="0">
                <a:solidFill>
                  <a:schemeClr val="tx1"/>
                </a:solidFill>
              </a:rPr>
              <a:t>3.3.6.2 Resolución</a:t>
            </a:r>
          </a:p>
          <a:p>
            <a:pPr marL="0" indent="0">
              <a:buNone/>
            </a:pPr>
            <a:r>
              <a:rPr lang="es-CL" dirty="0"/>
              <a:t>Autor (año). </a:t>
            </a:r>
            <a:r>
              <a:rPr lang="es-CL" i="1" dirty="0"/>
              <a:t>Título o nombre de la resolución. </a:t>
            </a:r>
            <a:r>
              <a:rPr lang="es-CL" dirty="0"/>
              <a:t>Lugar: entidad responsable.</a:t>
            </a:r>
          </a:p>
          <a:p>
            <a:pPr marL="457200" indent="-457200">
              <a:buNone/>
            </a:pPr>
            <a:r>
              <a:rPr lang="es-CL" dirty="0"/>
              <a:t>Ministerio de la Protección Social de Colombia (2008). </a:t>
            </a:r>
            <a:r>
              <a:rPr lang="es-CL" i="1" dirty="0"/>
              <a:t>Resolución 2646 de 2008 por la cual se establecen disposiciones y se definen responsabilidades para la identificación, evaluación, prevención, intervención y monitoreo permanente de la exposición a factores de riesgo psicosocial en el trabajo y para la determinación del origen de las patologías causadas por el estrés ocupacional. </a:t>
            </a:r>
            <a:r>
              <a:rPr lang="es-CL" dirty="0"/>
              <a:t>Bogotá D.C.: Ministerio de la Protección Social de Colombia.</a:t>
            </a:r>
          </a:p>
        </p:txBody>
      </p:sp>
    </p:spTree>
    <p:extLst>
      <p:ext uri="{BB962C8B-B14F-4D97-AF65-F5344CB8AC3E}">
        <p14:creationId xmlns:p14="http://schemas.microsoft.com/office/powerpoint/2010/main" val="42779045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0813576-D302-42B7-A3EC-A272625CC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C78F0DA-818C-4C68-9F09-2276DACD9C5E}"/>
              </a:ext>
            </a:extLst>
          </p:cNvPr>
          <p:cNvSpPr>
            <a:spLocks noGrp="1"/>
          </p:cNvSpPr>
          <p:nvPr>
            <p:ph type="ctrTitle"/>
          </p:nvPr>
        </p:nvSpPr>
        <p:spPr>
          <a:xfrm>
            <a:off x="1274038" y="4242032"/>
            <a:ext cx="10274497" cy="1734497"/>
          </a:xfrm>
        </p:spPr>
        <p:txBody>
          <a:bodyPr anchor="t">
            <a:normAutofit/>
          </a:bodyPr>
          <a:lstStyle/>
          <a:p>
            <a:r>
              <a:rPr lang="es-CL" sz="5600" dirty="0"/>
              <a:t>¿cómo hacer la portada?</a:t>
            </a:r>
          </a:p>
        </p:txBody>
      </p:sp>
      <p:sp>
        <p:nvSpPr>
          <p:cNvPr id="3" name="Subtítulo 2">
            <a:extLst>
              <a:ext uri="{FF2B5EF4-FFF2-40B4-BE49-F238E27FC236}">
                <a16:creationId xmlns:a16="http://schemas.microsoft.com/office/drawing/2014/main" id="{9CD83CC5-1104-46CF-A1BD-570595916F2E}"/>
              </a:ext>
            </a:extLst>
          </p:cNvPr>
          <p:cNvSpPr>
            <a:spLocks noGrp="1"/>
          </p:cNvSpPr>
          <p:nvPr>
            <p:ph type="subTitle" idx="1"/>
          </p:nvPr>
        </p:nvSpPr>
        <p:spPr>
          <a:xfrm>
            <a:off x="1274038" y="5976530"/>
            <a:ext cx="10274497" cy="396484"/>
          </a:xfrm>
        </p:spPr>
        <p:txBody>
          <a:bodyPr>
            <a:normAutofit/>
          </a:bodyPr>
          <a:lstStyle/>
          <a:p>
            <a:endParaRPr lang="es-CL">
              <a:solidFill>
                <a:schemeClr val="tx1"/>
              </a:solidFill>
            </a:endParaRPr>
          </a:p>
        </p:txBody>
      </p:sp>
      <p:sp>
        <p:nvSpPr>
          <p:cNvPr id="12" name="Freeform 6">
            <a:extLst>
              <a:ext uri="{FF2B5EF4-FFF2-40B4-BE49-F238E27FC236}">
                <a16:creationId xmlns:a16="http://schemas.microsoft.com/office/drawing/2014/main" id="{1D25BAD6-AA7B-43BE-870A-D587E51BE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pic>
        <p:nvPicPr>
          <p:cNvPr id="7" name="Graphic 6" descr="Tabla">
            <a:extLst>
              <a:ext uri="{FF2B5EF4-FFF2-40B4-BE49-F238E27FC236}">
                <a16:creationId xmlns:a16="http://schemas.microsoft.com/office/drawing/2014/main" id="{15BFD96C-FDB2-4B0B-9403-FB1DFADE8E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73297" y="643464"/>
            <a:ext cx="3275978" cy="3275978"/>
          </a:xfrm>
          <a:prstGeom prst="rect">
            <a:avLst/>
          </a:prstGeom>
        </p:spPr>
      </p:pic>
    </p:spTree>
    <p:extLst>
      <p:ext uri="{BB962C8B-B14F-4D97-AF65-F5344CB8AC3E}">
        <p14:creationId xmlns:p14="http://schemas.microsoft.com/office/powerpoint/2010/main" val="3224895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D6CE9D5-28BB-4329-B5E2-B06131F27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8D9F7D40-5D59-4F59-A331-D8F7710A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11">
            <a:extLst>
              <a:ext uri="{FF2B5EF4-FFF2-40B4-BE49-F238E27FC236}">
                <a16:creationId xmlns:a16="http://schemas.microsoft.com/office/drawing/2014/main" id="{E2B1BC2F-AEBF-4990-A7F9-197AAF28B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pic>
        <p:nvPicPr>
          <p:cNvPr id="5" name="Marcador de contenido 4" descr="Escala de tiempo&#10;&#10;Descripción generada automáticamente con confianza media">
            <a:extLst>
              <a:ext uri="{FF2B5EF4-FFF2-40B4-BE49-F238E27FC236}">
                <a16:creationId xmlns:a16="http://schemas.microsoft.com/office/drawing/2014/main" id="{B71E449F-E6EB-4D9C-8594-9C7146C92ECA}"/>
              </a:ext>
            </a:extLst>
          </p:cNvPr>
          <p:cNvPicPr>
            <a:picLocks noChangeAspect="1"/>
          </p:cNvPicPr>
          <p:nvPr/>
        </p:nvPicPr>
        <p:blipFill>
          <a:blip r:embed="rId2"/>
          <a:stretch>
            <a:fillRect/>
          </a:stretch>
        </p:blipFill>
        <p:spPr>
          <a:xfrm>
            <a:off x="409433" y="949605"/>
            <a:ext cx="7089843" cy="5737797"/>
          </a:xfrm>
          <a:prstGeom prst="rect">
            <a:avLst/>
          </a:prstGeom>
        </p:spPr>
      </p:pic>
      <p:sp>
        <p:nvSpPr>
          <p:cNvPr id="9" name="Content Placeholder 8">
            <a:extLst>
              <a:ext uri="{FF2B5EF4-FFF2-40B4-BE49-F238E27FC236}">
                <a16:creationId xmlns:a16="http://schemas.microsoft.com/office/drawing/2014/main" id="{0D45EF58-F3C4-4B93-90A8-2F35C795C691}"/>
              </a:ext>
            </a:extLst>
          </p:cNvPr>
          <p:cNvSpPr>
            <a:spLocks noGrp="1"/>
          </p:cNvSpPr>
          <p:nvPr>
            <p:ph idx="1"/>
          </p:nvPr>
        </p:nvSpPr>
        <p:spPr>
          <a:xfrm>
            <a:off x="8339328" y="1655065"/>
            <a:ext cx="3090672" cy="4224528"/>
          </a:xfrm>
        </p:spPr>
        <p:txBody>
          <a:bodyPr>
            <a:normAutofit/>
          </a:bodyPr>
          <a:lstStyle/>
          <a:p>
            <a:r>
              <a:rPr lang="en-US" sz="1600" dirty="0">
                <a:solidFill>
                  <a:schemeClr val="bg1"/>
                </a:solidFill>
              </a:rPr>
              <a:t>*Nota: Los </a:t>
            </a:r>
            <a:r>
              <a:rPr lang="en-US" sz="1600" dirty="0" err="1">
                <a:solidFill>
                  <a:schemeClr val="bg1"/>
                </a:solidFill>
              </a:rPr>
              <a:t>estudiantes</a:t>
            </a:r>
            <a:r>
              <a:rPr lang="en-US" sz="1600" dirty="0">
                <a:solidFill>
                  <a:schemeClr val="bg1"/>
                </a:solidFill>
              </a:rPr>
              <a:t> </a:t>
            </a:r>
            <a:r>
              <a:rPr lang="en-US" sz="1600" dirty="0" err="1">
                <a:solidFill>
                  <a:schemeClr val="bg1"/>
                </a:solidFill>
              </a:rPr>
              <a:t>deberán</a:t>
            </a:r>
            <a:r>
              <a:rPr lang="en-US" sz="1600" dirty="0">
                <a:solidFill>
                  <a:schemeClr val="bg1"/>
                </a:solidFill>
              </a:rPr>
              <a:t> </a:t>
            </a:r>
            <a:r>
              <a:rPr lang="en-US" sz="1600" dirty="0" err="1">
                <a:solidFill>
                  <a:schemeClr val="bg1"/>
                </a:solidFill>
              </a:rPr>
              <a:t>seguir</a:t>
            </a:r>
            <a:r>
              <a:rPr lang="en-US" sz="1600" dirty="0">
                <a:solidFill>
                  <a:schemeClr val="bg1"/>
                </a:solidFill>
              </a:rPr>
              <a:t> los </a:t>
            </a:r>
            <a:r>
              <a:rPr lang="en-US" sz="1600" dirty="0" err="1">
                <a:solidFill>
                  <a:schemeClr val="bg1"/>
                </a:solidFill>
              </a:rPr>
              <a:t>lineamientos</a:t>
            </a:r>
            <a:r>
              <a:rPr lang="en-US" sz="1600" dirty="0">
                <a:solidFill>
                  <a:schemeClr val="bg1"/>
                </a:solidFill>
              </a:rPr>
              <a:t> </a:t>
            </a:r>
            <a:r>
              <a:rPr lang="en-US" sz="1600" dirty="0" err="1">
                <a:solidFill>
                  <a:schemeClr val="bg1"/>
                </a:solidFill>
              </a:rPr>
              <a:t>establecidos</a:t>
            </a:r>
            <a:r>
              <a:rPr lang="en-US" sz="1600" dirty="0">
                <a:solidFill>
                  <a:schemeClr val="bg1"/>
                </a:solidFill>
              </a:rPr>
              <a:t> por </a:t>
            </a:r>
            <a:r>
              <a:rPr lang="en-US" sz="1600" dirty="0" err="1">
                <a:solidFill>
                  <a:schemeClr val="bg1"/>
                </a:solidFill>
              </a:rPr>
              <a:t>su</a:t>
            </a:r>
            <a:r>
              <a:rPr lang="en-US" sz="1600" dirty="0">
                <a:solidFill>
                  <a:schemeClr val="bg1"/>
                </a:solidFill>
              </a:rPr>
              <a:t> </a:t>
            </a:r>
            <a:r>
              <a:rPr lang="en-US" sz="1600" dirty="0" err="1">
                <a:solidFill>
                  <a:schemeClr val="bg1"/>
                </a:solidFill>
              </a:rPr>
              <a:t>profesora</a:t>
            </a:r>
            <a:r>
              <a:rPr lang="en-US" sz="1600" dirty="0">
                <a:solidFill>
                  <a:schemeClr val="bg1"/>
                </a:solidFill>
              </a:rPr>
              <a:t> o </a:t>
            </a:r>
            <a:r>
              <a:rPr lang="en-US" sz="1600" dirty="0" err="1">
                <a:solidFill>
                  <a:schemeClr val="bg1"/>
                </a:solidFill>
              </a:rPr>
              <a:t>profesor</a:t>
            </a:r>
            <a:r>
              <a:rPr lang="en-US" sz="1600" dirty="0">
                <a:solidFill>
                  <a:schemeClr val="bg1"/>
                </a:solidFill>
              </a:rPr>
              <a:t> e </a:t>
            </a:r>
            <a:r>
              <a:rPr lang="en-US" sz="1600" dirty="0" err="1">
                <a:solidFill>
                  <a:schemeClr val="bg1"/>
                </a:solidFill>
              </a:rPr>
              <a:t>institución</a:t>
            </a:r>
            <a:r>
              <a:rPr lang="en-US" sz="1600" dirty="0">
                <a:solidFill>
                  <a:schemeClr val="bg1"/>
                </a:solidFill>
              </a:rPr>
              <a:t> </a:t>
            </a:r>
            <a:r>
              <a:rPr lang="en-US" sz="1600" dirty="0" err="1">
                <a:solidFill>
                  <a:schemeClr val="bg1"/>
                </a:solidFill>
              </a:rPr>
              <a:t>académica</a:t>
            </a:r>
            <a:r>
              <a:rPr lang="en-US" sz="1600" dirty="0">
                <a:solidFill>
                  <a:schemeClr val="bg1"/>
                </a:solidFill>
              </a:rPr>
              <a:t> con </a:t>
            </a:r>
            <a:r>
              <a:rPr lang="en-US" sz="1600" dirty="0" err="1">
                <a:solidFill>
                  <a:schemeClr val="bg1"/>
                </a:solidFill>
              </a:rPr>
              <a:t>respecto</a:t>
            </a:r>
            <a:r>
              <a:rPr lang="en-US" sz="1600" dirty="0">
                <a:solidFill>
                  <a:schemeClr val="bg1"/>
                </a:solidFill>
              </a:rPr>
              <a:t> al </a:t>
            </a:r>
            <a:r>
              <a:rPr lang="en-US" sz="1600" dirty="0" err="1">
                <a:solidFill>
                  <a:schemeClr val="bg1"/>
                </a:solidFill>
              </a:rPr>
              <a:t>formato</a:t>
            </a:r>
            <a:r>
              <a:rPr lang="en-US" sz="1600" dirty="0">
                <a:solidFill>
                  <a:schemeClr val="bg1"/>
                </a:solidFill>
              </a:rPr>
              <a:t> de la </a:t>
            </a:r>
            <a:r>
              <a:rPr lang="en-US" sz="1600" dirty="0" err="1">
                <a:solidFill>
                  <a:schemeClr val="bg1"/>
                </a:solidFill>
              </a:rPr>
              <a:t>portada</a:t>
            </a:r>
            <a:r>
              <a:rPr lang="en-US" sz="1600" dirty="0">
                <a:solidFill>
                  <a:schemeClr val="bg1"/>
                </a:solidFill>
              </a:rPr>
              <a:t>. Sin embargo, </a:t>
            </a:r>
            <a:r>
              <a:rPr lang="en-US" sz="1600" dirty="0" err="1">
                <a:solidFill>
                  <a:schemeClr val="bg1"/>
                </a:solidFill>
              </a:rPr>
              <a:t>en</a:t>
            </a:r>
            <a:r>
              <a:rPr lang="en-US" sz="1600" dirty="0">
                <a:solidFill>
                  <a:schemeClr val="bg1"/>
                </a:solidFill>
              </a:rPr>
              <a:t> </a:t>
            </a:r>
            <a:r>
              <a:rPr lang="en-US" sz="1600" dirty="0" err="1">
                <a:solidFill>
                  <a:schemeClr val="bg1"/>
                </a:solidFill>
              </a:rPr>
              <a:t>caso</a:t>
            </a:r>
            <a:r>
              <a:rPr lang="en-US" sz="1600" dirty="0">
                <a:solidFill>
                  <a:schemeClr val="bg1"/>
                </a:solidFill>
              </a:rPr>
              <a:t> de no </a:t>
            </a:r>
            <a:r>
              <a:rPr lang="en-US" sz="1600" dirty="0" err="1">
                <a:solidFill>
                  <a:schemeClr val="bg1"/>
                </a:solidFill>
              </a:rPr>
              <a:t>haber</a:t>
            </a:r>
            <a:r>
              <a:rPr lang="en-US" sz="1600" dirty="0">
                <a:solidFill>
                  <a:schemeClr val="bg1"/>
                </a:solidFill>
              </a:rPr>
              <a:t> </a:t>
            </a:r>
            <a:r>
              <a:rPr lang="en-US" sz="1600" dirty="0" err="1">
                <a:solidFill>
                  <a:schemeClr val="bg1"/>
                </a:solidFill>
              </a:rPr>
              <a:t>instrucciones</a:t>
            </a:r>
            <a:r>
              <a:rPr lang="en-US" sz="1600" dirty="0">
                <a:solidFill>
                  <a:schemeClr val="bg1"/>
                </a:solidFill>
              </a:rPr>
              <a:t>, el </a:t>
            </a:r>
            <a:r>
              <a:rPr lang="en-US" sz="1600" dirty="0" err="1">
                <a:solidFill>
                  <a:schemeClr val="bg1"/>
                </a:solidFill>
              </a:rPr>
              <a:t>formato</a:t>
            </a:r>
            <a:r>
              <a:rPr lang="en-US" sz="1600" dirty="0">
                <a:solidFill>
                  <a:schemeClr val="bg1"/>
                </a:solidFill>
              </a:rPr>
              <a:t> APA </a:t>
            </a:r>
            <a:r>
              <a:rPr lang="en-US" sz="1600" dirty="0" err="1">
                <a:solidFill>
                  <a:schemeClr val="bg1"/>
                </a:solidFill>
              </a:rPr>
              <a:t>establece</a:t>
            </a:r>
            <a:r>
              <a:rPr lang="en-US" sz="1600" dirty="0">
                <a:solidFill>
                  <a:schemeClr val="bg1"/>
                </a:solidFill>
              </a:rPr>
              <a:t> los </a:t>
            </a:r>
            <a:r>
              <a:rPr lang="en-US" sz="1600" dirty="0" err="1">
                <a:solidFill>
                  <a:schemeClr val="bg1"/>
                </a:solidFill>
              </a:rPr>
              <a:t>siguientes</a:t>
            </a:r>
            <a:r>
              <a:rPr lang="en-US" sz="1600" dirty="0">
                <a:solidFill>
                  <a:schemeClr val="bg1"/>
                </a:solidFill>
              </a:rPr>
              <a:t> </a:t>
            </a:r>
            <a:r>
              <a:rPr lang="en-US" sz="1600" dirty="0" err="1">
                <a:solidFill>
                  <a:schemeClr val="bg1"/>
                </a:solidFill>
              </a:rPr>
              <a:t>elementos</a:t>
            </a:r>
            <a:r>
              <a:rPr lang="en-US" sz="1600" dirty="0">
                <a:solidFill>
                  <a:schemeClr val="bg1"/>
                </a:solidFill>
              </a:rPr>
              <a:t>.</a:t>
            </a:r>
          </a:p>
          <a:p>
            <a:endParaRPr lang="en-US" sz="1600" dirty="0">
              <a:solidFill>
                <a:schemeClr val="bg1"/>
              </a:solidFill>
            </a:endParaRPr>
          </a:p>
          <a:p>
            <a:endParaRPr lang="en-US" sz="1600" dirty="0">
              <a:solidFill>
                <a:schemeClr val="bg1"/>
              </a:solidFill>
            </a:endParaRPr>
          </a:p>
          <a:p>
            <a:r>
              <a:rPr lang="en-US" sz="1600" dirty="0">
                <a:solidFill>
                  <a:schemeClr val="bg1"/>
                </a:solidFill>
              </a:rPr>
              <a:t>Imagen: Instagram @graci.hazalavida</a:t>
            </a:r>
          </a:p>
        </p:txBody>
      </p:sp>
    </p:spTree>
    <p:extLst>
      <p:ext uri="{BB962C8B-B14F-4D97-AF65-F5344CB8AC3E}">
        <p14:creationId xmlns:p14="http://schemas.microsoft.com/office/powerpoint/2010/main" val="37036666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0" name="Rectangle 9">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8AACE35A-DD26-4C0E-81A5-8C18F73905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B9E871BE-68DD-43BE-B3DB-E11D2B540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08051" y="1262092"/>
            <a:ext cx="4369702" cy="4364402"/>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ítulo 1">
            <a:extLst>
              <a:ext uri="{FF2B5EF4-FFF2-40B4-BE49-F238E27FC236}">
                <a16:creationId xmlns:a16="http://schemas.microsoft.com/office/drawing/2014/main" id="{E6B4A069-29DF-4070-B7B9-AF10A0DDA854}"/>
              </a:ext>
            </a:extLst>
          </p:cNvPr>
          <p:cNvSpPr>
            <a:spLocks noGrp="1"/>
          </p:cNvSpPr>
          <p:nvPr>
            <p:ph type="title"/>
          </p:nvPr>
        </p:nvSpPr>
        <p:spPr>
          <a:xfrm>
            <a:off x="1680140" y="1200920"/>
            <a:ext cx="4652739" cy="4394988"/>
          </a:xfrm>
        </p:spPr>
        <p:txBody>
          <a:bodyPr vert="horz" lIns="91440" tIns="45720" rIns="91440" bIns="45720" rtlCol="0" anchor="ctr">
            <a:normAutofit/>
          </a:bodyPr>
          <a:lstStyle/>
          <a:p>
            <a:pPr algn="ctr"/>
            <a:r>
              <a:rPr lang="en-US" sz="4800" dirty="0" err="1"/>
              <a:t>referencias</a:t>
            </a:r>
            <a:endParaRPr lang="en-US" sz="4800" dirty="0"/>
          </a:p>
        </p:txBody>
      </p:sp>
      <p:sp>
        <p:nvSpPr>
          <p:cNvPr id="3" name="Marcador de texto 2">
            <a:extLst>
              <a:ext uri="{FF2B5EF4-FFF2-40B4-BE49-F238E27FC236}">
                <a16:creationId xmlns:a16="http://schemas.microsoft.com/office/drawing/2014/main" id="{7092455C-8C32-47D2-8F4E-ABDA106BA457}"/>
              </a:ext>
            </a:extLst>
          </p:cNvPr>
          <p:cNvSpPr>
            <a:spLocks noGrp="1"/>
          </p:cNvSpPr>
          <p:nvPr>
            <p:ph type="body" idx="1"/>
          </p:nvPr>
        </p:nvSpPr>
        <p:spPr>
          <a:xfrm>
            <a:off x="6488005" y="1231505"/>
            <a:ext cx="5235575" cy="5229225"/>
          </a:xfrm>
        </p:spPr>
        <p:txBody>
          <a:bodyPr vert="horz" lIns="91440" tIns="45720" rIns="91440" bIns="45720" rtlCol="0" anchor="ctr">
            <a:normAutofit fontScale="85000" lnSpcReduction="10000"/>
          </a:bodyPr>
          <a:lstStyle/>
          <a:p>
            <a:pPr marL="342900" indent="-342900">
              <a:buFont typeface="Arial" panose="020B0604020202020204" pitchFamily="34" charset="0"/>
              <a:buChar char="•"/>
            </a:pPr>
            <a:r>
              <a:rPr lang="en-US" dirty="0">
                <a:solidFill>
                  <a:schemeClr val="tx2"/>
                </a:solidFill>
              </a:rPr>
              <a:t>American </a:t>
            </a:r>
            <a:r>
              <a:rPr lang="en-US" dirty="0" err="1">
                <a:solidFill>
                  <a:schemeClr val="tx2"/>
                </a:solidFill>
              </a:rPr>
              <a:t>Psychologycal</a:t>
            </a:r>
            <a:r>
              <a:rPr lang="en-US" dirty="0">
                <a:solidFill>
                  <a:schemeClr val="tx2"/>
                </a:solidFill>
              </a:rPr>
              <a:t> Association (2002). </a:t>
            </a:r>
            <a:r>
              <a:rPr lang="en-US" i="1" dirty="0">
                <a:solidFill>
                  <a:schemeClr val="tx2"/>
                </a:solidFill>
              </a:rPr>
              <a:t>Manual de </a:t>
            </a:r>
            <a:r>
              <a:rPr lang="en-US" i="1" dirty="0" err="1">
                <a:solidFill>
                  <a:schemeClr val="tx2"/>
                </a:solidFill>
              </a:rPr>
              <a:t>publicaciones</a:t>
            </a:r>
            <a:r>
              <a:rPr lang="en-US" i="1" dirty="0">
                <a:solidFill>
                  <a:schemeClr val="tx2"/>
                </a:solidFill>
              </a:rPr>
              <a:t> de la American psychological association (6 ed.) México, </a:t>
            </a:r>
            <a:r>
              <a:rPr lang="en-US" i="1" dirty="0" err="1">
                <a:solidFill>
                  <a:schemeClr val="tx2"/>
                </a:solidFill>
              </a:rPr>
              <a:t>D.f.</a:t>
            </a:r>
            <a:r>
              <a:rPr lang="en-US" i="1" dirty="0">
                <a:solidFill>
                  <a:schemeClr val="tx2"/>
                </a:solidFill>
              </a:rPr>
              <a:t>: Editorial El Manual Moderno</a:t>
            </a:r>
          </a:p>
          <a:p>
            <a:pPr marL="342900" indent="-342900">
              <a:buFont typeface="Arial" panose="020B0604020202020204" pitchFamily="34" charset="0"/>
              <a:buChar char="•"/>
            </a:pPr>
            <a:r>
              <a:rPr lang="en-US" i="1" dirty="0">
                <a:solidFill>
                  <a:schemeClr val="tx2"/>
                </a:solidFill>
              </a:rPr>
              <a:t>American </a:t>
            </a:r>
            <a:r>
              <a:rPr lang="en-US" i="1" dirty="0" err="1">
                <a:solidFill>
                  <a:schemeClr val="tx2"/>
                </a:solidFill>
              </a:rPr>
              <a:t>Psychologycal</a:t>
            </a:r>
            <a:r>
              <a:rPr lang="en-US" i="1" dirty="0">
                <a:solidFill>
                  <a:schemeClr val="tx2"/>
                </a:solidFill>
              </a:rPr>
              <a:t> Association (2010). </a:t>
            </a:r>
            <a:r>
              <a:rPr lang="en-US" dirty="0">
                <a:solidFill>
                  <a:schemeClr val="tx2"/>
                </a:solidFill>
              </a:rPr>
              <a:t>Manual de </a:t>
            </a:r>
            <a:r>
              <a:rPr lang="en-US" dirty="0" err="1">
                <a:solidFill>
                  <a:schemeClr val="tx2"/>
                </a:solidFill>
              </a:rPr>
              <a:t>Publicaciones</a:t>
            </a:r>
            <a:r>
              <a:rPr lang="en-US" dirty="0">
                <a:solidFill>
                  <a:schemeClr val="tx2"/>
                </a:solidFill>
              </a:rPr>
              <a:t> de la American psychological association (7 ed.). México, </a:t>
            </a:r>
            <a:r>
              <a:rPr lang="en-US" dirty="0" err="1">
                <a:solidFill>
                  <a:schemeClr val="tx2"/>
                </a:solidFill>
              </a:rPr>
              <a:t>d.f.</a:t>
            </a:r>
            <a:r>
              <a:rPr lang="en-US" dirty="0">
                <a:solidFill>
                  <a:schemeClr val="tx2"/>
                </a:solidFill>
              </a:rPr>
              <a:t>: editorial el manual modern</a:t>
            </a:r>
          </a:p>
          <a:p>
            <a:pPr marL="342900" indent="-342900">
              <a:buFont typeface="Arial" panose="020B0604020202020204" pitchFamily="34" charset="0"/>
              <a:buChar char="•"/>
            </a:pPr>
            <a:r>
              <a:rPr lang="en-US" i="1" dirty="0">
                <a:solidFill>
                  <a:schemeClr val="tx2"/>
                </a:solidFill>
              </a:rPr>
              <a:t>Centro de </a:t>
            </a:r>
            <a:r>
              <a:rPr lang="en-US" i="1" dirty="0" err="1">
                <a:solidFill>
                  <a:schemeClr val="tx2"/>
                </a:solidFill>
              </a:rPr>
              <a:t>escritura</a:t>
            </a:r>
            <a:r>
              <a:rPr lang="en-US" i="1" dirty="0">
                <a:solidFill>
                  <a:schemeClr val="tx2"/>
                </a:solidFill>
              </a:rPr>
              <a:t> </a:t>
            </a:r>
            <a:r>
              <a:rPr lang="en-US" i="1" dirty="0" err="1">
                <a:solidFill>
                  <a:schemeClr val="tx2"/>
                </a:solidFill>
              </a:rPr>
              <a:t>Javeriano</a:t>
            </a:r>
            <a:r>
              <a:rPr lang="en-US" i="1" dirty="0">
                <a:solidFill>
                  <a:schemeClr val="tx2"/>
                </a:solidFill>
              </a:rPr>
              <a:t>. (2019). </a:t>
            </a:r>
            <a:r>
              <a:rPr lang="en-US" i="1" dirty="0" err="1">
                <a:solidFill>
                  <a:schemeClr val="tx2"/>
                </a:solidFill>
              </a:rPr>
              <a:t>Normas</a:t>
            </a:r>
            <a:r>
              <a:rPr lang="en-US" i="1" dirty="0">
                <a:solidFill>
                  <a:schemeClr val="tx2"/>
                </a:solidFill>
              </a:rPr>
              <a:t> </a:t>
            </a:r>
            <a:r>
              <a:rPr lang="en-US" i="1" dirty="0" err="1">
                <a:solidFill>
                  <a:schemeClr val="tx2"/>
                </a:solidFill>
              </a:rPr>
              <a:t>apa</a:t>
            </a:r>
            <a:r>
              <a:rPr lang="en-US" i="1" dirty="0">
                <a:solidFill>
                  <a:schemeClr val="tx2"/>
                </a:solidFill>
              </a:rPr>
              <a:t>, </a:t>
            </a:r>
            <a:r>
              <a:rPr lang="en-US" i="1" dirty="0" err="1">
                <a:solidFill>
                  <a:schemeClr val="tx2"/>
                </a:solidFill>
              </a:rPr>
              <a:t>sexta</a:t>
            </a:r>
            <a:r>
              <a:rPr lang="en-US" i="1" dirty="0">
                <a:solidFill>
                  <a:schemeClr val="tx2"/>
                </a:solidFill>
              </a:rPr>
              <a:t> </a:t>
            </a:r>
            <a:r>
              <a:rPr lang="en-US" i="1" dirty="0" err="1">
                <a:solidFill>
                  <a:schemeClr val="tx2"/>
                </a:solidFill>
              </a:rPr>
              <a:t>edición</a:t>
            </a:r>
            <a:r>
              <a:rPr lang="en-US" i="1" dirty="0">
                <a:solidFill>
                  <a:schemeClr val="tx2"/>
                </a:solidFill>
              </a:rPr>
              <a:t>. </a:t>
            </a:r>
            <a:r>
              <a:rPr lang="en-US" dirty="0">
                <a:solidFill>
                  <a:schemeClr val="tx2"/>
                </a:solidFill>
              </a:rPr>
              <a:t>Cali, Colombia: Pontificia Universidad Javeriana, </a:t>
            </a:r>
            <a:r>
              <a:rPr lang="en-US" dirty="0" err="1">
                <a:solidFill>
                  <a:schemeClr val="tx2"/>
                </a:solidFill>
              </a:rPr>
              <a:t>seccional</a:t>
            </a:r>
            <a:r>
              <a:rPr lang="en-US" dirty="0">
                <a:solidFill>
                  <a:schemeClr val="tx2"/>
                </a:solidFill>
              </a:rPr>
              <a:t> </a:t>
            </a:r>
            <a:r>
              <a:rPr lang="en-US" dirty="0" err="1">
                <a:solidFill>
                  <a:schemeClr val="tx2"/>
                </a:solidFill>
              </a:rPr>
              <a:t>cali</a:t>
            </a:r>
            <a:r>
              <a:rPr lang="en-US" dirty="0">
                <a:solidFill>
                  <a:schemeClr val="tx2"/>
                </a:solidFill>
              </a:rPr>
              <a:t>.</a:t>
            </a:r>
          </a:p>
          <a:p>
            <a:endParaRPr lang="en-US" dirty="0">
              <a:solidFill>
                <a:schemeClr val="tx2"/>
              </a:solidFill>
            </a:endParaRPr>
          </a:p>
          <a:p>
            <a:endParaRPr lang="en-US" i="1" dirty="0">
              <a:solidFill>
                <a:schemeClr val="tx2"/>
              </a:solidFill>
            </a:endParaRPr>
          </a:p>
          <a:p>
            <a:pPr marL="342900" indent="-342900" algn="r">
              <a:buFont typeface="Arial" panose="020B0604020202020204" pitchFamily="34" charset="0"/>
              <a:buChar char="•"/>
            </a:pPr>
            <a:endParaRPr lang="en-US" dirty="0">
              <a:solidFill>
                <a:schemeClr val="tx2"/>
              </a:solidFill>
            </a:endParaRPr>
          </a:p>
        </p:txBody>
      </p:sp>
      <p:sp>
        <p:nvSpPr>
          <p:cNvPr id="16" name="Freeform: Shape 15">
            <a:extLst>
              <a:ext uri="{FF2B5EF4-FFF2-40B4-BE49-F238E27FC236}">
                <a16:creationId xmlns:a16="http://schemas.microsoft.com/office/drawing/2014/main" id="{19C71155-FE2E-4DAD-A34B-04706245E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02742" y="3407199"/>
            <a:ext cx="2032000" cy="43602"/>
          </a:xfrm>
          <a:custGeom>
            <a:avLst/>
            <a:gdLst>
              <a:gd name="connsiteX0" fmla="*/ 103232 w 2032000"/>
              <a:gd name="connsiteY0" fmla="*/ 0 h 43602"/>
              <a:gd name="connsiteX1" fmla="*/ 114609 w 2032000"/>
              <a:gd name="connsiteY1" fmla="*/ 529 h 43602"/>
              <a:gd name="connsiteX2" fmla="*/ 124663 w 2032000"/>
              <a:gd name="connsiteY2" fmla="*/ 1588 h 43602"/>
              <a:gd name="connsiteX3" fmla="*/ 133394 w 2032000"/>
              <a:gd name="connsiteY3" fmla="*/ 3440 h 43602"/>
              <a:gd name="connsiteX4" fmla="*/ 141067 w 2032000"/>
              <a:gd name="connsiteY4" fmla="*/ 6085 h 43602"/>
              <a:gd name="connsiteX5" fmla="*/ 147946 w 2032000"/>
              <a:gd name="connsiteY5" fmla="*/ 8731 h 43602"/>
              <a:gd name="connsiteX6" fmla="*/ 154032 w 2032000"/>
              <a:gd name="connsiteY6" fmla="*/ 11377 h 43602"/>
              <a:gd name="connsiteX7" fmla="*/ 160382 w 2032000"/>
              <a:gd name="connsiteY7" fmla="*/ 14552 h 43602"/>
              <a:gd name="connsiteX8" fmla="*/ 166732 w 2032000"/>
              <a:gd name="connsiteY8" fmla="*/ 17727 h 43602"/>
              <a:gd name="connsiteX9" fmla="*/ 172817 w 2032000"/>
              <a:gd name="connsiteY9" fmla="*/ 20902 h 43602"/>
              <a:gd name="connsiteX10" fmla="*/ 179696 w 2032000"/>
              <a:gd name="connsiteY10" fmla="*/ 23548 h 43602"/>
              <a:gd name="connsiteX11" fmla="*/ 187369 w 2032000"/>
              <a:gd name="connsiteY11" fmla="*/ 25929 h 43602"/>
              <a:gd name="connsiteX12" fmla="*/ 196100 w 2032000"/>
              <a:gd name="connsiteY12" fmla="*/ 27781 h 43602"/>
              <a:gd name="connsiteX13" fmla="*/ 206155 w 2032000"/>
              <a:gd name="connsiteY13" fmla="*/ 29104 h 43602"/>
              <a:gd name="connsiteX14" fmla="*/ 217532 w 2032000"/>
              <a:gd name="connsiteY14" fmla="*/ 29369 h 43602"/>
              <a:gd name="connsiteX15" fmla="*/ 228909 w 2032000"/>
              <a:gd name="connsiteY15" fmla="*/ 29104 h 43602"/>
              <a:gd name="connsiteX16" fmla="*/ 238963 w 2032000"/>
              <a:gd name="connsiteY16" fmla="*/ 27781 h 43602"/>
              <a:gd name="connsiteX17" fmla="*/ 247694 w 2032000"/>
              <a:gd name="connsiteY17" fmla="*/ 25929 h 43602"/>
              <a:gd name="connsiteX18" fmla="*/ 255367 w 2032000"/>
              <a:gd name="connsiteY18" fmla="*/ 23548 h 43602"/>
              <a:gd name="connsiteX19" fmla="*/ 262246 w 2032000"/>
              <a:gd name="connsiteY19" fmla="*/ 20902 h 43602"/>
              <a:gd name="connsiteX20" fmla="*/ 268332 w 2032000"/>
              <a:gd name="connsiteY20" fmla="*/ 17727 h 43602"/>
              <a:gd name="connsiteX21" fmla="*/ 274682 w 2032000"/>
              <a:gd name="connsiteY21" fmla="*/ 14552 h 43602"/>
              <a:gd name="connsiteX22" fmla="*/ 281032 w 2032000"/>
              <a:gd name="connsiteY22" fmla="*/ 11377 h 43602"/>
              <a:gd name="connsiteX23" fmla="*/ 287117 w 2032000"/>
              <a:gd name="connsiteY23" fmla="*/ 8731 h 43602"/>
              <a:gd name="connsiteX24" fmla="*/ 293996 w 2032000"/>
              <a:gd name="connsiteY24" fmla="*/ 6085 h 43602"/>
              <a:gd name="connsiteX25" fmla="*/ 301669 w 2032000"/>
              <a:gd name="connsiteY25" fmla="*/ 3440 h 43602"/>
              <a:gd name="connsiteX26" fmla="*/ 310400 w 2032000"/>
              <a:gd name="connsiteY26" fmla="*/ 1588 h 43602"/>
              <a:gd name="connsiteX27" fmla="*/ 320455 w 2032000"/>
              <a:gd name="connsiteY27" fmla="*/ 529 h 43602"/>
              <a:gd name="connsiteX28" fmla="*/ 331832 w 2032000"/>
              <a:gd name="connsiteY28" fmla="*/ 0 h 43602"/>
              <a:gd name="connsiteX29" fmla="*/ 343209 w 2032000"/>
              <a:gd name="connsiteY29" fmla="*/ 529 h 43602"/>
              <a:gd name="connsiteX30" fmla="*/ 353263 w 2032000"/>
              <a:gd name="connsiteY30" fmla="*/ 1588 h 43602"/>
              <a:gd name="connsiteX31" fmla="*/ 361994 w 2032000"/>
              <a:gd name="connsiteY31" fmla="*/ 3440 h 43602"/>
              <a:gd name="connsiteX32" fmla="*/ 369667 w 2032000"/>
              <a:gd name="connsiteY32" fmla="*/ 6085 h 43602"/>
              <a:gd name="connsiteX33" fmla="*/ 376546 w 2032000"/>
              <a:gd name="connsiteY33" fmla="*/ 8731 h 43602"/>
              <a:gd name="connsiteX34" fmla="*/ 382632 w 2032000"/>
              <a:gd name="connsiteY34" fmla="*/ 11377 h 43602"/>
              <a:gd name="connsiteX35" fmla="*/ 388982 w 2032000"/>
              <a:gd name="connsiteY35" fmla="*/ 14552 h 43602"/>
              <a:gd name="connsiteX36" fmla="*/ 395332 w 2032000"/>
              <a:gd name="connsiteY36" fmla="*/ 17727 h 43602"/>
              <a:gd name="connsiteX37" fmla="*/ 401417 w 2032000"/>
              <a:gd name="connsiteY37" fmla="*/ 20902 h 43602"/>
              <a:gd name="connsiteX38" fmla="*/ 408296 w 2032000"/>
              <a:gd name="connsiteY38" fmla="*/ 23548 h 43602"/>
              <a:gd name="connsiteX39" fmla="*/ 415969 w 2032000"/>
              <a:gd name="connsiteY39" fmla="*/ 25929 h 43602"/>
              <a:gd name="connsiteX40" fmla="*/ 424700 w 2032000"/>
              <a:gd name="connsiteY40" fmla="*/ 27781 h 43602"/>
              <a:gd name="connsiteX41" fmla="*/ 434755 w 2032000"/>
              <a:gd name="connsiteY41" fmla="*/ 29104 h 43602"/>
              <a:gd name="connsiteX42" fmla="*/ 446132 w 2032000"/>
              <a:gd name="connsiteY42" fmla="*/ 29369 h 43602"/>
              <a:gd name="connsiteX43" fmla="*/ 457509 w 2032000"/>
              <a:gd name="connsiteY43" fmla="*/ 29104 h 43602"/>
              <a:gd name="connsiteX44" fmla="*/ 467563 w 2032000"/>
              <a:gd name="connsiteY44" fmla="*/ 27781 h 43602"/>
              <a:gd name="connsiteX45" fmla="*/ 476294 w 2032000"/>
              <a:gd name="connsiteY45" fmla="*/ 25929 h 43602"/>
              <a:gd name="connsiteX46" fmla="*/ 483967 w 2032000"/>
              <a:gd name="connsiteY46" fmla="*/ 23548 h 43602"/>
              <a:gd name="connsiteX47" fmla="*/ 490846 w 2032000"/>
              <a:gd name="connsiteY47" fmla="*/ 20902 h 43602"/>
              <a:gd name="connsiteX48" fmla="*/ 496932 w 2032000"/>
              <a:gd name="connsiteY48" fmla="*/ 17727 h 43602"/>
              <a:gd name="connsiteX49" fmla="*/ 503282 w 2032000"/>
              <a:gd name="connsiteY49" fmla="*/ 14552 h 43602"/>
              <a:gd name="connsiteX50" fmla="*/ 509632 w 2032000"/>
              <a:gd name="connsiteY50" fmla="*/ 11377 h 43602"/>
              <a:gd name="connsiteX51" fmla="*/ 515717 w 2032000"/>
              <a:gd name="connsiteY51" fmla="*/ 8731 h 43602"/>
              <a:gd name="connsiteX52" fmla="*/ 522596 w 2032000"/>
              <a:gd name="connsiteY52" fmla="*/ 6085 h 43602"/>
              <a:gd name="connsiteX53" fmla="*/ 530269 w 2032000"/>
              <a:gd name="connsiteY53" fmla="*/ 3440 h 43602"/>
              <a:gd name="connsiteX54" fmla="*/ 539000 w 2032000"/>
              <a:gd name="connsiteY54" fmla="*/ 1588 h 43602"/>
              <a:gd name="connsiteX55" fmla="*/ 549055 w 2032000"/>
              <a:gd name="connsiteY55" fmla="*/ 529 h 43602"/>
              <a:gd name="connsiteX56" fmla="*/ 560167 w 2032000"/>
              <a:gd name="connsiteY56" fmla="*/ 0 h 43602"/>
              <a:gd name="connsiteX57" fmla="*/ 571809 w 2032000"/>
              <a:gd name="connsiteY57" fmla="*/ 529 h 43602"/>
              <a:gd name="connsiteX58" fmla="*/ 581863 w 2032000"/>
              <a:gd name="connsiteY58" fmla="*/ 1588 h 43602"/>
              <a:gd name="connsiteX59" fmla="*/ 590594 w 2032000"/>
              <a:gd name="connsiteY59" fmla="*/ 3440 h 43602"/>
              <a:gd name="connsiteX60" fmla="*/ 598267 w 2032000"/>
              <a:gd name="connsiteY60" fmla="*/ 6085 h 43602"/>
              <a:gd name="connsiteX61" fmla="*/ 605146 w 2032000"/>
              <a:gd name="connsiteY61" fmla="*/ 8731 h 43602"/>
              <a:gd name="connsiteX62" fmla="*/ 611232 w 2032000"/>
              <a:gd name="connsiteY62" fmla="*/ 11377 h 43602"/>
              <a:gd name="connsiteX63" fmla="*/ 617582 w 2032000"/>
              <a:gd name="connsiteY63" fmla="*/ 14552 h 43602"/>
              <a:gd name="connsiteX64" fmla="*/ 623932 w 2032000"/>
              <a:gd name="connsiteY64" fmla="*/ 17727 h 43602"/>
              <a:gd name="connsiteX65" fmla="*/ 630017 w 2032000"/>
              <a:gd name="connsiteY65" fmla="*/ 20902 h 43602"/>
              <a:gd name="connsiteX66" fmla="*/ 636896 w 2032000"/>
              <a:gd name="connsiteY66" fmla="*/ 23548 h 43602"/>
              <a:gd name="connsiteX67" fmla="*/ 644569 w 2032000"/>
              <a:gd name="connsiteY67" fmla="*/ 25929 h 43602"/>
              <a:gd name="connsiteX68" fmla="*/ 653300 w 2032000"/>
              <a:gd name="connsiteY68" fmla="*/ 27781 h 43602"/>
              <a:gd name="connsiteX69" fmla="*/ 663355 w 2032000"/>
              <a:gd name="connsiteY69" fmla="*/ 29104 h 43602"/>
              <a:gd name="connsiteX70" fmla="*/ 674732 w 2032000"/>
              <a:gd name="connsiteY70" fmla="*/ 29369 h 43602"/>
              <a:gd name="connsiteX71" fmla="*/ 686109 w 2032000"/>
              <a:gd name="connsiteY71" fmla="*/ 29104 h 43602"/>
              <a:gd name="connsiteX72" fmla="*/ 696163 w 2032000"/>
              <a:gd name="connsiteY72" fmla="*/ 27781 h 43602"/>
              <a:gd name="connsiteX73" fmla="*/ 704894 w 2032000"/>
              <a:gd name="connsiteY73" fmla="*/ 25929 h 43602"/>
              <a:gd name="connsiteX74" fmla="*/ 712567 w 2032000"/>
              <a:gd name="connsiteY74" fmla="*/ 23548 h 43602"/>
              <a:gd name="connsiteX75" fmla="*/ 719446 w 2032000"/>
              <a:gd name="connsiteY75" fmla="*/ 20902 h 43602"/>
              <a:gd name="connsiteX76" fmla="*/ 725532 w 2032000"/>
              <a:gd name="connsiteY76" fmla="*/ 17727 h 43602"/>
              <a:gd name="connsiteX77" fmla="*/ 738232 w 2032000"/>
              <a:gd name="connsiteY77" fmla="*/ 11377 h 43602"/>
              <a:gd name="connsiteX78" fmla="*/ 744317 w 2032000"/>
              <a:gd name="connsiteY78" fmla="*/ 8731 h 43602"/>
              <a:gd name="connsiteX79" fmla="*/ 751196 w 2032000"/>
              <a:gd name="connsiteY79" fmla="*/ 6085 h 43602"/>
              <a:gd name="connsiteX80" fmla="*/ 758869 w 2032000"/>
              <a:gd name="connsiteY80" fmla="*/ 3440 h 43602"/>
              <a:gd name="connsiteX81" fmla="*/ 767600 w 2032000"/>
              <a:gd name="connsiteY81" fmla="*/ 1588 h 43602"/>
              <a:gd name="connsiteX82" fmla="*/ 777655 w 2032000"/>
              <a:gd name="connsiteY82" fmla="*/ 529 h 43602"/>
              <a:gd name="connsiteX83" fmla="*/ 789032 w 2032000"/>
              <a:gd name="connsiteY83" fmla="*/ 0 h 43602"/>
              <a:gd name="connsiteX84" fmla="*/ 800409 w 2032000"/>
              <a:gd name="connsiteY84" fmla="*/ 529 h 43602"/>
              <a:gd name="connsiteX85" fmla="*/ 810463 w 2032000"/>
              <a:gd name="connsiteY85" fmla="*/ 1588 h 43602"/>
              <a:gd name="connsiteX86" fmla="*/ 819194 w 2032000"/>
              <a:gd name="connsiteY86" fmla="*/ 3440 h 43602"/>
              <a:gd name="connsiteX87" fmla="*/ 826867 w 2032000"/>
              <a:gd name="connsiteY87" fmla="*/ 6085 h 43602"/>
              <a:gd name="connsiteX88" fmla="*/ 833746 w 2032000"/>
              <a:gd name="connsiteY88" fmla="*/ 8731 h 43602"/>
              <a:gd name="connsiteX89" fmla="*/ 839832 w 2032000"/>
              <a:gd name="connsiteY89" fmla="*/ 11377 h 43602"/>
              <a:gd name="connsiteX90" fmla="*/ 846182 w 2032000"/>
              <a:gd name="connsiteY90" fmla="*/ 14552 h 43602"/>
              <a:gd name="connsiteX91" fmla="*/ 852532 w 2032000"/>
              <a:gd name="connsiteY91" fmla="*/ 17727 h 43602"/>
              <a:gd name="connsiteX92" fmla="*/ 858617 w 2032000"/>
              <a:gd name="connsiteY92" fmla="*/ 20902 h 43602"/>
              <a:gd name="connsiteX93" fmla="*/ 865496 w 2032000"/>
              <a:gd name="connsiteY93" fmla="*/ 23548 h 43602"/>
              <a:gd name="connsiteX94" fmla="*/ 873169 w 2032000"/>
              <a:gd name="connsiteY94" fmla="*/ 25929 h 43602"/>
              <a:gd name="connsiteX95" fmla="*/ 881900 w 2032000"/>
              <a:gd name="connsiteY95" fmla="*/ 27781 h 43602"/>
              <a:gd name="connsiteX96" fmla="*/ 891955 w 2032000"/>
              <a:gd name="connsiteY96" fmla="*/ 29104 h 43602"/>
              <a:gd name="connsiteX97" fmla="*/ 901700 w 2032000"/>
              <a:gd name="connsiteY97" fmla="*/ 29331 h 43602"/>
              <a:gd name="connsiteX98" fmla="*/ 911445 w 2032000"/>
              <a:gd name="connsiteY98" fmla="*/ 29104 h 43602"/>
              <a:gd name="connsiteX99" fmla="*/ 921499 w 2032000"/>
              <a:gd name="connsiteY99" fmla="*/ 27781 h 43602"/>
              <a:gd name="connsiteX100" fmla="*/ 930231 w 2032000"/>
              <a:gd name="connsiteY100" fmla="*/ 25929 h 43602"/>
              <a:gd name="connsiteX101" fmla="*/ 937904 w 2032000"/>
              <a:gd name="connsiteY101" fmla="*/ 23548 h 43602"/>
              <a:gd name="connsiteX102" fmla="*/ 944783 w 2032000"/>
              <a:gd name="connsiteY102" fmla="*/ 20902 h 43602"/>
              <a:gd name="connsiteX103" fmla="*/ 950868 w 2032000"/>
              <a:gd name="connsiteY103" fmla="*/ 17727 h 43602"/>
              <a:gd name="connsiteX104" fmla="*/ 957218 w 2032000"/>
              <a:gd name="connsiteY104" fmla="*/ 14552 h 43602"/>
              <a:gd name="connsiteX105" fmla="*/ 963568 w 2032000"/>
              <a:gd name="connsiteY105" fmla="*/ 11377 h 43602"/>
              <a:gd name="connsiteX106" fmla="*/ 969654 w 2032000"/>
              <a:gd name="connsiteY106" fmla="*/ 8731 h 43602"/>
              <a:gd name="connsiteX107" fmla="*/ 976533 w 2032000"/>
              <a:gd name="connsiteY107" fmla="*/ 6085 h 43602"/>
              <a:gd name="connsiteX108" fmla="*/ 984206 w 2032000"/>
              <a:gd name="connsiteY108" fmla="*/ 3440 h 43602"/>
              <a:gd name="connsiteX109" fmla="*/ 992937 w 2032000"/>
              <a:gd name="connsiteY109" fmla="*/ 1588 h 43602"/>
              <a:gd name="connsiteX110" fmla="*/ 1002991 w 2032000"/>
              <a:gd name="connsiteY110" fmla="*/ 529 h 43602"/>
              <a:gd name="connsiteX111" fmla="*/ 1014368 w 2032000"/>
              <a:gd name="connsiteY111" fmla="*/ 0 h 43602"/>
              <a:gd name="connsiteX112" fmla="*/ 1016000 w 2032000"/>
              <a:gd name="connsiteY112" fmla="*/ 76 h 43602"/>
              <a:gd name="connsiteX113" fmla="*/ 1017632 w 2032000"/>
              <a:gd name="connsiteY113" fmla="*/ 0 h 43602"/>
              <a:gd name="connsiteX114" fmla="*/ 1029009 w 2032000"/>
              <a:gd name="connsiteY114" fmla="*/ 529 h 43602"/>
              <a:gd name="connsiteX115" fmla="*/ 1039063 w 2032000"/>
              <a:gd name="connsiteY115" fmla="*/ 1588 h 43602"/>
              <a:gd name="connsiteX116" fmla="*/ 1047794 w 2032000"/>
              <a:gd name="connsiteY116" fmla="*/ 3440 h 43602"/>
              <a:gd name="connsiteX117" fmla="*/ 1055467 w 2032000"/>
              <a:gd name="connsiteY117" fmla="*/ 6085 h 43602"/>
              <a:gd name="connsiteX118" fmla="*/ 1062346 w 2032000"/>
              <a:gd name="connsiteY118" fmla="*/ 8731 h 43602"/>
              <a:gd name="connsiteX119" fmla="*/ 1068432 w 2032000"/>
              <a:gd name="connsiteY119" fmla="*/ 11377 h 43602"/>
              <a:gd name="connsiteX120" fmla="*/ 1074782 w 2032000"/>
              <a:gd name="connsiteY120" fmla="*/ 14552 h 43602"/>
              <a:gd name="connsiteX121" fmla="*/ 1081132 w 2032000"/>
              <a:gd name="connsiteY121" fmla="*/ 17727 h 43602"/>
              <a:gd name="connsiteX122" fmla="*/ 1087217 w 2032000"/>
              <a:gd name="connsiteY122" fmla="*/ 20902 h 43602"/>
              <a:gd name="connsiteX123" fmla="*/ 1094096 w 2032000"/>
              <a:gd name="connsiteY123" fmla="*/ 23548 h 43602"/>
              <a:gd name="connsiteX124" fmla="*/ 1101769 w 2032000"/>
              <a:gd name="connsiteY124" fmla="*/ 25929 h 43602"/>
              <a:gd name="connsiteX125" fmla="*/ 1110501 w 2032000"/>
              <a:gd name="connsiteY125" fmla="*/ 27781 h 43602"/>
              <a:gd name="connsiteX126" fmla="*/ 1120555 w 2032000"/>
              <a:gd name="connsiteY126" fmla="*/ 29104 h 43602"/>
              <a:gd name="connsiteX127" fmla="*/ 1130300 w 2032000"/>
              <a:gd name="connsiteY127" fmla="*/ 29331 h 43602"/>
              <a:gd name="connsiteX128" fmla="*/ 1140045 w 2032000"/>
              <a:gd name="connsiteY128" fmla="*/ 29104 h 43602"/>
              <a:gd name="connsiteX129" fmla="*/ 1150100 w 2032000"/>
              <a:gd name="connsiteY129" fmla="*/ 27781 h 43602"/>
              <a:gd name="connsiteX130" fmla="*/ 1158831 w 2032000"/>
              <a:gd name="connsiteY130" fmla="*/ 25929 h 43602"/>
              <a:gd name="connsiteX131" fmla="*/ 1166504 w 2032000"/>
              <a:gd name="connsiteY131" fmla="*/ 23548 h 43602"/>
              <a:gd name="connsiteX132" fmla="*/ 1173383 w 2032000"/>
              <a:gd name="connsiteY132" fmla="*/ 20902 h 43602"/>
              <a:gd name="connsiteX133" fmla="*/ 1179468 w 2032000"/>
              <a:gd name="connsiteY133" fmla="*/ 17727 h 43602"/>
              <a:gd name="connsiteX134" fmla="*/ 1185818 w 2032000"/>
              <a:gd name="connsiteY134" fmla="*/ 14552 h 43602"/>
              <a:gd name="connsiteX135" fmla="*/ 1192168 w 2032000"/>
              <a:gd name="connsiteY135" fmla="*/ 11377 h 43602"/>
              <a:gd name="connsiteX136" fmla="*/ 1198254 w 2032000"/>
              <a:gd name="connsiteY136" fmla="*/ 8731 h 43602"/>
              <a:gd name="connsiteX137" fmla="*/ 1205133 w 2032000"/>
              <a:gd name="connsiteY137" fmla="*/ 6085 h 43602"/>
              <a:gd name="connsiteX138" fmla="*/ 1212806 w 2032000"/>
              <a:gd name="connsiteY138" fmla="*/ 3440 h 43602"/>
              <a:gd name="connsiteX139" fmla="*/ 1221537 w 2032000"/>
              <a:gd name="connsiteY139" fmla="*/ 1588 h 43602"/>
              <a:gd name="connsiteX140" fmla="*/ 1231591 w 2032000"/>
              <a:gd name="connsiteY140" fmla="*/ 529 h 43602"/>
              <a:gd name="connsiteX141" fmla="*/ 1242968 w 2032000"/>
              <a:gd name="connsiteY141" fmla="*/ 0 h 43602"/>
              <a:gd name="connsiteX142" fmla="*/ 1254345 w 2032000"/>
              <a:gd name="connsiteY142" fmla="*/ 529 h 43602"/>
              <a:gd name="connsiteX143" fmla="*/ 1264400 w 2032000"/>
              <a:gd name="connsiteY143" fmla="*/ 1588 h 43602"/>
              <a:gd name="connsiteX144" fmla="*/ 1273131 w 2032000"/>
              <a:gd name="connsiteY144" fmla="*/ 3440 h 43602"/>
              <a:gd name="connsiteX145" fmla="*/ 1280804 w 2032000"/>
              <a:gd name="connsiteY145" fmla="*/ 6085 h 43602"/>
              <a:gd name="connsiteX146" fmla="*/ 1287683 w 2032000"/>
              <a:gd name="connsiteY146" fmla="*/ 8731 h 43602"/>
              <a:gd name="connsiteX147" fmla="*/ 1293768 w 2032000"/>
              <a:gd name="connsiteY147" fmla="*/ 11377 h 43602"/>
              <a:gd name="connsiteX148" fmla="*/ 1300118 w 2032000"/>
              <a:gd name="connsiteY148" fmla="*/ 14552 h 43602"/>
              <a:gd name="connsiteX149" fmla="*/ 1306468 w 2032000"/>
              <a:gd name="connsiteY149" fmla="*/ 17727 h 43602"/>
              <a:gd name="connsiteX150" fmla="*/ 1312554 w 2032000"/>
              <a:gd name="connsiteY150" fmla="*/ 20902 h 43602"/>
              <a:gd name="connsiteX151" fmla="*/ 1319433 w 2032000"/>
              <a:gd name="connsiteY151" fmla="*/ 23548 h 43602"/>
              <a:gd name="connsiteX152" fmla="*/ 1327106 w 2032000"/>
              <a:gd name="connsiteY152" fmla="*/ 25929 h 43602"/>
              <a:gd name="connsiteX153" fmla="*/ 1335837 w 2032000"/>
              <a:gd name="connsiteY153" fmla="*/ 27781 h 43602"/>
              <a:gd name="connsiteX154" fmla="*/ 1345891 w 2032000"/>
              <a:gd name="connsiteY154" fmla="*/ 29104 h 43602"/>
              <a:gd name="connsiteX155" fmla="*/ 1357268 w 2032000"/>
              <a:gd name="connsiteY155" fmla="*/ 29369 h 43602"/>
              <a:gd name="connsiteX156" fmla="*/ 1368645 w 2032000"/>
              <a:gd name="connsiteY156" fmla="*/ 29104 h 43602"/>
              <a:gd name="connsiteX157" fmla="*/ 1378700 w 2032000"/>
              <a:gd name="connsiteY157" fmla="*/ 27781 h 43602"/>
              <a:gd name="connsiteX158" fmla="*/ 1387431 w 2032000"/>
              <a:gd name="connsiteY158" fmla="*/ 25929 h 43602"/>
              <a:gd name="connsiteX159" fmla="*/ 1395104 w 2032000"/>
              <a:gd name="connsiteY159" fmla="*/ 23548 h 43602"/>
              <a:gd name="connsiteX160" fmla="*/ 1401983 w 2032000"/>
              <a:gd name="connsiteY160" fmla="*/ 20902 h 43602"/>
              <a:gd name="connsiteX161" fmla="*/ 1408068 w 2032000"/>
              <a:gd name="connsiteY161" fmla="*/ 17727 h 43602"/>
              <a:gd name="connsiteX162" fmla="*/ 1414418 w 2032000"/>
              <a:gd name="connsiteY162" fmla="*/ 14552 h 43602"/>
              <a:gd name="connsiteX163" fmla="*/ 1420768 w 2032000"/>
              <a:gd name="connsiteY163" fmla="*/ 11377 h 43602"/>
              <a:gd name="connsiteX164" fmla="*/ 1426854 w 2032000"/>
              <a:gd name="connsiteY164" fmla="*/ 8731 h 43602"/>
              <a:gd name="connsiteX165" fmla="*/ 1433733 w 2032000"/>
              <a:gd name="connsiteY165" fmla="*/ 6085 h 43602"/>
              <a:gd name="connsiteX166" fmla="*/ 1441406 w 2032000"/>
              <a:gd name="connsiteY166" fmla="*/ 3440 h 43602"/>
              <a:gd name="connsiteX167" fmla="*/ 1450137 w 2032000"/>
              <a:gd name="connsiteY167" fmla="*/ 1588 h 43602"/>
              <a:gd name="connsiteX168" fmla="*/ 1460191 w 2032000"/>
              <a:gd name="connsiteY168" fmla="*/ 529 h 43602"/>
              <a:gd name="connsiteX169" fmla="*/ 1471304 w 2032000"/>
              <a:gd name="connsiteY169" fmla="*/ 0 h 43602"/>
              <a:gd name="connsiteX170" fmla="*/ 1482945 w 2032000"/>
              <a:gd name="connsiteY170" fmla="*/ 529 h 43602"/>
              <a:gd name="connsiteX171" fmla="*/ 1493000 w 2032000"/>
              <a:gd name="connsiteY171" fmla="*/ 1588 h 43602"/>
              <a:gd name="connsiteX172" fmla="*/ 1501731 w 2032000"/>
              <a:gd name="connsiteY172" fmla="*/ 3440 h 43602"/>
              <a:gd name="connsiteX173" fmla="*/ 1509404 w 2032000"/>
              <a:gd name="connsiteY173" fmla="*/ 6085 h 43602"/>
              <a:gd name="connsiteX174" fmla="*/ 1516283 w 2032000"/>
              <a:gd name="connsiteY174" fmla="*/ 8731 h 43602"/>
              <a:gd name="connsiteX175" fmla="*/ 1522368 w 2032000"/>
              <a:gd name="connsiteY175" fmla="*/ 11377 h 43602"/>
              <a:gd name="connsiteX176" fmla="*/ 1528718 w 2032000"/>
              <a:gd name="connsiteY176" fmla="*/ 14552 h 43602"/>
              <a:gd name="connsiteX177" fmla="*/ 1535068 w 2032000"/>
              <a:gd name="connsiteY177" fmla="*/ 17727 h 43602"/>
              <a:gd name="connsiteX178" fmla="*/ 1541154 w 2032000"/>
              <a:gd name="connsiteY178" fmla="*/ 20902 h 43602"/>
              <a:gd name="connsiteX179" fmla="*/ 1548033 w 2032000"/>
              <a:gd name="connsiteY179" fmla="*/ 23548 h 43602"/>
              <a:gd name="connsiteX180" fmla="*/ 1555706 w 2032000"/>
              <a:gd name="connsiteY180" fmla="*/ 25929 h 43602"/>
              <a:gd name="connsiteX181" fmla="*/ 1564437 w 2032000"/>
              <a:gd name="connsiteY181" fmla="*/ 27781 h 43602"/>
              <a:gd name="connsiteX182" fmla="*/ 1574491 w 2032000"/>
              <a:gd name="connsiteY182" fmla="*/ 29104 h 43602"/>
              <a:gd name="connsiteX183" fmla="*/ 1585868 w 2032000"/>
              <a:gd name="connsiteY183" fmla="*/ 29369 h 43602"/>
              <a:gd name="connsiteX184" fmla="*/ 1597245 w 2032000"/>
              <a:gd name="connsiteY184" fmla="*/ 29104 h 43602"/>
              <a:gd name="connsiteX185" fmla="*/ 1607300 w 2032000"/>
              <a:gd name="connsiteY185" fmla="*/ 27781 h 43602"/>
              <a:gd name="connsiteX186" fmla="*/ 1616031 w 2032000"/>
              <a:gd name="connsiteY186" fmla="*/ 25929 h 43602"/>
              <a:gd name="connsiteX187" fmla="*/ 1623704 w 2032000"/>
              <a:gd name="connsiteY187" fmla="*/ 23548 h 43602"/>
              <a:gd name="connsiteX188" fmla="*/ 1630583 w 2032000"/>
              <a:gd name="connsiteY188" fmla="*/ 20902 h 43602"/>
              <a:gd name="connsiteX189" fmla="*/ 1636668 w 2032000"/>
              <a:gd name="connsiteY189" fmla="*/ 17727 h 43602"/>
              <a:gd name="connsiteX190" fmla="*/ 1649368 w 2032000"/>
              <a:gd name="connsiteY190" fmla="*/ 11377 h 43602"/>
              <a:gd name="connsiteX191" fmla="*/ 1655454 w 2032000"/>
              <a:gd name="connsiteY191" fmla="*/ 8731 h 43602"/>
              <a:gd name="connsiteX192" fmla="*/ 1662333 w 2032000"/>
              <a:gd name="connsiteY192" fmla="*/ 6085 h 43602"/>
              <a:gd name="connsiteX193" fmla="*/ 1670006 w 2032000"/>
              <a:gd name="connsiteY193" fmla="*/ 3440 h 43602"/>
              <a:gd name="connsiteX194" fmla="*/ 1678737 w 2032000"/>
              <a:gd name="connsiteY194" fmla="*/ 1588 h 43602"/>
              <a:gd name="connsiteX195" fmla="*/ 1688791 w 2032000"/>
              <a:gd name="connsiteY195" fmla="*/ 529 h 43602"/>
              <a:gd name="connsiteX196" fmla="*/ 1700168 w 2032000"/>
              <a:gd name="connsiteY196" fmla="*/ 0 h 43602"/>
              <a:gd name="connsiteX197" fmla="*/ 1711545 w 2032000"/>
              <a:gd name="connsiteY197" fmla="*/ 529 h 43602"/>
              <a:gd name="connsiteX198" fmla="*/ 1721600 w 2032000"/>
              <a:gd name="connsiteY198" fmla="*/ 1588 h 43602"/>
              <a:gd name="connsiteX199" fmla="*/ 1730331 w 2032000"/>
              <a:gd name="connsiteY199" fmla="*/ 3440 h 43602"/>
              <a:gd name="connsiteX200" fmla="*/ 1738004 w 2032000"/>
              <a:gd name="connsiteY200" fmla="*/ 6085 h 43602"/>
              <a:gd name="connsiteX201" fmla="*/ 1744883 w 2032000"/>
              <a:gd name="connsiteY201" fmla="*/ 8731 h 43602"/>
              <a:gd name="connsiteX202" fmla="*/ 1750968 w 2032000"/>
              <a:gd name="connsiteY202" fmla="*/ 11377 h 43602"/>
              <a:gd name="connsiteX203" fmla="*/ 1757318 w 2032000"/>
              <a:gd name="connsiteY203" fmla="*/ 14552 h 43602"/>
              <a:gd name="connsiteX204" fmla="*/ 1763668 w 2032000"/>
              <a:gd name="connsiteY204" fmla="*/ 17727 h 43602"/>
              <a:gd name="connsiteX205" fmla="*/ 1769754 w 2032000"/>
              <a:gd name="connsiteY205" fmla="*/ 20902 h 43602"/>
              <a:gd name="connsiteX206" fmla="*/ 1776633 w 2032000"/>
              <a:gd name="connsiteY206" fmla="*/ 23548 h 43602"/>
              <a:gd name="connsiteX207" fmla="*/ 1784306 w 2032000"/>
              <a:gd name="connsiteY207" fmla="*/ 25929 h 43602"/>
              <a:gd name="connsiteX208" fmla="*/ 1793037 w 2032000"/>
              <a:gd name="connsiteY208" fmla="*/ 27781 h 43602"/>
              <a:gd name="connsiteX209" fmla="*/ 1803091 w 2032000"/>
              <a:gd name="connsiteY209" fmla="*/ 29104 h 43602"/>
              <a:gd name="connsiteX210" fmla="*/ 1814468 w 2032000"/>
              <a:gd name="connsiteY210" fmla="*/ 29369 h 43602"/>
              <a:gd name="connsiteX211" fmla="*/ 1825845 w 2032000"/>
              <a:gd name="connsiteY211" fmla="*/ 29104 h 43602"/>
              <a:gd name="connsiteX212" fmla="*/ 1835900 w 2032000"/>
              <a:gd name="connsiteY212" fmla="*/ 27781 h 43602"/>
              <a:gd name="connsiteX213" fmla="*/ 1844631 w 2032000"/>
              <a:gd name="connsiteY213" fmla="*/ 25929 h 43602"/>
              <a:gd name="connsiteX214" fmla="*/ 1852304 w 2032000"/>
              <a:gd name="connsiteY214" fmla="*/ 23548 h 43602"/>
              <a:gd name="connsiteX215" fmla="*/ 1859183 w 2032000"/>
              <a:gd name="connsiteY215" fmla="*/ 20902 h 43602"/>
              <a:gd name="connsiteX216" fmla="*/ 1865268 w 2032000"/>
              <a:gd name="connsiteY216" fmla="*/ 17727 h 43602"/>
              <a:gd name="connsiteX217" fmla="*/ 1871618 w 2032000"/>
              <a:gd name="connsiteY217" fmla="*/ 14552 h 43602"/>
              <a:gd name="connsiteX218" fmla="*/ 1877968 w 2032000"/>
              <a:gd name="connsiteY218" fmla="*/ 11377 h 43602"/>
              <a:gd name="connsiteX219" fmla="*/ 1884054 w 2032000"/>
              <a:gd name="connsiteY219" fmla="*/ 8731 h 43602"/>
              <a:gd name="connsiteX220" fmla="*/ 1890933 w 2032000"/>
              <a:gd name="connsiteY220" fmla="*/ 6085 h 43602"/>
              <a:gd name="connsiteX221" fmla="*/ 1898606 w 2032000"/>
              <a:gd name="connsiteY221" fmla="*/ 3440 h 43602"/>
              <a:gd name="connsiteX222" fmla="*/ 1907337 w 2032000"/>
              <a:gd name="connsiteY222" fmla="*/ 1588 h 43602"/>
              <a:gd name="connsiteX223" fmla="*/ 1917391 w 2032000"/>
              <a:gd name="connsiteY223" fmla="*/ 529 h 43602"/>
              <a:gd name="connsiteX224" fmla="*/ 1928768 w 2032000"/>
              <a:gd name="connsiteY224" fmla="*/ 0 h 43602"/>
              <a:gd name="connsiteX225" fmla="*/ 1940145 w 2032000"/>
              <a:gd name="connsiteY225" fmla="*/ 529 h 43602"/>
              <a:gd name="connsiteX226" fmla="*/ 1950200 w 2032000"/>
              <a:gd name="connsiteY226" fmla="*/ 1588 h 43602"/>
              <a:gd name="connsiteX227" fmla="*/ 1958931 w 2032000"/>
              <a:gd name="connsiteY227" fmla="*/ 3440 h 43602"/>
              <a:gd name="connsiteX228" fmla="*/ 1966604 w 2032000"/>
              <a:gd name="connsiteY228" fmla="*/ 6085 h 43602"/>
              <a:gd name="connsiteX229" fmla="*/ 1973483 w 2032000"/>
              <a:gd name="connsiteY229" fmla="*/ 8731 h 43602"/>
              <a:gd name="connsiteX230" fmla="*/ 1979568 w 2032000"/>
              <a:gd name="connsiteY230" fmla="*/ 11377 h 43602"/>
              <a:gd name="connsiteX231" fmla="*/ 1985918 w 2032000"/>
              <a:gd name="connsiteY231" fmla="*/ 14552 h 43602"/>
              <a:gd name="connsiteX232" fmla="*/ 1992268 w 2032000"/>
              <a:gd name="connsiteY232" fmla="*/ 17727 h 43602"/>
              <a:gd name="connsiteX233" fmla="*/ 1998354 w 2032000"/>
              <a:gd name="connsiteY233" fmla="*/ 20902 h 43602"/>
              <a:gd name="connsiteX234" fmla="*/ 2005233 w 2032000"/>
              <a:gd name="connsiteY234" fmla="*/ 23548 h 43602"/>
              <a:gd name="connsiteX235" fmla="*/ 2012906 w 2032000"/>
              <a:gd name="connsiteY235" fmla="*/ 25929 h 43602"/>
              <a:gd name="connsiteX236" fmla="*/ 2021637 w 2032000"/>
              <a:gd name="connsiteY236" fmla="*/ 27781 h 43602"/>
              <a:gd name="connsiteX237" fmla="*/ 2031691 w 2032000"/>
              <a:gd name="connsiteY237" fmla="*/ 29104 h 43602"/>
              <a:gd name="connsiteX238" fmla="*/ 2032000 w 2032000"/>
              <a:gd name="connsiteY238" fmla="*/ 29111 h 43602"/>
              <a:gd name="connsiteX239" fmla="*/ 2032000 w 2032000"/>
              <a:gd name="connsiteY239" fmla="*/ 43344 h 43602"/>
              <a:gd name="connsiteX240" fmla="*/ 2031691 w 2032000"/>
              <a:gd name="connsiteY240" fmla="*/ 43337 h 43602"/>
              <a:gd name="connsiteX241" fmla="*/ 2021637 w 2032000"/>
              <a:gd name="connsiteY241" fmla="*/ 42014 h 43602"/>
              <a:gd name="connsiteX242" fmla="*/ 2012906 w 2032000"/>
              <a:gd name="connsiteY242" fmla="*/ 40162 h 43602"/>
              <a:gd name="connsiteX243" fmla="*/ 2005233 w 2032000"/>
              <a:gd name="connsiteY243" fmla="*/ 37781 h 43602"/>
              <a:gd name="connsiteX244" fmla="*/ 1998354 w 2032000"/>
              <a:gd name="connsiteY244" fmla="*/ 35135 h 43602"/>
              <a:gd name="connsiteX245" fmla="*/ 1992268 w 2032000"/>
              <a:gd name="connsiteY245" fmla="*/ 31960 h 43602"/>
              <a:gd name="connsiteX246" fmla="*/ 1985918 w 2032000"/>
              <a:gd name="connsiteY246" fmla="*/ 28785 h 43602"/>
              <a:gd name="connsiteX247" fmla="*/ 1979568 w 2032000"/>
              <a:gd name="connsiteY247" fmla="*/ 25610 h 43602"/>
              <a:gd name="connsiteX248" fmla="*/ 1973483 w 2032000"/>
              <a:gd name="connsiteY248" fmla="*/ 22964 h 43602"/>
              <a:gd name="connsiteX249" fmla="*/ 1966604 w 2032000"/>
              <a:gd name="connsiteY249" fmla="*/ 20318 h 43602"/>
              <a:gd name="connsiteX250" fmla="*/ 1958931 w 2032000"/>
              <a:gd name="connsiteY250" fmla="*/ 17673 h 43602"/>
              <a:gd name="connsiteX251" fmla="*/ 1950200 w 2032000"/>
              <a:gd name="connsiteY251" fmla="*/ 15821 h 43602"/>
              <a:gd name="connsiteX252" fmla="*/ 1940145 w 2032000"/>
              <a:gd name="connsiteY252" fmla="*/ 14762 h 43602"/>
              <a:gd name="connsiteX253" fmla="*/ 1928768 w 2032000"/>
              <a:gd name="connsiteY253" fmla="*/ 14233 h 43602"/>
              <a:gd name="connsiteX254" fmla="*/ 1917391 w 2032000"/>
              <a:gd name="connsiteY254" fmla="*/ 14762 h 43602"/>
              <a:gd name="connsiteX255" fmla="*/ 1907337 w 2032000"/>
              <a:gd name="connsiteY255" fmla="*/ 15821 h 43602"/>
              <a:gd name="connsiteX256" fmla="*/ 1898606 w 2032000"/>
              <a:gd name="connsiteY256" fmla="*/ 17673 h 43602"/>
              <a:gd name="connsiteX257" fmla="*/ 1890933 w 2032000"/>
              <a:gd name="connsiteY257" fmla="*/ 20318 h 43602"/>
              <a:gd name="connsiteX258" fmla="*/ 1884054 w 2032000"/>
              <a:gd name="connsiteY258" fmla="*/ 22964 h 43602"/>
              <a:gd name="connsiteX259" fmla="*/ 1877968 w 2032000"/>
              <a:gd name="connsiteY259" fmla="*/ 25610 h 43602"/>
              <a:gd name="connsiteX260" fmla="*/ 1871618 w 2032000"/>
              <a:gd name="connsiteY260" fmla="*/ 28785 h 43602"/>
              <a:gd name="connsiteX261" fmla="*/ 1865268 w 2032000"/>
              <a:gd name="connsiteY261" fmla="*/ 31960 h 43602"/>
              <a:gd name="connsiteX262" fmla="*/ 1859183 w 2032000"/>
              <a:gd name="connsiteY262" fmla="*/ 35135 h 43602"/>
              <a:gd name="connsiteX263" fmla="*/ 1852304 w 2032000"/>
              <a:gd name="connsiteY263" fmla="*/ 37781 h 43602"/>
              <a:gd name="connsiteX264" fmla="*/ 1844631 w 2032000"/>
              <a:gd name="connsiteY264" fmla="*/ 40162 h 43602"/>
              <a:gd name="connsiteX265" fmla="*/ 1835900 w 2032000"/>
              <a:gd name="connsiteY265" fmla="*/ 42014 h 43602"/>
              <a:gd name="connsiteX266" fmla="*/ 1825845 w 2032000"/>
              <a:gd name="connsiteY266" fmla="*/ 43337 h 43602"/>
              <a:gd name="connsiteX267" fmla="*/ 1814468 w 2032000"/>
              <a:gd name="connsiteY267" fmla="*/ 43602 h 43602"/>
              <a:gd name="connsiteX268" fmla="*/ 1803091 w 2032000"/>
              <a:gd name="connsiteY268" fmla="*/ 43337 h 43602"/>
              <a:gd name="connsiteX269" fmla="*/ 1793037 w 2032000"/>
              <a:gd name="connsiteY269" fmla="*/ 42014 h 43602"/>
              <a:gd name="connsiteX270" fmla="*/ 1784306 w 2032000"/>
              <a:gd name="connsiteY270" fmla="*/ 40162 h 43602"/>
              <a:gd name="connsiteX271" fmla="*/ 1776633 w 2032000"/>
              <a:gd name="connsiteY271" fmla="*/ 37781 h 43602"/>
              <a:gd name="connsiteX272" fmla="*/ 1769754 w 2032000"/>
              <a:gd name="connsiteY272" fmla="*/ 35135 h 43602"/>
              <a:gd name="connsiteX273" fmla="*/ 1763668 w 2032000"/>
              <a:gd name="connsiteY273" fmla="*/ 31960 h 43602"/>
              <a:gd name="connsiteX274" fmla="*/ 1757318 w 2032000"/>
              <a:gd name="connsiteY274" fmla="*/ 28785 h 43602"/>
              <a:gd name="connsiteX275" fmla="*/ 1750968 w 2032000"/>
              <a:gd name="connsiteY275" fmla="*/ 25610 h 43602"/>
              <a:gd name="connsiteX276" fmla="*/ 1744883 w 2032000"/>
              <a:gd name="connsiteY276" fmla="*/ 22964 h 43602"/>
              <a:gd name="connsiteX277" fmla="*/ 1738004 w 2032000"/>
              <a:gd name="connsiteY277" fmla="*/ 20318 h 43602"/>
              <a:gd name="connsiteX278" fmla="*/ 1730331 w 2032000"/>
              <a:gd name="connsiteY278" fmla="*/ 17673 h 43602"/>
              <a:gd name="connsiteX279" fmla="*/ 1721600 w 2032000"/>
              <a:gd name="connsiteY279" fmla="*/ 15821 h 43602"/>
              <a:gd name="connsiteX280" fmla="*/ 1711545 w 2032000"/>
              <a:gd name="connsiteY280" fmla="*/ 14762 h 43602"/>
              <a:gd name="connsiteX281" fmla="*/ 1700168 w 2032000"/>
              <a:gd name="connsiteY281" fmla="*/ 14233 h 43602"/>
              <a:gd name="connsiteX282" fmla="*/ 1688791 w 2032000"/>
              <a:gd name="connsiteY282" fmla="*/ 14762 h 43602"/>
              <a:gd name="connsiteX283" fmla="*/ 1678737 w 2032000"/>
              <a:gd name="connsiteY283" fmla="*/ 15821 h 43602"/>
              <a:gd name="connsiteX284" fmla="*/ 1670006 w 2032000"/>
              <a:gd name="connsiteY284" fmla="*/ 17673 h 43602"/>
              <a:gd name="connsiteX285" fmla="*/ 1662333 w 2032000"/>
              <a:gd name="connsiteY285" fmla="*/ 20318 h 43602"/>
              <a:gd name="connsiteX286" fmla="*/ 1655454 w 2032000"/>
              <a:gd name="connsiteY286" fmla="*/ 22964 h 43602"/>
              <a:gd name="connsiteX287" fmla="*/ 1649368 w 2032000"/>
              <a:gd name="connsiteY287" fmla="*/ 25610 h 43602"/>
              <a:gd name="connsiteX288" fmla="*/ 1636668 w 2032000"/>
              <a:gd name="connsiteY288" fmla="*/ 31960 h 43602"/>
              <a:gd name="connsiteX289" fmla="*/ 1630583 w 2032000"/>
              <a:gd name="connsiteY289" fmla="*/ 35135 h 43602"/>
              <a:gd name="connsiteX290" fmla="*/ 1623704 w 2032000"/>
              <a:gd name="connsiteY290" fmla="*/ 37781 h 43602"/>
              <a:gd name="connsiteX291" fmla="*/ 1616031 w 2032000"/>
              <a:gd name="connsiteY291" fmla="*/ 40162 h 43602"/>
              <a:gd name="connsiteX292" fmla="*/ 1607300 w 2032000"/>
              <a:gd name="connsiteY292" fmla="*/ 42014 h 43602"/>
              <a:gd name="connsiteX293" fmla="*/ 1597245 w 2032000"/>
              <a:gd name="connsiteY293" fmla="*/ 43337 h 43602"/>
              <a:gd name="connsiteX294" fmla="*/ 1585868 w 2032000"/>
              <a:gd name="connsiteY294" fmla="*/ 43602 h 43602"/>
              <a:gd name="connsiteX295" fmla="*/ 1574491 w 2032000"/>
              <a:gd name="connsiteY295" fmla="*/ 43337 h 43602"/>
              <a:gd name="connsiteX296" fmla="*/ 1564437 w 2032000"/>
              <a:gd name="connsiteY296" fmla="*/ 42014 h 43602"/>
              <a:gd name="connsiteX297" fmla="*/ 1555706 w 2032000"/>
              <a:gd name="connsiteY297" fmla="*/ 40162 h 43602"/>
              <a:gd name="connsiteX298" fmla="*/ 1548033 w 2032000"/>
              <a:gd name="connsiteY298" fmla="*/ 37781 h 43602"/>
              <a:gd name="connsiteX299" fmla="*/ 1541154 w 2032000"/>
              <a:gd name="connsiteY299" fmla="*/ 35135 h 43602"/>
              <a:gd name="connsiteX300" fmla="*/ 1535068 w 2032000"/>
              <a:gd name="connsiteY300" fmla="*/ 31960 h 43602"/>
              <a:gd name="connsiteX301" fmla="*/ 1528718 w 2032000"/>
              <a:gd name="connsiteY301" fmla="*/ 28785 h 43602"/>
              <a:gd name="connsiteX302" fmla="*/ 1522368 w 2032000"/>
              <a:gd name="connsiteY302" fmla="*/ 25610 h 43602"/>
              <a:gd name="connsiteX303" fmla="*/ 1516283 w 2032000"/>
              <a:gd name="connsiteY303" fmla="*/ 22964 h 43602"/>
              <a:gd name="connsiteX304" fmla="*/ 1509404 w 2032000"/>
              <a:gd name="connsiteY304" fmla="*/ 20318 h 43602"/>
              <a:gd name="connsiteX305" fmla="*/ 1501731 w 2032000"/>
              <a:gd name="connsiteY305" fmla="*/ 17673 h 43602"/>
              <a:gd name="connsiteX306" fmla="*/ 1493000 w 2032000"/>
              <a:gd name="connsiteY306" fmla="*/ 15821 h 43602"/>
              <a:gd name="connsiteX307" fmla="*/ 1482945 w 2032000"/>
              <a:gd name="connsiteY307" fmla="*/ 14762 h 43602"/>
              <a:gd name="connsiteX308" fmla="*/ 1471304 w 2032000"/>
              <a:gd name="connsiteY308" fmla="*/ 14233 h 43602"/>
              <a:gd name="connsiteX309" fmla="*/ 1460191 w 2032000"/>
              <a:gd name="connsiteY309" fmla="*/ 14762 h 43602"/>
              <a:gd name="connsiteX310" fmla="*/ 1450137 w 2032000"/>
              <a:gd name="connsiteY310" fmla="*/ 15821 h 43602"/>
              <a:gd name="connsiteX311" fmla="*/ 1441406 w 2032000"/>
              <a:gd name="connsiteY311" fmla="*/ 17673 h 43602"/>
              <a:gd name="connsiteX312" fmla="*/ 1433733 w 2032000"/>
              <a:gd name="connsiteY312" fmla="*/ 20318 h 43602"/>
              <a:gd name="connsiteX313" fmla="*/ 1426854 w 2032000"/>
              <a:gd name="connsiteY313" fmla="*/ 22964 h 43602"/>
              <a:gd name="connsiteX314" fmla="*/ 1420768 w 2032000"/>
              <a:gd name="connsiteY314" fmla="*/ 25610 h 43602"/>
              <a:gd name="connsiteX315" fmla="*/ 1414418 w 2032000"/>
              <a:gd name="connsiteY315" fmla="*/ 28785 h 43602"/>
              <a:gd name="connsiteX316" fmla="*/ 1408068 w 2032000"/>
              <a:gd name="connsiteY316" fmla="*/ 31960 h 43602"/>
              <a:gd name="connsiteX317" fmla="*/ 1401983 w 2032000"/>
              <a:gd name="connsiteY317" fmla="*/ 35135 h 43602"/>
              <a:gd name="connsiteX318" fmla="*/ 1395104 w 2032000"/>
              <a:gd name="connsiteY318" fmla="*/ 37781 h 43602"/>
              <a:gd name="connsiteX319" fmla="*/ 1387431 w 2032000"/>
              <a:gd name="connsiteY319" fmla="*/ 40162 h 43602"/>
              <a:gd name="connsiteX320" fmla="*/ 1378700 w 2032000"/>
              <a:gd name="connsiteY320" fmla="*/ 42014 h 43602"/>
              <a:gd name="connsiteX321" fmla="*/ 1368645 w 2032000"/>
              <a:gd name="connsiteY321" fmla="*/ 43337 h 43602"/>
              <a:gd name="connsiteX322" fmla="*/ 1357268 w 2032000"/>
              <a:gd name="connsiteY322" fmla="*/ 43602 h 43602"/>
              <a:gd name="connsiteX323" fmla="*/ 1345891 w 2032000"/>
              <a:gd name="connsiteY323" fmla="*/ 43337 h 43602"/>
              <a:gd name="connsiteX324" fmla="*/ 1335837 w 2032000"/>
              <a:gd name="connsiteY324" fmla="*/ 42014 h 43602"/>
              <a:gd name="connsiteX325" fmla="*/ 1327106 w 2032000"/>
              <a:gd name="connsiteY325" fmla="*/ 40162 h 43602"/>
              <a:gd name="connsiteX326" fmla="*/ 1319433 w 2032000"/>
              <a:gd name="connsiteY326" fmla="*/ 37781 h 43602"/>
              <a:gd name="connsiteX327" fmla="*/ 1312554 w 2032000"/>
              <a:gd name="connsiteY327" fmla="*/ 35135 h 43602"/>
              <a:gd name="connsiteX328" fmla="*/ 1306468 w 2032000"/>
              <a:gd name="connsiteY328" fmla="*/ 31960 h 43602"/>
              <a:gd name="connsiteX329" fmla="*/ 1300118 w 2032000"/>
              <a:gd name="connsiteY329" fmla="*/ 28785 h 43602"/>
              <a:gd name="connsiteX330" fmla="*/ 1293768 w 2032000"/>
              <a:gd name="connsiteY330" fmla="*/ 25610 h 43602"/>
              <a:gd name="connsiteX331" fmla="*/ 1287683 w 2032000"/>
              <a:gd name="connsiteY331" fmla="*/ 22964 h 43602"/>
              <a:gd name="connsiteX332" fmla="*/ 1280804 w 2032000"/>
              <a:gd name="connsiteY332" fmla="*/ 20318 h 43602"/>
              <a:gd name="connsiteX333" fmla="*/ 1273131 w 2032000"/>
              <a:gd name="connsiteY333" fmla="*/ 17673 h 43602"/>
              <a:gd name="connsiteX334" fmla="*/ 1264400 w 2032000"/>
              <a:gd name="connsiteY334" fmla="*/ 15821 h 43602"/>
              <a:gd name="connsiteX335" fmla="*/ 1254345 w 2032000"/>
              <a:gd name="connsiteY335" fmla="*/ 14762 h 43602"/>
              <a:gd name="connsiteX336" fmla="*/ 1242968 w 2032000"/>
              <a:gd name="connsiteY336" fmla="*/ 14233 h 43602"/>
              <a:gd name="connsiteX337" fmla="*/ 1231591 w 2032000"/>
              <a:gd name="connsiteY337" fmla="*/ 14762 h 43602"/>
              <a:gd name="connsiteX338" fmla="*/ 1221537 w 2032000"/>
              <a:gd name="connsiteY338" fmla="*/ 15821 h 43602"/>
              <a:gd name="connsiteX339" fmla="*/ 1212806 w 2032000"/>
              <a:gd name="connsiteY339" fmla="*/ 17673 h 43602"/>
              <a:gd name="connsiteX340" fmla="*/ 1205133 w 2032000"/>
              <a:gd name="connsiteY340" fmla="*/ 20318 h 43602"/>
              <a:gd name="connsiteX341" fmla="*/ 1198254 w 2032000"/>
              <a:gd name="connsiteY341" fmla="*/ 22964 h 43602"/>
              <a:gd name="connsiteX342" fmla="*/ 1192168 w 2032000"/>
              <a:gd name="connsiteY342" fmla="*/ 25610 h 43602"/>
              <a:gd name="connsiteX343" fmla="*/ 1185818 w 2032000"/>
              <a:gd name="connsiteY343" fmla="*/ 28785 h 43602"/>
              <a:gd name="connsiteX344" fmla="*/ 1179468 w 2032000"/>
              <a:gd name="connsiteY344" fmla="*/ 31960 h 43602"/>
              <a:gd name="connsiteX345" fmla="*/ 1173383 w 2032000"/>
              <a:gd name="connsiteY345" fmla="*/ 35135 h 43602"/>
              <a:gd name="connsiteX346" fmla="*/ 1166504 w 2032000"/>
              <a:gd name="connsiteY346" fmla="*/ 37781 h 43602"/>
              <a:gd name="connsiteX347" fmla="*/ 1158831 w 2032000"/>
              <a:gd name="connsiteY347" fmla="*/ 40162 h 43602"/>
              <a:gd name="connsiteX348" fmla="*/ 1150100 w 2032000"/>
              <a:gd name="connsiteY348" fmla="*/ 42014 h 43602"/>
              <a:gd name="connsiteX349" fmla="*/ 1140045 w 2032000"/>
              <a:gd name="connsiteY349" fmla="*/ 43337 h 43602"/>
              <a:gd name="connsiteX350" fmla="*/ 1130300 w 2032000"/>
              <a:gd name="connsiteY350" fmla="*/ 43564 h 43602"/>
              <a:gd name="connsiteX351" fmla="*/ 1120555 w 2032000"/>
              <a:gd name="connsiteY351" fmla="*/ 43337 h 43602"/>
              <a:gd name="connsiteX352" fmla="*/ 1110501 w 2032000"/>
              <a:gd name="connsiteY352" fmla="*/ 42014 h 43602"/>
              <a:gd name="connsiteX353" fmla="*/ 1101769 w 2032000"/>
              <a:gd name="connsiteY353" fmla="*/ 40162 h 43602"/>
              <a:gd name="connsiteX354" fmla="*/ 1094096 w 2032000"/>
              <a:gd name="connsiteY354" fmla="*/ 37781 h 43602"/>
              <a:gd name="connsiteX355" fmla="*/ 1087217 w 2032000"/>
              <a:gd name="connsiteY355" fmla="*/ 35135 h 43602"/>
              <a:gd name="connsiteX356" fmla="*/ 1081132 w 2032000"/>
              <a:gd name="connsiteY356" fmla="*/ 31960 h 43602"/>
              <a:gd name="connsiteX357" fmla="*/ 1074782 w 2032000"/>
              <a:gd name="connsiteY357" fmla="*/ 28785 h 43602"/>
              <a:gd name="connsiteX358" fmla="*/ 1068432 w 2032000"/>
              <a:gd name="connsiteY358" fmla="*/ 25610 h 43602"/>
              <a:gd name="connsiteX359" fmla="*/ 1062346 w 2032000"/>
              <a:gd name="connsiteY359" fmla="*/ 22964 h 43602"/>
              <a:gd name="connsiteX360" fmla="*/ 1055467 w 2032000"/>
              <a:gd name="connsiteY360" fmla="*/ 20318 h 43602"/>
              <a:gd name="connsiteX361" fmla="*/ 1047794 w 2032000"/>
              <a:gd name="connsiteY361" fmla="*/ 17673 h 43602"/>
              <a:gd name="connsiteX362" fmla="*/ 1039063 w 2032000"/>
              <a:gd name="connsiteY362" fmla="*/ 15821 h 43602"/>
              <a:gd name="connsiteX363" fmla="*/ 1029009 w 2032000"/>
              <a:gd name="connsiteY363" fmla="*/ 14762 h 43602"/>
              <a:gd name="connsiteX364" fmla="*/ 1017632 w 2032000"/>
              <a:gd name="connsiteY364" fmla="*/ 14233 h 43602"/>
              <a:gd name="connsiteX365" fmla="*/ 1016000 w 2032000"/>
              <a:gd name="connsiteY365" fmla="*/ 14309 h 43602"/>
              <a:gd name="connsiteX366" fmla="*/ 1014368 w 2032000"/>
              <a:gd name="connsiteY366" fmla="*/ 14233 h 43602"/>
              <a:gd name="connsiteX367" fmla="*/ 1002991 w 2032000"/>
              <a:gd name="connsiteY367" fmla="*/ 14762 h 43602"/>
              <a:gd name="connsiteX368" fmla="*/ 992937 w 2032000"/>
              <a:gd name="connsiteY368" fmla="*/ 15821 h 43602"/>
              <a:gd name="connsiteX369" fmla="*/ 984206 w 2032000"/>
              <a:gd name="connsiteY369" fmla="*/ 17673 h 43602"/>
              <a:gd name="connsiteX370" fmla="*/ 976533 w 2032000"/>
              <a:gd name="connsiteY370" fmla="*/ 20318 h 43602"/>
              <a:gd name="connsiteX371" fmla="*/ 969654 w 2032000"/>
              <a:gd name="connsiteY371" fmla="*/ 22964 h 43602"/>
              <a:gd name="connsiteX372" fmla="*/ 963568 w 2032000"/>
              <a:gd name="connsiteY372" fmla="*/ 25610 h 43602"/>
              <a:gd name="connsiteX373" fmla="*/ 957218 w 2032000"/>
              <a:gd name="connsiteY373" fmla="*/ 28785 h 43602"/>
              <a:gd name="connsiteX374" fmla="*/ 950868 w 2032000"/>
              <a:gd name="connsiteY374" fmla="*/ 31960 h 43602"/>
              <a:gd name="connsiteX375" fmla="*/ 944783 w 2032000"/>
              <a:gd name="connsiteY375" fmla="*/ 35135 h 43602"/>
              <a:gd name="connsiteX376" fmla="*/ 937904 w 2032000"/>
              <a:gd name="connsiteY376" fmla="*/ 37781 h 43602"/>
              <a:gd name="connsiteX377" fmla="*/ 930231 w 2032000"/>
              <a:gd name="connsiteY377" fmla="*/ 40162 h 43602"/>
              <a:gd name="connsiteX378" fmla="*/ 921499 w 2032000"/>
              <a:gd name="connsiteY378" fmla="*/ 42014 h 43602"/>
              <a:gd name="connsiteX379" fmla="*/ 911445 w 2032000"/>
              <a:gd name="connsiteY379" fmla="*/ 43337 h 43602"/>
              <a:gd name="connsiteX380" fmla="*/ 901700 w 2032000"/>
              <a:gd name="connsiteY380" fmla="*/ 43564 h 43602"/>
              <a:gd name="connsiteX381" fmla="*/ 891955 w 2032000"/>
              <a:gd name="connsiteY381" fmla="*/ 43337 h 43602"/>
              <a:gd name="connsiteX382" fmla="*/ 881900 w 2032000"/>
              <a:gd name="connsiteY382" fmla="*/ 42014 h 43602"/>
              <a:gd name="connsiteX383" fmla="*/ 873169 w 2032000"/>
              <a:gd name="connsiteY383" fmla="*/ 40162 h 43602"/>
              <a:gd name="connsiteX384" fmla="*/ 865496 w 2032000"/>
              <a:gd name="connsiteY384" fmla="*/ 37781 h 43602"/>
              <a:gd name="connsiteX385" fmla="*/ 858617 w 2032000"/>
              <a:gd name="connsiteY385" fmla="*/ 35135 h 43602"/>
              <a:gd name="connsiteX386" fmla="*/ 852532 w 2032000"/>
              <a:gd name="connsiteY386" fmla="*/ 31960 h 43602"/>
              <a:gd name="connsiteX387" fmla="*/ 846182 w 2032000"/>
              <a:gd name="connsiteY387" fmla="*/ 28785 h 43602"/>
              <a:gd name="connsiteX388" fmla="*/ 839832 w 2032000"/>
              <a:gd name="connsiteY388" fmla="*/ 25610 h 43602"/>
              <a:gd name="connsiteX389" fmla="*/ 833746 w 2032000"/>
              <a:gd name="connsiteY389" fmla="*/ 22964 h 43602"/>
              <a:gd name="connsiteX390" fmla="*/ 826867 w 2032000"/>
              <a:gd name="connsiteY390" fmla="*/ 20318 h 43602"/>
              <a:gd name="connsiteX391" fmla="*/ 819194 w 2032000"/>
              <a:gd name="connsiteY391" fmla="*/ 17673 h 43602"/>
              <a:gd name="connsiteX392" fmla="*/ 810463 w 2032000"/>
              <a:gd name="connsiteY392" fmla="*/ 15821 h 43602"/>
              <a:gd name="connsiteX393" fmla="*/ 800409 w 2032000"/>
              <a:gd name="connsiteY393" fmla="*/ 14762 h 43602"/>
              <a:gd name="connsiteX394" fmla="*/ 789032 w 2032000"/>
              <a:gd name="connsiteY394" fmla="*/ 14233 h 43602"/>
              <a:gd name="connsiteX395" fmla="*/ 777655 w 2032000"/>
              <a:gd name="connsiteY395" fmla="*/ 14762 h 43602"/>
              <a:gd name="connsiteX396" fmla="*/ 767600 w 2032000"/>
              <a:gd name="connsiteY396" fmla="*/ 15821 h 43602"/>
              <a:gd name="connsiteX397" fmla="*/ 758869 w 2032000"/>
              <a:gd name="connsiteY397" fmla="*/ 17673 h 43602"/>
              <a:gd name="connsiteX398" fmla="*/ 751196 w 2032000"/>
              <a:gd name="connsiteY398" fmla="*/ 20318 h 43602"/>
              <a:gd name="connsiteX399" fmla="*/ 744317 w 2032000"/>
              <a:gd name="connsiteY399" fmla="*/ 22964 h 43602"/>
              <a:gd name="connsiteX400" fmla="*/ 738232 w 2032000"/>
              <a:gd name="connsiteY400" fmla="*/ 25610 h 43602"/>
              <a:gd name="connsiteX401" fmla="*/ 725532 w 2032000"/>
              <a:gd name="connsiteY401" fmla="*/ 31960 h 43602"/>
              <a:gd name="connsiteX402" fmla="*/ 719446 w 2032000"/>
              <a:gd name="connsiteY402" fmla="*/ 35135 h 43602"/>
              <a:gd name="connsiteX403" fmla="*/ 712567 w 2032000"/>
              <a:gd name="connsiteY403" fmla="*/ 37781 h 43602"/>
              <a:gd name="connsiteX404" fmla="*/ 704894 w 2032000"/>
              <a:gd name="connsiteY404" fmla="*/ 40162 h 43602"/>
              <a:gd name="connsiteX405" fmla="*/ 696163 w 2032000"/>
              <a:gd name="connsiteY405" fmla="*/ 42014 h 43602"/>
              <a:gd name="connsiteX406" fmla="*/ 686109 w 2032000"/>
              <a:gd name="connsiteY406" fmla="*/ 43337 h 43602"/>
              <a:gd name="connsiteX407" fmla="*/ 674732 w 2032000"/>
              <a:gd name="connsiteY407" fmla="*/ 43602 h 43602"/>
              <a:gd name="connsiteX408" fmla="*/ 663355 w 2032000"/>
              <a:gd name="connsiteY408" fmla="*/ 43337 h 43602"/>
              <a:gd name="connsiteX409" fmla="*/ 653300 w 2032000"/>
              <a:gd name="connsiteY409" fmla="*/ 42014 h 43602"/>
              <a:gd name="connsiteX410" fmla="*/ 644569 w 2032000"/>
              <a:gd name="connsiteY410" fmla="*/ 40162 h 43602"/>
              <a:gd name="connsiteX411" fmla="*/ 636896 w 2032000"/>
              <a:gd name="connsiteY411" fmla="*/ 37781 h 43602"/>
              <a:gd name="connsiteX412" fmla="*/ 630017 w 2032000"/>
              <a:gd name="connsiteY412" fmla="*/ 35135 h 43602"/>
              <a:gd name="connsiteX413" fmla="*/ 623932 w 2032000"/>
              <a:gd name="connsiteY413" fmla="*/ 31960 h 43602"/>
              <a:gd name="connsiteX414" fmla="*/ 617582 w 2032000"/>
              <a:gd name="connsiteY414" fmla="*/ 28785 h 43602"/>
              <a:gd name="connsiteX415" fmla="*/ 611232 w 2032000"/>
              <a:gd name="connsiteY415" fmla="*/ 25610 h 43602"/>
              <a:gd name="connsiteX416" fmla="*/ 605146 w 2032000"/>
              <a:gd name="connsiteY416" fmla="*/ 22964 h 43602"/>
              <a:gd name="connsiteX417" fmla="*/ 598267 w 2032000"/>
              <a:gd name="connsiteY417" fmla="*/ 20318 h 43602"/>
              <a:gd name="connsiteX418" fmla="*/ 590594 w 2032000"/>
              <a:gd name="connsiteY418" fmla="*/ 17673 h 43602"/>
              <a:gd name="connsiteX419" fmla="*/ 581863 w 2032000"/>
              <a:gd name="connsiteY419" fmla="*/ 15821 h 43602"/>
              <a:gd name="connsiteX420" fmla="*/ 571809 w 2032000"/>
              <a:gd name="connsiteY420" fmla="*/ 14762 h 43602"/>
              <a:gd name="connsiteX421" fmla="*/ 560167 w 2032000"/>
              <a:gd name="connsiteY421" fmla="*/ 14233 h 43602"/>
              <a:gd name="connsiteX422" fmla="*/ 549055 w 2032000"/>
              <a:gd name="connsiteY422" fmla="*/ 14762 h 43602"/>
              <a:gd name="connsiteX423" fmla="*/ 539000 w 2032000"/>
              <a:gd name="connsiteY423" fmla="*/ 15821 h 43602"/>
              <a:gd name="connsiteX424" fmla="*/ 530269 w 2032000"/>
              <a:gd name="connsiteY424" fmla="*/ 17673 h 43602"/>
              <a:gd name="connsiteX425" fmla="*/ 522596 w 2032000"/>
              <a:gd name="connsiteY425" fmla="*/ 20318 h 43602"/>
              <a:gd name="connsiteX426" fmla="*/ 515717 w 2032000"/>
              <a:gd name="connsiteY426" fmla="*/ 22964 h 43602"/>
              <a:gd name="connsiteX427" fmla="*/ 509632 w 2032000"/>
              <a:gd name="connsiteY427" fmla="*/ 25610 h 43602"/>
              <a:gd name="connsiteX428" fmla="*/ 503282 w 2032000"/>
              <a:gd name="connsiteY428" fmla="*/ 28785 h 43602"/>
              <a:gd name="connsiteX429" fmla="*/ 496932 w 2032000"/>
              <a:gd name="connsiteY429" fmla="*/ 31960 h 43602"/>
              <a:gd name="connsiteX430" fmla="*/ 490846 w 2032000"/>
              <a:gd name="connsiteY430" fmla="*/ 35135 h 43602"/>
              <a:gd name="connsiteX431" fmla="*/ 483967 w 2032000"/>
              <a:gd name="connsiteY431" fmla="*/ 37781 h 43602"/>
              <a:gd name="connsiteX432" fmla="*/ 476294 w 2032000"/>
              <a:gd name="connsiteY432" fmla="*/ 40162 h 43602"/>
              <a:gd name="connsiteX433" fmla="*/ 467563 w 2032000"/>
              <a:gd name="connsiteY433" fmla="*/ 42014 h 43602"/>
              <a:gd name="connsiteX434" fmla="*/ 457509 w 2032000"/>
              <a:gd name="connsiteY434" fmla="*/ 43337 h 43602"/>
              <a:gd name="connsiteX435" fmla="*/ 446132 w 2032000"/>
              <a:gd name="connsiteY435" fmla="*/ 43602 h 43602"/>
              <a:gd name="connsiteX436" fmla="*/ 434755 w 2032000"/>
              <a:gd name="connsiteY436" fmla="*/ 43337 h 43602"/>
              <a:gd name="connsiteX437" fmla="*/ 424700 w 2032000"/>
              <a:gd name="connsiteY437" fmla="*/ 42014 h 43602"/>
              <a:gd name="connsiteX438" fmla="*/ 415969 w 2032000"/>
              <a:gd name="connsiteY438" fmla="*/ 40162 h 43602"/>
              <a:gd name="connsiteX439" fmla="*/ 408296 w 2032000"/>
              <a:gd name="connsiteY439" fmla="*/ 37781 h 43602"/>
              <a:gd name="connsiteX440" fmla="*/ 401417 w 2032000"/>
              <a:gd name="connsiteY440" fmla="*/ 35135 h 43602"/>
              <a:gd name="connsiteX441" fmla="*/ 395332 w 2032000"/>
              <a:gd name="connsiteY441" fmla="*/ 31960 h 43602"/>
              <a:gd name="connsiteX442" fmla="*/ 388982 w 2032000"/>
              <a:gd name="connsiteY442" fmla="*/ 28785 h 43602"/>
              <a:gd name="connsiteX443" fmla="*/ 382632 w 2032000"/>
              <a:gd name="connsiteY443" fmla="*/ 25610 h 43602"/>
              <a:gd name="connsiteX444" fmla="*/ 376546 w 2032000"/>
              <a:gd name="connsiteY444" fmla="*/ 22964 h 43602"/>
              <a:gd name="connsiteX445" fmla="*/ 369667 w 2032000"/>
              <a:gd name="connsiteY445" fmla="*/ 20318 h 43602"/>
              <a:gd name="connsiteX446" fmla="*/ 361994 w 2032000"/>
              <a:gd name="connsiteY446" fmla="*/ 17673 h 43602"/>
              <a:gd name="connsiteX447" fmla="*/ 353263 w 2032000"/>
              <a:gd name="connsiteY447" fmla="*/ 15821 h 43602"/>
              <a:gd name="connsiteX448" fmla="*/ 343209 w 2032000"/>
              <a:gd name="connsiteY448" fmla="*/ 14762 h 43602"/>
              <a:gd name="connsiteX449" fmla="*/ 331832 w 2032000"/>
              <a:gd name="connsiteY449" fmla="*/ 14233 h 43602"/>
              <a:gd name="connsiteX450" fmla="*/ 320455 w 2032000"/>
              <a:gd name="connsiteY450" fmla="*/ 14762 h 43602"/>
              <a:gd name="connsiteX451" fmla="*/ 310400 w 2032000"/>
              <a:gd name="connsiteY451" fmla="*/ 15821 h 43602"/>
              <a:gd name="connsiteX452" fmla="*/ 301669 w 2032000"/>
              <a:gd name="connsiteY452" fmla="*/ 17673 h 43602"/>
              <a:gd name="connsiteX453" fmla="*/ 293996 w 2032000"/>
              <a:gd name="connsiteY453" fmla="*/ 20318 h 43602"/>
              <a:gd name="connsiteX454" fmla="*/ 287117 w 2032000"/>
              <a:gd name="connsiteY454" fmla="*/ 22964 h 43602"/>
              <a:gd name="connsiteX455" fmla="*/ 281032 w 2032000"/>
              <a:gd name="connsiteY455" fmla="*/ 25610 h 43602"/>
              <a:gd name="connsiteX456" fmla="*/ 274682 w 2032000"/>
              <a:gd name="connsiteY456" fmla="*/ 28785 h 43602"/>
              <a:gd name="connsiteX457" fmla="*/ 268332 w 2032000"/>
              <a:gd name="connsiteY457" fmla="*/ 31960 h 43602"/>
              <a:gd name="connsiteX458" fmla="*/ 262246 w 2032000"/>
              <a:gd name="connsiteY458" fmla="*/ 35135 h 43602"/>
              <a:gd name="connsiteX459" fmla="*/ 255367 w 2032000"/>
              <a:gd name="connsiteY459" fmla="*/ 37781 h 43602"/>
              <a:gd name="connsiteX460" fmla="*/ 247694 w 2032000"/>
              <a:gd name="connsiteY460" fmla="*/ 40162 h 43602"/>
              <a:gd name="connsiteX461" fmla="*/ 238963 w 2032000"/>
              <a:gd name="connsiteY461" fmla="*/ 42014 h 43602"/>
              <a:gd name="connsiteX462" fmla="*/ 228909 w 2032000"/>
              <a:gd name="connsiteY462" fmla="*/ 43337 h 43602"/>
              <a:gd name="connsiteX463" fmla="*/ 217532 w 2032000"/>
              <a:gd name="connsiteY463" fmla="*/ 43602 h 43602"/>
              <a:gd name="connsiteX464" fmla="*/ 206155 w 2032000"/>
              <a:gd name="connsiteY464" fmla="*/ 43337 h 43602"/>
              <a:gd name="connsiteX465" fmla="*/ 196100 w 2032000"/>
              <a:gd name="connsiteY465" fmla="*/ 42014 h 43602"/>
              <a:gd name="connsiteX466" fmla="*/ 187369 w 2032000"/>
              <a:gd name="connsiteY466" fmla="*/ 40162 h 43602"/>
              <a:gd name="connsiteX467" fmla="*/ 179696 w 2032000"/>
              <a:gd name="connsiteY467" fmla="*/ 37781 h 43602"/>
              <a:gd name="connsiteX468" fmla="*/ 172817 w 2032000"/>
              <a:gd name="connsiteY468" fmla="*/ 35135 h 43602"/>
              <a:gd name="connsiteX469" fmla="*/ 166732 w 2032000"/>
              <a:gd name="connsiteY469" fmla="*/ 31960 h 43602"/>
              <a:gd name="connsiteX470" fmla="*/ 160382 w 2032000"/>
              <a:gd name="connsiteY470" fmla="*/ 28785 h 43602"/>
              <a:gd name="connsiteX471" fmla="*/ 154032 w 2032000"/>
              <a:gd name="connsiteY471" fmla="*/ 25610 h 43602"/>
              <a:gd name="connsiteX472" fmla="*/ 147946 w 2032000"/>
              <a:gd name="connsiteY472" fmla="*/ 22964 h 43602"/>
              <a:gd name="connsiteX473" fmla="*/ 141067 w 2032000"/>
              <a:gd name="connsiteY473" fmla="*/ 20318 h 43602"/>
              <a:gd name="connsiteX474" fmla="*/ 133394 w 2032000"/>
              <a:gd name="connsiteY474" fmla="*/ 17673 h 43602"/>
              <a:gd name="connsiteX475" fmla="*/ 124663 w 2032000"/>
              <a:gd name="connsiteY475" fmla="*/ 15821 h 43602"/>
              <a:gd name="connsiteX476" fmla="*/ 114609 w 2032000"/>
              <a:gd name="connsiteY476" fmla="*/ 14762 h 43602"/>
              <a:gd name="connsiteX477" fmla="*/ 103232 w 2032000"/>
              <a:gd name="connsiteY477" fmla="*/ 14233 h 43602"/>
              <a:gd name="connsiteX478" fmla="*/ 91855 w 2032000"/>
              <a:gd name="connsiteY478" fmla="*/ 14762 h 43602"/>
              <a:gd name="connsiteX479" fmla="*/ 81800 w 2032000"/>
              <a:gd name="connsiteY479" fmla="*/ 15821 h 43602"/>
              <a:gd name="connsiteX480" fmla="*/ 73069 w 2032000"/>
              <a:gd name="connsiteY480" fmla="*/ 17673 h 43602"/>
              <a:gd name="connsiteX481" fmla="*/ 65396 w 2032000"/>
              <a:gd name="connsiteY481" fmla="*/ 20318 h 43602"/>
              <a:gd name="connsiteX482" fmla="*/ 58517 w 2032000"/>
              <a:gd name="connsiteY482" fmla="*/ 22964 h 43602"/>
              <a:gd name="connsiteX483" fmla="*/ 52432 w 2032000"/>
              <a:gd name="connsiteY483" fmla="*/ 25610 h 43602"/>
              <a:gd name="connsiteX484" fmla="*/ 46082 w 2032000"/>
              <a:gd name="connsiteY484" fmla="*/ 28785 h 43602"/>
              <a:gd name="connsiteX485" fmla="*/ 39732 w 2032000"/>
              <a:gd name="connsiteY485" fmla="*/ 31960 h 43602"/>
              <a:gd name="connsiteX486" fmla="*/ 33646 w 2032000"/>
              <a:gd name="connsiteY486" fmla="*/ 35135 h 43602"/>
              <a:gd name="connsiteX487" fmla="*/ 26767 w 2032000"/>
              <a:gd name="connsiteY487" fmla="*/ 37781 h 43602"/>
              <a:gd name="connsiteX488" fmla="*/ 19094 w 2032000"/>
              <a:gd name="connsiteY488" fmla="*/ 40162 h 43602"/>
              <a:gd name="connsiteX489" fmla="*/ 10363 w 2032000"/>
              <a:gd name="connsiteY489" fmla="*/ 42014 h 43602"/>
              <a:gd name="connsiteX490" fmla="*/ 309 w 2032000"/>
              <a:gd name="connsiteY490" fmla="*/ 43337 h 43602"/>
              <a:gd name="connsiteX491" fmla="*/ 0 w 2032000"/>
              <a:gd name="connsiteY491" fmla="*/ 43344 h 43602"/>
              <a:gd name="connsiteX492" fmla="*/ 0 w 2032000"/>
              <a:gd name="connsiteY492" fmla="*/ 29111 h 43602"/>
              <a:gd name="connsiteX493" fmla="*/ 309 w 2032000"/>
              <a:gd name="connsiteY493" fmla="*/ 29104 h 43602"/>
              <a:gd name="connsiteX494" fmla="*/ 10363 w 2032000"/>
              <a:gd name="connsiteY494" fmla="*/ 27781 h 43602"/>
              <a:gd name="connsiteX495" fmla="*/ 19094 w 2032000"/>
              <a:gd name="connsiteY495" fmla="*/ 25929 h 43602"/>
              <a:gd name="connsiteX496" fmla="*/ 26767 w 2032000"/>
              <a:gd name="connsiteY496" fmla="*/ 23548 h 43602"/>
              <a:gd name="connsiteX497" fmla="*/ 33646 w 2032000"/>
              <a:gd name="connsiteY497" fmla="*/ 20902 h 43602"/>
              <a:gd name="connsiteX498" fmla="*/ 39732 w 2032000"/>
              <a:gd name="connsiteY498" fmla="*/ 17727 h 43602"/>
              <a:gd name="connsiteX499" fmla="*/ 46082 w 2032000"/>
              <a:gd name="connsiteY499" fmla="*/ 14552 h 43602"/>
              <a:gd name="connsiteX500" fmla="*/ 52432 w 2032000"/>
              <a:gd name="connsiteY500" fmla="*/ 11377 h 43602"/>
              <a:gd name="connsiteX501" fmla="*/ 58517 w 2032000"/>
              <a:gd name="connsiteY501" fmla="*/ 8731 h 43602"/>
              <a:gd name="connsiteX502" fmla="*/ 65396 w 2032000"/>
              <a:gd name="connsiteY502" fmla="*/ 6085 h 43602"/>
              <a:gd name="connsiteX503" fmla="*/ 73069 w 2032000"/>
              <a:gd name="connsiteY503" fmla="*/ 3440 h 43602"/>
              <a:gd name="connsiteX504" fmla="*/ 81800 w 2032000"/>
              <a:gd name="connsiteY504" fmla="*/ 1588 h 43602"/>
              <a:gd name="connsiteX505" fmla="*/ 91855 w 2032000"/>
              <a:gd name="connsiteY505" fmla="*/ 529 h 43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Lst>
            <a:rect l="l" t="t" r="r" b="b"/>
            <a:pathLst>
              <a:path w="2032000" h="43602">
                <a:moveTo>
                  <a:pt x="103232" y="0"/>
                </a:moveTo>
                <a:lnTo>
                  <a:pt x="114609" y="529"/>
                </a:lnTo>
                <a:lnTo>
                  <a:pt x="124663" y="1588"/>
                </a:lnTo>
                <a:lnTo>
                  <a:pt x="133394" y="3440"/>
                </a:lnTo>
                <a:lnTo>
                  <a:pt x="141067" y="6085"/>
                </a:lnTo>
                <a:lnTo>
                  <a:pt x="147946" y="8731"/>
                </a:lnTo>
                <a:lnTo>
                  <a:pt x="154032" y="11377"/>
                </a:lnTo>
                <a:lnTo>
                  <a:pt x="160382" y="14552"/>
                </a:lnTo>
                <a:lnTo>
                  <a:pt x="166732" y="17727"/>
                </a:lnTo>
                <a:lnTo>
                  <a:pt x="172817" y="20902"/>
                </a:lnTo>
                <a:lnTo>
                  <a:pt x="179696" y="23548"/>
                </a:lnTo>
                <a:lnTo>
                  <a:pt x="187369" y="25929"/>
                </a:lnTo>
                <a:lnTo>
                  <a:pt x="196100" y="27781"/>
                </a:lnTo>
                <a:lnTo>
                  <a:pt x="206155" y="29104"/>
                </a:lnTo>
                <a:lnTo>
                  <a:pt x="217532" y="29369"/>
                </a:lnTo>
                <a:lnTo>
                  <a:pt x="228909" y="29104"/>
                </a:lnTo>
                <a:lnTo>
                  <a:pt x="238963" y="27781"/>
                </a:lnTo>
                <a:lnTo>
                  <a:pt x="247694" y="25929"/>
                </a:lnTo>
                <a:lnTo>
                  <a:pt x="255367" y="23548"/>
                </a:lnTo>
                <a:lnTo>
                  <a:pt x="262246" y="20902"/>
                </a:lnTo>
                <a:lnTo>
                  <a:pt x="268332" y="17727"/>
                </a:lnTo>
                <a:lnTo>
                  <a:pt x="274682" y="14552"/>
                </a:lnTo>
                <a:lnTo>
                  <a:pt x="281032" y="11377"/>
                </a:lnTo>
                <a:lnTo>
                  <a:pt x="287117" y="8731"/>
                </a:lnTo>
                <a:lnTo>
                  <a:pt x="293996" y="6085"/>
                </a:lnTo>
                <a:lnTo>
                  <a:pt x="301669" y="3440"/>
                </a:lnTo>
                <a:lnTo>
                  <a:pt x="310400" y="1588"/>
                </a:lnTo>
                <a:lnTo>
                  <a:pt x="320455" y="529"/>
                </a:lnTo>
                <a:lnTo>
                  <a:pt x="331832" y="0"/>
                </a:lnTo>
                <a:lnTo>
                  <a:pt x="343209" y="529"/>
                </a:lnTo>
                <a:lnTo>
                  <a:pt x="353263" y="1588"/>
                </a:lnTo>
                <a:lnTo>
                  <a:pt x="361994" y="3440"/>
                </a:lnTo>
                <a:lnTo>
                  <a:pt x="369667" y="6085"/>
                </a:lnTo>
                <a:lnTo>
                  <a:pt x="376546" y="8731"/>
                </a:lnTo>
                <a:lnTo>
                  <a:pt x="382632" y="11377"/>
                </a:lnTo>
                <a:lnTo>
                  <a:pt x="388982" y="14552"/>
                </a:lnTo>
                <a:lnTo>
                  <a:pt x="395332" y="17727"/>
                </a:lnTo>
                <a:lnTo>
                  <a:pt x="401417" y="20902"/>
                </a:lnTo>
                <a:lnTo>
                  <a:pt x="408296" y="23548"/>
                </a:lnTo>
                <a:lnTo>
                  <a:pt x="415969" y="25929"/>
                </a:lnTo>
                <a:lnTo>
                  <a:pt x="424700" y="27781"/>
                </a:lnTo>
                <a:lnTo>
                  <a:pt x="434755" y="29104"/>
                </a:lnTo>
                <a:lnTo>
                  <a:pt x="446132" y="29369"/>
                </a:lnTo>
                <a:lnTo>
                  <a:pt x="457509" y="29104"/>
                </a:lnTo>
                <a:lnTo>
                  <a:pt x="467563" y="27781"/>
                </a:lnTo>
                <a:lnTo>
                  <a:pt x="476294" y="25929"/>
                </a:lnTo>
                <a:lnTo>
                  <a:pt x="483967" y="23548"/>
                </a:lnTo>
                <a:lnTo>
                  <a:pt x="490846" y="20902"/>
                </a:lnTo>
                <a:lnTo>
                  <a:pt x="496932" y="17727"/>
                </a:lnTo>
                <a:lnTo>
                  <a:pt x="503282" y="14552"/>
                </a:lnTo>
                <a:lnTo>
                  <a:pt x="509632" y="11377"/>
                </a:lnTo>
                <a:lnTo>
                  <a:pt x="515717" y="8731"/>
                </a:lnTo>
                <a:lnTo>
                  <a:pt x="522596" y="6085"/>
                </a:lnTo>
                <a:lnTo>
                  <a:pt x="530269" y="3440"/>
                </a:lnTo>
                <a:lnTo>
                  <a:pt x="539000" y="1588"/>
                </a:lnTo>
                <a:lnTo>
                  <a:pt x="549055" y="529"/>
                </a:lnTo>
                <a:lnTo>
                  <a:pt x="560167" y="0"/>
                </a:lnTo>
                <a:lnTo>
                  <a:pt x="571809" y="529"/>
                </a:lnTo>
                <a:lnTo>
                  <a:pt x="581863" y="1588"/>
                </a:lnTo>
                <a:lnTo>
                  <a:pt x="590594" y="3440"/>
                </a:lnTo>
                <a:lnTo>
                  <a:pt x="598267" y="6085"/>
                </a:lnTo>
                <a:lnTo>
                  <a:pt x="605146" y="8731"/>
                </a:lnTo>
                <a:lnTo>
                  <a:pt x="611232" y="11377"/>
                </a:lnTo>
                <a:lnTo>
                  <a:pt x="617582" y="14552"/>
                </a:lnTo>
                <a:lnTo>
                  <a:pt x="623932" y="17727"/>
                </a:lnTo>
                <a:lnTo>
                  <a:pt x="630017" y="20902"/>
                </a:lnTo>
                <a:lnTo>
                  <a:pt x="636896" y="23548"/>
                </a:lnTo>
                <a:lnTo>
                  <a:pt x="644569" y="25929"/>
                </a:lnTo>
                <a:lnTo>
                  <a:pt x="653300" y="27781"/>
                </a:lnTo>
                <a:lnTo>
                  <a:pt x="663355" y="29104"/>
                </a:lnTo>
                <a:lnTo>
                  <a:pt x="674732" y="29369"/>
                </a:lnTo>
                <a:lnTo>
                  <a:pt x="686109" y="29104"/>
                </a:lnTo>
                <a:lnTo>
                  <a:pt x="696163" y="27781"/>
                </a:lnTo>
                <a:lnTo>
                  <a:pt x="704894" y="25929"/>
                </a:lnTo>
                <a:lnTo>
                  <a:pt x="712567" y="23548"/>
                </a:lnTo>
                <a:lnTo>
                  <a:pt x="719446" y="20902"/>
                </a:lnTo>
                <a:lnTo>
                  <a:pt x="725532" y="17727"/>
                </a:lnTo>
                <a:lnTo>
                  <a:pt x="738232" y="11377"/>
                </a:lnTo>
                <a:lnTo>
                  <a:pt x="744317" y="8731"/>
                </a:lnTo>
                <a:lnTo>
                  <a:pt x="751196" y="6085"/>
                </a:lnTo>
                <a:lnTo>
                  <a:pt x="758869" y="3440"/>
                </a:lnTo>
                <a:lnTo>
                  <a:pt x="767600" y="1588"/>
                </a:lnTo>
                <a:lnTo>
                  <a:pt x="777655" y="529"/>
                </a:lnTo>
                <a:lnTo>
                  <a:pt x="789032" y="0"/>
                </a:lnTo>
                <a:lnTo>
                  <a:pt x="800409" y="529"/>
                </a:lnTo>
                <a:lnTo>
                  <a:pt x="810463" y="1588"/>
                </a:lnTo>
                <a:lnTo>
                  <a:pt x="819194" y="3440"/>
                </a:lnTo>
                <a:lnTo>
                  <a:pt x="826867" y="6085"/>
                </a:lnTo>
                <a:lnTo>
                  <a:pt x="833746" y="8731"/>
                </a:lnTo>
                <a:lnTo>
                  <a:pt x="839832" y="11377"/>
                </a:lnTo>
                <a:lnTo>
                  <a:pt x="846182" y="14552"/>
                </a:lnTo>
                <a:lnTo>
                  <a:pt x="852532" y="17727"/>
                </a:lnTo>
                <a:lnTo>
                  <a:pt x="858617" y="20902"/>
                </a:lnTo>
                <a:lnTo>
                  <a:pt x="865496" y="23548"/>
                </a:lnTo>
                <a:lnTo>
                  <a:pt x="873169" y="25929"/>
                </a:lnTo>
                <a:lnTo>
                  <a:pt x="881900" y="27781"/>
                </a:lnTo>
                <a:lnTo>
                  <a:pt x="891955" y="29104"/>
                </a:lnTo>
                <a:lnTo>
                  <a:pt x="901700" y="29331"/>
                </a:lnTo>
                <a:lnTo>
                  <a:pt x="911445" y="29104"/>
                </a:lnTo>
                <a:lnTo>
                  <a:pt x="921499" y="27781"/>
                </a:lnTo>
                <a:lnTo>
                  <a:pt x="930231" y="25929"/>
                </a:lnTo>
                <a:lnTo>
                  <a:pt x="937904" y="23548"/>
                </a:lnTo>
                <a:lnTo>
                  <a:pt x="944783" y="20902"/>
                </a:lnTo>
                <a:lnTo>
                  <a:pt x="950868" y="17727"/>
                </a:lnTo>
                <a:lnTo>
                  <a:pt x="957218" y="14552"/>
                </a:lnTo>
                <a:lnTo>
                  <a:pt x="963568" y="11377"/>
                </a:lnTo>
                <a:lnTo>
                  <a:pt x="969654" y="8731"/>
                </a:lnTo>
                <a:lnTo>
                  <a:pt x="976533" y="6085"/>
                </a:lnTo>
                <a:lnTo>
                  <a:pt x="984206" y="3440"/>
                </a:lnTo>
                <a:lnTo>
                  <a:pt x="992937" y="1588"/>
                </a:lnTo>
                <a:lnTo>
                  <a:pt x="1002991" y="529"/>
                </a:lnTo>
                <a:lnTo>
                  <a:pt x="1014368" y="0"/>
                </a:lnTo>
                <a:lnTo>
                  <a:pt x="1016000" y="76"/>
                </a:lnTo>
                <a:lnTo>
                  <a:pt x="1017632" y="0"/>
                </a:lnTo>
                <a:lnTo>
                  <a:pt x="1029009" y="529"/>
                </a:lnTo>
                <a:lnTo>
                  <a:pt x="1039063" y="1588"/>
                </a:lnTo>
                <a:lnTo>
                  <a:pt x="1047794" y="3440"/>
                </a:lnTo>
                <a:lnTo>
                  <a:pt x="1055467" y="6085"/>
                </a:lnTo>
                <a:lnTo>
                  <a:pt x="1062346" y="8731"/>
                </a:lnTo>
                <a:lnTo>
                  <a:pt x="1068432" y="11377"/>
                </a:lnTo>
                <a:lnTo>
                  <a:pt x="1074782" y="14552"/>
                </a:lnTo>
                <a:lnTo>
                  <a:pt x="1081132" y="17727"/>
                </a:lnTo>
                <a:lnTo>
                  <a:pt x="1087217" y="20902"/>
                </a:lnTo>
                <a:lnTo>
                  <a:pt x="1094096" y="23548"/>
                </a:lnTo>
                <a:lnTo>
                  <a:pt x="1101769" y="25929"/>
                </a:lnTo>
                <a:lnTo>
                  <a:pt x="1110501" y="27781"/>
                </a:lnTo>
                <a:lnTo>
                  <a:pt x="1120555" y="29104"/>
                </a:lnTo>
                <a:lnTo>
                  <a:pt x="1130300" y="29331"/>
                </a:lnTo>
                <a:lnTo>
                  <a:pt x="1140045" y="29104"/>
                </a:lnTo>
                <a:lnTo>
                  <a:pt x="1150100" y="27781"/>
                </a:lnTo>
                <a:lnTo>
                  <a:pt x="1158831" y="25929"/>
                </a:lnTo>
                <a:lnTo>
                  <a:pt x="1166504" y="23548"/>
                </a:lnTo>
                <a:lnTo>
                  <a:pt x="1173383" y="20902"/>
                </a:lnTo>
                <a:lnTo>
                  <a:pt x="1179468" y="17727"/>
                </a:lnTo>
                <a:lnTo>
                  <a:pt x="1185818" y="14552"/>
                </a:lnTo>
                <a:lnTo>
                  <a:pt x="1192168" y="11377"/>
                </a:lnTo>
                <a:lnTo>
                  <a:pt x="1198254" y="8731"/>
                </a:lnTo>
                <a:lnTo>
                  <a:pt x="1205133" y="6085"/>
                </a:lnTo>
                <a:lnTo>
                  <a:pt x="1212806" y="3440"/>
                </a:lnTo>
                <a:lnTo>
                  <a:pt x="1221537" y="1588"/>
                </a:lnTo>
                <a:lnTo>
                  <a:pt x="1231591" y="529"/>
                </a:lnTo>
                <a:lnTo>
                  <a:pt x="1242968" y="0"/>
                </a:lnTo>
                <a:lnTo>
                  <a:pt x="1254345" y="529"/>
                </a:lnTo>
                <a:lnTo>
                  <a:pt x="1264400" y="1588"/>
                </a:lnTo>
                <a:lnTo>
                  <a:pt x="1273131" y="3440"/>
                </a:lnTo>
                <a:lnTo>
                  <a:pt x="1280804" y="6085"/>
                </a:lnTo>
                <a:lnTo>
                  <a:pt x="1287683" y="8731"/>
                </a:lnTo>
                <a:lnTo>
                  <a:pt x="1293768" y="11377"/>
                </a:lnTo>
                <a:lnTo>
                  <a:pt x="1300118" y="14552"/>
                </a:lnTo>
                <a:lnTo>
                  <a:pt x="1306468" y="17727"/>
                </a:lnTo>
                <a:lnTo>
                  <a:pt x="1312554" y="20902"/>
                </a:lnTo>
                <a:lnTo>
                  <a:pt x="1319433" y="23548"/>
                </a:lnTo>
                <a:lnTo>
                  <a:pt x="1327106" y="25929"/>
                </a:lnTo>
                <a:lnTo>
                  <a:pt x="1335837" y="27781"/>
                </a:lnTo>
                <a:lnTo>
                  <a:pt x="1345891" y="29104"/>
                </a:lnTo>
                <a:lnTo>
                  <a:pt x="1357268" y="29369"/>
                </a:lnTo>
                <a:lnTo>
                  <a:pt x="1368645" y="29104"/>
                </a:lnTo>
                <a:lnTo>
                  <a:pt x="1378700" y="27781"/>
                </a:lnTo>
                <a:lnTo>
                  <a:pt x="1387431" y="25929"/>
                </a:lnTo>
                <a:lnTo>
                  <a:pt x="1395104" y="23548"/>
                </a:lnTo>
                <a:lnTo>
                  <a:pt x="1401983" y="20902"/>
                </a:lnTo>
                <a:lnTo>
                  <a:pt x="1408068" y="17727"/>
                </a:lnTo>
                <a:lnTo>
                  <a:pt x="1414418" y="14552"/>
                </a:lnTo>
                <a:lnTo>
                  <a:pt x="1420768" y="11377"/>
                </a:lnTo>
                <a:lnTo>
                  <a:pt x="1426854" y="8731"/>
                </a:lnTo>
                <a:lnTo>
                  <a:pt x="1433733" y="6085"/>
                </a:lnTo>
                <a:lnTo>
                  <a:pt x="1441406" y="3440"/>
                </a:lnTo>
                <a:lnTo>
                  <a:pt x="1450137" y="1588"/>
                </a:lnTo>
                <a:lnTo>
                  <a:pt x="1460191" y="529"/>
                </a:lnTo>
                <a:lnTo>
                  <a:pt x="1471304" y="0"/>
                </a:lnTo>
                <a:lnTo>
                  <a:pt x="1482945" y="529"/>
                </a:lnTo>
                <a:lnTo>
                  <a:pt x="1493000" y="1588"/>
                </a:lnTo>
                <a:lnTo>
                  <a:pt x="1501731" y="3440"/>
                </a:lnTo>
                <a:lnTo>
                  <a:pt x="1509404" y="6085"/>
                </a:lnTo>
                <a:lnTo>
                  <a:pt x="1516283" y="8731"/>
                </a:lnTo>
                <a:lnTo>
                  <a:pt x="1522368" y="11377"/>
                </a:lnTo>
                <a:lnTo>
                  <a:pt x="1528718" y="14552"/>
                </a:lnTo>
                <a:lnTo>
                  <a:pt x="1535068" y="17727"/>
                </a:lnTo>
                <a:lnTo>
                  <a:pt x="1541154" y="20902"/>
                </a:lnTo>
                <a:lnTo>
                  <a:pt x="1548033" y="23548"/>
                </a:lnTo>
                <a:lnTo>
                  <a:pt x="1555706" y="25929"/>
                </a:lnTo>
                <a:lnTo>
                  <a:pt x="1564437" y="27781"/>
                </a:lnTo>
                <a:lnTo>
                  <a:pt x="1574491" y="29104"/>
                </a:lnTo>
                <a:lnTo>
                  <a:pt x="1585868" y="29369"/>
                </a:lnTo>
                <a:lnTo>
                  <a:pt x="1597245" y="29104"/>
                </a:lnTo>
                <a:lnTo>
                  <a:pt x="1607300" y="27781"/>
                </a:lnTo>
                <a:lnTo>
                  <a:pt x="1616031" y="25929"/>
                </a:lnTo>
                <a:lnTo>
                  <a:pt x="1623704" y="23548"/>
                </a:lnTo>
                <a:lnTo>
                  <a:pt x="1630583" y="20902"/>
                </a:lnTo>
                <a:lnTo>
                  <a:pt x="1636668" y="17727"/>
                </a:lnTo>
                <a:lnTo>
                  <a:pt x="1649368" y="11377"/>
                </a:lnTo>
                <a:lnTo>
                  <a:pt x="1655454" y="8731"/>
                </a:lnTo>
                <a:lnTo>
                  <a:pt x="1662333" y="6085"/>
                </a:lnTo>
                <a:lnTo>
                  <a:pt x="1670006" y="3440"/>
                </a:lnTo>
                <a:lnTo>
                  <a:pt x="1678737" y="1588"/>
                </a:lnTo>
                <a:lnTo>
                  <a:pt x="1688791" y="529"/>
                </a:lnTo>
                <a:lnTo>
                  <a:pt x="1700168" y="0"/>
                </a:lnTo>
                <a:lnTo>
                  <a:pt x="1711545" y="529"/>
                </a:lnTo>
                <a:lnTo>
                  <a:pt x="1721600" y="1588"/>
                </a:lnTo>
                <a:lnTo>
                  <a:pt x="1730331" y="3440"/>
                </a:lnTo>
                <a:lnTo>
                  <a:pt x="1738004" y="6085"/>
                </a:lnTo>
                <a:lnTo>
                  <a:pt x="1744883" y="8731"/>
                </a:lnTo>
                <a:lnTo>
                  <a:pt x="1750968" y="11377"/>
                </a:lnTo>
                <a:lnTo>
                  <a:pt x="1757318" y="14552"/>
                </a:lnTo>
                <a:lnTo>
                  <a:pt x="1763668" y="17727"/>
                </a:lnTo>
                <a:lnTo>
                  <a:pt x="1769754" y="20902"/>
                </a:lnTo>
                <a:lnTo>
                  <a:pt x="1776633" y="23548"/>
                </a:lnTo>
                <a:lnTo>
                  <a:pt x="1784306" y="25929"/>
                </a:lnTo>
                <a:lnTo>
                  <a:pt x="1793037" y="27781"/>
                </a:lnTo>
                <a:lnTo>
                  <a:pt x="1803091" y="29104"/>
                </a:lnTo>
                <a:lnTo>
                  <a:pt x="1814468" y="29369"/>
                </a:lnTo>
                <a:lnTo>
                  <a:pt x="1825845" y="29104"/>
                </a:lnTo>
                <a:lnTo>
                  <a:pt x="1835900" y="27781"/>
                </a:lnTo>
                <a:lnTo>
                  <a:pt x="1844631" y="25929"/>
                </a:lnTo>
                <a:lnTo>
                  <a:pt x="1852304" y="23548"/>
                </a:lnTo>
                <a:lnTo>
                  <a:pt x="1859183" y="20902"/>
                </a:lnTo>
                <a:lnTo>
                  <a:pt x="1865268" y="17727"/>
                </a:lnTo>
                <a:lnTo>
                  <a:pt x="1871618" y="14552"/>
                </a:lnTo>
                <a:lnTo>
                  <a:pt x="1877968" y="11377"/>
                </a:lnTo>
                <a:lnTo>
                  <a:pt x="1884054" y="8731"/>
                </a:lnTo>
                <a:lnTo>
                  <a:pt x="1890933" y="6085"/>
                </a:lnTo>
                <a:lnTo>
                  <a:pt x="1898606" y="3440"/>
                </a:lnTo>
                <a:lnTo>
                  <a:pt x="1907337" y="1588"/>
                </a:lnTo>
                <a:lnTo>
                  <a:pt x="1917391" y="529"/>
                </a:lnTo>
                <a:lnTo>
                  <a:pt x="1928768" y="0"/>
                </a:lnTo>
                <a:lnTo>
                  <a:pt x="1940145" y="529"/>
                </a:lnTo>
                <a:lnTo>
                  <a:pt x="1950200" y="1588"/>
                </a:lnTo>
                <a:lnTo>
                  <a:pt x="1958931" y="3440"/>
                </a:lnTo>
                <a:lnTo>
                  <a:pt x="1966604" y="6085"/>
                </a:lnTo>
                <a:lnTo>
                  <a:pt x="1973483" y="8731"/>
                </a:lnTo>
                <a:lnTo>
                  <a:pt x="1979568" y="11377"/>
                </a:lnTo>
                <a:lnTo>
                  <a:pt x="1985918" y="14552"/>
                </a:lnTo>
                <a:lnTo>
                  <a:pt x="1992268" y="17727"/>
                </a:lnTo>
                <a:lnTo>
                  <a:pt x="1998354" y="20902"/>
                </a:lnTo>
                <a:lnTo>
                  <a:pt x="2005233" y="23548"/>
                </a:lnTo>
                <a:lnTo>
                  <a:pt x="2012906" y="25929"/>
                </a:lnTo>
                <a:lnTo>
                  <a:pt x="2021637" y="27781"/>
                </a:lnTo>
                <a:lnTo>
                  <a:pt x="2031691" y="29104"/>
                </a:lnTo>
                <a:lnTo>
                  <a:pt x="2032000" y="29111"/>
                </a:lnTo>
                <a:lnTo>
                  <a:pt x="2032000" y="43344"/>
                </a:lnTo>
                <a:lnTo>
                  <a:pt x="2031691" y="43337"/>
                </a:lnTo>
                <a:lnTo>
                  <a:pt x="2021637" y="42014"/>
                </a:lnTo>
                <a:lnTo>
                  <a:pt x="2012906" y="40162"/>
                </a:lnTo>
                <a:lnTo>
                  <a:pt x="2005233" y="37781"/>
                </a:lnTo>
                <a:lnTo>
                  <a:pt x="1998354" y="35135"/>
                </a:lnTo>
                <a:lnTo>
                  <a:pt x="1992268" y="31960"/>
                </a:lnTo>
                <a:lnTo>
                  <a:pt x="1985918" y="28785"/>
                </a:lnTo>
                <a:lnTo>
                  <a:pt x="1979568" y="25610"/>
                </a:lnTo>
                <a:lnTo>
                  <a:pt x="1973483" y="22964"/>
                </a:lnTo>
                <a:lnTo>
                  <a:pt x="1966604" y="20318"/>
                </a:lnTo>
                <a:lnTo>
                  <a:pt x="1958931" y="17673"/>
                </a:lnTo>
                <a:lnTo>
                  <a:pt x="1950200" y="15821"/>
                </a:lnTo>
                <a:lnTo>
                  <a:pt x="1940145" y="14762"/>
                </a:lnTo>
                <a:lnTo>
                  <a:pt x="1928768" y="14233"/>
                </a:lnTo>
                <a:lnTo>
                  <a:pt x="1917391" y="14762"/>
                </a:lnTo>
                <a:lnTo>
                  <a:pt x="1907337" y="15821"/>
                </a:lnTo>
                <a:lnTo>
                  <a:pt x="1898606" y="17673"/>
                </a:lnTo>
                <a:lnTo>
                  <a:pt x="1890933" y="20318"/>
                </a:lnTo>
                <a:lnTo>
                  <a:pt x="1884054" y="22964"/>
                </a:lnTo>
                <a:lnTo>
                  <a:pt x="1877968" y="25610"/>
                </a:lnTo>
                <a:lnTo>
                  <a:pt x="1871618" y="28785"/>
                </a:lnTo>
                <a:lnTo>
                  <a:pt x="1865268" y="31960"/>
                </a:lnTo>
                <a:lnTo>
                  <a:pt x="1859183" y="35135"/>
                </a:lnTo>
                <a:lnTo>
                  <a:pt x="1852304" y="37781"/>
                </a:lnTo>
                <a:lnTo>
                  <a:pt x="1844631" y="40162"/>
                </a:lnTo>
                <a:lnTo>
                  <a:pt x="1835900" y="42014"/>
                </a:lnTo>
                <a:lnTo>
                  <a:pt x="1825845" y="43337"/>
                </a:lnTo>
                <a:lnTo>
                  <a:pt x="1814468" y="43602"/>
                </a:lnTo>
                <a:lnTo>
                  <a:pt x="1803091" y="43337"/>
                </a:lnTo>
                <a:lnTo>
                  <a:pt x="1793037" y="42014"/>
                </a:lnTo>
                <a:lnTo>
                  <a:pt x="1784306" y="40162"/>
                </a:lnTo>
                <a:lnTo>
                  <a:pt x="1776633" y="37781"/>
                </a:lnTo>
                <a:lnTo>
                  <a:pt x="1769754" y="35135"/>
                </a:lnTo>
                <a:lnTo>
                  <a:pt x="1763668" y="31960"/>
                </a:lnTo>
                <a:lnTo>
                  <a:pt x="1757318" y="28785"/>
                </a:lnTo>
                <a:lnTo>
                  <a:pt x="1750968" y="25610"/>
                </a:lnTo>
                <a:lnTo>
                  <a:pt x="1744883" y="22964"/>
                </a:lnTo>
                <a:lnTo>
                  <a:pt x="1738004" y="20318"/>
                </a:lnTo>
                <a:lnTo>
                  <a:pt x="1730331" y="17673"/>
                </a:lnTo>
                <a:lnTo>
                  <a:pt x="1721600" y="15821"/>
                </a:lnTo>
                <a:lnTo>
                  <a:pt x="1711545" y="14762"/>
                </a:lnTo>
                <a:lnTo>
                  <a:pt x="1700168" y="14233"/>
                </a:lnTo>
                <a:lnTo>
                  <a:pt x="1688791" y="14762"/>
                </a:lnTo>
                <a:lnTo>
                  <a:pt x="1678737" y="15821"/>
                </a:lnTo>
                <a:lnTo>
                  <a:pt x="1670006" y="17673"/>
                </a:lnTo>
                <a:lnTo>
                  <a:pt x="1662333" y="20318"/>
                </a:lnTo>
                <a:lnTo>
                  <a:pt x="1655454" y="22964"/>
                </a:lnTo>
                <a:lnTo>
                  <a:pt x="1649368" y="25610"/>
                </a:lnTo>
                <a:lnTo>
                  <a:pt x="1636668" y="31960"/>
                </a:lnTo>
                <a:lnTo>
                  <a:pt x="1630583" y="35135"/>
                </a:lnTo>
                <a:lnTo>
                  <a:pt x="1623704" y="37781"/>
                </a:lnTo>
                <a:lnTo>
                  <a:pt x="1616031" y="40162"/>
                </a:lnTo>
                <a:lnTo>
                  <a:pt x="1607300" y="42014"/>
                </a:lnTo>
                <a:lnTo>
                  <a:pt x="1597245" y="43337"/>
                </a:lnTo>
                <a:lnTo>
                  <a:pt x="1585868" y="43602"/>
                </a:lnTo>
                <a:lnTo>
                  <a:pt x="1574491" y="43337"/>
                </a:lnTo>
                <a:lnTo>
                  <a:pt x="1564437" y="42014"/>
                </a:lnTo>
                <a:lnTo>
                  <a:pt x="1555706" y="40162"/>
                </a:lnTo>
                <a:lnTo>
                  <a:pt x="1548033" y="37781"/>
                </a:lnTo>
                <a:lnTo>
                  <a:pt x="1541154" y="35135"/>
                </a:lnTo>
                <a:lnTo>
                  <a:pt x="1535068" y="31960"/>
                </a:lnTo>
                <a:lnTo>
                  <a:pt x="1528718" y="28785"/>
                </a:lnTo>
                <a:lnTo>
                  <a:pt x="1522368" y="25610"/>
                </a:lnTo>
                <a:lnTo>
                  <a:pt x="1516283" y="22964"/>
                </a:lnTo>
                <a:lnTo>
                  <a:pt x="1509404" y="20318"/>
                </a:lnTo>
                <a:lnTo>
                  <a:pt x="1501731" y="17673"/>
                </a:lnTo>
                <a:lnTo>
                  <a:pt x="1493000" y="15821"/>
                </a:lnTo>
                <a:lnTo>
                  <a:pt x="1482945" y="14762"/>
                </a:lnTo>
                <a:lnTo>
                  <a:pt x="1471304" y="14233"/>
                </a:lnTo>
                <a:lnTo>
                  <a:pt x="1460191" y="14762"/>
                </a:lnTo>
                <a:lnTo>
                  <a:pt x="1450137" y="15821"/>
                </a:lnTo>
                <a:lnTo>
                  <a:pt x="1441406" y="17673"/>
                </a:lnTo>
                <a:lnTo>
                  <a:pt x="1433733" y="20318"/>
                </a:lnTo>
                <a:lnTo>
                  <a:pt x="1426854" y="22964"/>
                </a:lnTo>
                <a:lnTo>
                  <a:pt x="1420768" y="25610"/>
                </a:lnTo>
                <a:lnTo>
                  <a:pt x="1414418" y="28785"/>
                </a:lnTo>
                <a:lnTo>
                  <a:pt x="1408068" y="31960"/>
                </a:lnTo>
                <a:lnTo>
                  <a:pt x="1401983" y="35135"/>
                </a:lnTo>
                <a:lnTo>
                  <a:pt x="1395104" y="37781"/>
                </a:lnTo>
                <a:lnTo>
                  <a:pt x="1387431" y="40162"/>
                </a:lnTo>
                <a:lnTo>
                  <a:pt x="1378700" y="42014"/>
                </a:lnTo>
                <a:lnTo>
                  <a:pt x="1368645" y="43337"/>
                </a:lnTo>
                <a:lnTo>
                  <a:pt x="1357268" y="43602"/>
                </a:lnTo>
                <a:lnTo>
                  <a:pt x="1345891" y="43337"/>
                </a:lnTo>
                <a:lnTo>
                  <a:pt x="1335837" y="42014"/>
                </a:lnTo>
                <a:lnTo>
                  <a:pt x="1327106" y="40162"/>
                </a:lnTo>
                <a:lnTo>
                  <a:pt x="1319433" y="37781"/>
                </a:lnTo>
                <a:lnTo>
                  <a:pt x="1312554" y="35135"/>
                </a:lnTo>
                <a:lnTo>
                  <a:pt x="1306468" y="31960"/>
                </a:lnTo>
                <a:lnTo>
                  <a:pt x="1300118" y="28785"/>
                </a:lnTo>
                <a:lnTo>
                  <a:pt x="1293768" y="25610"/>
                </a:lnTo>
                <a:lnTo>
                  <a:pt x="1287683" y="22964"/>
                </a:lnTo>
                <a:lnTo>
                  <a:pt x="1280804" y="20318"/>
                </a:lnTo>
                <a:lnTo>
                  <a:pt x="1273131" y="17673"/>
                </a:lnTo>
                <a:lnTo>
                  <a:pt x="1264400" y="15821"/>
                </a:lnTo>
                <a:lnTo>
                  <a:pt x="1254345" y="14762"/>
                </a:lnTo>
                <a:lnTo>
                  <a:pt x="1242968" y="14233"/>
                </a:lnTo>
                <a:lnTo>
                  <a:pt x="1231591" y="14762"/>
                </a:lnTo>
                <a:lnTo>
                  <a:pt x="1221537" y="15821"/>
                </a:lnTo>
                <a:lnTo>
                  <a:pt x="1212806" y="17673"/>
                </a:lnTo>
                <a:lnTo>
                  <a:pt x="1205133" y="20318"/>
                </a:lnTo>
                <a:lnTo>
                  <a:pt x="1198254" y="22964"/>
                </a:lnTo>
                <a:lnTo>
                  <a:pt x="1192168" y="25610"/>
                </a:lnTo>
                <a:lnTo>
                  <a:pt x="1185818" y="28785"/>
                </a:lnTo>
                <a:lnTo>
                  <a:pt x="1179468" y="31960"/>
                </a:lnTo>
                <a:lnTo>
                  <a:pt x="1173383" y="35135"/>
                </a:lnTo>
                <a:lnTo>
                  <a:pt x="1166504" y="37781"/>
                </a:lnTo>
                <a:lnTo>
                  <a:pt x="1158831" y="40162"/>
                </a:lnTo>
                <a:lnTo>
                  <a:pt x="1150100" y="42014"/>
                </a:lnTo>
                <a:lnTo>
                  <a:pt x="1140045" y="43337"/>
                </a:lnTo>
                <a:lnTo>
                  <a:pt x="1130300" y="43564"/>
                </a:lnTo>
                <a:lnTo>
                  <a:pt x="1120555" y="43337"/>
                </a:lnTo>
                <a:lnTo>
                  <a:pt x="1110501" y="42014"/>
                </a:lnTo>
                <a:lnTo>
                  <a:pt x="1101769" y="40162"/>
                </a:lnTo>
                <a:lnTo>
                  <a:pt x="1094096" y="37781"/>
                </a:lnTo>
                <a:lnTo>
                  <a:pt x="1087217" y="35135"/>
                </a:lnTo>
                <a:lnTo>
                  <a:pt x="1081132" y="31960"/>
                </a:lnTo>
                <a:lnTo>
                  <a:pt x="1074782" y="28785"/>
                </a:lnTo>
                <a:lnTo>
                  <a:pt x="1068432" y="25610"/>
                </a:lnTo>
                <a:lnTo>
                  <a:pt x="1062346" y="22964"/>
                </a:lnTo>
                <a:lnTo>
                  <a:pt x="1055467" y="20318"/>
                </a:lnTo>
                <a:lnTo>
                  <a:pt x="1047794" y="17673"/>
                </a:lnTo>
                <a:lnTo>
                  <a:pt x="1039063" y="15821"/>
                </a:lnTo>
                <a:lnTo>
                  <a:pt x="1029009" y="14762"/>
                </a:lnTo>
                <a:lnTo>
                  <a:pt x="1017632" y="14233"/>
                </a:lnTo>
                <a:lnTo>
                  <a:pt x="1016000" y="14309"/>
                </a:lnTo>
                <a:lnTo>
                  <a:pt x="1014368" y="14233"/>
                </a:lnTo>
                <a:lnTo>
                  <a:pt x="1002991" y="14762"/>
                </a:lnTo>
                <a:lnTo>
                  <a:pt x="992937" y="15821"/>
                </a:lnTo>
                <a:lnTo>
                  <a:pt x="984206" y="17673"/>
                </a:lnTo>
                <a:lnTo>
                  <a:pt x="976533" y="20318"/>
                </a:lnTo>
                <a:lnTo>
                  <a:pt x="969654" y="22964"/>
                </a:lnTo>
                <a:lnTo>
                  <a:pt x="963568" y="25610"/>
                </a:lnTo>
                <a:lnTo>
                  <a:pt x="957218" y="28785"/>
                </a:lnTo>
                <a:lnTo>
                  <a:pt x="950868" y="31960"/>
                </a:lnTo>
                <a:lnTo>
                  <a:pt x="944783" y="35135"/>
                </a:lnTo>
                <a:lnTo>
                  <a:pt x="937904" y="37781"/>
                </a:lnTo>
                <a:lnTo>
                  <a:pt x="930231" y="40162"/>
                </a:lnTo>
                <a:lnTo>
                  <a:pt x="921499" y="42014"/>
                </a:lnTo>
                <a:lnTo>
                  <a:pt x="911445" y="43337"/>
                </a:lnTo>
                <a:lnTo>
                  <a:pt x="901700" y="43564"/>
                </a:lnTo>
                <a:lnTo>
                  <a:pt x="891955" y="43337"/>
                </a:lnTo>
                <a:lnTo>
                  <a:pt x="881900" y="42014"/>
                </a:lnTo>
                <a:lnTo>
                  <a:pt x="873169" y="40162"/>
                </a:lnTo>
                <a:lnTo>
                  <a:pt x="865496" y="37781"/>
                </a:lnTo>
                <a:lnTo>
                  <a:pt x="858617" y="35135"/>
                </a:lnTo>
                <a:lnTo>
                  <a:pt x="852532" y="31960"/>
                </a:lnTo>
                <a:lnTo>
                  <a:pt x="846182" y="28785"/>
                </a:lnTo>
                <a:lnTo>
                  <a:pt x="839832" y="25610"/>
                </a:lnTo>
                <a:lnTo>
                  <a:pt x="833746" y="22964"/>
                </a:lnTo>
                <a:lnTo>
                  <a:pt x="826867" y="20318"/>
                </a:lnTo>
                <a:lnTo>
                  <a:pt x="819194" y="17673"/>
                </a:lnTo>
                <a:lnTo>
                  <a:pt x="810463" y="15821"/>
                </a:lnTo>
                <a:lnTo>
                  <a:pt x="800409" y="14762"/>
                </a:lnTo>
                <a:lnTo>
                  <a:pt x="789032" y="14233"/>
                </a:lnTo>
                <a:lnTo>
                  <a:pt x="777655" y="14762"/>
                </a:lnTo>
                <a:lnTo>
                  <a:pt x="767600" y="15821"/>
                </a:lnTo>
                <a:lnTo>
                  <a:pt x="758869" y="17673"/>
                </a:lnTo>
                <a:lnTo>
                  <a:pt x="751196" y="20318"/>
                </a:lnTo>
                <a:lnTo>
                  <a:pt x="744317" y="22964"/>
                </a:lnTo>
                <a:lnTo>
                  <a:pt x="738232" y="25610"/>
                </a:lnTo>
                <a:lnTo>
                  <a:pt x="725532" y="31960"/>
                </a:lnTo>
                <a:lnTo>
                  <a:pt x="719446" y="35135"/>
                </a:lnTo>
                <a:lnTo>
                  <a:pt x="712567" y="37781"/>
                </a:lnTo>
                <a:lnTo>
                  <a:pt x="704894" y="40162"/>
                </a:lnTo>
                <a:lnTo>
                  <a:pt x="696163" y="42014"/>
                </a:lnTo>
                <a:lnTo>
                  <a:pt x="686109" y="43337"/>
                </a:lnTo>
                <a:lnTo>
                  <a:pt x="674732" y="43602"/>
                </a:lnTo>
                <a:lnTo>
                  <a:pt x="663355" y="43337"/>
                </a:lnTo>
                <a:lnTo>
                  <a:pt x="653300" y="42014"/>
                </a:lnTo>
                <a:lnTo>
                  <a:pt x="644569" y="40162"/>
                </a:lnTo>
                <a:lnTo>
                  <a:pt x="636896" y="37781"/>
                </a:lnTo>
                <a:lnTo>
                  <a:pt x="630017" y="35135"/>
                </a:lnTo>
                <a:lnTo>
                  <a:pt x="623932" y="31960"/>
                </a:lnTo>
                <a:lnTo>
                  <a:pt x="617582" y="28785"/>
                </a:lnTo>
                <a:lnTo>
                  <a:pt x="611232" y="25610"/>
                </a:lnTo>
                <a:lnTo>
                  <a:pt x="605146" y="22964"/>
                </a:lnTo>
                <a:lnTo>
                  <a:pt x="598267" y="20318"/>
                </a:lnTo>
                <a:lnTo>
                  <a:pt x="590594" y="17673"/>
                </a:lnTo>
                <a:lnTo>
                  <a:pt x="581863" y="15821"/>
                </a:lnTo>
                <a:lnTo>
                  <a:pt x="571809" y="14762"/>
                </a:lnTo>
                <a:lnTo>
                  <a:pt x="560167" y="14233"/>
                </a:lnTo>
                <a:lnTo>
                  <a:pt x="549055" y="14762"/>
                </a:lnTo>
                <a:lnTo>
                  <a:pt x="539000" y="15821"/>
                </a:lnTo>
                <a:lnTo>
                  <a:pt x="530269" y="17673"/>
                </a:lnTo>
                <a:lnTo>
                  <a:pt x="522596" y="20318"/>
                </a:lnTo>
                <a:lnTo>
                  <a:pt x="515717" y="22964"/>
                </a:lnTo>
                <a:lnTo>
                  <a:pt x="509632" y="25610"/>
                </a:lnTo>
                <a:lnTo>
                  <a:pt x="503282" y="28785"/>
                </a:lnTo>
                <a:lnTo>
                  <a:pt x="496932" y="31960"/>
                </a:lnTo>
                <a:lnTo>
                  <a:pt x="490846" y="35135"/>
                </a:lnTo>
                <a:lnTo>
                  <a:pt x="483967" y="37781"/>
                </a:lnTo>
                <a:lnTo>
                  <a:pt x="476294" y="40162"/>
                </a:lnTo>
                <a:lnTo>
                  <a:pt x="467563" y="42014"/>
                </a:lnTo>
                <a:lnTo>
                  <a:pt x="457509" y="43337"/>
                </a:lnTo>
                <a:lnTo>
                  <a:pt x="446132" y="43602"/>
                </a:lnTo>
                <a:lnTo>
                  <a:pt x="434755" y="43337"/>
                </a:lnTo>
                <a:lnTo>
                  <a:pt x="424700" y="42014"/>
                </a:lnTo>
                <a:lnTo>
                  <a:pt x="415969" y="40162"/>
                </a:lnTo>
                <a:lnTo>
                  <a:pt x="408296" y="37781"/>
                </a:lnTo>
                <a:lnTo>
                  <a:pt x="401417" y="35135"/>
                </a:lnTo>
                <a:lnTo>
                  <a:pt x="395332" y="31960"/>
                </a:lnTo>
                <a:lnTo>
                  <a:pt x="388982" y="28785"/>
                </a:lnTo>
                <a:lnTo>
                  <a:pt x="382632" y="25610"/>
                </a:lnTo>
                <a:lnTo>
                  <a:pt x="376546" y="22964"/>
                </a:lnTo>
                <a:lnTo>
                  <a:pt x="369667" y="20318"/>
                </a:lnTo>
                <a:lnTo>
                  <a:pt x="361994" y="17673"/>
                </a:lnTo>
                <a:lnTo>
                  <a:pt x="353263" y="15821"/>
                </a:lnTo>
                <a:lnTo>
                  <a:pt x="343209" y="14762"/>
                </a:lnTo>
                <a:lnTo>
                  <a:pt x="331832" y="14233"/>
                </a:lnTo>
                <a:lnTo>
                  <a:pt x="320455" y="14762"/>
                </a:lnTo>
                <a:lnTo>
                  <a:pt x="310400" y="15821"/>
                </a:lnTo>
                <a:lnTo>
                  <a:pt x="301669" y="17673"/>
                </a:lnTo>
                <a:lnTo>
                  <a:pt x="293996" y="20318"/>
                </a:lnTo>
                <a:lnTo>
                  <a:pt x="287117" y="22964"/>
                </a:lnTo>
                <a:lnTo>
                  <a:pt x="281032" y="25610"/>
                </a:lnTo>
                <a:lnTo>
                  <a:pt x="274682" y="28785"/>
                </a:lnTo>
                <a:lnTo>
                  <a:pt x="268332" y="31960"/>
                </a:lnTo>
                <a:lnTo>
                  <a:pt x="262246" y="35135"/>
                </a:lnTo>
                <a:lnTo>
                  <a:pt x="255367" y="37781"/>
                </a:lnTo>
                <a:lnTo>
                  <a:pt x="247694" y="40162"/>
                </a:lnTo>
                <a:lnTo>
                  <a:pt x="238963" y="42014"/>
                </a:lnTo>
                <a:lnTo>
                  <a:pt x="228909" y="43337"/>
                </a:lnTo>
                <a:lnTo>
                  <a:pt x="217532" y="43602"/>
                </a:lnTo>
                <a:lnTo>
                  <a:pt x="206155" y="43337"/>
                </a:lnTo>
                <a:lnTo>
                  <a:pt x="196100" y="42014"/>
                </a:lnTo>
                <a:lnTo>
                  <a:pt x="187369" y="40162"/>
                </a:lnTo>
                <a:lnTo>
                  <a:pt x="179696" y="37781"/>
                </a:lnTo>
                <a:lnTo>
                  <a:pt x="172817" y="35135"/>
                </a:lnTo>
                <a:lnTo>
                  <a:pt x="166732" y="31960"/>
                </a:lnTo>
                <a:lnTo>
                  <a:pt x="160382" y="28785"/>
                </a:lnTo>
                <a:lnTo>
                  <a:pt x="154032" y="25610"/>
                </a:lnTo>
                <a:lnTo>
                  <a:pt x="147946" y="22964"/>
                </a:lnTo>
                <a:lnTo>
                  <a:pt x="141067" y="20318"/>
                </a:lnTo>
                <a:lnTo>
                  <a:pt x="133394" y="17673"/>
                </a:lnTo>
                <a:lnTo>
                  <a:pt x="124663" y="15821"/>
                </a:lnTo>
                <a:lnTo>
                  <a:pt x="114609" y="14762"/>
                </a:lnTo>
                <a:lnTo>
                  <a:pt x="103232" y="14233"/>
                </a:lnTo>
                <a:lnTo>
                  <a:pt x="91855" y="14762"/>
                </a:lnTo>
                <a:lnTo>
                  <a:pt x="81800" y="15821"/>
                </a:lnTo>
                <a:lnTo>
                  <a:pt x="73069" y="17673"/>
                </a:lnTo>
                <a:lnTo>
                  <a:pt x="65396" y="20318"/>
                </a:lnTo>
                <a:lnTo>
                  <a:pt x="58517" y="22964"/>
                </a:lnTo>
                <a:lnTo>
                  <a:pt x="52432" y="25610"/>
                </a:lnTo>
                <a:lnTo>
                  <a:pt x="46082" y="28785"/>
                </a:lnTo>
                <a:lnTo>
                  <a:pt x="39732" y="31960"/>
                </a:lnTo>
                <a:lnTo>
                  <a:pt x="33646" y="35135"/>
                </a:lnTo>
                <a:lnTo>
                  <a:pt x="26767" y="37781"/>
                </a:lnTo>
                <a:lnTo>
                  <a:pt x="19094" y="40162"/>
                </a:lnTo>
                <a:lnTo>
                  <a:pt x="10363" y="42014"/>
                </a:lnTo>
                <a:lnTo>
                  <a:pt x="309" y="43337"/>
                </a:lnTo>
                <a:lnTo>
                  <a:pt x="0" y="43344"/>
                </a:lnTo>
                <a:lnTo>
                  <a:pt x="0" y="29111"/>
                </a:lnTo>
                <a:lnTo>
                  <a:pt x="309" y="29104"/>
                </a:lnTo>
                <a:lnTo>
                  <a:pt x="10363" y="27781"/>
                </a:lnTo>
                <a:lnTo>
                  <a:pt x="19094" y="25929"/>
                </a:lnTo>
                <a:lnTo>
                  <a:pt x="26767" y="23548"/>
                </a:lnTo>
                <a:lnTo>
                  <a:pt x="33646" y="20902"/>
                </a:lnTo>
                <a:lnTo>
                  <a:pt x="39732" y="17727"/>
                </a:lnTo>
                <a:lnTo>
                  <a:pt x="46082" y="14552"/>
                </a:lnTo>
                <a:lnTo>
                  <a:pt x="52432" y="11377"/>
                </a:lnTo>
                <a:lnTo>
                  <a:pt x="58517" y="8731"/>
                </a:lnTo>
                <a:lnTo>
                  <a:pt x="65396" y="6085"/>
                </a:lnTo>
                <a:lnTo>
                  <a:pt x="73069" y="3440"/>
                </a:lnTo>
                <a:lnTo>
                  <a:pt x="81800" y="1588"/>
                </a:lnTo>
                <a:lnTo>
                  <a:pt x="91855" y="52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55196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C012A5-170D-4B0F-A916-A8EE2C6CE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F40654-5E8C-468A-9596-50927AF1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598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5BD6719-C966-4EC7-A92E-E74E88C8C1FA}"/>
              </a:ext>
            </a:extLst>
          </p:cNvPr>
          <p:cNvSpPr>
            <a:spLocks noGrp="1"/>
          </p:cNvSpPr>
          <p:nvPr>
            <p:ph type="title"/>
          </p:nvPr>
        </p:nvSpPr>
        <p:spPr>
          <a:xfrm>
            <a:off x="643467" y="782053"/>
            <a:ext cx="2380782" cy="4721002"/>
          </a:xfrm>
        </p:spPr>
        <p:txBody>
          <a:bodyPr anchor="ctr">
            <a:normAutofit/>
          </a:bodyPr>
          <a:lstStyle/>
          <a:p>
            <a:pPr algn="ctr"/>
            <a:r>
              <a:rPr lang="es-CL" sz="2800" u="sng" dirty="0">
                <a:solidFill>
                  <a:srgbClr val="2A1A00"/>
                </a:solidFill>
              </a:rPr>
              <a:t>Tablas</a:t>
            </a:r>
            <a:br>
              <a:rPr lang="es-CL" sz="2800" dirty="0">
                <a:solidFill>
                  <a:srgbClr val="2A1A00"/>
                </a:solidFill>
              </a:rPr>
            </a:br>
            <a:br>
              <a:rPr lang="es-CL" sz="2800" dirty="0">
                <a:solidFill>
                  <a:srgbClr val="2A1A00"/>
                </a:solidFill>
              </a:rPr>
            </a:br>
            <a:r>
              <a:rPr lang="es-CL" sz="2800" dirty="0">
                <a:solidFill>
                  <a:srgbClr val="2A1A00"/>
                </a:solidFill>
              </a:rPr>
              <a:t>deben ser fáciles de entender para el lector</a:t>
            </a:r>
          </a:p>
        </p:txBody>
      </p:sp>
      <p:sp>
        <p:nvSpPr>
          <p:cNvPr id="12" name="Rectangle 11">
            <a:extLst>
              <a:ext uri="{FF2B5EF4-FFF2-40B4-BE49-F238E27FC236}">
                <a16:creationId xmlns:a16="http://schemas.microsoft.com/office/drawing/2014/main" id="{50B1BD4A-8DE6-4266-9C27-59260F938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3467"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pic>
        <p:nvPicPr>
          <p:cNvPr id="5" name="Marcador de contenido 4" descr="Tabla&#10;&#10;Descripción generada automáticamente">
            <a:extLst>
              <a:ext uri="{FF2B5EF4-FFF2-40B4-BE49-F238E27FC236}">
                <a16:creationId xmlns:a16="http://schemas.microsoft.com/office/drawing/2014/main" id="{86F3C8CA-5F58-4D29-837F-DD03DDA5E871}"/>
              </a:ext>
            </a:extLst>
          </p:cNvPr>
          <p:cNvPicPr>
            <a:picLocks noGrp="1" noChangeAspect="1"/>
          </p:cNvPicPr>
          <p:nvPr>
            <p:ph idx="1"/>
          </p:nvPr>
        </p:nvPicPr>
        <p:blipFill>
          <a:blip r:embed="rId2"/>
          <a:stretch>
            <a:fillRect/>
          </a:stretch>
        </p:blipFill>
        <p:spPr>
          <a:xfrm>
            <a:off x="3667715" y="782053"/>
            <a:ext cx="8190554" cy="5293894"/>
          </a:xfrm>
        </p:spPr>
      </p:pic>
    </p:spTree>
    <p:extLst>
      <p:ext uri="{BB962C8B-B14F-4D97-AF65-F5344CB8AC3E}">
        <p14:creationId xmlns:p14="http://schemas.microsoft.com/office/powerpoint/2010/main" val="279370927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7" name="Rectangle 16">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3" name="Título 2">
            <a:extLst>
              <a:ext uri="{FF2B5EF4-FFF2-40B4-BE49-F238E27FC236}">
                <a16:creationId xmlns:a16="http://schemas.microsoft.com/office/drawing/2014/main" id="{09111C5B-5B13-4D60-BEE7-759BA0F92BC8}"/>
              </a:ext>
            </a:extLst>
          </p:cNvPr>
          <p:cNvSpPr>
            <a:spLocks noGrp="1"/>
          </p:cNvSpPr>
          <p:nvPr>
            <p:ph type="title"/>
          </p:nvPr>
        </p:nvSpPr>
        <p:spPr>
          <a:xfrm>
            <a:off x="931933" y="993121"/>
            <a:ext cx="3232497" cy="4701939"/>
          </a:xfrm>
        </p:spPr>
        <p:txBody>
          <a:bodyPr vert="horz" lIns="91440" tIns="45720" rIns="91440" bIns="45720" rtlCol="0" anchor="ctr">
            <a:normAutofit/>
          </a:bodyPr>
          <a:lstStyle/>
          <a:p>
            <a:pPr algn="ctr">
              <a:lnSpc>
                <a:spcPct val="90000"/>
              </a:lnSpc>
            </a:pPr>
            <a:r>
              <a:rPr lang="en-US" sz="4400" spc="200" dirty="0" err="1">
                <a:solidFill>
                  <a:srgbClr val="2A1A00"/>
                </a:solidFill>
                <a:latin typeface="+mj-lt"/>
              </a:rPr>
              <a:t>Figuras</a:t>
            </a:r>
            <a:r>
              <a:rPr lang="en-US" sz="4400" spc="200" dirty="0">
                <a:solidFill>
                  <a:srgbClr val="2A1A00"/>
                </a:solidFill>
                <a:latin typeface="+mj-lt"/>
              </a:rPr>
              <a:t> </a:t>
            </a:r>
          </a:p>
        </p:txBody>
      </p:sp>
      <p:sp>
        <p:nvSpPr>
          <p:cNvPr id="23" name="Rectangle 22">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Marcador de texto 3">
            <a:extLst>
              <a:ext uri="{FF2B5EF4-FFF2-40B4-BE49-F238E27FC236}">
                <a16:creationId xmlns:a16="http://schemas.microsoft.com/office/drawing/2014/main" id="{3FEB283E-617D-4B9A-8BD3-31F16E107E17}"/>
              </a:ext>
            </a:extLst>
          </p:cNvPr>
          <p:cNvSpPr>
            <a:spLocks noGrp="1"/>
          </p:cNvSpPr>
          <p:nvPr>
            <p:ph type="body" sz="half" idx="2"/>
          </p:nvPr>
        </p:nvSpPr>
        <p:spPr>
          <a:xfrm>
            <a:off x="6749271" y="1128451"/>
            <a:ext cx="4680729" cy="4566609"/>
          </a:xfrm>
        </p:spPr>
        <p:txBody>
          <a:bodyPr vert="horz" lIns="91440" tIns="45720" rIns="91440" bIns="45720" rtlCol="0" anchor="ctr">
            <a:normAutofit/>
          </a:bodyPr>
          <a:lstStyle/>
          <a:p>
            <a:pPr indent="-228600">
              <a:lnSpc>
                <a:spcPct val="110000"/>
              </a:lnSpc>
              <a:spcBef>
                <a:spcPts val="700"/>
              </a:spcBef>
            </a:pPr>
            <a:endParaRPr lang="en-US">
              <a:solidFill>
                <a:schemeClr val="tx1">
                  <a:lumMod val="65000"/>
                  <a:lumOff val="35000"/>
                </a:schemeClr>
              </a:solidFill>
            </a:endParaRPr>
          </a:p>
        </p:txBody>
      </p:sp>
      <p:pic>
        <p:nvPicPr>
          <p:cNvPr id="12" name="Imagen 11" descr="Diagrama&#10;&#10;Descripción generada automáticamente con confianza baja">
            <a:extLst>
              <a:ext uri="{FF2B5EF4-FFF2-40B4-BE49-F238E27FC236}">
                <a16:creationId xmlns:a16="http://schemas.microsoft.com/office/drawing/2014/main" id="{DCD37C52-A958-440C-9ADC-F85F7398C926}"/>
              </a:ext>
            </a:extLst>
          </p:cNvPr>
          <p:cNvPicPr>
            <a:picLocks noChangeAspect="1"/>
          </p:cNvPicPr>
          <p:nvPr/>
        </p:nvPicPr>
        <p:blipFill>
          <a:blip r:embed="rId2"/>
          <a:stretch>
            <a:fillRect/>
          </a:stretch>
        </p:blipFill>
        <p:spPr>
          <a:xfrm>
            <a:off x="3882740" y="481263"/>
            <a:ext cx="8309260" cy="5820562"/>
          </a:xfrm>
          <a:prstGeom prst="rect">
            <a:avLst/>
          </a:prstGeom>
        </p:spPr>
      </p:pic>
    </p:spTree>
    <p:extLst>
      <p:ext uri="{BB962C8B-B14F-4D97-AF65-F5344CB8AC3E}">
        <p14:creationId xmlns:p14="http://schemas.microsoft.com/office/powerpoint/2010/main" val="2423679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63F853-9287-46CA-A075-DA16B0AF3D68}"/>
              </a:ext>
            </a:extLst>
          </p:cNvPr>
          <p:cNvSpPr>
            <a:spLocks noGrp="1"/>
          </p:cNvSpPr>
          <p:nvPr>
            <p:ph type="title"/>
          </p:nvPr>
        </p:nvSpPr>
        <p:spPr>
          <a:xfrm>
            <a:off x="1251678" y="382385"/>
            <a:ext cx="10178322" cy="788689"/>
          </a:xfrm>
        </p:spPr>
        <p:txBody>
          <a:bodyPr>
            <a:noAutofit/>
          </a:bodyPr>
          <a:lstStyle/>
          <a:p>
            <a:pPr algn="ctr"/>
            <a:r>
              <a:rPr lang="es-CL" sz="5400" dirty="0"/>
              <a:t>2. citas</a:t>
            </a:r>
          </a:p>
        </p:txBody>
      </p:sp>
      <p:sp>
        <p:nvSpPr>
          <p:cNvPr id="3" name="Marcador de contenido 2">
            <a:extLst>
              <a:ext uri="{FF2B5EF4-FFF2-40B4-BE49-F238E27FC236}">
                <a16:creationId xmlns:a16="http://schemas.microsoft.com/office/drawing/2014/main" id="{D9968C01-6390-4C41-9423-E72786ECBD90}"/>
              </a:ext>
            </a:extLst>
          </p:cNvPr>
          <p:cNvSpPr>
            <a:spLocks noGrp="1"/>
          </p:cNvSpPr>
          <p:nvPr>
            <p:ph idx="1"/>
          </p:nvPr>
        </p:nvSpPr>
        <p:spPr>
          <a:xfrm>
            <a:off x="1251678" y="1331495"/>
            <a:ext cx="10178322" cy="4548098"/>
          </a:xfrm>
        </p:spPr>
        <p:txBody>
          <a:bodyPr>
            <a:normAutofit lnSpcReduction="10000"/>
          </a:bodyPr>
          <a:lstStyle/>
          <a:p>
            <a:pPr>
              <a:buFont typeface="Wingdings" panose="05000000000000000000" pitchFamily="2" charset="2"/>
              <a:buChar char="Ø"/>
            </a:pPr>
            <a:r>
              <a:rPr lang="es-CL" sz="2800" dirty="0">
                <a:solidFill>
                  <a:schemeClr val="tx1"/>
                </a:solidFill>
              </a:rPr>
              <a:t> </a:t>
            </a:r>
            <a:r>
              <a:rPr lang="es-CL" sz="2800" b="1" dirty="0">
                <a:solidFill>
                  <a:schemeClr val="tx1"/>
                </a:solidFill>
              </a:rPr>
              <a:t>¿Qué es una cita? </a:t>
            </a:r>
            <a:r>
              <a:rPr lang="es-CL" sz="2800" dirty="0">
                <a:solidFill>
                  <a:schemeClr val="tx1"/>
                </a:solidFill>
              </a:rPr>
              <a:t>Una cita es la expresión parcial de ideas o afirmaciones incluidas en un texto con referencia precisa de su origen o fuente. </a:t>
            </a:r>
          </a:p>
          <a:p>
            <a:pPr>
              <a:buFont typeface="Wingdings" panose="05000000000000000000" pitchFamily="2" charset="2"/>
              <a:buChar char="Ø"/>
            </a:pPr>
            <a:r>
              <a:rPr lang="es-CL" sz="2800" b="1" dirty="0">
                <a:solidFill>
                  <a:schemeClr val="tx1"/>
                </a:solidFill>
              </a:rPr>
              <a:t>Hay dos formas de usar una cita, dependiendo de lo que se quiera enfatizar: </a:t>
            </a:r>
          </a:p>
          <a:p>
            <a:pPr marL="0" indent="0">
              <a:buNone/>
            </a:pPr>
            <a:r>
              <a:rPr lang="es-CL" sz="2800" dirty="0">
                <a:solidFill>
                  <a:schemeClr val="tx1"/>
                </a:solidFill>
              </a:rPr>
              <a:t>-Si se quiere dar énfasis al autor y su pensamiento o posición sobre algún tema,.</a:t>
            </a:r>
          </a:p>
          <a:p>
            <a:pPr marL="0" indent="0">
              <a:buNone/>
            </a:pPr>
            <a:r>
              <a:rPr lang="es-CL" sz="2800" dirty="0">
                <a:solidFill>
                  <a:schemeClr val="tx1"/>
                </a:solidFill>
              </a:rPr>
              <a:t>-Citas basadas en el texto que quiere hacer referencia a una frase o teoría específica (aquí el autor tiene un papel más secundario).</a:t>
            </a:r>
          </a:p>
          <a:p>
            <a:pPr>
              <a:buFont typeface="Wingdings" panose="05000000000000000000" pitchFamily="2" charset="2"/>
              <a:buChar char="Ø"/>
            </a:pPr>
            <a:endParaRPr lang="es-CL" b="1" dirty="0">
              <a:solidFill>
                <a:schemeClr val="tx1"/>
              </a:solidFill>
            </a:endParaRPr>
          </a:p>
        </p:txBody>
      </p:sp>
    </p:spTree>
    <p:extLst>
      <p:ext uri="{BB962C8B-B14F-4D97-AF65-F5344CB8AC3E}">
        <p14:creationId xmlns:p14="http://schemas.microsoft.com/office/powerpoint/2010/main" val="3732278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AFF107-366A-4092-B7B7-B0A5E861D47A}"/>
              </a:ext>
            </a:extLst>
          </p:cNvPr>
          <p:cNvSpPr>
            <a:spLocks noGrp="1"/>
          </p:cNvSpPr>
          <p:nvPr>
            <p:ph type="title"/>
          </p:nvPr>
        </p:nvSpPr>
        <p:spPr>
          <a:xfrm>
            <a:off x="1252728" y="381001"/>
            <a:ext cx="10172700" cy="806116"/>
          </a:xfrm>
        </p:spPr>
        <p:txBody>
          <a:bodyPr/>
          <a:lstStyle/>
          <a:p>
            <a:pPr algn="ctr"/>
            <a:r>
              <a:rPr lang="es-CL" dirty="0"/>
              <a:t>2.1. cita textual</a:t>
            </a:r>
          </a:p>
        </p:txBody>
      </p:sp>
      <p:sp>
        <p:nvSpPr>
          <p:cNvPr id="3" name="Marcador de texto 2">
            <a:extLst>
              <a:ext uri="{FF2B5EF4-FFF2-40B4-BE49-F238E27FC236}">
                <a16:creationId xmlns:a16="http://schemas.microsoft.com/office/drawing/2014/main" id="{F8D1DBC5-1B9A-46C8-8DCA-ECB6C65706AD}"/>
              </a:ext>
            </a:extLst>
          </p:cNvPr>
          <p:cNvSpPr>
            <a:spLocks noGrp="1"/>
          </p:cNvSpPr>
          <p:nvPr>
            <p:ph type="body" idx="1"/>
          </p:nvPr>
        </p:nvSpPr>
        <p:spPr>
          <a:xfrm>
            <a:off x="1252728" y="1314047"/>
            <a:ext cx="10181735" cy="4585712"/>
          </a:xfrm>
        </p:spPr>
        <p:txBody>
          <a:bodyPr/>
          <a:lstStyle/>
          <a:p>
            <a:pPr marL="342900" indent="-342900">
              <a:buFont typeface="Arial" panose="020B0604020202020204" pitchFamily="34" charset="0"/>
              <a:buChar char="•"/>
            </a:pPr>
            <a:r>
              <a:rPr lang="es-CL" sz="2400" b="0" dirty="0"/>
              <a:t>Una cita es textual </a:t>
            </a:r>
            <a:r>
              <a:rPr lang="es-CL" sz="2400" dirty="0"/>
              <a:t>cuando se extraen fragmentos o ideas directamente del texto.</a:t>
            </a:r>
          </a:p>
          <a:p>
            <a:pPr marL="342900" indent="-342900">
              <a:buFont typeface="Arial" panose="020B0604020202020204" pitchFamily="34" charset="0"/>
              <a:buChar char="•"/>
            </a:pPr>
            <a:r>
              <a:rPr lang="es-CL" sz="2400" b="0" dirty="0"/>
              <a:t>Las palabras o frase omitidas </a:t>
            </a:r>
            <a:r>
              <a:rPr lang="es-CL" sz="2400" dirty="0"/>
              <a:t>se reemplazan con puntos suspensivos entre paréntesis […]</a:t>
            </a:r>
          </a:p>
          <a:p>
            <a:pPr marL="342900" indent="-342900">
              <a:buFont typeface="Arial" panose="020B0604020202020204" pitchFamily="34" charset="0"/>
              <a:buChar char="•"/>
            </a:pPr>
            <a:r>
              <a:rPr lang="es-CL" sz="2400" b="0" dirty="0"/>
              <a:t>Para este tipo de citas es necesario incluir: </a:t>
            </a:r>
            <a:r>
              <a:rPr lang="es-CL" sz="2400" dirty="0"/>
              <a:t>Apellido del autor, año de publicación y la página de donde está ubicada la cita del texto referenciado.</a:t>
            </a:r>
          </a:p>
          <a:p>
            <a:pPr marL="342900" indent="-342900">
              <a:buFont typeface="Arial" panose="020B0604020202020204" pitchFamily="34" charset="0"/>
              <a:buChar char="•"/>
            </a:pPr>
            <a:r>
              <a:rPr lang="es-CL" sz="2400" b="0" dirty="0"/>
              <a:t>Tendremos dos tipos de cita textual:</a:t>
            </a:r>
            <a:r>
              <a:rPr lang="es-CL" sz="2400" dirty="0"/>
              <a:t> Mayor a 40 palabras y menor a 40 palabras.</a:t>
            </a:r>
          </a:p>
          <a:p>
            <a:pPr marL="342900" indent="-342900">
              <a:buFont typeface="Arial" panose="020B0604020202020204" pitchFamily="34" charset="0"/>
              <a:buChar char="•"/>
            </a:pPr>
            <a:endParaRPr lang="es-CL" sz="2400" dirty="0"/>
          </a:p>
        </p:txBody>
      </p:sp>
    </p:spTree>
    <p:extLst>
      <p:ext uri="{BB962C8B-B14F-4D97-AF65-F5344CB8AC3E}">
        <p14:creationId xmlns:p14="http://schemas.microsoft.com/office/powerpoint/2010/main" val="1299309761"/>
      </p:ext>
    </p:extLst>
  </p:cSld>
  <p:clrMapOvr>
    <a:masterClrMapping/>
  </p:clrMapOvr>
</p:sld>
</file>

<file path=ppt/theme/theme1.xml><?xml version="1.0" encoding="utf-8"?>
<a:theme xmlns:a="http://schemas.openxmlformats.org/drawingml/2006/main" name="Distintivo">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TM10001106[[fn=Distintivo]]</Template>
  <TotalTime>1188</TotalTime>
  <Words>4319</Words>
  <Application>Microsoft Office PowerPoint</Application>
  <PresentationFormat>Panorámica</PresentationFormat>
  <Paragraphs>253</Paragraphs>
  <Slides>53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53</vt:i4>
      </vt:variant>
    </vt:vector>
  </HeadingPairs>
  <TitlesOfParts>
    <vt:vector size="58" baseType="lpstr">
      <vt:lpstr>Arial</vt:lpstr>
      <vt:lpstr>Gill Sans MT</vt:lpstr>
      <vt:lpstr>Impact</vt:lpstr>
      <vt:lpstr>Wingdings</vt:lpstr>
      <vt:lpstr>Distintivo</vt:lpstr>
      <vt:lpstr>Normas apa 7ma edición</vt:lpstr>
      <vt:lpstr>1. Aspectos formales del formato apa </vt:lpstr>
      <vt:lpstr>Sobre destacar…</vt:lpstr>
      <vt:lpstr>Abreviaturas utilizadas</vt:lpstr>
      <vt:lpstr>Nivel de los títulos</vt:lpstr>
      <vt:lpstr>Tablas  deben ser fáciles de entender para el lector</vt:lpstr>
      <vt:lpstr>Figuras </vt:lpstr>
      <vt:lpstr>2. citas</vt:lpstr>
      <vt:lpstr>2.1. cita textual</vt:lpstr>
      <vt:lpstr>2.1.1 citas de menos de 40 palabras </vt:lpstr>
      <vt:lpstr>Presentación de PowerPoint</vt:lpstr>
      <vt:lpstr>2.1.2. citas de más de 40 palabras</vt:lpstr>
      <vt:lpstr>Presentación de PowerPoint</vt:lpstr>
      <vt:lpstr>2.2 cita de parafraseo</vt:lpstr>
      <vt:lpstr>Presentación de PowerPoint</vt:lpstr>
      <vt:lpstr>2.3. Reglas según número de autores</vt:lpstr>
      <vt:lpstr>Presentación de PowerPoint</vt:lpstr>
      <vt:lpstr>Presentación de PowerPoint</vt:lpstr>
      <vt:lpstr>Cita de una cita</vt:lpstr>
      <vt:lpstr>Presentación de PowerPoint</vt:lpstr>
      <vt:lpstr>Cita de dos trabajos en el mismo paréntesis   Los estudios de autoimagen reflejan la frecuente aparición de adjetivo colectivista para describir al otro (Esqueda y Escalante, 2000; Montero, 1984; Shu y Diener, 1988).</vt:lpstr>
      <vt:lpstr>Presentación de PowerPoint</vt:lpstr>
      <vt:lpstr>Presentación de PowerPoint</vt:lpstr>
      <vt:lpstr>3.Referencias</vt:lpstr>
      <vt:lpstr>Formato lista de referencias</vt:lpstr>
      <vt:lpstr>¿Cuál es la diferencia entre la lista de referencias y la bibliografía?</vt:lpstr>
      <vt:lpstr>Presentación de PowerPoint</vt:lpstr>
      <vt:lpstr>3.1. Libros </vt:lpstr>
      <vt:lpstr>Presentación de PowerPoint</vt:lpstr>
      <vt:lpstr>Presentación de PowerPoint</vt:lpstr>
      <vt:lpstr>Presentación de PowerPoint</vt:lpstr>
      <vt:lpstr>3.2. publicaciones periódicas </vt:lpstr>
      <vt:lpstr>3.2.1 Artículos científicos (journal)</vt:lpstr>
      <vt:lpstr>Artículo con doi</vt:lpstr>
      <vt:lpstr>Artículo sin doi</vt:lpstr>
      <vt:lpstr>Variación de acuerdo a la cantidad de autores</vt:lpstr>
      <vt:lpstr>3.2.2 periódico</vt:lpstr>
      <vt:lpstr>Presentación de PowerPoint</vt:lpstr>
      <vt:lpstr>3.2.3 Artículos de revista (magazine)</vt:lpstr>
      <vt:lpstr>Presentación de PowerPoint</vt:lpstr>
      <vt:lpstr>3.3 otros tipos de texto</vt:lpstr>
      <vt:lpstr>3.3.1 Informes</vt:lpstr>
      <vt:lpstr>3.3.2 simposios y conferencias</vt:lpstr>
      <vt:lpstr>Presentación de PowerPoint</vt:lpstr>
      <vt:lpstr>3.3.5. Material electrónico</vt:lpstr>
      <vt:lpstr>Presentación de PowerPoint</vt:lpstr>
      <vt:lpstr>Presentación de PowerPoint</vt:lpstr>
      <vt:lpstr>Presentación de PowerPoint</vt:lpstr>
      <vt:lpstr>3.3.6 material legal</vt:lpstr>
      <vt:lpstr>Presentación de PowerPoint</vt:lpstr>
      <vt:lpstr>¿cómo hacer la portada?</vt:lpstr>
      <vt:lpstr>Presentación de PowerPoint</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Normas apa 6ta edición</dc:title>
  <dc:creator>Javiera Soto Barrios</dc:creator>
  <cp:lastModifiedBy>Javiera Soto Barrios</cp:lastModifiedBy>
  <cp:revision>72</cp:revision>
  <dcterms:created xsi:type="dcterms:W3CDTF">2021-03-27T23:53:12Z</dcterms:created>
  <dcterms:modified xsi:type="dcterms:W3CDTF">2021-08-24T03:26:57Z</dcterms:modified>
</cp:coreProperties>
</file>