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ink/inkAction1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  <p:sldMasterId id="2147483653" r:id="rId3"/>
  </p:sldMasterIdLst>
  <p:sldIdLst>
    <p:sldId id="337" r:id="rId4"/>
    <p:sldId id="341" r:id="rId5"/>
    <p:sldId id="338" r:id="rId6"/>
    <p:sldId id="342" r:id="rId7"/>
    <p:sldId id="339" r:id="rId8"/>
    <p:sldId id="343" r:id="rId9"/>
    <p:sldId id="344" r:id="rId10"/>
    <p:sldId id="340" r:id="rId11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93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2A40D"/>
    <a:srgbClr val="32AE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26" autoAdjust="0"/>
    <p:restoredTop sz="94628" autoAdjust="0"/>
  </p:normalViewPr>
  <p:slideViewPr>
    <p:cSldViewPr>
      <p:cViewPr varScale="1">
        <p:scale>
          <a:sx n="79" d="100"/>
          <a:sy n="79" d="100"/>
        </p:scale>
        <p:origin x="912" y="36"/>
      </p:cViewPr>
      <p:guideLst>
        <p:guide orient="horz" pos="1393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30612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1-09-20T22:12:17.644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act:action type="add" startTime="17722">
    <iact:property name="dataType"/>
    <iact:actionData xml:id="d0">
      <inkml:trace xmlns:inkml="http://www.w3.org/2003/InkML" xml:id="stk0" contextRef="#ctx0" brushRef="#br0">13071 5194 0,'19'-19'87,"0"19"-63,19 0-15,-19 0-3,-19-19 2,19 19 80,19 0-71,0 0-9,-19 0 2,0-19-3,57 19-1,-19 0 3,19 0 2,76 0-6,-37 0 2,37 0 2,0 0-2,-19 0 1,-76 0 0,-19 0 0,-19 0 0,38-19 74,0 0-68,-19 19-6,39-38 0,-77 19 0,38 19 0,-19-19 0,19 19-1,-19 0 2,19 0-1,19 0 8,-19-38-8,38 38 0,-38 0 0,19 0 0,76 0 0,-38 0 0,20 0 0,-58 0 0,38 0 0,19-38 0,-38 19 0,19 19 3,-38-19-6,-38 19 5,19 0 71,0 0-76,0 0 3,39 0 8,-39 0-8,0 0 0,-19 0 2,0 0-3,0 0 1,38 0 1,-19 0-2,19 0 0,-38 0 3,19 0-4,-19 0 3,76 38-2,-76-38 1,57 19 3,-19 19-5,39-38 1,18 57 3,-19-57-4,19 38 1,38-38 2,-95 19-1,57-19 0,-37 38 0,-58-38 0,38 0 0,-19 19 37,19-19-30,0 0-11,19 19 5,-19-19-2,57 19 5,-76-19-8,0 19 10,-19-19-11,19 19 37,-19-19-33,19 19 1,115 57 1,-39-18-2,-19-20 3,0 0-3,38 0 0,-76 19 1,-38-57 1,19 19-1,-19-19 0,1 0-1,-1 38 58,0-19-58,-19 0 1,19 38 8,-19-38-8,0 0 0,0 0 88,0 19 208,0-19-296,0 0 0,0 19 8,0-19-8,-38 19 0,-20 0 8,39-19-8,0-19 49,-57 38-41,57-38-9,-95 95 2,95-95-2,-57 39 1,57-39 0,-57 19 0,57 0 0,-38-19 49,38 0-50,-38 0 1,-38 0 0,37 0 4,-75 0-8,-133 0 4,-39 0 3,1 0-6,0 0 3,113 0 0,39 0 0,114 0 101,-342 0-78,303 0-26,-37-38 2,38 38 2,19 0-1,19 0 0,19 0-1,-38-39 2,-38 20 47,38 19-49,-95-19 1,94 19 0,-56-19 5,-76 19-10,0-38 5,19 19 1,-20 19-2,-37-38 1,19 19 0,56 0 0,134 19 0,-76 0 218,76 0-220,-57 0 53,57 0-54,-76-57 3,38 38 0,-76-19 0,-19 0 0,-58 19 0,172-19 0,19 19 194,19-38-190,0 38 6,0 0-2,0 0 0,0-19 0,0 19-8,0 0 17,19-19 28,-19 19-47,0 0 5,0-19 147,38-1-142,-38 20-9,0 0 2,19-19 6,-19 19-7,0 0 1,0 0-2,38 19 83,0-57-80,0 0-6,20 19 5,-1 0-2,-19 0 0,-19 19 1,0 0 2,0 0-4</inkml:trace>
    </iact:actionData>
  </iact:action>
  <iact:action type="add" startTime="23922">
    <iact:property name="dataType"/>
    <iact:actionData xml:id="d1">
      <inkml:trace xmlns:inkml="http://www.w3.org/2003/InkML" xml:id="stk1" contextRef="#ctx0" brushRef="#br0">8866 5746 0,'-76'0'111,"57"0"-102,19-19-3,-57 19 3,38-19 0,-77 19-3,-37-19 3,38-19-1,19 0-1,0 38 1,-38-57 0,-19 19 0,-20-19 2,58 38-3,0-19 1,76 38 1,-38-20 85,-19 20-86,-57-38 0,38 38 0,37 0 0,-18 0 0,-19 0 0,19 0 1,0 0-2,19-19 1,0 0 0,19 19 0,-57 0 0,38 0 0,19 0 0,-77 0 48,77 0-48,-38 0 0,-76 0 0,0 0 0,95 0 0,-96 0 4,1 0-8,114 0 4,-19 0 1,-19 0-2,38 0 1,0 0 0,-38 0 0,19 0 0,38 0 0,0 0 0,0 19 42,-38 19-35,38-19-4,-19-19-7,18 20 4,-56-1 0,19-19 0,-38 57 64,76-19-64,-19 19 3,0 0-6,0-19 3,19-19 0,-76 38 0,95-38 0,-38 0 0,19-19 0,0 0 1,0 19 1,0 19-5,-19 19 3,19-38 4,19 0-8,-19 19 4,0-19 8,19 0 48,0 19-56,0-19 0,0 0 0,0 38 0,0 1 11,0-20-14,38 38 4,19 19-1,19-38 1,-57-38 0,57 57-3,-19 0 2,19-38-1,-19 0 1,38 19 0,19-38-1,-56 0 1,-1 0 0,-19 0 1,0-19-2,76 19 2,-76-19-1,19 77 0,-38-77 0,57 19 0,-57-19 0,19 0 0,19 0 0,57 0 0,-18 19 0,-39-19 0,19 0 0,19 0 0,-19 0 2,0 0-4,-57 0 2,57 0 0,-38 0-1,19 0 6,-38 0-9,38 0 4,-37 0 0,94 0 0,-76 0 2,76 0-4,-38 0 4,0-19-2,-57 19 0,19-19 0,-19 19-2,19 0 2,-19 0 2,19 0 12,38-20-14,-38 20 0,39 0 0,18 0 0,19 0 0,-57 0 0,19 0 0,-38-38 0,0 38 1,-19 0-2,76 0 25,-57 0-24,38-38 0,-18 19 0,-1 19 0,57 0 3,19-19-6,-76 0 3,0 19 0,-38 0 0,0 0 0,0-19 0,76-19 33,-76 19-33,38 0 0,-38 19-1,20-19 1,-20 19 1,38-38-2,-38 0 2,-19 19 30,19 0-4,19-19-22,-19 19-5,0 19 17,-19-19-10,0-19-7,0 19 3,0 0 2,0 0-4,0 0 0,0 0-2,0 0 5,0-19-8,0 0 3,0 19 0,0 0 9,-19-19 1,0 38-9,-19-58 3,0 20-6,19 19 2,-19-38 2,0 57-1,18-19 0,20-19 352,0 0-352,0 19 0,0 0 0,0-19 0,0 19 8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851920" y="1794902"/>
            <a:ext cx="5292080" cy="1080121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>
                <a:ea typeface="맑은 고딕" pitchFamily="50" charset="-127"/>
              </a:rPr>
              <a:t>FREE </a:t>
            </a:r>
          </a:p>
          <a:p>
            <a:r>
              <a:rPr lang="en-US" altLang="ko-KR" dirty="0">
                <a:ea typeface="맑은 고딕" pitchFamily="50" charset="-127"/>
              </a:rPr>
              <a:t>PPT TEMPLATES</a:t>
            </a:r>
            <a:endParaRPr lang="en-US" altLang="ko-KR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851772" y="2947030"/>
            <a:ext cx="5292080" cy="48881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>
              <a:spcBef>
                <a:spcPts val="0"/>
              </a:spcBef>
              <a:defRPr/>
            </a:pPr>
            <a:r>
              <a:rPr lang="en-US" altLang="ko-KR" b="1" dirty="0"/>
              <a:t>INSERT THE TITLE </a:t>
            </a:r>
          </a:p>
          <a:p>
            <a:pPr>
              <a:spcBef>
                <a:spcPts val="0"/>
              </a:spcBef>
              <a:defRPr/>
            </a:pPr>
            <a:r>
              <a:rPr lang="en-US" altLang="ko-KR" b="1" dirty="0"/>
              <a:t>OF YOUR PRESENTATION HERE</a:t>
            </a:r>
            <a:endParaRPr lang="en-US" altLang="ko-KR" dirty="0"/>
          </a:p>
        </p:txBody>
      </p:sp>
      <p:pic>
        <p:nvPicPr>
          <p:cNvPr id="1026" name="Picture 2" descr="E:\002-KIMS BUSINESS\007-02-Fullslidesppt-Contents\20161228\02-edu\bulb-item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640" y="657349"/>
            <a:ext cx="1765300" cy="391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2736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and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43508" y="92609"/>
            <a:ext cx="8856984" cy="49582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1632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757696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0" y="1347774"/>
            <a:ext cx="2160240" cy="18720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2327920" y="1347774"/>
            <a:ext cx="2160240" cy="18720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4655840" y="1347774"/>
            <a:ext cx="2160240" cy="18720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6983760" y="1347774"/>
            <a:ext cx="2160240" cy="18720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3219822"/>
            <a:ext cx="2160000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2328000" y="3219822"/>
            <a:ext cx="2160000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4656000" y="3219822"/>
            <a:ext cx="2160000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6984000" y="3219822"/>
            <a:ext cx="2160000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5967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932113"/>
            <a:ext cx="9144000" cy="22113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1632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757696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5" name="Picture 3" descr="D:\Fullppt\005-PNG이미지\노트북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131590"/>
            <a:ext cx="7230270" cy="3677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513480" y="1626257"/>
            <a:ext cx="3465217" cy="256260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467544" y="3363838"/>
            <a:ext cx="3024336" cy="1008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260588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1632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757696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1759754"/>
            <a:ext cx="9144000" cy="22113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6" name="Picture 2" descr="D:\Fullppt\PNG이미지\핸드폰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208" y="1042230"/>
            <a:ext cx="2869272" cy="3474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380312" y="1175233"/>
            <a:ext cx="1008112" cy="25561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5643269" y="1261134"/>
            <a:ext cx="1654766" cy="25561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001373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-1"/>
            <a:ext cx="3059832" cy="51435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4860032" y="0"/>
            <a:ext cx="36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4896032" y="1311750"/>
            <a:ext cx="180000" cy="25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34402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s and Contents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-1"/>
            <a:ext cx="9144000" cy="30765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950635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131840" y="181632"/>
            <a:ext cx="6012160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131840" y="757696"/>
            <a:ext cx="6012160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-1"/>
            <a:ext cx="3059832" cy="51435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146470" y="1131590"/>
            <a:ext cx="3059832" cy="40119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888771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411510"/>
            <a:ext cx="6444208" cy="43204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35622" y="195487"/>
            <a:ext cx="1944216" cy="47525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2223854" y="195487"/>
            <a:ext cx="1944216" cy="47525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312086" y="195487"/>
            <a:ext cx="1944216" cy="47525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421378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s and Contents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444208" y="267494"/>
            <a:ext cx="2160000" cy="21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6444208" y="2715766"/>
            <a:ext cx="2160000" cy="21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3986213" y="267494"/>
            <a:ext cx="2160000" cy="21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986213" y="2715766"/>
            <a:ext cx="2160000" cy="21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093977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95536" y="3291830"/>
            <a:ext cx="8748464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95536" y="3867894"/>
            <a:ext cx="8748464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4963500"/>
            <a:ext cx="9144000" cy="18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4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67544" y="339502"/>
            <a:ext cx="3312128" cy="280807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995936" y="339502"/>
            <a:ext cx="4680520" cy="133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3995936" y="1815574"/>
            <a:ext cx="1440000" cy="133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5616196" y="1815574"/>
            <a:ext cx="1440000" cy="133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7236456" y="1815574"/>
            <a:ext cx="1440000" cy="133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524261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apes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6" y="92609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Fully Editable Shapes</a:t>
            </a:r>
          </a:p>
        </p:txBody>
      </p:sp>
    </p:spTree>
    <p:extLst>
      <p:ext uri="{BB962C8B-B14F-4D97-AF65-F5344CB8AC3E}">
        <p14:creationId xmlns:p14="http://schemas.microsoft.com/office/powerpoint/2010/main" val="3106909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572242"/>
            <a:ext cx="9144000" cy="5760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48" y="4148306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4" name="Oval 3"/>
          <p:cNvSpPr/>
          <p:nvPr userDrawn="1"/>
        </p:nvSpPr>
        <p:spPr>
          <a:xfrm>
            <a:off x="3311860" y="737642"/>
            <a:ext cx="2520280" cy="2520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Picture 2" descr="E:\002-KIMS BUSINESS\007-02-Fullslidesppt-Contents\20161228\02-edu\bulb-item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351" y="1139211"/>
            <a:ext cx="819298" cy="181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4771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11" name="Rounded Rectangle 10"/>
          <p:cNvSpPr/>
          <p:nvPr userDrawn="1"/>
        </p:nvSpPr>
        <p:spPr>
          <a:xfrm>
            <a:off x="354008" y="1131589"/>
            <a:ext cx="2849840" cy="364917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Rounded Rectangle 16"/>
          <p:cNvSpPr/>
          <p:nvPr userDrawn="1"/>
        </p:nvSpPr>
        <p:spPr>
          <a:xfrm>
            <a:off x="531932" y="1347500"/>
            <a:ext cx="108520" cy="3240473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8" name="Half Frame 17"/>
          <p:cNvSpPr/>
          <p:nvPr userDrawn="1"/>
        </p:nvSpPr>
        <p:spPr>
          <a:xfrm rot="5400000">
            <a:off x="2592642" y="1238201"/>
            <a:ext cx="502331" cy="50233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1822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2571750"/>
            <a:ext cx="9144000" cy="25717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2116108" y="843558"/>
            <a:ext cx="4896544" cy="34563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2116108" y="0"/>
            <a:ext cx="4896544" cy="1954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2116108" y="4948014"/>
            <a:ext cx="4896544" cy="1954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116108" y="3049518"/>
            <a:ext cx="4896544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116108" y="3625582"/>
            <a:ext cx="4896544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2050" name="Picture 2" descr="E:\002-KIMS BUSINESS\007-02-Fullslidesppt-Contents\20161228\02-edu\bulb-item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55985" y="1156325"/>
            <a:ext cx="816788" cy="1812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8235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649748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2571750"/>
            <a:ext cx="9144000" cy="25717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2116108" y="843558"/>
            <a:ext cx="4896544" cy="34563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2116108" y="0"/>
            <a:ext cx="4896544" cy="1954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2116108" y="4948014"/>
            <a:ext cx="4896544" cy="1954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116108" y="3049518"/>
            <a:ext cx="4896544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116108" y="3625582"/>
            <a:ext cx="4896544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2050" name="Picture 2" descr="E:\002-KIMS BUSINESS\007-02-Fullslidesppt-Contents\20161228\02-edu\bulb-item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55985" y="1156325"/>
            <a:ext cx="816788" cy="1812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9956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2604" y="0"/>
            <a:ext cx="158417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074" name="Picture 2" descr="E:\002-KIMS BUSINESS\007-02-Fullslidesppt-Contents\20161228\02-edu\bulb-item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84" y="938231"/>
            <a:ext cx="1584176" cy="351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002-KIMS BUSINESS\007-02-Fullslidesppt-Contents\20161228\02-edu\bulb-item.pn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789484" y="938231"/>
            <a:ext cx="792088" cy="351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5712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2604" y="0"/>
            <a:ext cx="158417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074" name="Picture 2" descr="E:\002-KIMS BUSINESS\007-02-Fullslidesppt-Contents\20161228\02-edu\bulb-item2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35" y="2931790"/>
            <a:ext cx="945499" cy="209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5998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3399842"/>
            <a:ext cx="9144000" cy="17436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4" name="Oval 3"/>
          <p:cNvSpPr/>
          <p:nvPr userDrawn="1"/>
        </p:nvSpPr>
        <p:spPr>
          <a:xfrm>
            <a:off x="4043561" y="2859782"/>
            <a:ext cx="1080120" cy="1080120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Picture 2" descr="E:\002-KIMS BUSINESS\007-02-Fullslidesppt-Contents\20161228\02-edu\bulb-item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057" y="3010192"/>
            <a:ext cx="351128" cy="77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6867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4963500"/>
            <a:ext cx="9144000" cy="18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9144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2904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960850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6683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4" r:id="rId3"/>
    <p:sldLayoutId id="2147483675" r:id="rId4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7555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72" r:id="rId2"/>
    <p:sldLayoutId id="2147483670" r:id="rId3"/>
    <p:sldLayoutId id="2147483652" r:id="rId4"/>
    <p:sldLayoutId id="2147483671" r:id="rId5"/>
    <p:sldLayoutId id="2147483655" r:id="rId6"/>
    <p:sldLayoutId id="2147483662" r:id="rId7"/>
    <p:sldLayoutId id="2147483663" r:id="rId8"/>
    <p:sldLayoutId id="2147483665" r:id="rId9"/>
    <p:sldLayoutId id="2147483666" r:id="rId10"/>
    <p:sldLayoutId id="2147483667" r:id="rId11"/>
    <p:sldLayoutId id="2147483664" r:id="rId12"/>
    <p:sldLayoutId id="2147483668" r:id="rId13"/>
    <p:sldLayoutId id="2147483669" r:id="rId14"/>
    <p:sldLayoutId id="2147483673" r:id="rId15"/>
    <p:sldLayoutId id="2147483656" r:id="rId16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710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microsoft.com/office/2011/relationships/inkAction" Target="../ink/inkAction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ADB8BF13-B18F-4BAF-BBA7-F16AE962C0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CL" dirty="0"/>
              <a:t>Subsección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5466C5B-B354-435A-B402-7E3A394EC3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E1F4B37-CC30-4071-88CF-4500A57F62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407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340"/>
    </mc:Choice>
    <mc:Fallback>
      <p:transition spd="slow" advTm="1173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ame 16"/>
          <p:cNvSpPr/>
          <p:nvPr/>
        </p:nvSpPr>
        <p:spPr>
          <a:xfrm>
            <a:off x="215516" y="177378"/>
            <a:ext cx="8712968" cy="4788744"/>
          </a:xfrm>
          <a:prstGeom prst="frame">
            <a:avLst>
              <a:gd name="adj1" fmla="val 89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552033" y="0"/>
            <a:ext cx="2115966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Text Placeholder 1"/>
          <p:cNvSpPr txBox="1">
            <a:spLocks/>
          </p:cNvSpPr>
          <p:nvPr/>
        </p:nvSpPr>
        <p:spPr>
          <a:xfrm>
            <a:off x="6547071" y="771302"/>
            <a:ext cx="2017021" cy="144040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CL" altLang="ko-KR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Estructura</a:t>
            </a:r>
          </a:p>
          <a:p>
            <a:pPr marL="0" indent="0" algn="r">
              <a:buNone/>
            </a:pPr>
            <a:r>
              <a:rPr lang="es-CL" altLang="ko-KR" sz="2000" b="1" i="1" dirty="0">
                <a:solidFill>
                  <a:schemeClr val="bg1"/>
                </a:solidFill>
                <a:latin typeface="+mj-lt"/>
                <a:cs typeface="Arial" pitchFamily="34" charset="0"/>
              </a:rPr>
              <a:t>Subsección</a:t>
            </a:r>
            <a:endParaRPr lang="ko-KR" altLang="en-US" sz="2000" b="1" i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13" name="Group 13318">
            <a:extLst>
              <a:ext uri="{FF2B5EF4-FFF2-40B4-BE49-F238E27FC236}">
                <a16:creationId xmlns:a16="http://schemas.microsoft.com/office/drawing/2014/main" id="{6FA50633-6937-440C-A6E4-8E1E725B0557}"/>
              </a:ext>
            </a:extLst>
          </p:cNvPr>
          <p:cNvGrpSpPr/>
          <p:nvPr/>
        </p:nvGrpSpPr>
        <p:grpSpPr>
          <a:xfrm rot="18517635">
            <a:off x="502452" y="237300"/>
            <a:ext cx="774717" cy="1199079"/>
            <a:chOff x="1359132" y="345882"/>
            <a:chExt cx="1966239" cy="4200564"/>
          </a:xfrm>
        </p:grpSpPr>
        <p:grpSp>
          <p:nvGrpSpPr>
            <p:cNvPr id="15" name="Group 23">
              <a:extLst>
                <a:ext uri="{FF2B5EF4-FFF2-40B4-BE49-F238E27FC236}">
                  <a16:creationId xmlns:a16="http://schemas.microsoft.com/office/drawing/2014/main" id="{D6B5CC09-38E5-4543-90FC-92F3B346045B}"/>
                </a:ext>
              </a:extLst>
            </p:cNvPr>
            <p:cNvGrpSpPr/>
            <p:nvPr/>
          </p:nvGrpSpPr>
          <p:grpSpPr>
            <a:xfrm>
              <a:off x="2073901" y="2186669"/>
              <a:ext cx="501313" cy="2359777"/>
              <a:chOff x="2810055" y="1677194"/>
              <a:chExt cx="535258" cy="2519562"/>
            </a:xfrm>
          </p:grpSpPr>
          <p:sp>
            <p:nvSpPr>
              <p:cNvPr id="33" name="Rectangle 8">
                <a:extLst>
                  <a:ext uri="{FF2B5EF4-FFF2-40B4-BE49-F238E27FC236}">
                    <a16:creationId xmlns:a16="http://schemas.microsoft.com/office/drawing/2014/main" id="{85C6AF63-5B68-483B-B370-BF9E67D2C646}"/>
                  </a:ext>
                </a:extLst>
              </p:cNvPr>
              <p:cNvSpPr/>
              <p:nvPr/>
            </p:nvSpPr>
            <p:spPr>
              <a:xfrm>
                <a:off x="2810675" y="3399597"/>
                <a:ext cx="534638" cy="779141"/>
              </a:xfrm>
              <a:custGeom>
                <a:avLst/>
                <a:gdLst/>
                <a:ahLst/>
                <a:cxnLst/>
                <a:rect l="l" t="t" r="r" b="b"/>
                <a:pathLst>
                  <a:path w="1802378" h="1800199">
                    <a:moveTo>
                      <a:pt x="0" y="0"/>
                    </a:moveTo>
                    <a:lnTo>
                      <a:pt x="1802378" y="0"/>
                    </a:lnTo>
                    <a:lnTo>
                      <a:pt x="1802378" y="289727"/>
                    </a:lnTo>
                    <a:lnTo>
                      <a:pt x="1801366" y="289727"/>
                    </a:lnTo>
                    <a:lnTo>
                      <a:pt x="901188" y="1800199"/>
                    </a:lnTo>
                    <a:lnTo>
                      <a:pt x="1012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>
                      <a:lumMod val="70000"/>
                      <a:lumOff val="30000"/>
                    </a:schemeClr>
                  </a:gs>
                  <a:gs pos="100000">
                    <a:schemeClr val="accent2">
                      <a:lumMod val="70000"/>
                      <a:lumOff val="3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4" name="Rectangle 8">
                <a:extLst>
                  <a:ext uri="{FF2B5EF4-FFF2-40B4-BE49-F238E27FC236}">
                    <a16:creationId xmlns:a16="http://schemas.microsoft.com/office/drawing/2014/main" id="{C0EEEBFC-9398-4920-91F8-8E6B01780BB8}"/>
                  </a:ext>
                </a:extLst>
              </p:cNvPr>
              <p:cNvSpPr/>
              <p:nvPr/>
            </p:nvSpPr>
            <p:spPr>
              <a:xfrm>
                <a:off x="2984722" y="3392706"/>
                <a:ext cx="180870" cy="787996"/>
              </a:xfrm>
              <a:custGeom>
                <a:avLst/>
                <a:gdLst>
                  <a:gd name="connsiteX0" fmla="*/ 0 w 1359043"/>
                  <a:gd name="connsiteY0" fmla="*/ 0 h 1813992"/>
                  <a:gd name="connsiteX1" fmla="*/ 1359043 w 1359043"/>
                  <a:gd name="connsiteY1" fmla="*/ 0 h 1813992"/>
                  <a:gd name="connsiteX2" fmla="*/ 1359043 w 1359043"/>
                  <a:gd name="connsiteY2" fmla="*/ 212596 h 1813992"/>
                  <a:gd name="connsiteX3" fmla="*/ 806822 w 1359043"/>
                  <a:gd name="connsiteY3" fmla="*/ 1813992 h 1813992"/>
                  <a:gd name="connsiteX4" fmla="*/ 1012 w 1359043"/>
                  <a:gd name="connsiteY4" fmla="*/ 289727 h 1813992"/>
                  <a:gd name="connsiteX5" fmla="*/ 0 w 1359043"/>
                  <a:gd name="connsiteY5" fmla="*/ 289727 h 1813992"/>
                  <a:gd name="connsiteX6" fmla="*/ 0 w 1359043"/>
                  <a:gd name="connsiteY6" fmla="*/ 288030 h 1813992"/>
                  <a:gd name="connsiteX7" fmla="*/ 0 w 1359043"/>
                  <a:gd name="connsiteY7" fmla="*/ 0 h 1813992"/>
                  <a:gd name="connsiteX0" fmla="*/ 0 w 1359043"/>
                  <a:gd name="connsiteY0" fmla="*/ 0 h 1820658"/>
                  <a:gd name="connsiteX1" fmla="*/ 1359043 w 1359043"/>
                  <a:gd name="connsiteY1" fmla="*/ 0 h 1820658"/>
                  <a:gd name="connsiteX2" fmla="*/ 1359043 w 1359043"/>
                  <a:gd name="connsiteY2" fmla="*/ 212596 h 1820658"/>
                  <a:gd name="connsiteX3" fmla="*/ 720119 w 1359043"/>
                  <a:gd name="connsiteY3" fmla="*/ 1820658 h 1820658"/>
                  <a:gd name="connsiteX4" fmla="*/ 1012 w 1359043"/>
                  <a:gd name="connsiteY4" fmla="*/ 289727 h 1820658"/>
                  <a:gd name="connsiteX5" fmla="*/ 0 w 1359043"/>
                  <a:gd name="connsiteY5" fmla="*/ 289727 h 1820658"/>
                  <a:gd name="connsiteX6" fmla="*/ 0 w 1359043"/>
                  <a:gd name="connsiteY6" fmla="*/ 288030 h 1820658"/>
                  <a:gd name="connsiteX7" fmla="*/ 0 w 1359043"/>
                  <a:gd name="connsiteY7" fmla="*/ 0 h 1820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59043" h="1820658">
                    <a:moveTo>
                      <a:pt x="0" y="0"/>
                    </a:moveTo>
                    <a:lnTo>
                      <a:pt x="1359043" y="0"/>
                    </a:lnTo>
                    <a:lnTo>
                      <a:pt x="1359043" y="212596"/>
                    </a:lnTo>
                    <a:lnTo>
                      <a:pt x="720119" y="1820658"/>
                    </a:lnTo>
                    <a:lnTo>
                      <a:pt x="1012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>
                      <a:lumMod val="50000"/>
                      <a:lumOff val="50000"/>
                    </a:schemeClr>
                  </a:gs>
                  <a:gs pos="100000">
                    <a:schemeClr val="accent2">
                      <a:lumMod val="50000"/>
                      <a:lumOff val="5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5" name="Rectangle 8">
                <a:extLst>
                  <a:ext uri="{FF2B5EF4-FFF2-40B4-BE49-F238E27FC236}">
                    <a16:creationId xmlns:a16="http://schemas.microsoft.com/office/drawing/2014/main" id="{CC9DB3D8-8179-415D-975C-959B460DC9DE}"/>
                  </a:ext>
                </a:extLst>
              </p:cNvPr>
              <p:cNvSpPr/>
              <p:nvPr/>
            </p:nvSpPr>
            <p:spPr>
              <a:xfrm>
                <a:off x="2810055" y="3399597"/>
                <a:ext cx="264192" cy="763141"/>
              </a:xfrm>
              <a:custGeom>
                <a:avLst/>
                <a:gdLst>
                  <a:gd name="connsiteX0" fmla="*/ 0 w 1345558"/>
                  <a:gd name="connsiteY0" fmla="*/ 0 h 1783227"/>
                  <a:gd name="connsiteX1" fmla="*/ 897414 w 1345558"/>
                  <a:gd name="connsiteY1" fmla="*/ 0 h 1783227"/>
                  <a:gd name="connsiteX2" fmla="*/ 901843 w 1345558"/>
                  <a:gd name="connsiteY2" fmla="*/ 212596 h 1783227"/>
                  <a:gd name="connsiteX3" fmla="*/ 1345558 w 1345558"/>
                  <a:gd name="connsiteY3" fmla="*/ 1783227 h 1783227"/>
                  <a:gd name="connsiteX4" fmla="*/ 1012 w 1345558"/>
                  <a:gd name="connsiteY4" fmla="*/ 289727 h 1783227"/>
                  <a:gd name="connsiteX5" fmla="*/ 0 w 1345558"/>
                  <a:gd name="connsiteY5" fmla="*/ 289727 h 1783227"/>
                  <a:gd name="connsiteX6" fmla="*/ 0 w 1345558"/>
                  <a:gd name="connsiteY6" fmla="*/ 288030 h 1783227"/>
                  <a:gd name="connsiteX7" fmla="*/ 0 w 1345558"/>
                  <a:gd name="connsiteY7" fmla="*/ 0 h 1783227"/>
                  <a:gd name="connsiteX0" fmla="*/ 0 w 1331023"/>
                  <a:gd name="connsiteY0" fmla="*/ 0 h 1763232"/>
                  <a:gd name="connsiteX1" fmla="*/ 897414 w 1331023"/>
                  <a:gd name="connsiteY1" fmla="*/ 0 h 1763232"/>
                  <a:gd name="connsiteX2" fmla="*/ 901843 w 1331023"/>
                  <a:gd name="connsiteY2" fmla="*/ 212596 h 1763232"/>
                  <a:gd name="connsiteX3" fmla="*/ 1331023 w 1331023"/>
                  <a:gd name="connsiteY3" fmla="*/ 1763232 h 1763232"/>
                  <a:gd name="connsiteX4" fmla="*/ 1012 w 1331023"/>
                  <a:gd name="connsiteY4" fmla="*/ 289727 h 1763232"/>
                  <a:gd name="connsiteX5" fmla="*/ 0 w 1331023"/>
                  <a:gd name="connsiteY5" fmla="*/ 289727 h 1763232"/>
                  <a:gd name="connsiteX6" fmla="*/ 0 w 1331023"/>
                  <a:gd name="connsiteY6" fmla="*/ 288030 h 1763232"/>
                  <a:gd name="connsiteX7" fmla="*/ 0 w 1331023"/>
                  <a:gd name="connsiteY7" fmla="*/ 0 h 1763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31023" h="1763232">
                    <a:moveTo>
                      <a:pt x="0" y="0"/>
                    </a:moveTo>
                    <a:lnTo>
                      <a:pt x="897414" y="0"/>
                    </a:lnTo>
                    <a:cubicBezTo>
                      <a:pt x="898890" y="70865"/>
                      <a:pt x="900367" y="141731"/>
                      <a:pt x="901843" y="212596"/>
                    </a:cubicBezTo>
                    <a:lnTo>
                      <a:pt x="1331023" y="1763232"/>
                    </a:lnTo>
                    <a:lnTo>
                      <a:pt x="1012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>
                      <a:lumMod val="30000"/>
                      <a:lumOff val="70000"/>
                    </a:schemeClr>
                  </a:gs>
                  <a:gs pos="100000">
                    <a:schemeClr val="accent2">
                      <a:lumMod val="30000"/>
                      <a:lumOff val="7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6" name="Rectangle 2">
                <a:extLst>
                  <a:ext uri="{FF2B5EF4-FFF2-40B4-BE49-F238E27FC236}">
                    <a16:creationId xmlns:a16="http://schemas.microsoft.com/office/drawing/2014/main" id="{39B708E1-9189-47FA-A157-D053BA2AA255}"/>
                  </a:ext>
                </a:extLst>
              </p:cNvPr>
              <p:cNvSpPr/>
              <p:nvPr/>
            </p:nvSpPr>
            <p:spPr>
              <a:xfrm>
                <a:off x="2811292" y="1677194"/>
                <a:ext cx="177768" cy="1815900"/>
              </a:xfrm>
              <a:custGeom>
                <a:avLst/>
                <a:gdLst/>
                <a:ahLst/>
                <a:cxnLst/>
                <a:rect l="l" t="t" r="r" b="b"/>
                <a:pathLst>
                  <a:path w="571061" h="4392488">
                    <a:moveTo>
                      <a:pt x="0" y="0"/>
                    </a:moveTo>
                    <a:lnTo>
                      <a:pt x="571061" y="0"/>
                    </a:lnTo>
                    <a:lnTo>
                      <a:pt x="571061" y="4392488"/>
                    </a:lnTo>
                    <a:lnTo>
                      <a:pt x="560315" y="4392488"/>
                    </a:lnTo>
                    <a:cubicBezTo>
                      <a:pt x="531263" y="4268191"/>
                      <a:pt x="419108" y="4176464"/>
                      <a:pt x="285530" y="4176464"/>
                    </a:cubicBezTo>
                    <a:cubicBezTo>
                      <a:pt x="151952" y="4176464"/>
                      <a:pt x="39798" y="4268191"/>
                      <a:pt x="10747" y="4392488"/>
                    </a:cubicBezTo>
                    <a:lnTo>
                      <a:pt x="0" y="439248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30000"/>
                      <a:lumOff val="70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7" name="Rectangle 2">
                <a:extLst>
                  <a:ext uri="{FF2B5EF4-FFF2-40B4-BE49-F238E27FC236}">
                    <a16:creationId xmlns:a16="http://schemas.microsoft.com/office/drawing/2014/main" id="{1AF4493A-A9B1-45D2-A825-06CD9CA0DF8A}"/>
                  </a:ext>
                </a:extLst>
              </p:cNvPr>
              <p:cNvSpPr/>
              <p:nvPr/>
            </p:nvSpPr>
            <p:spPr>
              <a:xfrm>
                <a:off x="2987824" y="1677195"/>
                <a:ext cx="177768" cy="1815900"/>
              </a:xfrm>
              <a:custGeom>
                <a:avLst/>
                <a:gdLst/>
                <a:ahLst/>
                <a:cxnLst/>
                <a:rect l="l" t="t" r="r" b="b"/>
                <a:pathLst>
                  <a:path w="571061" h="4392488">
                    <a:moveTo>
                      <a:pt x="0" y="0"/>
                    </a:moveTo>
                    <a:lnTo>
                      <a:pt x="571061" y="0"/>
                    </a:lnTo>
                    <a:lnTo>
                      <a:pt x="571061" y="4392488"/>
                    </a:lnTo>
                    <a:lnTo>
                      <a:pt x="560315" y="4392488"/>
                    </a:lnTo>
                    <a:cubicBezTo>
                      <a:pt x="531263" y="4268191"/>
                      <a:pt x="419108" y="4176464"/>
                      <a:pt x="285530" y="4176464"/>
                    </a:cubicBezTo>
                    <a:cubicBezTo>
                      <a:pt x="151952" y="4176464"/>
                      <a:pt x="39798" y="4268191"/>
                      <a:pt x="10747" y="4392488"/>
                    </a:cubicBezTo>
                    <a:lnTo>
                      <a:pt x="0" y="439248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50000"/>
                      <a:lumOff val="50000"/>
                    </a:schemeClr>
                  </a:gs>
                  <a:gs pos="100000">
                    <a:schemeClr val="accent1">
                      <a:lumMod val="50000"/>
                      <a:lumOff val="5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8" name="Rectangle 2">
                <a:extLst>
                  <a:ext uri="{FF2B5EF4-FFF2-40B4-BE49-F238E27FC236}">
                    <a16:creationId xmlns:a16="http://schemas.microsoft.com/office/drawing/2014/main" id="{4AA431E5-EFDB-4DAC-9AF3-663AB739AFC9}"/>
                  </a:ext>
                </a:extLst>
              </p:cNvPr>
              <p:cNvSpPr/>
              <p:nvPr/>
            </p:nvSpPr>
            <p:spPr>
              <a:xfrm>
                <a:off x="3165590" y="1677196"/>
                <a:ext cx="177768" cy="1815899"/>
              </a:xfrm>
              <a:custGeom>
                <a:avLst/>
                <a:gdLst/>
                <a:ahLst/>
                <a:cxnLst/>
                <a:rect l="l" t="t" r="r" b="b"/>
                <a:pathLst>
                  <a:path w="571061" h="4392488">
                    <a:moveTo>
                      <a:pt x="0" y="0"/>
                    </a:moveTo>
                    <a:lnTo>
                      <a:pt x="571061" y="0"/>
                    </a:lnTo>
                    <a:lnTo>
                      <a:pt x="571061" y="4392488"/>
                    </a:lnTo>
                    <a:lnTo>
                      <a:pt x="560315" y="4392488"/>
                    </a:lnTo>
                    <a:cubicBezTo>
                      <a:pt x="531263" y="4268191"/>
                      <a:pt x="419108" y="4176464"/>
                      <a:pt x="285530" y="4176464"/>
                    </a:cubicBezTo>
                    <a:cubicBezTo>
                      <a:pt x="151952" y="4176464"/>
                      <a:pt x="39798" y="4268191"/>
                      <a:pt x="10747" y="4392488"/>
                    </a:cubicBezTo>
                    <a:lnTo>
                      <a:pt x="0" y="439248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9" name="Isosceles Triangle 4">
                <a:extLst>
                  <a:ext uri="{FF2B5EF4-FFF2-40B4-BE49-F238E27FC236}">
                    <a16:creationId xmlns:a16="http://schemas.microsoft.com/office/drawing/2014/main" id="{E1B71BA8-B0E1-42C7-ABA0-404A7494D0B3}"/>
                  </a:ext>
                </a:extLst>
              </p:cNvPr>
              <p:cNvSpPr/>
              <p:nvPr/>
            </p:nvSpPr>
            <p:spPr>
              <a:xfrm rot="10800000">
                <a:off x="2987823" y="3961239"/>
                <a:ext cx="177768" cy="235517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6" name="Group 26">
              <a:extLst>
                <a:ext uri="{FF2B5EF4-FFF2-40B4-BE49-F238E27FC236}">
                  <a16:creationId xmlns:a16="http://schemas.microsoft.com/office/drawing/2014/main" id="{C3D302A2-4632-4563-B820-B9AFE68AA955}"/>
                </a:ext>
              </a:extLst>
            </p:cNvPr>
            <p:cNvGrpSpPr/>
            <p:nvPr/>
          </p:nvGrpSpPr>
          <p:grpSpPr>
            <a:xfrm>
              <a:off x="1359132" y="345882"/>
              <a:ext cx="1966239" cy="1811155"/>
              <a:chOff x="1888981" y="1110787"/>
              <a:chExt cx="2254374" cy="2076562"/>
            </a:xfrm>
          </p:grpSpPr>
          <p:sp>
            <p:nvSpPr>
              <p:cNvPr id="18" name="Teardrop 30">
                <a:extLst>
                  <a:ext uri="{FF2B5EF4-FFF2-40B4-BE49-F238E27FC236}">
                    <a16:creationId xmlns:a16="http://schemas.microsoft.com/office/drawing/2014/main" id="{2A9FEAAE-5406-4243-8B3E-8158A5104E5B}"/>
                  </a:ext>
                </a:extLst>
              </p:cNvPr>
              <p:cNvSpPr/>
              <p:nvPr/>
            </p:nvSpPr>
            <p:spPr>
              <a:xfrm rot="8100000">
                <a:off x="2322441" y="1563466"/>
                <a:ext cx="1333455" cy="1333457"/>
              </a:xfrm>
              <a:custGeom>
                <a:avLst/>
                <a:gdLst>
                  <a:gd name="connsiteX0" fmla="*/ 293361 w 2192670"/>
                  <a:gd name="connsiteY0" fmla="*/ 1899310 h 2192671"/>
                  <a:gd name="connsiteX1" fmla="*/ 0 w 2192670"/>
                  <a:gd name="connsiteY1" fmla="*/ 1191074 h 2192671"/>
                  <a:gd name="connsiteX2" fmla="*/ 1001597 w 2192670"/>
                  <a:gd name="connsiteY2" fmla="*/ 189477 h 2192671"/>
                  <a:gd name="connsiteX3" fmla="*/ 1341342 w 2192670"/>
                  <a:gd name="connsiteY3" fmla="*/ 189477 h 2192671"/>
                  <a:gd name="connsiteX4" fmla="*/ 1530818 w 2192670"/>
                  <a:gd name="connsiteY4" fmla="*/ 0 h 2192671"/>
                  <a:gd name="connsiteX5" fmla="*/ 1806586 w 2192670"/>
                  <a:gd name="connsiteY5" fmla="*/ 0 h 2192671"/>
                  <a:gd name="connsiteX6" fmla="*/ 1996062 w 2192670"/>
                  <a:gd name="connsiteY6" fmla="*/ 189477 h 2192671"/>
                  <a:gd name="connsiteX7" fmla="*/ 2003194 w 2192670"/>
                  <a:gd name="connsiteY7" fmla="*/ 189477 h 2192671"/>
                  <a:gd name="connsiteX8" fmla="*/ 2003194 w 2192670"/>
                  <a:gd name="connsiteY8" fmla="*/ 196609 h 2192671"/>
                  <a:gd name="connsiteX9" fmla="*/ 2192670 w 2192670"/>
                  <a:gd name="connsiteY9" fmla="*/ 386085 h 2192671"/>
                  <a:gd name="connsiteX10" fmla="*/ 2192670 w 2192670"/>
                  <a:gd name="connsiteY10" fmla="*/ 661852 h 2192671"/>
                  <a:gd name="connsiteX11" fmla="*/ 2003193 w 2192670"/>
                  <a:gd name="connsiteY11" fmla="*/ 851329 h 2192671"/>
                  <a:gd name="connsiteX12" fmla="*/ 2003194 w 2192670"/>
                  <a:gd name="connsiteY12" fmla="*/ 1191074 h 2192671"/>
                  <a:gd name="connsiteX13" fmla="*/ 1001597 w 2192670"/>
                  <a:gd name="connsiteY13" fmla="*/ 2192671 h 2192671"/>
                  <a:gd name="connsiteX14" fmla="*/ 293361 w 2192670"/>
                  <a:gd name="connsiteY14" fmla="*/ 1899310 h 219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92670" h="2192671">
                    <a:moveTo>
                      <a:pt x="293361" y="1899310"/>
                    </a:moveTo>
                    <a:cubicBezTo>
                      <a:pt x="112107" y="1718057"/>
                      <a:pt x="0" y="1467657"/>
                      <a:pt x="0" y="1191074"/>
                    </a:cubicBezTo>
                    <a:cubicBezTo>
                      <a:pt x="0" y="637907"/>
                      <a:pt x="448430" y="189477"/>
                      <a:pt x="1001597" y="189477"/>
                    </a:cubicBezTo>
                    <a:lnTo>
                      <a:pt x="1341342" y="189477"/>
                    </a:lnTo>
                    <a:lnTo>
                      <a:pt x="1530818" y="0"/>
                    </a:lnTo>
                    <a:cubicBezTo>
                      <a:pt x="1606970" y="-76151"/>
                      <a:pt x="1730435" y="-76151"/>
                      <a:pt x="1806586" y="0"/>
                    </a:cubicBezTo>
                    <a:lnTo>
                      <a:pt x="1996062" y="189477"/>
                    </a:lnTo>
                    <a:lnTo>
                      <a:pt x="2003194" y="189477"/>
                    </a:lnTo>
                    <a:lnTo>
                      <a:pt x="2003194" y="196609"/>
                    </a:lnTo>
                    <a:lnTo>
                      <a:pt x="2192670" y="386085"/>
                    </a:lnTo>
                    <a:cubicBezTo>
                      <a:pt x="2268822" y="462236"/>
                      <a:pt x="2268822" y="585701"/>
                      <a:pt x="2192670" y="661852"/>
                    </a:cubicBezTo>
                    <a:lnTo>
                      <a:pt x="2003193" y="851329"/>
                    </a:lnTo>
                    <a:cubicBezTo>
                      <a:pt x="2003193" y="964577"/>
                      <a:pt x="2003194" y="1077826"/>
                      <a:pt x="2003194" y="1191074"/>
                    </a:cubicBezTo>
                    <a:cubicBezTo>
                      <a:pt x="2003194" y="1744241"/>
                      <a:pt x="1554764" y="2192671"/>
                      <a:pt x="1001597" y="2192671"/>
                    </a:cubicBezTo>
                    <a:cubicBezTo>
                      <a:pt x="725014" y="2192671"/>
                      <a:pt x="474614" y="2080563"/>
                      <a:pt x="293361" y="1899310"/>
                    </a:cubicBezTo>
                    <a:close/>
                  </a:path>
                </a:pathLst>
              </a:custGeom>
              <a:solidFill>
                <a:schemeClr val="bg1"/>
              </a:solidFill>
              <a:ln w="508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9" name="Trapezoid 24">
                <a:extLst>
                  <a:ext uri="{FF2B5EF4-FFF2-40B4-BE49-F238E27FC236}">
                    <a16:creationId xmlns:a16="http://schemas.microsoft.com/office/drawing/2014/main" id="{5E0250CC-43C5-4BFE-9F6E-E224C2E358AC}"/>
                  </a:ext>
                </a:extLst>
              </p:cNvPr>
              <p:cNvSpPr/>
              <p:nvPr/>
            </p:nvSpPr>
            <p:spPr>
              <a:xfrm rot="10800000">
                <a:off x="2751763" y="2230194"/>
                <a:ext cx="457200" cy="783671"/>
              </a:xfrm>
              <a:prstGeom prst="trapezoid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Rounded Rectangle 18">
                <a:extLst>
                  <a:ext uri="{FF2B5EF4-FFF2-40B4-BE49-F238E27FC236}">
                    <a16:creationId xmlns:a16="http://schemas.microsoft.com/office/drawing/2014/main" id="{58EC44FC-9ECA-494A-B4A0-6AEB6A0DEF65}"/>
                  </a:ext>
                </a:extLst>
              </p:cNvPr>
              <p:cNvSpPr/>
              <p:nvPr/>
            </p:nvSpPr>
            <p:spPr>
              <a:xfrm rot="2700000">
                <a:off x="3710962" y="1407964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Rounded Rectangle 19">
                <a:extLst>
                  <a:ext uri="{FF2B5EF4-FFF2-40B4-BE49-F238E27FC236}">
                    <a16:creationId xmlns:a16="http://schemas.microsoft.com/office/drawing/2014/main" id="{596EF08C-7F93-42A3-AC77-3C5A2EF000B8}"/>
                  </a:ext>
                </a:extLst>
              </p:cNvPr>
              <p:cNvSpPr/>
              <p:nvPr/>
            </p:nvSpPr>
            <p:spPr>
              <a:xfrm rot="18900000" flipH="1">
                <a:off x="2156327" y="1407964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Rounded Rectangle 20">
                <a:extLst>
                  <a:ext uri="{FF2B5EF4-FFF2-40B4-BE49-F238E27FC236}">
                    <a16:creationId xmlns:a16="http://schemas.microsoft.com/office/drawing/2014/main" id="{106B22B0-BAE2-42E9-B448-61373DDB9EEE}"/>
                  </a:ext>
                </a:extLst>
              </p:cNvPr>
              <p:cNvSpPr/>
              <p:nvPr/>
            </p:nvSpPr>
            <p:spPr>
              <a:xfrm>
                <a:off x="2935970" y="1110787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Rounded Rectangle 21">
                <a:extLst>
                  <a:ext uri="{FF2B5EF4-FFF2-40B4-BE49-F238E27FC236}">
                    <a16:creationId xmlns:a16="http://schemas.microsoft.com/office/drawing/2014/main" id="{F4A508F5-9222-425B-B618-A6C6DFD07D57}"/>
                  </a:ext>
                </a:extLst>
              </p:cNvPr>
              <p:cNvSpPr/>
              <p:nvPr/>
            </p:nvSpPr>
            <p:spPr>
              <a:xfrm rot="5400000">
                <a:off x="3933668" y="1996109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Rounded Rectangle 22">
                <a:extLst>
                  <a:ext uri="{FF2B5EF4-FFF2-40B4-BE49-F238E27FC236}">
                    <a16:creationId xmlns:a16="http://schemas.microsoft.com/office/drawing/2014/main" id="{B2B723EC-9487-4E5B-A985-3E7CBA70FC61}"/>
                  </a:ext>
                </a:extLst>
              </p:cNvPr>
              <p:cNvSpPr/>
              <p:nvPr/>
            </p:nvSpPr>
            <p:spPr>
              <a:xfrm rot="16200000" flipH="1">
                <a:off x="1978847" y="1919902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Rounded Rectangle 25">
                <a:extLst>
                  <a:ext uri="{FF2B5EF4-FFF2-40B4-BE49-F238E27FC236}">
                    <a16:creationId xmlns:a16="http://schemas.microsoft.com/office/drawing/2014/main" id="{AB10BD96-4675-4867-B3BB-E062E016593D}"/>
                  </a:ext>
                </a:extLst>
              </p:cNvPr>
              <p:cNvSpPr/>
              <p:nvPr/>
            </p:nvSpPr>
            <p:spPr>
              <a:xfrm>
                <a:off x="2692290" y="3074683"/>
                <a:ext cx="612000" cy="112666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30" name="Rounded Rectangle 27">
                <a:extLst>
                  <a:ext uri="{FF2B5EF4-FFF2-40B4-BE49-F238E27FC236}">
                    <a16:creationId xmlns:a16="http://schemas.microsoft.com/office/drawing/2014/main" id="{9DCBABB0-38BF-4A30-8967-808D8D54D563}"/>
                  </a:ext>
                </a:extLst>
              </p:cNvPr>
              <p:cNvSpPr/>
              <p:nvPr/>
            </p:nvSpPr>
            <p:spPr>
              <a:xfrm>
                <a:off x="2833284" y="2139702"/>
                <a:ext cx="71867" cy="179668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Rounded Rectangle 28">
                <a:extLst>
                  <a:ext uri="{FF2B5EF4-FFF2-40B4-BE49-F238E27FC236}">
                    <a16:creationId xmlns:a16="http://schemas.microsoft.com/office/drawing/2014/main" id="{76FE8680-C18B-446E-BBDB-BC642611E54C}"/>
                  </a:ext>
                </a:extLst>
              </p:cNvPr>
              <p:cNvSpPr/>
              <p:nvPr/>
            </p:nvSpPr>
            <p:spPr>
              <a:xfrm>
                <a:off x="2957504" y="2139702"/>
                <a:ext cx="71867" cy="179668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Rounded Rectangle 29">
                <a:extLst>
                  <a:ext uri="{FF2B5EF4-FFF2-40B4-BE49-F238E27FC236}">
                    <a16:creationId xmlns:a16="http://schemas.microsoft.com/office/drawing/2014/main" id="{E396E09A-DBF4-4DFA-992C-4EF67C4C85D4}"/>
                  </a:ext>
                </a:extLst>
              </p:cNvPr>
              <p:cNvSpPr/>
              <p:nvPr/>
            </p:nvSpPr>
            <p:spPr>
              <a:xfrm>
                <a:off x="3081724" y="2139702"/>
                <a:ext cx="71867" cy="179668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51F3AF9D-72CE-498D-AF61-077760E574EB}"/>
              </a:ext>
            </a:extLst>
          </p:cNvPr>
          <p:cNvSpPr txBox="1"/>
          <p:nvPr/>
        </p:nvSpPr>
        <p:spPr>
          <a:xfrm>
            <a:off x="1443430" y="1073769"/>
            <a:ext cx="5031394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ES" sz="1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Subsección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+mj-lt"/>
              <a:buAutoNum type="alphaLcPeriod"/>
            </a:pPr>
            <a:r>
              <a:rPr lang="es-E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Consiste en un grupo de párrafos que en su conjunto  desarrollan una idea superior a las ideas principales de cada párrafo que la compone, con su claro comienzo, medio y fin;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+mj-lt"/>
              <a:buAutoNum type="alphaLcPeriod"/>
            </a:pPr>
            <a:r>
              <a:rPr lang="es-E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Tiene un subtítulo y este sigue la norma APA 7               (numeración y estructura);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+mj-lt"/>
              <a:buAutoNum type="alphaLcPeriod"/>
            </a:pPr>
            <a:r>
              <a:rPr lang="es-E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su comienzo tiene una introducción; en el medio    desarrolla la idea en base a argumentos, conceptos,    evidencia y datos;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+mj-lt"/>
              <a:buAutoNum type="alphaLcPeriod"/>
            </a:pPr>
            <a:r>
              <a:rPr lang="es-E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su conjunto con las otras subsecciones organiza las partes del ensayo académico.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s-ES" sz="16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6BFF11F-331A-4D50-901A-B14F8C5CA9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556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2964"/>
    </mc:Choice>
    <mc:Fallback>
      <p:transition spd="slow" advTm="2129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ADB8BF13-B18F-4BAF-BBA7-F16AE962C0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CL" dirty="0"/>
              <a:t>Ensayo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5466C5B-B354-435A-B402-7E3A394EC3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42E918E-4317-4DCA-993C-1D677D578D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642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23"/>
    </mc:Choice>
    <mc:Fallback>
      <p:transition spd="slow" advTm="2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ame 16"/>
          <p:cNvSpPr/>
          <p:nvPr/>
        </p:nvSpPr>
        <p:spPr>
          <a:xfrm>
            <a:off x="215516" y="177378"/>
            <a:ext cx="8712968" cy="4788744"/>
          </a:xfrm>
          <a:prstGeom prst="frame">
            <a:avLst>
              <a:gd name="adj1" fmla="val 89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552033" y="0"/>
            <a:ext cx="2115966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Text Placeholder 1"/>
          <p:cNvSpPr txBox="1">
            <a:spLocks/>
          </p:cNvSpPr>
          <p:nvPr/>
        </p:nvSpPr>
        <p:spPr>
          <a:xfrm>
            <a:off x="6547071" y="771302"/>
            <a:ext cx="2017021" cy="144040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CL" altLang="ko-KR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Estructura</a:t>
            </a:r>
          </a:p>
          <a:p>
            <a:pPr marL="0" indent="0" algn="r">
              <a:buNone/>
            </a:pPr>
            <a:r>
              <a:rPr lang="es-CL" altLang="ko-KR" sz="2000" b="1" i="1" dirty="0">
                <a:solidFill>
                  <a:schemeClr val="bg1"/>
                </a:solidFill>
                <a:latin typeface="+mj-lt"/>
                <a:cs typeface="Arial" pitchFamily="34" charset="0"/>
              </a:rPr>
              <a:t>Ensayo </a:t>
            </a:r>
            <a:endParaRPr lang="ko-KR" altLang="en-US" sz="2000" b="1" i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13" name="Group 13318">
            <a:extLst>
              <a:ext uri="{FF2B5EF4-FFF2-40B4-BE49-F238E27FC236}">
                <a16:creationId xmlns:a16="http://schemas.microsoft.com/office/drawing/2014/main" id="{6FA50633-6937-440C-A6E4-8E1E725B0557}"/>
              </a:ext>
            </a:extLst>
          </p:cNvPr>
          <p:cNvGrpSpPr/>
          <p:nvPr/>
        </p:nvGrpSpPr>
        <p:grpSpPr>
          <a:xfrm rot="18517635">
            <a:off x="502452" y="237300"/>
            <a:ext cx="774717" cy="1199079"/>
            <a:chOff x="1359132" y="345882"/>
            <a:chExt cx="1966239" cy="4200564"/>
          </a:xfrm>
        </p:grpSpPr>
        <p:grpSp>
          <p:nvGrpSpPr>
            <p:cNvPr id="15" name="Group 23">
              <a:extLst>
                <a:ext uri="{FF2B5EF4-FFF2-40B4-BE49-F238E27FC236}">
                  <a16:creationId xmlns:a16="http://schemas.microsoft.com/office/drawing/2014/main" id="{D6B5CC09-38E5-4543-90FC-92F3B346045B}"/>
                </a:ext>
              </a:extLst>
            </p:cNvPr>
            <p:cNvGrpSpPr/>
            <p:nvPr/>
          </p:nvGrpSpPr>
          <p:grpSpPr>
            <a:xfrm>
              <a:off x="2073901" y="2186669"/>
              <a:ext cx="501313" cy="2359777"/>
              <a:chOff x="2810055" y="1677194"/>
              <a:chExt cx="535258" cy="2519562"/>
            </a:xfrm>
          </p:grpSpPr>
          <p:sp>
            <p:nvSpPr>
              <p:cNvPr id="33" name="Rectangle 8">
                <a:extLst>
                  <a:ext uri="{FF2B5EF4-FFF2-40B4-BE49-F238E27FC236}">
                    <a16:creationId xmlns:a16="http://schemas.microsoft.com/office/drawing/2014/main" id="{85C6AF63-5B68-483B-B370-BF9E67D2C646}"/>
                  </a:ext>
                </a:extLst>
              </p:cNvPr>
              <p:cNvSpPr/>
              <p:nvPr/>
            </p:nvSpPr>
            <p:spPr>
              <a:xfrm>
                <a:off x="2810675" y="3399597"/>
                <a:ext cx="534638" cy="779141"/>
              </a:xfrm>
              <a:custGeom>
                <a:avLst/>
                <a:gdLst/>
                <a:ahLst/>
                <a:cxnLst/>
                <a:rect l="l" t="t" r="r" b="b"/>
                <a:pathLst>
                  <a:path w="1802378" h="1800199">
                    <a:moveTo>
                      <a:pt x="0" y="0"/>
                    </a:moveTo>
                    <a:lnTo>
                      <a:pt x="1802378" y="0"/>
                    </a:lnTo>
                    <a:lnTo>
                      <a:pt x="1802378" y="289727"/>
                    </a:lnTo>
                    <a:lnTo>
                      <a:pt x="1801366" y="289727"/>
                    </a:lnTo>
                    <a:lnTo>
                      <a:pt x="901188" y="1800199"/>
                    </a:lnTo>
                    <a:lnTo>
                      <a:pt x="1012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>
                      <a:lumMod val="70000"/>
                      <a:lumOff val="30000"/>
                    </a:schemeClr>
                  </a:gs>
                  <a:gs pos="100000">
                    <a:schemeClr val="accent2">
                      <a:lumMod val="70000"/>
                      <a:lumOff val="3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4" name="Rectangle 8">
                <a:extLst>
                  <a:ext uri="{FF2B5EF4-FFF2-40B4-BE49-F238E27FC236}">
                    <a16:creationId xmlns:a16="http://schemas.microsoft.com/office/drawing/2014/main" id="{C0EEEBFC-9398-4920-91F8-8E6B01780BB8}"/>
                  </a:ext>
                </a:extLst>
              </p:cNvPr>
              <p:cNvSpPr/>
              <p:nvPr/>
            </p:nvSpPr>
            <p:spPr>
              <a:xfrm>
                <a:off x="2984722" y="3392706"/>
                <a:ext cx="180870" cy="787996"/>
              </a:xfrm>
              <a:custGeom>
                <a:avLst/>
                <a:gdLst>
                  <a:gd name="connsiteX0" fmla="*/ 0 w 1359043"/>
                  <a:gd name="connsiteY0" fmla="*/ 0 h 1813992"/>
                  <a:gd name="connsiteX1" fmla="*/ 1359043 w 1359043"/>
                  <a:gd name="connsiteY1" fmla="*/ 0 h 1813992"/>
                  <a:gd name="connsiteX2" fmla="*/ 1359043 w 1359043"/>
                  <a:gd name="connsiteY2" fmla="*/ 212596 h 1813992"/>
                  <a:gd name="connsiteX3" fmla="*/ 806822 w 1359043"/>
                  <a:gd name="connsiteY3" fmla="*/ 1813992 h 1813992"/>
                  <a:gd name="connsiteX4" fmla="*/ 1012 w 1359043"/>
                  <a:gd name="connsiteY4" fmla="*/ 289727 h 1813992"/>
                  <a:gd name="connsiteX5" fmla="*/ 0 w 1359043"/>
                  <a:gd name="connsiteY5" fmla="*/ 289727 h 1813992"/>
                  <a:gd name="connsiteX6" fmla="*/ 0 w 1359043"/>
                  <a:gd name="connsiteY6" fmla="*/ 288030 h 1813992"/>
                  <a:gd name="connsiteX7" fmla="*/ 0 w 1359043"/>
                  <a:gd name="connsiteY7" fmla="*/ 0 h 1813992"/>
                  <a:gd name="connsiteX0" fmla="*/ 0 w 1359043"/>
                  <a:gd name="connsiteY0" fmla="*/ 0 h 1820658"/>
                  <a:gd name="connsiteX1" fmla="*/ 1359043 w 1359043"/>
                  <a:gd name="connsiteY1" fmla="*/ 0 h 1820658"/>
                  <a:gd name="connsiteX2" fmla="*/ 1359043 w 1359043"/>
                  <a:gd name="connsiteY2" fmla="*/ 212596 h 1820658"/>
                  <a:gd name="connsiteX3" fmla="*/ 720119 w 1359043"/>
                  <a:gd name="connsiteY3" fmla="*/ 1820658 h 1820658"/>
                  <a:gd name="connsiteX4" fmla="*/ 1012 w 1359043"/>
                  <a:gd name="connsiteY4" fmla="*/ 289727 h 1820658"/>
                  <a:gd name="connsiteX5" fmla="*/ 0 w 1359043"/>
                  <a:gd name="connsiteY5" fmla="*/ 289727 h 1820658"/>
                  <a:gd name="connsiteX6" fmla="*/ 0 w 1359043"/>
                  <a:gd name="connsiteY6" fmla="*/ 288030 h 1820658"/>
                  <a:gd name="connsiteX7" fmla="*/ 0 w 1359043"/>
                  <a:gd name="connsiteY7" fmla="*/ 0 h 1820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59043" h="1820658">
                    <a:moveTo>
                      <a:pt x="0" y="0"/>
                    </a:moveTo>
                    <a:lnTo>
                      <a:pt x="1359043" y="0"/>
                    </a:lnTo>
                    <a:lnTo>
                      <a:pt x="1359043" y="212596"/>
                    </a:lnTo>
                    <a:lnTo>
                      <a:pt x="720119" y="1820658"/>
                    </a:lnTo>
                    <a:lnTo>
                      <a:pt x="1012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>
                      <a:lumMod val="50000"/>
                      <a:lumOff val="50000"/>
                    </a:schemeClr>
                  </a:gs>
                  <a:gs pos="100000">
                    <a:schemeClr val="accent2">
                      <a:lumMod val="50000"/>
                      <a:lumOff val="5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5" name="Rectangle 8">
                <a:extLst>
                  <a:ext uri="{FF2B5EF4-FFF2-40B4-BE49-F238E27FC236}">
                    <a16:creationId xmlns:a16="http://schemas.microsoft.com/office/drawing/2014/main" id="{CC9DB3D8-8179-415D-975C-959B460DC9DE}"/>
                  </a:ext>
                </a:extLst>
              </p:cNvPr>
              <p:cNvSpPr/>
              <p:nvPr/>
            </p:nvSpPr>
            <p:spPr>
              <a:xfrm>
                <a:off x="2810055" y="3399597"/>
                <a:ext cx="264192" cy="763141"/>
              </a:xfrm>
              <a:custGeom>
                <a:avLst/>
                <a:gdLst>
                  <a:gd name="connsiteX0" fmla="*/ 0 w 1345558"/>
                  <a:gd name="connsiteY0" fmla="*/ 0 h 1783227"/>
                  <a:gd name="connsiteX1" fmla="*/ 897414 w 1345558"/>
                  <a:gd name="connsiteY1" fmla="*/ 0 h 1783227"/>
                  <a:gd name="connsiteX2" fmla="*/ 901843 w 1345558"/>
                  <a:gd name="connsiteY2" fmla="*/ 212596 h 1783227"/>
                  <a:gd name="connsiteX3" fmla="*/ 1345558 w 1345558"/>
                  <a:gd name="connsiteY3" fmla="*/ 1783227 h 1783227"/>
                  <a:gd name="connsiteX4" fmla="*/ 1012 w 1345558"/>
                  <a:gd name="connsiteY4" fmla="*/ 289727 h 1783227"/>
                  <a:gd name="connsiteX5" fmla="*/ 0 w 1345558"/>
                  <a:gd name="connsiteY5" fmla="*/ 289727 h 1783227"/>
                  <a:gd name="connsiteX6" fmla="*/ 0 w 1345558"/>
                  <a:gd name="connsiteY6" fmla="*/ 288030 h 1783227"/>
                  <a:gd name="connsiteX7" fmla="*/ 0 w 1345558"/>
                  <a:gd name="connsiteY7" fmla="*/ 0 h 1783227"/>
                  <a:gd name="connsiteX0" fmla="*/ 0 w 1331023"/>
                  <a:gd name="connsiteY0" fmla="*/ 0 h 1763232"/>
                  <a:gd name="connsiteX1" fmla="*/ 897414 w 1331023"/>
                  <a:gd name="connsiteY1" fmla="*/ 0 h 1763232"/>
                  <a:gd name="connsiteX2" fmla="*/ 901843 w 1331023"/>
                  <a:gd name="connsiteY2" fmla="*/ 212596 h 1763232"/>
                  <a:gd name="connsiteX3" fmla="*/ 1331023 w 1331023"/>
                  <a:gd name="connsiteY3" fmla="*/ 1763232 h 1763232"/>
                  <a:gd name="connsiteX4" fmla="*/ 1012 w 1331023"/>
                  <a:gd name="connsiteY4" fmla="*/ 289727 h 1763232"/>
                  <a:gd name="connsiteX5" fmla="*/ 0 w 1331023"/>
                  <a:gd name="connsiteY5" fmla="*/ 289727 h 1763232"/>
                  <a:gd name="connsiteX6" fmla="*/ 0 w 1331023"/>
                  <a:gd name="connsiteY6" fmla="*/ 288030 h 1763232"/>
                  <a:gd name="connsiteX7" fmla="*/ 0 w 1331023"/>
                  <a:gd name="connsiteY7" fmla="*/ 0 h 1763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31023" h="1763232">
                    <a:moveTo>
                      <a:pt x="0" y="0"/>
                    </a:moveTo>
                    <a:lnTo>
                      <a:pt x="897414" y="0"/>
                    </a:lnTo>
                    <a:cubicBezTo>
                      <a:pt x="898890" y="70865"/>
                      <a:pt x="900367" y="141731"/>
                      <a:pt x="901843" y="212596"/>
                    </a:cubicBezTo>
                    <a:lnTo>
                      <a:pt x="1331023" y="1763232"/>
                    </a:lnTo>
                    <a:lnTo>
                      <a:pt x="1012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>
                      <a:lumMod val="30000"/>
                      <a:lumOff val="70000"/>
                    </a:schemeClr>
                  </a:gs>
                  <a:gs pos="100000">
                    <a:schemeClr val="accent2">
                      <a:lumMod val="30000"/>
                      <a:lumOff val="7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6" name="Rectangle 2">
                <a:extLst>
                  <a:ext uri="{FF2B5EF4-FFF2-40B4-BE49-F238E27FC236}">
                    <a16:creationId xmlns:a16="http://schemas.microsoft.com/office/drawing/2014/main" id="{39B708E1-9189-47FA-A157-D053BA2AA255}"/>
                  </a:ext>
                </a:extLst>
              </p:cNvPr>
              <p:cNvSpPr/>
              <p:nvPr/>
            </p:nvSpPr>
            <p:spPr>
              <a:xfrm>
                <a:off x="2811292" y="1677194"/>
                <a:ext cx="177768" cy="1815900"/>
              </a:xfrm>
              <a:custGeom>
                <a:avLst/>
                <a:gdLst/>
                <a:ahLst/>
                <a:cxnLst/>
                <a:rect l="l" t="t" r="r" b="b"/>
                <a:pathLst>
                  <a:path w="571061" h="4392488">
                    <a:moveTo>
                      <a:pt x="0" y="0"/>
                    </a:moveTo>
                    <a:lnTo>
                      <a:pt x="571061" y="0"/>
                    </a:lnTo>
                    <a:lnTo>
                      <a:pt x="571061" y="4392488"/>
                    </a:lnTo>
                    <a:lnTo>
                      <a:pt x="560315" y="4392488"/>
                    </a:lnTo>
                    <a:cubicBezTo>
                      <a:pt x="531263" y="4268191"/>
                      <a:pt x="419108" y="4176464"/>
                      <a:pt x="285530" y="4176464"/>
                    </a:cubicBezTo>
                    <a:cubicBezTo>
                      <a:pt x="151952" y="4176464"/>
                      <a:pt x="39798" y="4268191"/>
                      <a:pt x="10747" y="4392488"/>
                    </a:cubicBezTo>
                    <a:lnTo>
                      <a:pt x="0" y="439248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30000"/>
                      <a:lumOff val="70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7" name="Rectangle 2">
                <a:extLst>
                  <a:ext uri="{FF2B5EF4-FFF2-40B4-BE49-F238E27FC236}">
                    <a16:creationId xmlns:a16="http://schemas.microsoft.com/office/drawing/2014/main" id="{1AF4493A-A9B1-45D2-A825-06CD9CA0DF8A}"/>
                  </a:ext>
                </a:extLst>
              </p:cNvPr>
              <p:cNvSpPr/>
              <p:nvPr/>
            </p:nvSpPr>
            <p:spPr>
              <a:xfrm>
                <a:off x="2987824" y="1677195"/>
                <a:ext cx="177768" cy="1815900"/>
              </a:xfrm>
              <a:custGeom>
                <a:avLst/>
                <a:gdLst/>
                <a:ahLst/>
                <a:cxnLst/>
                <a:rect l="l" t="t" r="r" b="b"/>
                <a:pathLst>
                  <a:path w="571061" h="4392488">
                    <a:moveTo>
                      <a:pt x="0" y="0"/>
                    </a:moveTo>
                    <a:lnTo>
                      <a:pt x="571061" y="0"/>
                    </a:lnTo>
                    <a:lnTo>
                      <a:pt x="571061" y="4392488"/>
                    </a:lnTo>
                    <a:lnTo>
                      <a:pt x="560315" y="4392488"/>
                    </a:lnTo>
                    <a:cubicBezTo>
                      <a:pt x="531263" y="4268191"/>
                      <a:pt x="419108" y="4176464"/>
                      <a:pt x="285530" y="4176464"/>
                    </a:cubicBezTo>
                    <a:cubicBezTo>
                      <a:pt x="151952" y="4176464"/>
                      <a:pt x="39798" y="4268191"/>
                      <a:pt x="10747" y="4392488"/>
                    </a:cubicBezTo>
                    <a:lnTo>
                      <a:pt x="0" y="439248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50000"/>
                      <a:lumOff val="50000"/>
                    </a:schemeClr>
                  </a:gs>
                  <a:gs pos="100000">
                    <a:schemeClr val="accent1">
                      <a:lumMod val="50000"/>
                      <a:lumOff val="5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8" name="Rectangle 2">
                <a:extLst>
                  <a:ext uri="{FF2B5EF4-FFF2-40B4-BE49-F238E27FC236}">
                    <a16:creationId xmlns:a16="http://schemas.microsoft.com/office/drawing/2014/main" id="{4AA431E5-EFDB-4DAC-9AF3-663AB739AFC9}"/>
                  </a:ext>
                </a:extLst>
              </p:cNvPr>
              <p:cNvSpPr/>
              <p:nvPr/>
            </p:nvSpPr>
            <p:spPr>
              <a:xfrm>
                <a:off x="3165590" y="1677196"/>
                <a:ext cx="177768" cy="1815899"/>
              </a:xfrm>
              <a:custGeom>
                <a:avLst/>
                <a:gdLst/>
                <a:ahLst/>
                <a:cxnLst/>
                <a:rect l="l" t="t" r="r" b="b"/>
                <a:pathLst>
                  <a:path w="571061" h="4392488">
                    <a:moveTo>
                      <a:pt x="0" y="0"/>
                    </a:moveTo>
                    <a:lnTo>
                      <a:pt x="571061" y="0"/>
                    </a:lnTo>
                    <a:lnTo>
                      <a:pt x="571061" y="4392488"/>
                    </a:lnTo>
                    <a:lnTo>
                      <a:pt x="560315" y="4392488"/>
                    </a:lnTo>
                    <a:cubicBezTo>
                      <a:pt x="531263" y="4268191"/>
                      <a:pt x="419108" y="4176464"/>
                      <a:pt x="285530" y="4176464"/>
                    </a:cubicBezTo>
                    <a:cubicBezTo>
                      <a:pt x="151952" y="4176464"/>
                      <a:pt x="39798" y="4268191"/>
                      <a:pt x="10747" y="4392488"/>
                    </a:cubicBezTo>
                    <a:lnTo>
                      <a:pt x="0" y="439248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9" name="Isosceles Triangle 4">
                <a:extLst>
                  <a:ext uri="{FF2B5EF4-FFF2-40B4-BE49-F238E27FC236}">
                    <a16:creationId xmlns:a16="http://schemas.microsoft.com/office/drawing/2014/main" id="{E1B71BA8-B0E1-42C7-ABA0-404A7494D0B3}"/>
                  </a:ext>
                </a:extLst>
              </p:cNvPr>
              <p:cNvSpPr/>
              <p:nvPr/>
            </p:nvSpPr>
            <p:spPr>
              <a:xfrm rot="10800000">
                <a:off x="2987823" y="3961239"/>
                <a:ext cx="177768" cy="235517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6" name="Group 26">
              <a:extLst>
                <a:ext uri="{FF2B5EF4-FFF2-40B4-BE49-F238E27FC236}">
                  <a16:creationId xmlns:a16="http://schemas.microsoft.com/office/drawing/2014/main" id="{C3D302A2-4632-4563-B820-B9AFE68AA955}"/>
                </a:ext>
              </a:extLst>
            </p:cNvPr>
            <p:cNvGrpSpPr/>
            <p:nvPr/>
          </p:nvGrpSpPr>
          <p:grpSpPr>
            <a:xfrm>
              <a:off x="1359132" y="345882"/>
              <a:ext cx="1966239" cy="1811155"/>
              <a:chOff x="1888981" y="1110787"/>
              <a:chExt cx="2254374" cy="2076562"/>
            </a:xfrm>
          </p:grpSpPr>
          <p:sp>
            <p:nvSpPr>
              <p:cNvPr id="18" name="Teardrop 30">
                <a:extLst>
                  <a:ext uri="{FF2B5EF4-FFF2-40B4-BE49-F238E27FC236}">
                    <a16:creationId xmlns:a16="http://schemas.microsoft.com/office/drawing/2014/main" id="{2A9FEAAE-5406-4243-8B3E-8158A5104E5B}"/>
                  </a:ext>
                </a:extLst>
              </p:cNvPr>
              <p:cNvSpPr/>
              <p:nvPr/>
            </p:nvSpPr>
            <p:spPr>
              <a:xfrm rot="8100000">
                <a:off x="2322441" y="1563466"/>
                <a:ext cx="1333455" cy="1333457"/>
              </a:xfrm>
              <a:custGeom>
                <a:avLst/>
                <a:gdLst>
                  <a:gd name="connsiteX0" fmla="*/ 293361 w 2192670"/>
                  <a:gd name="connsiteY0" fmla="*/ 1899310 h 2192671"/>
                  <a:gd name="connsiteX1" fmla="*/ 0 w 2192670"/>
                  <a:gd name="connsiteY1" fmla="*/ 1191074 h 2192671"/>
                  <a:gd name="connsiteX2" fmla="*/ 1001597 w 2192670"/>
                  <a:gd name="connsiteY2" fmla="*/ 189477 h 2192671"/>
                  <a:gd name="connsiteX3" fmla="*/ 1341342 w 2192670"/>
                  <a:gd name="connsiteY3" fmla="*/ 189477 h 2192671"/>
                  <a:gd name="connsiteX4" fmla="*/ 1530818 w 2192670"/>
                  <a:gd name="connsiteY4" fmla="*/ 0 h 2192671"/>
                  <a:gd name="connsiteX5" fmla="*/ 1806586 w 2192670"/>
                  <a:gd name="connsiteY5" fmla="*/ 0 h 2192671"/>
                  <a:gd name="connsiteX6" fmla="*/ 1996062 w 2192670"/>
                  <a:gd name="connsiteY6" fmla="*/ 189477 h 2192671"/>
                  <a:gd name="connsiteX7" fmla="*/ 2003194 w 2192670"/>
                  <a:gd name="connsiteY7" fmla="*/ 189477 h 2192671"/>
                  <a:gd name="connsiteX8" fmla="*/ 2003194 w 2192670"/>
                  <a:gd name="connsiteY8" fmla="*/ 196609 h 2192671"/>
                  <a:gd name="connsiteX9" fmla="*/ 2192670 w 2192670"/>
                  <a:gd name="connsiteY9" fmla="*/ 386085 h 2192671"/>
                  <a:gd name="connsiteX10" fmla="*/ 2192670 w 2192670"/>
                  <a:gd name="connsiteY10" fmla="*/ 661852 h 2192671"/>
                  <a:gd name="connsiteX11" fmla="*/ 2003193 w 2192670"/>
                  <a:gd name="connsiteY11" fmla="*/ 851329 h 2192671"/>
                  <a:gd name="connsiteX12" fmla="*/ 2003194 w 2192670"/>
                  <a:gd name="connsiteY12" fmla="*/ 1191074 h 2192671"/>
                  <a:gd name="connsiteX13" fmla="*/ 1001597 w 2192670"/>
                  <a:gd name="connsiteY13" fmla="*/ 2192671 h 2192671"/>
                  <a:gd name="connsiteX14" fmla="*/ 293361 w 2192670"/>
                  <a:gd name="connsiteY14" fmla="*/ 1899310 h 219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92670" h="2192671">
                    <a:moveTo>
                      <a:pt x="293361" y="1899310"/>
                    </a:moveTo>
                    <a:cubicBezTo>
                      <a:pt x="112107" y="1718057"/>
                      <a:pt x="0" y="1467657"/>
                      <a:pt x="0" y="1191074"/>
                    </a:cubicBezTo>
                    <a:cubicBezTo>
                      <a:pt x="0" y="637907"/>
                      <a:pt x="448430" y="189477"/>
                      <a:pt x="1001597" y="189477"/>
                    </a:cubicBezTo>
                    <a:lnTo>
                      <a:pt x="1341342" y="189477"/>
                    </a:lnTo>
                    <a:lnTo>
                      <a:pt x="1530818" y="0"/>
                    </a:lnTo>
                    <a:cubicBezTo>
                      <a:pt x="1606970" y="-76151"/>
                      <a:pt x="1730435" y="-76151"/>
                      <a:pt x="1806586" y="0"/>
                    </a:cubicBezTo>
                    <a:lnTo>
                      <a:pt x="1996062" y="189477"/>
                    </a:lnTo>
                    <a:lnTo>
                      <a:pt x="2003194" y="189477"/>
                    </a:lnTo>
                    <a:lnTo>
                      <a:pt x="2003194" y="196609"/>
                    </a:lnTo>
                    <a:lnTo>
                      <a:pt x="2192670" y="386085"/>
                    </a:lnTo>
                    <a:cubicBezTo>
                      <a:pt x="2268822" y="462236"/>
                      <a:pt x="2268822" y="585701"/>
                      <a:pt x="2192670" y="661852"/>
                    </a:cubicBezTo>
                    <a:lnTo>
                      <a:pt x="2003193" y="851329"/>
                    </a:lnTo>
                    <a:cubicBezTo>
                      <a:pt x="2003193" y="964577"/>
                      <a:pt x="2003194" y="1077826"/>
                      <a:pt x="2003194" y="1191074"/>
                    </a:cubicBezTo>
                    <a:cubicBezTo>
                      <a:pt x="2003194" y="1744241"/>
                      <a:pt x="1554764" y="2192671"/>
                      <a:pt x="1001597" y="2192671"/>
                    </a:cubicBezTo>
                    <a:cubicBezTo>
                      <a:pt x="725014" y="2192671"/>
                      <a:pt x="474614" y="2080563"/>
                      <a:pt x="293361" y="1899310"/>
                    </a:cubicBezTo>
                    <a:close/>
                  </a:path>
                </a:pathLst>
              </a:custGeom>
              <a:solidFill>
                <a:schemeClr val="bg1"/>
              </a:solidFill>
              <a:ln w="508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9" name="Trapezoid 24">
                <a:extLst>
                  <a:ext uri="{FF2B5EF4-FFF2-40B4-BE49-F238E27FC236}">
                    <a16:creationId xmlns:a16="http://schemas.microsoft.com/office/drawing/2014/main" id="{5E0250CC-43C5-4BFE-9F6E-E224C2E358AC}"/>
                  </a:ext>
                </a:extLst>
              </p:cNvPr>
              <p:cNvSpPr/>
              <p:nvPr/>
            </p:nvSpPr>
            <p:spPr>
              <a:xfrm rot="10800000">
                <a:off x="2751763" y="2230194"/>
                <a:ext cx="457200" cy="783671"/>
              </a:xfrm>
              <a:prstGeom prst="trapezoid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Rounded Rectangle 18">
                <a:extLst>
                  <a:ext uri="{FF2B5EF4-FFF2-40B4-BE49-F238E27FC236}">
                    <a16:creationId xmlns:a16="http://schemas.microsoft.com/office/drawing/2014/main" id="{58EC44FC-9ECA-494A-B4A0-6AEB6A0DEF65}"/>
                  </a:ext>
                </a:extLst>
              </p:cNvPr>
              <p:cNvSpPr/>
              <p:nvPr/>
            </p:nvSpPr>
            <p:spPr>
              <a:xfrm rot="2700000">
                <a:off x="3710962" y="1407964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Rounded Rectangle 19">
                <a:extLst>
                  <a:ext uri="{FF2B5EF4-FFF2-40B4-BE49-F238E27FC236}">
                    <a16:creationId xmlns:a16="http://schemas.microsoft.com/office/drawing/2014/main" id="{596EF08C-7F93-42A3-AC77-3C5A2EF000B8}"/>
                  </a:ext>
                </a:extLst>
              </p:cNvPr>
              <p:cNvSpPr/>
              <p:nvPr/>
            </p:nvSpPr>
            <p:spPr>
              <a:xfrm rot="18900000" flipH="1">
                <a:off x="2156327" y="1407964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Rounded Rectangle 20">
                <a:extLst>
                  <a:ext uri="{FF2B5EF4-FFF2-40B4-BE49-F238E27FC236}">
                    <a16:creationId xmlns:a16="http://schemas.microsoft.com/office/drawing/2014/main" id="{106B22B0-BAE2-42E9-B448-61373DDB9EEE}"/>
                  </a:ext>
                </a:extLst>
              </p:cNvPr>
              <p:cNvSpPr/>
              <p:nvPr/>
            </p:nvSpPr>
            <p:spPr>
              <a:xfrm>
                <a:off x="2935970" y="1110787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Rounded Rectangle 21">
                <a:extLst>
                  <a:ext uri="{FF2B5EF4-FFF2-40B4-BE49-F238E27FC236}">
                    <a16:creationId xmlns:a16="http://schemas.microsoft.com/office/drawing/2014/main" id="{F4A508F5-9222-425B-B618-A6C6DFD07D57}"/>
                  </a:ext>
                </a:extLst>
              </p:cNvPr>
              <p:cNvSpPr/>
              <p:nvPr/>
            </p:nvSpPr>
            <p:spPr>
              <a:xfrm rot="5400000">
                <a:off x="3933668" y="1996109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Rounded Rectangle 22">
                <a:extLst>
                  <a:ext uri="{FF2B5EF4-FFF2-40B4-BE49-F238E27FC236}">
                    <a16:creationId xmlns:a16="http://schemas.microsoft.com/office/drawing/2014/main" id="{B2B723EC-9487-4E5B-A985-3E7CBA70FC61}"/>
                  </a:ext>
                </a:extLst>
              </p:cNvPr>
              <p:cNvSpPr/>
              <p:nvPr/>
            </p:nvSpPr>
            <p:spPr>
              <a:xfrm rot="16200000" flipH="1">
                <a:off x="1978847" y="1919902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Rounded Rectangle 25">
                <a:extLst>
                  <a:ext uri="{FF2B5EF4-FFF2-40B4-BE49-F238E27FC236}">
                    <a16:creationId xmlns:a16="http://schemas.microsoft.com/office/drawing/2014/main" id="{AB10BD96-4675-4867-B3BB-E062E016593D}"/>
                  </a:ext>
                </a:extLst>
              </p:cNvPr>
              <p:cNvSpPr/>
              <p:nvPr/>
            </p:nvSpPr>
            <p:spPr>
              <a:xfrm>
                <a:off x="2692290" y="3074683"/>
                <a:ext cx="612000" cy="112666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30" name="Rounded Rectangle 27">
                <a:extLst>
                  <a:ext uri="{FF2B5EF4-FFF2-40B4-BE49-F238E27FC236}">
                    <a16:creationId xmlns:a16="http://schemas.microsoft.com/office/drawing/2014/main" id="{9DCBABB0-38BF-4A30-8967-808D8D54D563}"/>
                  </a:ext>
                </a:extLst>
              </p:cNvPr>
              <p:cNvSpPr/>
              <p:nvPr/>
            </p:nvSpPr>
            <p:spPr>
              <a:xfrm>
                <a:off x="2833284" y="2139702"/>
                <a:ext cx="71867" cy="179668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Rounded Rectangle 28">
                <a:extLst>
                  <a:ext uri="{FF2B5EF4-FFF2-40B4-BE49-F238E27FC236}">
                    <a16:creationId xmlns:a16="http://schemas.microsoft.com/office/drawing/2014/main" id="{76FE8680-C18B-446E-BBDB-BC642611E54C}"/>
                  </a:ext>
                </a:extLst>
              </p:cNvPr>
              <p:cNvSpPr/>
              <p:nvPr/>
            </p:nvSpPr>
            <p:spPr>
              <a:xfrm>
                <a:off x="2957504" y="2139702"/>
                <a:ext cx="71867" cy="179668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Rounded Rectangle 29">
                <a:extLst>
                  <a:ext uri="{FF2B5EF4-FFF2-40B4-BE49-F238E27FC236}">
                    <a16:creationId xmlns:a16="http://schemas.microsoft.com/office/drawing/2014/main" id="{E396E09A-DBF4-4DFA-992C-4EF67C4C85D4}"/>
                  </a:ext>
                </a:extLst>
              </p:cNvPr>
              <p:cNvSpPr/>
              <p:nvPr/>
            </p:nvSpPr>
            <p:spPr>
              <a:xfrm>
                <a:off x="3081724" y="2139702"/>
                <a:ext cx="71867" cy="179668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51F3AF9D-72CE-498D-AF61-077760E574EB}"/>
              </a:ext>
            </a:extLst>
          </p:cNvPr>
          <p:cNvSpPr txBox="1"/>
          <p:nvPr/>
        </p:nvSpPr>
        <p:spPr>
          <a:xfrm>
            <a:off x="1443430" y="1073769"/>
            <a:ext cx="5031394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ES" sz="1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Ensayo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+mj-lt"/>
              <a:buAutoNum type="alphaLcPeriod"/>
            </a:pPr>
            <a:r>
              <a:rPr lang="es-E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Consiste en un texto que está estructurado en torno a una idea fuerza vinculada a un problema de                   investigación;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+mj-lt"/>
              <a:buAutoNum type="alphaLcPeriod"/>
            </a:pPr>
            <a:r>
              <a:rPr lang="es-E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 cuerpo consiste en subsecciones organizadas en un claro principio (introducción), medio (subsecciones con desarrollo) y fin (Conclusión o Discusión de                Resultados);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+mj-lt"/>
              <a:buAutoNum type="alphaLcPeriod"/>
            </a:pPr>
            <a:r>
              <a:rPr lang="es-E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Sigue una norma editorial en nuestro caso APA 7 y por lo tanto cuenta con un formato de página (número de página, espaciado, fuente, sangría), título, afiliación     (datos de le estudiante, curso, mes y año).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s-ES" sz="16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3" name="Entrada de lápiz 2">
                <a:extLst>
                  <a:ext uri="{FF2B5EF4-FFF2-40B4-BE49-F238E27FC236}">
                    <a16:creationId xmlns:a16="http://schemas.microsoft.com/office/drawing/2014/main" id="{F90A7017-52ED-46CA-B35B-EF87B7EF683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575360" y="1767240"/>
              <a:ext cx="5233320" cy="747000"/>
            </p14:xfrm>
          </p:contentPart>
        </mc:Choice>
        <mc:Fallback>
          <p:pic>
            <p:nvPicPr>
              <p:cNvPr id="3" name="Entrada de lápiz 2">
                <a:extLst>
                  <a:ext uri="{FF2B5EF4-FFF2-40B4-BE49-F238E27FC236}">
                    <a16:creationId xmlns:a16="http://schemas.microsoft.com/office/drawing/2014/main" id="{F90A7017-52ED-46CA-B35B-EF87B7EF683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66000" y="1757880"/>
                <a:ext cx="5252040" cy="76572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F91D761-0C8D-4357-8B58-55A4772649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820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490"/>
    </mc:Choice>
    <mc:Fallback>
      <p:transition spd="slow" advTm="1254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ADB8BF13-B18F-4BAF-BBA7-F16AE962C0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CL" dirty="0"/>
              <a:t>Problema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5466C5B-B354-435A-B402-7E3A394EC3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0CE50D8-878D-476C-BDB7-D0A370E92D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832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1094"/>
    </mc:Choice>
    <mc:Fallback>
      <p:transition spd="slow" advTm="171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ame 16"/>
          <p:cNvSpPr/>
          <p:nvPr/>
        </p:nvSpPr>
        <p:spPr>
          <a:xfrm>
            <a:off x="215516" y="177378"/>
            <a:ext cx="8712968" cy="4788744"/>
          </a:xfrm>
          <a:prstGeom prst="frame">
            <a:avLst>
              <a:gd name="adj1" fmla="val 89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552033" y="0"/>
            <a:ext cx="2115966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Text Placeholder 1"/>
          <p:cNvSpPr txBox="1">
            <a:spLocks/>
          </p:cNvSpPr>
          <p:nvPr/>
        </p:nvSpPr>
        <p:spPr>
          <a:xfrm>
            <a:off x="6547071" y="771302"/>
            <a:ext cx="2017021" cy="144040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CL" altLang="ko-KR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Estructura</a:t>
            </a:r>
          </a:p>
          <a:p>
            <a:pPr marL="0" indent="0" algn="r">
              <a:buNone/>
            </a:pPr>
            <a:r>
              <a:rPr lang="es-CL" altLang="ko-KR" sz="2000" b="1" i="1" dirty="0">
                <a:solidFill>
                  <a:schemeClr val="bg1"/>
                </a:solidFill>
                <a:latin typeface="+mj-lt"/>
                <a:cs typeface="Arial" pitchFamily="34" charset="0"/>
              </a:rPr>
              <a:t>Problema</a:t>
            </a:r>
            <a:endParaRPr lang="ko-KR" altLang="en-US" sz="2000" b="1" i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13" name="Group 13318">
            <a:extLst>
              <a:ext uri="{FF2B5EF4-FFF2-40B4-BE49-F238E27FC236}">
                <a16:creationId xmlns:a16="http://schemas.microsoft.com/office/drawing/2014/main" id="{6FA50633-6937-440C-A6E4-8E1E725B0557}"/>
              </a:ext>
            </a:extLst>
          </p:cNvPr>
          <p:cNvGrpSpPr/>
          <p:nvPr/>
        </p:nvGrpSpPr>
        <p:grpSpPr>
          <a:xfrm rot="18517635">
            <a:off x="502452" y="237300"/>
            <a:ext cx="774717" cy="1199079"/>
            <a:chOff x="1359132" y="345882"/>
            <a:chExt cx="1966239" cy="4200564"/>
          </a:xfrm>
        </p:grpSpPr>
        <p:grpSp>
          <p:nvGrpSpPr>
            <p:cNvPr id="15" name="Group 23">
              <a:extLst>
                <a:ext uri="{FF2B5EF4-FFF2-40B4-BE49-F238E27FC236}">
                  <a16:creationId xmlns:a16="http://schemas.microsoft.com/office/drawing/2014/main" id="{D6B5CC09-38E5-4543-90FC-92F3B346045B}"/>
                </a:ext>
              </a:extLst>
            </p:cNvPr>
            <p:cNvGrpSpPr/>
            <p:nvPr/>
          </p:nvGrpSpPr>
          <p:grpSpPr>
            <a:xfrm>
              <a:off x="2073901" y="2186669"/>
              <a:ext cx="501313" cy="2359777"/>
              <a:chOff x="2810055" y="1677194"/>
              <a:chExt cx="535258" cy="2519562"/>
            </a:xfrm>
          </p:grpSpPr>
          <p:sp>
            <p:nvSpPr>
              <p:cNvPr id="33" name="Rectangle 8">
                <a:extLst>
                  <a:ext uri="{FF2B5EF4-FFF2-40B4-BE49-F238E27FC236}">
                    <a16:creationId xmlns:a16="http://schemas.microsoft.com/office/drawing/2014/main" id="{85C6AF63-5B68-483B-B370-BF9E67D2C646}"/>
                  </a:ext>
                </a:extLst>
              </p:cNvPr>
              <p:cNvSpPr/>
              <p:nvPr/>
            </p:nvSpPr>
            <p:spPr>
              <a:xfrm>
                <a:off x="2810675" y="3399597"/>
                <a:ext cx="534638" cy="779141"/>
              </a:xfrm>
              <a:custGeom>
                <a:avLst/>
                <a:gdLst/>
                <a:ahLst/>
                <a:cxnLst/>
                <a:rect l="l" t="t" r="r" b="b"/>
                <a:pathLst>
                  <a:path w="1802378" h="1800199">
                    <a:moveTo>
                      <a:pt x="0" y="0"/>
                    </a:moveTo>
                    <a:lnTo>
                      <a:pt x="1802378" y="0"/>
                    </a:lnTo>
                    <a:lnTo>
                      <a:pt x="1802378" y="289727"/>
                    </a:lnTo>
                    <a:lnTo>
                      <a:pt x="1801366" y="289727"/>
                    </a:lnTo>
                    <a:lnTo>
                      <a:pt x="901188" y="1800199"/>
                    </a:lnTo>
                    <a:lnTo>
                      <a:pt x="1012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>
                      <a:lumMod val="70000"/>
                      <a:lumOff val="30000"/>
                    </a:schemeClr>
                  </a:gs>
                  <a:gs pos="100000">
                    <a:schemeClr val="accent2">
                      <a:lumMod val="70000"/>
                      <a:lumOff val="3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4" name="Rectangle 8">
                <a:extLst>
                  <a:ext uri="{FF2B5EF4-FFF2-40B4-BE49-F238E27FC236}">
                    <a16:creationId xmlns:a16="http://schemas.microsoft.com/office/drawing/2014/main" id="{C0EEEBFC-9398-4920-91F8-8E6B01780BB8}"/>
                  </a:ext>
                </a:extLst>
              </p:cNvPr>
              <p:cNvSpPr/>
              <p:nvPr/>
            </p:nvSpPr>
            <p:spPr>
              <a:xfrm>
                <a:off x="2984722" y="3392706"/>
                <a:ext cx="180870" cy="787996"/>
              </a:xfrm>
              <a:custGeom>
                <a:avLst/>
                <a:gdLst>
                  <a:gd name="connsiteX0" fmla="*/ 0 w 1359043"/>
                  <a:gd name="connsiteY0" fmla="*/ 0 h 1813992"/>
                  <a:gd name="connsiteX1" fmla="*/ 1359043 w 1359043"/>
                  <a:gd name="connsiteY1" fmla="*/ 0 h 1813992"/>
                  <a:gd name="connsiteX2" fmla="*/ 1359043 w 1359043"/>
                  <a:gd name="connsiteY2" fmla="*/ 212596 h 1813992"/>
                  <a:gd name="connsiteX3" fmla="*/ 806822 w 1359043"/>
                  <a:gd name="connsiteY3" fmla="*/ 1813992 h 1813992"/>
                  <a:gd name="connsiteX4" fmla="*/ 1012 w 1359043"/>
                  <a:gd name="connsiteY4" fmla="*/ 289727 h 1813992"/>
                  <a:gd name="connsiteX5" fmla="*/ 0 w 1359043"/>
                  <a:gd name="connsiteY5" fmla="*/ 289727 h 1813992"/>
                  <a:gd name="connsiteX6" fmla="*/ 0 w 1359043"/>
                  <a:gd name="connsiteY6" fmla="*/ 288030 h 1813992"/>
                  <a:gd name="connsiteX7" fmla="*/ 0 w 1359043"/>
                  <a:gd name="connsiteY7" fmla="*/ 0 h 1813992"/>
                  <a:gd name="connsiteX0" fmla="*/ 0 w 1359043"/>
                  <a:gd name="connsiteY0" fmla="*/ 0 h 1820658"/>
                  <a:gd name="connsiteX1" fmla="*/ 1359043 w 1359043"/>
                  <a:gd name="connsiteY1" fmla="*/ 0 h 1820658"/>
                  <a:gd name="connsiteX2" fmla="*/ 1359043 w 1359043"/>
                  <a:gd name="connsiteY2" fmla="*/ 212596 h 1820658"/>
                  <a:gd name="connsiteX3" fmla="*/ 720119 w 1359043"/>
                  <a:gd name="connsiteY3" fmla="*/ 1820658 h 1820658"/>
                  <a:gd name="connsiteX4" fmla="*/ 1012 w 1359043"/>
                  <a:gd name="connsiteY4" fmla="*/ 289727 h 1820658"/>
                  <a:gd name="connsiteX5" fmla="*/ 0 w 1359043"/>
                  <a:gd name="connsiteY5" fmla="*/ 289727 h 1820658"/>
                  <a:gd name="connsiteX6" fmla="*/ 0 w 1359043"/>
                  <a:gd name="connsiteY6" fmla="*/ 288030 h 1820658"/>
                  <a:gd name="connsiteX7" fmla="*/ 0 w 1359043"/>
                  <a:gd name="connsiteY7" fmla="*/ 0 h 1820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59043" h="1820658">
                    <a:moveTo>
                      <a:pt x="0" y="0"/>
                    </a:moveTo>
                    <a:lnTo>
                      <a:pt x="1359043" y="0"/>
                    </a:lnTo>
                    <a:lnTo>
                      <a:pt x="1359043" y="212596"/>
                    </a:lnTo>
                    <a:lnTo>
                      <a:pt x="720119" y="1820658"/>
                    </a:lnTo>
                    <a:lnTo>
                      <a:pt x="1012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>
                      <a:lumMod val="50000"/>
                      <a:lumOff val="50000"/>
                    </a:schemeClr>
                  </a:gs>
                  <a:gs pos="100000">
                    <a:schemeClr val="accent2">
                      <a:lumMod val="50000"/>
                      <a:lumOff val="5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5" name="Rectangle 8">
                <a:extLst>
                  <a:ext uri="{FF2B5EF4-FFF2-40B4-BE49-F238E27FC236}">
                    <a16:creationId xmlns:a16="http://schemas.microsoft.com/office/drawing/2014/main" id="{CC9DB3D8-8179-415D-975C-959B460DC9DE}"/>
                  </a:ext>
                </a:extLst>
              </p:cNvPr>
              <p:cNvSpPr/>
              <p:nvPr/>
            </p:nvSpPr>
            <p:spPr>
              <a:xfrm>
                <a:off x="2810055" y="3399597"/>
                <a:ext cx="264192" cy="763141"/>
              </a:xfrm>
              <a:custGeom>
                <a:avLst/>
                <a:gdLst>
                  <a:gd name="connsiteX0" fmla="*/ 0 w 1345558"/>
                  <a:gd name="connsiteY0" fmla="*/ 0 h 1783227"/>
                  <a:gd name="connsiteX1" fmla="*/ 897414 w 1345558"/>
                  <a:gd name="connsiteY1" fmla="*/ 0 h 1783227"/>
                  <a:gd name="connsiteX2" fmla="*/ 901843 w 1345558"/>
                  <a:gd name="connsiteY2" fmla="*/ 212596 h 1783227"/>
                  <a:gd name="connsiteX3" fmla="*/ 1345558 w 1345558"/>
                  <a:gd name="connsiteY3" fmla="*/ 1783227 h 1783227"/>
                  <a:gd name="connsiteX4" fmla="*/ 1012 w 1345558"/>
                  <a:gd name="connsiteY4" fmla="*/ 289727 h 1783227"/>
                  <a:gd name="connsiteX5" fmla="*/ 0 w 1345558"/>
                  <a:gd name="connsiteY5" fmla="*/ 289727 h 1783227"/>
                  <a:gd name="connsiteX6" fmla="*/ 0 w 1345558"/>
                  <a:gd name="connsiteY6" fmla="*/ 288030 h 1783227"/>
                  <a:gd name="connsiteX7" fmla="*/ 0 w 1345558"/>
                  <a:gd name="connsiteY7" fmla="*/ 0 h 1783227"/>
                  <a:gd name="connsiteX0" fmla="*/ 0 w 1331023"/>
                  <a:gd name="connsiteY0" fmla="*/ 0 h 1763232"/>
                  <a:gd name="connsiteX1" fmla="*/ 897414 w 1331023"/>
                  <a:gd name="connsiteY1" fmla="*/ 0 h 1763232"/>
                  <a:gd name="connsiteX2" fmla="*/ 901843 w 1331023"/>
                  <a:gd name="connsiteY2" fmla="*/ 212596 h 1763232"/>
                  <a:gd name="connsiteX3" fmla="*/ 1331023 w 1331023"/>
                  <a:gd name="connsiteY3" fmla="*/ 1763232 h 1763232"/>
                  <a:gd name="connsiteX4" fmla="*/ 1012 w 1331023"/>
                  <a:gd name="connsiteY4" fmla="*/ 289727 h 1763232"/>
                  <a:gd name="connsiteX5" fmla="*/ 0 w 1331023"/>
                  <a:gd name="connsiteY5" fmla="*/ 289727 h 1763232"/>
                  <a:gd name="connsiteX6" fmla="*/ 0 w 1331023"/>
                  <a:gd name="connsiteY6" fmla="*/ 288030 h 1763232"/>
                  <a:gd name="connsiteX7" fmla="*/ 0 w 1331023"/>
                  <a:gd name="connsiteY7" fmla="*/ 0 h 1763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31023" h="1763232">
                    <a:moveTo>
                      <a:pt x="0" y="0"/>
                    </a:moveTo>
                    <a:lnTo>
                      <a:pt x="897414" y="0"/>
                    </a:lnTo>
                    <a:cubicBezTo>
                      <a:pt x="898890" y="70865"/>
                      <a:pt x="900367" y="141731"/>
                      <a:pt x="901843" y="212596"/>
                    </a:cubicBezTo>
                    <a:lnTo>
                      <a:pt x="1331023" y="1763232"/>
                    </a:lnTo>
                    <a:lnTo>
                      <a:pt x="1012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>
                      <a:lumMod val="30000"/>
                      <a:lumOff val="70000"/>
                    </a:schemeClr>
                  </a:gs>
                  <a:gs pos="100000">
                    <a:schemeClr val="accent2">
                      <a:lumMod val="30000"/>
                      <a:lumOff val="7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6" name="Rectangle 2">
                <a:extLst>
                  <a:ext uri="{FF2B5EF4-FFF2-40B4-BE49-F238E27FC236}">
                    <a16:creationId xmlns:a16="http://schemas.microsoft.com/office/drawing/2014/main" id="{39B708E1-9189-47FA-A157-D053BA2AA255}"/>
                  </a:ext>
                </a:extLst>
              </p:cNvPr>
              <p:cNvSpPr/>
              <p:nvPr/>
            </p:nvSpPr>
            <p:spPr>
              <a:xfrm>
                <a:off x="2811292" y="1677194"/>
                <a:ext cx="177768" cy="1815900"/>
              </a:xfrm>
              <a:custGeom>
                <a:avLst/>
                <a:gdLst/>
                <a:ahLst/>
                <a:cxnLst/>
                <a:rect l="l" t="t" r="r" b="b"/>
                <a:pathLst>
                  <a:path w="571061" h="4392488">
                    <a:moveTo>
                      <a:pt x="0" y="0"/>
                    </a:moveTo>
                    <a:lnTo>
                      <a:pt x="571061" y="0"/>
                    </a:lnTo>
                    <a:lnTo>
                      <a:pt x="571061" y="4392488"/>
                    </a:lnTo>
                    <a:lnTo>
                      <a:pt x="560315" y="4392488"/>
                    </a:lnTo>
                    <a:cubicBezTo>
                      <a:pt x="531263" y="4268191"/>
                      <a:pt x="419108" y="4176464"/>
                      <a:pt x="285530" y="4176464"/>
                    </a:cubicBezTo>
                    <a:cubicBezTo>
                      <a:pt x="151952" y="4176464"/>
                      <a:pt x="39798" y="4268191"/>
                      <a:pt x="10747" y="4392488"/>
                    </a:cubicBezTo>
                    <a:lnTo>
                      <a:pt x="0" y="439248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30000"/>
                      <a:lumOff val="70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7" name="Rectangle 2">
                <a:extLst>
                  <a:ext uri="{FF2B5EF4-FFF2-40B4-BE49-F238E27FC236}">
                    <a16:creationId xmlns:a16="http://schemas.microsoft.com/office/drawing/2014/main" id="{1AF4493A-A9B1-45D2-A825-06CD9CA0DF8A}"/>
                  </a:ext>
                </a:extLst>
              </p:cNvPr>
              <p:cNvSpPr/>
              <p:nvPr/>
            </p:nvSpPr>
            <p:spPr>
              <a:xfrm>
                <a:off x="2987824" y="1677195"/>
                <a:ext cx="177768" cy="1815900"/>
              </a:xfrm>
              <a:custGeom>
                <a:avLst/>
                <a:gdLst/>
                <a:ahLst/>
                <a:cxnLst/>
                <a:rect l="l" t="t" r="r" b="b"/>
                <a:pathLst>
                  <a:path w="571061" h="4392488">
                    <a:moveTo>
                      <a:pt x="0" y="0"/>
                    </a:moveTo>
                    <a:lnTo>
                      <a:pt x="571061" y="0"/>
                    </a:lnTo>
                    <a:lnTo>
                      <a:pt x="571061" y="4392488"/>
                    </a:lnTo>
                    <a:lnTo>
                      <a:pt x="560315" y="4392488"/>
                    </a:lnTo>
                    <a:cubicBezTo>
                      <a:pt x="531263" y="4268191"/>
                      <a:pt x="419108" y="4176464"/>
                      <a:pt x="285530" y="4176464"/>
                    </a:cubicBezTo>
                    <a:cubicBezTo>
                      <a:pt x="151952" y="4176464"/>
                      <a:pt x="39798" y="4268191"/>
                      <a:pt x="10747" y="4392488"/>
                    </a:cubicBezTo>
                    <a:lnTo>
                      <a:pt x="0" y="439248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50000"/>
                      <a:lumOff val="50000"/>
                    </a:schemeClr>
                  </a:gs>
                  <a:gs pos="100000">
                    <a:schemeClr val="accent1">
                      <a:lumMod val="50000"/>
                      <a:lumOff val="5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8" name="Rectangle 2">
                <a:extLst>
                  <a:ext uri="{FF2B5EF4-FFF2-40B4-BE49-F238E27FC236}">
                    <a16:creationId xmlns:a16="http://schemas.microsoft.com/office/drawing/2014/main" id="{4AA431E5-EFDB-4DAC-9AF3-663AB739AFC9}"/>
                  </a:ext>
                </a:extLst>
              </p:cNvPr>
              <p:cNvSpPr/>
              <p:nvPr/>
            </p:nvSpPr>
            <p:spPr>
              <a:xfrm>
                <a:off x="3165590" y="1677196"/>
                <a:ext cx="177768" cy="1815899"/>
              </a:xfrm>
              <a:custGeom>
                <a:avLst/>
                <a:gdLst/>
                <a:ahLst/>
                <a:cxnLst/>
                <a:rect l="l" t="t" r="r" b="b"/>
                <a:pathLst>
                  <a:path w="571061" h="4392488">
                    <a:moveTo>
                      <a:pt x="0" y="0"/>
                    </a:moveTo>
                    <a:lnTo>
                      <a:pt x="571061" y="0"/>
                    </a:lnTo>
                    <a:lnTo>
                      <a:pt x="571061" y="4392488"/>
                    </a:lnTo>
                    <a:lnTo>
                      <a:pt x="560315" y="4392488"/>
                    </a:lnTo>
                    <a:cubicBezTo>
                      <a:pt x="531263" y="4268191"/>
                      <a:pt x="419108" y="4176464"/>
                      <a:pt x="285530" y="4176464"/>
                    </a:cubicBezTo>
                    <a:cubicBezTo>
                      <a:pt x="151952" y="4176464"/>
                      <a:pt x="39798" y="4268191"/>
                      <a:pt x="10747" y="4392488"/>
                    </a:cubicBezTo>
                    <a:lnTo>
                      <a:pt x="0" y="439248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9" name="Isosceles Triangle 4">
                <a:extLst>
                  <a:ext uri="{FF2B5EF4-FFF2-40B4-BE49-F238E27FC236}">
                    <a16:creationId xmlns:a16="http://schemas.microsoft.com/office/drawing/2014/main" id="{E1B71BA8-B0E1-42C7-ABA0-404A7494D0B3}"/>
                  </a:ext>
                </a:extLst>
              </p:cNvPr>
              <p:cNvSpPr/>
              <p:nvPr/>
            </p:nvSpPr>
            <p:spPr>
              <a:xfrm rot="10800000">
                <a:off x="2987823" y="3961239"/>
                <a:ext cx="177768" cy="235517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6" name="Group 26">
              <a:extLst>
                <a:ext uri="{FF2B5EF4-FFF2-40B4-BE49-F238E27FC236}">
                  <a16:creationId xmlns:a16="http://schemas.microsoft.com/office/drawing/2014/main" id="{C3D302A2-4632-4563-B820-B9AFE68AA955}"/>
                </a:ext>
              </a:extLst>
            </p:cNvPr>
            <p:cNvGrpSpPr/>
            <p:nvPr/>
          </p:nvGrpSpPr>
          <p:grpSpPr>
            <a:xfrm>
              <a:off x="1359132" y="345882"/>
              <a:ext cx="1966239" cy="1811155"/>
              <a:chOff x="1888981" y="1110787"/>
              <a:chExt cx="2254374" cy="2076562"/>
            </a:xfrm>
          </p:grpSpPr>
          <p:sp>
            <p:nvSpPr>
              <p:cNvPr id="18" name="Teardrop 30">
                <a:extLst>
                  <a:ext uri="{FF2B5EF4-FFF2-40B4-BE49-F238E27FC236}">
                    <a16:creationId xmlns:a16="http://schemas.microsoft.com/office/drawing/2014/main" id="{2A9FEAAE-5406-4243-8B3E-8158A5104E5B}"/>
                  </a:ext>
                </a:extLst>
              </p:cNvPr>
              <p:cNvSpPr/>
              <p:nvPr/>
            </p:nvSpPr>
            <p:spPr>
              <a:xfrm rot="8100000">
                <a:off x="2322441" y="1563466"/>
                <a:ext cx="1333455" cy="1333457"/>
              </a:xfrm>
              <a:custGeom>
                <a:avLst/>
                <a:gdLst>
                  <a:gd name="connsiteX0" fmla="*/ 293361 w 2192670"/>
                  <a:gd name="connsiteY0" fmla="*/ 1899310 h 2192671"/>
                  <a:gd name="connsiteX1" fmla="*/ 0 w 2192670"/>
                  <a:gd name="connsiteY1" fmla="*/ 1191074 h 2192671"/>
                  <a:gd name="connsiteX2" fmla="*/ 1001597 w 2192670"/>
                  <a:gd name="connsiteY2" fmla="*/ 189477 h 2192671"/>
                  <a:gd name="connsiteX3" fmla="*/ 1341342 w 2192670"/>
                  <a:gd name="connsiteY3" fmla="*/ 189477 h 2192671"/>
                  <a:gd name="connsiteX4" fmla="*/ 1530818 w 2192670"/>
                  <a:gd name="connsiteY4" fmla="*/ 0 h 2192671"/>
                  <a:gd name="connsiteX5" fmla="*/ 1806586 w 2192670"/>
                  <a:gd name="connsiteY5" fmla="*/ 0 h 2192671"/>
                  <a:gd name="connsiteX6" fmla="*/ 1996062 w 2192670"/>
                  <a:gd name="connsiteY6" fmla="*/ 189477 h 2192671"/>
                  <a:gd name="connsiteX7" fmla="*/ 2003194 w 2192670"/>
                  <a:gd name="connsiteY7" fmla="*/ 189477 h 2192671"/>
                  <a:gd name="connsiteX8" fmla="*/ 2003194 w 2192670"/>
                  <a:gd name="connsiteY8" fmla="*/ 196609 h 2192671"/>
                  <a:gd name="connsiteX9" fmla="*/ 2192670 w 2192670"/>
                  <a:gd name="connsiteY9" fmla="*/ 386085 h 2192671"/>
                  <a:gd name="connsiteX10" fmla="*/ 2192670 w 2192670"/>
                  <a:gd name="connsiteY10" fmla="*/ 661852 h 2192671"/>
                  <a:gd name="connsiteX11" fmla="*/ 2003193 w 2192670"/>
                  <a:gd name="connsiteY11" fmla="*/ 851329 h 2192671"/>
                  <a:gd name="connsiteX12" fmla="*/ 2003194 w 2192670"/>
                  <a:gd name="connsiteY12" fmla="*/ 1191074 h 2192671"/>
                  <a:gd name="connsiteX13" fmla="*/ 1001597 w 2192670"/>
                  <a:gd name="connsiteY13" fmla="*/ 2192671 h 2192671"/>
                  <a:gd name="connsiteX14" fmla="*/ 293361 w 2192670"/>
                  <a:gd name="connsiteY14" fmla="*/ 1899310 h 219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92670" h="2192671">
                    <a:moveTo>
                      <a:pt x="293361" y="1899310"/>
                    </a:moveTo>
                    <a:cubicBezTo>
                      <a:pt x="112107" y="1718057"/>
                      <a:pt x="0" y="1467657"/>
                      <a:pt x="0" y="1191074"/>
                    </a:cubicBezTo>
                    <a:cubicBezTo>
                      <a:pt x="0" y="637907"/>
                      <a:pt x="448430" y="189477"/>
                      <a:pt x="1001597" y="189477"/>
                    </a:cubicBezTo>
                    <a:lnTo>
                      <a:pt x="1341342" y="189477"/>
                    </a:lnTo>
                    <a:lnTo>
                      <a:pt x="1530818" y="0"/>
                    </a:lnTo>
                    <a:cubicBezTo>
                      <a:pt x="1606970" y="-76151"/>
                      <a:pt x="1730435" y="-76151"/>
                      <a:pt x="1806586" y="0"/>
                    </a:cubicBezTo>
                    <a:lnTo>
                      <a:pt x="1996062" y="189477"/>
                    </a:lnTo>
                    <a:lnTo>
                      <a:pt x="2003194" y="189477"/>
                    </a:lnTo>
                    <a:lnTo>
                      <a:pt x="2003194" y="196609"/>
                    </a:lnTo>
                    <a:lnTo>
                      <a:pt x="2192670" y="386085"/>
                    </a:lnTo>
                    <a:cubicBezTo>
                      <a:pt x="2268822" y="462236"/>
                      <a:pt x="2268822" y="585701"/>
                      <a:pt x="2192670" y="661852"/>
                    </a:cubicBezTo>
                    <a:lnTo>
                      <a:pt x="2003193" y="851329"/>
                    </a:lnTo>
                    <a:cubicBezTo>
                      <a:pt x="2003193" y="964577"/>
                      <a:pt x="2003194" y="1077826"/>
                      <a:pt x="2003194" y="1191074"/>
                    </a:cubicBezTo>
                    <a:cubicBezTo>
                      <a:pt x="2003194" y="1744241"/>
                      <a:pt x="1554764" y="2192671"/>
                      <a:pt x="1001597" y="2192671"/>
                    </a:cubicBezTo>
                    <a:cubicBezTo>
                      <a:pt x="725014" y="2192671"/>
                      <a:pt x="474614" y="2080563"/>
                      <a:pt x="293361" y="1899310"/>
                    </a:cubicBezTo>
                    <a:close/>
                  </a:path>
                </a:pathLst>
              </a:custGeom>
              <a:solidFill>
                <a:schemeClr val="bg1"/>
              </a:solidFill>
              <a:ln w="508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9" name="Trapezoid 24">
                <a:extLst>
                  <a:ext uri="{FF2B5EF4-FFF2-40B4-BE49-F238E27FC236}">
                    <a16:creationId xmlns:a16="http://schemas.microsoft.com/office/drawing/2014/main" id="{5E0250CC-43C5-4BFE-9F6E-E224C2E358AC}"/>
                  </a:ext>
                </a:extLst>
              </p:cNvPr>
              <p:cNvSpPr/>
              <p:nvPr/>
            </p:nvSpPr>
            <p:spPr>
              <a:xfrm rot="10800000">
                <a:off x="2751763" y="2230194"/>
                <a:ext cx="457200" cy="783671"/>
              </a:xfrm>
              <a:prstGeom prst="trapezoid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Rounded Rectangle 18">
                <a:extLst>
                  <a:ext uri="{FF2B5EF4-FFF2-40B4-BE49-F238E27FC236}">
                    <a16:creationId xmlns:a16="http://schemas.microsoft.com/office/drawing/2014/main" id="{58EC44FC-9ECA-494A-B4A0-6AEB6A0DEF65}"/>
                  </a:ext>
                </a:extLst>
              </p:cNvPr>
              <p:cNvSpPr/>
              <p:nvPr/>
            </p:nvSpPr>
            <p:spPr>
              <a:xfrm rot="2700000">
                <a:off x="3710962" y="1407964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Rounded Rectangle 19">
                <a:extLst>
                  <a:ext uri="{FF2B5EF4-FFF2-40B4-BE49-F238E27FC236}">
                    <a16:creationId xmlns:a16="http://schemas.microsoft.com/office/drawing/2014/main" id="{596EF08C-7F93-42A3-AC77-3C5A2EF000B8}"/>
                  </a:ext>
                </a:extLst>
              </p:cNvPr>
              <p:cNvSpPr/>
              <p:nvPr/>
            </p:nvSpPr>
            <p:spPr>
              <a:xfrm rot="18900000" flipH="1">
                <a:off x="2156327" y="1407964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Rounded Rectangle 20">
                <a:extLst>
                  <a:ext uri="{FF2B5EF4-FFF2-40B4-BE49-F238E27FC236}">
                    <a16:creationId xmlns:a16="http://schemas.microsoft.com/office/drawing/2014/main" id="{106B22B0-BAE2-42E9-B448-61373DDB9EEE}"/>
                  </a:ext>
                </a:extLst>
              </p:cNvPr>
              <p:cNvSpPr/>
              <p:nvPr/>
            </p:nvSpPr>
            <p:spPr>
              <a:xfrm>
                <a:off x="2935970" y="1110787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Rounded Rectangle 21">
                <a:extLst>
                  <a:ext uri="{FF2B5EF4-FFF2-40B4-BE49-F238E27FC236}">
                    <a16:creationId xmlns:a16="http://schemas.microsoft.com/office/drawing/2014/main" id="{F4A508F5-9222-425B-B618-A6C6DFD07D57}"/>
                  </a:ext>
                </a:extLst>
              </p:cNvPr>
              <p:cNvSpPr/>
              <p:nvPr/>
            </p:nvSpPr>
            <p:spPr>
              <a:xfrm rot="5400000">
                <a:off x="3933668" y="1996109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Rounded Rectangle 22">
                <a:extLst>
                  <a:ext uri="{FF2B5EF4-FFF2-40B4-BE49-F238E27FC236}">
                    <a16:creationId xmlns:a16="http://schemas.microsoft.com/office/drawing/2014/main" id="{B2B723EC-9487-4E5B-A985-3E7CBA70FC61}"/>
                  </a:ext>
                </a:extLst>
              </p:cNvPr>
              <p:cNvSpPr/>
              <p:nvPr/>
            </p:nvSpPr>
            <p:spPr>
              <a:xfrm rot="16200000" flipH="1">
                <a:off x="1978847" y="1919902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Rounded Rectangle 25">
                <a:extLst>
                  <a:ext uri="{FF2B5EF4-FFF2-40B4-BE49-F238E27FC236}">
                    <a16:creationId xmlns:a16="http://schemas.microsoft.com/office/drawing/2014/main" id="{AB10BD96-4675-4867-B3BB-E062E016593D}"/>
                  </a:ext>
                </a:extLst>
              </p:cNvPr>
              <p:cNvSpPr/>
              <p:nvPr/>
            </p:nvSpPr>
            <p:spPr>
              <a:xfrm>
                <a:off x="2692290" y="3074683"/>
                <a:ext cx="612000" cy="112666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30" name="Rounded Rectangle 27">
                <a:extLst>
                  <a:ext uri="{FF2B5EF4-FFF2-40B4-BE49-F238E27FC236}">
                    <a16:creationId xmlns:a16="http://schemas.microsoft.com/office/drawing/2014/main" id="{9DCBABB0-38BF-4A30-8967-808D8D54D563}"/>
                  </a:ext>
                </a:extLst>
              </p:cNvPr>
              <p:cNvSpPr/>
              <p:nvPr/>
            </p:nvSpPr>
            <p:spPr>
              <a:xfrm>
                <a:off x="2833284" y="2139702"/>
                <a:ext cx="71867" cy="179668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Rounded Rectangle 28">
                <a:extLst>
                  <a:ext uri="{FF2B5EF4-FFF2-40B4-BE49-F238E27FC236}">
                    <a16:creationId xmlns:a16="http://schemas.microsoft.com/office/drawing/2014/main" id="{76FE8680-C18B-446E-BBDB-BC642611E54C}"/>
                  </a:ext>
                </a:extLst>
              </p:cNvPr>
              <p:cNvSpPr/>
              <p:nvPr/>
            </p:nvSpPr>
            <p:spPr>
              <a:xfrm>
                <a:off x="2957504" y="2139702"/>
                <a:ext cx="71867" cy="179668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Rounded Rectangle 29">
                <a:extLst>
                  <a:ext uri="{FF2B5EF4-FFF2-40B4-BE49-F238E27FC236}">
                    <a16:creationId xmlns:a16="http://schemas.microsoft.com/office/drawing/2014/main" id="{E396E09A-DBF4-4DFA-992C-4EF67C4C85D4}"/>
                  </a:ext>
                </a:extLst>
              </p:cNvPr>
              <p:cNvSpPr/>
              <p:nvPr/>
            </p:nvSpPr>
            <p:spPr>
              <a:xfrm>
                <a:off x="3081724" y="2139702"/>
                <a:ext cx="71867" cy="179668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51F3AF9D-72CE-498D-AF61-077760E574EB}"/>
              </a:ext>
            </a:extLst>
          </p:cNvPr>
          <p:cNvSpPr txBox="1"/>
          <p:nvPr/>
        </p:nvSpPr>
        <p:spPr>
          <a:xfrm>
            <a:off x="1208922" y="1499356"/>
            <a:ext cx="5031394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ES" sz="16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Problema</a:t>
            </a:r>
            <a:endParaRPr lang="es-E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+mj-lt"/>
              <a:buAutoNum type="alphaLcPeriod"/>
            </a:pPr>
            <a:r>
              <a:rPr lang="es-E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ensayo está motivado por una investigación sobre   un problema científico de relevancia no solo para le    autore y su comunidad inmediata, si no que para         grupos humanos amplios (disciplina, campo de             estudios, territorios, etc.).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+mj-lt"/>
              <a:buAutoNum type="alphaLcPeriod"/>
            </a:pPr>
            <a:r>
              <a:rPr lang="es-E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Debe ser único. Un ensayo académico se basa en un    solo problema de investigación </a:t>
            </a:r>
            <a:r>
              <a:rPr lang="es-ES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ciententífica</a:t>
            </a:r>
            <a:r>
              <a:rPr lang="es-E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que está      claramente identificado con una formulación                específica y concisa.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s-ES" sz="16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AE2A89A-CF2A-4DEE-894B-D8FCFB72DE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069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328"/>
    </mc:Choice>
    <mc:Fallback>
      <p:transition spd="slow" advTm="140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ame 16"/>
          <p:cNvSpPr/>
          <p:nvPr/>
        </p:nvSpPr>
        <p:spPr>
          <a:xfrm>
            <a:off x="215516" y="177378"/>
            <a:ext cx="8712968" cy="4788744"/>
          </a:xfrm>
          <a:prstGeom prst="frame">
            <a:avLst>
              <a:gd name="adj1" fmla="val 89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552033" y="0"/>
            <a:ext cx="2115966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Text Placeholder 1"/>
          <p:cNvSpPr txBox="1">
            <a:spLocks/>
          </p:cNvSpPr>
          <p:nvPr/>
        </p:nvSpPr>
        <p:spPr>
          <a:xfrm>
            <a:off x="6547071" y="771302"/>
            <a:ext cx="2017021" cy="144040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CL" altLang="ko-KR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Estructura</a:t>
            </a:r>
          </a:p>
          <a:p>
            <a:pPr marL="0" indent="0" algn="r">
              <a:buNone/>
            </a:pPr>
            <a:r>
              <a:rPr lang="es-CL" altLang="ko-KR" sz="2000" b="1" i="1" dirty="0">
                <a:solidFill>
                  <a:schemeClr val="bg1"/>
                </a:solidFill>
                <a:latin typeface="+mj-lt"/>
                <a:cs typeface="Arial" pitchFamily="34" charset="0"/>
              </a:rPr>
              <a:t>Problema</a:t>
            </a:r>
            <a:endParaRPr lang="ko-KR" altLang="en-US" sz="2000" b="1" i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13" name="Group 13318">
            <a:extLst>
              <a:ext uri="{FF2B5EF4-FFF2-40B4-BE49-F238E27FC236}">
                <a16:creationId xmlns:a16="http://schemas.microsoft.com/office/drawing/2014/main" id="{6FA50633-6937-440C-A6E4-8E1E725B0557}"/>
              </a:ext>
            </a:extLst>
          </p:cNvPr>
          <p:cNvGrpSpPr/>
          <p:nvPr/>
        </p:nvGrpSpPr>
        <p:grpSpPr>
          <a:xfrm rot="20318735">
            <a:off x="586441" y="326260"/>
            <a:ext cx="774717" cy="1590105"/>
            <a:chOff x="1359132" y="345882"/>
            <a:chExt cx="1966239" cy="4200564"/>
          </a:xfrm>
        </p:grpSpPr>
        <p:grpSp>
          <p:nvGrpSpPr>
            <p:cNvPr id="15" name="Group 23">
              <a:extLst>
                <a:ext uri="{FF2B5EF4-FFF2-40B4-BE49-F238E27FC236}">
                  <a16:creationId xmlns:a16="http://schemas.microsoft.com/office/drawing/2014/main" id="{D6B5CC09-38E5-4543-90FC-92F3B346045B}"/>
                </a:ext>
              </a:extLst>
            </p:cNvPr>
            <p:cNvGrpSpPr/>
            <p:nvPr/>
          </p:nvGrpSpPr>
          <p:grpSpPr>
            <a:xfrm>
              <a:off x="2073901" y="2186669"/>
              <a:ext cx="501313" cy="2359777"/>
              <a:chOff x="2810055" y="1677194"/>
              <a:chExt cx="535258" cy="2519562"/>
            </a:xfrm>
          </p:grpSpPr>
          <p:sp>
            <p:nvSpPr>
              <p:cNvPr id="33" name="Rectangle 8">
                <a:extLst>
                  <a:ext uri="{FF2B5EF4-FFF2-40B4-BE49-F238E27FC236}">
                    <a16:creationId xmlns:a16="http://schemas.microsoft.com/office/drawing/2014/main" id="{85C6AF63-5B68-483B-B370-BF9E67D2C646}"/>
                  </a:ext>
                </a:extLst>
              </p:cNvPr>
              <p:cNvSpPr/>
              <p:nvPr/>
            </p:nvSpPr>
            <p:spPr>
              <a:xfrm>
                <a:off x="2810675" y="3399597"/>
                <a:ext cx="534638" cy="779141"/>
              </a:xfrm>
              <a:custGeom>
                <a:avLst/>
                <a:gdLst/>
                <a:ahLst/>
                <a:cxnLst/>
                <a:rect l="l" t="t" r="r" b="b"/>
                <a:pathLst>
                  <a:path w="1802378" h="1800199">
                    <a:moveTo>
                      <a:pt x="0" y="0"/>
                    </a:moveTo>
                    <a:lnTo>
                      <a:pt x="1802378" y="0"/>
                    </a:lnTo>
                    <a:lnTo>
                      <a:pt x="1802378" y="289727"/>
                    </a:lnTo>
                    <a:lnTo>
                      <a:pt x="1801366" y="289727"/>
                    </a:lnTo>
                    <a:lnTo>
                      <a:pt x="901188" y="1800199"/>
                    </a:lnTo>
                    <a:lnTo>
                      <a:pt x="1012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>
                      <a:lumMod val="70000"/>
                      <a:lumOff val="30000"/>
                    </a:schemeClr>
                  </a:gs>
                  <a:gs pos="100000">
                    <a:schemeClr val="accent2">
                      <a:lumMod val="70000"/>
                      <a:lumOff val="3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4" name="Rectangle 8">
                <a:extLst>
                  <a:ext uri="{FF2B5EF4-FFF2-40B4-BE49-F238E27FC236}">
                    <a16:creationId xmlns:a16="http://schemas.microsoft.com/office/drawing/2014/main" id="{C0EEEBFC-9398-4920-91F8-8E6B01780BB8}"/>
                  </a:ext>
                </a:extLst>
              </p:cNvPr>
              <p:cNvSpPr/>
              <p:nvPr/>
            </p:nvSpPr>
            <p:spPr>
              <a:xfrm>
                <a:off x="2984722" y="3392706"/>
                <a:ext cx="180870" cy="787996"/>
              </a:xfrm>
              <a:custGeom>
                <a:avLst/>
                <a:gdLst>
                  <a:gd name="connsiteX0" fmla="*/ 0 w 1359043"/>
                  <a:gd name="connsiteY0" fmla="*/ 0 h 1813992"/>
                  <a:gd name="connsiteX1" fmla="*/ 1359043 w 1359043"/>
                  <a:gd name="connsiteY1" fmla="*/ 0 h 1813992"/>
                  <a:gd name="connsiteX2" fmla="*/ 1359043 w 1359043"/>
                  <a:gd name="connsiteY2" fmla="*/ 212596 h 1813992"/>
                  <a:gd name="connsiteX3" fmla="*/ 806822 w 1359043"/>
                  <a:gd name="connsiteY3" fmla="*/ 1813992 h 1813992"/>
                  <a:gd name="connsiteX4" fmla="*/ 1012 w 1359043"/>
                  <a:gd name="connsiteY4" fmla="*/ 289727 h 1813992"/>
                  <a:gd name="connsiteX5" fmla="*/ 0 w 1359043"/>
                  <a:gd name="connsiteY5" fmla="*/ 289727 h 1813992"/>
                  <a:gd name="connsiteX6" fmla="*/ 0 w 1359043"/>
                  <a:gd name="connsiteY6" fmla="*/ 288030 h 1813992"/>
                  <a:gd name="connsiteX7" fmla="*/ 0 w 1359043"/>
                  <a:gd name="connsiteY7" fmla="*/ 0 h 1813992"/>
                  <a:gd name="connsiteX0" fmla="*/ 0 w 1359043"/>
                  <a:gd name="connsiteY0" fmla="*/ 0 h 1820658"/>
                  <a:gd name="connsiteX1" fmla="*/ 1359043 w 1359043"/>
                  <a:gd name="connsiteY1" fmla="*/ 0 h 1820658"/>
                  <a:gd name="connsiteX2" fmla="*/ 1359043 w 1359043"/>
                  <a:gd name="connsiteY2" fmla="*/ 212596 h 1820658"/>
                  <a:gd name="connsiteX3" fmla="*/ 720119 w 1359043"/>
                  <a:gd name="connsiteY3" fmla="*/ 1820658 h 1820658"/>
                  <a:gd name="connsiteX4" fmla="*/ 1012 w 1359043"/>
                  <a:gd name="connsiteY4" fmla="*/ 289727 h 1820658"/>
                  <a:gd name="connsiteX5" fmla="*/ 0 w 1359043"/>
                  <a:gd name="connsiteY5" fmla="*/ 289727 h 1820658"/>
                  <a:gd name="connsiteX6" fmla="*/ 0 w 1359043"/>
                  <a:gd name="connsiteY6" fmla="*/ 288030 h 1820658"/>
                  <a:gd name="connsiteX7" fmla="*/ 0 w 1359043"/>
                  <a:gd name="connsiteY7" fmla="*/ 0 h 1820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59043" h="1820658">
                    <a:moveTo>
                      <a:pt x="0" y="0"/>
                    </a:moveTo>
                    <a:lnTo>
                      <a:pt x="1359043" y="0"/>
                    </a:lnTo>
                    <a:lnTo>
                      <a:pt x="1359043" y="212596"/>
                    </a:lnTo>
                    <a:lnTo>
                      <a:pt x="720119" y="1820658"/>
                    </a:lnTo>
                    <a:lnTo>
                      <a:pt x="1012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>
                      <a:lumMod val="50000"/>
                      <a:lumOff val="50000"/>
                    </a:schemeClr>
                  </a:gs>
                  <a:gs pos="100000">
                    <a:schemeClr val="accent2">
                      <a:lumMod val="50000"/>
                      <a:lumOff val="5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5" name="Rectangle 8">
                <a:extLst>
                  <a:ext uri="{FF2B5EF4-FFF2-40B4-BE49-F238E27FC236}">
                    <a16:creationId xmlns:a16="http://schemas.microsoft.com/office/drawing/2014/main" id="{CC9DB3D8-8179-415D-975C-959B460DC9DE}"/>
                  </a:ext>
                </a:extLst>
              </p:cNvPr>
              <p:cNvSpPr/>
              <p:nvPr/>
            </p:nvSpPr>
            <p:spPr>
              <a:xfrm>
                <a:off x="2810055" y="3399597"/>
                <a:ext cx="264192" cy="763141"/>
              </a:xfrm>
              <a:custGeom>
                <a:avLst/>
                <a:gdLst>
                  <a:gd name="connsiteX0" fmla="*/ 0 w 1345558"/>
                  <a:gd name="connsiteY0" fmla="*/ 0 h 1783227"/>
                  <a:gd name="connsiteX1" fmla="*/ 897414 w 1345558"/>
                  <a:gd name="connsiteY1" fmla="*/ 0 h 1783227"/>
                  <a:gd name="connsiteX2" fmla="*/ 901843 w 1345558"/>
                  <a:gd name="connsiteY2" fmla="*/ 212596 h 1783227"/>
                  <a:gd name="connsiteX3" fmla="*/ 1345558 w 1345558"/>
                  <a:gd name="connsiteY3" fmla="*/ 1783227 h 1783227"/>
                  <a:gd name="connsiteX4" fmla="*/ 1012 w 1345558"/>
                  <a:gd name="connsiteY4" fmla="*/ 289727 h 1783227"/>
                  <a:gd name="connsiteX5" fmla="*/ 0 w 1345558"/>
                  <a:gd name="connsiteY5" fmla="*/ 289727 h 1783227"/>
                  <a:gd name="connsiteX6" fmla="*/ 0 w 1345558"/>
                  <a:gd name="connsiteY6" fmla="*/ 288030 h 1783227"/>
                  <a:gd name="connsiteX7" fmla="*/ 0 w 1345558"/>
                  <a:gd name="connsiteY7" fmla="*/ 0 h 1783227"/>
                  <a:gd name="connsiteX0" fmla="*/ 0 w 1331023"/>
                  <a:gd name="connsiteY0" fmla="*/ 0 h 1763232"/>
                  <a:gd name="connsiteX1" fmla="*/ 897414 w 1331023"/>
                  <a:gd name="connsiteY1" fmla="*/ 0 h 1763232"/>
                  <a:gd name="connsiteX2" fmla="*/ 901843 w 1331023"/>
                  <a:gd name="connsiteY2" fmla="*/ 212596 h 1763232"/>
                  <a:gd name="connsiteX3" fmla="*/ 1331023 w 1331023"/>
                  <a:gd name="connsiteY3" fmla="*/ 1763232 h 1763232"/>
                  <a:gd name="connsiteX4" fmla="*/ 1012 w 1331023"/>
                  <a:gd name="connsiteY4" fmla="*/ 289727 h 1763232"/>
                  <a:gd name="connsiteX5" fmla="*/ 0 w 1331023"/>
                  <a:gd name="connsiteY5" fmla="*/ 289727 h 1763232"/>
                  <a:gd name="connsiteX6" fmla="*/ 0 w 1331023"/>
                  <a:gd name="connsiteY6" fmla="*/ 288030 h 1763232"/>
                  <a:gd name="connsiteX7" fmla="*/ 0 w 1331023"/>
                  <a:gd name="connsiteY7" fmla="*/ 0 h 1763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31023" h="1763232">
                    <a:moveTo>
                      <a:pt x="0" y="0"/>
                    </a:moveTo>
                    <a:lnTo>
                      <a:pt x="897414" y="0"/>
                    </a:lnTo>
                    <a:cubicBezTo>
                      <a:pt x="898890" y="70865"/>
                      <a:pt x="900367" y="141731"/>
                      <a:pt x="901843" y="212596"/>
                    </a:cubicBezTo>
                    <a:lnTo>
                      <a:pt x="1331023" y="1763232"/>
                    </a:lnTo>
                    <a:lnTo>
                      <a:pt x="1012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>
                      <a:lumMod val="30000"/>
                      <a:lumOff val="70000"/>
                    </a:schemeClr>
                  </a:gs>
                  <a:gs pos="100000">
                    <a:schemeClr val="accent2">
                      <a:lumMod val="30000"/>
                      <a:lumOff val="7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6" name="Rectangle 2">
                <a:extLst>
                  <a:ext uri="{FF2B5EF4-FFF2-40B4-BE49-F238E27FC236}">
                    <a16:creationId xmlns:a16="http://schemas.microsoft.com/office/drawing/2014/main" id="{39B708E1-9189-47FA-A157-D053BA2AA255}"/>
                  </a:ext>
                </a:extLst>
              </p:cNvPr>
              <p:cNvSpPr/>
              <p:nvPr/>
            </p:nvSpPr>
            <p:spPr>
              <a:xfrm>
                <a:off x="2811292" y="1677194"/>
                <a:ext cx="177768" cy="1815900"/>
              </a:xfrm>
              <a:custGeom>
                <a:avLst/>
                <a:gdLst/>
                <a:ahLst/>
                <a:cxnLst/>
                <a:rect l="l" t="t" r="r" b="b"/>
                <a:pathLst>
                  <a:path w="571061" h="4392488">
                    <a:moveTo>
                      <a:pt x="0" y="0"/>
                    </a:moveTo>
                    <a:lnTo>
                      <a:pt x="571061" y="0"/>
                    </a:lnTo>
                    <a:lnTo>
                      <a:pt x="571061" y="4392488"/>
                    </a:lnTo>
                    <a:lnTo>
                      <a:pt x="560315" y="4392488"/>
                    </a:lnTo>
                    <a:cubicBezTo>
                      <a:pt x="531263" y="4268191"/>
                      <a:pt x="419108" y="4176464"/>
                      <a:pt x="285530" y="4176464"/>
                    </a:cubicBezTo>
                    <a:cubicBezTo>
                      <a:pt x="151952" y="4176464"/>
                      <a:pt x="39798" y="4268191"/>
                      <a:pt x="10747" y="4392488"/>
                    </a:cubicBezTo>
                    <a:lnTo>
                      <a:pt x="0" y="439248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30000"/>
                      <a:lumOff val="70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7" name="Rectangle 2">
                <a:extLst>
                  <a:ext uri="{FF2B5EF4-FFF2-40B4-BE49-F238E27FC236}">
                    <a16:creationId xmlns:a16="http://schemas.microsoft.com/office/drawing/2014/main" id="{1AF4493A-A9B1-45D2-A825-06CD9CA0DF8A}"/>
                  </a:ext>
                </a:extLst>
              </p:cNvPr>
              <p:cNvSpPr/>
              <p:nvPr/>
            </p:nvSpPr>
            <p:spPr>
              <a:xfrm>
                <a:off x="2987824" y="1677195"/>
                <a:ext cx="177768" cy="1815900"/>
              </a:xfrm>
              <a:custGeom>
                <a:avLst/>
                <a:gdLst/>
                <a:ahLst/>
                <a:cxnLst/>
                <a:rect l="l" t="t" r="r" b="b"/>
                <a:pathLst>
                  <a:path w="571061" h="4392488">
                    <a:moveTo>
                      <a:pt x="0" y="0"/>
                    </a:moveTo>
                    <a:lnTo>
                      <a:pt x="571061" y="0"/>
                    </a:lnTo>
                    <a:lnTo>
                      <a:pt x="571061" y="4392488"/>
                    </a:lnTo>
                    <a:lnTo>
                      <a:pt x="560315" y="4392488"/>
                    </a:lnTo>
                    <a:cubicBezTo>
                      <a:pt x="531263" y="4268191"/>
                      <a:pt x="419108" y="4176464"/>
                      <a:pt x="285530" y="4176464"/>
                    </a:cubicBezTo>
                    <a:cubicBezTo>
                      <a:pt x="151952" y="4176464"/>
                      <a:pt x="39798" y="4268191"/>
                      <a:pt x="10747" y="4392488"/>
                    </a:cubicBezTo>
                    <a:lnTo>
                      <a:pt x="0" y="439248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50000"/>
                      <a:lumOff val="50000"/>
                    </a:schemeClr>
                  </a:gs>
                  <a:gs pos="100000">
                    <a:schemeClr val="accent1">
                      <a:lumMod val="50000"/>
                      <a:lumOff val="5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8" name="Rectangle 2">
                <a:extLst>
                  <a:ext uri="{FF2B5EF4-FFF2-40B4-BE49-F238E27FC236}">
                    <a16:creationId xmlns:a16="http://schemas.microsoft.com/office/drawing/2014/main" id="{4AA431E5-EFDB-4DAC-9AF3-663AB739AFC9}"/>
                  </a:ext>
                </a:extLst>
              </p:cNvPr>
              <p:cNvSpPr/>
              <p:nvPr/>
            </p:nvSpPr>
            <p:spPr>
              <a:xfrm>
                <a:off x="3165590" y="1677196"/>
                <a:ext cx="177768" cy="1815899"/>
              </a:xfrm>
              <a:custGeom>
                <a:avLst/>
                <a:gdLst/>
                <a:ahLst/>
                <a:cxnLst/>
                <a:rect l="l" t="t" r="r" b="b"/>
                <a:pathLst>
                  <a:path w="571061" h="4392488">
                    <a:moveTo>
                      <a:pt x="0" y="0"/>
                    </a:moveTo>
                    <a:lnTo>
                      <a:pt x="571061" y="0"/>
                    </a:lnTo>
                    <a:lnTo>
                      <a:pt x="571061" y="4392488"/>
                    </a:lnTo>
                    <a:lnTo>
                      <a:pt x="560315" y="4392488"/>
                    </a:lnTo>
                    <a:cubicBezTo>
                      <a:pt x="531263" y="4268191"/>
                      <a:pt x="419108" y="4176464"/>
                      <a:pt x="285530" y="4176464"/>
                    </a:cubicBezTo>
                    <a:cubicBezTo>
                      <a:pt x="151952" y="4176464"/>
                      <a:pt x="39798" y="4268191"/>
                      <a:pt x="10747" y="4392488"/>
                    </a:cubicBezTo>
                    <a:lnTo>
                      <a:pt x="0" y="439248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9" name="Isosceles Triangle 4">
                <a:extLst>
                  <a:ext uri="{FF2B5EF4-FFF2-40B4-BE49-F238E27FC236}">
                    <a16:creationId xmlns:a16="http://schemas.microsoft.com/office/drawing/2014/main" id="{E1B71BA8-B0E1-42C7-ABA0-404A7494D0B3}"/>
                  </a:ext>
                </a:extLst>
              </p:cNvPr>
              <p:cNvSpPr/>
              <p:nvPr/>
            </p:nvSpPr>
            <p:spPr>
              <a:xfrm rot="10800000">
                <a:off x="2987823" y="3961239"/>
                <a:ext cx="177768" cy="235517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6" name="Group 26">
              <a:extLst>
                <a:ext uri="{FF2B5EF4-FFF2-40B4-BE49-F238E27FC236}">
                  <a16:creationId xmlns:a16="http://schemas.microsoft.com/office/drawing/2014/main" id="{C3D302A2-4632-4563-B820-B9AFE68AA955}"/>
                </a:ext>
              </a:extLst>
            </p:cNvPr>
            <p:cNvGrpSpPr/>
            <p:nvPr/>
          </p:nvGrpSpPr>
          <p:grpSpPr>
            <a:xfrm>
              <a:off x="1359132" y="345882"/>
              <a:ext cx="1966239" cy="1811155"/>
              <a:chOff x="1888981" y="1110787"/>
              <a:chExt cx="2254374" cy="2076562"/>
            </a:xfrm>
          </p:grpSpPr>
          <p:sp>
            <p:nvSpPr>
              <p:cNvPr id="18" name="Teardrop 30">
                <a:extLst>
                  <a:ext uri="{FF2B5EF4-FFF2-40B4-BE49-F238E27FC236}">
                    <a16:creationId xmlns:a16="http://schemas.microsoft.com/office/drawing/2014/main" id="{2A9FEAAE-5406-4243-8B3E-8158A5104E5B}"/>
                  </a:ext>
                </a:extLst>
              </p:cNvPr>
              <p:cNvSpPr/>
              <p:nvPr/>
            </p:nvSpPr>
            <p:spPr>
              <a:xfrm rot="8100000">
                <a:off x="2322441" y="1563466"/>
                <a:ext cx="1333455" cy="1333457"/>
              </a:xfrm>
              <a:custGeom>
                <a:avLst/>
                <a:gdLst>
                  <a:gd name="connsiteX0" fmla="*/ 293361 w 2192670"/>
                  <a:gd name="connsiteY0" fmla="*/ 1899310 h 2192671"/>
                  <a:gd name="connsiteX1" fmla="*/ 0 w 2192670"/>
                  <a:gd name="connsiteY1" fmla="*/ 1191074 h 2192671"/>
                  <a:gd name="connsiteX2" fmla="*/ 1001597 w 2192670"/>
                  <a:gd name="connsiteY2" fmla="*/ 189477 h 2192671"/>
                  <a:gd name="connsiteX3" fmla="*/ 1341342 w 2192670"/>
                  <a:gd name="connsiteY3" fmla="*/ 189477 h 2192671"/>
                  <a:gd name="connsiteX4" fmla="*/ 1530818 w 2192670"/>
                  <a:gd name="connsiteY4" fmla="*/ 0 h 2192671"/>
                  <a:gd name="connsiteX5" fmla="*/ 1806586 w 2192670"/>
                  <a:gd name="connsiteY5" fmla="*/ 0 h 2192671"/>
                  <a:gd name="connsiteX6" fmla="*/ 1996062 w 2192670"/>
                  <a:gd name="connsiteY6" fmla="*/ 189477 h 2192671"/>
                  <a:gd name="connsiteX7" fmla="*/ 2003194 w 2192670"/>
                  <a:gd name="connsiteY7" fmla="*/ 189477 h 2192671"/>
                  <a:gd name="connsiteX8" fmla="*/ 2003194 w 2192670"/>
                  <a:gd name="connsiteY8" fmla="*/ 196609 h 2192671"/>
                  <a:gd name="connsiteX9" fmla="*/ 2192670 w 2192670"/>
                  <a:gd name="connsiteY9" fmla="*/ 386085 h 2192671"/>
                  <a:gd name="connsiteX10" fmla="*/ 2192670 w 2192670"/>
                  <a:gd name="connsiteY10" fmla="*/ 661852 h 2192671"/>
                  <a:gd name="connsiteX11" fmla="*/ 2003193 w 2192670"/>
                  <a:gd name="connsiteY11" fmla="*/ 851329 h 2192671"/>
                  <a:gd name="connsiteX12" fmla="*/ 2003194 w 2192670"/>
                  <a:gd name="connsiteY12" fmla="*/ 1191074 h 2192671"/>
                  <a:gd name="connsiteX13" fmla="*/ 1001597 w 2192670"/>
                  <a:gd name="connsiteY13" fmla="*/ 2192671 h 2192671"/>
                  <a:gd name="connsiteX14" fmla="*/ 293361 w 2192670"/>
                  <a:gd name="connsiteY14" fmla="*/ 1899310 h 219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92670" h="2192671">
                    <a:moveTo>
                      <a:pt x="293361" y="1899310"/>
                    </a:moveTo>
                    <a:cubicBezTo>
                      <a:pt x="112107" y="1718057"/>
                      <a:pt x="0" y="1467657"/>
                      <a:pt x="0" y="1191074"/>
                    </a:cubicBezTo>
                    <a:cubicBezTo>
                      <a:pt x="0" y="637907"/>
                      <a:pt x="448430" y="189477"/>
                      <a:pt x="1001597" y="189477"/>
                    </a:cubicBezTo>
                    <a:lnTo>
                      <a:pt x="1341342" y="189477"/>
                    </a:lnTo>
                    <a:lnTo>
                      <a:pt x="1530818" y="0"/>
                    </a:lnTo>
                    <a:cubicBezTo>
                      <a:pt x="1606970" y="-76151"/>
                      <a:pt x="1730435" y="-76151"/>
                      <a:pt x="1806586" y="0"/>
                    </a:cubicBezTo>
                    <a:lnTo>
                      <a:pt x="1996062" y="189477"/>
                    </a:lnTo>
                    <a:lnTo>
                      <a:pt x="2003194" y="189477"/>
                    </a:lnTo>
                    <a:lnTo>
                      <a:pt x="2003194" y="196609"/>
                    </a:lnTo>
                    <a:lnTo>
                      <a:pt x="2192670" y="386085"/>
                    </a:lnTo>
                    <a:cubicBezTo>
                      <a:pt x="2268822" y="462236"/>
                      <a:pt x="2268822" y="585701"/>
                      <a:pt x="2192670" y="661852"/>
                    </a:cubicBezTo>
                    <a:lnTo>
                      <a:pt x="2003193" y="851329"/>
                    </a:lnTo>
                    <a:cubicBezTo>
                      <a:pt x="2003193" y="964577"/>
                      <a:pt x="2003194" y="1077826"/>
                      <a:pt x="2003194" y="1191074"/>
                    </a:cubicBezTo>
                    <a:cubicBezTo>
                      <a:pt x="2003194" y="1744241"/>
                      <a:pt x="1554764" y="2192671"/>
                      <a:pt x="1001597" y="2192671"/>
                    </a:cubicBezTo>
                    <a:cubicBezTo>
                      <a:pt x="725014" y="2192671"/>
                      <a:pt x="474614" y="2080563"/>
                      <a:pt x="293361" y="1899310"/>
                    </a:cubicBezTo>
                    <a:close/>
                  </a:path>
                </a:pathLst>
              </a:custGeom>
              <a:solidFill>
                <a:schemeClr val="bg1"/>
              </a:solidFill>
              <a:ln w="508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9" name="Trapezoid 24">
                <a:extLst>
                  <a:ext uri="{FF2B5EF4-FFF2-40B4-BE49-F238E27FC236}">
                    <a16:creationId xmlns:a16="http://schemas.microsoft.com/office/drawing/2014/main" id="{5E0250CC-43C5-4BFE-9F6E-E224C2E358AC}"/>
                  </a:ext>
                </a:extLst>
              </p:cNvPr>
              <p:cNvSpPr/>
              <p:nvPr/>
            </p:nvSpPr>
            <p:spPr>
              <a:xfrm rot="10800000">
                <a:off x="2751763" y="2230194"/>
                <a:ext cx="457200" cy="783671"/>
              </a:xfrm>
              <a:prstGeom prst="trapezoid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Rounded Rectangle 18">
                <a:extLst>
                  <a:ext uri="{FF2B5EF4-FFF2-40B4-BE49-F238E27FC236}">
                    <a16:creationId xmlns:a16="http://schemas.microsoft.com/office/drawing/2014/main" id="{58EC44FC-9ECA-494A-B4A0-6AEB6A0DEF65}"/>
                  </a:ext>
                </a:extLst>
              </p:cNvPr>
              <p:cNvSpPr/>
              <p:nvPr/>
            </p:nvSpPr>
            <p:spPr>
              <a:xfrm rot="2700000">
                <a:off x="3710962" y="1407964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Rounded Rectangle 19">
                <a:extLst>
                  <a:ext uri="{FF2B5EF4-FFF2-40B4-BE49-F238E27FC236}">
                    <a16:creationId xmlns:a16="http://schemas.microsoft.com/office/drawing/2014/main" id="{596EF08C-7F93-42A3-AC77-3C5A2EF000B8}"/>
                  </a:ext>
                </a:extLst>
              </p:cNvPr>
              <p:cNvSpPr/>
              <p:nvPr/>
            </p:nvSpPr>
            <p:spPr>
              <a:xfrm rot="18900000" flipH="1">
                <a:off x="2156327" y="1407964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Rounded Rectangle 20">
                <a:extLst>
                  <a:ext uri="{FF2B5EF4-FFF2-40B4-BE49-F238E27FC236}">
                    <a16:creationId xmlns:a16="http://schemas.microsoft.com/office/drawing/2014/main" id="{106B22B0-BAE2-42E9-B448-61373DDB9EEE}"/>
                  </a:ext>
                </a:extLst>
              </p:cNvPr>
              <p:cNvSpPr/>
              <p:nvPr/>
            </p:nvSpPr>
            <p:spPr>
              <a:xfrm>
                <a:off x="2935970" y="1110787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Rounded Rectangle 21">
                <a:extLst>
                  <a:ext uri="{FF2B5EF4-FFF2-40B4-BE49-F238E27FC236}">
                    <a16:creationId xmlns:a16="http://schemas.microsoft.com/office/drawing/2014/main" id="{F4A508F5-9222-425B-B618-A6C6DFD07D57}"/>
                  </a:ext>
                </a:extLst>
              </p:cNvPr>
              <p:cNvSpPr/>
              <p:nvPr/>
            </p:nvSpPr>
            <p:spPr>
              <a:xfrm rot="5400000">
                <a:off x="3933668" y="1996109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Rounded Rectangle 22">
                <a:extLst>
                  <a:ext uri="{FF2B5EF4-FFF2-40B4-BE49-F238E27FC236}">
                    <a16:creationId xmlns:a16="http://schemas.microsoft.com/office/drawing/2014/main" id="{B2B723EC-9487-4E5B-A985-3E7CBA70FC61}"/>
                  </a:ext>
                </a:extLst>
              </p:cNvPr>
              <p:cNvSpPr/>
              <p:nvPr/>
            </p:nvSpPr>
            <p:spPr>
              <a:xfrm rot="16200000" flipH="1">
                <a:off x="1978847" y="1919902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Rounded Rectangle 25">
                <a:extLst>
                  <a:ext uri="{FF2B5EF4-FFF2-40B4-BE49-F238E27FC236}">
                    <a16:creationId xmlns:a16="http://schemas.microsoft.com/office/drawing/2014/main" id="{AB10BD96-4675-4867-B3BB-E062E016593D}"/>
                  </a:ext>
                </a:extLst>
              </p:cNvPr>
              <p:cNvSpPr/>
              <p:nvPr/>
            </p:nvSpPr>
            <p:spPr>
              <a:xfrm>
                <a:off x="2692290" y="3074683"/>
                <a:ext cx="612000" cy="112666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30" name="Rounded Rectangle 27">
                <a:extLst>
                  <a:ext uri="{FF2B5EF4-FFF2-40B4-BE49-F238E27FC236}">
                    <a16:creationId xmlns:a16="http://schemas.microsoft.com/office/drawing/2014/main" id="{9DCBABB0-38BF-4A30-8967-808D8D54D563}"/>
                  </a:ext>
                </a:extLst>
              </p:cNvPr>
              <p:cNvSpPr/>
              <p:nvPr/>
            </p:nvSpPr>
            <p:spPr>
              <a:xfrm>
                <a:off x="2833284" y="2139702"/>
                <a:ext cx="71867" cy="179668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Rounded Rectangle 28">
                <a:extLst>
                  <a:ext uri="{FF2B5EF4-FFF2-40B4-BE49-F238E27FC236}">
                    <a16:creationId xmlns:a16="http://schemas.microsoft.com/office/drawing/2014/main" id="{76FE8680-C18B-446E-BBDB-BC642611E54C}"/>
                  </a:ext>
                </a:extLst>
              </p:cNvPr>
              <p:cNvSpPr/>
              <p:nvPr/>
            </p:nvSpPr>
            <p:spPr>
              <a:xfrm>
                <a:off x="2957504" y="2139702"/>
                <a:ext cx="71867" cy="179668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Rounded Rectangle 29">
                <a:extLst>
                  <a:ext uri="{FF2B5EF4-FFF2-40B4-BE49-F238E27FC236}">
                    <a16:creationId xmlns:a16="http://schemas.microsoft.com/office/drawing/2014/main" id="{E396E09A-DBF4-4DFA-992C-4EF67C4C85D4}"/>
                  </a:ext>
                </a:extLst>
              </p:cNvPr>
              <p:cNvSpPr/>
              <p:nvPr/>
            </p:nvSpPr>
            <p:spPr>
              <a:xfrm>
                <a:off x="3081724" y="2139702"/>
                <a:ext cx="71867" cy="179668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51F3AF9D-72CE-498D-AF61-077760E574EB}"/>
              </a:ext>
            </a:extLst>
          </p:cNvPr>
          <p:cNvSpPr txBox="1"/>
          <p:nvPr/>
        </p:nvSpPr>
        <p:spPr>
          <a:xfrm>
            <a:off x="1147244" y="2118153"/>
            <a:ext cx="503139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+mj-lt"/>
              <a:buAutoNum type="alphaLcPeriod" startAt="3"/>
            </a:pPr>
            <a:r>
              <a:rPr lang="es-E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Los problemas se expresan o ejemplifican con una pregunta general, que, a su vez, puede ir generando sub preguntas.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+mj-lt"/>
              <a:buAutoNum type="alphaLcPeriod" startAt="3"/>
            </a:pPr>
            <a:r>
              <a:rPr lang="es-E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problema debe ser presentado en el primer párrafo de la sección introducción y luego ser replanteado en el primer párrafo de la sección conclusión.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s-E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C7588CB-C70F-4FFA-8CE4-3FEEFEF7B9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684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8929"/>
    </mc:Choice>
    <mc:Fallback>
      <p:transition spd="slow" advTm="2089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ADB8BF13-B18F-4BAF-BBA7-F16AE962C0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CL" dirty="0"/>
              <a:t>¡GRACIAS!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5466C5B-B354-435A-B402-7E3A394EC3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6A897D4-5D02-4C41-9489-4DF032C0E1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957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49"/>
    </mc:Choice>
    <mc:Fallback>
      <p:transition spd="slow" advTm="28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over and End Slide Master">
  <a:themeElements>
    <a:clrScheme name="ALLPPT-COLOR-A1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32AEB8"/>
      </a:accent1>
      <a:accent2>
        <a:srgbClr val="F2A40D"/>
      </a:accent2>
      <a:accent3>
        <a:srgbClr val="32AEB8"/>
      </a:accent3>
      <a:accent4>
        <a:srgbClr val="F2A40D"/>
      </a:accent4>
      <a:accent5>
        <a:srgbClr val="32AEB8"/>
      </a:accent5>
      <a:accent6>
        <a:srgbClr val="F2A40D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s Slide Master">
  <a:themeElements>
    <a:clrScheme name="ALLPPT-COLOR-A1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32AEB8"/>
      </a:accent1>
      <a:accent2>
        <a:srgbClr val="F2A40D"/>
      </a:accent2>
      <a:accent3>
        <a:srgbClr val="32AEB8"/>
      </a:accent3>
      <a:accent4>
        <a:srgbClr val="F2A40D"/>
      </a:accent4>
      <a:accent5>
        <a:srgbClr val="32AEB8"/>
      </a:accent5>
      <a:accent6>
        <a:srgbClr val="F2A40D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2AEB8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Section Break Slide Master">
  <a:themeElements>
    <a:clrScheme name="ALLPPT-COLOR-A1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32AEB8"/>
      </a:accent1>
      <a:accent2>
        <a:srgbClr val="F2A40D"/>
      </a:accent2>
      <a:accent3>
        <a:srgbClr val="32AEB8"/>
      </a:accent3>
      <a:accent4>
        <a:srgbClr val="F2A40D"/>
      </a:accent4>
      <a:accent5>
        <a:srgbClr val="32AEB8"/>
      </a:accent5>
      <a:accent6>
        <a:srgbClr val="F2A40D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2194</TotalTime>
  <Words>314</Words>
  <Application>Microsoft Office PowerPoint</Application>
  <PresentationFormat>Presentación en pantalla (16:9)</PresentationFormat>
  <Paragraphs>26</Paragraphs>
  <Slides>8</Slides>
  <Notes>0</Notes>
  <HiddenSlides>0</HiddenSlides>
  <MMClips>8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8</vt:i4>
      </vt:variant>
    </vt:vector>
  </HeadingPairs>
  <TitlesOfParts>
    <vt:vector size="13" baseType="lpstr">
      <vt:lpstr>Arial</vt:lpstr>
      <vt:lpstr>Calibri</vt:lpstr>
      <vt:lpstr>Cover and End Slide Master</vt:lpstr>
      <vt:lpstr>Contents Slide Master</vt:lpstr>
      <vt:lpstr>Section Break Slide Master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googleslidesppt.com;allppt.com</dc:creator>
  <cp:lastModifiedBy>Soledad Falabella</cp:lastModifiedBy>
  <cp:revision>86</cp:revision>
  <dcterms:created xsi:type="dcterms:W3CDTF">2016-12-05T23:26:54Z</dcterms:created>
  <dcterms:modified xsi:type="dcterms:W3CDTF">2021-09-20T22:29:20Z</dcterms:modified>
</cp:coreProperties>
</file>