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72" r:id="rId5"/>
    <p:sldId id="259" r:id="rId6"/>
    <p:sldId id="260" r:id="rId7"/>
    <p:sldId id="261" r:id="rId8"/>
    <p:sldId id="262" r:id="rId9"/>
    <p:sldId id="263" r:id="rId10"/>
    <p:sldId id="264" r:id="rId11"/>
    <p:sldId id="266" r:id="rId12"/>
    <p:sldId id="267" r:id="rId13"/>
    <p:sldId id="268" r:id="rId14"/>
    <p:sldId id="269" r:id="rId15"/>
    <p:sldId id="270" r:id="rId16"/>
    <p:sldId id="271" r:id="rId17"/>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7FF6D5-AAC1-4952-82A6-B24768D95C21}" v="40" dt="2021-03-29T21:28:35.6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uel Ernesto Rodriguez Tudor" userId="229bcbe5b2de6f9c" providerId="LiveId" clId="{957FF6D5-AAC1-4952-82A6-B24768D95C21}"/>
    <pc:docChg chg="undo custSel addSld delSld modSld">
      <pc:chgData name="Manuel Ernesto Rodriguez Tudor" userId="229bcbe5b2de6f9c" providerId="LiveId" clId="{957FF6D5-AAC1-4952-82A6-B24768D95C21}" dt="2021-03-29T21:36:12.045" v="1339" actId="26606"/>
      <pc:docMkLst>
        <pc:docMk/>
      </pc:docMkLst>
      <pc:sldChg chg="modSp mod">
        <pc:chgData name="Manuel Ernesto Rodriguez Tudor" userId="229bcbe5b2de6f9c" providerId="LiveId" clId="{957FF6D5-AAC1-4952-82A6-B24768D95C21}" dt="2021-03-29T21:30:14.839" v="1123" actId="20577"/>
        <pc:sldMkLst>
          <pc:docMk/>
          <pc:sldMk cId="3522529461" sldId="256"/>
        </pc:sldMkLst>
        <pc:spChg chg="mod">
          <ac:chgData name="Manuel Ernesto Rodriguez Tudor" userId="229bcbe5b2de6f9c" providerId="LiveId" clId="{957FF6D5-AAC1-4952-82A6-B24768D95C21}" dt="2021-03-29T21:30:14.839" v="1123" actId="20577"/>
          <ac:spMkLst>
            <pc:docMk/>
            <pc:sldMk cId="3522529461" sldId="256"/>
            <ac:spMk id="2" creationId="{93196885-2887-4236-BC6A-72A4E686DBA8}"/>
          </ac:spMkLst>
        </pc:spChg>
      </pc:sldChg>
      <pc:sldChg chg="addSp delSp modSp mod setBg">
        <pc:chgData name="Manuel Ernesto Rodriguez Tudor" userId="229bcbe5b2de6f9c" providerId="LiveId" clId="{957FF6D5-AAC1-4952-82A6-B24768D95C21}" dt="2021-03-29T20:40:09.304" v="973" actId="20577"/>
        <pc:sldMkLst>
          <pc:docMk/>
          <pc:sldMk cId="1750013022" sldId="258"/>
        </pc:sldMkLst>
        <pc:spChg chg="mod">
          <ac:chgData name="Manuel Ernesto Rodriguez Tudor" userId="229bcbe5b2de6f9c" providerId="LiveId" clId="{957FF6D5-AAC1-4952-82A6-B24768D95C21}" dt="2021-03-29T19:36:28.244" v="17" actId="26606"/>
          <ac:spMkLst>
            <pc:docMk/>
            <pc:sldMk cId="1750013022" sldId="258"/>
            <ac:spMk id="2" creationId="{9E65B9B8-F57E-4509-AEC9-D8D919CEA739}"/>
          </ac:spMkLst>
        </pc:spChg>
        <pc:spChg chg="mod ord">
          <ac:chgData name="Manuel Ernesto Rodriguez Tudor" userId="229bcbe5b2de6f9c" providerId="LiveId" clId="{957FF6D5-AAC1-4952-82A6-B24768D95C21}" dt="2021-03-29T20:40:09.304" v="973" actId="20577"/>
          <ac:spMkLst>
            <pc:docMk/>
            <pc:sldMk cId="1750013022" sldId="258"/>
            <ac:spMk id="3" creationId="{F6A285F6-571B-4F8B-B127-8134AA2E3FD5}"/>
          </ac:spMkLst>
        </pc:spChg>
        <pc:spChg chg="add del">
          <ac:chgData name="Manuel Ernesto Rodriguez Tudor" userId="229bcbe5b2de6f9c" providerId="LiveId" clId="{957FF6D5-AAC1-4952-82A6-B24768D95C21}" dt="2021-03-29T19:35:06.838" v="12" actId="26606"/>
          <ac:spMkLst>
            <pc:docMk/>
            <pc:sldMk cId="1750013022" sldId="258"/>
            <ac:spMk id="8" creationId="{5F710FDB-0919-493E-8539-8240C23F1EB2}"/>
          </ac:spMkLst>
        </pc:spChg>
        <pc:spChg chg="add del">
          <ac:chgData name="Manuel Ernesto Rodriguez Tudor" userId="229bcbe5b2de6f9c" providerId="LiveId" clId="{957FF6D5-AAC1-4952-82A6-B24768D95C21}" dt="2021-03-29T19:34:37.320" v="9" actId="26606"/>
          <ac:spMkLst>
            <pc:docMk/>
            <pc:sldMk cId="1750013022" sldId="258"/>
            <ac:spMk id="15" creationId="{E49D7415-2F11-44C2-B6AA-13A25B6814B9}"/>
          </ac:spMkLst>
        </pc:spChg>
        <pc:spChg chg="add del">
          <ac:chgData name="Manuel Ernesto Rodriguez Tudor" userId="229bcbe5b2de6f9c" providerId="LiveId" clId="{957FF6D5-AAC1-4952-82A6-B24768D95C21}" dt="2021-03-29T19:35:06.838" v="11" actId="26606"/>
          <ac:spMkLst>
            <pc:docMk/>
            <pc:sldMk cId="1750013022" sldId="258"/>
            <ac:spMk id="21" creationId="{E49D7415-2F11-44C2-B6AA-13A25B6814B9}"/>
          </ac:spMkLst>
        </pc:spChg>
        <pc:spChg chg="add del">
          <ac:chgData name="Manuel Ernesto Rodriguez Tudor" userId="229bcbe5b2de6f9c" providerId="LiveId" clId="{957FF6D5-AAC1-4952-82A6-B24768D95C21}" dt="2021-03-29T19:36:28.244" v="17" actId="26606"/>
          <ac:spMkLst>
            <pc:docMk/>
            <pc:sldMk cId="1750013022" sldId="258"/>
            <ac:spMk id="24" creationId="{E49D7415-2F11-44C2-B6AA-13A25B6814B9}"/>
          </ac:spMkLst>
        </pc:spChg>
        <pc:spChg chg="add del">
          <ac:chgData name="Manuel Ernesto Rodriguez Tudor" userId="229bcbe5b2de6f9c" providerId="LiveId" clId="{957FF6D5-AAC1-4952-82A6-B24768D95C21}" dt="2021-03-29T19:36:28.229" v="16" actId="26606"/>
          <ac:spMkLst>
            <pc:docMk/>
            <pc:sldMk cId="1750013022" sldId="258"/>
            <ac:spMk id="30" creationId="{E49D7415-2F11-44C2-B6AA-13A25B6814B9}"/>
          </ac:spMkLst>
        </pc:spChg>
        <pc:spChg chg="add">
          <ac:chgData name="Manuel Ernesto Rodriguez Tudor" userId="229bcbe5b2de6f9c" providerId="LiveId" clId="{957FF6D5-AAC1-4952-82A6-B24768D95C21}" dt="2021-03-29T19:36:28.244" v="17" actId="26606"/>
          <ac:spMkLst>
            <pc:docMk/>
            <pc:sldMk cId="1750013022" sldId="258"/>
            <ac:spMk id="34" creationId="{E49D7415-2F11-44C2-B6AA-13A25B6814B9}"/>
          </ac:spMkLst>
        </pc:spChg>
        <pc:picChg chg="add mod">
          <ac:chgData name="Manuel Ernesto Rodriguez Tudor" userId="229bcbe5b2de6f9c" providerId="LiveId" clId="{957FF6D5-AAC1-4952-82A6-B24768D95C21}" dt="2021-03-29T19:36:28.244" v="17" actId="26606"/>
          <ac:picMkLst>
            <pc:docMk/>
            <pc:sldMk cId="1750013022" sldId="258"/>
            <ac:picMk id="5" creationId="{D18DA481-D358-422C-85C9-A694E34DB84A}"/>
          </ac:picMkLst>
        </pc:picChg>
        <pc:cxnChg chg="add del">
          <ac:chgData name="Manuel Ernesto Rodriguez Tudor" userId="229bcbe5b2de6f9c" providerId="LiveId" clId="{957FF6D5-AAC1-4952-82A6-B24768D95C21}" dt="2021-03-29T19:35:06.838" v="12" actId="26606"/>
          <ac:cxnSpMkLst>
            <pc:docMk/>
            <pc:sldMk cId="1750013022" sldId="258"/>
            <ac:cxnSpMk id="10" creationId="{8230C0A8-3E5C-476B-A64B-4D4FDE8D5A7C}"/>
          </ac:cxnSpMkLst>
        </pc:cxnChg>
        <pc:cxnChg chg="add del">
          <ac:chgData name="Manuel Ernesto Rodriguez Tudor" userId="229bcbe5b2de6f9c" providerId="LiveId" clId="{957FF6D5-AAC1-4952-82A6-B24768D95C21}" dt="2021-03-29T19:34:37.320" v="9" actId="26606"/>
          <ac:cxnSpMkLst>
            <pc:docMk/>
            <pc:sldMk cId="1750013022" sldId="258"/>
            <ac:cxnSpMk id="17" creationId="{5EF1A8C6-8F60-4EF2-B4D7-A5A5E94F6946}"/>
          </ac:cxnSpMkLst>
        </pc:cxnChg>
        <pc:cxnChg chg="add del">
          <ac:chgData name="Manuel Ernesto Rodriguez Tudor" userId="229bcbe5b2de6f9c" providerId="LiveId" clId="{957FF6D5-AAC1-4952-82A6-B24768D95C21}" dt="2021-03-29T19:34:37.320" v="9" actId="26606"/>
          <ac:cxnSpMkLst>
            <pc:docMk/>
            <pc:sldMk cId="1750013022" sldId="258"/>
            <ac:cxnSpMk id="19" creationId="{FD9760AA-CA3F-4C65-B688-B44307731F5A}"/>
          </ac:cxnSpMkLst>
        </pc:cxnChg>
        <pc:cxnChg chg="add del">
          <ac:chgData name="Manuel Ernesto Rodriguez Tudor" userId="229bcbe5b2de6f9c" providerId="LiveId" clId="{957FF6D5-AAC1-4952-82A6-B24768D95C21}" dt="2021-03-29T19:35:06.838" v="11" actId="26606"/>
          <ac:cxnSpMkLst>
            <pc:docMk/>
            <pc:sldMk cId="1750013022" sldId="258"/>
            <ac:cxnSpMk id="22" creationId="{8E0104E4-99BC-494F-8342-F250828E574F}"/>
          </ac:cxnSpMkLst>
        </pc:cxnChg>
        <pc:cxnChg chg="add del">
          <ac:chgData name="Manuel Ernesto Rodriguez Tudor" userId="229bcbe5b2de6f9c" providerId="LiveId" clId="{957FF6D5-AAC1-4952-82A6-B24768D95C21}" dt="2021-03-29T19:36:28.244" v="17" actId="26606"/>
          <ac:cxnSpMkLst>
            <pc:docMk/>
            <pc:sldMk cId="1750013022" sldId="258"/>
            <ac:cxnSpMk id="25" creationId="{D2E57F3D-33BE-4306-87E6-245763719516}"/>
          </ac:cxnSpMkLst>
        </pc:cxnChg>
        <pc:cxnChg chg="add del">
          <ac:chgData name="Manuel Ernesto Rodriguez Tudor" userId="229bcbe5b2de6f9c" providerId="LiveId" clId="{957FF6D5-AAC1-4952-82A6-B24768D95C21}" dt="2021-03-29T19:36:28.229" v="16" actId="26606"/>
          <ac:cxnSpMkLst>
            <pc:docMk/>
            <pc:sldMk cId="1750013022" sldId="258"/>
            <ac:cxnSpMk id="32" creationId="{D2E57F3D-33BE-4306-87E6-245763719516}"/>
          </ac:cxnSpMkLst>
        </pc:cxnChg>
        <pc:cxnChg chg="add">
          <ac:chgData name="Manuel Ernesto Rodriguez Tudor" userId="229bcbe5b2de6f9c" providerId="LiveId" clId="{957FF6D5-AAC1-4952-82A6-B24768D95C21}" dt="2021-03-29T19:36:28.244" v="17" actId="26606"/>
          <ac:cxnSpMkLst>
            <pc:docMk/>
            <pc:sldMk cId="1750013022" sldId="258"/>
            <ac:cxnSpMk id="35" creationId="{A2EE115A-0EB8-481C-8C81-2B08F397AE0C}"/>
          </ac:cxnSpMkLst>
        </pc:cxnChg>
      </pc:sldChg>
      <pc:sldChg chg="addSp delSp modSp new mod setBg">
        <pc:chgData name="Manuel Ernesto Rodriguez Tudor" userId="229bcbe5b2de6f9c" providerId="LiveId" clId="{957FF6D5-AAC1-4952-82A6-B24768D95C21}" dt="2021-03-29T19:41:28.847" v="72" actId="14100"/>
        <pc:sldMkLst>
          <pc:docMk/>
          <pc:sldMk cId="3238857612" sldId="259"/>
        </pc:sldMkLst>
        <pc:spChg chg="mod ord">
          <ac:chgData name="Manuel Ernesto Rodriguez Tudor" userId="229bcbe5b2de6f9c" providerId="LiveId" clId="{957FF6D5-AAC1-4952-82A6-B24768D95C21}" dt="2021-03-29T19:41:28.847" v="72" actId="14100"/>
          <ac:spMkLst>
            <pc:docMk/>
            <pc:sldMk cId="3238857612" sldId="259"/>
            <ac:spMk id="2" creationId="{4ECB1839-497A-476A-A848-6E7CF9C313B9}"/>
          </ac:spMkLst>
        </pc:spChg>
        <pc:spChg chg="del">
          <ac:chgData name="Manuel Ernesto Rodriguez Tudor" userId="229bcbe5b2de6f9c" providerId="LiveId" clId="{957FF6D5-AAC1-4952-82A6-B24768D95C21}" dt="2021-03-29T19:38:04.790" v="53" actId="26606"/>
          <ac:spMkLst>
            <pc:docMk/>
            <pc:sldMk cId="3238857612" sldId="259"/>
            <ac:spMk id="3" creationId="{C1F19612-B11B-490B-ADC0-0FA9F34A3CDC}"/>
          </ac:spMkLst>
        </pc:spChg>
        <pc:spChg chg="add">
          <ac:chgData name="Manuel Ernesto Rodriguez Tudor" userId="229bcbe5b2de6f9c" providerId="LiveId" clId="{957FF6D5-AAC1-4952-82A6-B24768D95C21}" dt="2021-03-29T19:38:04.790" v="53" actId="26606"/>
          <ac:spMkLst>
            <pc:docMk/>
            <pc:sldMk cId="3238857612" sldId="259"/>
            <ac:spMk id="13" creationId="{85CB65D0-496F-4797-A015-C85839E35D1A}"/>
          </ac:spMkLst>
        </pc:spChg>
        <pc:spChg chg="add">
          <ac:chgData name="Manuel Ernesto Rodriguez Tudor" userId="229bcbe5b2de6f9c" providerId="LiveId" clId="{957FF6D5-AAC1-4952-82A6-B24768D95C21}" dt="2021-03-29T19:38:04.790" v="53" actId="26606"/>
          <ac:spMkLst>
            <pc:docMk/>
            <pc:sldMk cId="3238857612" sldId="259"/>
            <ac:spMk id="15" creationId="{95D2C779-8883-4E5F-A170-0F464918C1B7}"/>
          </ac:spMkLst>
        </pc:spChg>
        <pc:picChg chg="add mod">
          <ac:chgData name="Manuel Ernesto Rodriguez Tudor" userId="229bcbe5b2de6f9c" providerId="LiveId" clId="{957FF6D5-AAC1-4952-82A6-B24768D95C21}" dt="2021-03-29T19:38:04.790" v="53" actId="26606"/>
          <ac:picMkLst>
            <pc:docMk/>
            <pc:sldMk cId="3238857612" sldId="259"/>
            <ac:picMk id="4" creationId="{8F238076-F9FA-4867-91B5-D52C03642F94}"/>
          </ac:picMkLst>
        </pc:picChg>
        <pc:cxnChg chg="add">
          <ac:chgData name="Manuel Ernesto Rodriguez Tudor" userId="229bcbe5b2de6f9c" providerId="LiveId" clId="{957FF6D5-AAC1-4952-82A6-B24768D95C21}" dt="2021-03-29T19:38:04.790" v="53" actId="26606"/>
          <ac:cxnSpMkLst>
            <pc:docMk/>
            <pc:sldMk cId="3238857612" sldId="259"/>
            <ac:cxnSpMk id="9" creationId="{F64F9B95-9045-48D2-B9F3-2927E98F54AA}"/>
          </ac:cxnSpMkLst>
        </pc:cxnChg>
        <pc:cxnChg chg="add">
          <ac:chgData name="Manuel Ernesto Rodriguez Tudor" userId="229bcbe5b2de6f9c" providerId="LiveId" clId="{957FF6D5-AAC1-4952-82A6-B24768D95C21}" dt="2021-03-29T19:38:04.790" v="53" actId="26606"/>
          <ac:cxnSpMkLst>
            <pc:docMk/>
            <pc:sldMk cId="3238857612" sldId="259"/>
            <ac:cxnSpMk id="11" creationId="{085AA86F-6A4D-4BCB-A045-D992CDC2959B}"/>
          </ac:cxnSpMkLst>
        </pc:cxnChg>
        <pc:cxnChg chg="add">
          <ac:chgData name="Manuel Ernesto Rodriguez Tudor" userId="229bcbe5b2de6f9c" providerId="LiveId" clId="{957FF6D5-AAC1-4952-82A6-B24768D95C21}" dt="2021-03-29T19:38:04.790" v="53" actId="26606"/>
          <ac:cxnSpMkLst>
            <pc:docMk/>
            <pc:sldMk cId="3238857612" sldId="259"/>
            <ac:cxnSpMk id="17" creationId="{BD96A694-258D-4418-A83C-B9BA72FD44B8}"/>
          </ac:cxnSpMkLst>
        </pc:cxnChg>
      </pc:sldChg>
      <pc:sldChg chg="addSp delSp modSp new mod setBg addAnim">
        <pc:chgData name="Manuel Ernesto Rodriguez Tudor" userId="229bcbe5b2de6f9c" providerId="LiveId" clId="{957FF6D5-AAC1-4952-82A6-B24768D95C21}" dt="2021-03-29T20:09:39.119" v="293"/>
        <pc:sldMkLst>
          <pc:docMk/>
          <pc:sldMk cId="1297055571" sldId="260"/>
        </pc:sldMkLst>
        <pc:spChg chg="mod ord">
          <ac:chgData name="Manuel Ernesto Rodriguez Tudor" userId="229bcbe5b2de6f9c" providerId="LiveId" clId="{957FF6D5-AAC1-4952-82A6-B24768D95C21}" dt="2021-03-29T20:09:39.118" v="292" actId="26606"/>
          <ac:spMkLst>
            <pc:docMk/>
            <pc:sldMk cId="1297055571" sldId="260"/>
            <ac:spMk id="2" creationId="{DAC50DB8-9130-4955-A96B-EBF03525A517}"/>
          </ac:spMkLst>
        </pc:spChg>
        <pc:spChg chg="del">
          <ac:chgData name="Manuel Ernesto Rodriguez Tudor" userId="229bcbe5b2de6f9c" providerId="LiveId" clId="{957FF6D5-AAC1-4952-82A6-B24768D95C21}" dt="2021-03-29T19:45:27.889" v="216" actId="26606"/>
          <ac:spMkLst>
            <pc:docMk/>
            <pc:sldMk cId="1297055571" sldId="260"/>
            <ac:spMk id="3" creationId="{895A1896-D5EE-437C-B674-E4D73790778B}"/>
          </ac:spMkLst>
        </pc:spChg>
        <pc:spChg chg="add del">
          <ac:chgData name="Manuel Ernesto Rodriguez Tudor" userId="229bcbe5b2de6f9c" providerId="LiveId" clId="{957FF6D5-AAC1-4952-82A6-B24768D95C21}" dt="2021-03-29T20:09:39.118" v="292" actId="26606"/>
          <ac:spMkLst>
            <pc:docMk/>
            <pc:sldMk cId="1297055571" sldId="260"/>
            <ac:spMk id="13" creationId="{33E93247-6229-44AB-A550-739E971E690B}"/>
          </ac:spMkLst>
        </pc:spChg>
        <pc:spChg chg="add del">
          <ac:chgData name="Manuel Ernesto Rodriguez Tudor" userId="229bcbe5b2de6f9c" providerId="LiveId" clId="{957FF6D5-AAC1-4952-82A6-B24768D95C21}" dt="2021-03-29T20:09:39.118" v="292" actId="26606"/>
          <ac:spMkLst>
            <pc:docMk/>
            <pc:sldMk cId="1297055571" sldId="260"/>
            <ac:spMk id="15" creationId="{6BB6B482-ACCA-4938-8AEA-49D525C17221}"/>
          </ac:spMkLst>
        </pc:spChg>
        <pc:spChg chg="add">
          <ac:chgData name="Manuel Ernesto Rodriguez Tudor" userId="229bcbe5b2de6f9c" providerId="LiveId" clId="{957FF6D5-AAC1-4952-82A6-B24768D95C21}" dt="2021-03-29T20:09:39.118" v="292" actId="26606"/>
          <ac:spMkLst>
            <pc:docMk/>
            <pc:sldMk cId="1297055571" sldId="260"/>
            <ac:spMk id="26" creationId="{33E93247-6229-44AB-A550-739E971E690B}"/>
          </ac:spMkLst>
        </pc:spChg>
        <pc:spChg chg="add">
          <ac:chgData name="Manuel Ernesto Rodriguez Tudor" userId="229bcbe5b2de6f9c" providerId="LiveId" clId="{957FF6D5-AAC1-4952-82A6-B24768D95C21}" dt="2021-03-29T20:09:39.118" v="292" actId="26606"/>
          <ac:spMkLst>
            <pc:docMk/>
            <pc:sldMk cId="1297055571" sldId="260"/>
            <ac:spMk id="28" creationId="{612349FF-7742-42ED-ADF3-238B5DDD176C}"/>
          </ac:spMkLst>
        </pc:spChg>
        <pc:picChg chg="add del">
          <ac:chgData name="Manuel Ernesto Rodriguez Tudor" userId="229bcbe5b2de6f9c" providerId="LiveId" clId="{957FF6D5-AAC1-4952-82A6-B24768D95C21}" dt="2021-03-29T20:08:53.145" v="290" actId="21"/>
          <ac:picMkLst>
            <pc:docMk/>
            <pc:sldMk cId="1297055571" sldId="260"/>
            <ac:picMk id="5" creationId="{3D662DAF-BB28-48D7-86DF-0B996A46EEFC}"/>
          </ac:picMkLst>
        </pc:picChg>
        <pc:picChg chg="add mod">
          <ac:chgData name="Manuel Ernesto Rodriguez Tudor" userId="229bcbe5b2de6f9c" providerId="LiveId" clId="{957FF6D5-AAC1-4952-82A6-B24768D95C21}" dt="2021-03-29T20:09:39.118" v="292" actId="26606"/>
          <ac:picMkLst>
            <pc:docMk/>
            <pc:sldMk cId="1297055571" sldId="260"/>
            <ac:picMk id="10" creationId="{4DACB431-BEDC-4B1F-A6F5-493F5E8A5A2D}"/>
          </ac:picMkLst>
        </pc:picChg>
        <pc:cxnChg chg="add del">
          <ac:chgData name="Manuel Ernesto Rodriguez Tudor" userId="229bcbe5b2de6f9c" providerId="LiveId" clId="{957FF6D5-AAC1-4952-82A6-B24768D95C21}" dt="2021-03-29T20:09:39.118" v="292" actId="26606"/>
          <ac:cxnSpMkLst>
            <pc:docMk/>
            <pc:sldMk cId="1297055571" sldId="260"/>
            <ac:cxnSpMk id="9" creationId="{F64F9B95-9045-48D2-B9F3-2927E98F54AA}"/>
          </ac:cxnSpMkLst>
        </pc:cxnChg>
        <pc:cxnChg chg="add del">
          <ac:chgData name="Manuel Ernesto Rodriguez Tudor" userId="229bcbe5b2de6f9c" providerId="LiveId" clId="{957FF6D5-AAC1-4952-82A6-B24768D95C21}" dt="2021-03-29T20:09:39.118" v="292" actId="26606"/>
          <ac:cxnSpMkLst>
            <pc:docMk/>
            <pc:sldMk cId="1297055571" sldId="260"/>
            <ac:cxnSpMk id="11" creationId="{085AA86F-6A4D-4BCB-A045-D992CDC2959B}"/>
          </ac:cxnSpMkLst>
        </pc:cxnChg>
        <pc:cxnChg chg="add del">
          <ac:chgData name="Manuel Ernesto Rodriguez Tudor" userId="229bcbe5b2de6f9c" providerId="LiveId" clId="{957FF6D5-AAC1-4952-82A6-B24768D95C21}" dt="2021-03-29T20:09:39.118" v="292" actId="26606"/>
          <ac:cxnSpMkLst>
            <pc:docMk/>
            <pc:sldMk cId="1297055571" sldId="260"/>
            <ac:cxnSpMk id="17" creationId="{EE2E603F-4A95-4FE8-BB06-211DFD75DBEF}"/>
          </ac:cxnSpMkLst>
        </pc:cxnChg>
        <pc:cxnChg chg="add">
          <ac:chgData name="Manuel Ernesto Rodriguez Tudor" userId="229bcbe5b2de6f9c" providerId="LiveId" clId="{957FF6D5-AAC1-4952-82A6-B24768D95C21}" dt="2021-03-29T20:09:39.118" v="292" actId="26606"/>
          <ac:cxnSpMkLst>
            <pc:docMk/>
            <pc:sldMk cId="1297055571" sldId="260"/>
            <ac:cxnSpMk id="22" creationId="{F64F9B95-9045-48D2-B9F3-2927E98F54AA}"/>
          </ac:cxnSpMkLst>
        </pc:cxnChg>
        <pc:cxnChg chg="add">
          <ac:chgData name="Manuel Ernesto Rodriguez Tudor" userId="229bcbe5b2de6f9c" providerId="LiveId" clId="{957FF6D5-AAC1-4952-82A6-B24768D95C21}" dt="2021-03-29T20:09:39.118" v="292" actId="26606"/>
          <ac:cxnSpMkLst>
            <pc:docMk/>
            <pc:sldMk cId="1297055571" sldId="260"/>
            <ac:cxnSpMk id="24" creationId="{085AA86F-6A4D-4BCB-A045-D992CDC2959B}"/>
          </ac:cxnSpMkLst>
        </pc:cxnChg>
      </pc:sldChg>
      <pc:sldChg chg="addSp delSp modSp new mod setBg">
        <pc:chgData name="Manuel Ernesto Rodriguez Tudor" userId="229bcbe5b2de6f9c" providerId="LiveId" clId="{957FF6D5-AAC1-4952-82A6-B24768D95C21}" dt="2021-03-29T20:11:00.390" v="299" actId="14100"/>
        <pc:sldMkLst>
          <pc:docMk/>
          <pc:sldMk cId="761242147" sldId="261"/>
        </pc:sldMkLst>
        <pc:spChg chg="mod">
          <ac:chgData name="Manuel Ernesto Rodriguez Tudor" userId="229bcbe5b2de6f9c" providerId="LiveId" clId="{957FF6D5-AAC1-4952-82A6-B24768D95C21}" dt="2021-03-29T20:11:00.390" v="299" actId="14100"/>
          <ac:spMkLst>
            <pc:docMk/>
            <pc:sldMk cId="761242147" sldId="261"/>
            <ac:spMk id="2" creationId="{77D7AD9E-8063-4DEA-9DB0-E173AF6CA310}"/>
          </ac:spMkLst>
        </pc:spChg>
        <pc:spChg chg="mod">
          <ac:chgData name="Manuel Ernesto Rodriguez Tudor" userId="229bcbe5b2de6f9c" providerId="LiveId" clId="{957FF6D5-AAC1-4952-82A6-B24768D95C21}" dt="2021-03-29T20:10:51.671" v="297" actId="26606"/>
          <ac:spMkLst>
            <pc:docMk/>
            <pc:sldMk cId="761242147" sldId="261"/>
            <ac:spMk id="3" creationId="{7CF5C377-3603-44C2-B4F0-4DEB1F2724CB}"/>
          </ac:spMkLst>
        </pc:spChg>
        <pc:spChg chg="add del">
          <ac:chgData name="Manuel Ernesto Rodriguez Tudor" userId="229bcbe5b2de6f9c" providerId="LiveId" clId="{957FF6D5-AAC1-4952-82A6-B24768D95C21}" dt="2021-03-29T19:57:33.666" v="255" actId="26606"/>
          <ac:spMkLst>
            <pc:docMk/>
            <pc:sldMk cId="761242147" sldId="261"/>
            <ac:spMk id="71" creationId="{E49D7415-2F11-44C2-B6AA-13A25B6814B9}"/>
          </ac:spMkLst>
        </pc:spChg>
        <pc:spChg chg="add del">
          <ac:chgData name="Manuel Ernesto Rodriguez Tudor" userId="229bcbe5b2de6f9c" providerId="LiveId" clId="{957FF6D5-AAC1-4952-82A6-B24768D95C21}" dt="2021-03-29T20:10:51.671" v="297" actId="26606"/>
          <ac:spMkLst>
            <pc:docMk/>
            <pc:sldMk cId="761242147" sldId="261"/>
            <ac:spMk id="135" creationId="{E49D7415-2F11-44C2-B6AA-13A25B6814B9}"/>
          </ac:spMkLst>
        </pc:spChg>
        <pc:spChg chg="add">
          <ac:chgData name="Manuel Ernesto Rodriguez Tudor" userId="229bcbe5b2de6f9c" providerId="LiveId" clId="{957FF6D5-AAC1-4952-82A6-B24768D95C21}" dt="2021-03-29T20:10:51.671" v="297" actId="26606"/>
          <ac:spMkLst>
            <pc:docMk/>
            <pc:sldMk cId="761242147" sldId="261"/>
            <ac:spMk id="192" creationId="{E49D7415-2F11-44C2-B6AA-13A25B6814B9}"/>
          </ac:spMkLst>
        </pc:spChg>
        <pc:picChg chg="add mod">
          <ac:chgData name="Manuel Ernesto Rodriguez Tudor" userId="229bcbe5b2de6f9c" providerId="LiveId" clId="{957FF6D5-AAC1-4952-82A6-B24768D95C21}" dt="2021-03-29T20:10:51.671" v="297" actId="26606"/>
          <ac:picMkLst>
            <pc:docMk/>
            <pc:sldMk cId="761242147" sldId="261"/>
            <ac:picMk id="1026" creationId="{E51B58D5-C33F-4010-8786-66956B25D40F}"/>
          </ac:picMkLst>
        </pc:picChg>
        <pc:cxnChg chg="add del">
          <ac:chgData name="Manuel Ernesto Rodriguez Tudor" userId="229bcbe5b2de6f9c" providerId="LiveId" clId="{957FF6D5-AAC1-4952-82A6-B24768D95C21}" dt="2021-03-29T19:57:33.666" v="255" actId="26606"/>
          <ac:cxnSpMkLst>
            <pc:docMk/>
            <pc:sldMk cId="761242147" sldId="261"/>
            <ac:cxnSpMk id="73" creationId="{D2E57F3D-33BE-4306-87E6-245763719516}"/>
          </ac:cxnSpMkLst>
        </pc:cxnChg>
        <pc:cxnChg chg="add del">
          <ac:chgData name="Manuel Ernesto Rodriguez Tudor" userId="229bcbe5b2de6f9c" providerId="LiveId" clId="{957FF6D5-AAC1-4952-82A6-B24768D95C21}" dt="2021-03-29T19:57:33.666" v="255" actId="26606"/>
          <ac:cxnSpMkLst>
            <pc:docMk/>
            <pc:sldMk cId="761242147" sldId="261"/>
            <ac:cxnSpMk id="75" creationId="{8E0104E4-99BC-494F-8342-F250828E574F}"/>
          </ac:cxnSpMkLst>
        </pc:cxnChg>
        <pc:cxnChg chg="add del">
          <ac:chgData name="Manuel Ernesto Rodriguez Tudor" userId="229bcbe5b2de6f9c" providerId="LiveId" clId="{957FF6D5-AAC1-4952-82A6-B24768D95C21}" dt="2021-03-29T20:10:51.671" v="297" actId="26606"/>
          <ac:cxnSpMkLst>
            <pc:docMk/>
            <pc:sldMk cId="761242147" sldId="261"/>
            <ac:cxnSpMk id="137" creationId="{A35BA00F-E9C4-4087-9557-26285F82E05B}"/>
          </ac:cxnSpMkLst>
        </pc:cxnChg>
        <pc:cxnChg chg="add">
          <ac:chgData name="Manuel Ernesto Rodriguez Tudor" userId="229bcbe5b2de6f9c" providerId="LiveId" clId="{957FF6D5-AAC1-4952-82A6-B24768D95C21}" dt="2021-03-29T20:10:51.671" v="297" actId="26606"/>
          <ac:cxnSpMkLst>
            <pc:docMk/>
            <pc:sldMk cId="761242147" sldId="261"/>
            <ac:cxnSpMk id="193" creationId="{A35BA00F-E9C4-4087-9557-26285F82E05B}"/>
          </ac:cxnSpMkLst>
        </pc:cxnChg>
      </pc:sldChg>
      <pc:sldChg chg="addSp delSp modSp new mod setBg">
        <pc:chgData name="Manuel Ernesto Rodriguez Tudor" userId="229bcbe5b2de6f9c" providerId="LiveId" clId="{957FF6D5-AAC1-4952-82A6-B24768D95C21}" dt="2021-03-29T20:05:26.335" v="279" actId="26606"/>
        <pc:sldMkLst>
          <pc:docMk/>
          <pc:sldMk cId="4252376255" sldId="262"/>
        </pc:sldMkLst>
        <pc:spChg chg="mod ord">
          <ac:chgData name="Manuel Ernesto Rodriguez Tudor" userId="229bcbe5b2de6f9c" providerId="LiveId" clId="{957FF6D5-AAC1-4952-82A6-B24768D95C21}" dt="2021-03-29T20:05:26.335" v="279" actId="26606"/>
          <ac:spMkLst>
            <pc:docMk/>
            <pc:sldMk cId="4252376255" sldId="262"/>
            <ac:spMk id="2" creationId="{980BF7FE-3003-41BD-A053-8A7287D1A9E2}"/>
          </ac:spMkLst>
        </pc:spChg>
        <pc:spChg chg="del">
          <ac:chgData name="Manuel Ernesto Rodriguez Tudor" userId="229bcbe5b2de6f9c" providerId="LiveId" clId="{957FF6D5-AAC1-4952-82A6-B24768D95C21}" dt="2021-03-29T20:05:26.335" v="279" actId="26606"/>
          <ac:spMkLst>
            <pc:docMk/>
            <pc:sldMk cId="4252376255" sldId="262"/>
            <ac:spMk id="3" creationId="{0F98DDCB-1923-4C79-8C53-0786213C4409}"/>
          </ac:spMkLst>
        </pc:spChg>
        <pc:spChg chg="add">
          <ac:chgData name="Manuel Ernesto Rodriguez Tudor" userId="229bcbe5b2de6f9c" providerId="LiveId" clId="{957FF6D5-AAC1-4952-82A6-B24768D95C21}" dt="2021-03-29T20:05:26.335" v="279" actId="26606"/>
          <ac:spMkLst>
            <pc:docMk/>
            <pc:sldMk cId="4252376255" sldId="262"/>
            <ac:spMk id="75" creationId="{33E93247-6229-44AB-A550-739E971E690B}"/>
          </ac:spMkLst>
        </pc:spChg>
        <pc:spChg chg="add">
          <ac:chgData name="Manuel Ernesto Rodriguez Tudor" userId="229bcbe5b2de6f9c" providerId="LiveId" clId="{957FF6D5-AAC1-4952-82A6-B24768D95C21}" dt="2021-03-29T20:05:26.335" v="279" actId="26606"/>
          <ac:spMkLst>
            <pc:docMk/>
            <pc:sldMk cId="4252376255" sldId="262"/>
            <ac:spMk id="77" creationId="{612349FF-7742-42ED-ADF3-238B5DDD176C}"/>
          </ac:spMkLst>
        </pc:spChg>
        <pc:picChg chg="add mod">
          <ac:chgData name="Manuel Ernesto Rodriguez Tudor" userId="229bcbe5b2de6f9c" providerId="LiveId" clId="{957FF6D5-AAC1-4952-82A6-B24768D95C21}" dt="2021-03-29T20:05:26.335" v="279" actId="26606"/>
          <ac:picMkLst>
            <pc:docMk/>
            <pc:sldMk cId="4252376255" sldId="262"/>
            <ac:picMk id="2050" creationId="{3ED37B6C-54E9-43F9-9373-1270E75E0257}"/>
          </ac:picMkLst>
        </pc:picChg>
        <pc:cxnChg chg="add">
          <ac:chgData name="Manuel Ernesto Rodriguez Tudor" userId="229bcbe5b2de6f9c" providerId="LiveId" clId="{957FF6D5-AAC1-4952-82A6-B24768D95C21}" dt="2021-03-29T20:05:26.335" v="279" actId="26606"/>
          <ac:cxnSpMkLst>
            <pc:docMk/>
            <pc:sldMk cId="4252376255" sldId="262"/>
            <ac:cxnSpMk id="71" creationId="{F64F9B95-9045-48D2-B9F3-2927E98F54AA}"/>
          </ac:cxnSpMkLst>
        </pc:cxnChg>
        <pc:cxnChg chg="add">
          <ac:chgData name="Manuel Ernesto Rodriguez Tudor" userId="229bcbe5b2de6f9c" providerId="LiveId" clId="{957FF6D5-AAC1-4952-82A6-B24768D95C21}" dt="2021-03-29T20:05:26.335" v="279" actId="26606"/>
          <ac:cxnSpMkLst>
            <pc:docMk/>
            <pc:sldMk cId="4252376255" sldId="262"/>
            <ac:cxnSpMk id="73" creationId="{085AA86F-6A4D-4BCB-A045-D992CDC2959B}"/>
          </ac:cxnSpMkLst>
        </pc:cxnChg>
      </pc:sldChg>
      <pc:sldChg chg="addSp delSp modSp new mod setBg">
        <pc:chgData name="Manuel Ernesto Rodriguez Tudor" userId="229bcbe5b2de6f9c" providerId="LiveId" clId="{957FF6D5-AAC1-4952-82A6-B24768D95C21}" dt="2021-03-29T20:08:33.190" v="289" actId="26606"/>
        <pc:sldMkLst>
          <pc:docMk/>
          <pc:sldMk cId="3398584701" sldId="263"/>
        </pc:sldMkLst>
        <pc:spChg chg="mod">
          <ac:chgData name="Manuel Ernesto Rodriguez Tudor" userId="229bcbe5b2de6f9c" providerId="LiveId" clId="{957FF6D5-AAC1-4952-82A6-B24768D95C21}" dt="2021-03-29T20:08:33.190" v="289" actId="26606"/>
          <ac:spMkLst>
            <pc:docMk/>
            <pc:sldMk cId="3398584701" sldId="263"/>
            <ac:spMk id="2" creationId="{4F0A689A-F6DD-481D-9E29-91179B9CCC3E}"/>
          </ac:spMkLst>
        </pc:spChg>
        <pc:spChg chg="del">
          <ac:chgData name="Manuel Ernesto Rodriguez Tudor" userId="229bcbe5b2de6f9c" providerId="LiveId" clId="{957FF6D5-AAC1-4952-82A6-B24768D95C21}" dt="2021-03-29T20:08:33.190" v="289" actId="26606"/>
          <ac:spMkLst>
            <pc:docMk/>
            <pc:sldMk cId="3398584701" sldId="263"/>
            <ac:spMk id="3" creationId="{DF1097C7-54A3-4E4C-A93A-364CCDA7E827}"/>
          </ac:spMkLst>
        </pc:spChg>
        <pc:spChg chg="add">
          <ac:chgData name="Manuel Ernesto Rodriguez Tudor" userId="229bcbe5b2de6f9c" providerId="LiveId" clId="{957FF6D5-AAC1-4952-82A6-B24768D95C21}" dt="2021-03-29T20:08:33.190" v="289" actId="26606"/>
          <ac:spMkLst>
            <pc:docMk/>
            <pc:sldMk cId="3398584701" sldId="263"/>
            <ac:spMk id="75" creationId="{33E93247-6229-44AB-A550-739E971E690B}"/>
          </ac:spMkLst>
        </pc:spChg>
        <pc:spChg chg="add">
          <ac:chgData name="Manuel Ernesto Rodriguez Tudor" userId="229bcbe5b2de6f9c" providerId="LiveId" clId="{957FF6D5-AAC1-4952-82A6-B24768D95C21}" dt="2021-03-29T20:08:33.190" v="289" actId="26606"/>
          <ac:spMkLst>
            <pc:docMk/>
            <pc:sldMk cId="3398584701" sldId="263"/>
            <ac:spMk id="77" creationId="{BC30665E-D592-446F-98EB-15F172A22697}"/>
          </ac:spMkLst>
        </pc:spChg>
        <pc:picChg chg="add mod">
          <ac:chgData name="Manuel Ernesto Rodriguez Tudor" userId="229bcbe5b2de6f9c" providerId="LiveId" clId="{957FF6D5-AAC1-4952-82A6-B24768D95C21}" dt="2021-03-29T20:08:33.190" v="289" actId="26606"/>
          <ac:picMkLst>
            <pc:docMk/>
            <pc:sldMk cId="3398584701" sldId="263"/>
            <ac:picMk id="3074" creationId="{8A9670D7-BA55-444B-80B0-B5AD34E94322}"/>
          </ac:picMkLst>
        </pc:picChg>
        <pc:cxnChg chg="add">
          <ac:chgData name="Manuel Ernesto Rodriguez Tudor" userId="229bcbe5b2de6f9c" providerId="LiveId" clId="{957FF6D5-AAC1-4952-82A6-B24768D95C21}" dt="2021-03-29T20:08:33.190" v="289" actId="26606"/>
          <ac:cxnSpMkLst>
            <pc:docMk/>
            <pc:sldMk cId="3398584701" sldId="263"/>
            <ac:cxnSpMk id="71" creationId="{F64F9B95-9045-48D2-B9F3-2927E98F54AA}"/>
          </ac:cxnSpMkLst>
        </pc:cxnChg>
        <pc:cxnChg chg="add">
          <ac:chgData name="Manuel Ernesto Rodriguez Tudor" userId="229bcbe5b2de6f9c" providerId="LiveId" clId="{957FF6D5-AAC1-4952-82A6-B24768D95C21}" dt="2021-03-29T20:08:33.190" v="289" actId="26606"/>
          <ac:cxnSpMkLst>
            <pc:docMk/>
            <pc:sldMk cId="3398584701" sldId="263"/>
            <ac:cxnSpMk id="73" creationId="{085AA86F-6A4D-4BCB-A045-D992CDC2959B}"/>
          </ac:cxnSpMkLst>
        </pc:cxnChg>
        <pc:cxnChg chg="add">
          <ac:chgData name="Manuel Ernesto Rodriguez Tudor" userId="229bcbe5b2de6f9c" providerId="LiveId" clId="{957FF6D5-AAC1-4952-82A6-B24768D95C21}" dt="2021-03-29T20:08:33.190" v="289" actId="26606"/>
          <ac:cxnSpMkLst>
            <pc:docMk/>
            <pc:sldMk cId="3398584701" sldId="263"/>
            <ac:cxnSpMk id="79" creationId="{EE2E603F-4A95-4FE8-BB06-211DFD75DBEF}"/>
          </ac:cxnSpMkLst>
        </pc:cxnChg>
      </pc:sldChg>
      <pc:sldChg chg="addSp delSp modSp new mod setBg">
        <pc:chgData name="Manuel Ernesto Rodriguez Tudor" userId="229bcbe5b2de6f9c" providerId="LiveId" clId="{957FF6D5-AAC1-4952-82A6-B24768D95C21}" dt="2021-03-29T21:28:49.691" v="1119" actId="13900"/>
        <pc:sldMkLst>
          <pc:docMk/>
          <pc:sldMk cId="2211259843" sldId="264"/>
        </pc:sldMkLst>
        <pc:spChg chg="mod">
          <ac:chgData name="Manuel Ernesto Rodriguez Tudor" userId="229bcbe5b2de6f9c" providerId="LiveId" clId="{957FF6D5-AAC1-4952-82A6-B24768D95C21}" dt="2021-03-29T21:28:43.522" v="1118" actId="26606"/>
          <ac:spMkLst>
            <pc:docMk/>
            <pc:sldMk cId="2211259843" sldId="264"/>
            <ac:spMk id="2" creationId="{47D497D0-D539-426A-BBBE-9556B22DCC16}"/>
          </ac:spMkLst>
        </pc:spChg>
        <pc:spChg chg="mod ord">
          <ac:chgData name="Manuel Ernesto Rodriguez Tudor" userId="229bcbe5b2de6f9c" providerId="LiveId" clId="{957FF6D5-AAC1-4952-82A6-B24768D95C21}" dt="2021-03-29T21:28:49.691" v="1119" actId="13900"/>
          <ac:spMkLst>
            <pc:docMk/>
            <pc:sldMk cId="2211259843" sldId="264"/>
            <ac:spMk id="3" creationId="{E3D6CC27-C2EF-4E4F-B713-3EE97FC5D882}"/>
          </ac:spMkLst>
        </pc:spChg>
        <pc:spChg chg="add del">
          <ac:chgData name="Manuel Ernesto Rodriguez Tudor" userId="229bcbe5b2de6f9c" providerId="LiveId" clId="{957FF6D5-AAC1-4952-82A6-B24768D95C21}" dt="2021-03-29T21:26:23.977" v="1106" actId="26606"/>
          <ac:spMkLst>
            <pc:docMk/>
            <pc:sldMk cId="2211259843" sldId="264"/>
            <ac:spMk id="71" creationId="{E49D7415-2F11-44C2-B6AA-13A25B6814B9}"/>
          </ac:spMkLst>
        </pc:spChg>
        <pc:spChg chg="add del">
          <ac:chgData name="Manuel Ernesto Rodriguez Tudor" userId="229bcbe5b2de6f9c" providerId="LiveId" clId="{957FF6D5-AAC1-4952-82A6-B24768D95C21}" dt="2021-03-29T21:28:43.522" v="1118" actId="26606"/>
          <ac:spMkLst>
            <pc:docMk/>
            <pc:sldMk cId="2211259843" sldId="264"/>
            <ac:spMk id="75" creationId="{E49D7415-2F11-44C2-B6AA-13A25B6814B9}"/>
          </ac:spMkLst>
        </pc:spChg>
        <pc:spChg chg="add del">
          <ac:chgData name="Manuel Ernesto Rodriguez Tudor" userId="229bcbe5b2de6f9c" providerId="LiveId" clId="{957FF6D5-AAC1-4952-82A6-B24768D95C21}" dt="2021-03-29T21:26:42.721" v="1108" actId="26606"/>
          <ac:spMkLst>
            <pc:docMk/>
            <pc:sldMk cId="2211259843" sldId="264"/>
            <ac:spMk id="137" creationId="{E49D7415-2F11-44C2-B6AA-13A25B6814B9}"/>
          </ac:spMkLst>
        </pc:spChg>
        <pc:spChg chg="add del">
          <ac:chgData name="Manuel Ernesto Rodriguez Tudor" userId="229bcbe5b2de6f9c" providerId="LiveId" clId="{957FF6D5-AAC1-4952-82A6-B24768D95C21}" dt="2021-03-29T21:28:33.041" v="1114" actId="26606"/>
          <ac:spMkLst>
            <pc:docMk/>
            <pc:sldMk cId="2211259843" sldId="264"/>
            <ac:spMk id="143" creationId="{4109E738-3B9E-4529-9D47-C9708D6124F6}"/>
          </ac:spMkLst>
        </pc:spChg>
        <pc:spChg chg="add">
          <ac:chgData name="Manuel Ernesto Rodriguez Tudor" userId="229bcbe5b2de6f9c" providerId="LiveId" clId="{957FF6D5-AAC1-4952-82A6-B24768D95C21}" dt="2021-03-29T21:28:43.522" v="1118" actId="26606"/>
          <ac:spMkLst>
            <pc:docMk/>
            <pc:sldMk cId="2211259843" sldId="264"/>
            <ac:spMk id="4103" creationId="{E49D7415-2F11-44C2-B6AA-13A25B6814B9}"/>
          </ac:spMkLst>
        </pc:spChg>
        <pc:picChg chg="add del mod">
          <ac:chgData name="Manuel Ernesto Rodriguez Tudor" userId="229bcbe5b2de6f9c" providerId="LiveId" clId="{957FF6D5-AAC1-4952-82A6-B24768D95C21}" dt="2021-03-29T21:25:08.130" v="1099" actId="21"/>
          <ac:picMkLst>
            <pc:docMk/>
            <pc:sldMk cId="2211259843" sldId="264"/>
            <ac:picMk id="4098" creationId="{F1B4F85B-AFEB-48A2-8FFB-6873637C65DC}"/>
          </ac:picMkLst>
        </pc:picChg>
        <pc:picChg chg="add mod ord">
          <ac:chgData name="Manuel Ernesto Rodriguez Tudor" userId="229bcbe5b2de6f9c" providerId="LiveId" clId="{957FF6D5-AAC1-4952-82A6-B24768D95C21}" dt="2021-03-29T21:28:43.522" v="1118" actId="26606"/>
          <ac:picMkLst>
            <pc:docMk/>
            <pc:sldMk cId="2211259843" sldId="264"/>
            <ac:picMk id="4100" creationId="{20BC712C-C245-4509-BC7A-18C8C564A393}"/>
          </ac:picMkLst>
        </pc:picChg>
        <pc:picChg chg="add del mod">
          <ac:chgData name="Manuel Ernesto Rodriguez Tudor" userId="229bcbe5b2de6f9c" providerId="LiveId" clId="{957FF6D5-AAC1-4952-82A6-B24768D95C21}" dt="2021-03-29T21:28:35.656" v="1117"/>
          <ac:picMkLst>
            <pc:docMk/>
            <pc:sldMk cId="2211259843" sldId="264"/>
            <ac:picMk id="4102" creationId="{71D624D4-5689-4154-BE60-3427E8E73B40}"/>
          </ac:picMkLst>
        </pc:picChg>
        <pc:picChg chg="add del mod ord">
          <ac:chgData name="Manuel Ernesto Rodriguez Tudor" userId="229bcbe5b2de6f9c" providerId="LiveId" clId="{957FF6D5-AAC1-4952-82A6-B24768D95C21}" dt="2021-03-29T21:28:34.633" v="1116"/>
          <ac:picMkLst>
            <pc:docMk/>
            <pc:sldMk cId="2211259843" sldId="264"/>
            <ac:picMk id="4104" creationId="{9186A3F5-7653-4BB9-915D-E53394A4C3D4}"/>
          </ac:picMkLst>
        </pc:picChg>
        <pc:picChg chg="add del mod">
          <ac:chgData name="Manuel Ernesto Rodriguez Tudor" userId="229bcbe5b2de6f9c" providerId="LiveId" clId="{957FF6D5-AAC1-4952-82A6-B24768D95C21}" dt="2021-03-29T21:28:33.869" v="1115"/>
          <ac:picMkLst>
            <pc:docMk/>
            <pc:sldMk cId="2211259843" sldId="264"/>
            <ac:picMk id="4106" creationId="{3118DFDC-2F3C-4F99-9657-D064DCD05910}"/>
          </ac:picMkLst>
        </pc:picChg>
        <pc:cxnChg chg="add del">
          <ac:chgData name="Manuel Ernesto Rodriguez Tudor" userId="229bcbe5b2de6f9c" providerId="LiveId" clId="{957FF6D5-AAC1-4952-82A6-B24768D95C21}" dt="2021-03-29T21:26:23.977" v="1106" actId="26606"/>
          <ac:cxnSpMkLst>
            <pc:docMk/>
            <pc:sldMk cId="2211259843" sldId="264"/>
            <ac:cxnSpMk id="73" creationId="{D2E57F3D-33BE-4306-87E6-245763719516}"/>
          </ac:cxnSpMkLst>
        </pc:cxnChg>
        <pc:cxnChg chg="add del">
          <ac:chgData name="Manuel Ernesto Rodriguez Tudor" userId="229bcbe5b2de6f9c" providerId="LiveId" clId="{957FF6D5-AAC1-4952-82A6-B24768D95C21}" dt="2021-03-29T21:28:43.522" v="1118" actId="26606"/>
          <ac:cxnSpMkLst>
            <pc:docMk/>
            <pc:sldMk cId="2211259843" sldId="264"/>
            <ac:cxnSpMk id="77" creationId="{A35BA00F-E9C4-4087-9557-26285F82E05B}"/>
          </ac:cxnSpMkLst>
        </pc:cxnChg>
        <pc:cxnChg chg="add del">
          <ac:chgData name="Manuel Ernesto Rodriguez Tudor" userId="229bcbe5b2de6f9c" providerId="LiveId" clId="{957FF6D5-AAC1-4952-82A6-B24768D95C21}" dt="2021-03-29T21:26:42.721" v="1108" actId="26606"/>
          <ac:cxnSpMkLst>
            <pc:docMk/>
            <pc:sldMk cId="2211259843" sldId="264"/>
            <ac:cxnSpMk id="139" creationId="{D2E57F3D-33BE-4306-87E6-245763719516}"/>
          </ac:cxnSpMkLst>
        </pc:cxnChg>
        <pc:cxnChg chg="add del">
          <ac:chgData name="Manuel Ernesto Rodriguez Tudor" userId="229bcbe5b2de6f9c" providerId="LiveId" clId="{957FF6D5-AAC1-4952-82A6-B24768D95C21}" dt="2021-03-29T21:28:33.041" v="1114" actId="26606"/>
          <ac:cxnSpMkLst>
            <pc:docMk/>
            <pc:sldMk cId="2211259843" sldId="264"/>
            <ac:cxnSpMk id="145" creationId="{C896A13E-5C9D-4C6C-B52D-A2C74DEFC847}"/>
          </ac:cxnSpMkLst>
        </pc:cxnChg>
        <pc:cxnChg chg="add">
          <ac:chgData name="Manuel Ernesto Rodriguez Tudor" userId="229bcbe5b2de6f9c" providerId="LiveId" clId="{957FF6D5-AAC1-4952-82A6-B24768D95C21}" dt="2021-03-29T21:28:43.522" v="1118" actId="26606"/>
          <ac:cxnSpMkLst>
            <pc:docMk/>
            <pc:sldMk cId="2211259843" sldId="264"/>
            <ac:cxnSpMk id="4105" creationId="{D2E57F3D-33BE-4306-87E6-245763719516}"/>
          </ac:cxnSpMkLst>
        </pc:cxnChg>
      </pc:sldChg>
      <pc:sldChg chg="addSp delSp modSp new del mod setBg">
        <pc:chgData name="Manuel Ernesto Rodriguez Tudor" userId="229bcbe5b2de6f9c" providerId="LiveId" clId="{957FF6D5-AAC1-4952-82A6-B24768D95C21}" dt="2021-03-29T21:26:32.379" v="1107" actId="2696"/>
        <pc:sldMkLst>
          <pc:docMk/>
          <pc:sldMk cId="3586621550" sldId="265"/>
        </pc:sldMkLst>
        <pc:spChg chg="mod">
          <ac:chgData name="Manuel Ernesto Rodriguez Tudor" userId="229bcbe5b2de6f9c" providerId="LiveId" clId="{957FF6D5-AAC1-4952-82A6-B24768D95C21}" dt="2021-03-29T20:20:01.866" v="377" actId="26606"/>
          <ac:spMkLst>
            <pc:docMk/>
            <pc:sldMk cId="3586621550" sldId="265"/>
            <ac:spMk id="2" creationId="{A4C56044-BB09-4CA6-A8E7-1B8AAB06DC7B}"/>
          </ac:spMkLst>
        </pc:spChg>
        <pc:spChg chg="del">
          <ac:chgData name="Manuel Ernesto Rodriguez Tudor" userId="229bcbe5b2de6f9c" providerId="LiveId" clId="{957FF6D5-AAC1-4952-82A6-B24768D95C21}" dt="2021-03-29T20:20:01.866" v="377" actId="26606"/>
          <ac:spMkLst>
            <pc:docMk/>
            <pc:sldMk cId="3586621550" sldId="265"/>
            <ac:spMk id="3" creationId="{68D8CDF8-A846-40FE-8E1F-99AF90BCEC82}"/>
          </ac:spMkLst>
        </pc:spChg>
        <pc:spChg chg="add">
          <ac:chgData name="Manuel Ernesto Rodriguez Tudor" userId="229bcbe5b2de6f9c" providerId="LiveId" clId="{957FF6D5-AAC1-4952-82A6-B24768D95C21}" dt="2021-03-29T20:20:01.866" v="377" actId="26606"/>
          <ac:spMkLst>
            <pc:docMk/>
            <pc:sldMk cId="3586621550" sldId="265"/>
            <ac:spMk id="77" creationId="{33E93247-6229-44AB-A550-739E971E690B}"/>
          </ac:spMkLst>
        </pc:spChg>
        <pc:picChg chg="add del">
          <ac:chgData name="Manuel Ernesto Rodriguez Tudor" userId="229bcbe5b2de6f9c" providerId="LiveId" clId="{957FF6D5-AAC1-4952-82A6-B24768D95C21}" dt="2021-03-29T20:19:48.050" v="375"/>
          <ac:picMkLst>
            <pc:docMk/>
            <pc:sldMk cId="3586621550" sldId="265"/>
            <ac:picMk id="5122" creationId="{9D298BD4-2883-49F3-B1EF-F1D6B768076A}"/>
          </ac:picMkLst>
        </pc:picChg>
        <pc:picChg chg="add mod">
          <ac:chgData name="Manuel Ernesto Rodriguez Tudor" userId="229bcbe5b2de6f9c" providerId="LiveId" clId="{957FF6D5-AAC1-4952-82A6-B24768D95C21}" dt="2021-03-29T20:20:37.139" v="382" actId="14100"/>
          <ac:picMkLst>
            <pc:docMk/>
            <pc:sldMk cId="3586621550" sldId="265"/>
            <ac:picMk id="5124" creationId="{B7F0CC6C-4FF6-4508-B7DF-FE72605BB6D2}"/>
          </ac:picMkLst>
        </pc:picChg>
        <pc:cxnChg chg="add">
          <ac:chgData name="Manuel Ernesto Rodriguez Tudor" userId="229bcbe5b2de6f9c" providerId="LiveId" clId="{957FF6D5-AAC1-4952-82A6-B24768D95C21}" dt="2021-03-29T20:20:01.866" v="377" actId="26606"/>
          <ac:cxnSpMkLst>
            <pc:docMk/>
            <pc:sldMk cId="3586621550" sldId="265"/>
            <ac:cxnSpMk id="73" creationId="{F64F9B95-9045-48D2-B9F3-2927E98F54AA}"/>
          </ac:cxnSpMkLst>
        </pc:cxnChg>
        <pc:cxnChg chg="add">
          <ac:chgData name="Manuel Ernesto Rodriguez Tudor" userId="229bcbe5b2de6f9c" providerId="LiveId" clId="{957FF6D5-AAC1-4952-82A6-B24768D95C21}" dt="2021-03-29T20:20:01.866" v="377" actId="26606"/>
          <ac:cxnSpMkLst>
            <pc:docMk/>
            <pc:sldMk cId="3586621550" sldId="265"/>
            <ac:cxnSpMk id="75" creationId="{085AA86F-6A4D-4BCB-A045-D992CDC2959B}"/>
          </ac:cxnSpMkLst>
        </pc:cxnChg>
        <pc:cxnChg chg="add">
          <ac:chgData name="Manuel Ernesto Rodriguez Tudor" userId="229bcbe5b2de6f9c" providerId="LiveId" clId="{957FF6D5-AAC1-4952-82A6-B24768D95C21}" dt="2021-03-29T20:20:01.866" v="377" actId="26606"/>
          <ac:cxnSpMkLst>
            <pc:docMk/>
            <pc:sldMk cId="3586621550" sldId="265"/>
            <ac:cxnSpMk id="79" creationId="{EE2E603F-4A95-4FE8-BB06-211DFD75DBEF}"/>
          </ac:cxnSpMkLst>
        </pc:cxnChg>
      </pc:sldChg>
      <pc:sldChg chg="addSp delSp modSp new mod setBg">
        <pc:chgData name="Manuel Ernesto Rodriguez Tudor" userId="229bcbe5b2de6f9c" providerId="LiveId" clId="{957FF6D5-AAC1-4952-82A6-B24768D95C21}" dt="2021-03-29T20:28:54.371" v="438" actId="1076"/>
        <pc:sldMkLst>
          <pc:docMk/>
          <pc:sldMk cId="3822268011" sldId="266"/>
        </pc:sldMkLst>
        <pc:spChg chg="mod">
          <ac:chgData name="Manuel Ernesto Rodriguez Tudor" userId="229bcbe5b2de6f9c" providerId="LiveId" clId="{957FF6D5-AAC1-4952-82A6-B24768D95C21}" dt="2021-03-29T20:27:29.113" v="436" actId="26606"/>
          <ac:spMkLst>
            <pc:docMk/>
            <pc:sldMk cId="3822268011" sldId="266"/>
            <ac:spMk id="2" creationId="{7A65F73B-0D5C-4DE9-9DE1-75BFA569EC4C}"/>
          </ac:spMkLst>
        </pc:spChg>
        <pc:spChg chg="mod">
          <ac:chgData name="Manuel Ernesto Rodriguez Tudor" userId="229bcbe5b2de6f9c" providerId="LiveId" clId="{957FF6D5-AAC1-4952-82A6-B24768D95C21}" dt="2021-03-29T20:27:29.113" v="436" actId="26606"/>
          <ac:spMkLst>
            <pc:docMk/>
            <pc:sldMk cId="3822268011" sldId="266"/>
            <ac:spMk id="3" creationId="{F71044F7-D56C-4D1F-A6C3-9FDF81AF3A86}"/>
          </ac:spMkLst>
        </pc:spChg>
        <pc:spChg chg="add del">
          <ac:chgData name="Manuel Ernesto Rodriguez Tudor" userId="229bcbe5b2de6f9c" providerId="LiveId" clId="{957FF6D5-AAC1-4952-82A6-B24768D95C21}" dt="2021-03-29T20:27:29.102" v="435" actId="26606"/>
          <ac:spMkLst>
            <pc:docMk/>
            <pc:sldMk cId="3822268011" sldId="266"/>
            <ac:spMk id="14" creationId="{33E93247-6229-44AB-A550-739E971E690B}"/>
          </ac:spMkLst>
        </pc:spChg>
        <pc:spChg chg="add">
          <ac:chgData name="Manuel Ernesto Rodriguez Tudor" userId="229bcbe5b2de6f9c" providerId="LiveId" clId="{957FF6D5-AAC1-4952-82A6-B24768D95C21}" dt="2021-03-29T20:27:29.113" v="436" actId="26606"/>
          <ac:spMkLst>
            <pc:docMk/>
            <pc:sldMk cId="3822268011" sldId="266"/>
            <ac:spMk id="19" creationId="{DEF92653-5D6D-47E6-8744-0DAF76E049C4}"/>
          </ac:spMkLst>
        </pc:spChg>
        <pc:picChg chg="add del">
          <ac:chgData name="Manuel Ernesto Rodriguez Tudor" userId="229bcbe5b2de6f9c" providerId="LiveId" clId="{957FF6D5-AAC1-4952-82A6-B24768D95C21}" dt="2021-03-29T20:27:29.102" v="435" actId="26606"/>
          <ac:picMkLst>
            <pc:docMk/>
            <pc:sldMk cId="3822268011" sldId="266"/>
            <ac:picMk id="7" creationId="{22681493-6363-4350-A4D5-EB2208D723BF}"/>
          </ac:picMkLst>
        </pc:picChg>
        <pc:picChg chg="add mod">
          <ac:chgData name="Manuel Ernesto Rodriguez Tudor" userId="229bcbe5b2de6f9c" providerId="LiveId" clId="{957FF6D5-AAC1-4952-82A6-B24768D95C21}" dt="2021-03-29T20:28:54.371" v="438" actId="1076"/>
          <ac:picMkLst>
            <pc:docMk/>
            <pc:sldMk cId="3822268011" sldId="266"/>
            <ac:picMk id="6146" creationId="{9CCEE964-7488-462A-9355-03F080C806A1}"/>
          </ac:picMkLst>
        </pc:picChg>
        <pc:cxnChg chg="add">
          <ac:chgData name="Manuel Ernesto Rodriguez Tudor" userId="229bcbe5b2de6f9c" providerId="LiveId" clId="{957FF6D5-AAC1-4952-82A6-B24768D95C21}" dt="2021-03-29T20:27:29.113" v="436" actId="26606"/>
          <ac:cxnSpMkLst>
            <pc:docMk/>
            <pc:sldMk cId="3822268011" sldId="266"/>
            <ac:cxnSpMk id="8" creationId="{F64F9B95-9045-48D2-B9F3-2927E98F54AA}"/>
          </ac:cxnSpMkLst>
        </pc:cxnChg>
        <pc:cxnChg chg="add del">
          <ac:chgData name="Manuel Ernesto Rodriguez Tudor" userId="229bcbe5b2de6f9c" providerId="LiveId" clId="{957FF6D5-AAC1-4952-82A6-B24768D95C21}" dt="2021-03-29T20:27:29.102" v="435" actId="26606"/>
          <ac:cxnSpMkLst>
            <pc:docMk/>
            <pc:sldMk cId="3822268011" sldId="266"/>
            <ac:cxnSpMk id="10" creationId="{F64F9B95-9045-48D2-B9F3-2927E98F54AA}"/>
          </ac:cxnSpMkLst>
        </pc:cxnChg>
        <pc:cxnChg chg="add del">
          <ac:chgData name="Manuel Ernesto Rodriguez Tudor" userId="229bcbe5b2de6f9c" providerId="LiveId" clId="{957FF6D5-AAC1-4952-82A6-B24768D95C21}" dt="2021-03-29T20:27:29.102" v="435" actId="26606"/>
          <ac:cxnSpMkLst>
            <pc:docMk/>
            <pc:sldMk cId="3822268011" sldId="266"/>
            <ac:cxnSpMk id="12" creationId="{085AA86F-6A4D-4BCB-A045-D992CDC2959B}"/>
          </ac:cxnSpMkLst>
        </pc:cxnChg>
        <pc:cxnChg chg="add del">
          <ac:chgData name="Manuel Ernesto Rodriguez Tudor" userId="229bcbe5b2de6f9c" providerId="LiveId" clId="{957FF6D5-AAC1-4952-82A6-B24768D95C21}" dt="2021-03-29T20:27:29.102" v="435" actId="26606"/>
          <ac:cxnSpMkLst>
            <pc:docMk/>
            <pc:sldMk cId="3822268011" sldId="266"/>
            <ac:cxnSpMk id="16" creationId="{EE2E603F-4A95-4FE8-BB06-211DFD75DBEF}"/>
          </ac:cxnSpMkLst>
        </pc:cxnChg>
        <pc:cxnChg chg="add">
          <ac:chgData name="Manuel Ernesto Rodriguez Tudor" userId="229bcbe5b2de6f9c" providerId="LiveId" clId="{957FF6D5-AAC1-4952-82A6-B24768D95C21}" dt="2021-03-29T20:27:29.113" v="436" actId="26606"/>
          <ac:cxnSpMkLst>
            <pc:docMk/>
            <pc:sldMk cId="3822268011" sldId="266"/>
            <ac:cxnSpMk id="18" creationId="{085AA86F-6A4D-4BCB-A045-D992CDC2959B}"/>
          </ac:cxnSpMkLst>
        </pc:cxnChg>
        <pc:cxnChg chg="add">
          <ac:chgData name="Manuel Ernesto Rodriguez Tudor" userId="229bcbe5b2de6f9c" providerId="LiveId" clId="{957FF6D5-AAC1-4952-82A6-B24768D95C21}" dt="2021-03-29T20:27:29.113" v="436" actId="26606"/>
          <ac:cxnSpMkLst>
            <pc:docMk/>
            <pc:sldMk cId="3822268011" sldId="266"/>
            <ac:cxnSpMk id="20" creationId="{9CA98CE3-81A7-4FFE-A047-9AA65998D877}"/>
          </ac:cxnSpMkLst>
        </pc:cxnChg>
        <pc:cxnChg chg="add">
          <ac:chgData name="Manuel Ernesto Rodriguez Tudor" userId="229bcbe5b2de6f9c" providerId="LiveId" clId="{957FF6D5-AAC1-4952-82A6-B24768D95C21}" dt="2021-03-29T20:27:29.113" v="436" actId="26606"/>
          <ac:cxnSpMkLst>
            <pc:docMk/>
            <pc:sldMk cId="3822268011" sldId="266"/>
            <ac:cxnSpMk id="21" creationId="{18D91C2B-BDB9-49BE-9C44-E0CFE597ABFE}"/>
          </ac:cxnSpMkLst>
        </pc:cxnChg>
      </pc:sldChg>
      <pc:sldChg chg="addSp delSp modSp new mod setBg">
        <pc:chgData name="Manuel Ernesto Rodriguez Tudor" userId="229bcbe5b2de6f9c" providerId="LiveId" clId="{957FF6D5-AAC1-4952-82A6-B24768D95C21}" dt="2021-03-29T20:38:17.017" v="923" actId="14100"/>
        <pc:sldMkLst>
          <pc:docMk/>
          <pc:sldMk cId="670471088" sldId="267"/>
        </pc:sldMkLst>
        <pc:spChg chg="mod">
          <ac:chgData name="Manuel Ernesto Rodriguez Tudor" userId="229bcbe5b2de6f9c" providerId="LiveId" clId="{957FF6D5-AAC1-4952-82A6-B24768D95C21}" dt="2021-03-29T20:38:09.811" v="922" actId="26606"/>
          <ac:spMkLst>
            <pc:docMk/>
            <pc:sldMk cId="670471088" sldId="267"/>
            <ac:spMk id="2" creationId="{4C8E0A13-3A86-42A0-A319-A5425652C28A}"/>
          </ac:spMkLst>
        </pc:spChg>
        <pc:spChg chg="mod ord">
          <ac:chgData name="Manuel Ernesto Rodriguez Tudor" userId="229bcbe5b2de6f9c" providerId="LiveId" clId="{957FF6D5-AAC1-4952-82A6-B24768D95C21}" dt="2021-03-29T20:38:17.017" v="923" actId="14100"/>
          <ac:spMkLst>
            <pc:docMk/>
            <pc:sldMk cId="670471088" sldId="267"/>
            <ac:spMk id="3" creationId="{A07FC98B-D2AE-4C6E-862C-8D9611E5B8A0}"/>
          </ac:spMkLst>
        </pc:spChg>
        <pc:spChg chg="add del">
          <ac:chgData name="Manuel Ernesto Rodriguez Tudor" userId="229bcbe5b2de6f9c" providerId="LiveId" clId="{957FF6D5-AAC1-4952-82A6-B24768D95C21}" dt="2021-03-29T20:38:09.811" v="922" actId="26606"/>
          <ac:spMkLst>
            <pc:docMk/>
            <pc:sldMk cId="670471088" sldId="267"/>
            <ac:spMk id="71" creationId="{E49D7415-2F11-44C2-B6AA-13A25B6814B9}"/>
          </ac:spMkLst>
        </pc:spChg>
        <pc:spChg chg="add">
          <ac:chgData name="Manuel Ernesto Rodriguez Tudor" userId="229bcbe5b2de6f9c" providerId="LiveId" clId="{957FF6D5-AAC1-4952-82A6-B24768D95C21}" dt="2021-03-29T20:38:09.811" v="922" actId="26606"/>
          <ac:spMkLst>
            <pc:docMk/>
            <pc:sldMk cId="670471088" sldId="267"/>
            <ac:spMk id="74" creationId="{E49D7415-2F11-44C2-B6AA-13A25B6814B9}"/>
          </ac:spMkLst>
        </pc:spChg>
        <pc:picChg chg="add mod">
          <ac:chgData name="Manuel Ernesto Rodriguez Tudor" userId="229bcbe5b2de6f9c" providerId="LiveId" clId="{957FF6D5-AAC1-4952-82A6-B24768D95C21}" dt="2021-03-29T20:38:09.811" v="922" actId="26606"/>
          <ac:picMkLst>
            <pc:docMk/>
            <pc:sldMk cId="670471088" sldId="267"/>
            <ac:picMk id="7170" creationId="{559CA7B7-F295-415C-9A44-A867860FFFBE}"/>
          </ac:picMkLst>
        </pc:picChg>
        <pc:cxnChg chg="add del">
          <ac:chgData name="Manuel Ernesto Rodriguez Tudor" userId="229bcbe5b2de6f9c" providerId="LiveId" clId="{957FF6D5-AAC1-4952-82A6-B24768D95C21}" dt="2021-03-29T20:38:09.811" v="922" actId="26606"/>
          <ac:cxnSpMkLst>
            <pc:docMk/>
            <pc:sldMk cId="670471088" sldId="267"/>
            <ac:cxnSpMk id="73" creationId="{BCE733BF-B95F-4869-AB8F-D90C6F595769}"/>
          </ac:cxnSpMkLst>
        </pc:cxnChg>
        <pc:cxnChg chg="add del">
          <ac:chgData name="Manuel Ernesto Rodriguez Tudor" userId="229bcbe5b2de6f9c" providerId="LiveId" clId="{957FF6D5-AAC1-4952-82A6-B24768D95C21}" dt="2021-03-29T20:38:09.811" v="922" actId="26606"/>
          <ac:cxnSpMkLst>
            <pc:docMk/>
            <pc:sldMk cId="670471088" sldId="267"/>
            <ac:cxnSpMk id="75" creationId="{8D1166D6-1A36-41B0-8A82-37761E6F3DF9}"/>
          </ac:cxnSpMkLst>
        </pc:cxnChg>
        <pc:cxnChg chg="add">
          <ac:chgData name="Manuel Ernesto Rodriguez Tudor" userId="229bcbe5b2de6f9c" providerId="LiveId" clId="{957FF6D5-AAC1-4952-82A6-B24768D95C21}" dt="2021-03-29T20:38:09.811" v="922" actId="26606"/>
          <ac:cxnSpMkLst>
            <pc:docMk/>
            <pc:sldMk cId="670471088" sldId="267"/>
            <ac:cxnSpMk id="76" creationId="{D2E57F3D-33BE-4306-87E6-245763719516}"/>
          </ac:cxnSpMkLst>
        </pc:cxnChg>
      </pc:sldChg>
      <pc:sldChg chg="addSp delSp modSp new mod setBg">
        <pc:chgData name="Manuel Ernesto Rodriguez Tudor" userId="229bcbe5b2de6f9c" providerId="LiveId" clId="{957FF6D5-AAC1-4952-82A6-B24768D95C21}" dt="2021-03-29T20:45:08.828" v="975" actId="26606"/>
        <pc:sldMkLst>
          <pc:docMk/>
          <pc:sldMk cId="1027421478" sldId="268"/>
        </pc:sldMkLst>
        <pc:spChg chg="mod ord">
          <ac:chgData name="Manuel Ernesto Rodriguez Tudor" userId="229bcbe5b2de6f9c" providerId="LiveId" clId="{957FF6D5-AAC1-4952-82A6-B24768D95C21}" dt="2021-03-29T20:45:08.828" v="975" actId="26606"/>
          <ac:spMkLst>
            <pc:docMk/>
            <pc:sldMk cId="1027421478" sldId="268"/>
            <ac:spMk id="2" creationId="{96210483-40EA-40AC-904F-7AE6BDC361E7}"/>
          </ac:spMkLst>
        </pc:spChg>
        <pc:spChg chg="del">
          <ac:chgData name="Manuel Ernesto Rodriguez Tudor" userId="229bcbe5b2de6f9c" providerId="LiveId" clId="{957FF6D5-AAC1-4952-82A6-B24768D95C21}" dt="2021-03-29T20:45:08.828" v="975" actId="26606"/>
          <ac:spMkLst>
            <pc:docMk/>
            <pc:sldMk cId="1027421478" sldId="268"/>
            <ac:spMk id="3" creationId="{A1C223B1-5C73-4A04-AEA4-3FBD75B95143}"/>
          </ac:spMkLst>
        </pc:spChg>
        <pc:spChg chg="add">
          <ac:chgData name="Manuel Ernesto Rodriguez Tudor" userId="229bcbe5b2de6f9c" providerId="LiveId" clId="{957FF6D5-AAC1-4952-82A6-B24768D95C21}" dt="2021-03-29T20:45:08.828" v="975" actId="26606"/>
          <ac:spMkLst>
            <pc:docMk/>
            <pc:sldMk cId="1027421478" sldId="268"/>
            <ac:spMk id="75" creationId="{33E93247-6229-44AB-A550-739E971E690B}"/>
          </ac:spMkLst>
        </pc:spChg>
        <pc:spChg chg="add">
          <ac:chgData name="Manuel Ernesto Rodriguez Tudor" userId="229bcbe5b2de6f9c" providerId="LiveId" clId="{957FF6D5-AAC1-4952-82A6-B24768D95C21}" dt="2021-03-29T20:45:08.828" v="975" actId="26606"/>
          <ac:spMkLst>
            <pc:docMk/>
            <pc:sldMk cId="1027421478" sldId="268"/>
            <ac:spMk id="77" creationId="{612349FF-7742-42ED-ADF3-238B5DDD176C}"/>
          </ac:spMkLst>
        </pc:spChg>
        <pc:picChg chg="add mod">
          <ac:chgData name="Manuel Ernesto Rodriguez Tudor" userId="229bcbe5b2de6f9c" providerId="LiveId" clId="{957FF6D5-AAC1-4952-82A6-B24768D95C21}" dt="2021-03-29T20:45:08.828" v="975" actId="26606"/>
          <ac:picMkLst>
            <pc:docMk/>
            <pc:sldMk cId="1027421478" sldId="268"/>
            <ac:picMk id="8194" creationId="{D3044CBB-E6B6-40BD-A4EE-4923F87B2F2A}"/>
          </ac:picMkLst>
        </pc:picChg>
        <pc:cxnChg chg="add">
          <ac:chgData name="Manuel Ernesto Rodriguez Tudor" userId="229bcbe5b2de6f9c" providerId="LiveId" clId="{957FF6D5-AAC1-4952-82A6-B24768D95C21}" dt="2021-03-29T20:45:08.828" v="975" actId="26606"/>
          <ac:cxnSpMkLst>
            <pc:docMk/>
            <pc:sldMk cId="1027421478" sldId="268"/>
            <ac:cxnSpMk id="71" creationId="{F64F9B95-9045-48D2-B9F3-2927E98F54AA}"/>
          </ac:cxnSpMkLst>
        </pc:cxnChg>
        <pc:cxnChg chg="add">
          <ac:chgData name="Manuel Ernesto Rodriguez Tudor" userId="229bcbe5b2de6f9c" providerId="LiveId" clId="{957FF6D5-AAC1-4952-82A6-B24768D95C21}" dt="2021-03-29T20:45:08.828" v="975" actId="26606"/>
          <ac:cxnSpMkLst>
            <pc:docMk/>
            <pc:sldMk cId="1027421478" sldId="268"/>
            <ac:cxnSpMk id="73" creationId="{085AA86F-6A4D-4BCB-A045-D992CDC2959B}"/>
          </ac:cxnSpMkLst>
        </pc:cxnChg>
      </pc:sldChg>
      <pc:sldChg chg="addSp delSp modSp new mod setBg">
        <pc:chgData name="Manuel Ernesto Rodriguez Tudor" userId="229bcbe5b2de6f9c" providerId="LiveId" clId="{957FF6D5-AAC1-4952-82A6-B24768D95C21}" dt="2021-03-29T20:50:55.230" v="1046" actId="26606"/>
        <pc:sldMkLst>
          <pc:docMk/>
          <pc:sldMk cId="1566087712" sldId="269"/>
        </pc:sldMkLst>
        <pc:spChg chg="mod ord">
          <ac:chgData name="Manuel Ernesto Rodriguez Tudor" userId="229bcbe5b2de6f9c" providerId="LiveId" clId="{957FF6D5-AAC1-4952-82A6-B24768D95C21}" dt="2021-03-29T20:50:55.230" v="1046" actId="26606"/>
          <ac:spMkLst>
            <pc:docMk/>
            <pc:sldMk cId="1566087712" sldId="269"/>
            <ac:spMk id="2" creationId="{40BD35C2-40BD-4933-B0B3-41CFD60AD643}"/>
          </ac:spMkLst>
        </pc:spChg>
        <pc:spChg chg="del">
          <ac:chgData name="Manuel Ernesto Rodriguez Tudor" userId="229bcbe5b2de6f9c" providerId="LiveId" clId="{957FF6D5-AAC1-4952-82A6-B24768D95C21}" dt="2021-03-29T20:50:55.230" v="1046" actId="26606"/>
          <ac:spMkLst>
            <pc:docMk/>
            <pc:sldMk cId="1566087712" sldId="269"/>
            <ac:spMk id="3" creationId="{DF3E0ADC-0A90-4091-B73E-FA5DADD5603C}"/>
          </ac:spMkLst>
        </pc:spChg>
        <pc:spChg chg="add">
          <ac:chgData name="Manuel Ernesto Rodriguez Tudor" userId="229bcbe5b2de6f9c" providerId="LiveId" clId="{957FF6D5-AAC1-4952-82A6-B24768D95C21}" dt="2021-03-29T20:50:55.230" v="1046" actId="26606"/>
          <ac:spMkLst>
            <pc:docMk/>
            <pc:sldMk cId="1566087712" sldId="269"/>
            <ac:spMk id="75" creationId="{33E93247-6229-44AB-A550-739E971E690B}"/>
          </ac:spMkLst>
        </pc:spChg>
        <pc:spChg chg="add">
          <ac:chgData name="Manuel Ernesto Rodriguez Tudor" userId="229bcbe5b2de6f9c" providerId="LiveId" clId="{957FF6D5-AAC1-4952-82A6-B24768D95C21}" dt="2021-03-29T20:50:55.230" v="1046" actId="26606"/>
          <ac:spMkLst>
            <pc:docMk/>
            <pc:sldMk cId="1566087712" sldId="269"/>
            <ac:spMk id="77" creationId="{6BB6B482-ACCA-4938-8AEA-49D525C17221}"/>
          </ac:spMkLst>
        </pc:spChg>
        <pc:picChg chg="add mod">
          <ac:chgData name="Manuel Ernesto Rodriguez Tudor" userId="229bcbe5b2de6f9c" providerId="LiveId" clId="{957FF6D5-AAC1-4952-82A6-B24768D95C21}" dt="2021-03-29T20:50:55.230" v="1046" actId="26606"/>
          <ac:picMkLst>
            <pc:docMk/>
            <pc:sldMk cId="1566087712" sldId="269"/>
            <ac:picMk id="9218" creationId="{56E3EF61-2BF7-4973-91B4-405709E5194E}"/>
          </ac:picMkLst>
        </pc:picChg>
        <pc:cxnChg chg="add">
          <ac:chgData name="Manuel Ernesto Rodriguez Tudor" userId="229bcbe5b2de6f9c" providerId="LiveId" clId="{957FF6D5-AAC1-4952-82A6-B24768D95C21}" dt="2021-03-29T20:50:55.230" v="1046" actId="26606"/>
          <ac:cxnSpMkLst>
            <pc:docMk/>
            <pc:sldMk cId="1566087712" sldId="269"/>
            <ac:cxnSpMk id="71" creationId="{F64F9B95-9045-48D2-B9F3-2927E98F54AA}"/>
          </ac:cxnSpMkLst>
        </pc:cxnChg>
        <pc:cxnChg chg="add">
          <ac:chgData name="Manuel Ernesto Rodriguez Tudor" userId="229bcbe5b2de6f9c" providerId="LiveId" clId="{957FF6D5-AAC1-4952-82A6-B24768D95C21}" dt="2021-03-29T20:50:55.230" v="1046" actId="26606"/>
          <ac:cxnSpMkLst>
            <pc:docMk/>
            <pc:sldMk cId="1566087712" sldId="269"/>
            <ac:cxnSpMk id="73" creationId="{085AA86F-6A4D-4BCB-A045-D992CDC2959B}"/>
          </ac:cxnSpMkLst>
        </pc:cxnChg>
        <pc:cxnChg chg="add">
          <ac:chgData name="Manuel Ernesto Rodriguez Tudor" userId="229bcbe5b2de6f9c" providerId="LiveId" clId="{957FF6D5-AAC1-4952-82A6-B24768D95C21}" dt="2021-03-29T20:50:55.230" v="1046" actId="26606"/>
          <ac:cxnSpMkLst>
            <pc:docMk/>
            <pc:sldMk cId="1566087712" sldId="269"/>
            <ac:cxnSpMk id="79" creationId="{EE2E603F-4A95-4FE8-BB06-211DFD75DBEF}"/>
          </ac:cxnSpMkLst>
        </pc:cxnChg>
      </pc:sldChg>
      <pc:sldChg chg="addSp delSp modSp new mod setBg">
        <pc:chgData name="Manuel Ernesto Rodriguez Tudor" userId="229bcbe5b2de6f9c" providerId="LiveId" clId="{957FF6D5-AAC1-4952-82A6-B24768D95C21}" dt="2021-03-29T21:05:21.466" v="1070" actId="26606"/>
        <pc:sldMkLst>
          <pc:docMk/>
          <pc:sldMk cId="3441040550" sldId="270"/>
        </pc:sldMkLst>
        <pc:spChg chg="mod ord">
          <ac:chgData name="Manuel Ernesto Rodriguez Tudor" userId="229bcbe5b2de6f9c" providerId="LiveId" clId="{957FF6D5-AAC1-4952-82A6-B24768D95C21}" dt="2021-03-29T21:05:21.466" v="1070" actId="26606"/>
          <ac:spMkLst>
            <pc:docMk/>
            <pc:sldMk cId="3441040550" sldId="270"/>
            <ac:spMk id="2" creationId="{8A6743C7-EF24-446D-AECA-A86DF74DE2BC}"/>
          </ac:spMkLst>
        </pc:spChg>
        <pc:spChg chg="add del">
          <ac:chgData name="Manuel Ernesto Rodriguez Tudor" userId="229bcbe5b2de6f9c" providerId="LiveId" clId="{957FF6D5-AAC1-4952-82A6-B24768D95C21}" dt="2021-03-29T21:00:07.669" v="1067" actId="26606"/>
          <ac:spMkLst>
            <pc:docMk/>
            <pc:sldMk cId="3441040550" sldId="270"/>
            <ac:spMk id="3" creationId="{1BB49119-1E7A-47EB-8900-07B5092C1648}"/>
          </ac:spMkLst>
        </pc:spChg>
        <pc:spChg chg="add del mod">
          <ac:chgData name="Manuel Ernesto Rodriguez Tudor" userId="229bcbe5b2de6f9c" providerId="LiveId" clId="{957FF6D5-AAC1-4952-82A6-B24768D95C21}" dt="2021-03-29T21:05:21.466" v="1070" actId="26606"/>
          <ac:spMkLst>
            <pc:docMk/>
            <pc:sldMk cId="3441040550" sldId="270"/>
            <ac:spMk id="6" creationId="{77D0A50E-3D02-4C7B-B95D-AA99FC9A0D9A}"/>
          </ac:spMkLst>
        </pc:spChg>
        <pc:spChg chg="add del">
          <ac:chgData name="Manuel Ernesto Rodriguez Tudor" userId="229bcbe5b2de6f9c" providerId="LiveId" clId="{957FF6D5-AAC1-4952-82A6-B24768D95C21}" dt="2021-03-29T21:00:07.654" v="1066" actId="26606"/>
          <ac:spMkLst>
            <pc:docMk/>
            <pc:sldMk cId="3441040550" sldId="270"/>
            <ac:spMk id="13" creationId="{33E93247-6229-44AB-A550-739E971E690B}"/>
          </ac:spMkLst>
        </pc:spChg>
        <pc:spChg chg="add del">
          <ac:chgData name="Manuel Ernesto Rodriguez Tudor" userId="229bcbe5b2de6f9c" providerId="LiveId" clId="{957FF6D5-AAC1-4952-82A6-B24768D95C21}" dt="2021-03-29T21:05:21.466" v="1070" actId="26606"/>
          <ac:spMkLst>
            <pc:docMk/>
            <pc:sldMk cId="3441040550" sldId="270"/>
            <ac:spMk id="19" creationId="{33E93247-6229-44AB-A550-739E971E690B}"/>
          </ac:spMkLst>
        </pc:spChg>
        <pc:spChg chg="add">
          <ac:chgData name="Manuel Ernesto Rodriguez Tudor" userId="229bcbe5b2de6f9c" providerId="LiveId" clId="{957FF6D5-AAC1-4952-82A6-B24768D95C21}" dt="2021-03-29T21:05:21.466" v="1070" actId="26606"/>
          <ac:spMkLst>
            <pc:docMk/>
            <pc:sldMk cId="3441040550" sldId="270"/>
            <ac:spMk id="75" creationId="{33E93247-6229-44AB-A550-739E971E690B}"/>
          </ac:spMkLst>
        </pc:spChg>
        <pc:spChg chg="add">
          <ac:chgData name="Manuel Ernesto Rodriguez Tudor" userId="229bcbe5b2de6f9c" providerId="LiveId" clId="{957FF6D5-AAC1-4952-82A6-B24768D95C21}" dt="2021-03-29T21:05:21.466" v="1070" actId="26606"/>
          <ac:spMkLst>
            <pc:docMk/>
            <pc:sldMk cId="3441040550" sldId="270"/>
            <ac:spMk id="77" creationId="{612349FF-7742-42ED-ADF3-238B5DDD176C}"/>
          </ac:spMkLst>
        </pc:spChg>
        <pc:picChg chg="add del mod">
          <ac:chgData name="Manuel Ernesto Rodriguez Tudor" userId="229bcbe5b2de6f9c" providerId="LiveId" clId="{957FF6D5-AAC1-4952-82A6-B24768D95C21}" dt="2021-03-29T21:05:02.749" v="1068" actId="21"/>
          <ac:picMkLst>
            <pc:docMk/>
            <pc:sldMk cId="3441040550" sldId="270"/>
            <ac:picMk id="4" creationId="{81D5FD51-3719-4B7F-AD33-C474756F9A34}"/>
          </ac:picMkLst>
        </pc:picChg>
        <pc:picChg chg="add mod">
          <ac:chgData name="Manuel Ernesto Rodriguez Tudor" userId="229bcbe5b2de6f9c" providerId="LiveId" clId="{957FF6D5-AAC1-4952-82A6-B24768D95C21}" dt="2021-03-29T21:05:21.466" v="1070" actId="26606"/>
          <ac:picMkLst>
            <pc:docMk/>
            <pc:sldMk cId="3441040550" sldId="270"/>
            <ac:picMk id="10242" creationId="{D255C99E-538B-4ADF-940B-F4042DE17E1B}"/>
          </ac:picMkLst>
        </pc:picChg>
        <pc:cxnChg chg="add del">
          <ac:chgData name="Manuel Ernesto Rodriguez Tudor" userId="229bcbe5b2de6f9c" providerId="LiveId" clId="{957FF6D5-AAC1-4952-82A6-B24768D95C21}" dt="2021-03-29T21:00:07.654" v="1066" actId="26606"/>
          <ac:cxnSpMkLst>
            <pc:docMk/>
            <pc:sldMk cId="3441040550" sldId="270"/>
            <ac:cxnSpMk id="9" creationId="{F64F9B95-9045-48D2-B9F3-2927E98F54AA}"/>
          </ac:cxnSpMkLst>
        </pc:cxnChg>
        <pc:cxnChg chg="add del">
          <ac:chgData name="Manuel Ernesto Rodriguez Tudor" userId="229bcbe5b2de6f9c" providerId="LiveId" clId="{957FF6D5-AAC1-4952-82A6-B24768D95C21}" dt="2021-03-29T21:00:07.654" v="1066" actId="26606"/>
          <ac:cxnSpMkLst>
            <pc:docMk/>
            <pc:sldMk cId="3441040550" sldId="270"/>
            <ac:cxnSpMk id="11" creationId="{085AA86F-6A4D-4BCB-A045-D992CDC2959B}"/>
          </ac:cxnSpMkLst>
        </pc:cxnChg>
        <pc:cxnChg chg="add del">
          <ac:chgData name="Manuel Ernesto Rodriguez Tudor" userId="229bcbe5b2de6f9c" providerId="LiveId" clId="{957FF6D5-AAC1-4952-82A6-B24768D95C21}" dt="2021-03-29T21:00:07.654" v="1066" actId="26606"/>
          <ac:cxnSpMkLst>
            <pc:docMk/>
            <pc:sldMk cId="3441040550" sldId="270"/>
            <ac:cxnSpMk id="15" creationId="{EE2E603F-4A95-4FE8-BB06-211DFD75DBEF}"/>
          </ac:cxnSpMkLst>
        </pc:cxnChg>
        <pc:cxnChg chg="add del">
          <ac:chgData name="Manuel Ernesto Rodriguez Tudor" userId="229bcbe5b2de6f9c" providerId="LiveId" clId="{957FF6D5-AAC1-4952-82A6-B24768D95C21}" dt="2021-03-29T21:05:21.466" v="1070" actId="26606"/>
          <ac:cxnSpMkLst>
            <pc:docMk/>
            <pc:sldMk cId="3441040550" sldId="270"/>
            <ac:cxnSpMk id="17" creationId="{F64F9B95-9045-48D2-B9F3-2927E98F54AA}"/>
          </ac:cxnSpMkLst>
        </pc:cxnChg>
        <pc:cxnChg chg="add del">
          <ac:chgData name="Manuel Ernesto Rodriguez Tudor" userId="229bcbe5b2de6f9c" providerId="LiveId" clId="{957FF6D5-AAC1-4952-82A6-B24768D95C21}" dt="2021-03-29T21:05:21.466" v="1070" actId="26606"/>
          <ac:cxnSpMkLst>
            <pc:docMk/>
            <pc:sldMk cId="3441040550" sldId="270"/>
            <ac:cxnSpMk id="18" creationId="{085AA86F-6A4D-4BCB-A045-D992CDC2959B}"/>
          </ac:cxnSpMkLst>
        </pc:cxnChg>
        <pc:cxnChg chg="add del">
          <ac:chgData name="Manuel Ernesto Rodriguez Tudor" userId="229bcbe5b2de6f9c" providerId="LiveId" clId="{957FF6D5-AAC1-4952-82A6-B24768D95C21}" dt="2021-03-29T21:05:21.466" v="1070" actId="26606"/>
          <ac:cxnSpMkLst>
            <pc:docMk/>
            <pc:sldMk cId="3441040550" sldId="270"/>
            <ac:cxnSpMk id="20" creationId="{EE2E603F-4A95-4FE8-BB06-211DFD75DBEF}"/>
          </ac:cxnSpMkLst>
        </pc:cxnChg>
        <pc:cxnChg chg="add">
          <ac:chgData name="Manuel Ernesto Rodriguez Tudor" userId="229bcbe5b2de6f9c" providerId="LiveId" clId="{957FF6D5-AAC1-4952-82A6-B24768D95C21}" dt="2021-03-29T21:05:21.466" v="1070" actId="26606"/>
          <ac:cxnSpMkLst>
            <pc:docMk/>
            <pc:sldMk cId="3441040550" sldId="270"/>
            <ac:cxnSpMk id="71" creationId="{F64F9B95-9045-48D2-B9F3-2927E98F54AA}"/>
          </ac:cxnSpMkLst>
        </pc:cxnChg>
        <pc:cxnChg chg="add">
          <ac:chgData name="Manuel Ernesto Rodriguez Tudor" userId="229bcbe5b2de6f9c" providerId="LiveId" clId="{957FF6D5-AAC1-4952-82A6-B24768D95C21}" dt="2021-03-29T21:05:21.466" v="1070" actId="26606"/>
          <ac:cxnSpMkLst>
            <pc:docMk/>
            <pc:sldMk cId="3441040550" sldId="270"/>
            <ac:cxnSpMk id="73" creationId="{085AA86F-6A4D-4BCB-A045-D992CDC2959B}"/>
          </ac:cxnSpMkLst>
        </pc:cxnChg>
      </pc:sldChg>
      <pc:sldChg chg="addSp delSp modSp new mod setBg">
        <pc:chgData name="Manuel Ernesto Rodriguez Tudor" userId="229bcbe5b2de6f9c" providerId="LiveId" clId="{957FF6D5-AAC1-4952-82A6-B24768D95C21}" dt="2021-03-29T21:08:50.580" v="1096" actId="26606"/>
        <pc:sldMkLst>
          <pc:docMk/>
          <pc:sldMk cId="704248717" sldId="271"/>
        </pc:sldMkLst>
        <pc:spChg chg="mod ord">
          <ac:chgData name="Manuel Ernesto Rodriguez Tudor" userId="229bcbe5b2de6f9c" providerId="LiveId" clId="{957FF6D5-AAC1-4952-82A6-B24768D95C21}" dt="2021-03-29T21:08:50.580" v="1096" actId="26606"/>
          <ac:spMkLst>
            <pc:docMk/>
            <pc:sldMk cId="704248717" sldId="271"/>
            <ac:spMk id="2" creationId="{FFA963F9-0E0A-4BD4-B4AB-E692A935911B}"/>
          </ac:spMkLst>
        </pc:spChg>
        <pc:spChg chg="del">
          <ac:chgData name="Manuel Ernesto Rodriguez Tudor" userId="229bcbe5b2de6f9c" providerId="LiveId" clId="{957FF6D5-AAC1-4952-82A6-B24768D95C21}" dt="2021-03-29T21:08:50.580" v="1096" actId="26606"/>
          <ac:spMkLst>
            <pc:docMk/>
            <pc:sldMk cId="704248717" sldId="271"/>
            <ac:spMk id="3" creationId="{5B9E68C4-6F45-42F8-BBA1-FAA5BCFDD1CF}"/>
          </ac:spMkLst>
        </pc:spChg>
        <pc:spChg chg="add">
          <ac:chgData name="Manuel Ernesto Rodriguez Tudor" userId="229bcbe5b2de6f9c" providerId="LiveId" clId="{957FF6D5-AAC1-4952-82A6-B24768D95C21}" dt="2021-03-29T21:08:50.580" v="1096" actId="26606"/>
          <ac:spMkLst>
            <pc:docMk/>
            <pc:sldMk cId="704248717" sldId="271"/>
            <ac:spMk id="13" creationId="{33E93247-6229-44AB-A550-739E971E690B}"/>
          </ac:spMkLst>
        </pc:spChg>
        <pc:spChg chg="add">
          <ac:chgData name="Manuel Ernesto Rodriguez Tudor" userId="229bcbe5b2de6f9c" providerId="LiveId" clId="{957FF6D5-AAC1-4952-82A6-B24768D95C21}" dt="2021-03-29T21:08:50.580" v="1096" actId="26606"/>
          <ac:spMkLst>
            <pc:docMk/>
            <pc:sldMk cId="704248717" sldId="271"/>
            <ac:spMk id="15" creationId="{6BB6B482-ACCA-4938-8AEA-49D525C17221}"/>
          </ac:spMkLst>
        </pc:spChg>
        <pc:spChg chg="add">
          <ac:chgData name="Manuel Ernesto Rodriguez Tudor" userId="229bcbe5b2de6f9c" providerId="LiveId" clId="{957FF6D5-AAC1-4952-82A6-B24768D95C21}" dt="2021-03-29T21:08:50.580" v="1096" actId="26606"/>
          <ac:spMkLst>
            <pc:docMk/>
            <pc:sldMk cId="704248717" sldId="271"/>
            <ac:spMk id="17" creationId="{612349FF-7742-42ED-ADF3-238B5DDD176C}"/>
          </ac:spMkLst>
        </pc:spChg>
        <pc:picChg chg="add mod">
          <ac:chgData name="Manuel Ernesto Rodriguez Tudor" userId="229bcbe5b2de6f9c" providerId="LiveId" clId="{957FF6D5-AAC1-4952-82A6-B24768D95C21}" dt="2021-03-29T21:08:50.580" v="1096" actId="26606"/>
          <ac:picMkLst>
            <pc:docMk/>
            <pc:sldMk cId="704248717" sldId="271"/>
            <ac:picMk id="4" creationId="{C0A61B3F-1EC7-4F43-A173-0B78EC01A6D9}"/>
          </ac:picMkLst>
        </pc:picChg>
        <pc:cxnChg chg="add">
          <ac:chgData name="Manuel Ernesto Rodriguez Tudor" userId="229bcbe5b2de6f9c" providerId="LiveId" clId="{957FF6D5-AAC1-4952-82A6-B24768D95C21}" dt="2021-03-29T21:08:50.580" v="1096" actId="26606"/>
          <ac:cxnSpMkLst>
            <pc:docMk/>
            <pc:sldMk cId="704248717" sldId="271"/>
            <ac:cxnSpMk id="9" creationId="{F64F9B95-9045-48D2-B9F3-2927E98F54AA}"/>
          </ac:cxnSpMkLst>
        </pc:cxnChg>
        <pc:cxnChg chg="add">
          <ac:chgData name="Manuel Ernesto Rodriguez Tudor" userId="229bcbe5b2de6f9c" providerId="LiveId" clId="{957FF6D5-AAC1-4952-82A6-B24768D95C21}" dt="2021-03-29T21:08:50.580" v="1096" actId="26606"/>
          <ac:cxnSpMkLst>
            <pc:docMk/>
            <pc:sldMk cId="704248717" sldId="271"/>
            <ac:cxnSpMk id="11" creationId="{085AA86F-6A4D-4BCB-A045-D992CDC2959B}"/>
          </ac:cxnSpMkLst>
        </pc:cxnChg>
        <pc:cxnChg chg="add">
          <ac:chgData name="Manuel Ernesto Rodriguez Tudor" userId="229bcbe5b2de6f9c" providerId="LiveId" clId="{957FF6D5-AAC1-4952-82A6-B24768D95C21}" dt="2021-03-29T21:08:50.580" v="1096" actId="26606"/>
          <ac:cxnSpMkLst>
            <pc:docMk/>
            <pc:sldMk cId="704248717" sldId="271"/>
            <ac:cxnSpMk id="19" creationId="{095C64CB-DCB0-424A-8DFE-F09CBEE92615}"/>
          </ac:cxnSpMkLst>
        </pc:cxnChg>
      </pc:sldChg>
      <pc:sldChg chg="addSp delSp modSp new mod setBg">
        <pc:chgData name="Manuel Ernesto Rodriguez Tudor" userId="229bcbe5b2de6f9c" providerId="LiveId" clId="{957FF6D5-AAC1-4952-82A6-B24768D95C21}" dt="2021-03-29T21:36:12.045" v="1339" actId="26606"/>
        <pc:sldMkLst>
          <pc:docMk/>
          <pc:sldMk cId="2547861731" sldId="272"/>
        </pc:sldMkLst>
        <pc:spChg chg="mod">
          <ac:chgData name="Manuel Ernesto Rodriguez Tudor" userId="229bcbe5b2de6f9c" providerId="LiveId" clId="{957FF6D5-AAC1-4952-82A6-B24768D95C21}" dt="2021-03-29T21:36:12.045" v="1339" actId="26606"/>
          <ac:spMkLst>
            <pc:docMk/>
            <pc:sldMk cId="2547861731" sldId="272"/>
            <ac:spMk id="2" creationId="{17A0FA8A-DB48-4D21-B401-BC39338AADA3}"/>
          </ac:spMkLst>
        </pc:spChg>
        <pc:spChg chg="del mod">
          <ac:chgData name="Manuel Ernesto Rodriguez Tudor" userId="229bcbe5b2de6f9c" providerId="LiveId" clId="{957FF6D5-AAC1-4952-82A6-B24768D95C21}" dt="2021-03-29T21:36:12.045" v="1339" actId="26606"/>
          <ac:spMkLst>
            <pc:docMk/>
            <pc:sldMk cId="2547861731" sldId="272"/>
            <ac:spMk id="3" creationId="{5DA97E1E-059C-468C-BE74-151A1691E93D}"/>
          </ac:spMkLst>
        </pc:spChg>
        <pc:spChg chg="add">
          <ac:chgData name="Manuel Ernesto Rodriguez Tudor" userId="229bcbe5b2de6f9c" providerId="LiveId" clId="{957FF6D5-AAC1-4952-82A6-B24768D95C21}" dt="2021-03-29T21:36:12.045" v="1339" actId="26606"/>
          <ac:spMkLst>
            <pc:docMk/>
            <pc:sldMk cId="2547861731" sldId="272"/>
            <ac:spMk id="13" creationId="{33E93247-6229-44AB-A550-739E971E690B}"/>
          </ac:spMkLst>
        </pc:spChg>
        <pc:spChg chg="add">
          <ac:chgData name="Manuel Ernesto Rodriguez Tudor" userId="229bcbe5b2de6f9c" providerId="LiveId" clId="{957FF6D5-AAC1-4952-82A6-B24768D95C21}" dt="2021-03-29T21:36:12.045" v="1339" actId="26606"/>
          <ac:spMkLst>
            <pc:docMk/>
            <pc:sldMk cId="2547861731" sldId="272"/>
            <ac:spMk id="15" creationId="{612349FF-7742-42ED-ADF3-238B5DDD176C}"/>
          </ac:spMkLst>
        </pc:spChg>
        <pc:picChg chg="add">
          <ac:chgData name="Manuel Ernesto Rodriguez Tudor" userId="229bcbe5b2de6f9c" providerId="LiveId" clId="{957FF6D5-AAC1-4952-82A6-B24768D95C21}" dt="2021-03-29T21:36:12.045" v="1339" actId="26606"/>
          <ac:picMkLst>
            <pc:docMk/>
            <pc:sldMk cId="2547861731" sldId="272"/>
            <ac:picMk id="5" creationId="{653A5AB0-F76A-4F15-BEDE-2E68CBB41A09}"/>
          </ac:picMkLst>
        </pc:picChg>
        <pc:cxnChg chg="add">
          <ac:chgData name="Manuel Ernesto Rodriguez Tudor" userId="229bcbe5b2de6f9c" providerId="LiveId" clId="{957FF6D5-AAC1-4952-82A6-B24768D95C21}" dt="2021-03-29T21:36:12.045" v="1339" actId="26606"/>
          <ac:cxnSpMkLst>
            <pc:docMk/>
            <pc:sldMk cId="2547861731" sldId="272"/>
            <ac:cxnSpMk id="9" creationId="{F64F9B95-9045-48D2-B9F3-2927E98F54AA}"/>
          </ac:cxnSpMkLst>
        </pc:cxnChg>
        <pc:cxnChg chg="add">
          <ac:chgData name="Manuel Ernesto Rodriguez Tudor" userId="229bcbe5b2de6f9c" providerId="LiveId" clId="{957FF6D5-AAC1-4952-82A6-B24768D95C21}" dt="2021-03-29T21:36:12.045" v="1339" actId="26606"/>
          <ac:cxnSpMkLst>
            <pc:docMk/>
            <pc:sldMk cId="2547861731" sldId="272"/>
            <ac:cxnSpMk id="11" creationId="{085AA86F-6A4D-4BCB-A045-D992CDC2959B}"/>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2F3E8B1C-86EF-43CF-8304-249481088644}" type="datetimeFigureOut">
              <a:rPr lang="en-US" smtClean="0"/>
              <a:t>3/29/2022</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‹Nº›</a:t>
            </a:fld>
            <a:endParaRPr lang="en-US"/>
          </a:p>
        </p:txBody>
      </p:sp>
    </p:spTree>
    <p:extLst>
      <p:ext uri="{BB962C8B-B14F-4D97-AF65-F5344CB8AC3E}">
        <p14:creationId xmlns:p14="http://schemas.microsoft.com/office/powerpoint/2010/main" val="4223474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2F3E8B1C-86EF-43CF-8304-249481088644}" type="datetimeFigureOut">
              <a:rPr lang="en-US" smtClean="0"/>
              <a:t>3/29/2022</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‹Nº›</a:t>
            </a:fld>
            <a:endParaRPr lang="en-US"/>
          </a:p>
        </p:txBody>
      </p:sp>
    </p:spTree>
    <p:extLst>
      <p:ext uri="{BB962C8B-B14F-4D97-AF65-F5344CB8AC3E}">
        <p14:creationId xmlns:p14="http://schemas.microsoft.com/office/powerpoint/2010/main" val="2139990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F3E8B1C-86EF-43CF-8304-249481088644}" type="datetimeFigureOut">
              <a:rPr lang="en-US" smtClean="0"/>
              <a:t>3/29/2022</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‹Nº›</a:t>
            </a:fld>
            <a:endParaRPr lang="en-US"/>
          </a:p>
        </p:txBody>
      </p:sp>
    </p:spTree>
    <p:extLst>
      <p:ext uri="{BB962C8B-B14F-4D97-AF65-F5344CB8AC3E}">
        <p14:creationId xmlns:p14="http://schemas.microsoft.com/office/powerpoint/2010/main" val="736880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3/29/2022</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‹Nº›</a:t>
            </a:fld>
            <a:endParaRPr lang="en-US"/>
          </a:p>
        </p:txBody>
      </p:sp>
    </p:spTree>
    <p:extLst>
      <p:ext uri="{BB962C8B-B14F-4D97-AF65-F5344CB8AC3E}">
        <p14:creationId xmlns:p14="http://schemas.microsoft.com/office/powerpoint/2010/main" val="2830175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2F3E8B1C-86EF-43CF-8304-249481088644}" type="datetimeFigureOut">
              <a:rPr lang="en-US" smtClean="0"/>
              <a:t>3/29/2022</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‹Nº›</a:t>
            </a:fld>
            <a:endParaRPr lang="en-US"/>
          </a:p>
        </p:txBody>
      </p:sp>
    </p:spTree>
    <p:extLst>
      <p:ext uri="{BB962C8B-B14F-4D97-AF65-F5344CB8AC3E}">
        <p14:creationId xmlns:p14="http://schemas.microsoft.com/office/powerpoint/2010/main" val="4185775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2F3E8B1C-86EF-43CF-8304-249481088644}" type="datetimeFigureOut">
              <a:rPr lang="en-US" smtClean="0"/>
              <a:t>3/29/2022</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‹Nº›</a:t>
            </a:fld>
            <a:endParaRPr lang="en-US"/>
          </a:p>
        </p:txBody>
      </p:sp>
    </p:spTree>
    <p:extLst>
      <p:ext uri="{BB962C8B-B14F-4D97-AF65-F5344CB8AC3E}">
        <p14:creationId xmlns:p14="http://schemas.microsoft.com/office/powerpoint/2010/main" val="2433480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2F3E8B1C-86EF-43CF-8304-249481088644}" type="datetimeFigureOut">
              <a:rPr lang="en-US" smtClean="0"/>
              <a:t>3/29/2022</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‹Nº›</a:t>
            </a:fld>
            <a:endParaRPr lang="en-US"/>
          </a:p>
        </p:txBody>
      </p:sp>
    </p:spTree>
    <p:extLst>
      <p:ext uri="{BB962C8B-B14F-4D97-AF65-F5344CB8AC3E}">
        <p14:creationId xmlns:p14="http://schemas.microsoft.com/office/powerpoint/2010/main" val="1831785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2F3E8B1C-86EF-43CF-8304-249481088644}" type="datetimeFigureOut">
              <a:rPr lang="en-US" smtClean="0"/>
              <a:t>3/29/2022</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‹Nº›</a:t>
            </a:fld>
            <a:endParaRPr lang="en-US"/>
          </a:p>
        </p:txBody>
      </p:sp>
    </p:spTree>
    <p:extLst>
      <p:ext uri="{BB962C8B-B14F-4D97-AF65-F5344CB8AC3E}">
        <p14:creationId xmlns:p14="http://schemas.microsoft.com/office/powerpoint/2010/main" val="1143555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2F3E8B1C-86EF-43CF-8304-249481088644}" type="datetimeFigureOut">
              <a:rPr lang="en-US" smtClean="0"/>
              <a:t>3/29/2022</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‹Nº›</a:t>
            </a:fld>
            <a:endParaRPr lang="en-US"/>
          </a:p>
        </p:txBody>
      </p:sp>
    </p:spTree>
    <p:extLst>
      <p:ext uri="{BB962C8B-B14F-4D97-AF65-F5344CB8AC3E}">
        <p14:creationId xmlns:p14="http://schemas.microsoft.com/office/powerpoint/2010/main" val="496590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F3E8B1C-86EF-43CF-8304-249481088644}" type="datetimeFigureOut">
              <a:rPr lang="en-US" smtClean="0"/>
              <a:t>3/29/2022</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‹Nº›</a:t>
            </a:fld>
            <a:endParaRPr lang="en-US"/>
          </a:p>
        </p:txBody>
      </p:sp>
    </p:spTree>
    <p:extLst>
      <p:ext uri="{BB962C8B-B14F-4D97-AF65-F5344CB8AC3E}">
        <p14:creationId xmlns:p14="http://schemas.microsoft.com/office/powerpoint/2010/main" val="206986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3/29/2022</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‹Nº›</a:t>
            </a:fld>
            <a:endParaRPr lang="en-US"/>
          </a:p>
        </p:txBody>
      </p:sp>
    </p:spTree>
    <p:extLst>
      <p:ext uri="{BB962C8B-B14F-4D97-AF65-F5344CB8AC3E}">
        <p14:creationId xmlns:p14="http://schemas.microsoft.com/office/powerpoint/2010/main" val="2999160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2F3E8B1C-86EF-43CF-8304-249481088644}" type="datetimeFigureOut">
              <a:rPr lang="en-US" smtClean="0"/>
              <a:pPr/>
              <a:t>3/29/2022</a:t>
            </a:fld>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‹Nº›</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735684"/>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ídeo 3">
            <a:extLst>
              <a:ext uri="{FF2B5EF4-FFF2-40B4-BE49-F238E27FC236}">
                <a16:creationId xmlns:a16="http://schemas.microsoft.com/office/drawing/2014/main" id="{6AC2A671-48D6-4305-A12B-7108E67EB3D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327" y="-4528"/>
            <a:ext cx="12191980" cy="6857990"/>
          </a:xfrm>
          <a:prstGeom prst="rect">
            <a:avLst/>
          </a:prstGeom>
        </p:spPr>
      </p:pic>
      <p:sp>
        <p:nvSpPr>
          <p:cNvPr id="11" name="Rectangle 10">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4539"/>
            <a:ext cx="12188952" cy="2368866"/>
          </a:xfrm>
          <a:prstGeom prst="rect">
            <a:avLst/>
          </a:prstGeom>
          <a:gradFill>
            <a:gsLst>
              <a:gs pos="42000">
                <a:srgbClr val="000000">
                  <a:alpha val="16000"/>
                </a:srgbClr>
              </a:gs>
              <a:gs pos="0">
                <a:srgbClr val="000000">
                  <a:alpha val="0"/>
                </a:srgbClr>
              </a:gs>
              <a:gs pos="100000">
                <a:srgbClr val="000000">
                  <a:alpha val="2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2349FF-7742-42ED-ADF3-238B5DDD1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888006"/>
            <a:ext cx="12188952" cy="1969994"/>
          </a:xfrm>
          <a:prstGeom prst="rect">
            <a:avLst/>
          </a:prstGeom>
          <a:gradFill>
            <a:gsLst>
              <a:gs pos="42000">
                <a:srgbClr val="000000">
                  <a:alpha val="14000"/>
                </a:srgbClr>
              </a:gs>
              <a:gs pos="0">
                <a:srgbClr val="000000">
                  <a:alpha val="0"/>
                </a:srgbClr>
              </a:gs>
              <a:gs pos="100000">
                <a:srgbClr val="000000">
                  <a:alpha val="3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3196885-2887-4236-BC6A-72A4E686DBA8}"/>
              </a:ext>
            </a:extLst>
          </p:cNvPr>
          <p:cNvSpPr>
            <a:spLocks noGrp="1"/>
          </p:cNvSpPr>
          <p:nvPr>
            <p:ph type="ctrTitle"/>
          </p:nvPr>
        </p:nvSpPr>
        <p:spPr>
          <a:xfrm>
            <a:off x="695325" y="1589743"/>
            <a:ext cx="7030579" cy="4201456"/>
          </a:xfrm>
        </p:spPr>
        <p:txBody>
          <a:bodyPr>
            <a:normAutofit/>
          </a:bodyPr>
          <a:lstStyle/>
          <a:p>
            <a:r>
              <a:rPr lang="es-ES" sz="4000" dirty="0">
                <a:solidFill>
                  <a:srgbClr val="FFFFFF"/>
                </a:solidFill>
              </a:rPr>
              <a:t>NAGEL, E. (1987*)</a:t>
            </a:r>
            <a:br>
              <a:rPr lang="es-ES" sz="4000" dirty="0">
                <a:solidFill>
                  <a:srgbClr val="FFFFFF"/>
                </a:solidFill>
              </a:rPr>
            </a:br>
            <a:r>
              <a:rPr lang="es-ES" sz="4000" dirty="0">
                <a:solidFill>
                  <a:srgbClr val="FFFFFF"/>
                </a:solidFill>
              </a:rPr>
              <a:t>“¿CÓMO SABEMOS ALGO?”</a:t>
            </a:r>
            <a:endParaRPr lang="es-CL" sz="4000" dirty="0">
              <a:solidFill>
                <a:srgbClr val="FFFFFF"/>
              </a:solidFill>
            </a:endParaRPr>
          </a:p>
        </p:txBody>
      </p:sp>
      <p:sp>
        <p:nvSpPr>
          <p:cNvPr id="3" name="Subtítulo 2">
            <a:extLst>
              <a:ext uri="{FF2B5EF4-FFF2-40B4-BE49-F238E27FC236}">
                <a16:creationId xmlns:a16="http://schemas.microsoft.com/office/drawing/2014/main" id="{E63F8B9D-97CF-4D66-AA12-A15F784CB87C}"/>
              </a:ext>
            </a:extLst>
          </p:cNvPr>
          <p:cNvSpPr>
            <a:spLocks noGrp="1"/>
          </p:cNvSpPr>
          <p:nvPr>
            <p:ph type="subTitle" idx="1"/>
          </p:nvPr>
        </p:nvSpPr>
        <p:spPr>
          <a:xfrm>
            <a:off x="746315" y="2913477"/>
            <a:ext cx="6149785" cy="652684"/>
          </a:xfrm>
        </p:spPr>
        <p:txBody>
          <a:bodyPr anchor="b">
            <a:normAutofit/>
          </a:bodyPr>
          <a:lstStyle/>
          <a:p>
            <a:pPr>
              <a:lnSpc>
                <a:spcPct val="110000"/>
              </a:lnSpc>
            </a:pPr>
            <a:r>
              <a:rPr lang="es-ES" sz="1100" dirty="0">
                <a:solidFill>
                  <a:srgbClr val="FFFFFF"/>
                </a:solidFill>
              </a:rPr>
              <a:t>Capitulo 2 de </a:t>
            </a:r>
            <a:r>
              <a:rPr lang="es-ES" sz="1100" i="1" dirty="0">
                <a:solidFill>
                  <a:srgbClr val="FFFFFF"/>
                </a:solidFill>
              </a:rPr>
              <a:t>QUÉ SIGNIFICA TODO ESTO una introducción muy breve a la Filosofía. </a:t>
            </a:r>
            <a:r>
              <a:rPr lang="es-ES" sz="1100" dirty="0">
                <a:solidFill>
                  <a:srgbClr val="FFFFFF"/>
                </a:solidFill>
              </a:rPr>
              <a:t>No citable. Original </a:t>
            </a:r>
            <a:r>
              <a:rPr lang="en-US" sz="1100" i="1" dirty="0">
                <a:solidFill>
                  <a:srgbClr val="FFFFFF"/>
                </a:solidFill>
              </a:rPr>
              <a:t>WHAT DOES IT ALL MEAN a very short introduction, </a:t>
            </a:r>
            <a:r>
              <a:rPr lang="en-US" sz="1100" dirty="0">
                <a:solidFill>
                  <a:srgbClr val="FFFFFF"/>
                </a:solidFill>
              </a:rPr>
              <a:t>NY: Oxford University Press*.</a:t>
            </a:r>
            <a:endParaRPr lang="es-CL" sz="1100" dirty="0">
              <a:solidFill>
                <a:srgbClr val="FFFFFF"/>
              </a:solidFill>
            </a:endParaRPr>
          </a:p>
        </p:txBody>
      </p:sp>
      <p:cxnSp>
        <p:nvCxnSpPr>
          <p:cNvPr id="15" name="Straight Connector 14">
            <a:extLst>
              <a:ext uri="{FF2B5EF4-FFF2-40B4-BE49-F238E27FC236}">
                <a16:creationId xmlns:a16="http://schemas.microsoft.com/office/drawing/2014/main" id="{095C64CB-DCB0-424A-8DFE-F09CBEE926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1328271"/>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52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136">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7D497D0-D539-426A-BBBE-9556B22DCC16}"/>
              </a:ext>
            </a:extLst>
          </p:cNvPr>
          <p:cNvSpPr>
            <a:spLocks noGrp="1"/>
          </p:cNvSpPr>
          <p:nvPr>
            <p:ph type="title"/>
          </p:nvPr>
        </p:nvSpPr>
        <p:spPr>
          <a:xfrm>
            <a:off x="695324" y="897752"/>
            <a:ext cx="3601757" cy="1955927"/>
          </a:xfrm>
        </p:spPr>
        <p:txBody>
          <a:bodyPr>
            <a:normAutofit fontScale="90000"/>
          </a:bodyPr>
          <a:lstStyle/>
          <a:p>
            <a:pPr>
              <a:lnSpc>
                <a:spcPct val="90000"/>
              </a:lnSpc>
            </a:pPr>
            <a:r>
              <a:rPr lang="es-CL" sz="3100"/>
              <a:t>Refutacion del sentido común:</a:t>
            </a:r>
            <a:br>
              <a:rPr lang="es-CL" sz="3100"/>
            </a:br>
            <a:r>
              <a:rPr lang="es-CL" sz="3100"/>
              <a:t>argumentos circulares</a:t>
            </a:r>
          </a:p>
        </p:txBody>
      </p:sp>
      <p:cxnSp>
        <p:nvCxnSpPr>
          <p:cNvPr id="4105" name="Straight Connector 138">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E3D6CC27-C2EF-4E4F-B713-3EE97FC5D882}"/>
              </a:ext>
            </a:extLst>
          </p:cNvPr>
          <p:cNvSpPr>
            <a:spLocks noGrp="1"/>
          </p:cNvSpPr>
          <p:nvPr>
            <p:ph idx="1"/>
          </p:nvPr>
        </p:nvSpPr>
        <p:spPr>
          <a:xfrm>
            <a:off x="683373" y="2853679"/>
            <a:ext cx="3613708" cy="3391733"/>
          </a:xfrm>
        </p:spPr>
        <p:txBody>
          <a:bodyPr>
            <a:normAutofit/>
          </a:bodyPr>
          <a:lstStyle/>
          <a:p>
            <a:pPr marL="0" indent="0" algn="just">
              <a:buNone/>
            </a:pPr>
            <a:r>
              <a:rPr lang="es-ES" dirty="0"/>
              <a:t>si quieres averiguar si lo que está en el interior de tu propia mente es, de alguna manera, una guía para lo que está fuera de ella, no puedes depender de cómo las cosas parecen – desde el interior de tu mente— para darte la respuesta </a:t>
            </a:r>
            <a:endParaRPr lang="es-CL" dirty="0"/>
          </a:p>
        </p:txBody>
      </p:sp>
      <p:pic>
        <p:nvPicPr>
          <p:cNvPr id="4100" name="Picture 4" descr="YANSS 074 – Begging the Question – You Are Not So Smart">
            <a:extLst>
              <a:ext uri="{FF2B5EF4-FFF2-40B4-BE49-F238E27FC236}">
                <a16:creationId xmlns:a16="http://schemas.microsoft.com/office/drawing/2014/main" id="{20BC712C-C245-4509-BC7A-18C8C564A3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67" r="12266" b="-1"/>
          <a:stretch/>
        </p:blipFill>
        <p:spPr bwMode="auto">
          <a:xfrm>
            <a:off x="4876800" y="10"/>
            <a:ext cx="731520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259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9">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1">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A65F73B-0D5C-4DE9-9DE1-75BFA569EC4C}"/>
              </a:ext>
            </a:extLst>
          </p:cNvPr>
          <p:cNvSpPr>
            <a:spLocks noGrp="1"/>
          </p:cNvSpPr>
          <p:nvPr>
            <p:ph type="title"/>
          </p:nvPr>
        </p:nvSpPr>
        <p:spPr>
          <a:xfrm>
            <a:off x="695324" y="871758"/>
            <a:ext cx="10283452" cy="3871143"/>
          </a:xfrm>
        </p:spPr>
        <p:txBody>
          <a:bodyPr vert="horz" lIns="91440" tIns="45720" rIns="91440" bIns="45720" rtlCol="0" anchor="t">
            <a:normAutofit/>
          </a:bodyPr>
          <a:lstStyle/>
          <a:p>
            <a:r>
              <a:rPr lang="en-US" sz="5400" dirty="0" err="1">
                <a:solidFill>
                  <a:schemeClr val="bg2"/>
                </a:solidFill>
              </a:rPr>
              <a:t>Solipsismo</a:t>
            </a:r>
            <a:endParaRPr lang="en-US" sz="5400" dirty="0">
              <a:solidFill>
                <a:schemeClr val="bg2"/>
              </a:solidFill>
            </a:endParaRPr>
          </a:p>
        </p:txBody>
      </p:sp>
      <p:sp>
        <p:nvSpPr>
          <p:cNvPr id="3" name="Marcador de contenido 2">
            <a:extLst>
              <a:ext uri="{FF2B5EF4-FFF2-40B4-BE49-F238E27FC236}">
                <a16:creationId xmlns:a16="http://schemas.microsoft.com/office/drawing/2014/main" id="{F71044F7-D56C-4D1F-A6C3-9FDF81AF3A86}"/>
              </a:ext>
            </a:extLst>
          </p:cNvPr>
          <p:cNvSpPr>
            <a:spLocks noGrp="1"/>
          </p:cNvSpPr>
          <p:nvPr>
            <p:ph idx="1"/>
          </p:nvPr>
        </p:nvSpPr>
        <p:spPr>
          <a:xfrm>
            <a:off x="678426" y="4742900"/>
            <a:ext cx="6991776" cy="1048299"/>
          </a:xfrm>
        </p:spPr>
        <p:txBody>
          <a:bodyPr vert="horz" lIns="91440" tIns="45720" rIns="91440" bIns="45720" rtlCol="0" anchor="b">
            <a:normAutofit/>
          </a:bodyPr>
          <a:lstStyle/>
          <a:p>
            <a:pPr marL="0" indent="0">
              <a:buNone/>
            </a:pPr>
            <a:r>
              <a:rPr lang="en-US" dirty="0">
                <a:solidFill>
                  <a:schemeClr val="bg2"/>
                </a:solidFill>
              </a:rPr>
              <a:t>INVÁLIDO</a:t>
            </a:r>
          </a:p>
        </p:txBody>
      </p:sp>
      <p:cxnSp>
        <p:nvCxnSpPr>
          <p:cNvPr id="20" name="Straight Connector 13">
            <a:extLst>
              <a:ext uri="{FF2B5EF4-FFF2-40B4-BE49-F238E27FC236}">
                <a16:creationId xmlns:a16="http://schemas.microsoft.com/office/drawing/2014/main" id="{9CA98CE3-81A7-4FFE-A047-9AA65998D8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15">
            <a:extLst>
              <a:ext uri="{FF2B5EF4-FFF2-40B4-BE49-F238E27FC236}">
                <a16:creationId xmlns:a16="http://schemas.microsoft.com/office/drawing/2014/main" id="{18D91C2B-BDB9-49BE-9C44-E0CFE597AB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100"/>
            <a:ext cx="105918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6146" name="Picture 2" descr="Solipsismo | Amor al Conocimiento Amino">
            <a:extLst>
              <a:ext uri="{FF2B5EF4-FFF2-40B4-BE49-F238E27FC236}">
                <a16:creationId xmlns:a16="http://schemas.microsoft.com/office/drawing/2014/main" id="{9CCEE964-7488-462A-9355-03F080C806A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43650" y="1238250"/>
            <a:ext cx="43815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268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C8E0A13-3A86-42A0-A319-A5425652C28A}"/>
              </a:ext>
            </a:extLst>
          </p:cNvPr>
          <p:cNvSpPr>
            <a:spLocks noGrp="1"/>
          </p:cNvSpPr>
          <p:nvPr>
            <p:ph type="title"/>
          </p:nvPr>
        </p:nvSpPr>
        <p:spPr>
          <a:xfrm>
            <a:off x="6377111" y="909638"/>
            <a:ext cx="5014789" cy="1318062"/>
          </a:xfrm>
        </p:spPr>
        <p:txBody>
          <a:bodyPr>
            <a:normAutofit fontScale="90000"/>
          </a:bodyPr>
          <a:lstStyle/>
          <a:p>
            <a:r>
              <a:rPr lang="es-CL" sz="3700" dirty="0"/>
              <a:t>Escepticismo acerca del mundo externo</a:t>
            </a:r>
          </a:p>
        </p:txBody>
      </p:sp>
      <p:pic>
        <p:nvPicPr>
          <p:cNvPr id="7170" name="Picture 2" descr="Diferencias entre el escepticismo y el empirismo – Sooluciona">
            <a:extLst>
              <a:ext uri="{FF2B5EF4-FFF2-40B4-BE49-F238E27FC236}">
                <a16:creationId xmlns:a16="http://schemas.microsoft.com/office/drawing/2014/main" id="{559CA7B7-F295-415C-9A44-A867860FFF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595" r="20301" b="2"/>
          <a:stretch/>
        </p:blipFill>
        <p:spPr bwMode="auto">
          <a:xfrm>
            <a:off x="1095997" y="723900"/>
            <a:ext cx="4385093" cy="5410200"/>
          </a:xfrm>
          <a:prstGeom prst="rect">
            <a:avLst/>
          </a:prstGeom>
          <a:noFill/>
          <a:extLst>
            <a:ext uri="{909E8E84-426E-40DD-AFC4-6F175D3DCCD1}">
              <a14:hiddenFill xmlns:a14="http://schemas.microsoft.com/office/drawing/2010/main">
                <a:solidFill>
                  <a:srgbClr val="FFFFFF"/>
                </a:solidFill>
              </a14:hiddenFill>
            </a:ext>
          </a:extLst>
        </p:spPr>
      </p:pic>
      <p:cxnSp>
        <p:nvCxnSpPr>
          <p:cNvPr id="76" name="Straight Connector 75">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15100" y="723900"/>
            <a:ext cx="16002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A07FC98B-D2AE-4C6E-862C-8D9611E5B8A0}"/>
              </a:ext>
            </a:extLst>
          </p:cNvPr>
          <p:cNvSpPr>
            <a:spLocks noGrp="1"/>
          </p:cNvSpPr>
          <p:nvPr>
            <p:ph idx="1"/>
          </p:nvPr>
        </p:nvSpPr>
        <p:spPr>
          <a:xfrm>
            <a:off x="5481090" y="3137338"/>
            <a:ext cx="5948714" cy="3024163"/>
          </a:xfrm>
        </p:spPr>
        <p:txBody>
          <a:bodyPr>
            <a:normAutofit/>
          </a:bodyPr>
          <a:lstStyle/>
          <a:p>
            <a:pPr marL="514350" indent="-514350">
              <a:buFont typeface="+mj-lt"/>
              <a:buAutoNum type="romanLcPeriod"/>
            </a:pPr>
            <a:r>
              <a:rPr lang="es-CL" dirty="0"/>
              <a:t>El solipsismo puede ser verdadero</a:t>
            </a:r>
          </a:p>
          <a:p>
            <a:pPr marL="514350" indent="-514350">
              <a:buFont typeface="+mj-lt"/>
              <a:buAutoNum type="romanLcPeriod"/>
            </a:pPr>
            <a:r>
              <a:rPr lang="es-CL" dirty="0"/>
              <a:t>Si el solipsismo es falso, entonces:</a:t>
            </a:r>
          </a:p>
          <a:p>
            <a:pPr>
              <a:buFont typeface="Wingdings" panose="05000000000000000000" pitchFamily="2" charset="2"/>
              <a:buChar char="§"/>
            </a:pPr>
            <a:r>
              <a:rPr lang="es-CL" dirty="0"/>
              <a:t>El ME puede ser distinto a como lo pensamos</a:t>
            </a:r>
          </a:p>
          <a:p>
            <a:pPr>
              <a:buFont typeface="Wingdings" panose="05000000000000000000" pitchFamily="2" charset="2"/>
              <a:buChar char="§"/>
            </a:pPr>
            <a:r>
              <a:rPr lang="es-CL" dirty="0"/>
              <a:t>El ME puede ser igual a como lo pensamos</a:t>
            </a:r>
          </a:p>
          <a:p>
            <a:pPr marL="0" indent="0">
              <a:buNone/>
            </a:pPr>
            <a:endParaRPr lang="es-CL" dirty="0"/>
          </a:p>
        </p:txBody>
      </p:sp>
    </p:spTree>
    <p:extLst>
      <p:ext uri="{BB962C8B-B14F-4D97-AF65-F5344CB8AC3E}">
        <p14:creationId xmlns:p14="http://schemas.microsoft.com/office/powerpoint/2010/main" val="670471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Connector 7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Dónde está el Yo? David Hume - YouTube">
            <a:extLst>
              <a:ext uri="{FF2B5EF4-FFF2-40B4-BE49-F238E27FC236}">
                <a16:creationId xmlns:a16="http://schemas.microsoft.com/office/drawing/2014/main" id="{D3044CBB-E6B6-40BD-A4EE-4923F87B2F2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8333" b="666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12349FF-7742-42ED-ADF3-238B5DDD1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237318"/>
            <a:ext cx="12188952" cy="2620682"/>
          </a:xfrm>
          <a:prstGeom prst="rect">
            <a:avLst/>
          </a:prstGeom>
          <a:gradFill>
            <a:gsLst>
              <a:gs pos="42000">
                <a:srgbClr val="000000">
                  <a:alpha val="14000"/>
                </a:srgbClr>
              </a:gs>
              <a:gs pos="0">
                <a:srgbClr val="000000">
                  <a:alpha val="0"/>
                </a:srgbClr>
              </a:gs>
              <a:gs pos="100000">
                <a:srgbClr val="000000">
                  <a:alpha val="3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6210483-40EA-40AC-904F-7AE6BDC361E7}"/>
              </a:ext>
            </a:extLst>
          </p:cNvPr>
          <p:cNvSpPr>
            <a:spLocks noGrp="1"/>
          </p:cNvSpPr>
          <p:nvPr>
            <p:ph type="title"/>
          </p:nvPr>
        </p:nvSpPr>
        <p:spPr>
          <a:xfrm>
            <a:off x="695326" y="5528235"/>
            <a:ext cx="10696574" cy="770964"/>
          </a:xfrm>
        </p:spPr>
        <p:txBody>
          <a:bodyPr vert="horz" lIns="91440" tIns="45720" rIns="91440" bIns="45720" rtlCol="0" anchor="b">
            <a:normAutofit/>
          </a:bodyPr>
          <a:lstStyle/>
          <a:p>
            <a:r>
              <a:rPr lang="en-US">
                <a:solidFill>
                  <a:srgbClr val="FFFFFF"/>
                </a:solidFill>
              </a:rPr>
              <a:t>Escepticismo acerca del yo</a:t>
            </a:r>
          </a:p>
        </p:txBody>
      </p:sp>
    </p:spTree>
    <p:extLst>
      <p:ext uri="{BB962C8B-B14F-4D97-AF65-F5344CB8AC3E}">
        <p14:creationId xmlns:p14="http://schemas.microsoft.com/office/powerpoint/2010/main" val="1027421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Connector 7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curriculum vitae — claire van winkle">
            <a:extLst>
              <a:ext uri="{FF2B5EF4-FFF2-40B4-BE49-F238E27FC236}">
                <a16:creationId xmlns:a16="http://schemas.microsoft.com/office/drawing/2014/main" id="{56E3EF61-2BF7-4973-91B4-405709E5194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0BD35C2-40BD-4933-B0B3-41CFD60AD643}"/>
              </a:ext>
            </a:extLst>
          </p:cNvPr>
          <p:cNvSpPr>
            <a:spLocks noGrp="1"/>
          </p:cNvSpPr>
          <p:nvPr>
            <p:ph type="title"/>
          </p:nvPr>
        </p:nvSpPr>
        <p:spPr>
          <a:xfrm>
            <a:off x="395207" y="2231755"/>
            <a:ext cx="11592732" cy="2137045"/>
          </a:xfrm>
        </p:spPr>
        <p:txBody>
          <a:bodyPr vert="horz" lIns="91440" tIns="45720" rIns="91440" bIns="45720" rtlCol="0" anchor="t">
            <a:normAutofit/>
          </a:bodyPr>
          <a:lstStyle/>
          <a:p>
            <a:pPr>
              <a:lnSpc>
                <a:spcPct val="90000"/>
              </a:lnSpc>
            </a:pPr>
            <a:r>
              <a:rPr lang="en-US" sz="4600" dirty="0" err="1">
                <a:solidFill>
                  <a:srgbClr val="FFFFFF"/>
                </a:solidFill>
              </a:rPr>
              <a:t>Refutación</a:t>
            </a:r>
            <a:r>
              <a:rPr lang="en-US" sz="4600" dirty="0">
                <a:solidFill>
                  <a:srgbClr val="FFFFFF"/>
                </a:solidFill>
              </a:rPr>
              <a:t> del sin </a:t>
            </a:r>
            <a:r>
              <a:rPr lang="en-US" sz="4600" dirty="0" err="1">
                <a:solidFill>
                  <a:srgbClr val="FFFFFF"/>
                </a:solidFill>
              </a:rPr>
              <a:t>sentido</a:t>
            </a:r>
            <a:r>
              <a:rPr lang="en-US" sz="4600" dirty="0">
                <a:solidFill>
                  <a:srgbClr val="FFFFFF"/>
                </a:solidFill>
              </a:rPr>
              <a:t>:</a:t>
            </a:r>
            <a:br>
              <a:rPr lang="en-US" sz="4600" dirty="0">
                <a:solidFill>
                  <a:srgbClr val="FFFFFF"/>
                </a:solidFill>
              </a:rPr>
            </a:br>
            <a:r>
              <a:rPr lang="en-US" sz="4600" dirty="0">
                <a:solidFill>
                  <a:srgbClr val="FFFFFF"/>
                </a:solidFill>
              </a:rPr>
              <a:t>el </a:t>
            </a:r>
            <a:r>
              <a:rPr lang="en-US" sz="4600" dirty="0" err="1">
                <a:solidFill>
                  <a:srgbClr val="FFFFFF"/>
                </a:solidFill>
              </a:rPr>
              <a:t>escepticismo</a:t>
            </a:r>
            <a:r>
              <a:rPr lang="en-US" sz="4600" dirty="0">
                <a:solidFill>
                  <a:srgbClr val="FFFFFF"/>
                </a:solidFill>
              </a:rPr>
              <a:t> </a:t>
            </a:r>
            <a:r>
              <a:rPr lang="en-US" sz="4600" dirty="0" err="1">
                <a:solidFill>
                  <a:srgbClr val="FFFFFF"/>
                </a:solidFill>
              </a:rPr>
              <a:t>es</a:t>
            </a:r>
            <a:r>
              <a:rPr lang="en-US" sz="4600" dirty="0">
                <a:solidFill>
                  <a:srgbClr val="FFFFFF"/>
                </a:solidFill>
              </a:rPr>
              <a:t> </a:t>
            </a:r>
            <a:r>
              <a:rPr lang="en-US" sz="4600" dirty="0" err="1">
                <a:solidFill>
                  <a:srgbClr val="FFFFFF"/>
                </a:solidFill>
              </a:rPr>
              <a:t>incomprensible</a:t>
            </a:r>
            <a:endParaRPr lang="en-US" sz="4600" dirty="0">
              <a:solidFill>
                <a:srgbClr val="FFFFFF"/>
              </a:solidFill>
            </a:endParaRPr>
          </a:p>
        </p:txBody>
      </p:sp>
      <p:cxnSp>
        <p:nvCxnSpPr>
          <p:cNvPr id="79" name="Straight Connector 78">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6087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Connector 7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Circulo de viena">
            <a:extLst>
              <a:ext uri="{FF2B5EF4-FFF2-40B4-BE49-F238E27FC236}">
                <a16:creationId xmlns:a16="http://schemas.microsoft.com/office/drawing/2014/main" id="{D255C99E-538B-4ADF-940B-F4042DE17E1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778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12349FF-7742-42ED-ADF3-238B5DDD1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237318"/>
            <a:ext cx="12188952" cy="2620682"/>
          </a:xfrm>
          <a:prstGeom prst="rect">
            <a:avLst/>
          </a:prstGeom>
          <a:gradFill>
            <a:gsLst>
              <a:gs pos="42000">
                <a:srgbClr val="000000">
                  <a:alpha val="14000"/>
                </a:srgbClr>
              </a:gs>
              <a:gs pos="0">
                <a:srgbClr val="000000">
                  <a:alpha val="0"/>
                </a:srgbClr>
              </a:gs>
              <a:gs pos="100000">
                <a:srgbClr val="000000">
                  <a:alpha val="3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A6743C7-EF24-446D-AECA-A86DF74DE2BC}"/>
              </a:ext>
            </a:extLst>
          </p:cNvPr>
          <p:cNvSpPr>
            <a:spLocks noGrp="1"/>
          </p:cNvSpPr>
          <p:nvPr>
            <p:ph type="title"/>
          </p:nvPr>
        </p:nvSpPr>
        <p:spPr>
          <a:xfrm>
            <a:off x="695326" y="5528235"/>
            <a:ext cx="10696574" cy="770964"/>
          </a:xfrm>
        </p:spPr>
        <p:txBody>
          <a:bodyPr vert="horz" lIns="91440" tIns="45720" rIns="91440" bIns="45720" rtlCol="0" anchor="b">
            <a:normAutofit/>
          </a:bodyPr>
          <a:lstStyle/>
          <a:p>
            <a:r>
              <a:rPr lang="en-US">
                <a:solidFill>
                  <a:srgbClr val="FFFFFF"/>
                </a:solidFill>
              </a:rPr>
              <a:t>verificacionismo</a:t>
            </a:r>
          </a:p>
        </p:txBody>
      </p:sp>
    </p:spTree>
    <p:extLst>
      <p:ext uri="{BB962C8B-B14F-4D97-AF65-F5344CB8AC3E}">
        <p14:creationId xmlns:p14="http://schemas.microsoft.com/office/powerpoint/2010/main" val="3441040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a:extLst>
              <a:ext uri="{FF2B5EF4-FFF2-40B4-BE49-F238E27FC236}">
                <a16:creationId xmlns:a16="http://schemas.microsoft.com/office/drawing/2014/main" id="{C0A61B3F-1EC7-4F43-A173-0B78EC01A6D9}"/>
              </a:ext>
            </a:extLst>
          </p:cNvPr>
          <p:cNvPicPr>
            <a:picLocks noGrp="1" noChangeAspect="1"/>
          </p:cNvPicPr>
          <p:nvPr>
            <p:ph idx="1"/>
          </p:nvPr>
        </p:nvPicPr>
        <p:blipFill rotWithShape="1">
          <a:blip r:embed="rId2"/>
          <a:srcRect l="11111"/>
          <a:stretch/>
        </p:blipFill>
        <p:spPr>
          <a:xfrm>
            <a:off x="-1" y="10"/>
            <a:ext cx="12192000" cy="6857990"/>
          </a:xfrm>
          <a:prstGeom prst="rect">
            <a:avLst/>
          </a:prstGeom>
        </p:spPr>
      </p:pic>
      <p:sp>
        <p:nvSpPr>
          <p:cNvPr id="15" name="Rectangle 14">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4539"/>
            <a:ext cx="12188952" cy="2368866"/>
          </a:xfrm>
          <a:prstGeom prst="rect">
            <a:avLst/>
          </a:prstGeom>
          <a:gradFill>
            <a:gsLst>
              <a:gs pos="42000">
                <a:srgbClr val="000000">
                  <a:alpha val="16000"/>
                </a:srgbClr>
              </a:gs>
              <a:gs pos="0">
                <a:srgbClr val="000000">
                  <a:alpha val="0"/>
                </a:srgbClr>
              </a:gs>
              <a:gs pos="100000">
                <a:srgbClr val="000000">
                  <a:alpha val="2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12349FF-7742-42ED-ADF3-238B5DDD1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888006"/>
            <a:ext cx="12188952" cy="1969994"/>
          </a:xfrm>
          <a:prstGeom prst="rect">
            <a:avLst/>
          </a:prstGeom>
          <a:gradFill>
            <a:gsLst>
              <a:gs pos="42000">
                <a:srgbClr val="000000">
                  <a:alpha val="14000"/>
                </a:srgbClr>
              </a:gs>
              <a:gs pos="0">
                <a:srgbClr val="000000">
                  <a:alpha val="0"/>
                </a:srgbClr>
              </a:gs>
              <a:gs pos="100000">
                <a:srgbClr val="000000">
                  <a:alpha val="3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FA963F9-0E0A-4BD4-B4AB-E692A935911B}"/>
              </a:ext>
            </a:extLst>
          </p:cNvPr>
          <p:cNvSpPr>
            <a:spLocks noGrp="1"/>
          </p:cNvSpPr>
          <p:nvPr>
            <p:ph type="title"/>
          </p:nvPr>
        </p:nvSpPr>
        <p:spPr>
          <a:xfrm>
            <a:off x="695326" y="1589743"/>
            <a:ext cx="6619874" cy="4201456"/>
          </a:xfrm>
        </p:spPr>
        <p:txBody>
          <a:bodyPr vert="horz" lIns="91440" tIns="45720" rIns="91440" bIns="45720" rtlCol="0" anchor="t">
            <a:normAutofit/>
          </a:bodyPr>
          <a:lstStyle/>
          <a:p>
            <a:r>
              <a:rPr lang="en-US">
                <a:solidFill>
                  <a:srgbClr val="FFFFFF"/>
                </a:solidFill>
              </a:rPr>
              <a:t>Extra: comprensibilidad</a:t>
            </a:r>
          </a:p>
        </p:txBody>
      </p:sp>
      <p:cxnSp>
        <p:nvCxnSpPr>
          <p:cNvPr id="19" name="Straight Connector 18">
            <a:extLst>
              <a:ext uri="{FF2B5EF4-FFF2-40B4-BE49-F238E27FC236}">
                <a16:creationId xmlns:a16="http://schemas.microsoft.com/office/drawing/2014/main" id="{095C64CB-DCB0-424A-8DFE-F09CBEE926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1328271"/>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248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43C639F-45BC-4A73-BEB1-61E13BF296E6}"/>
              </a:ext>
            </a:extLst>
          </p:cNvPr>
          <p:cNvSpPr>
            <a:spLocks noGrp="1"/>
          </p:cNvSpPr>
          <p:nvPr>
            <p:ph type="title"/>
          </p:nvPr>
        </p:nvSpPr>
        <p:spPr>
          <a:xfrm>
            <a:off x="7992709" y="895448"/>
            <a:ext cx="3619697" cy="1919469"/>
          </a:xfrm>
        </p:spPr>
        <p:txBody>
          <a:bodyPr>
            <a:normAutofit/>
          </a:bodyPr>
          <a:lstStyle/>
          <a:p>
            <a:r>
              <a:rPr lang="es-ES" dirty="0"/>
              <a:t>Contexto</a:t>
            </a:r>
            <a:endParaRPr lang="es-CL" dirty="0"/>
          </a:p>
        </p:txBody>
      </p:sp>
      <p:pic>
        <p:nvPicPr>
          <p:cNvPr id="5" name="Picture 4" descr="Rompecabezas blanco con una pieza roja">
            <a:extLst>
              <a:ext uri="{FF2B5EF4-FFF2-40B4-BE49-F238E27FC236}">
                <a16:creationId xmlns:a16="http://schemas.microsoft.com/office/drawing/2014/main" id="{FD6940B4-FBF5-4B06-86B5-1E128A0438DA}"/>
              </a:ext>
            </a:extLst>
          </p:cNvPr>
          <p:cNvPicPr>
            <a:picLocks noChangeAspect="1"/>
          </p:cNvPicPr>
          <p:nvPr/>
        </p:nvPicPr>
        <p:blipFill rotWithShape="1">
          <a:blip r:embed="rId2"/>
          <a:srcRect l="20782" r="19218"/>
          <a:stretch/>
        </p:blipFill>
        <p:spPr>
          <a:xfrm>
            <a:off x="20" y="10"/>
            <a:ext cx="7315180" cy="6857984"/>
          </a:xfrm>
          <a:prstGeom prst="rect">
            <a:avLst/>
          </a:prstGeom>
        </p:spPr>
      </p:pic>
      <p:cxnSp>
        <p:nvCxnSpPr>
          <p:cNvPr id="20" name="Straight Connector 19">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153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1BC06CAC-9AD2-4D15-9961-5C3B7ED01E0B}"/>
              </a:ext>
            </a:extLst>
          </p:cNvPr>
          <p:cNvSpPr>
            <a:spLocks noGrp="1"/>
          </p:cNvSpPr>
          <p:nvPr>
            <p:ph idx="1"/>
          </p:nvPr>
        </p:nvSpPr>
        <p:spPr>
          <a:xfrm>
            <a:off x="7820026" y="2823015"/>
            <a:ext cx="3752850" cy="3554891"/>
          </a:xfrm>
        </p:spPr>
        <p:txBody>
          <a:bodyPr>
            <a:normAutofit/>
          </a:bodyPr>
          <a:lstStyle/>
          <a:p>
            <a:pPr>
              <a:lnSpc>
                <a:spcPct val="110000"/>
              </a:lnSpc>
            </a:pPr>
            <a:r>
              <a:rPr lang="es-ES" sz="1900" dirty="0"/>
              <a:t>Capítulo de libro introductorio</a:t>
            </a:r>
          </a:p>
          <a:p>
            <a:pPr>
              <a:lnSpc>
                <a:spcPct val="110000"/>
              </a:lnSpc>
            </a:pPr>
            <a:endParaRPr lang="es-CL" sz="1900" dirty="0"/>
          </a:p>
          <a:p>
            <a:pPr marL="0" indent="0" algn="just">
              <a:lnSpc>
                <a:spcPct val="110000"/>
              </a:lnSpc>
              <a:buNone/>
            </a:pPr>
            <a:r>
              <a:rPr lang="es-CL" sz="1900" dirty="0"/>
              <a:t>“</a:t>
            </a:r>
            <a:r>
              <a:rPr lang="es-ES" sz="1900" dirty="0"/>
              <a:t>El centro de la filosofía descansa en ciertas cuestiones que la mente humana reflexiva encuentra naturalmente enigmáticas, y la mejor manera de empezar el estudio de la filosofía es pensar directamente sobre ellas.”</a:t>
            </a:r>
            <a:endParaRPr lang="es-CL" sz="1900" dirty="0"/>
          </a:p>
        </p:txBody>
      </p:sp>
    </p:spTree>
    <p:extLst>
      <p:ext uri="{BB962C8B-B14F-4D97-AF65-F5344CB8AC3E}">
        <p14:creationId xmlns:p14="http://schemas.microsoft.com/office/powerpoint/2010/main" val="4013821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E65B9B8-F57E-4509-AEC9-D8D919CEA739}"/>
              </a:ext>
            </a:extLst>
          </p:cNvPr>
          <p:cNvSpPr>
            <a:spLocks noGrp="1"/>
          </p:cNvSpPr>
          <p:nvPr>
            <p:ph type="title"/>
          </p:nvPr>
        </p:nvSpPr>
        <p:spPr>
          <a:xfrm>
            <a:off x="695325" y="613141"/>
            <a:ext cx="2114203" cy="5178059"/>
          </a:xfrm>
        </p:spPr>
        <p:txBody>
          <a:bodyPr>
            <a:normAutofit/>
          </a:bodyPr>
          <a:lstStyle/>
          <a:p>
            <a:r>
              <a:rPr lang="es-ES" sz="2400"/>
              <a:t>ANÁLISIS</a:t>
            </a:r>
            <a:endParaRPr lang="es-CL" sz="2400"/>
          </a:p>
        </p:txBody>
      </p:sp>
      <p:cxnSp>
        <p:nvCxnSpPr>
          <p:cNvPr id="35" name="Straight Connector 31">
            <a:extLst>
              <a:ext uri="{FF2B5EF4-FFF2-40B4-BE49-F238E27FC236}">
                <a16:creationId xmlns:a16="http://schemas.microsoft.com/office/drawing/2014/main" id="{A2EE115A-0EB8-481C-8C81-2B08F397AE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228265" y="723900"/>
            <a:ext cx="0" cy="5410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agen 4" descr="Imagen que contiene interior, tabla, taza, escritorio&#10;&#10;Descripción generada automáticamente">
            <a:extLst>
              <a:ext uri="{FF2B5EF4-FFF2-40B4-BE49-F238E27FC236}">
                <a16:creationId xmlns:a16="http://schemas.microsoft.com/office/drawing/2014/main" id="{D18DA481-D358-422C-85C9-A694E34DB84A}"/>
              </a:ext>
            </a:extLst>
          </p:cNvPr>
          <p:cNvPicPr>
            <a:picLocks noChangeAspect="1"/>
          </p:cNvPicPr>
          <p:nvPr/>
        </p:nvPicPr>
        <p:blipFill rotWithShape="1">
          <a:blip r:embed="rId2">
            <a:extLst>
              <a:ext uri="{28A0092B-C50C-407E-A947-70E740481C1C}">
                <a14:useLocalDpi xmlns:a14="http://schemas.microsoft.com/office/drawing/2010/main" val="0"/>
              </a:ext>
            </a:extLst>
          </a:blip>
          <a:srcRect t="10285" r="-2" b="15329"/>
          <a:stretch/>
        </p:blipFill>
        <p:spPr>
          <a:xfrm>
            <a:off x="4041364" y="734431"/>
            <a:ext cx="7350535" cy="3075569"/>
          </a:xfrm>
          <a:prstGeom prst="rect">
            <a:avLst/>
          </a:prstGeom>
        </p:spPr>
      </p:pic>
      <p:sp>
        <p:nvSpPr>
          <p:cNvPr id="3" name="Marcador de contenido 2">
            <a:extLst>
              <a:ext uri="{FF2B5EF4-FFF2-40B4-BE49-F238E27FC236}">
                <a16:creationId xmlns:a16="http://schemas.microsoft.com/office/drawing/2014/main" id="{F6A285F6-571B-4F8B-B127-8134AA2E3FD5}"/>
              </a:ext>
            </a:extLst>
          </p:cNvPr>
          <p:cNvSpPr>
            <a:spLocks noGrp="1"/>
          </p:cNvSpPr>
          <p:nvPr>
            <p:ph idx="1"/>
          </p:nvPr>
        </p:nvSpPr>
        <p:spPr>
          <a:xfrm>
            <a:off x="3965561" y="4163432"/>
            <a:ext cx="7531108" cy="2056394"/>
          </a:xfrm>
        </p:spPr>
        <p:txBody>
          <a:bodyPr>
            <a:normAutofit/>
          </a:bodyPr>
          <a:lstStyle/>
          <a:p>
            <a:pPr>
              <a:lnSpc>
                <a:spcPct val="110000"/>
              </a:lnSpc>
            </a:pPr>
            <a:r>
              <a:rPr lang="es-ES" sz="1300" dirty="0"/>
              <a:t>IDEA PRINCIPAL: </a:t>
            </a:r>
          </a:p>
          <a:p>
            <a:pPr>
              <a:lnSpc>
                <a:spcPct val="110000"/>
              </a:lnSpc>
              <a:buFont typeface="Wingdings" panose="05000000000000000000" pitchFamily="2" charset="2"/>
              <a:buChar char="ü"/>
            </a:pPr>
            <a:r>
              <a:rPr lang="es-ES" sz="1300" dirty="0"/>
              <a:t>Es posible el conocimiento? </a:t>
            </a:r>
            <a:r>
              <a:rPr lang="es-ES" sz="1300" dirty="0">
                <a:sym typeface="Wingdings" panose="05000000000000000000" pitchFamily="2" charset="2"/>
              </a:rPr>
              <a:t> Argumento Escéptico</a:t>
            </a:r>
          </a:p>
          <a:p>
            <a:pPr marL="0" indent="0">
              <a:lnSpc>
                <a:spcPct val="110000"/>
              </a:lnSpc>
              <a:buNone/>
            </a:pPr>
            <a:endParaRPr lang="es-ES" sz="1300" dirty="0">
              <a:sym typeface="Wingdings" panose="05000000000000000000" pitchFamily="2" charset="2"/>
            </a:endParaRPr>
          </a:p>
          <a:p>
            <a:pPr>
              <a:lnSpc>
                <a:spcPct val="110000"/>
              </a:lnSpc>
            </a:pPr>
            <a:r>
              <a:rPr lang="es-ES" sz="1300" dirty="0">
                <a:sym typeface="Wingdings" panose="05000000000000000000" pitchFamily="2" charset="2"/>
              </a:rPr>
              <a:t>IDEAS SECUNDARIAS:</a:t>
            </a:r>
          </a:p>
          <a:p>
            <a:pPr>
              <a:lnSpc>
                <a:spcPct val="110000"/>
              </a:lnSpc>
              <a:buFont typeface="Wingdings" panose="05000000000000000000" pitchFamily="2" charset="2"/>
              <a:buChar char="ü"/>
            </a:pPr>
            <a:r>
              <a:rPr lang="es-CL" sz="1300" dirty="0"/>
              <a:t>Tipos de escepticismo: Solipsismo, E. acerca del ME, E. acerca del “yo”.</a:t>
            </a:r>
          </a:p>
          <a:p>
            <a:pPr>
              <a:lnSpc>
                <a:spcPct val="110000"/>
              </a:lnSpc>
              <a:buFont typeface="Wingdings" panose="05000000000000000000" pitchFamily="2" charset="2"/>
              <a:buChar char="ü"/>
            </a:pPr>
            <a:r>
              <a:rPr lang="es-CL" sz="1300" dirty="0"/>
              <a:t>Intento de refutación: Sin Sentido/Verificacionismo</a:t>
            </a:r>
          </a:p>
        </p:txBody>
      </p:sp>
    </p:spTree>
    <p:extLst>
      <p:ext uri="{BB962C8B-B14F-4D97-AF65-F5344CB8AC3E}">
        <p14:creationId xmlns:p14="http://schemas.microsoft.com/office/powerpoint/2010/main" val="1750013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ndado encima de placa base de ordenador">
            <a:extLst>
              <a:ext uri="{FF2B5EF4-FFF2-40B4-BE49-F238E27FC236}">
                <a16:creationId xmlns:a16="http://schemas.microsoft.com/office/drawing/2014/main" id="{653A5AB0-F76A-4F15-BEDE-2E68CBB41A09}"/>
              </a:ext>
            </a:extLst>
          </p:cNvPr>
          <p:cNvPicPr>
            <a:picLocks noChangeAspect="1"/>
          </p:cNvPicPr>
          <p:nvPr/>
        </p:nvPicPr>
        <p:blipFill rotWithShape="1">
          <a:blip r:embed="rId2"/>
          <a:srcRect b="15730"/>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612349FF-7742-42ED-ADF3-238B5DDD1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237318"/>
            <a:ext cx="12188952" cy="2620682"/>
          </a:xfrm>
          <a:prstGeom prst="rect">
            <a:avLst/>
          </a:prstGeom>
          <a:gradFill>
            <a:gsLst>
              <a:gs pos="42000">
                <a:srgbClr val="000000">
                  <a:alpha val="14000"/>
                </a:srgbClr>
              </a:gs>
              <a:gs pos="0">
                <a:srgbClr val="000000">
                  <a:alpha val="0"/>
                </a:srgbClr>
              </a:gs>
              <a:gs pos="100000">
                <a:srgbClr val="000000">
                  <a:alpha val="3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7A0FA8A-DB48-4D21-B401-BC39338AADA3}"/>
              </a:ext>
            </a:extLst>
          </p:cNvPr>
          <p:cNvSpPr>
            <a:spLocks noGrp="1"/>
          </p:cNvSpPr>
          <p:nvPr>
            <p:ph type="title"/>
          </p:nvPr>
        </p:nvSpPr>
        <p:spPr>
          <a:xfrm>
            <a:off x="695326" y="5528235"/>
            <a:ext cx="10696574" cy="770964"/>
          </a:xfrm>
        </p:spPr>
        <p:txBody>
          <a:bodyPr vert="horz" lIns="91440" tIns="45720" rIns="91440" bIns="45720" rtlCol="0" anchor="b">
            <a:normAutofit/>
          </a:bodyPr>
          <a:lstStyle/>
          <a:p>
            <a:pPr>
              <a:lnSpc>
                <a:spcPct val="90000"/>
              </a:lnSpc>
            </a:pPr>
            <a:r>
              <a:rPr lang="en-US" sz="2200">
                <a:solidFill>
                  <a:srgbClr val="FFFFFF"/>
                </a:solidFill>
              </a:rPr>
              <a:t>Conceptos clave:</a:t>
            </a:r>
            <a:br>
              <a:rPr lang="en-US" sz="2200">
                <a:solidFill>
                  <a:srgbClr val="FFFFFF"/>
                </a:solidFill>
              </a:rPr>
            </a:br>
            <a:r>
              <a:rPr lang="en-US" sz="2200">
                <a:solidFill>
                  <a:srgbClr val="FFFFFF"/>
                </a:solidFill>
              </a:rPr>
              <a:t>SABER – justificación – POSIBILIDAD </a:t>
            </a:r>
          </a:p>
        </p:txBody>
      </p:sp>
    </p:spTree>
    <p:extLst>
      <p:ext uri="{BB962C8B-B14F-4D97-AF65-F5344CB8AC3E}">
        <p14:creationId xmlns:p14="http://schemas.microsoft.com/office/powerpoint/2010/main" val="2547861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a:extLst>
              <a:ext uri="{FF2B5EF4-FFF2-40B4-BE49-F238E27FC236}">
                <a16:creationId xmlns:a16="http://schemas.microsoft.com/office/drawing/2014/main" id="{8F238076-F9FA-4867-91B5-D52C03642F94}"/>
              </a:ext>
            </a:extLst>
          </p:cNvPr>
          <p:cNvPicPr>
            <a:picLocks noGrp="1" noChangeAspect="1"/>
          </p:cNvPicPr>
          <p:nvPr>
            <p:ph idx="1"/>
          </p:nvPr>
        </p:nvPicPr>
        <p:blipFill rotWithShape="1">
          <a:blip r:embed="rId2"/>
          <a:srcRect/>
          <a:stretch/>
        </p:blipFill>
        <p:spPr>
          <a:xfrm>
            <a:off x="-1" y="10"/>
            <a:ext cx="12192000" cy="6857990"/>
          </a:xfrm>
          <a:prstGeom prst="rect">
            <a:avLst/>
          </a:prstGeom>
        </p:spPr>
      </p:pic>
      <p:sp>
        <p:nvSpPr>
          <p:cNvPr id="15" name="Rectangle 14">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ECB1839-497A-476A-A848-6E7CF9C313B9}"/>
              </a:ext>
            </a:extLst>
          </p:cNvPr>
          <p:cNvSpPr>
            <a:spLocks noGrp="1"/>
          </p:cNvSpPr>
          <p:nvPr>
            <p:ph type="title"/>
          </p:nvPr>
        </p:nvSpPr>
        <p:spPr>
          <a:xfrm>
            <a:off x="365759" y="990599"/>
            <a:ext cx="5384111" cy="4849091"/>
          </a:xfrm>
        </p:spPr>
        <p:txBody>
          <a:bodyPr vert="horz" lIns="91440" tIns="45720" rIns="91440" bIns="45720" rtlCol="0" anchor="ctr">
            <a:normAutofit/>
          </a:bodyPr>
          <a:lstStyle/>
          <a:p>
            <a:pPr algn="ctr"/>
            <a:r>
              <a:rPr lang="en-US" sz="5400" dirty="0" err="1">
                <a:solidFill>
                  <a:srgbClr val="FFFFFF"/>
                </a:solidFill>
              </a:rPr>
              <a:t>Argumento</a:t>
            </a:r>
            <a:r>
              <a:rPr lang="en-US" sz="5400" dirty="0">
                <a:solidFill>
                  <a:srgbClr val="FFFFFF"/>
                </a:solidFill>
              </a:rPr>
              <a:t> </a:t>
            </a:r>
            <a:r>
              <a:rPr lang="en-US" sz="5400" dirty="0" err="1">
                <a:solidFill>
                  <a:srgbClr val="FFFFFF"/>
                </a:solidFill>
              </a:rPr>
              <a:t>escéptico</a:t>
            </a:r>
            <a:br>
              <a:rPr lang="en-US" sz="5400" dirty="0">
                <a:solidFill>
                  <a:srgbClr val="FFFFFF"/>
                </a:solidFill>
              </a:rPr>
            </a:br>
            <a:r>
              <a:rPr lang="es-ES" sz="2200" dirty="0">
                <a:solidFill>
                  <a:srgbClr val="FFFFFF"/>
                </a:solidFill>
              </a:rPr>
              <a:t>Si lo piensas, lo único de lo que puedes estar seguro es del interior de tu propia mente</a:t>
            </a:r>
            <a:endParaRPr lang="en-US" sz="2200" dirty="0">
              <a:solidFill>
                <a:srgbClr val="FFFFFF"/>
              </a:solidFill>
            </a:endParaRPr>
          </a:p>
        </p:txBody>
      </p:sp>
      <p:cxnSp>
        <p:nvCxnSpPr>
          <p:cNvPr id="17" name="Straight Connector 16">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857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n 9" descr="Dibujo de una persona&#10;&#10;Descripción generada automáticamente con confianza baja">
            <a:extLst>
              <a:ext uri="{FF2B5EF4-FFF2-40B4-BE49-F238E27FC236}">
                <a16:creationId xmlns:a16="http://schemas.microsoft.com/office/drawing/2014/main" id="{4DACB431-BEDC-4B1F-A6F5-493F5E8A5A2D}"/>
              </a:ext>
            </a:extLst>
          </p:cNvPr>
          <p:cNvPicPr>
            <a:picLocks noChangeAspect="1"/>
          </p:cNvPicPr>
          <p:nvPr/>
        </p:nvPicPr>
        <p:blipFill rotWithShape="1">
          <a:blip r:embed="rId2"/>
          <a:srcRect b="25000"/>
          <a:stretch/>
        </p:blipFill>
        <p:spPr>
          <a:xfrm>
            <a:off x="20" y="1"/>
            <a:ext cx="12191980" cy="6857999"/>
          </a:xfrm>
          <a:prstGeom prst="rect">
            <a:avLst/>
          </a:prstGeom>
        </p:spPr>
      </p:pic>
      <p:sp>
        <p:nvSpPr>
          <p:cNvPr id="28" name="Rectangle 27">
            <a:extLst>
              <a:ext uri="{FF2B5EF4-FFF2-40B4-BE49-F238E27FC236}">
                <a16:creationId xmlns:a16="http://schemas.microsoft.com/office/drawing/2014/main" id="{612349FF-7742-42ED-ADF3-238B5DDD1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237318"/>
            <a:ext cx="12188952" cy="2620682"/>
          </a:xfrm>
          <a:prstGeom prst="rect">
            <a:avLst/>
          </a:prstGeom>
          <a:gradFill>
            <a:gsLst>
              <a:gs pos="42000">
                <a:srgbClr val="000000">
                  <a:alpha val="14000"/>
                </a:srgbClr>
              </a:gs>
              <a:gs pos="0">
                <a:srgbClr val="000000">
                  <a:alpha val="0"/>
                </a:srgbClr>
              </a:gs>
              <a:gs pos="100000">
                <a:srgbClr val="000000">
                  <a:alpha val="3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AC50DB8-9130-4955-A96B-EBF03525A517}"/>
              </a:ext>
            </a:extLst>
          </p:cNvPr>
          <p:cNvSpPr>
            <a:spLocks noGrp="1"/>
          </p:cNvSpPr>
          <p:nvPr>
            <p:ph type="title"/>
          </p:nvPr>
        </p:nvSpPr>
        <p:spPr>
          <a:xfrm>
            <a:off x="695326" y="5528235"/>
            <a:ext cx="10696574" cy="770964"/>
          </a:xfrm>
        </p:spPr>
        <p:txBody>
          <a:bodyPr vert="horz" lIns="91440" tIns="45720" rIns="91440" bIns="45720" rtlCol="0" anchor="b">
            <a:normAutofit fontScale="90000"/>
          </a:bodyPr>
          <a:lstStyle/>
          <a:p>
            <a:r>
              <a:rPr lang="en-US">
                <a:solidFill>
                  <a:srgbClr val="FFFFFF"/>
                </a:solidFill>
              </a:rPr>
              <a:t>1. Acceso epistémico mediado: hay error</a:t>
            </a:r>
          </a:p>
        </p:txBody>
      </p:sp>
    </p:spTree>
    <p:extLst>
      <p:ext uri="{BB962C8B-B14F-4D97-AF65-F5344CB8AC3E}">
        <p14:creationId xmlns:p14="http://schemas.microsoft.com/office/powerpoint/2010/main" val="129705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7D7AD9E-8063-4DEA-9DB0-E173AF6CA310}"/>
              </a:ext>
            </a:extLst>
          </p:cNvPr>
          <p:cNvSpPr>
            <a:spLocks noGrp="1"/>
          </p:cNvSpPr>
          <p:nvPr>
            <p:ph type="title"/>
          </p:nvPr>
        </p:nvSpPr>
        <p:spPr>
          <a:xfrm>
            <a:off x="335280" y="625474"/>
            <a:ext cx="2915883" cy="1624991"/>
          </a:xfrm>
        </p:spPr>
        <p:txBody>
          <a:bodyPr>
            <a:normAutofit/>
          </a:bodyPr>
          <a:lstStyle/>
          <a:p>
            <a:r>
              <a:rPr lang="es-CL" sz="2400" dirty="0"/>
              <a:t>2. Imposibilidad de distinguir</a:t>
            </a:r>
          </a:p>
        </p:txBody>
      </p:sp>
      <p:cxnSp>
        <p:nvCxnSpPr>
          <p:cNvPr id="193" name="Straight Connector 192">
            <a:extLst>
              <a:ext uri="{FF2B5EF4-FFF2-40B4-BE49-F238E27FC236}">
                <a16:creationId xmlns:a16="http://schemas.microsoft.com/office/drawing/2014/main" id="{A35BA00F-E9C4-4087-9557-26285F82E0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228265" y="723900"/>
            <a:ext cx="0" cy="11664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7CF5C377-3603-44C2-B4F0-4DEB1F2724CB}"/>
              </a:ext>
            </a:extLst>
          </p:cNvPr>
          <p:cNvSpPr>
            <a:spLocks noGrp="1"/>
          </p:cNvSpPr>
          <p:nvPr>
            <p:ph idx="1"/>
          </p:nvPr>
        </p:nvSpPr>
        <p:spPr>
          <a:xfrm>
            <a:off x="3944478" y="625474"/>
            <a:ext cx="7554208" cy="1520759"/>
          </a:xfrm>
        </p:spPr>
        <p:txBody>
          <a:bodyPr>
            <a:normAutofit/>
          </a:bodyPr>
          <a:lstStyle/>
          <a:p>
            <a:pPr marL="0" indent="0">
              <a:lnSpc>
                <a:spcPct val="110000"/>
              </a:lnSpc>
              <a:buNone/>
            </a:pPr>
            <a:r>
              <a:rPr lang="es-ES" dirty="0"/>
              <a:t>¿Las cosas te parecerían de alguna manera diferentes, si, de hecho, todas esas cosas existieran sólo en tu mente –si todo lo que consideramos que es el mundo real exterior fuera sólo un sueño o una alucinación gigantesca de la cual nunca despertarás?</a:t>
            </a:r>
            <a:endParaRPr lang="es-CL"/>
          </a:p>
        </p:txBody>
      </p:sp>
      <p:pic>
        <p:nvPicPr>
          <p:cNvPr id="1026" name="Picture 2" descr="La migraña como musa: el arte de las alucinaciones visuales">
            <a:extLst>
              <a:ext uri="{FF2B5EF4-FFF2-40B4-BE49-F238E27FC236}">
                <a16:creationId xmlns:a16="http://schemas.microsoft.com/office/drawing/2014/main" id="{E51B58D5-C33F-4010-8786-66956B25D4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439" b="13969"/>
          <a:stretch/>
        </p:blipFill>
        <p:spPr bwMode="auto">
          <a:xfrm>
            <a:off x="20" y="2496832"/>
            <a:ext cx="12191980" cy="4361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242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Connector 7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olipsismo globlalizado | Wall Street International Magazine">
            <a:extLst>
              <a:ext uri="{FF2B5EF4-FFF2-40B4-BE49-F238E27FC236}">
                <a16:creationId xmlns:a16="http://schemas.microsoft.com/office/drawing/2014/main" id="{3ED37B6C-54E9-43F9-9373-1270E75E025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12349FF-7742-42ED-ADF3-238B5DDD1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237318"/>
            <a:ext cx="12188952" cy="2620682"/>
          </a:xfrm>
          <a:prstGeom prst="rect">
            <a:avLst/>
          </a:prstGeom>
          <a:gradFill>
            <a:gsLst>
              <a:gs pos="42000">
                <a:srgbClr val="000000">
                  <a:alpha val="14000"/>
                </a:srgbClr>
              </a:gs>
              <a:gs pos="0">
                <a:srgbClr val="000000">
                  <a:alpha val="0"/>
                </a:srgbClr>
              </a:gs>
              <a:gs pos="100000">
                <a:srgbClr val="000000">
                  <a:alpha val="3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80BF7FE-3003-41BD-A053-8A7287D1A9E2}"/>
              </a:ext>
            </a:extLst>
          </p:cNvPr>
          <p:cNvSpPr>
            <a:spLocks noGrp="1"/>
          </p:cNvSpPr>
          <p:nvPr>
            <p:ph type="title"/>
          </p:nvPr>
        </p:nvSpPr>
        <p:spPr>
          <a:xfrm>
            <a:off x="695326" y="5528235"/>
            <a:ext cx="10696574" cy="770964"/>
          </a:xfrm>
        </p:spPr>
        <p:txBody>
          <a:bodyPr vert="horz" lIns="91440" tIns="45720" rIns="91440" bIns="45720" rtlCol="0" anchor="b">
            <a:normAutofit/>
          </a:bodyPr>
          <a:lstStyle/>
          <a:p>
            <a:r>
              <a:rPr lang="en-US">
                <a:solidFill>
                  <a:srgbClr val="FFFFFF"/>
                </a:solidFill>
              </a:rPr>
              <a:t>3. Ahora, y siempre</a:t>
            </a:r>
          </a:p>
        </p:txBody>
      </p:sp>
    </p:spTree>
    <p:extLst>
      <p:ext uri="{BB962C8B-B14F-4D97-AF65-F5344CB8AC3E}">
        <p14:creationId xmlns:p14="http://schemas.microsoft.com/office/powerpoint/2010/main" val="4252376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Connector 7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BC30665E-D592-446F-98EB-15F172A22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F0A689A-F6DD-481D-9E29-91179B9CCC3E}"/>
              </a:ext>
            </a:extLst>
          </p:cNvPr>
          <p:cNvSpPr>
            <a:spLocks noGrp="1"/>
          </p:cNvSpPr>
          <p:nvPr>
            <p:ph type="title"/>
          </p:nvPr>
        </p:nvSpPr>
        <p:spPr>
          <a:xfrm>
            <a:off x="679914" y="4702835"/>
            <a:ext cx="10801350" cy="978772"/>
          </a:xfrm>
        </p:spPr>
        <p:txBody>
          <a:bodyPr vert="horz" lIns="91440" tIns="45720" rIns="91440" bIns="45720" rtlCol="0" anchor="t">
            <a:normAutofit fontScale="90000"/>
          </a:bodyPr>
          <a:lstStyle/>
          <a:p>
            <a:pPr>
              <a:lnSpc>
                <a:spcPct val="90000"/>
              </a:lnSpc>
            </a:pPr>
            <a:r>
              <a:rPr lang="en-US" sz="2200">
                <a:solidFill>
                  <a:schemeClr val="bg1"/>
                </a:solidFill>
              </a:rPr>
              <a:t>es completamente consistente, con todo de lo que eres consciente, que nada exista en absoluto, excepto el interior de tu mente</a:t>
            </a:r>
          </a:p>
        </p:txBody>
      </p:sp>
      <p:pic>
        <p:nvPicPr>
          <p:cNvPr id="3074" name="Picture 2" descr="Solipsismo: historia, características y representantes">
            <a:extLst>
              <a:ext uri="{FF2B5EF4-FFF2-40B4-BE49-F238E27FC236}">
                <a16:creationId xmlns:a16="http://schemas.microsoft.com/office/drawing/2014/main" id="{8A9670D7-BA55-444B-80B0-B5AD34E9432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5918" r="1" b="10015"/>
          <a:stretch/>
        </p:blipFill>
        <p:spPr bwMode="auto">
          <a:xfrm>
            <a:off x="800100" y="712916"/>
            <a:ext cx="10591800" cy="3491895"/>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555080"/>
            <a:ext cx="105918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584701"/>
      </p:ext>
    </p:extLst>
  </p:cSld>
  <p:clrMapOvr>
    <a:masterClrMapping/>
  </p:clrMapOvr>
</p:sld>
</file>

<file path=ppt/theme/theme1.xml><?xml version="1.0" encoding="utf-8"?>
<a:theme xmlns:a="http://schemas.openxmlformats.org/drawingml/2006/main" name="ChronicleVTI">
  <a:themeElements>
    <a:clrScheme name="AnalogousFromDarkSeedLeftStep">
      <a:dk1>
        <a:srgbClr val="000000"/>
      </a:dk1>
      <a:lt1>
        <a:srgbClr val="FFFFFF"/>
      </a:lt1>
      <a:dk2>
        <a:srgbClr val="1B2C2F"/>
      </a:dk2>
      <a:lt2>
        <a:srgbClr val="F0F3F2"/>
      </a:lt2>
      <a:accent1>
        <a:srgbClr val="C34D81"/>
      </a:accent1>
      <a:accent2>
        <a:srgbClr val="B13BA1"/>
      </a:accent2>
      <a:accent3>
        <a:srgbClr val="A34DC3"/>
      </a:accent3>
      <a:accent4>
        <a:srgbClr val="6541B4"/>
      </a:accent4>
      <a:accent5>
        <a:srgbClr val="4D59C3"/>
      </a:accent5>
      <a:accent6>
        <a:srgbClr val="3B79B1"/>
      </a:accent6>
      <a:hlink>
        <a:srgbClr val="473FBF"/>
      </a:hlink>
      <a:folHlink>
        <a:srgbClr val="7F7F7F"/>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docProps/app.xml><?xml version="1.0" encoding="utf-8"?>
<Properties xmlns="http://schemas.openxmlformats.org/officeDocument/2006/extended-properties" xmlns:vt="http://schemas.openxmlformats.org/officeDocument/2006/docPropsVTypes">
  <TotalTime>1177</TotalTime>
  <Words>368</Words>
  <Application>Microsoft Office PowerPoint</Application>
  <PresentationFormat>Panorámica</PresentationFormat>
  <Paragraphs>33</Paragraphs>
  <Slides>16</Slides>
  <Notes>0</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16</vt:i4>
      </vt:variant>
    </vt:vector>
  </HeadingPairs>
  <TitlesOfParts>
    <vt:vector size="21" baseType="lpstr">
      <vt:lpstr>Arial</vt:lpstr>
      <vt:lpstr>Calisto MT</vt:lpstr>
      <vt:lpstr>Univers Condensed</vt:lpstr>
      <vt:lpstr>Wingdings</vt:lpstr>
      <vt:lpstr>ChronicleVTI</vt:lpstr>
      <vt:lpstr>NAGEL, E. (1987*) “¿CÓMO SABEMOS ALGO?”</vt:lpstr>
      <vt:lpstr>Contexto</vt:lpstr>
      <vt:lpstr>ANÁLISIS</vt:lpstr>
      <vt:lpstr>Conceptos clave: SABER – justificación – POSIBILIDAD </vt:lpstr>
      <vt:lpstr>Argumento escéptico Si lo piensas, lo único de lo que puedes estar seguro es del interior de tu propia mente</vt:lpstr>
      <vt:lpstr>1. Acceso epistémico mediado: hay error</vt:lpstr>
      <vt:lpstr>2. Imposibilidad de distinguir</vt:lpstr>
      <vt:lpstr>3. Ahora, y siempre</vt:lpstr>
      <vt:lpstr>es completamente consistente, con todo de lo que eres consciente, que nada exista en absoluto, excepto el interior de tu mente</vt:lpstr>
      <vt:lpstr>Refutacion del sentido común: argumentos circulares</vt:lpstr>
      <vt:lpstr>Solipsismo</vt:lpstr>
      <vt:lpstr>Escepticismo acerca del mundo externo</vt:lpstr>
      <vt:lpstr>Escepticismo acerca del yo</vt:lpstr>
      <vt:lpstr>Refutación del sin sentido: el escepticismo es incomprensible</vt:lpstr>
      <vt:lpstr>verificacionismo</vt:lpstr>
      <vt:lpstr>Extra: comprensibilidad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NAGEL, E. (1987*) “CÓMO SABEMOS ALGO”</dc:title>
  <dc:creator>Manuel Ernesto Rodriguez Tudor</dc:creator>
  <cp:lastModifiedBy>Manuel Ernesto Rodriguez Tudor</cp:lastModifiedBy>
  <cp:revision>8</cp:revision>
  <dcterms:created xsi:type="dcterms:W3CDTF">2021-03-28T17:56:52Z</dcterms:created>
  <dcterms:modified xsi:type="dcterms:W3CDTF">2022-03-29T23:38:33Z</dcterms:modified>
</cp:coreProperties>
</file>