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71" r:id="rId14"/>
    <p:sldId id="267" r:id="rId15"/>
    <p:sldId id="268" r:id="rId16"/>
    <p:sldId id="269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 Ernesto Rodriguez Tudor" userId="229bcbe5b2de6f9c" providerId="LiveId" clId="{D927A0B4-3B00-4DD9-86B1-3686CE6D32ED}"/>
    <pc:docChg chg="modSld">
      <pc:chgData name="Manuel Ernesto Rodriguez Tudor" userId="229bcbe5b2de6f9c" providerId="LiveId" clId="{D927A0B4-3B00-4DD9-86B1-3686CE6D32ED}" dt="2022-03-10T13:50:44.996" v="0" actId="20577"/>
      <pc:docMkLst>
        <pc:docMk/>
      </pc:docMkLst>
      <pc:sldChg chg="modSp mod">
        <pc:chgData name="Manuel Ernesto Rodriguez Tudor" userId="229bcbe5b2de6f9c" providerId="LiveId" clId="{D927A0B4-3B00-4DD9-86B1-3686CE6D32ED}" dt="2022-03-10T13:50:44.996" v="0" actId="20577"/>
        <pc:sldMkLst>
          <pc:docMk/>
          <pc:sldMk cId="1772911736" sldId="266"/>
        </pc:sldMkLst>
        <pc:spChg chg="mod">
          <ac:chgData name="Manuel Ernesto Rodriguez Tudor" userId="229bcbe5b2de6f9c" providerId="LiveId" clId="{D927A0B4-3B00-4DD9-86B1-3686CE6D32ED}" dt="2022-03-10T13:50:44.996" v="0" actId="20577"/>
          <ac:spMkLst>
            <pc:docMk/>
            <pc:sldMk cId="1772911736" sldId="266"/>
            <ac:spMk id="3" creationId="{B4F5CB0B-F33C-4DE3-BFD2-EEC6B6137E5B}"/>
          </ac:spMkLst>
        </pc:spChg>
      </pc:sldChg>
    </pc:docChg>
  </pc:docChgLst>
  <pc:docChgLst>
    <pc:chgData name="Manuel Ernesto Rodriguez Tudor" userId="229bcbe5b2de6f9c" providerId="LiveId" clId="{5957FC0E-6A31-48FB-AF2A-F469827DFD98}"/>
    <pc:docChg chg="undo custSel addSld delSld modSld sldOrd">
      <pc:chgData name="Manuel Ernesto Rodriguez Tudor" userId="229bcbe5b2de6f9c" providerId="LiveId" clId="{5957FC0E-6A31-48FB-AF2A-F469827DFD98}" dt="2021-03-16T18:55:29.395" v="606" actId="14100"/>
      <pc:docMkLst>
        <pc:docMk/>
      </pc:docMkLst>
      <pc:sldChg chg="modSp mod">
        <pc:chgData name="Manuel Ernesto Rodriguez Tudor" userId="229bcbe5b2de6f9c" providerId="LiveId" clId="{5957FC0E-6A31-48FB-AF2A-F469827DFD98}" dt="2021-03-16T18:02:49.047" v="153" actId="20577"/>
        <pc:sldMkLst>
          <pc:docMk/>
          <pc:sldMk cId="769805752" sldId="257"/>
        </pc:sldMkLst>
        <pc:spChg chg="mod">
          <ac:chgData name="Manuel Ernesto Rodriguez Tudor" userId="229bcbe5b2de6f9c" providerId="LiveId" clId="{5957FC0E-6A31-48FB-AF2A-F469827DFD98}" dt="2021-03-16T18:02:49.047" v="153" actId="20577"/>
          <ac:spMkLst>
            <pc:docMk/>
            <pc:sldMk cId="769805752" sldId="257"/>
            <ac:spMk id="3" creationId="{629FDBBC-50C3-44AA-ABE3-101FED4C1879}"/>
          </ac:spMkLst>
        </pc:spChg>
      </pc:sldChg>
      <pc:sldChg chg="addSp delSp modSp mod">
        <pc:chgData name="Manuel Ernesto Rodriguez Tudor" userId="229bcbe5b2de6f9c" providerId="LiveId" clId="{5957FC0E-6A31-48FB-AF2A-F469827DFD98}" dt="2021-03-16T18:40:27.274" v="535" actId="13900"/>
        <pc:sldMkLst>
          <pc:docMk/>
          <pc:sldMk cId="651964433" sldId="259"/>
        </pc:sldMkLst>
        <pc:spChg chg="mod">
          <ac:chgData name="Manuel Ernesto Rodriguez Tudor" userId="229bcbe5b2de6f9c" providerId="LiveId" clId="{5957FC0E-6A31-48FB-AF2A-F469827DFD98}" dt="2021-03-16T18:39:36.157" v="528" actId="26606"/>
          <ac:spMkLst>
            <pc:docMk/>
            <pc:sldMk cId="651964433" sldId="259"/>
            <ac:spMk id="2" creationId="{6E1559DA-6A71-44BA-84A7-4AC953803D9A}"/>
          </ac:spMkLst>
        </pc:spChg>
        <pc:spChg chg="mod ord">
          <ac:chgData name="Manuel Ernesto Rodriguez Tudor" userId="229bcbe5b2de6f9c" providerId="LiveId" clId="{5957FC0E-6A31-48FB-AF2A-F469827DFD98}" dt="2021-03-16T18:40:27.274" v="535" actId="13900"/>
          <ac:spMkLst>
            <pc:docMk/>
            <pc:sldMk cId="651964433" sldId="259"/>
            <ac:spMk id="3" creationId="{E51B2A02-F212-423C-AEFC-C9BD65F59B84}"/>
          </ac:spMkLst>
        </pc:spChg>
        <pc:spChg chg="del">
          <ac:chgData name="Manuel Ernesto Rodriguez Tudor" userId="229bcbe5b2de6f9c" providerId="LiveId" clId="{5957FC0E-6A31-48FB-AF2A-F469827DFD98}" dt="2021-03-16T18:39:36.157" v="528" actId="26606"/>
          <ac:spMkLst>
            <pc:docMk/>
            <pc:sldMk cId="651964433" sldId="259"/>
            <ac:spMk id="23" creationId="{4109E738-3B9E-4529-9D47-C9708D6124F6}"/>
          </ac:spMkLst>
        </pc:spChg>
        <pc:spChg chg="add">
          <ac:chgData name="Manuel Ernesto Rodriguez Tudor" userId="229bcbe5b2de6f9c" providerId="LiveId" clId="{5957FC0E-6A31-48FB-AF2A-F469827DFD98}" dt="2021-03-16T18:39:36.157" v="528" actId="26606"/>
          <ac:spMkLst>
            <pc:docMk/>
            <pc:sldMk cId="651964433" sldId="259"/>
            <ac:spMk id="30" creationId="{4109E738-3B9E-4529-9D47-C9708D6124F6}"/>
          </ac:spMkLst>
        </pc:spChg>
        <pc:picChg chg="mod">
          <ac:chgData name="Manuel Ernesto Rodriguez Tudor" userId="229bcbe5b2de6f9c" providerId="LiveId" clId="{5957FC0E-6A31-48FB-AF2A-F469827DFD98}" dt="2021-03-16T18:39:36.157" v="528" actId="26606"/>
          <ac:picMkLst>
            <pc:docMk/>
            <pc:sldMk cId="651964433" sldId="259"/>
            <ac:picMk id="6" creationId="{52F717A6-A5DD-4D99-9E06-526B08D45D29}"/>
          </ac:picMkLst>
        </pc:picChg>
        <pc:picChg chg="mod">
          <ac:chgData name="Manuel Ernesto Rodriguez Tudor" userId="229bcbe5b2de6f9c" providerId="LiveId" clId="{5957FC0E-6A31-48FB-AF2A-F469827DFD98}" dt="2021-03-16T18:40:07.478" v="531" actId="1076"/>
          <ac:picMkLst>
            <pc:docMk/>
            <pc:sldMk cId="651964433" sldId="259"/>
            <ac:picMk id="8" creationId="{968B20C9-B319-4ACB-AFCF-4E99D270AC23}"/>
          </ac:picMkLst>
        </pc:picChg>
        <pc:picChg chg="mod ord">
          <ac:chgData name="Manuel Ernesto Rodriguez Tudor" userId="229bcbe5b2de6f9c" providerId="LiveId" clId="{5957FC0E-6A31-48FB-AF2A-F469827DFD98}" dt="2021-03-16T18:40:15.824" v="533" actId="1076"/>
          <ac:picMkLst>
            <pc:docMk/>
            <pc:sldMk cId="651964433" sldId="259"/>
            <ac:picMk id="13" creationId="{3AEA9A3E-8196-4822-87B3-4ADFCBBCA92A}"/>
          </ac:picMkLst>
        </pc:picChg>
        <pc:picChg chg="mod">
          <ac:chgData name="Manuel Ernesto Rodriguez Tudor" userId="229bcbe5b2de6f9c" providerId="LiveId" clId="{5957FC0E-6A31-48FB-AF2A-F469827DFD98}" dt="2021-03-16T18:40:18.963" v="534" actId="1076"/>
          <ac:picMkLst>
            <pc:docMk/>
            <pc:sldMk cId="651964433" sldId="259"/>
            <ac:picMk id="15" creationId="{C03ADA6D-6C52-47A8-838B-26C6EFEB1C98}"/>
          </ac:picMkLst>
        </pc:picChg>
        <pc:cxnChg chg="del">
          <ac:chgData name="Manuel Ernesto Rodriguez Tudor" userId="229bcbe5b2de6f9c" providerId="LiveId" clId="{5957FC0E-6A31-48FB-AF2A-F469827DFD98}" dt="2021-03-16T18:39:36.157" v="528" actId="26606"/>
          <ac:cxnSpMkLst>
            <pc:docMk/>
            <pc:sldMk cId="651964433" sldId="259"/>
            <ac:cxnSpMk id="25" creationId="{C896A13E-5C9D-4C6C-B52D-A2C74DEFC847}"/>
          </ac:cxnSpMkLst>
        </pc:cxnChg>
        <pc:cxnChg chg="add">
          <ac:chgData name="Manuel Ernesto Rodriguez Tudor" userId="229bcbe5b2de6f9c" providerId="LiveId" clId="{5957FC0E-6A31-48FB-AF2A-F469827DFD98}" dt="2021-03-16T18:39:36.157" v="528" actId="26606"/>
          <ac:cxnSpMkLst>
            <pc:docMk/>
            <pc:sldMk cId="651964433" sldId="259"/>
            <ac:cxnSpMk id="32" creationId="{1F08D80B-D5A3-4DB0-97FD-3FD9467D8A52}"/>
          </ac:cxnSpMkLst>
        </pc:cxnChg>
      </pc:sldChg>
      <pc:sldChg chg="modSp mod">
        <pc:chgData name="Manuel Ernesto Rodriguez Tudor" userId="229bcbe5b2de6f9c" providerId="LiveId" clId="{5957FC0E-6A31-48FB-AF2A-F469827DFD98}" dt="2021-03-16T18:44:42.602" v="605" actId="20577"/>
        <pc:sldMkLst>
          <pc:docMk/>
          <pc:sldMk cId="2656677219" sldId="260"/>
        </pc:sldMkLst>
        <pc:spChg chg="mod">
          <ac:chgData name="Manuel Ernesto Rodriguez Tudor" userId="229bcbe5b2de6f9c" providerId="LiveId" clId="{5957FC0E-6A31-48FB-AF2A-F469827DFD98}" dt="2021-03-16T18:44:42.602" v="605" actId="20577"/>
          <ac:spMkLst>
            <pc:docMk/>
            <pc:sldMk cId="2656677219" sldId="260"/>
            <ac:spMk id="3" creationId="{35508907-7F96-43C6-A2AA-8C9C8F35DF2E}"/>
          </ac:spMkLst>
        </pc:spChg>
      </pc:sldChg>
      <pc:sldChg chg="addSp delSp modSp mod setBg addAnim">
        <pc:chgData name="Manuel Ernesto Rodriguez Tudor" userId="229bcbe5b2de6f9c" providerId="LiveId" clId="{5957FC0E-6A31-48FB-AF2A-F469827DFD98}" dt="2021-03-16T18:42:21.309" v="549" actId="1076"/>
        <pc:sldMkLst>
          <pc:docMk/>
          <pc:sldMk cId="205069332" sldId="261"/>
        </pc:sldMkLst>
        <pc:spChg chg="mod">
          <ac:chgData name="Manuel Ernesto Rodriguez Tudor" userId="229bcbe5b2de6f9c" providerId="LiveId" clId="{5957FC0E-6A31-48FB-AF2A-F469827DFD98}" dt="2021-03-16T18:41:47.557" v="543" actId="26606"/>
          <ac:spMkLst>
            <pc:docMk/>
            <pc:sldMk cId="205069332" sldId="261"/>
            <ac:spMk id="2" creationId="{B21F20D7-60A3-4D14-A00C-299392E8E6D8}"/>
          </ac:spMkLst>
        </pc:spChg>
        <pc:spChg chg="mod">
          <ac:chgData name="Manuel Ernesto Rodriguez Tudor" userId="229bcbe5b2de6f9c" providerId="LiveId" clId="{5957FC0E-6A31-48FB-AF2A-F469827DFD98}" dt="2021-03-16T18:42:14.947" v="548" actId="20577"/>
          <ac:spMkLst>
            <pc:docMk/>
            <pc:sldMk cId="205069332" sldId="261"/>
            <ac:spMk id="3" creationId="{EE62387B-CFEA-4C18-A8A2-E8EF72573B9F}"/>
          </ac:spMkLst>
        </pc:spChg>
        <pc:spChg chg="add del">
          <ac:chgData name="Manuel Ernesto Rodriguez Tudor" userId="229bcbe5b2de6f9c" providerId="LiveId" clId="{5957FC0E-6A31-48FB-AF2A-F469827DFD98}" dt="2021-03-16T17:52:49.650" v="32" actId="26606"/>
          <ac:spMkLst>
            <pc:docMk/>
            <pc:sldMk cId="205069332" sldId="261"/>
            <ac:spMk id="14" creationId="{33E93247-6229-44AB-A550-739E971E690B}"/>
          </ac:spMkLst>
        </pc:spChg>
        <pc:spChg chg="add del">
          <ac:chgData name="Manuel Ernesto Rodriguez Tudor" userId="229bcbe5b2de6f9c" providerId="LiveId" clId="{5957FC0E-6A31-48FB-AF2A-F469827DFD98}" dt="2021-03-16T17:52:49.650" v="32" actId="26606"/>
          <ac:spMkLst>
            <pc:docMk/>
            <pc:sldMk cId="205069332" sldId="261"/>
            <ac:spMk id="16" creationId="{BC30665E-D592-446F-98EB-15F172A22697}"/>
          </ac:spMkLst>
        </pc:spChg>
        <pc:spChg chg="add del">
          <ac:chgData name="Manuel Ernesto Rodriguez Tudor" userId="229bcbe5b2de6f9c" providerId="LiveId" clId="{5957FC0E-6A31-48FB-AF2A-F469827DFD98}" dt="2021-03-16T18:41:47.557" v="543" actId="26606"/>
          <ac:spMkLst>
            <pc:docMk/>
            <pc:sldMk cId="205069332" sldId="261"/>
            <ac:spMk id="27" creationId="{85CB65D0-496F-4797-A015-C85839E35D1A}"/>
          </ac:spMkLst>
        </pc:spChg>
        <pc:spChg chg="add del">
          <ac:chgData name="Manuel Ernesto Rodriguez Tudor" userId="229bcbe5b2de6f9c" providerId="LiveId" clId="{5957FC0E-6A31-48FB-AF2A-F469827DFD98}" dt="2021-03-16T18:41:47.557" v="543" actId="26606"/>
          <ac:spMkLst>
            <pc:docMk/>
            <pc:sldMk cId="205069332" sldId="261"/>
            <ac:spMk id="29" creationId="{95D2C779-8883-4E5F-A170-0F464918C1B7}"/>
          </ac:spMkLst>
        </pc:spChg>
        <pc:spChg chg="add">
          <ac:chgData name="Manuel Ernesto Rodriguez Tudor" userId="229bcbe5b2de6f9c" providerId="LiveId" clId="{5957FC0E-6A31-48FB-AF2A-F469827DFD98}" dt="2021-03-16T18:41:47.557" v="543" actId="26606"/>
          <ac:spMkLst>
            <pc:docMk/>
            <pc:sldMk cId="205069332" sldId="261"/>
            <ac:spMk id="40" creationId="{33E93247-6229-44AB-A550-739E971E690B}"/>
          </ac:spMkLst>
        </pc:spChg>
        <pc:spChg chg="add">
          <ac:chgData name="Manuel Ernesto Rodriguez Tudor" userId="229bcbe5b2de6f9c" providerId="LiveId" clId="{5957FC0E-6A31-48FB-AF2A-F469827DFD98}" dt="2021-03-16T18:41:47.557" v="543" actId="26606"/>
          <ac:spMkLst>
            <pc:docMk/>
            <pc:sldMk cId="205069332" sldId="261"/>
            <ac:spMk id="42" creationId="{6BB6B482-ACCA-4938-8AEA-49D525C17221}"/>
          </ac:spMkLst>
        </pc:spChg>
        <pc:spChg chg="add">
          <ac:chgData name="Manuel Ernesto Rodriguez Tudor" userId="229bcbe5b2de6f9c" providerId="LiveId" clId="{5957FC0E-6A31-48FB-AF2A-F469827DFD98}" dt="2021-03-16T18:41:47.557" v="543" actId="26606"/>
          <ac:spMkLst>
            <pc:docMk/>
            <pc:sldMk cId="205069332" sldId="261"/>
            <ac:spMk id="44" creationId="{612349FF-7742-42ED-ADF3-238B5DDD176C}"/>
          </ac:spMkLst>
        </pc:spChg>
        <pc:picChg chg="add del mod">
          <ac:chgData name="Manuel Ernesto Rodriguez Tudor" userId="229bcbe5b2de6f9c" providerId="LiveId" clId="{5957FC0E-6A31-48FB-AF2A-F469827DFD98}" dt="2021-03-16T17:52:03.474" v="28" actId="21"/>
          <ac:picMkLst>
            <pc:docMk/>
            <pc:sldMk cId="205069332" sldId="261"/>
            <ac:picMk id="5" creationId="{B56F5DAD-1DE3-4C5D-9F93-2298D2181312}"/>
          </ac:picMkLst>
        </pc:picChg>
        <pc:picChg chg="add mod ord">
          <ac:chgData name="Manuel Ernesto Rodriguez Tudor" userId="229bcbe5b2de6f9c" providerId="LiveId" clId="{5957FC0E-6A31-48FB-AF2A-F469827DFD98}" dt="2021-03-16T18:42:21.309" v="549" actId="1076"/>
          <ac:picMkLst>
            <pc:docMk/>
            <pc:sldMk cId="205069332" sldId="261"/>
            <ac:picMk id="7" creationId="{59E6D96B-A9A4-460E-8B52-75A7132FFFDC}"/>
          </ac:picMkLst>
        </pc:picChg>
        <pc:cxnChg chg="add del">
          <ac:chgData name="Manuel Ernesto Rodriguez Tudor" userId="229bcbe5b2de6f9c" providerId="LiveId" clId="{5957FC0E-6A31-48FB-AF2A-F469827DFD98}" dt="2021-03-16T17:52:49.650" v="32" actId="26606"/>
          <ac:cxnSpMkLst>
            <pc:docMk/>
            <pc:sldMk cId="205069332" sldId="261"/>
            <ac:cxnSpMk id="10" creationId="{F64F9B95-9045-48D2-B9F3-2927E98F54AA}"/>
          </ac:cxnSpMkLst>
        </pc:cxnChg>
        <pc:cxnChg chg="add del">
          <ac:chgData name="Manuel Ernesto Rodriguez Tudor" userId="229bcbe5b2de6f9c" providerId="LiveId" clId="{5957FC0E-6A31-48FB-AF2A-F469827DFD98}" dt="2021-03-16T17:52:49.650" v="32" actId="26606"/>
          <ac:cxnSpMkLst>
            <pc:docMk/>
            <pc:sldMk cId="205069332" sldId="261"/>
            <ac:cxnSpMk id="12" creationId="{085AA86F-6A4D-4BCB-A045-D992CDC2959B}"/>
          </ac:cxnSpMkLst>
        </pc:cxnChg>
        <pc:cxnChg chg="add del">
          <ac:chgData name="Manuel Ernesto Rodriguez Tudor" userId="229bcbe5b2de6f9c" providerId="LiveId" clId="{5957FC0E-6A31-48FB-AF2A-F469827DFD98}" dt="2021-03-16T17:52:49.650" v="32" actId="26606"/>
          <ac:cxnSpMkLst>
            <pc:docMk/>
            <pc:sldMk cId="205069332" sldId="261"/>
            <ac:cxnSpMk id="18" creationId="{EE2E603F-4A95-4FE8-BB06-211DFD75DBEF}"/>
          </ac:cxnSpMkLst>
        </pc:cxnChg>
        <pc:cxnChg chg="add del">
          <ac:chgData name="Manuel Ernesto Rodriguez Tudor" userId="229bcbe5b2de6f9c" providerId="LiveId" clId="{5957FC0E-6A31-48FB-AF2A-F469827DFD98}" dt="2021-03-16T18:41:47.557" v="543" actId="26606"/>
          <ac:cxnSpMkLst>
            <pc:docMk/>
            <pc:sldMk cId="205069332" sldId="261"/>
            <ac:cxnSpMk id="23" creationId="{F64F9B95-9045-48D2-B9F3-2927E98F54AA}"/>
          </ac:cxnSpMkLst>
        </pc:cxnChg>
        <pc:cxnChg chg="add del">
          <ac:chgData name="Manuel Ernesto Rodriguez Tudor" userId="229bcbe5b2de6f9c" providerId="LiveId" clId="{5957FC0E-6A31-48FB-AF2A-F469827DFD98}" dt="2021-03-16T18:41:47.557" v="543" actId="26606"/>
          <ac:cxnSpMkLst>
            <pc:docMk/>
            <pc:sldMk cId="205069332" sldId="261"/>
            <ac:cxnSpMk id="25" creationId="{085AA86F-6A4D-4BCB-A045-D992CDC2959B}"/>
          </ac:cxnSpMkLst>
        </pc:cxnChg>
        <pc:cxnChg chg="add del">
          <ac:chgData name="Manuel Ernesto Rodriguez Tudor" userId="229bcbe5b2de6f9c" providerId="LiveId" clId="{5957FC0E-6A31-48FB-AF2A-F469827DFD98}" dt="2021-03-16T18:41:47.557" v="543" actId="26606"/>
          <ac:cxnSpMkLst>
            <pc:docMk/>
            <pc:sldMk cId="205069332" sldId="261"/>
            <ac:cxnSpMk id="31" creationId="{BD96A694-258D-4418-A83C-B9BA72FD44B8}"/>
          </ac:cxnSpMkLst>
        </pc:cxnChg>
        <pc:cxnChg chg="add">
          <ac:chgData name="Manuel Ernesto Rodriguez Tudor" userId="229bcbe5b2de6f9c" providerId="LiveId" clId="{5957FC0E-6A31-48FB-AF2A-F469827DFD98}" dt="2021-03-16T18:41:47.557" v="543" actId="26606"/>
          <ac:cxnSpMkLst>
            <pc:docMk/>
            <pc:sldMk cId="205069332" sldId="261"/>
            <ac:cxnSpMk id="36" creationId="{F64F9B95-9045-48D2-B9F3-2927E98F54AA}"/>
          </ac:cxnSpMkLst>
        </pc:cxnChg>
        <pc:cxnChg chg="add">
          <ac:chgData name="Manuel Ernesto Rodriguez Tudor" userId="229bcbe5b2de6f9c" providerId="LiveId" clId="{5957FC0E-6A31-48FB-AF2A-F469827DFD98}" dt="2021-03-16T18:41:47.557" v="543" actId="26606"/>
          <ac:cxnSpMkLst>
            <pc:docMk/>
            <pc:sldMk cId="205069332" sldId="261"/>
            <ac:cxnSpMk id="38" creationId="{085AA86F-6A4D-4BCB-A045-D992CDC2959B}"/>
          </ac:cxnSpMkLst>
        </pc:cxnChg>
        <pc:cxnChg chg="add">
          <ac:chgData name="Manuel Ernesto Rodriguez Tudor" userId="229bcbe5b2de6f9c" providerId="LiveId" clId="{5957FC0E-6A31-48FB-AF2A-F469827DFD98}" dt="2021-03-16T18:41:47.557" v="543" actId="26606"/>
          <ac:cxnSpMkLst>
            <pc:docMk/>
            <pc:sldMk cId="205069332" sldId="261"/>
            <ac:cxnSpMk id="46" creationId="{EE2E603F-4A95-4FE8-BB06-211DFD75DBEF}"/>
          </ac:cxnSpMkLst>
        </pc:cxnChg>
        <pc:cxnChg chg="add">
          <ac:chgData name="Manuel Ernesto Rodriguez Tudor" userId="229bcbe5b2de6f9c" providerId="LiveId" clId="{5957FC0E-6A31-48FB-AF2A-F469827DFD98}" dt="2021-03-16T18:41:47.557" v="543" actId="26606"/>
          <ac:cxnSpMkLst>
            <pc:docMk/>
            <pc:sldMk cId="205069332" sldId="261"/>
            <ac:cxnSpMk id="48" creationId="{2CF06E40-3ECB-4820-95B5-8A70B07D4B47}"/>
          </ac:cxnSpMkLst>
        </pc:cxnChg>
      </pc:sldChg>
      <pc:sldChg chg="addSp delSp modSp new mod setBg">
        <pc:chgData name="Manuel Ernesto Rodriguez Tudor" userId="229bcbe5b2de6f9c" providerId="LiveId" clId="{5957FC0E-6A31-48FB-AF2A-F469827DFD98}" dt="2021-03-16T18:44:21.499" v="564" actId="14100"/>
        <pc:sldMkLst>
          <pc:docMk/>
          <pc:sldMk cId="2419338942" sldId="262"/>
        </pc:sldMkLst>
        <pc:spChg chg="mod">
          <ac:chgData name="Manuel Ernesto Rodriguez Tudor" userId="229bcbe5b2de6f9c" providerId="LiveId" clId="{5957FC0E-6A31-48FB-AF2A-F469827DFD98}" dt="2021-03-16T18:44:08.968" v="562" actId="14100"/>
          <ac:spMkLst>
            <pc:docMk/>
            <pc:sldMk cId="2419338942" sldId="262"/>
            <ac:spMk id="2" creationId="{5A388139-6C5A-4E8C-9F01-F3E6AA644489}"/>
          </ac:spMkLst>
        </pc:spChg>
        <pc:spChg chg="mod ord">
          <ac:chgData name="Manuel Ernesto Rodriguez Tudor" userId="229bcbe5b2de6f9c" providerId="LiveId" clId="{5957FC0E-6A31-48FB-AF2A-F469827DFD98}" dt="2021-03-16T18:44:21.499" v="564" actId="14100"/>
          <ac:spMkLst>
            <pc:docMk/>
            <pc:sldMk cId="2419338942" sldId="262"/>
            <ac:spMk id="3" creationId="{B22935FF-0D14-4C81-8AF4-C49E7503BDD3}"/>
          </ac:spMkLst>
        </pc:spChg>
        <pc:spChg chg="add del">
          <ac:chgData name="Manuel Ernesto Rodriguez Tudor" userId="229bcbe5b2de6f9c" providerId="LiveId" clId="{5957FC0E-6A31-48FB-AF2A-F469827DFD98}" dt="2021-03-16T17:53:30.796" v="37" actId="26606"/>
          <ac:spMkLst>
            <pc:docMk/>
            <pc:sldMk cId="2419338942" sldId="262"/>
            <ac:spMk id="10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7:53:38.572" v="39" actId="26606"/>
          <ac:spMkLst>
            <pc:docMk/>
            <pc:sldMk cId="2419338942" sldId="262"/>
            <ac:spMk id="14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7:54:24.082" v="42" actId="26606"/>
          <ac:spMkLst>
            <pc:docMk/>
            <pc:sldMk cId="2419338942" sldId="262"/>
            <ac:spMk id="17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7:54:45.555" v="47" actId="26606"/>
          <ac:spMkLst>
            <pc:docMk/>
            <pc:sldMk cId="2419338942" sldId="262"/>
            <ac:spMk id="23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7:54:45.540" v="46" actId="26606"/>
          <ac:spMkLst>
            <pc:docMk/>
            <pc:sldMk cId="2419338942" sldId="262"/>
            <ac:spMk id="32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7:55:39.407" v="51" actId="26606"/>
          <ac:spMkLst>
            <pc:docMk/>
            <pc:sldMk cId="2419338942" sldId="262"/>
            <ac:spMk id="36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7:55:39.391" v="50" actId="26606"/>
          <ac:spMkLst>
            <pc:docMk/>
            <pc:sldMk cId="2419338942" sldId="262"/>
            <ac:spMk id="42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42:45.530" v="550" actId="26606"/>
          <ac:spMkLst>
            <pc:docMk/>
            <pc:sldMk cId="2419338942" sldId="262"/>
            <ac:spMk id="46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43:23.707" v="557" actId="26606"/>
          <ac:spMkLst>
            <pc:docMk/>
            <pc:sldMk cId="2419338942" sldId="262"/>
            <ac:spMk id="52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43:18.064" v="554" actId="26606"/>
          <ac:spMkLst>
            <pc:docMk/>
            <pc:sldMk cId="2419338942" sldId="262"/>
            <ac:spMk id="59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43:23.692" v="556" actId="26606"/>
          <ac:spMkLst>
            <pc:docMk/>
            <pc:sldMk cId="2419338942" sldId="262"/>
            <ac:spMk id="63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44:00.527" v="561" actId="26606"/>
          <ac:spMkLst>
            <pc:docMk/>
            <pc:sldMk cId="2419338942" sldId="262"/>
            <ac:spMk id="66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44:00.507" v="560" actId="26606"/>
          <ac:spMkLst>
            <pc:docMk/>
            <pc:sldMk cId="2419338942" sldId="262"/>
            <ac:spMk id="72" creationId="{E49D7415-2F11-44C2-B6AA-13A25B6814B9}"/>
          </ac:spMkLst>
        </pc:spChg>
        <pc:spChg chg="add">
          <ac:chgData name="Manuel Ernesto Rodriguez Tudor" userId="229bcbe5b2de6f9c" providerId="LiveId" clId="{5957FC0E-6A31-48FB-AF2A-F469827DFD98}" dt="2021-03-16T18:44:00.527" v="561" actId="26606"/>
          <ac:spMkLst>
            <pc:docMk/>
            <pc:sldMk cId="2419338942" sldId="262"/>
            <ac:spMk id="76" creationId="{E49D7415-2F11-44C2-B6AA-13A25B6814B9}"/>
          </ac:spMkLst>
        </pc:spChg>
        <pc:picChg chg="add mod ord">
          <ac:chgData name="Manuel Ernesto Rodriguez Tudor" userId="229bcbe5b2de6f9c" providerId="LiveId" clId="{5957FC0E-6A31-48FB-AF2A-F469827DFD98}" dt="2021-03-16T18:44:00.527" v="561" actId="26606"/>
          <ac:picMkLst>
            <pc:docMk/>
            <pc:sldMk cId="2419338942" sldId="262"/>
            <ac:picMk id="5" creationId="{C50687F7-7F68-463F-98EF-770E64262E9E}"/>
          </ac:picMkLst>
        </pc:picChg>
        <pc:cxnChg chg="add del">
          <ac:chgData name="Manuel Ernesto Rodriguez Tudor" userId="229bcbe5b2de6f9c" providerId="LiveId" clId="{5957FC0E-6A31-48FB-AF2A-F469827DFD98}" dt="2021-03-16T17:53:30.796" v="37" actId="26606"/>
          <ac:cxnSpMkLst>
            <pc:docMk/>
            <pc:sldMk cId="2419338942" sldId="262"/>
            <ac:cxnSpMk id="12" creationId="{8E0104E4-99BC-494F-8342-F250828E574F}"/>
          </ac:cxnSpMkLst>
        </pc:cxnChg>
        <pc:cxnChg chg="add del">
          <ac:chgData name="Manuel Ernesto Rodriguez Tudor" userId="229bcbe5b2de6f9c" providerId="LiveId" clId="{5957FC0E-6A31-48FB-AF2A-F469827DFD98}" dt="2021-03-16T17:53:38.572" v="39" actId="26606"/>
          <ac:cxnSpMkLst>
            <pc:docMk/>
            <pc:sldMk cId="2419338942" sldId="262"/>
            <ac:cxnSpMk id="15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7:54:24.082" v="42" actId="26606"/>
          <ac:cxnSpMkLst>
            <pc:docMk/>
            <pc:sldMk cId="2419338942" sldId="262"/>
            <ac:cxnSpMk id="18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7:54:45.555" v="47" actId="26606"/>
          <ac:cxnSpMkLst>
            <pc:docMk/>
            <pc:sldMk cId="2419338942" sldId="262"/>
            <ac:cxnSpMk id="25" creationId="{BCE733BF-B95F-4869-AB8F-D90C6F595769}"/>
          </ac:cxnSpMkLst>
        </pc:cxnChg>
        <pc:cxnChg chg="add del">
          <ac:chgData name="Manuel Ernesto Rodriguez Tudor" userId="229bcbe5b2de6f9c" providerId="LiveId" clId="{5957FC0E-6A31-48FB-AF2A-F469827DFD98}" dt="2021-03-16T17:54:45.555" v="47" actId="26606"/>
          <ac:cxnSpMkLst>
            <pc:docMk/>
            <pc:sldMk cId="2419338942" sldId="262"/>
            <ac:cxnSpMk id="27" creationId="{8D1166D6-1A36-41B0-8A82-37761E6F3DF9}"/>
          </ac:cxnSpMkLst>
        </pc:cxnChg>
        <pc:cxnChg chg="add del">
          <ac:chgData name="Manuel Ernesto Rodriguez Tudor" userId="229bcbe5b2de6f9c" providerId="LiveId" clId="{5957FC0E-6A31-48FB-AF2A-F469827DFD98}" dt="2021-03-16T17:54:45.540" v="46" actId="26606"/>
          <ac:cxnSpMkLst>
            <pc:docMk/>
            <pc:sldMk cId="2419338942" sldId="262"/>
            <ac:cxnSpMk id="34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7:55:39.407" v="51" actId="26606"/>
          <ac:cxnSpMkLst>
            <pc:docMk/>
            <pc:sldMk cId="2419338942" sldId="262"/>
            <ac:cxnSpMk id="37" creationId="{A35BA00F-E9C4-4087-9557-26285F82E05B}"/>
          </ac:cxnSpMkLst>
        </pc:cxnChg>
        <pc:cxnChg chg="add del">
          <ac:chgData name="Manuel Ernesto Rodriguez Tudor" userId="229bcbe5b2de6f9c" providerId="LiveId" clId="{5957FC0E-6A31-48FB-AF2A-F469827DFD98}" dt="2021-03-16T17:55:39.391" v="50" actId="26606"/>
          <ac:cxnSpMkLst>
            <pc:docMk/>
            <pc:sldMk cId="2419338942" sldId="262"/>
            <ac:cxnSpMk id="44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8:42:45.530" v="550" actId="26606"/>
          <ac:cxnSpMkLst>
            <pc:docMk/>
            <pc:sldMk cId="2419338942" sldId="262"/>
            <ac:cxnSpMk id="47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8:43:23.707" v="557" actId="26606"/>
          <ac:cxnSpMkLst>
            <pc:docMk/>
            <pc:sldMk cId="2419338942" sldId="262"/>
            <ac:cxnSpMk id="54" creationId="{A35BA00F-E9C4-4087-9557-26285F82E05B}"/>
          </ac:cxnSpMkLst>
        </pc:cxnChg>
        <pc:cxnChg chg="add del">
          <ac:chgData name="Manuel Ernesto Rodriguez Tudor" userId="229bcbe5b2de6f9c" providerId="LiveId" clId="{5957FC0E-6A31-48FB-AF2A-F469827DFD98}" dt="2021-03-16T18:43:18.064" v="554" actId="26606"/>
          <ac:cxnSpMkLst>
            <pc:docMk/>
            <pc:sldMk cId="2419338942" sldId="262"/>
            <ac:cxnSpMk id="61" creationId="{159B2C4A-AB53-49A2-AC69-620FF37FF00F}"/>
          </ac:cxnSpMkLst>
        </pc:cxnChg>
        <pc:cxnChg chg="add del">
          <ac:chgData name="Manuel Ernesto Rodriguez Tudor" userId="229bcbe5b2de6f9c" providerId="LiveId" clId="{5957FC0E-6A31-48FB-AF2A-F469827DFD98}" dt="2021-03-16T18:43:23.692" v="556" actId="26606"/>
          <ac:cxnSpMkLst>
            <pc:docMk/>
            <pc:sldMk cId="2419338942" sldId="262"/>
            <ac:cxnSpMk id="64" creationId="{A35BA00F-E9C4-4087-9557-26285F82E05B}"/>
          </ac:cxnSpMkLst>
        </pc:cxnChg>
        <pc:cxnChg chg="add del">
          <ac:chgData name="Manuel Ernesto Rodriguez Tudor" userId="229bcbe5b2de6f9c" providerId="LiveId" clId="{5957FC0E-6A31-48FB-AF2A-F469827DFD98}" dt="2021-03-16T18:44:00.527" v="561" actId="26606"/>
          <ac:cxnSpMkLst>
            <pc:docMk/>
            <pc:sldMk cId="2419338942" sldId="262"/>
            <ac:cxnSpMk id="67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8:44:00.507" v="560" actId="26606"/>
          <ac:cxnSpMkLst>
            <pc:docMk/>
            <pc:sldMk cId="2419338942" sldId="262"/>
            <ac:cxnSpMk id="74" creationId="{A35BA00F-E9C4-4087-9557-26285F82E05B}"/>
          </ac:cxnSpMkLst>
        </pc:cxnChg>
        <pc:cxnChg chg="add">
          <ac:chgData name="Manuel Ernesto Rodriguez Tudor" userId="229bcbe5b2de6f9c" providerId="LiveId" clId="{5957FC0E-6A31-48FB-AF2A-F469827DFD98}" dt="2021-03-16T18:44:00.527" v="561" actId="26606"/>
          <ac:cxnSpMkLst>
            <pc:docMk/>
            <pc:sldMk cId="2419338942" sldId="262"/>
            <ac:cxnSpMk id="77" creationId="{D2E57F3D-33BE-4306-87E6-245763719516}"/>
          </ac:cxnSpMkLst>
        </pc:cxnChg>
      </pc:sldChg>
      <pc:sldChg chg="addSp delSp modSp new mod setBg">
        <pc:chgData name="Manuel Ernesto Rodriguez Tudor" userId="229bcbe5b2de6f9c" providerId="LiveId" clId="{5957FC0E-6A31-48FB-AF2A-F469827DFD98}" dt="2021-03-16T18:24:12.031" v="361" actId="26606"/>
        <pc:sldMkLst>
          <pc:docMk/>
          <pc:sldMk cId="2631571232" sldId="263"/>
        </pc:sldMkLst>
        <pc:spChg chg="mod">
          <ac:chgData name="Manuel Ernesto Rodriguez Tudor" userId="229bcbe5b2de6f9c" providerId="LiveId" clId="{5957FC0E-6A31-48FB-AF2A-F469827DFD98}" dt="2021-03-16T18:24:12.031" v="361" actId="26606"/>
          <ac:spMkLst>
            <pc:docMk/>
            <pc:sldMk cId="2631571232" sldId="263"/>
            <ac:spMk id="2" creationId="{37D0F7AC-093E-4B58-AD5E-E1067D6B0EE0}"/>
          </ac:spMkLst>
        </pc:spChg>
        <pc:spChg chg="mod ord">
          <ac:chgData name="Manuel Ernesto Rodriguez Tudor" userId="229bcbe5b2de6f9c" providerId="LiveId" clId="{5957FC0E-6A31-48FB-AF2A-F469827DFD98}" dt="2021-03-16T18:24:12.031" v="361" actId="26606"/>
          <ac:spMkLst>
            <pc:docMk/>
            <pc:sldMk cId="2631571232" sldId="263"/>
            <ac:spMk id="3" creationId="{3DD83270-C47C-4F98-A925-6DC4BC25442D}"/>
          </ac:spMkLst>
        </pc:spChg>
        <pc:spChg chg="add del">
          <ac:chgData name="Manuel Ernesto Rodriguez Tudor" userId="229bcbe5b2de6f9c" providerId="LiveId" clId="{5957FC0E-6A31-48FB-AF2A-F469827DFD98}" dt="2021-03-16T17:58:30.633" v="95" actId="26606"/>
          <ac:spMkLst>
            <pc:docMk/>
            <pc:sldMk cId="2631571232" sldId="263"/>
            <ac:spMk id="10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7:59:03.829" v="97" actId="26606"/>
          <ac:spMkLst>
            <pc:docMk/>
            <pc:sldMk cId="2631571232" sldId="263"/>
            <ac:spMk id="14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23:08.667" v="351" actId="26606"/>
          <ac:spMkLst>
            <pc:docMk/>
            <pc:sldMk cId="2631571232" sldId="263"/>
            <ac:spMk id="17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24:12.031" v="361" actId="26606"/>
          <ac:spMkLst>
            <pc:docMk/>
            <pc:sldMk cId="2631571232" sldId="263"/>
            <ac:spMk id="23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24:12.015" v="360" actId="26606"/>
          <ac:spMkLst>
            <pc:docMk/>
            <pc:sldMk cId="2631571232" sldId="263"/>
            <ac:spMk id="30" creationId="{E49D7415-2F11-44C2-B6AA-13A25B6814B9}"/>
          </ac:spMkLst>
        </pc:spChg>
        <pc:spChg chg="add">
          <ac:chgData name="Manuel Ernesto Rodriguez Tudor" userId="229bcbe5b2de6f9c" providerId="LiveId" clId="{5957FC0E-6A31-48FB-AF2A-F469827DFD98}" dt="2021-03-16T18:24:12.031" v="361" actId="26606"/>
          <ac:spMkLst>
            <pc:docMk/>
            <pc:sldMk cId="2631571232" sldId="263"/>
            <ac:spMk id="36" creationId="{E49D7415-2F11-44C2-B6AA-13A25B6814B9}"/>
          </ac:spMkLst>
        </pc:spChg>
        <pc:picChg chg="add del mod">
          <ac:chgData name="Manuel Ernesto Rodriguez Tudor" userId="229bcbe5b2de6f9c" providerId="LiveId" clId="{5957FC0E-6A31-48FB-AF2A-F469827DFD98}" dt="2021-03-16T18:22:37.626" v="347" actId="21"/>
          <ac:picMkLst>
            <pc:docMk/>
            <pc:sldMk cId="2631571232" sldId="263"/>
            <ac:picMk id="5" creationId="{0662EF2E-A0EE-457B-AEBE-BEE227841625}"/>
          </ac:picMkLst>
        </pc:picChg>
        <pc:picChg chg="add del mod">
          <ac:chgData name="Manuel Ernesto Rodriguez Tudor" userId="229bcbe5b2de6f9c" providerId="LiveId" clId="{5957FC0E-6A31-48FB-AF2A-F469827DFD98}" dt="2021-03-16T18:22:30.253" v="346"/>
          <ac:picMkLst>
            <pc:docMk/>
            <pc:sldMk cId="2631571232" sldId="263"/>
            <ac:picMk id="7" creationId="{75D3138C-BDB7-4E38-8A9E-B3FABF44CBE0}"/>
          </ac:picMkLst>
        </pc:picChg>
        <pc:picChg chg="add mod">
          <ac:chgData name="Manuel Ernesto Rodriguez Tudor" userId="229bcbe5b2de6f9c" providerId="LiveId" clId="{5957FC0E-6A31-48FB-AF2A-F469827DFD98}" dt="2021-03-16T18:24:12.031" v="361" actId="26606"/>
          <ac:picMkLst>
            <pc:docMk/>
            <pc:sldMk cId="2631571232" sldId="263"/>
            <ac:picMk id="9" creationId="{67D2D94E-5347-42BF-BAD4-18F7160EF5F7}"/>
          </ac:picMkLst>
        </pc:picChg>
        <pc:cxnChg chg="add del">
          <ac:chgData name="Manuel Ernesto Rodriguez Tudor" userId="229bcbe5b2de6f9c" providerId="LiveId" clId="{5957FC0E-6A31-48FB-AF2A-F469827DFD98}" dt="2021-03-16T17:58:30.633" v="95" actId="26606"/>
          <ac:cxnSpMkLst>
            <pc:docMk/>
            <pc:sldMk cId="2631571232" sldId="263"/>
            <ac:cxnSpMk id="12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7:59:03.829" v="97" actId="26606"/>
          <ac:cxnSpMkLst>
            <pc:docMk/>
            <pc:sldMk cId="2631571232" sldId="263"/>
            <ac:cxnSpMk id="15" creationId="{8E0104E4-99BC-494F-8342-F250828E574F}"/>
          </ac:cxnSpMkLst>
        </pc:cxnChg>
        <pc:cxnChg chg="add del">
          <ac:chgData name="Manuel Ernesto Rodriguez Tudor" userId="229bcbe5b2de6f9c" providerId="LiveId" clId="{5957FC0E-6A31-48FB-AF2A-F469827DFD98}" dt="2021-03-16T18:23:08.667" v="351" actId="26606"/>
          <ac:cxnSpMkLst>
            <pc:docMk/>
            <pc:sldMk cId="2631571232" sldId="263"/>
            <ac:cxnSpMk id="18" creationId="{A35BA00F-E9C4-4087-9557-26285F82E05B}"/>
          </ac:cxnSpMkLst>
        </pc:cxnChg>
        <pc:cxnChg chg="add del">
          <ac:chgData name="Manuel Ernesto Rodriguez Tudor" userId="229bcbe5b2de6f9c" providerId="LiveId" clId="{5957FC0E-6A31-48FB-AF2A-F469827DFD98}" dt="2021-03-16T18:24:12.031" v="361" actId="26606"/>
          <ac:cxnSpMkLst>
            <pc:docMk/>
            <pc:sldMk cId="2631571232" sldId="263"/>
            <ac:cxnSpMk id="25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8:24:12.015" v="360" actId="26606"/>
          <ac:cxnSpMkLst>
            <pc:docMk/>
            <pc:sldMk cId="2631571232" sldId="263"/>
            <ac:cxnSpMk id="32" creationId="{BCE733BF-B95F-4869-AB8F-D90C6F595769}"/>
          </ac:cxnSpMkLst>
        </pc:cxnChg>
        <pc:cxnChg chg="add del">
          <ac:chgData name="Manuel Ernesto Rodriguez Tudor" userId="229bcbe5b2de6f9c" providerId="LiveId" clId="{5957FC0E-6A31-48FB-AF2A-F469827DFD98}" dt="2021-03-16T18:24:12.015" v="360" actId="26606"/>
          <ac:cxnSpMkLst>
            <pc:docMk/>
            <pc:sldMk cId="2631571232" sldId="263"/>
            <ac:cxnSpMk id="34" creationId="{8D1166D6-1A36-41B0-8A82-37761E6F3DF9}"/>
          </ac:cxnSpMkLst>
        </pc:cxnChg>
        <pc:cxnChg chg="add">
          <ac:chgData name="Manuel Ernesto Rodriguez Tudor" userId="229bcbe5b2de6f9c" providerId="LiveId" clId="{5957FC0E-6A31-48FB-AF2A-F469827DFD98}" dt="2021-03-16T18:24:12.031" v="361" actId="26606"/>
          <ac:cxnSpMkLst>
            <pc:docMk/>
            <pc:sldMk cId="2631571232" sldId="263"/>
            <ac:cxnSpMk id="37" creationId="{D2E57F3D-33BE-4306-87E6-245763719516}"/>
          </ac:cxnSpMkLst>
        </pc:cxnChg>
      </pc:sldChg>
      <pc:sldChg chg="addSp delSp modSp new mod setBg">
        <pc:chgData name="Manuel Ernesto Rodriguez Tudor" userId="229bcbe5b2de6f9c" providerId="LiveId" clId="{5957FC0E-6A31-48FB-AF2A-F469827DFD98}" dt="2021-03-16T18:04:32.248" v="169" actId="26606"/>
        <pc:sldMkLst>
          <pc:docMk/>
          <pc:sldMk cId="3183460715" sldId="264"/>
        </pc:sldMkLst>
        <pc:spChg chg="mod">
          <ac:chgData name="Manuel Ernesto Rodriguez Tudor" userId="229bcbe5b2de6f9c" providerId="LiveId" clId="{5957FC0E-6A31-48FB-AF2A-F469827DFD98}" dt="2021-03-16T18:04:32.248" v="169" actId="26606"/>
          <ac:spMkLst>
            <pc:docMk/>
            <pc:sldMk cId="3183460715" sldId="264"/>
            <ac:spMk id="2" creationId="{20116222-FE59-436D-81D0-AAB9712D304B}"/>
          </ac:spMkLst>
        </pc:spChg>
        <pc:spChg chg="mod ord">
          <ac:chgData name="Manuel Ernesto Rodriguez Tudor" userId="229bcbe5b2de6f9c" providerId="LiveId" clId="{5957FC0E-6A31-48FB-AF2A-F469827DFD98}" dt="2021-03-16T18:04:32.248" v="169" actId="26606"/>
          <ac:spMkLst>
            <pc:docMk/>
            <pc:sldMk cId="3183460715" sldId="264"/>
            <ac:spMk id="3" creationId="{F9F4D0F5-2CE4-4C43-9BA0-86E7DEEC5645}"/>
          </ac:spMkLst>
        </pc:spChg>
        <pc:spChg chg="add del">
          <ac:chgData name="Manuel Ernesto Rodriguez Tudor" userId="229bcbe5b2de6f9c" providerId="LiveId" clId="{5957FC0E-6A31-48FB-AF2A-F469827DFD98}" dt="2021-03-16T18:01:47.466" v="114" actId="26606"/>
          <ac:spMkLst>
            <pc:docMk/>
            <pc:sldMk cId="3183460715" sldId="264"/>
            <ac:spMk id="10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01:49.291" v="116" actId="26606"/>
          <ac:spMkLst>
            <pc:docMk/>
            <pc:sldMk cId="3183460715" sldId="264"/>
            <ac:spMk id="14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01:57.156" v="118" actId="26606"/>
          <ac:spMkLst>
            <pc:docMk/>
            <pc:sldMk cId="3183460715" sldId="264"/>
            <ac:spMk id="17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03:26.544" v="156" actId="26606"/>
          <ac:spMkLst>
            <pc:docMk/>
            <pc:sldMk cId="3183460715" sldId="264"/>
            <ac:spMk id="20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03:26.528" v="155" actId="26606"/>
          <ac:spMkLst>
            <pc:docMk/>
            <pc:sldMk cId="3183460715" sldId="264"/>
            <ac:spMk id="27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03:59.681" v="166" actId="26606"/>
          <ac:spMkLst>
            <pc:docMk/>
            <pc:sldMk cId="3183460715" sldId="264"/>
            <ac:spMk id="31" creationId="{E49D7415-2F11-44C2-B6AA-13A25B6814B9}"/>
          </ac:spMkLst>
        </pc:spChg>
        <pc:spChg chg="add del">
          <ac:chgData name="Manuel Ernesto Rodriguez Tudor" userId="229bcbe5b2de6f9c" providerId="LiveId" clId="{5957FC0E-6A31-48FB-AF2A-F469827DFD98}" dt="2021-03-16T18:04:32.248" v="169" actId="26606"/>
          <ac:spMkLst>
            <pc:docMk/>
            <pc:sldMk cId="3183460715" sldId="264"/>
            <ac:spMk id="37" creationId="{E49D7415-2F11-44C2-B6AA-13A25B6814B9}"/>
          </ac:spMkLst>
        </pc:spChg>
        <pc:spChg chg="add">
          <ac:chgData name="Manuel Ernesto Rodriguez Tudor" userId="229bcbe5b2de6f9c" providerId="LiveId" clId="{5957FC0E-6A31-48FB-AF2A-F469827DFD98}" dt="2021-03-16T18:04:32.248" v="169" actId="26606"/>
          <ac:spMkLst>
            <pc:docMk/>
            <pc:sldMk cId="3183460715" sldId="264"/>
            <ac:spMk id="46" creationId="{E49D7415-2F11-44C2-B6AA-13A25B6814B9}"/>
          </ac:spMkLst>
        </pc:spChg>
        <pc:picChg chg="add mod">
          <ac:chgData name="Manuel Ernesto Rodriguez Tudor" userId="229bcbe5b2de6f9c" providerId="LiveId" clId="{5957FC0E-6A31-48FB-AF2A-F469827DFD98}" dt="2021-03-16T18:04:32.248" v="169" actId="26606"/>
          <ac:picMkLst>
            <pc:docMk/>
            <pc:sldMk cId="3183460715" sldId="264"/>
            <ac:picMk id="5" creationId="{CFB848DF-2B05-49B4-A16D-208346BEFB5C}"/>
          </ac:picMkLst>
        </pc:picChg>
        <pc:cxnChg chg="add del">
          <ac:chgData name="Manuel Ernesto Rodriguez Tudor" userId="229bcbe5b2de6f9c" providerId="LiveId" clId="{5957FC0E-6A31-48FB-AF2A-F469827DFD98}" dt="2021-03-16T18:01:47.466" v="114" actId="26606"/>
          <ac:cxnSpMkLst>
            <pc:docMk/>
            <pc:sldMk cId="3183460715" sldId="264"/>
            <ac:cxnSpMk id="12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8:01:49.291" v="116" actId="26606"/>
          <ac:cxnSpMkLst>
            <pc:docMk/>
            <pc:sldMk cId="3183460715" sldId="264"/>
            <ac:cxnSpMk id="15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8:01:57.156" v="118" actId="26606"/>
          <ac:cxnSpMkLst>
            <pc:docMk/>
            <pc:sldMk cId="3183460715" sldId="264"/>
            <ac:cxnSpMk id="18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8:03:26.544" v="156" actId="26606"/>
          <ac:cxnSpMkLst>
            <pc:docMk/>
            <pc:sldMk cId="3183460715" sldId="264"/>
            <ac:cxnSpMk id="21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8:03:26.544" v="156" actId="26606"/>
          <ac:cxnSpMkLst>
            <pc:docMk/>
            <pc:sldMk cId="3183460715" sldId="264"/>
            <ac:cxnSpMk id="22" creationId="{CBA3C59D-8641-484F-A35C-361AD7E1553B}"/>
          </ac:cxnSpMkLst>
        </pc:cxnChg>
        <pc:cxnChg chg="add del">
          <ac:chgData name="Manuel Ernesto Rodriguez Tudor" userId="229bcbe5b2de6f9c" providerId="LiveId" clId="{5957FC0E-6A31-48FB-AF2A-F469827DFD98}" dt="2021-03-16T18:03:26.528" v="155" actId="26606"/>
          <ac:cxnSpMkLst>
            <pc:docMk/>
            <pc:sldMk cId="3183460715" sldId="264"/>
            <ac:cxnSpMk id="29" creationId="{A35BA00F-E9C4-4087-9557-26285F82E05B}"/>
          </ac:cxnSpMkLst>
        </pc:cxnChg>
        <pc:cxnChg chg="add del">
          <ac:chgData name="Manuel Ernesto Rodriguez Tudor" userId="229bcbe5b2de6f9c" providerId="LiveId" clId="{5957FC0E-6A31-48FB-AF2A-F469827DFD98}" dt="2021-03-16T18:03:59.681" v="166" actId="26606"/>
          <ac:cxnSpMkLst>
            <pc:docMk/>
            <pc:sldMk cId="3183460715" sldId="264"/>
            <ac:cxnSpMk id="32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8:04:32.248" v="169" actId="26606"/>
          <ac:cxnSpMkLst>
            <pc:docMk/>
            <pc:sldMk cId="3183460715" sldId="264"/>
            <ac:cxnSpMk id="39" creationId="{D2E57F3D-33BE-4306-87E6-245763719516}"/>
          </ac:cxnSpMkLst>
        </pc:cxnChg>
        <pc:cxnChg chg="add del">
          <ac:chgData name="Manuel Ernesto Rodriguez Tudor" userId="229bcbe5b2de6f9c" providerId="LiveId" clId="{5957FC0E-6A31-48FB-AF2A-F469827DFD98}" dt="2021-03-16T18:04:32.248" v="169" actId="26606"/>
          <ac:cxnSpMkLst>
            <pc:docMk/>
            <pc:sldMk cId="3183460715" sldId="264"/>
            <ac:cxnSpMk id="41" creationId="{CBA3C59D-8641-484F-A35C-361AD7E1553B}"/>
          </ac:cxnSpMkLst>
        </pc:cxnChg>
        <pc:cxnChg chg="add">
          <ac:chgData name="Manuel Ernesto Rodriguez Tudor" userId="229bcbe5b2de6f9c" providerId="LiveId" clId="{5957FC0E-6A31-48FB-AF2A-F469827DFD98}" dt="2021-03-16T18:04:32.248" v="169" actId="26606"/>
          <ac:cxnSpMkLst>
            <pc:docMk/>
            <pc:sldMk cId="3183460715" sldId="264"/>
            <ac:cxnSpMk id="48" creationId="{8E0104E4-99BC-494F-8342-F250828E574F}"/>
          </ac:cxnSpMkLst>
        </pc:cxnChg>
      </pc:sldChg>
      <pc:sldChg chg="addSp delSp modSp new mod setBg">
        <pc:chgData name="Manuel Ernesto Rodriguez Tudor" userId="229bcbe5b2de6f9c" providerId="LiveId" clId="{5957FC0E-6A31-48FB-AF2A-F469827DFD98}" dt="2021-03-16T18:08:29.702" v="188" actId="1440"/>
        <pc:sldMkLst>
          <pc:docMk/>
          <pc:sldMk cId="327388998" sldId="265"/>
        </pc:sldMkLst>
        <pc:spChg chg="mod">
          <ac:chgData name="Manuel Ernesto Rodriguez Tudor" userId="229bcbe5b2de6f9c" providerId="LiveId" clId="{5957FC0E-6A31-48FB-AF2A-F469827DFD98}" dt="2021-03-16T18:08:11.685" v="187" actId="26606"/>
          <ac:spMkLst>
            <pc:docMk/>
            <pc:sldMk cId="327388998" sldId="265"/>
            <ac:spMk id="2" creationId="{AAA87D2A-C6A4-4E5E-8ED3-EEBE160658FA}"/>
          </ac:spMkLst>
        </pc:spChg>
        <pc:spChg chg="mod">
          <ac:chgData name="Manuel Ernesto Rodriguez Tudor" userId="229bcbe5b2de6f9c" providerId="LiveId" clId="{5957FC0E-6A31-48FB-AF2A-F469827DFD98}" dt="2021-03-16T18:08:11.685" v="187" actId="26606"/>
          <ac:spMkLst>
            <pc:docMk/>
            <pc:sldMk cId="327388998" sldId="265"/>
            <ac:spMk id="3" creationId="{17552BEE-973D-4818-8494-59BDD173CFF7}"/>
          </ac:spMkLst>
        </pc:spChg>
        <pc:spChg chg="add del">
          <ac:chgData name="Manuel Ernesto Rodriguez Tudor" userId="229bcbe5b2de6f9c" providerId="LiveId" clId="{5957FC0E-6A31-48FB-AF2A-F469827DFD98}" dt="2021-03-16T18:08:11.669" v="186" actId="26606"/>
          <ac:spMkLst>
            <pc:docMk/>
            <pc:sldMk cId="327388998" sldId="265"/>
            <ac:spMk id="10" creationId="{E49D7415-2F11-44C2-B6AA-13A25B6814B9}"/>
          </ac:spMkLst>
        </pc:spChg>
        <pc:spChg chg="add">
          <ac:chgData name="Manuel Ernesto Rodriguez Tudor" userId="229bcbe5b2de6f9c" providerId="LiveId" clId="{5957FC0E-6A31-48FB-AF2A-F469827DFD98}" dt="2021-03-16T18:08:11.685" v="187" actId="26606"/>
          <ac:spMkLst>
            <pc:docMk/>
            <pc:sldMk cId="327388998" sldId="265"/>
            <ac:spMk id="14" creationId="{E49D7415-2F11-44C2-B6AA-13A25B6814B9}"/>
          </ac:spMkLst>
        </pc:spChg>
        <pc:picChg chg="add mod">
          <ac:chgData name="Manuel Ernesto Rodriguez Tudor" userId="229bcbe5b2de6f9c" providerId="LiveId" clId="{5957FC0E-6A31-48FB-AF2A-F469827DFD98}" dt="2021-03-16T18:08:29.702" v="188" actId="1440"/>
          <ac:picMkLst>
            <pc:docMk/>
            <pc:sldMk cId="327388998" sldId="265"/>
            <ac:picMk id="5" creationId="{D092B52A-6050-4118-B3FB-121C8E882DB8}"/>
          </ac:picMkLst>
        </pc:picChg>
        <pc:cxnChg chg="add del">
          <ac:chgData name="Manuel Ernesto Rodriguez Tudor" userId="229bcbe5b2de6f9c" providerId="LiveId" clId="{5957FC0E-6A31-48FB-AF2A-F469827DFD98}" dt="2021-03-16T18:08:11.669" v="186" actId="26606"/>
          <ac:cxnSpMkLst>
            <pc:docMk/>
            <pc:sldMk cId="327388998" sldId="265"/>
            <ac:cxnSpMk id="12" creationId="{D2E57F3D-33BE-4306-87E6-245763719516}"/>
          </ac:cxnSpMkLst>
        </pc:cxnChg>
        <pc:cxnChg chg="add">
          <ac:chgData name="Manuel Ernesto Rodriguez Tudor" userId="229bcbe5b2de6f9c" providerId="LiveId" clId="{5957FC0E-6A31-48FB-AF2A-F469827DFD98}" dt="2021-03-16T18:08:11.685" v="187" actId="26606"/>
          <ac:cxnSpMkLst>
            <pc:docMk/>
            <pc:sldMk cId="327388998" sldId="265"/>
            <ac:cxnSpMk id="15" creationId="{D2E57F3D-33BE-4306-87E6-245763719516}"/>
          </ac:cxnSpMkLst>
        </pc:cxnChg>
      </pc:sldChg>
      <pc:sldChg chg="addSp delSp modSp new mod setBg addAnim">
        <pc:chgData name="Manuel Ernesto Rodriguez Tudor" userId="229bcbe5b2de6f9c" providerId="LiveId" clId="{5957FC0E-6A31-48FB-AF2A-F469827DFD98}" dt="2021-03-16T18:35:26.102" v="517" actId="20577"/>
        <pc:sldMkLst>
          <pc:docMk/>
          <pc:sldMk cId="1772911736" sldId="266"/>
        </pc:sldMkLst>
        <pc:spChg chg="mod">
          <ac:chgData name="Manuel Ernesto Rodriguez Tudor" userId="229bcbe5b2de6f9c" providerId="LiveId" clId="{5957FC0E-6A31-48FB-AF2A-F469827DFD98}" dt="2021-03-16T18:12:46.573" v="235" actId="26606"/>
          <ac:spMkLst>
            <pc:docMk/>
            <pc:sldMk cId="1772911736" sldId="266"/>
            <ac:spMk id="2" creationId="{CA8245CD-0DDD-4A5D-83CC-29DE52F68677}"/>
          </ac:spMkLst>
        </pc:spChg>
        <pc:spChg chg="mod ord">
          <ac:chgData name="Manuel Ernesto Rodriguez Tudor" userId="229bcbe5b2de6f9c" providerId="LiveId" clId="{5957FC0E-6A31-48FB-AF2A-F469827DFD98}" dt="2021-03-16T18:35:26.102" v="517" actId="20577"/>
          <ac:spMkLst>
            <pc:docMk/>
            <pc:sldMk cId="1772911736" sldId="266"/>
            <ac:spMk id="3" creationId="{B4F5CB0B-F33C-4DE3-BFD2-EEC6B6137E5B}"/>
          </ac:spMkLst>
        </pc:spChg>
        <pc:spChg chg="add del">
          <ac:chgData name="Manuel Ernesto Rodriguez Tudor" userId="229bcbe5b2de6f9c" providerId="LiveId" clId="{5957FC0E-6A31-48FB-AF2A-F469827DFD98}" dt="2021-03-16T18:12:46.573" v="235" actId="26606"/>
          <ac:spMkLst>
            <pc:docMk/>
            <pc:sldMk cId="1772911736" sldId="266"/>
            <ac:spMk id="10" creationId="{660EB578-C970-4186-B93C-45851BBC6E34}"/>
          </ac:spMkLst>
        </pc:spChg>
        <pc:spChg chg="add del">
          <ac:chgData name="Manuel Ernesto Rodriguez Tudor" userId="229bcbe5b2de6f9c" providerId="LiveId" clId="{5957FC0E-6A31-48FB-AF2A-F469827DFD98}" dt="2021-03-16T18:12:46.573" v="234" actId="26606"/>
          <ac:spMkLst>
            <pc:docMk/>
            <pc:sldMk cId="1772911736" sldId="266"/>
            <ac:spMk id="19" creationId="{E49D7415-2F11-44C2-B6AA-13A25B6814B9}"/>
          </ac:spMkLst>
        </pc:spChg>
        <pc:spChg chg="add">
          <ac:chgData name="Manuel Ernesto Rodriguez Tudor" userId="229bcbe5b2de6f9c" providerId="LiveId" clId="{5957FC0E-6A31-48FB-AF2A-F469827DFD98}" dt="2021-03-16T18:12:46.573" v="235" actId="26606"/>
          <ac:spMkLst>
            <pc:docMk/>
            <pc:sldMk cId="1772911736" sldId="266"/>
            <ac:spMk id="25" creationId="{E49D7415-2F11-44C2-B6AA-13A25B6814B9}"/>
          </ac:spMkLst>
        </pc:spChg>
        <pc:picChg chg="add mod ord">
          <ac:chgData name="Manuel Ernesto Rodriguez Tudor" userId="229bcbe5b2de6f9c" providerId="LiveId" clId="{5957FC0E-6A31-48FB-AF2A-F469827DFD98}" dt="2021-03-16T18:12:46.573" v="235" actId="26606"/>
          <ac:picMkLst>
            <pc:docMk/>
            <pc:sldMk cId="1772911736" sldId="266"/>
            <ac:picMk id="5" creationId="{ABF5D7BD-F8F4-4F43-84A9-5F0C6BD6EA25}"/>
          </ac:picMkLst>
        </pc:picChg>
        <pc:cxnChg chg="add del">
          <ac:chgData name="Manuel Ernesto Rodriguez Tudor" userId="229bcbe5b2de6f9c" providerId="LiveId" clId="{5957FC0E-6A31-48FB-AF2A-F469827DFD98}" dt="2021-03-16T18:12:46.573" v="235" actId="26606"/>
          <ac:cxnSpMkLst>
            <pc:docMk/>
            <pc:sldMk cId="1772911736" sldId="266"/>
            <ac:cxnSpMk id="12" creationId="{CDF57B02-07BB-407B-BB36-06D9C64A673E}"/>
          </ac:cxnSpMkLst>
        </pc:cxnChg>
        <pc:cxnChg chg="add del">
          <ac:chgData name="Manuel Ernesto Rodriguez Tudor" userId="229bcbe5b2de6f9c" providerId="LiveId" clId="{5957FC0E-6A31-48FB-AF2A-F469827DFD98}" dt="2021-03-16T18:12:46.573" v="235" actId="26606"/>
          <ac:cxnSpMkLst>
            <pc:docMk/>
            <pc:sldMk cId="1772911736" sldId="266"/>
            <ac:cxnSpMk id="14" creationId="{C6855964-C920-48EB-8804-74291211C8A9}"/>
          </ac:cxnSpMkLst>
        </pc:cxnChg>
        <pc:cxnChg chg="add del">
          <ac:chgData name="Manuel Ernesto Rodriguez Tudor" userId="229bcbe5b2de6f9c" providerId="LiveId" clId="{5957FC0E-6A31-48FB-AF2A-F469827DFD98}" dt="2021-03-16T18:12:46.573" v="234" actId="26606"/>
          <ac:cxnSpMkLst>
            <pc:docMk/>
            <pc:sldMk cId="1772911736" sldId="266"/>
            <ac:cxnSpMk id="21" creationId="{7F1E95A2-E5F1-4C8A-92DC-CE369D193924}"/>
          </ac:cxnSpMkLst>
        </pc:cxnChg>
        <pc:cxnChg chg="add del">
          <ac:chgData name="Manuel Ernesto Rodriguez Tudor" userId="229bcbe5b2de6f9c" providerId="LiveId" clId="{5957FC0E-6A31-48FB-AF2A-F469827DFD98}" dt="2021-03-16T18:12:46.573" v="234" actId="26606"/>
          <ac:cxnSpMkLst>
            <pc:docMk/>
            <pc:sldMk cId="1772911736" sldId="266"/>
            <ac:cxnSpMk id="23" creationId="{AFCF674C-D208-4497-A189-02E8503DA8F3}"/>
          </ac:cxnSpMkLst>
        </pc:cxnChg>
        <pc:cxnChg chg="add">
          <ac:chgData name="Manuel Ernesto Rodriguez Tudor" userId="229bcbe5b2de6f9c" providerId="LiveId" clId="{5957FC0E-6A31-48FB-AF2A-F469827DFD98}" dt="2021-03-16T18:12:46.573" v="235" actId="26606"/>
          <ac:cxnSpMkLst>
            <pc:docMk/>
            <pc:sldMk cId="1772911736" sldId="266"/>
            <ac:cxnSpMk id="26" creationId="{D2E57F3D-33BE-4306-87E6-245763719516}"/>
          </ac:cxnSpMkLst>
        </pc:cxnChg>
      </pc:sldChg>
      <pc:sldChg chg="addSp delSp modSp new mod setBg addAnim">
        <pc:chgData name="Manuel Ernesto Rodriguez Tudor" userId="229bcbe5b2de6f9c" providerId="LiveId" clId="{5957FC0E-6A31-48FB-AF2A-F469827DFD98}" dt="2021-03-16T18:17:27.764" v="286" actId="26606"/>
        <pc:sldMkLst>
          <pc:docMk/>
          <pc:sldMk cId="2739458450" sldId="267"/>
        </pc:sldMkLst>
        <pc:spChg chg="mod">
          <ac:chgData name="Manuel Ernesto Rodriguez Tudor" userId="229bcbe5b2de6f9c" providerId="LiveId" clId="{5957FC0E-6A31-48FB-AF2A-F469827DFD98}" dt="2021-03-16T18:17:27.764" v="286" actId="26606"/>
          <ac:spMkLst>
            <pc:docMk/>
            <pc:sldMk cId="2739458450" sldId="267"/>
            <ac:spMk id="2" creationId="{9981C237-F3FB-4319-A1D5-41E81626EC83}"/>
          </ac:spMkLst>
        </pc:spChg>
        <pc:spChg chg="add del mod">
          <ac:chgData name="Manuel Ernesto Rodriguez Tudor" userId="229bcbe5b2de6f9c" providerId="LiveId" clId="{5957FC0E-6A31-48FB-AF2A-F469827DFD98}" dt="2021-03-16T18:17:27.764" v="286" actId="26606"/>
          <ac:spMkLst>
            <pc:docMk/>
            <pc:sldMk cId="2739458450" sldId="267"/>
            <ac:spMk id="3" creationId="{D26E0C08-9B15-46AE-9531-8554BA147812}"/>
          </ac:spMkLst>
        </pc:spChg>
        <pc:spChg chg="add del">
          <ac:chgData name="Manuel Ernesto Rodriguez Tudor" userId="229bcbe5b2de6f9c" providerId="LiveId" clId="{5957FC0E-6A31-48FB-AF2A-F469827DFD98}" dt="2021-03-16T18:16:17.530" v="250" actId="26606"/>
          <ac:spMkLst>
            <pc:docMk/>
            <pc:sldMk cId="2739458450" sldId="267"/>
            <ac:spMk id="13" creationId="{33E93247-6229-44AB-A550-739E971E690B}"/>
          </ac:spMkLst>
        </pc:spChg>
        <pc:spChg chg="add del">
          <ac:chgData name="Manuel Ernesto Rodriguez Tudor" userId="229bcbe5b2de6f9c" providerId="LiveId" clId="{5957FC0E-6A31-48FB-AF2A-F469827DFD98}" dt="2021-03-16T18:16:17.530" v="250" actId="26606"/>
          <ac:spMkLst>
            <pc:docMk/>
            <pc:sldMk cId="2739458450" sldId="267"/>
            <ac:spMk id="15" creationId="{6BB6B482-ACCA-4938-8AEA-49D525C17221}"/>
          </ac:spMkLst>
        </pc:spChg>
        <pc:spChg chg="add del">
          <ac:chgData name="Manuel Ernesto Rodriguez Tudor" userId="229bcbe5b2de6f9c" providerId="LiveId" clId="{5957FC0E-6A31-48FB-AF2A-F469827DFD98}" dt="2021-03-16T18:16:17.530" v="250" actId="26606"/>
          <ac:spMkLst>
            <pc:docMk/>
            <pc:sldMk cId="2739458450" sldId="267"/>
            <ac:spMk id="17" creationId="{612349FF-7742-42ED-ADF3-238B5DDD176C}"/>
          </ac:spMkLst>
        </pc:spChg>
        <pc:spChg chg="add del">
          <ac:chgData name="Manuel Ernesto Rodriguez Tudor" userId="229bcbe5b2de6f9c" providerId="LiveId" clId="{5957FC0E-6A31-48FB-AF2A-F469827DFD98}" dt="2021-03-16T18:17:27.764" v="286" actId="26606"/>
          <ac:spMkLst>
            <pc:docMk/>
            <pc:sldMk cId="2739458450" sldId="267"/>
            <ac:spMk id="18" creationId="{33E93247-6229-44AB-A550-739E971E690B}"/>
          </ac:spMkLst>
        </pc:spChg>
        <pc:spChg chg="add del">
          <ac:chgData name="Manuel Ernesto Rodriguez Tudor" userId="229bcbe5b2de6f9c" providerId="LiveId" clId="{5957FC0E-6A31-48FB-AF2A-F469827DFD98}" dt="2021-03-16T18:17:27.764" v="286" actId="26606"/>
          <ac:spMkLst>
            <pc:docMk/>
            <pc:sldMk cId="2739458450" sldId="267"/>
            <ac:spMk id="23" creationId="{A5D67320-FCFD-4931-AAF7-C6C853329C7F}"/>
          </ac:spMkLst>
        </pc:spChg>
        <pc:spChg chg="add">
          <ac:chgData name="Manuel Ernesto Rodriguez Tudor" userId="229bcbe5b2de6f9c" providerId="LiveId" clId="{5957FC0E-6A31-48FB-AF2A-F469827DFD98}" dt="2021-03-16T18:17:27.764" v="286" actId="26606"/>
          <ac:spMkLst>
            <pc:docMk/>
            <pc:sldMk cId="2739458450" sldId="267"/>
            <ac:spMk id="34" creationId="{33E93247-6229-44AB-A550-739E971E690B}"/>
          </ac:spMkLst>
        </pc:spChg>
        <pc:spChg chg="add">
          <ac:chgData name="Manuel Ernesto Rodriguez Tudor" userId="229bcbe5b2de6f9c" providerId="LiveId" clId="{5957FC0E-6A31-48FB-AF2A-F469827DFD98}" dt="2021-03-16T18:17:27.764" v="286" actId="26606"/>
          <ac:spMkLst>
            <pc:docMk/>
            <pc:sldMk cId="2739458450" sldId="267"/>
            <ac:spMk id="36" creationId="{BC30665E-D592-446F-98EB-15F172A22697}"/>
          </ac:spMkLst>
        </pc:spChg>
        <pc:picChg chg="add del">
          <ac:chgData name="Manuel Ernesto Rodriguez Tudor" userId="229bcbe5b2de6f9c" providerId="LiveId" clId="{5957FC0E-6A31-48FB-AF2A-F469827DFD98}" dt="2021-03-16T18:16:17.530" v="250" actId="26606"/>
          <ac:picMkLst>
            <pc:docMk/>
            <pc:sldMk cId="2739458450" sldId="267"/>
            <ac:picMk id="5" creationId="{B905A6D9-920B-4A73-92D6-A8776D5C19D6}"/>
          </ac:picMkLst>
        </pc:picChg>
        <pc:picChg chg="add del mod">
          <ac:chgData name="Manuel Ernesto Rodriguez Tudor" userId="229bcbe5b2de6f9c" providerId="LiveId" clId="{5957FC0E-6A31-48FB-AF2A-F469827DFD98}" dt="2021-03-16T18:16:16.551" v="249"/>
          <ac:picMkLst>
            <pc:docMk/>
            <pc:sldMk cId="2739458450" sldId="267"/>
            <ac:picMk id="6" creationId="{1C278392-95AB-4980-99FF-CD826FB310C0}"/>
          </ac:picMkLst>
        </pc:picChg>
        <pc:picChg chg="add del mod">
          <ac:chgData name="Manuel Ernesto Rodriguez Tudor" userId="229bcbe5b2de6f9c" providerId="LiveId" clId="{5957FC0E-6A31-48FB-AF2A-F469827DFD98}" dt="2021-03-16T18:16:50.750" v="255"/>
          <ac:picMkLst>
            <pc:docMk/>
            <pc:sldMk cId="2739458450" sldId="267"/>
            <ac:picMk id="8" creationId="{655353FD-D1E5-4303-AC6F-05CB855DE197}"/>
          </ac:picMkLst>
        </pc:picChg>
        <pc:picChg chg="add mod">
          <ac:chgData name="Manuel Ernesto Rodriguez Tudor" userId="229bcbe5b2de6f9c" providerId="LiveId" clId="{5957FC0E-6A31-48FB-AF2A-F469827DFD98}" dt="2021-03-16T18:17:27.764" v="286" actId="26606"/>
          <ac:picMkLst>
            <pc:docMk/>
            <pc:sldMk cId="2739458450" sldId="267"/>
            <ac:picMk id="12" creationId="{F0A42A39-469E-4408-8863-07832D4459B0}"/>
          </ac:picMkLst>
        </pc:picChg>
        <pc:cxnChg chg="add del">
          <ac:chgData name="Manuel Ernesto Rodriguez Tudor" userId="229bcbe5b2de6f9c" providerId="LiveId" clId="{5957FC0E-6A31-48FB-AF2A-F469827DFD98}" dt="2021-03-16T18:16:17.530" v="250" actId="26606"/>
          <ac:cxnSpMkLst>
            <pc:docMk/>
            <pc:sldMk cId="2739458450" sldId="267"/>
            <ac:cxnSpMk id="9" creationId="{F64F9B95-9045-48D2-B9F3-2927E98F54AA}"/>
          </ac:cxnSpMkLst>
        </pc:cxnChg>
        <pc:cxnChg chg="add del">
          <ac:chgData name="Manuel Ernesto Rodriguez Tudor" userId="229bcbe5b2de6f9c" providerId="LiveId" clId="{5957FC0E-6A31-48FB-AF2A-F469827DFD98}" dt="2021-03-16T18:16:17.530" v="250" actId="26606"/>
          <ac:cxnSpMkLst>
            <pc:docMk/>
            <pc:sldMk cId="2739458450" sldId="267"/>
            <ac:cxnSpMk id="11" creationId="{085AA86F-6A4D-4BCB-A045-D992CDC2959B}"/>
          </ac:cxnSpMkLst>
        </pc:cxnChg>
        <pc:cxnChg chg="add del">
          <ac:chgData name="Manuel Ernesto Rodriguez Tudor" userId="229bcbe5b2de6f9c" providerId="LiveId" clId="{5957FC0E-6A31-48FB-AF2A-F469827DFD98}" dt="2021-03-16T18:17:27.764" v="286" actId="26606"/>
          <ac:cxnSpMkLst>
            <pc:docMk/>
            <pc:sldMk cId="2739458450" sldId="267"/>
            <ac:cxnSpMk id="14" creationId="{F64F9B95-9045-48D2-B9F3-2927E98F54AA}"/>
          </ac:cxnSpMkLst>
        </pc:cxnChg>
        <pc:cxnChg chg="add del">
          <ac:chgData name="Manuel Ernesto Rodriguez Tudor" userId="229bcbe5b2de6f9c" providerId="LiveId" clId="{5957FC0E-6A31-48FB-AF2A-F469827DFD98}" dt="2021-03-16T18:17:27.764" v="286" actId="26606"/>
          <ac:cxnSpMkLst>
            <pc:docMk/>
            <pc:sldMk cId="2739458450" sldId="267"/>
            <ac:cxnSpMk id="16" creationId="{085AA86F-6A4D-4BCB-A045-D992CDC2959B}"/>
          </ac:cxnSpMkLst>
        </pc:cxnChg>
        <pc:cxnChg chg="add del">
          <ac:chgData name="Manuel Ernesto Rodriguez Tudor" userId="229bcbe5b2de6f9c" providerId="LiveId" clId="{5957FC0E-6A31-48FB-AF2A-F469827DFD98}" dt="2021-03-16T18:16:17.530" v="250" actId="26606"/>
          <ac:cxnSpMkLst>
            <pc:docMk/>
            <pc:sldMk cId="2739458450" sldId="267"/>
            <ac:cxnSpMk id="19" creationId="{EE2E603F-4A95-4FE8-BB06-211DFD75DBEF}"/>
          </ac:cxnSpMkLst>
        </pc:cxnChg>
        <pc:cxnChg chg="add del">
          <ac:chgData name="Manuel Ernesto Rodriguez Tudor" userId="229bcbe5b2de6f9c" providerId="LiveId" clId="{5957FC0E-6A31-48FB-AF2A-F469827DFD98}" dt="2021-03-16T18:16:17.530" v="250" actId="26606"/>
          <ac:cxnSpMkLst>
            <pc:docMk/>
            <pc:sldMk cId="2739458450" sldId="267"/>
            <ac:cxnSpMk id="21" creationId="{2CF06E40-3ECB-4820-95B5-8A70B07D4B47}"/>
          </ac:cxnSpMkLst>
        </pc:cxnChg>
        <pc:cxnChg chg="add del">
          <ac:chgData name="Manuel Ernesto Rodriguez Tudor" userId="229bcbe5b2de6f9c" providerId="LiveId" clId="{5957FC0E-6A31-48FB-AF2A-F469827DFD98}" dt="2021-03-16T18:17:27.764" v="286" actId="26606"/>
          <ac:cxnSpMkLst>
            <pc:docMk/>
            <pc:sldMk cId="2739458450" sldId="267"/>
            <ac:cxnSpMk id="25" creationId="{EE2E603F-4A95-4FE8-BB06-211DFD75DBEF}"/>
          </ac:cxnSpMkLst>
        </pc:cxnChg>
        <pc:cxnChg chg="add">
          <ac:chgData name="Manuel Ernesto Rodriguez Tudor" userId="229bcbe5b2de6f9c" providerId="LiveId" clId="{5957FC0E-6A31-48FB-AF2A-F469827DFD98}" dt="2021-03-16T18:17:27.764" v="286" actId="26606"/>
          <ac:cxnSpMkLst>
            <pc:docMk/>
            <pc:sldMk cId="2739458450" sldId="267"/>
            <ac:cxnSpMk id="30" creationId="{F64F9B95-9045-48D2-B9F3-2927E98F54AA}"/>
          </ac:cxnSpMkLst>
        </pc:cxnChg>
        <pc:cxnChg chg="add">
          <ac:chgData name="Manuel Ernesto Rodriguez Tudor" userId="229bcbe5b2de6f9c" providerId="LiveId" clId="{5957FC0E-6A31-48FB-AF2A-F469827DFD98}" dt="2021-03-16T18:17:27.764" v="286" actId="26606"/>
          <ac:cxnSpMkLst>
            <pc:docMk/>
            <pc:sldMk cId="2739458450" sldId="267"/>
            <ac:cxnSpMk id="32" creationId="{085AA86F-6A4D-4BCB-A045-D992CDC2959B}"/>
          </ac:cxnSpMkLst>
        </pc:cxnChg>
        <pc:cxnChg chg="add">
          <ac:chgData name="Manuel Ernesto Rodriguez Tudor" userId="229bcbe5b2de6f9c" providerId="LiveId" clId="{5957FC0E-6A31-48FB-AF2A-F469827DFD98}" dt="2021-03-16T18:17:27.764" v="286" actId="26606"/>
          <ac:cxnSpMkLst>
            <pc:docMk/>
            <pc:sldMk cId="2739458450" sldId="267"/>
            <ac:cxnSpMk id="38" creationId="{EE2E603F-4A95-4FE8-BB06-211DFD75DBEF}"/>
          </ac:cxnSpMkLst>
        </pc:cxnChg>
      </pc:sldChg>
      <pc:sldChg chg="addSp delSp modSp new mod setBg addAnim">
        <pc:chgData name="Manuel Ernesto Rodriguez Tudor" userId="229bcbe5b2de6f9c" providerId="LiveId" clId="{5957FC0E-6A31-48FB-AF2A-F469827DFD98}" dt="2021-03-16T18:19:30.402" v="312"/>
        <pc:sldMkLst>
          <pc:docMk/>
          <pc:sldMk cId="179166953" sldId="268"/>
        </pc:sldMkLst>
        <pc:spChg chg="mod">
          <ac:chgData name="Manuel Ernesto Rodriguez Tudor" userId="229bcbe5b2de6f9c" providerId="LiveId" clId="{5957FC0E-6A31-48FB-AF2A-F469827DFD98}" dt="2021-03-16T18:19:30.402" v="311" actId="26606"/>
          <ac:spMkLst>
            <pc:docMk/>
            <pc:sldMk cId="179166953" sldId="268"/>
            <ac:spMk id="2" creationId="{9C7B129E-6EA7-479D-A0DE-4533598A2F4C}"/>
          </ac:spMkLst>
        </pc:spChg>
        <pc:spChg chg="mod">
          <ac:chgData name="Manuel Ernesto Rodriguez Tudor" userId="229bcbe5b2de6f9c" providerId="LiveId" clId="{5957FC0E-6A31-48FB-AF2A-F469827DFD98}" dt="2021-03-16T18:19:30.402" v="311" actId="26606"/>
          <ac:spMkLst>
            <pc:docMk/>
            <pc:sldMk cId="179166953" sldId="268"/>
            <ac:spMk id="3" creationId="{E3FBDAFF-3D16-4FFC-BBCF-F5D09BE4E76B}"/>
          </ac:spMkLst>
        </pc:spChg>
        <pc:spChg chg="add">
          <ac:chgData name="Manuel Ernesto Rodriguez Tudor" userId="229bcbe5b2de6f9c" providerId="LiveId" clId="{5957FC0E-6A31-48FB-AF2A-F469827DFD98}" dt="2021-03-16T18:19:30.402" v="311" actId="26606"/>
          <ac:spMkLst>
            <pc:docMk/>
            <pc:sldMk cId="179166953" sldId="268"/>
            <ac:spMk id="16" creationId="{85CB65D0-496F-4797-A015-C85839E35D1A}"/>
          </ac:spMkLst>
        </pc:spChg>
        <pc:spChg chg="add">
          <ac:chgData name="Manuel Ernesto Rodriguez Tudor" userId="229bcbe5b2de6f9c" providerId="LiveId" clId="{5957FC0E-6A31-48FB-AF2A-F469827DFD98}" dt="2021-03-16T18:19:30.402" v="311" actId="26606"/>
          <ac:spMkLst>
            <pc:docMk/>
            <pc:sldMk cId="179166953" sldId="268"/>
            <ac:spMk id="18" creationId="{95D2C779-8883-4E5F-A170-0F464918C1B7}"/>
          </ac:spMkLst>
        </pc:spChg>
        <pc:picChg chg="add del mod">
          <ac:chgData name="Manuel Ernesto Rodriguez Tudor" userId="229bcbe5b2de6f9c" providerId="LiveId" clId="{5957FC0E-6A31-48FB-AF2A-F469827DFD98}" dt="2021-03-16T18:18:47.460" v="309"/>
          <ac:picMkLst>
            <pc:docMk/>
            <pc:sldMk cId="179166953" sldId="268"/>
            <ac:picMk id="5" creationId="{F519FDA9-DC0E-479F-B48B-4B3358DB641B}"/>
          </ac:picMkLst>
        </pc:picChg>
        <pc:picChg chg="add mod ord">
          <ac:chgData name="Manuel Ernesto Rodriguez Tudor" userId="229bcbe5b2de6f9c" providerId="LiveId" clId="{5957FC0E-6A31-48FB-AF2A-F469827DFD98}" dt="2021-03-16T18:19:30.402" v="311" actId="26606"/>
          <ac:picMkLst>
            <pc:docMk/>
            <pc:sldMk cId="179166953" sldId="268"/>
            <ac:picMk id="7" creationId="{2E6A7E49-D5F4-4C89-A0C1-62EDD3859E2E}"/>
          </ac:picMkLst>
        </pc:picChg>
        <pc:cxnChg chg="add">
          <ac:chgData name="Manuel Ernesto Rodriguez Tudor" userId="229bcbe5b2de6f9c" providerId="LiveId" clId="{5957FC0E-6A31-48FB-AF2A-F469827DFD98}" dt="2021-03-16T18:19:30.402" v="311" actId="26606"/>
          <ac:cxnSpMkLst>
            <pc:docMk/>
            <pc:sldMk cId="179166953" sldId="268"/>
            <ac:cxnSpMk id="12" creationId="{F64F9B95-9045-48D2-B9F3-2927E98F54AA}"/>
          </ac:cxnSpMkLst>
        </pc:cxnChg>
        <pc:cxnChg chg="add">
          <ac:chgData name="Manuel Ernesto Rodriguez Tudor" userId="229bcbe5b2de6f9c" providerId="LiveId" clId="{5957FC0E-6A31-48FB-AF2A-F469827DFD98}" dt="2021-03-16T18:19:30.402" v="311" actId="26606"/>
          <ac:cxnSpMkLst>
            <pc:docMk/>
            <pc:sldMk cId="179166953" sldId="268"/>
            <ac:cxnSpMk id="14" creationId="{085AA86F-6A4D-4BCB-A045-D992CDC2959B}"/>
          </ac:cxnSpMkLst>
        </pc:cxnChg>
        <pc:cxnChg chg="add">
          <ac:chgData name="Manuel Ernesto Rodriguez Tudor" userId="229bcbe5b2de6f9c" providerId="LiveId" clId="{5957FC0E-6A31-48FB-AF2A-F469827DFD98}" dt="2021-03-16T18:19:30.402" v="311" actId="26606"/>
          <ac:cxnSpMkLst>
            <pc:docMk/>
            <pc:sldMk cId="179166953" sldId="268"/>
            <ac:cxnSpMk id="20" creationId="{BD96A694-258D-4418-A83C-B9BA72FD44B8}"/>
          </ac:cxnSpMkLst>
        </pc:cxnChg>
      </pc:sldChg>
      <pc:sldChg chg="addSp modSp new mod setBg addAnim">
        <pc:chgData name="Manuel Ernesto Rodriguez Tudor" userId="229bcbe5b2de6f9c" providerId="LiveId" clId="{5957FC0E-6A31-48FB-AF2A-F469827DFD98}" dt="2021-03-16T18:20:51.761" v="339"/>
        <pc:sldMkLst>
          <pc:docMk/>
          <pc:sldMk cId="4019536067" sldId="269"/>
        </pc:sldMkLst>
        <pc:spChg chg="mod">
          <ac:chgData name="Manuel Ernesto Rodriguez Tudor" userId="229bcbe5b2de6f9c" providerId="LiveId" clId="{5957FC0E-6A31-48FB-AF2A-F469827DFD98}" dt="2021-03-16T18:20:51.761" v="338" actId="26606"/>
          <ac:spMkLst>
            <pc:docMk/>
            <pc:sldMk cId="4019536067" sldId="269"/>
            <ac:spMk id="2" creationId="{D8545E1D-4A73-4931-B5BD-C737FD1BBCF6}"/>
          </ac:spMkLst>
        </pc:spChg>
        <pc:spChg chg="mod">
          <ac:chgData name="Manuel Ernesto Rodriguez Tudor" userId="229bcbe5b2de6f9c" providerId="LiveId" clId="{5957FC0E-6A31-48FB-AF2A-F469827DFD98}" dt="2021-03-16T18:20:51.761" v="338" actId="26606"/>
          <ac:spMkLst>
            <pc:docMk/>
            <pc:sldMk cId="4019536067" sldId="269"/>
            <ac:spMk id="3" creationId="{A572D3A6-D780-478C-A7DF-D27D03AED2C0}"/>
          </ac:spMkLst>
        </pc:spChg>
        <pc:spChg chg="add">
          <ac:chgData name="Manuel Ernesto Rodriguez Tudor" userId="229bcbe5b2de6f9c" providerId="LiveId" clId="{5957FC0E-6A31-48FB-AF2A-F469827DFD98}" dt="2021-03-16T18:20:51.761" v="338" actId="26606"/>
          <ac:spMkLst>
            <pc:docMk/>
            <pc:sldMk cId="4019536067" sldId="269"/>
            <ac:spMk id="14" creationId="{85CB65D0-496F-4797-A015-C85839E35D1A}"/>
          </ac:spMkLst>
        </pc:spChg>
        <pc:spChg chg="add">
          <ac:chgData name="Manuel Ernesto Rodriguez Tudor" userId="229bcbe5b2de6f9c" providerId="LiveId" clId="{5957FC0E-6A31-48FB-AF2A-F469827DFD98}" dt="2021-03-16T18:20:51.761" v="338" actId="26606"/>
          <ac:spMkLst>
            <pc:docMk/>
            <pc:sldMk cId="4019536067" sldId="269"/>
            <ac:spMk id="16" creationId="{95D2C779-8883-4E5F-A170-0F464918C1B7}"/>
          </ac:spMkLst>
        </pc:spChg>
        <pc:picChg chg="add mod ord">
          <ac:chgData name="Manuel Ernesto Rodriguez Tudor" userId="229bcbe5b2de6f9c" providerId="LiveId" clId="{5957FC0E-6A31-48FB-AF2A-F469827DFD98}" dt="2021-03-16T18:20:51.761" v="338" actId="26606"/>
          <ac:picMkLst>
            <pc:docMk/>
            <pc:sldMk cId="4019536067" sldId="269"/>
            <ac:picMk id="5" creationId="{E1CC09AB-85A3-4F00-98B0-49B68A18576A}"/>
          </ac:picMkLst>
        </pc:picChg>
        <pc:cxnChg chg="add">
          <ac:chgData name="Manuel Ernesto Rodriguez Tudor" userId="229bcbe5b2de6f9c" providerId="LiveId" clId="{5957FC0E-6A31-48FB-AF2A-F469827DFD98}" dt="2021-03-16T18:20:51.761" v="338" actId="26606"/>
          <ac:cxnSpMkLst>
            <pc:docMk/>
            <pc:sldMk cId="4019536067" sldId="269"/>
            <ac:cxnSpMk id="10" creationId="{F64F9B95-9045-48D2-B9F3-2927E98F54AA}"/>
          </ac:cxnSpMkLst>
        </pc:cxnChg>
        <pc:cxnChg chg="add">
          <ac:chgData name="Manuel Ernesto Rodriguez Tudor" userId="229bcbe5b2de6f9c" providerId="LiveId" clId="{5957FC0E-6A31-48FB-AF2A-F469827DFD98}" dt="2021-03-16T18:20:51.761" v="338" actId="26606"/>
          <ac:cxnSpMkLst>
            <pc:docMk/>
            <pc:sldMk cId="4019536067" sldId="269"/>
            <ac:cxnSpMk id="12" creationId="{085AA86F-6A4D-4BCB-A045-D992CDC2959B}"/>
          </ac:cxnSpMkLst>
        </pc:cxnChg>
        <pc:cxnChg chg="add">
          <ac:chgData name="Manuel Ernesto Rodriguez Tudor" userId="229bcbe5b2de6f9c" providerId="LiveId" clId="{5957FC0E-6A31-48FB-AF2A-F469827DFD98}" dt="2021-03-16T18:20:51.761" v="338" actId="26606"/>
          <ac:cxnSpMkLst>
            <pc:docMk/>
            <pc:sldMk cId="4019536067" sldId="269"/>
            <ac:cxnSpMk id="18" creationId="{BD96A694-258D-4418-A83C-B9BA72FD44B8}"/>
          </ac:cxnSpMkLst>
        </pc:cxnChg>
      </pc:sldChg>
      <pc:sldChg chg="addSp delSp modSp new mod setBg addAnim delAnim">
        <pc:chgData name="Manuel Ernesto Rodriguez Tudor" userId="229bcbe5b2de6f9c" providerId="LiveId" clId="{5957FC0E-6A31-48FB-AF2A-F469827DFD98}" dt="2021-03-16T18:26:43.963" v="392" actId="26606"/>
        <pc:sldMkLst>
          <pc:docMk/>
          <pc:sldMk cId="1462359288" sldId="270"/>
        </pc:sldMkLst>
        <pc:spChg chg="mod">
          <ac:chgData name="Manuel Ernesto Rodriguez Tudor" userId="229bcbe5b2de6f9c" providerId="LiveId" clId="{5957FC0E-6A31-48FB-AF2A-F469827DFD98}" dt="2021-03-16T18:26:43.963" v="392" actId="26606"/>
          <ac:spMkLst>
            <pc:docMk/>
            <pc:sldMk cId="1462359288" sldId="270"/>
            <ac:spMk id="2" creationId="{F1C2ECF0-A543-49C2-AD93-D94A9C5EB8BA}"/>
          </ac:spMkLst>
        </pc:spChg>
        <pc:spChg chg="mod">
          <ac:chgData name="Manuel Ernesto Rodriguez Tudor" userId="229bcbe5b2de6f9c" providerId="LiveId" clId="{5957FC0E-6A31-48FB-AF2A-F469827DFD98}" dt="2021-03-16T18:26:43.963" v="392" actId="26606"/>
          <ac:spMkLst>
            <pc:docMk/>
            <pc:sldMk cId="1462359288" sldId="270"/>
            <ac:spMk id="3" creationId="{D52B852A-C173-4E4A-9DD1-1BD48C5FC055}"/>
          </ac:spMkLst>
        </pc:spChg>
        <pc:spChg chg="add del">
          <ac:chgData name="Manuel Ernesto Rodriguez Tudor" userId="229bcbe5b2de6f9c" providerId="LiveId" clId="{5957FC0E-6A31-48FB-AF2A-F469827DFD98}" dt="2021-03-16T18:26:43.963" v="392" actId="26606"/>
          <ac:spMkLst>
            <pc:docMk/>
            <pc:sldMk cId="1462359288" sldId="270"/>
            <ac:spMk id="14" creationId="{85CB65D0-496F-4797-A015-C85839E35D1A}"/>
          </ac:spMkLst>
        </pc:spChg>
        <pc:spChg chg="add del">
          <ac:chgData name="Manuel Ernesto Rodriguez Tudor" userId="229bcbe5b2de6f9c" providerId="LiveId" clId="{5957FC0E-6A31-48FB-AF2A-F469827DFD98}" dt="2021-03-16T18:26:43.963" v="392" actId="26606"/>
          <ac:spMkLst>
            <pc:docMk/>
            <pc:sldMk cId="1462359288" sldId="270"/>
            <ac:spMk id="16" creationId="{95D2C779-8883-4E5F-A170-0F464918C1B7}"/>
          </ac:spMkLst>
        </pc:spChg>
        <pc:spChg chg="add del">
          <ac:chgData name="Manuel Ernesto Rodriguez Tudor" userId="229bcbe5b2de6f9c" providerId="LiveId" clId="{5957FC0E-6A31-48FB-AF2A-F469827DFD98}" dt="2021-03-16T18:26:32.973" v="388" actId="26606"/>
          <ac:spMkLst>
            <pc:docMk/>
            <pc:sldMk cId="1462359288" sldId="270"/>
            <ac:spMk id="27" creationId="{33E93247-6229-44AB-A550-739E971E690B}"/>
          </ac:spMkLst>
        </pc:spChg>
        <pc:spChg chg="add del">
          <ac:chgData name="Manuel Ernesto Rodriguez Tudor" userId="229bcbe5b2de6f9c" providerId="LiveId" clId="{5957FC0E-6A31-48FB-AF2A-F469827DFD98}" dt="2021-03-16T18:26:32.973" v="388" actId="26606"/>
          <ac:spMkLst>
            <pc:docMk/>
            <pc:sldMk cId="1462359288" sldId="270"/>
            <ac:spMk id="29" creationId="{A5D67320-FCFD-4931-AAF7-C6C853329C7F}"/>
          </ac:spMkLst>
        </pc:spChg>
        <pc:spChg chg="add del">
          <ac:chgData name="Manuel Ernesto Rodriguez Tudor" userId="229bcbe5b2de6f9c" providerId="LiveId" clId="{5957FC0E-6A31-48FB-AF2A-F469827DFD98}" dt="2021-03-16T18:26:43.932" v="391" actId="26606"/>
          <ac:spMkLst>
            <pc:docMk/>
            <pc:sldMk cId="1462359288" sldId="270"/>
            <ac:spMk id="35" creationId="{85CB65D0-496F-4797-A015-C85839E35D1A}"/>
          </ac:spMkLst>
        </pc:spChg>
        <pc:spChg chg="add del">
          <ac:chgData name="Manuel Ernesto Rodriguez Tudor" userId="229bcbe5b2de6f9c" providerId="LiveId" clId="{5957FC0E-6A31-48FB-AF2A-F469827DFD98}" dt="2021-03-16T18:26:43.932" v="391" actId="26606"/>
          <ac:spMkLst>
            <pc:docMk/>
            <pc:sldMk cId="1462359288" sldId="270"/>
            <ac:spMk id="36" creationId="{95D2C779-8883-4E5F-A170-0F464918C1B7}"/>
          </ac:spMkLst>
        </pc:spChg>
        <pc:spChg chg="add">
          <ac:chgData name="Manuel Ernesto Rodriguez Tudor" userId="229bcbe5b2de6f9c" providerId="LiveId" clId="{5957FC0E-6A31-48FB-AF2A-F469827DFD98}" dt="2021-03-16T18:26:43.963" v="392" actId="26606"/>
          <ac:spMkLst>
            <pc:docMk/>
            <pc:sldMk cId="1462359288" sldId="270"/>
            <ac:spMk id="41" creationId="{33E93247-6229-44AB-A550-739E971E690B}"/>
          </ac:spMkLst>
        </pc:spChg>
        <pc:spChg chg="add">
          <ac:chgData name="Manuel Ernesto Rodriguez Tudor" userId="229bcbe5b2de6f9c" providerId="LiveId" clId="{5957FC0E-6A31-48FB-AF2A-F469827DFD98}" dt="2021-03-16T18:26:43.963" v="392" actId="26606"/>
          <ac:spMkLst>
            <pc:docMk/>
            <pc:sldMk cId="1462359288" sldId="270"/>
            <ac:spMk id="42" creationId="{A5D67320-FCFD-4931-AAF7-C6C853329C7F}"/>
          </ac:spMkLst>
        </pc:spChg>
        <pc:picChg chg="add mod ord">
          <ac:chgData name="Manuel Ernesto Rodriguez Tudor" userId="229bcbe5b2de6f9c" providerId="LiveId" clId="{5957FC0E-6A31-48FB-AF2A-F469827DFD98}" dt="2021-03-16T18:26:43.963" v="392" actId="26606"/>
          <ac:picMkLst>
            <pc:docMk/>
            <pc:sldMk cId="1462359288" sldId="270"/>
            <ac:picMk id="5" creationId="{4360A445-07F0-47D8-81C8-EE910BFC8FC2}"/>
          </ac:picMkLst>
        </pc:picChg>
        <pc:cxnChg chg="add del">
          <ac:chgData name="Manuel Ernesto Rodriguez Tudor" userId="229bcbe5b2de6f9c" providerId="LiveId" clId="{5957FC0E-6A31-48FB-AF2A-F469827DFD98}" dt="2021-03-16T18:26:43.963" v="392" actId="26606"/>
          <ac:cxnSpMkLst>
            <pc:docMk/>
            <pc:sldMk cId="1462359288" sldId="270"/>
            <ac:cxnSpMk id="10" creationId="{F64F9B95-9045-48D2-B9F3-2927E98F54AA}"/>
          </ac:cxnSpMkLst>
        </pc:cxnChg>
        <pc:cxnChg chg="add del">
          <ac:chgData name="Manuel Ernesto Rodriguez Tudor" userId="229bcbe5b2de6f9c" providerId="LiveId" clId="{5957FC0E-6A31-48FB-AF2A-F469827DFD98}" dt="2021-03-16T18:26:43.963" v="392" actId="26606"/>
          <ac:cxnSpMkLst>
            <pc:docMk/>
            <pc:sldMk cId="1462359288" sldId="270"/>
            <ac:cxnSpMk id="12" creationId="{085AA86F-6A4D-4BCB-A045-D992CDC2959B}"/>
          </ac:cxnSpMkLst>
        </pc:cxnChg>
        <pc:cxnChg chg="add del">
          <ac:chgData name="Manuel Ernesto Rodriguez Tudor" userId="229bcbe5b2de6f9c" providerId="LiveId" clId="{5957FC0E-6A31-48FB-AF2A-F469827DFD98}" dt="2021-03-16T18:26:43.963" v="392" actId="26606"/>
          <ac:cxnSpMkLst>
            <pc:docMk/>
            <pc:sldMk cId="1462359288" sldId="270"/>
            <ac:cxnSpMk id="18" creationId="{BD96A694-258D-4418-A83C-B9BA72FD44B8}"/>
          </ac:cxnSpMkLst>
        </pc:cxnChg>
        <pc:cxnChg chg="add del">
          <ac:chgData name="Manuel Ernesto Rodriguez Tudor" userId="229bcbe5b2de6f9c" providerId="LiveId" clId="{5957FC0E-6A31-48FB-AF2A-F469827DFD98}" dt="2021-03-16T18:26:32.973" v="388" actId="26606"/>
          <ac:cxnSpMkLst>
            <pc:docMk/>
            <pc:sldMk cId="1462359288" sldId="270"/>
            <ac:cxnSpMk id="23" creationId="{F64F9B95-9045-48D2-B9F3-2927E98F54AA}"/>
          </ac:cxnSpMkLst>
        </pc:cxnChg>
        <pc:cxnChg chg="add del">
          <ac:chgData name="Manuel Ernesto Rodriguez Tudor" userId="229bcbe5b2de6f9c" providerId="LiveId" clId="{5957FC0E-6A31-48FB-AF2A-F469827DFD98}" dt="2021-03-16T18:26:32.973" v="388" actId="26606"/>
          <ac:cxnSpMkLst>
            <pc:docMk/>
            <pc:sldMk cId="1462359288" sldId="270"/>
            <ac:cxnSpMk id="25" creationId="{085AA86F-6A4D-4BCB-A045-D992CDC2959B}"/>
          </ac:cxnSpMkLst>
        </pc:cxnChg>
        <pc:cxnChg chg="add del">
          <ac:chgData name="Manuel Ernesto Rodriguez Tudor" userId="229bcbe5b2de6f9c" providerId="LiveId" clId="{5957FC0E-6A31-48FB-AF2A-F469827DFD98}" dt="2021-03-16T18:26:32.973" v="388" actId="26606"/>
          <ac:cxnSpMkLst>
            <pc:docMk/>
            <pc:sldMk cId="1462359288" sldId="270"/>
            <ac:cxnSpMk id="31" creationId="{EE2E603F-4A95-4FE8-BB06-211DFD75DBEF}"/>
          </ac:cxnSpMkLst>
        </pc:cxnChg>
        <pc:cxnChg chg="add del">
          <ac:chgData name="Manuel Ernesto Rodriguez Tudor" userId="229bcbe5b2de6f9c" providerId="LiveId" clId="{5957FC0E-6A31-48FB-AF2A-F469827DFD98}" dt="2021-03-16T18:26:43.932" v="391" actId="26606"/>
          <ac:cxnSpMkLst>
            <pc:docMk/>
            <pc:sldMk cId="1462359288" sldId="270"/>
            <ac:cxnSpMk id="33" creationId="{F64F9B95-9045-48D2-B9F3-2927E98F54AA}"/>
          </ac:cxnSpMkLst>
        </pc:cxnChg>
        <pc:cxnChg chg="add del">
          <ac:chgData name="Manuel Ernesto Rodriguez Tudor" userId="229bcbe5b2de6f9c" providerId="LiveId" clId="{5957FC0E-6A31-48FB-AF2A-F469827DFD98}" dt="2021-03-16T18:26:43.932" v="391" actId="26606"/>
          <ac:cxnSpMkLst>
            <pc:docMk/>
            <pc:sldMk cId="1462359288" sldId="270"/>
            <ac:cxnSpMk id="34" creationId="{085AA86F-6A4D-4BCB-A045-D992CDC2959B}"/>
          </ac:cxnSpMkLst>
        </pc:cxnChg>
        <pc:cxnChg chg="add del">
          <ac:chgData name="Manuel Ernesto Rodriguez Tudor" userId="229bcbe5b2de6f9c" providerId="LiveId" clId="{5957FC0E-6A31-48FB-AF2A-F469827DFD98}" dt="2021-03-16T18:26:43.932" v="391" actId="26606"/>
          <ac:cxnSpMkLst>
            <pc:docMk/>
            <pc:sldMk cId="1462359288" sldId="270"/>
            <ac:cxnSpMk id="37" creationId="{BD96A694-258D-4418-A83C-B9BA72FD44B8}"/>
          </ac:cxnSpMkLst>
        </pc:cxnChg>
        <pc:cxnChg chg="add">
          <ac:chgData name="Manuel Ernesto Rodriguez Tudor" userId="229bcbe5b2de6f9c" providerId="LiveId" clId="{5957FC0E-6A31-48FB-AF2A-F469827DFD98}" dt="2021-03-16T18:26:43.963" v="392" actId="26606"/>
          <ac:cxnSpMkLst>
            <pc:docMk/>
            <pc:sldMk cId="1462359288" sldId="270"/>
            <ac:cxnSpMk id="39" creationId="{F64F9B95-9045-48D2-B9F3-2927E98F54AA}"/>
          </ac:cxnSpMkLst>
        </pc:cxnChg>
        <pc:cxnChg chg="add">
          <ac:chgData name="Manuel Ernesto Rodriguez Tudor" userId="229bcbe5b2de6f9c" providerId="LiveId" clId="{5957FC0E-6A31-48FB-AF2A-F469827DFD98}" dt="2021-03-16T18:26:43.963" v="392" actId="26606"/>
          <ac:cxnSpMkLst>
            <pc:docMk/>
            <pc:sldMk cId="1462359288" sldId="270"/>
            <ac:cxnSpMk id="40" creationId="{085AA86F-6A4D-4BCB-A045-D992CDC2959B}"/>
          </ac:cxnSpMkLst>
        </pc:cxnChg>
        <pc:cxnChg chg="add">
          <ac:chgData name="Manuel Ernesto Rodriguez Tudor" userId="229bcbe5b2de6f9c" providerId="LiveId" clId="{5957FC0E-6A31-48FB-AF2A-F469827DFD98}" dt="2021-03-16T18:26:43.963" v="392" actId="26606"/>
          <ac:cxnSpMkLst>
            <pc:docMk/>
            <pc:sldMk cId="1462359288" sldId="270"/>
            <ac:cxnSpMk id="43" creationId="{EE2E603F-4A95-4FE8-BB06-211DFD75DBEF}"/>
          </ac:cxnSpMkLst>
        </pc:cxnChg>
      </pc:sldChg>
      <pc:sldChg chg="addSp delSp modSp new mod setBg">
        <pc:chgData name="Manuel Ernesto Rodriguez Tudor" userId="229bcbe5b2de6f9c" providerId="LiveId" clId="{5957FC0E-6A31-48FB-AF2A-F469827DFD98}" dt="2021-03-16T18:55:29.395" v="606" actId="14100"/>
        <pc:sldMkLst>
          <pc:docMk/>
          <pc:sldMk cId="1039700504" sldId="271"/>
        </pc:sldMkLst>
        <pc:spChg chg="mod ord">
          <ac:chgData name="Manuel Ernesto Rodriguez Tudor" userId="229bcbe5b2de6f9c" providerId="LiveId" clId="{5957FC0E-6A31-48FB-AF2A-F469827DFD98}" dt="2021-03-16T18:55:29.395" v="606" actId="14100"/>
          <ac:spMkLst>
            <pc:docMk/>
            <pc:sldMk cId="1039700504" sldId="271"/>
            <ac:spMk id="2" creationId="{970F4984-FC0B-45DA-B330-0BE70D17F6A0}"/>
          </ac:spMkLst>
        </pc:spChg>
        <pc:spChg chg="del">
          <ac:chgData name="Manuel Ernesto Rodriguez Tudor" userId="229bcbe5b2de6f9c" providerId="LiveId" clId="{5957FC0E-6A31-48FB-AF2A-F469827DFD98}" dt="2021-03-16T18:27:57.811" v="400"/>
          <ac:spMkLst>
            <pc:docMk/>
            <pc:sldMk cId="1039700504" sldId="271"/>
            <ac:spMk id="3" creationId="{7E55724A-AC3D-4299-A4E3-E2F81BD4810A}"/>
          </ac:spMkLst>
        </pc:spChg>
        <pc:spChg chg="add">
          <ac:chgData name="Manuel Ernesto Rodriguez Tudor" userId="229bcbe5b2de6f9c" providerId="LiveId" clId="{5957FC0E-6A31-48FB-AF2A-F469827DFD98}" dt="2021-03-16T18:28:00.355" v="403" actId="26606"/>
          <ac:spMkLst>
            <pc:docMk/>
            <pc:sldMk cId="1039700504" sldId="271"/>
            <ac:spMk id="14" creationId="{85CB65D0-496F-4797-A015-C85839E35D1A}"/>
          </ac:spMkLst>
        </pc:spChg>
        <pc:spChg chg="add">
          <ac:chgData name="Manuel Ernesto Rodriguez Tudor" userId="229bcbe5b2de6f9c" providerId="LiveId" clId="{5957FC0E-6A31-48FB-AF2A-F469827DFD98}" dt="2021-03-16T18:28:00.355" v="403" actId="26606"/>
          <ac:spMkLst>
            <pc:docMk/>
            <pc:sldMk cId="1039700504" sldId="271"/>
            <ac:spMk id="16" creationId="{95D2C779-8883-4E5F-A170-0F464918C1B7}"/>
          </ac:spMkLst>
        </pc:spChg>
        <pc:picChg chg="add mod">
          <ac:chgData name="Manuel Ernesto Rodriguez Tudor" userId="229bcbe5b2de6f9c" providerId="LiveId" clId="{5957FC0E-6A31-48FB-AF2A-F469827DFD98}" dt="2021-03-16T18:28:00.355" v="403" actId="26606"/>
          <ac:picMkLst>
            <pc:docMk/>
            <pc:sldMk cId="1039700504" sldId="271"/>
            <ac:picMk id="5" creationId="{45878961-2DDE-4FC9-B285-DD44715D14F7}"/>
          </ac:picMkLst>
        </pc:picChg>
        <pc:cxnChg chg="add">
          <ac:chgData name="Manuel Ernesto Rodriguez Tudor" userId="229bcbe5b2de6f9c" providerId="LiveId" clId="{5957FC0E-6A31-48FB-AF2A-F469827DFD98}" dt="2021-03-16T18:28:00.355" v="403" actId="26606"/>
          <ac:cxnSpMkLst>
            <pc:docMk/>
            <pc:sldMk cId="1039700504" sldId="271"/>
            <ac:cxnSpMk id="10" creationId="{F64F9B95-9045-48D2-B9F3-2927E98F54AA}"/>
          </ac:cxnSpMkLst>
        </pc:cxnChg>
        <pc:cxnChg chg="add">
          <ac:chgData name="Manuel Ernesto Rodriguez Tudor" userId="229bcbe5b2de6f9c" providerId="LiveId" clId="{5957FC0E-6A31-48FB-AF2A-F469827DFD98}" dt="2021-03-16T18:28:00.355" v="403" actId="26606"/>
          <ac:cxnSpMkLst>
            <pc:docMk/>
            <pc:sldMk cId="1039700504" sldId="271"/>
            <ac:cxnSpMk id="12" creationId="{085AA86F-6A4D-4BCB-A045-D992CDC2959B}"/>
          </ac:cxnSpMkLst>
        </pc:cxnChg>
        <pc:cxnChg chg="add">
          <ac:chgData name="Manuel Ernesto Rodriguez Tudor" userId="229bcbe5b2de6f9c" providerId="LiveId" clId="{5957FC0E-6A31-48FB-AF2A-F469827DFD98}" dt="2021-03-16T18:28:00.355" v="403" actId="26606"/>
          <ac:cxnSpMkLst>
            <pc:docMk/>
            <pc:sldMk cId="1039700504" sldId="271"/>
            <ac:cxnSpMk id="18" creationId="{BD96A694-258D-4418-A83C-B9BA72FD44B8}"/>
          </ac:cxnSpMkLst>
        </pc:cxnChg>
      </pc:sldChg>
      <pc:sldChg chg="addSp delSp modSp new mod ord setBg">
        <pc:chgData name="Manuel Ernesto Rodriguez Tudor" userId="229bcbe5b2de6f9c" providerId="LiveId" clId="{5957FC0E-6A31-48FB-AF2A-F469827DFD98}" dt="2021-03-16T18:37:31.130" v="527" actId="26606"/>
        <pc:sldMkLst>
          <pc:docMk/>
          <pc:sldMk cId="855907951" sldId="272"/>
        </pc:sldMkLst>
        <pc:spChg chg="del">
          <ac:chgData name="Manuel Ernesto Rodriguez Tudor" userId="229bcbe5b2de6f9c" providerId="LiveId" clId="{5957FC0E-6A31-48FB-AF2A-F469827DFD98}" dt="2021-03-16T18:31:40.636" v="408" actId="26606"/>
          <ac:spMkLst>
            <pc:docMk/>
            <pc:sldMk cId="855907951" sldId="272"/>
            <ac:spMk id="2" creationId="{022AE37D-398A-4367-9429-050972D56E6E}"/>
          </ac:spMkLst>
        </pc:spChg>
        <pc:spChg chg="del">
          <ac:chgData name="Manuel Ernesto Rodriguez Tudor" userId="229bcbe5b2de6f9c" providerId="LiveId" clId="{5957FC0E-6A31-48FB-AF2A-F469827DFD98}" dt="2021-03-16T18:31:34.686" v="405"/>
          <ac:spMkLst>
            <pc:docMk/>
            <pc:sldMk cId="855907951" sldId="272"/>
            <ac:spMk id="3" creationId="{401C0C67-3F17-4A74-83B9-30500A13A901}"/>
          </ac:spMkLst>
        </pc:spChg>
        <pc:spChg chg="add del">
          <ac:chgData name="Manuel Ernesto Rodriguez Tudor" userId="229bcbe5b2de6f9c" providerId="LiveId" clId="{5957FC0E-6A31-48FB-AF2A-F469827DFD98}" dt="2021-03-16T18:37:31.130" v="527" actId="26606"/>
          <ac:spMkLst>
            <pc:docMk/>
            <pc:sldMk cId="855907951" sldId="272"/>
            <ac:spMk id="14" creationId="{479833C7-FDE4-4657-B0B1-32BE833C2489}"/>
          </ac:spMkLst>
        </pc:spChg>
        <pc:spChg chg="add del">
          <ac:chgData name="Manuel Ernesto Rodriguez Tudor" userId="229bcbe5b2de6f9c" providerId="LiveId" clId="{5957FC0E-6A31-48FB-AF2A-F469827DFD98}" dt="2021-03-16T18:37:31.130" v="527" actId="26606"/>
          <ac:spMkLst>
            <pc:docMk/>
            <pc:sldMk cId="855907951" sldId="272"/>
            <ac:spMk id="16" creationId="{0ABE7C0B-A2D9-4202-A524-532DA2E2D582}"/>
          </ac:spMkLst>
        </pc:spChg>
        <pc:spChg chg="add">
          <ac:chgData name="Manuel Ernesto Rodriguez Tudor" userId="229bcbe5b2de6f9c" providerId="LiveId" clId="{5957FC0E-6A31-48FB-AF2A-F469827DFD98}" dt="2021-03-16T18:37:31.130" v="527" actId="26606"/>
          <ac:spMkLst>
            <pc:docMk/>
            <pc:sldMk cId="855907951" sldId="272"/>
            <ac:spMk id="25" creationId="{8C048611-791A-466A-A5C1-B0415D43DD81}"/>
          </ac:spMkLst>
        </pc:spChg>
        <pc:spChg chg="add">
          <ac:chgData name="Manuel Ernesto Rodriguez Tudor" userId="229bcbe5b2de6f9c" providerId="LiveId" clId="{5957FC0E-6A31-48FB-AF2A-F469827DFD98}" dt="2021-03-16T18:37:31.130" v="527" actId="26606"/>
          <ac:spMkLst>
            <pc:docMk/>
            <pc:sldMk cId="855907951" sldId="272"/>
            <ac:spMk id="27" creationId="{0ABE7C0B-A2D9-4202-A524-532DA2E2D582}"/>
          </ac:spMkLst>
        </pc:spChg>
        <pc:picChg chg="add mod">
          <ac:chgData name="Manuel Ernesto Rodriguez Tudor" userId="229bcbe5b2de6f9c" providerId="LiveId" clId="{5957FC0E-6A31-48FB-AF2A-F469827DFD98}" dt="2021-03-16T18:31:40.636" v="408" actId="26606"/>
          <ac:picMkLst>
            <pc:docMk/>
            <pc:sldMk cId="855907951" sldId="272"/>
            <ac:picMk id="5" creationId="{CBD5B616-7206-4426-9873-0ABA603B50AE}"/>
          </ac:picMkLst>
        </pc:picChg>
        <pc:cxnChg chg="add del">
          <ac:chgData name="Manuel Ernesto Rodriguez Tudor" userId="229bcbe5b2de6f9c" providerId="LiveId" clId="{5957FC0E-6A31-48FB-AF2A-F469827DFD98}" dt="2021-03-16T18:37:31.130" v="527" actId="26606"/>
          <ac:cxnSpMkLst>
            <pc:docMk/>
            <pc:sldMk cId="855907951" sldId="272"/>
            <ac:cxnSpMk id="10" creationId="{F64F9B95-9045-48D2-B9F3-2927E98F54AA}"/>
          </ac:cxnSpMkLst>
        </pc:cxnChg>
        <pc:cxnChg chg="add del">
          <ac:chgData name="Manuel Ernesto Rodriguez Tudor" userId="229bcbe5b2de6f9c" providerId="LiveId" clId="{5957FC0E-6A31-48FB-AF2A-F469827DFD98}" dt="2021-03-16T18:37:31.130" v="527" actId="26606"/>
          <ac:cxnSpMkLst>
            <pc:docMk/>
            <pc:sldMk cId="855907951" sldId="272"/>
            <ac:cxnSpMk id="12" creationId="{085AA86F-6A4D-4BCB-A045-D992CDC2959B}"/>
          </ac:cxnSpMkLst>
        </pc:cxnChg>
        <pc:cxnChg chg="add">
          <ac:chgData name="Manuel Ernesto Rodriguez Tudor" userId="229bcbe5b2de6f9c" providerId="LiveId" clId="{5957FC0E-6A31-48FB-AF2A-F469827DFD98}" dt="2021-03-16T18:37:31.130" v="527" actId="26606"/>
          <ac:cxnSpMkLst>
            <pc:docMk/>
            <pc:sldMk cId="855907951" sldId="272"/>
            <ac:cxnSpMk id="21" creationId="{F64F9B95-9045-48D2-B9F3-2927E98F54AA}"/>
          </ac:cxnSpMkLst>
        </pc:cxnChg>
        <pc:cxnChg chg="add">
          <ac:chgData name="Manuel Ernesto Rodriguez Tudor" userId="229bcbe5b2de6f9c" providerId="LiveId" clId="{5957FC0E-6A31-48FB-AF2A-F469827DFD98}" dt="2021-03-16T18:37:31.130" v="527" actId="26606"/>
          <ac:cxnSpMkLst>
            <pc:docMk/>
            <pc:sldMk cId="855907951" sldId="272"/>
            <ac:cxnSpMk id="23" creationId="{085AA86F-6A4D-4BCB-A045-D992CDC2959B}"/>
          </ac:cxnSpMkLst>
        </pc:cxnChg>
        <pc:cxnChg chg="add">
          <ac:chgData name="Manuel Ernesto Rodriguez Tudor" userId="229bcbe5b2de6f9c" providerId="LiveId" clId="{5957FC0E-6A31-48FB-AF2A-F469827DFD98}" dt="2021-03-16T18:37:31.130" v="527" actId="26606"/>
          <ac:cxnSpMkLst>
            <pc:docMk/>
            <pc:sldMk cId="855907951" sldId="272"/>
            <ac:cxnSpMk id="29" creationId="{DD0E884A-93C9-44E4-842F-5B6C251F8C7A}"/>
          </ac:cxnSpMkLst>
        </pc:cxnChg>
        <pc:cxnChg chg="add">
          <ac:chgData name="Manuel Ernesto Rodriguez Tudor" userId="229bcbe5b2de6f9c" providerId="LiveId" clId="{5957FC0E-6A31-48FB-AF2A-F469827DFD98}" dt="2021-03-16T18:37:31.130" v="527" actId="26606"/>
          <ac:cxnSpMkLst>
            <pc:docMk/>
            <pc:sldMk cId="855907951" sldId="272"/>
            <ac:cxnSpMk id="31" creationId="{D10EB31C-CD53-48C2-A9BE-DFB0681AE311}"/>
          </ac:cxnSpMkLst>
        </pc:cxnChg>
      </pc:sldChg>
      <pc:sldChg chg="addSp delSp modSp new mod setBg">
        <pc:chgData name="Manuel Ernesto Rodriguez Tudor" userId="229bcbe5b2de6f9c" providerId="LiveId" clId="{5957FC0E-6A31-48FB-AF2A-F469827DFD98}" dt="2021-03-16T18:33:54.373" v="469" actId="26606"/>
        <pc:sldMkLst>
          <pc:docMk/>
          <pc:sldMk cId="625244566" sldId="273"/>
        </pc:sldMkLst>
        <pc:spChg chg="mod">
          <ac:chgData name="Manuel Ernesto Rodriguez Tudor" userId="229bcbe5b2de6f9c" providerId="LiveId" clId="{5957FC0E-6A31-48FB-AF2A-F469827DFD98}" dt="2021-03-16T18:33:54.373" v="469" actId="26606"/>
          <ac:spMkLst>
            <pc:docMk/>
            <pc:sldMk cId="625244566" sldId="273"/>
            <ac:spMk id="2" creationId="{897C1194-C0CA-4997-BFC0-C837F358F057}"/>
          </ac:spMkLst>
        </pc:spChg>
        <pc:spChg chg="add del mod">
          <ac:chgData name="Manuel Ernesto Rodriguez Tudor" userId="229bcbe5b2de6f9c" providerId="LiveId" clId="{5957FC0E-6A31-48FB-AF2A-F469827DFD98}" dt="2021-03-16T18:33:54.373" v="469" actId="26606"/>
          <ac:spMkLst>
            <pc:docMk/>
            <pc:sldMk cId="625244566" sldId="273"/>
            <ac:spMk id="3" creationId="{0BDBDE88-6C6D-4FC1-B995-8D2B1E8CE2D8}"/>
          </ac:spMkLst>
        </pc:spChg>
        <pc:spChg chg="add">
          <ac:chgData name="Manuel Ernesto Rodriguez Tudor" userId="229bcbe5b2de6f9c" providerId="LiveId" clId="{5957FC0E-6A31-48FB-AF2A-F469827DFD98}" dt="2021-03-16T18:33:54.373" v="469" actId="26606"/>
          <ac:spMkLst>
            <pc:docMk/>
            <pc:sldMk cId="625244566" sldId="273"/>
            <ac:spMk id="12" creationId="{E49D7415-2F11-44C2-B6AA-13A25B6814B9}"/>
          </ac:spMkLst>
        </pc:spChg>
        <pc:picChg chg="add del mod">
          <ac:chgData name="Manuel Ernesto Rodriguez Tudor" userId="229bcbe5b2de6f9c" providerId="LiveId" clId="{5957FC0E-6A31-48FB-AF2A-F469827DFD98}" dt="2021-03-16T18:32:59.879" v="426"/>
          <ac:picMkLst>
            <pc:docMk/>
            <pc:sldMk cId="625244566" sldId="273"/>
            <ac:picMk id="5" creationId="{41AFD9DB-CE73-4A9E-B4FA-75C603D0C3F6}"/>
          </ac:picMkLst>
        </pc:picChg>
        <pc:picChg chg="add mod">
          <ac:chgData name="Manuel Ernesto Rodriguez Tudor" userId="229bcbe5b2de6f9c" providerId="LiveId" clId="{5957FC0E-6A31-48FB-AF2A-F469827DFD98}" dt="2021-03-16T18:33:54.373" v="469" actId="26606"/>
          <ac:picMkLst>
            <pc:docMk/>
            <pc:sldMk cId="625244566" sldId="273"/>
            <ac:picMk id="7" creationId="{25683EC2-826B-424A-B00D-5FB85AE2C675}"/>
          </ac:picMkLst>
        </pc:picChg>
        <pc:cxnChg chg="add">
          <ac:chgData name="Manuel Ernesto Rodriguez Tudor" userId="229bcbe5b2de6f9c" providerId="LiveId" clId="{5957FC0E-6A31-48FB-AF2A-F469827DFD98}" dt="2021-03-16T18:33:54.373" v="469" actId="26606"/>
          <ac:cxnSpMkLst>
            <pc:docMk/>
            <pc:sldMk cId="625244566" sldId="273"/>
            <ac:cxnSpMk id="14" creationId="{D2E57F3D-33BE-4306-87E6-245763719516}"/>
          </ac:cxnSpMkLst>
        </pc:cxnChg>
      </pc:sldChg>
      <pc:sldChg chg="addSp delSp modSp new del mod">
        <pc:chgData name="Manuel Ernesto Rodriguez Tudor" userId="229bcbe5b2de6f9c" providerId="LiveId" clId="{5957FC0E-6A31-48FB-AF2A-F469827DFD98}" dt="2021-03-16T18:37:06.463" v="524" actId="680"/>
        <pc:sldMkLst>
          <pc:docMk/>
          <pc:sldMk cId="1419131665" sldId="274"/>
        </pc:sldMkLst>
        <pc:spChg chg="add del">
          <ac:chgData name="Manuel Ernesto Rodriguez Tudor" userId="229bcbe5b2de6f9c" providerId="LiveId" clId="{5957FC0E-6A31-48FB-AF2A-F469827DFD98}" dt="2021-03-16T18:37:05.334" v="523"/>
          <ac:spMkLst>
            <pc:docMk/>
            <pc:sldMk cId="1419131665" sldId="274"/>
            <ac:spMk id="3" creationId="{A9F034A3-E91E-40E2-81FE-D83210C1BD77}"/>
          </ac:spMkLst>
        </pc:spChg>
        <pc:picChg chg="add del mod">
          <ac:chgData name="Manuel Ernesto Rodriguez Tudor" userId="229bcbe5b2de6f9c" providerId="LiveId" clId="{5957FC0E-6A31-48FB-AF2A-F469827DFD98}" dt="2021-03-16T18:37:05.334" v="523"/>
          <ac:picMkLst>
            <pc:docMk/>
            <pc:sldMk cId="1419131665" sldId="274"/>
            <ac:picMk id="5" creationId="{B52E216D-701E-4AC6-BE62-35C08F015E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9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3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26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0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6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8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3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45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43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7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3/10/2022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48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49" r:id="rId6"/>
    <p:sldLayoutId id="2147483754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92839B8-C40D-44B5-99AF-E7EE62023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1987" y="870596"/>
            <a:ext cx="4684682" cy="3747820"/>
          </a:xfrm>
        </p:spPr>
        <p:txBody>
          <a:bodyPr>
            <a:normAutofit fontScale="90000"/>
          </a:bodyPr>
          <a:lstStyle/>
          <a:p>
            <a:r>
              <a:rPr lang="es-CL" dirty="0"/>
              <a:t>Lectura y escritura de textos filosóficos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A32DF44-8AB1-4747-A3DF-E241F43D1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5200" y="4827842"/>
            <a:ext cx="4229099" cy="9633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s-CL" sz="1100"/>
              <a:t>Manuel Rodríguez T.</a:t>
            </a:r>
          </a:p>
          <a:p>
            <a:pPr>
              <a:lnSpc>
                <a:spcPct val="110000"/>
              </a:lnSpc>
            </a:pPr>
            <a:r>
              <a:rPr lang="es-CL" sz="1100"/>
              <a:t>Departamento de Filosofía</a:t>
            </a:r>
          </a:p>
          <a:p>
            <a:pPr>
              <a:lnSpc>
                <a:spcPct val="110000"/>
              </a:lnSpc>
            </a:pPr>
            <a:r>
              <a:rPr lang="es-CL" sz="1100"/>
              <a:t>Universidad de Chile</a:t>
            </a:r>
          </a:p>
        </p:txBody>
      </p:sp>
      <p:pic>
        <p:nvPicPr>
          <p:cNvPr id="4" name="Vídeo 3">
            <a:extLst>
              <a:ext uri="{FF2B5EF4-FFF2-40B4-BE49-F238E27FC236}">
                <a16:creationId xmlns:a16="http://schemas.microsoft.com/office/drawing/2014/main" id="{F1CC1E03-4FC8-405D-B109-FFFB2FA9E1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800101" y="1786367"/>
            <a:ext cx="5857108" cy="328526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152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9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A87D2A-C6A4-4E5E-8ED3-EEBE1606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907037"/>
            <a:ext cx="4101400" cy="1955690"/>
          </a:xfrm>
        </p:spPr>
        <p:txBody>
          <a:bodyPr>
            <a:normAutofit/>
          </a:bodyPr>
          <a:lstStyle/>
          <a:p>
            <a:r>
              <a:rPr lang="es-CL" dirty="0"/>
              <a:t>Metodología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35287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552BEE-973D-4818-8494-59BDD173C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862727"/>
            <a:ext cx="3706113" cy="3372250"/>
          </a:xfrm>
        </p:spPr>
        <p:txBody>
          <a:bodyPr>
            <a:normAutofit/>
          </a:bodyPr>
          <a:lstStyle/>
          <a:p>
            <a:r>
              <a:rPr lang="es-ES" dirty="0"/>
              <a:t>Clases expositivas</a:t>
            </a:r>
          </a:p>
          <a:p>
            <a:r>
              <a:rPr lang="es-ES" dirty="0"/>
              <a:t>Lectura guiada de textos</a:t>
            </a:r>
          </a:p>
          <a:p>
            <a:r>
              <a:rPr lang="es-ES" dirty="0"/>
              <a:t>Producción de textos</a:t>
            </a:r>
          </a:p>
          <a:p>
            <a:r>
              <a:rPr lang="es-ES" dirty="0"/>
              <a:t>Comentarios de evaluación</a:t>
            </a:r>
            <a:endParaRPr lang="es-CL" dirty="0"/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D092B52A-6050-4118-B3FB-121C8E882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749" b="-1"/>
          <a:stretch/>
        </p:blipFill>
        <p:spPr>
          <a:xfrm>
            <a:off x="4876800" y="735286"/>
            <a:ext cx="6515100" cy="5398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388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8245CD-0DDD-4A5D-83CC-29DE52F68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111" y="909638"/>
            <a:ext cx="5014789" cy="1318062"/>
          </a:xfrm>
        </p:spPr>
        <p:txBody>
          <a:bodyPr>
            <a:normAutofit/>
          </a:bodyPr>
          <a:lstStyle/>
          <a:p>
            <a:r>
              <a:rPr lang="es-CL" dirty="0"/>
              <a:t>EVALUACIÓN</a:t>
            </a:r>
          </a:p>
        </p:txBody>
      </p:sp>
      <p:pic>
        <p:nvPicPr>
          <p:cNvPr id="5" name="Imagen 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BF5D7BD-F8F4-4F43-84A9-5F0C6BD6E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7" r="24857" b="-1"/>
          <a:stretch/>
        </p:blipFill>
        <p:spPr>
          <a:xfrm>
            <a:off x="1369943" y="723900"/>
            <a:ext cx="3837201" cy="5410200"/>
          </a:xfrm>
          <a:prstGeom prst="rect">
            <a:avLst/>
          </a:prstGeom>
        </p:spPr>
      </p:pic>
      <p:cxnSp>
        <p:nvCxnSpPr>
          <p:cNvPr id="26" name="Straight Connector 20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5100" y="723900"/>
            <a:ext cx="16002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F5CB0B-F33C-4DE3-BFD2-EEC6B6137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014" y="2276474"/>
            <a:ext cx="5014790" cy="3885027"/>
          </a:xfrm>
        </p:spPr>
        <p:txBody>
          <a:bodyPr>
            <a:normAutofit/>
          </a:bodyPr>
          <a:lstStyle/>
          <a:p>
            <a:r>
              <a:rPr lang="es-CL" dirty="0"/>
              <a:t>FLEXIBILIDAD</a:t>
            </a:r>
          </a:p>
          <a:p>
            <a:r>
              <a:rPr lang="es-CL" dirty="0"/>
              <a:t>CONTEXTO</a:t>
            </a:r>
          </a:p>
          <a:p>
            <a:endParaRPr lang="es-CL" dirty="0"/>
          </a:p>
          <a:p>
            <a:pPr>
              <a:buFont typeface="Wingdings" panose="05000000000000000000" pitchFamily="2" charset="2"/>
              <a:buChar char="v"/>
            </a:pPr>
            <a:r>
              <a:rPr lang="es-CL" dirty="0"/>
              <a:t>PROTOCOLOS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/>
              <a:t>COMENTARIO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/>
              <a:t>ANÁLISIS CRÍTICO</a:t>
            </a:r>
          </a:p>
        </p:txBody>
      </p:sp>
    </p:spTree>
    <p:extLst>
      <p:ext uri="{BB962C8B-B14F-4D97-AF65-F5344CB8AC3E}">
        <p14:creationId xmlns:p14="http://schemas.microsoft.com/office/powerpoint/2010/main" val="17729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7C1194-C0CA-4997-BFC0-C837F358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3868926" cy="1575391"/>
          </a:xfrm>
        </p:spPr>
        <p:txBody>
          <a:bodyPr>
            <a:normAutofit/>
          </a:bodyPr>
          <a:lstStyle/>
          <a:p>
            <a:r>
              <a:rPr lang="es-CL" dirty="0"/>
              <a:t>BIBLIOGRAFIA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DBDE88-6C6D-4FC1-B995-8D2B1E8CE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710035"/>
            <a:ext cx="3587668" cy="3500265"/>
          </a:xfrm>
        </p:spPr>
        <p:txBody>
          <a:bodyPr>
            <a:normAutofit/>
          </a:bodyPr>
          <a:lstStyle/>
          <a:p>
            <a:r>
              <a:rPr lang="es-CL" dirty="0"/>
              <a:t>NAGEL</a:t>
            </a:r>
          </a:p>
          <a:p>
            <a:r>
              <a:rPr lang="es-CL" dirty="0"/>
              <a:t>PLATON</a:t>
            </a:r>
          </a:p>
          <a:p>
            <a:r>
              <a:rPr lang="es-CL" dirty="0"/>
              <a:t>MONTAIGNE</a:t>
            </a:r>
          </a:p>
          <a:p>
            <a:r>
              <a:rPr lang="es-CL" dirty="0"/>
              <a:t>GIANNINI</a:t>
            </a:r>
          </a:p>
        </p:txBody>
      </p:sp>
      <p:pic>
        <p:nvPicPr>
          <p:cNvPr id="7" name="Imagen 6" descr="Forma&#10;&#10;Descripción generada automáticamente con confianza baja">
            <a:extLst>
              <a:ext uri="{FF2B5EF4-FFF2-40B4-BE49-F238E27FC236}">
                <a16:creationId xmlns:a16="http://schemas.microsoft.com/office/drawing/2014/main" id="{25683EC2-826B-424A-B00D-5FB85AE2C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684" y="723900"/>
            <a:ext cx="6011332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44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hombre, montar a caballo, parado&#10;&#10;Descripción generada automáticamente">
            <a:extLst>
              <a:ext uri="{FF2B5EF4-FFF2-40B4-BE49-F238E27FC236}">
                <a16:creationId xmlns:a16="http://schemas.microsoft.com/office/drawing/2014/main" id="{45878961-2DDE-4FC9-B285-DD44715D1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4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0F4984-FC0B-45DA-B330-0BE70D17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898" y="990599"/>
            <a:ext cx="2975675" cy="48490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dirty="0" err="1">
                <a:solidFill>
                  <a:srgbClr val="FFFFFF"/>
                </a:solidFill>
              </a:rPr>
              <a:t>tALLER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700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C30665E-D592-446F-98EB-15F172A22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81C237-F3FB-4319-A1D5-41E81626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14" y="4702835"/>
            <a:ext cx="10801350" cy="9787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LECTURA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6E0C08-9B15-46AE-9531-8554BA147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5717566"/>
            <a:ext cx="9470954" cy="5339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CONTEXTO</a:t>
            </a:r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F0A42A39-469E-4408-8863-07832D445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96" r="2" b="27498"/>
          <a:stretch/>
        </p:blipFill>
        <p:spPr>
          <a:xfrm>
            <a:off x="800100" y="712916"/>
            <a:ext cx="10591800" cy="3491895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555080"/>
            <a:ext cx="105918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945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E6A7E49-D5F4-4C89-A0C1-62EDD3859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" b="24874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7B129E-6EA7-479D-A0DE-4533598A2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41" y="990599"/>
            <a:ext cx="5619054" cy="48490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>
                <a:solidFill>
                  <a:srgbClr val="FFFFFF"/>
                </a:solidFill>
              </a:rPr>
              <a:t>LECTURA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FBDAFF-3D16-4FFC-BBCF-F5D09BE4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2865" y="1447799"/>
            <a:ext cx="2368905" cy="40766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</a:rPr>
              <a:t>ANÁLISIS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6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5CB65D0-496F-4797-A015-C85839E35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ptura de un videojuego&#10;&#10;Descripción generada automáticamente con confianza media">
            <a:extLst>
              <a:ext uri="{FF2B5EF4-FFF2-40B4-BE49-F238E27FC236}">
                <a16:creationId xmlns:a16="http://schemas.microsoft.com/office/drawing/2014/main" id="{E1CC09AB-85A3-4F00-98B0-49B68A1857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5D2C779-8883-4E5F-A170-0F464918C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990598"/>
            <a:ext cx="12188952" cy="4745182"/>
          </a:xfrm>
          <a:prstGeom prst="rect">
            <a:avLst/>
          </a:prstGeom>
          <a:gradFill>
            <a:gsLst>
              <a:gs pos="35000">
                <a:srgbClr val="000000">
                  <a:alpha val="41000"/>
                </a:srgbClr>
              </a:gs>
              <a:gs pos="0">
                <a:srgbClr val="000000">
                  <a:alpha val="0"/>
                </a:srgbClr>
              </a:gs>
              <a:gs pos="47744">
                <a:srgbClr val="000000">
                  <a:alpha val="51000"/>
                </a:srgbClr>
              </a:gs>
              <a:gs pos="70000">
                <a:srgbClr val="000000">
                  <a:alpha val="37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545E1D-4A73-4931-B5BD-C737FD1BB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541" y="990599"/>
            <a:ext cx="5619054" cy="48490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>
                <a:solidFill>
                  <a:srgbClr val="FFFFFF"/>
                </a:solidFill>
              </a:rPr>
              <a:t>eSCRITURA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72D3A6-D780-478C-A7DF-D27D03AED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2865" y="1447799"/>
            <a:ext cx="2368905" cy="40766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FFFFFF"/>
                </a:solidFill>
              </a:rPr>
              <a:t>CONSTRUCCION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96A694-258D-4418-A83C-B9BA72FD4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15300" y="1780927"/>
            <a:ext cx="0" cy="3390901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sx="88000" sy="88000" algn="tl" rotWithShape="0">
              <a:prstClr val="black">
                <a:alpha val="2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53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22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4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" name="Rectangle 26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28">
            <a:extLst>
              <a:ext uri="{FF2B5EF4-FFF2-40B4-BE49-F238E27FC236}">
                <a16:creationId xmlns:a16="http://schemas.microsoft.com/office/drawing/2014/main" id="{A5D67320-FCFD-4931-AAF7-C6C85332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C2ECF0-A543-49C2-AD93-D94A9C5EB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08651"/>
            <a:ext cx="3620882" cy="3640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ESCRITURA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2B852A-C173-4E4A-9DD1-1BD48C5F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34" y="5220450"/>
            <a:ext cx="3380437" cy="570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SÍNTESIS</a:t>
            </a:r>
          </a:p>
        </p:txBody>
      </p:sp>
      <p:cxnSp>
        <p:nvCxnSpPr>
          <p:cNvPr id="43" name="Straight Connector 3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360A445-07F0-47D8-81C8-EE910BFC8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08" r="-1" b="19081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59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C048611-791A-466A-A5C1-B0415D43D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BE7C0B-A2D9-4202-A524-532DA2E2D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interior, tabla, taza, escritorio&#10;&#10;Descripción generada automáticamente">
            <a:extLst>
              <a:ext uri="{FF2B5EF4-FFF2-40B4-BE49-F238E27FC236}">
                <a16:creationId xmlns:a16="http://schemas.microsoft.com/office/drawing/2014/main" id="{CBD5B616-7206-4426-9873-0ABA603B50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0" y="10"/>
            <a:ext cx="12191999" cy="685798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0E884A-93C9-44E4-842F-5B6C251F8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476" y="723900"/>
            <a:ext cx="10610474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10EB31C-CD53-48C2-A9BE-DFB0681AE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25400" dir="2700000" sx="99000" sy="99000" algn="t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907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rtesanías de Colombia lanza campaña para apoyar a los artesanos del país -  Vida - ELTIEMPO.COM">
            <a:extLst>
              <a:ext uri="{FF2B5EF4-FFF2-40B4-BE49-F238E27FC236}">
                <a16:creationId xmlns:a16="http://schemas.microsoft.com/office/drawing/2014/main" id="{56AFA686-D6DD-406E-A042-9E19FD9F7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" b="13117"/>
          <a:stretch/>
        </p:blipFill>
        <p:spPr bwMode="auto">
          <a:xfrm>
            <a:off x="20" y="-15239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46905" y="46904"/>
            <a:ext cx="6865150" cy="6771342"/>
          </a:xfrm>
          <a:prstGeom prst="rect">
            <a:avLst/>
          </a:prstGeom>
          <a:gradFill>
            <a:gsLst>
              <a:gs pos="42000">
                <a:srgbClr val="000000">
                  <a:alpha val="18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E6B3BD-BCE4-4DCD-8928-73A5C9E07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31" y="871759"/>
            <a:ext cx="5536770" cy="34970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 err="1">
                <a:solidFill>
                  <a:srgbClr val="FFFFFF"/>
                </a:solidFill>
              </a:rPr>
              <a:t>Ámbito</a:t>
            </a:r>
            <a:r>
              <a:rPr lang="en-US" sz="5400" dirty="0">
                <a:solidFill>
                  <a:srgbClr val="FFFFFF"/>
                </a:solidFill>
              </a:rPr>
              <a:t> </a:t>
            </a:r>
            <a:r>
              <a:rPr lang="en-US" sz="5400" dirty="0" err="1">
                <a:solidFill>
                  <a:srgbClr val="FFFFFF"/>
                </a:solidFill>
              </a:rPr>
              <a:t>instrUmental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9FDBBC-50C3-44AA-ABE3-101FED4C1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5157694"/>
            <a:ext cx="5019676" cy="9764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CIENCIA  V/S ARTE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80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88D4DA-77E9-4D07-91B4-35A596312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15" y="625474"/>
            <a:ext cx="2296250" cy="1624991"/>
          </a:xfrm>
        </p:spPr>
        <p:txBody>
          <a:bodyPr>
            <a:normAutofit/>
          </a:bodyPr>
          <a:lstStyle/>
          <a:p>
            <a:r>
              <a:rPr lang="es-CL" sz="2400"/>
              <a:t>Propósito general del curso I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35BA00F-E9C4-4087-9557-26285F82E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228265" y="723900"/>
            <a:ext cx="0" cy="11664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CA9D25-CA7F-4DA1-A340-B76AFF7F5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8" y="625474"/>
            <a:ext cx="7554208" cy="1520759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es-ES" sz="1700" dirty="0"/>
              <a:t>El objetivo principal de este curso consiste en que el estudiante adquiera herramientas metodológicas para vincular conceptos, analizar, evaluar y construir argumentos, utilizando estrategias discursivas de la disciplina, focalizándose en la lectura y producción de textos.</a:t>
            </a:r>
          </a:p>
        </p:txBody>
      </p:sp>
      <p:pic>
        <p:nvPicPr>
          <p:cNvPr id="16" name="Imagen 15" descr="Una persona en frente de fuego&#10;&#10;Descripción generada automáticamente con confianza media">
            <a:extLst>
              <a:ext uri="{FF2B5EF4-FFF2-40B4-BE49-F238E27FC236}">
                <a16:creationId xmlns:a16="http://schemas.microsoft.com/office/drawing/2014/main" id="{94AB2918-1A1F-4C5D-A2C8-355E01A4E7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2" b="30446"/>
          <a:stretch/>
        </p:blipFill>
        <p:spPr>
          <a:xfrm>
            <a:off x="20" y="2496832"/>
            <a:ext cx="12191980" cy="436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84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109E738-3B9E-4529-9D47-C9708D612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1559DA-6A71-44BA-84A7-4AC95380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05" y="624669"/>
            <a:ext cx="2263029" cy="4459861"/>
          </a:xfrm>
        </p:spPr>
        <p:txBody>
          <a:bodyPr>
            <a:normAutofit/>
          </a:bodyPr>
          <a:lstStyle/>
          <a:p>
            <a:r>
              <a:rPr lang="es-CL" sz="2400"/>
              <a:t>PROPÓSITO GENERAL DEL CURSO II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08D80B-D5A3-4DB0-97FD-3FD9467D8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3737" y="723900"/>
            <a:ext cx="0" cy="5410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2F717A6-A5DD-4D99-9E06-526B08D45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44" r="2" b="21796"/>
          <a:stretch/>
        </p:blipFill>
        <p:spPr>
          <a:xfrm>
            <a:off x="3998012" y="723900"/>
            <a:ext cx="1621866" cy="1520956"/>
          </a:xfrm>
          <a:prstGeom prst="rect">
            <a:avLst/>
          </a:prstGeom>
        </p:spPr>
      </p:pic>
      <p:pic>
        <p:nvPicPr>
          <p:cNvPr id="15" name="Imagen 1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C03ADA6D-6C52-47A8-838B-26C6EFEB1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043" r="-1" b="16508"/>
          <a:stretch/>
        </p:blipFill>
        <p:spPr>
          <a:xfrm>
            <a:off x="9864796" y="766568"/>
            <a:ext cx="1601999" cy="1532717"/>
          </a:xfrm>
          <a:prstGeom prst="rect">
            <a:avLst/>
          </a:prstGeom>
        </p:spPr>
      </p:pic>
      <p:pic>
        <p:nvPicPr>
          <p:cNvPr id="8" name="Imagen 7" descr="Imagen que contiene persona, tabla, hombre, parado&#10;&#10;Descripción generada automáticamente">
            <a:extLst>
              <a:ext uri="{FF2B5EF4-FFF2-40B4-BE49-F238E27FC236}">
                <a16:creationId xmlns:a16="http://schemas.microsoft.com/office/drawing/2014/main" id="{968B20C9-B319-4ACB-AFCF-4E99D270A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903" r="-1" b="2961"/>
          <a:stretch/>
        </p:blipFill>
        <p:spPr>
          <a:xfrm>
            <a:off x="6009773" y="773304"/>
            <a:ext cx="1601999" cy="1501392"/>
          </a:xfrm>
          <a:prstGeom prst="rect">
            <a:avLst/>
          </a:prstGeom>
        </p:spPr>
      </p:pic>
      <p:pic>
        <p:nvPicPr>
          <p:cNvPr id="13" name="Imagen 12" descr="Imagen que contiene libro, texto, hombre, joven&#10;&#10;Descripción generada automáticamente">
            <a:extLst>
              <a:ext uri="{FF2B5EF4-FFF2-40B4-BE49-F238E27FC236}">
                <a16:creationId xmlns:a16="http://schemas.microsoft.com/office/drawing/2014/main" id="{3AEA9A3E-8196-4822-87B3-4ADFCBBCA9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25" r="-3" b="9500"/>
          <a:stretch/>
        </p:blipFill>
        <p:spPr>
          <a:xfrm>
            <a:off x="7921242" y="785878"/>
            <a:ext cx="1626439" cy="1494098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1B2A02-F212-423C-AEFC-C9BD65F59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007" y="3048000"/>
            <a:ext cx="7404617" cy="3086100"/>
          </a:xfrm>
        </p:spPr>
        <p:txBody>
          <a:bodyPr>
            <a:normAutofit/>
          </a:bodyPr>
          <a:lstStyle/>
          <a:p>
            <a:pPr algn="just"/>
            <a:r>
              <a:rPr lang="es-ES" dirty="0"/>
              <a:t>Mediante el ejercicio guiado en la forma de un taller de trabajo, se busca que el estudiante reconozca elementos que subyacen a un argumento de índole filosófica y pueda determinar los conceptos y los pasos que articulan un texto filosófico. A su vez el estudiante debe ser capaz, al cabo del curso, de articular momentos discursivos e integrarlos en la composición de un escrito filosófico.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51964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054F4F-7DF9-44D4-A234-A2A955E6A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>
            <a:normAutofit/>
          </a:bodyPr>
          <a:lstStyle/>
          <a:p>
            <a:r>
              <a:rPr lang="es-CL" dirty="0"/>
              <a:t>COMPETENCIAS</a:t>
            </a:r>
          </a:p>
        </p:txBody>
      </p:sp>
      <p:pic>
        <p:nvPicPr>
          <p:cNvPr id="5" name="Imagen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A3DDBE86-3C38-41FE-875B-41EC7B5E0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97"/>
          <a:stretch/>
        </p:blipFill>
        <p:spPr>
          <a:xfrm>
            <a:off x="20" y="-17929"/>
            <a:ext cx="4876780" cy="6875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508907-7F96-43C6-A2AA-8C9C8F35D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</p:spPr>
        <p:txBody>
          <a:bodyPr>
            <a:normAutofit/>
          </a:bodyPr>
          <a:lstStyle/>
          <a:p>
            <a:pPr algn="just"/>
            <a:r>
              <a:rPr lang="es-ES" dirty="0"/>
              <a:t>Analizar conceptos, construir y evaluar argumentos, utilizando métodos y estrategias discursivas de la disciplina</a:t>
            </a:r>
            <a:endParaRPr lang="es-CL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67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exterior, sucio, puesto, arena&#10;&#10;Descripción generada automáticamente">
            <a:extLst>
              <a:ext uri="{FF2B5EF4-FFF2-40B4-BE49-F238E27FC236}">
                <a16:creationId xmlns:a16="http://schemas.microsoft.com/office/drawing/2014/main" id="{59E6D96B-A9A4-460E-8B52-75A7132FF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52" b="3703"/>
          <a:stretch/>
        </p:blipFill>
        <p:spPr>
          <a:xfrm>
            <a:off x="0" y="-4527"/>
            <a:ext cx="12192000" cy="6857989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BB6B482-ACCA-4938-8AEA-49D525C17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307" y="4539"/>
            <a:ext cx="12188952" cy="2368866"/>
          </a:xfrm>
          <a:prstGeom prst="rect">
            <a:avLst/>
          </a:prstGeom>
          <a:gradFill>
            <a:gsLst>
              <a:gs pos="42000">
                <a:srgbClr val="000000">
                  <a:alpha val="16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28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1F20D7-60A3-4D14-A00C-299392E8E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871758"/>
            <a:ext cx="9906000" cy="38711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SUBCOMPETENCIAS I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888006"/>
            <a:ext cx="12188952" cy="1969994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62387B-CFEA-4C18-A8A2-E8EF72573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426" y="4888006"/>
            <a:ext cx="9875274" cy="13027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FFFFFF"/>
                </a:solidFill>
              </a:rPr>
              <a:t>Analizar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críticamente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argumentos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atendiendo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su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propósito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discursivo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4100"/>
            <a:ext cx="10591800" cy="0"/>
          </a:xfrm>
          <a:prstGeom prst="line">
            <a:avLst/>
          </a:prstGeom>
          <a:ln w="127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6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1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388139-6C5A-4E8C-9F01-F3E6AA64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897752"/>
            <a:ext cx="3954181" cy="1955927"/>
          </a:xfrm>
        </p:spPr>
        <p:txBody>
          <a:bodyPr>
            <a:normAutofit/>
          </a:bodyPr>
          <a:lstStyle/>
          <a:p>
            <a:r>
              <a:rPr lang="es-CL" sz="3100"/>
              <a:t>SUBCOMPETENCIAS II</a:t>
            </a:r>
            <a:endParaRPr lang="es-CL" sz="3100" dirty="0"/>
          </a:p>
        </p:txBody>
      </p:sp>
      <p:cxnSp>
        <p:nvCxnSpPr>
          <p:cNvPr id="77" name="Straight Connector 73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2935FF-0D14-4C81-8AF4-C49E7503B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853679"/>
            <a:ext cx="4294653" cy="3391733"/>
          </a:xfrm>
        </p:spPr>
        <p:txBody>
          <a:bodyPr>
            <a:normAutofit/>
          </a:bodyPr>
          <a:lstStyle/>
          <a:p>
            <a:r>
              <a:rPr lang="es-ES" dirty="0"/>
              <a:t>Construir argumentos atendiendo a su validez lógica y a su propósito discursivo. </a:t>
            </a:r>
            <a:endParaRPr lang="es-CL" dirty="0"/>
          </a:p>
          <a:p>
            <a:endParaRPr lang="es-CL" dirty="0"/>
          </a:p>
        </p:txBody>
      </p:sp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C50687F7-7F68-463F-98EF-770E64262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1" r="17598" b="-1"/>
          <a:stretch/>
        </p:blipFill>
        <p:spPr>
          <a:xfrm>
            <a:off x="4876800" y="10"/>
            <a:ext cx="73152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38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9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7D0F7AC-093E-4B58-AD5E-E1067D6B0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897753"/>
            <a:ext cx="3635046" cy="157539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3400"/>
              <a:t>Resultados del aprendizaje</a:t>
            </a:r>
          </a:p>
        </p:txBody>
      </p:sp>
      <p:cxnSp>
        <p:nvCxnSpPr>
          <p:cNvPr id="37" name="Straight Connector 31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D83270-C47C-4F98-A925-6DC4BC254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710035"/>
            <a:ext cx="3587668" cy="350026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s-ES" sz="1600"/>
              <a:t>Comprender y aplicar las normas de escritura académica, en el campo de la filosofía, al análisis y producción de textos.</a:t>
            </a:r>
          </a:p>
          <a:p>
            <a:pPr>
              <a:lnSpc>
                <a:spcPct val="110000"/>
              </a:lnSpc>
            </a:pPr>
            <a:r>
              <a:rPr lang="es-ES" sz="1600"/>
              <a:t>Adquirir herramientas metodológicas fundamentales para el análisis y evaluación de textos filosóficos </a:t>
            </a:r>
          </a:p>
          <a:p>
            <a:pPr>
              <a:lnSpc>
                <a:spcPct val="110000"/>
              </a:lnSpc>
            </a:pPr>
            <a:r>
              <a:rPr lang="es-ES" sz="1600"/>
              <a:t>Hacer propias estrategias discursivas básicas en la construcción y redacción de argumentos filosóficos. </a:t>
            </a:r>
            <a:endParaRPr lang="es-CL" sz="1600" dirty="0"/>
          </a:p>
        </p:txBody>
      </p:sp>
      <p:pic>
        <p:nvPicPr>
          <p:cNvPr id="9" name="Imagen 8" descr="Forma, Flecha&#10;&#10;Descripción generada automáticamente">
            <a:extLst>
              <a:ext uri="{FF2B5EF4-FFF2-40B4-BE49-F238E27FC236}">
                <a16:creationId xmlns:a16="http://schemas.microsoft.com/office/drawing/2014/main" id="{67D2D94E-5347-42BF-BAD4-18F7160EF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68" b="7089"/>
          <a:stretch/>
        </p:blipFill>
        <p:spPr>
          <a:xfrm>
            <a:off x="4876800" y="729575"/>
            <a:ext cx="6515100" cy="539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71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0116222-FE59-436D-81D0-AAB9712D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23657"/>
            <a:ext cx="3786178" cy="2110444"/>
          </a:xfrm>
        </p:spPr>
        <p:txBody>
          <a:bodyPr>
            <a:normAutofit/>
          </a:bodyPr>
          <a:lstStyle/>
          <a:p>
            <a:r>
              <a:rPr lang="es-CL"/>
              <a:t>Saberes / Contenidos</a:t>
            </a:r>
            <a:endParaRPr lang="es-CL" dirty="0"/>
          </a:p>
        </p:txBody>
      </p:sp>
      <p:pic>
        <p:nvPicPr>
          <p:cNvPr id="5" name="Imagen 4" descr="Imagen que contiene interior, pastel, computadora, teclado&#10;&#10;Descripción generada automáticamente">
            <a:extLst>
              <a:ext uri="{FF2B5EF4-FFF2-40B4-BE49-F238E27FC236}">
                <a16:creationId xmlns:a16="http://schemas.microsoft.com/office/drawing/2014/main" id="{CFB848DF-2B05-49B4-A16D-208346BEF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23" r="2" b="23213"/>
          <a:stretch/>
        </p:blipFill>
        <p:spPr>
          <a:xfrm>
            <a:off x="800100" y="717656"/>
            <a:ext cx="10591800" cy="308610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E0104E4-99BC-494F-8342-F250828E57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876800" y="4114590"/>
            <a:ext cx="9818" cy="20195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F4D0F5-2CE4-4C43-9BA0-86E7DEEC5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63" y="4088704"/>
            <a:ext cx="6116694" cy="211044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s-ES" sz="1600" dirty="0"/>
              <a:t>Unidad uno: Los requerimientos formales del texto</a:t>
            </a:r>
          </a:p>
          <a:p>
            <a:pPr>
              <a:lnSpc>
                <a:spcPct val="110000"/>
              </a:lnSpc>
            </a:pPr>
            <a:r>
              <a:rPr lang="es-ES" sz="1600" dirty="0"/>
              <a:t>Unidad dos: Los textos académicos y los discursos filosóficos</a:t>
            </a:r>
          </a:p>
          <a:p>
            <a:pPr>
              <a:lnSpc>
                <a:spcPct val="110000"/>
              </a:lnSpc>
            </a:pPr>
            <a:r>
              <a:rPr lang="es-ES" sz="1600" dirty="0"/>
              <a:t>Unidad tres: Comprensión de los conceptos en un texto filosófico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3183460715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TM10001105[[fn=Recorte]]</Template>
  <TotalTime>521</TotalTime>
  <Words>304</Words>
  <Application>Microsoft Office PowerPoint</Application>
  <PresentationFormat>Panorámica</PresentationFormat>
  <Paragraphs>50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Calisto MT</vt:lpstr>
      <vt:lpstr>Univers Condensed</vt:lpstr>
      <vt:lpstr>Wingdings</vt:lpstr>
      <vt:lpstr>ChronicleVTI</vt:lpstr>
      <vt:lpstr>Lectura y escritura de textos filosóficos</vt:lpstr>
      <vt:lpstr>Ámbito instrUmental</vt:lpstr>
      <vt:lpstr>Propósito general del curso I</vt:lpstr>
      <vt:lpstr>PROPÓSITO GENERAL DEL CURSO II</vt:lpstr>
      <vt:lpstr>COMPETENCIAS</vt:lpstr>
      <vt:lpstr>SUBCOMPETENCIAS I</vt:lpstr>
      <vt:lpstr>SUBCOMPETENCIAS II</vt:lpstr>
      <vt:lpstr>Resultados del aprendizaje</vt:lpstr>
      <vt:lpstr>Saberes / Contenidos</vt:lpstr>
      <vt:lpstr>Metodología</vt:lpstr>
      <vt:lpstr>EVALUACIÓN</vt:lpstr>
      <vt:lpstr>BIBLIOGRAFIA</vt:lpstr>
      <vt:lpstr>tALLER</vt:lpstr>
      <vt:lpstr>LECTURA</vt:lpstr>
      <vt:lpstr>LECTURA</vt:lpstr>
      <vt:lpstr>eSCRITURA</vt:lpstr>
      <vt:lpstr>ESCRITURA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Lectura y escritura de textos filosóficos</dc:title>
  <dc:creator>Manuel Ernesto Rodriguez Tudor</dc:creator>
  <cp:lastModifiedBy>Manuel Ernesto Rodriguez Tudor</cp:lastModifiedBy>
  <cp:revision>8</cp:revision>
  <dcterms:created xsi:type="dcterms:W3CDTF">2021-03-16T12:01:05Z</dcterms:created>
  <dcterms:modified xsi:type="dcterms:W3CDTF">2022-03-10T13:50:49Z</dcterms:modified>
</cp:coreProperties>
</file>