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02" r:id="rId3"/>
  </p:sldMasterIdLst>
  <p:notesMasterIdLst>
    <p:notesMasterId r:id="rId35"/>
  </p:notesMasterIdLst>
  <p:sldIdLst>
    <p:sldId id="256" r:id="rId4"/>
    <p:sldId id="257" r:id="rId5"/>
    <p:sldId id="262" r:id="rId6"/>
    <p:sldId id="313" r:id="rId7"/>
    <p:sldId id="258" r:id="rId8"/>
    <p:sldId id="289" r:id="rId9"/>
    <p:sldId id="264" r:id="rId10"/>
    <p:sldId id="290" r:id="rId11"/>
    <p:sldId id="291" r:id="rId12"/>
    <p:sldId id="292" r:id="rId13"/>
    <p:sldId id="293" r:id="rId14"/>
    <p:sldId id="265" r:id="rId15"/>
    <p:sldId id="294" r:id="rId16"/>
    <p:sldId id="296" r:id="rId17"/>
    <p:sldId id="295" r:id="rId18"/>
    <p:sldId id="298" r:id="rId19"/>
    <p:sldId id="297" r:id="rId20"/>
    <p:sldId id="311" r:id="rId21"/>
    <p:sldId id="315" r:id="rId22"/>
    <p:sldId id="301" r:id="rId23"/>
    <p:sldId id="300" r:id="rId24"/>
    <p:sldId id="304" r:id="rId25"/>
    <p:sldId id="303" r:id="rId26"/>
    <p:sldId id="302" r:id="rId27"/>
    <p:sldId id="299" r:id="rId28"/>
    <p:sldId id="305" r:id="rId29"/>
    <p:sldId id="307" r:id="rId30"/>
    <p:sldId id="306" r:id="rId31"/>
    <p:sldId id="309" r:id="rId32"/>
    <p:sldId id="314" r:id="rId33"/>
    <p:sldId id="310"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632" autoAdjust="0"/>
    <p:restoredTop sz="84286"/>
  </p:normalViewPr>
  <p:slideViewPr>
    <p:cSldViewPr snapToGrid="0">
      <p:cViewPr varScale="1">
        <p:scale>
          <a:sx n="90" d="100"/>
          <a:sy n="90" d="100"/>
        </p:scale>
        <p:origin x="1328"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7B78F1-7559-4843-949D-80D818DEE1B8}" type="doc">
      <dgm:prSet loTypeId="urn:microsoft.com/office/officeart/2005/8/layout/radial5" loCatId="" qsTypeId="urn:microsoft.com/office/officeart/2005/8/quickstyle/simple5" qsCatId="simple" csTypeId="urn:microsoft.com/office/officeart/2005/8/colors/colorful5" csCatId="colorful" phldr="1"/>
      <dgm:spPr/>
      <dgm:t>
        <a:bodyPr/>
        <a:lstStyle/>
        <a:p>
          <a:endParaRPr lang="es-MX"/>
        </a:p>
      </dgm:t>
    </dgm:pt>
    <dgm:pt modelId="{18017E9D-77FF-D147-B257-91887E3A3F2C}">
      <dgm:prSet phldrT="[Texto]" custT="1"/>
      <dgm:spPr/>
      <dgm:t>
        <a:bodyPr/>
        <a:lstStyle/>
        <a:p>
          <a:r>
            <a:rPr lang="es-MX" sz="1800">
              <a:solidFill>
                <a:schemeClr val="tx1"/>
              </a:solidFill>
            </a:rPr>
            <a:t>Diversidad</a:t>
          </a:r>
        </a:p>
      </dgm:t>
    </dgm:pt>
    <dgm:pt modelId="{B1913C8A-962E-CD47-BAA3-0459CEECE726}" type="parTrans" cxnId="{BB70A1B5-886F-2B47-86E0-2D39E66382BC}">
      <dgm:prSet/>
      <dgm:spPr/>
      <dgm:t>
        <a:bodyPr/>
        <a:lstStyle/>
        <a:p>
          <a:endParaRPr lang="es-MX" sz="2000">
            <a:solidFill>
              <a:schemeClr val="tx1"/>
            </a:solidFill>
          </a:endParaRPr>
        </a:p>
      </dgm:t>
    </dgm:pt>
    <dgm:pt modelId="{D74364A6-7DFB-004D-B751-E4CF8F446AC9}" type="sibTrans" cxnId="{BB70A1B5-886F-2B47-86E0-2D39E66382BC}">
      <dgm:prSet/>
      <dgm:spPr/>
      <dgm:t>
        <a:bodyPr/>
        <a:lstStyle/>
        <a:p>
          <a:endParaRPr lang="es-MX" sz="2000">
            <a:solidFill>
              <a:schemeClr val="tx1"/>
            </a:solidFill>
          </a:endParaRPr>
        </a:p>
      </dgm:t>
    </dgm:pt>
    <dgm:pt modelId="{D9A00872-AACD-694E-AFDA-1EC357B2F815}">
      <dgm:prSet phldrT="[Texto]" custT="1"/>
      <dgm:spPr/>
      <dgm:t>
        <a:bodyPr/>
        <a:lstStyle/>
        <a:p>
          <a:r>
            <a:rPr lang="es-MX" sz="1200">
              <a:solidFill>
                <a:schemeClr val="tx1"/>
              </a:solidFill>
            </a:rPr>
            <a:t>Postcolonialismo</a:t>
          </a:r>
        </a:p>
      </dgm:t>
    </dgm:pt>
    <dgm:pt modelId="{3ADBF938-51A7-E641-A243-672553002DA4}" type="parTrans" cxnId="{D8870CE9-F493-CE44-B6F8-FDCC19453617}">
      <dgm:prSet custT="1"/>
      <dgm:spPr/>
      <dgm:t>
        <a:bodyPr/>
        <a:lstStyle/>
        <a:p>
          <a:endParaRPr lang="es-MX" sz="1050">
            <a:solidFill>
              <a:schemeClr val="tx1"/>
            </a:solidFill>
          </a:endParaRPr>
        </a:p>
      </dgm:t>
    </dgm:pt>
    <dgm:pt modelId="{C0A6DC82-EED3-9F49-946B-4BD938658E15}" type="sibTrans" cxnId="{D8870CE9-F493-CE44-B6F8-FDCC19453617}">
      <dgm:prSet/>
      <dgm:spPr/>
      <dgm:t>
        <a:bodyPr/>
        <a:lstStyle/>
        <a:p>
          <a:endParaRPr lang="es-MX" sz="2000">
            <a:solidFill>
              <a:schemeClr val="tx1"/>
            </a:solidFill>
          </a:endParaRPr>
        </a:p>
      </dgm:t>
    </dgm:pt>
    <dgm:pt modelId="{9F7DE526-A472-A544-8E05-2EA089B10977}">
      <dgm:prSet phldrT="[Texto]" custT="1"/>
      <dgm:spPr/>
      <dgm:t>
        <a:bodyPr/>
        <a:lstStyle/>
        <a:p>
          <a:r>
            <a:rPr lang="es-MX" sz="1300" dirty="0">
              <a:solidFill>
                <a:schemeClr val="tx1"/>
              </a:solidFill>
            </a:rPr>
            <a:t>Feminismo postestructuralista</a:t>
          </a:r>
        </a:p>
      </dgm:t>
    </dgm:pt>
    <dgm:pt modelId="{75BBFA90-115D-CA41-9C2B-FD16DD1028F5}" type="parTrans" cxnId="{00BF781C-DEF9-2747-9731-E1345575A36F}">
      <dgm:prSet custT="1"/>
      <dgm:spPr/>
      <dgm:t>
        <a:bodyPr/>
        <a:lstStyle/>
        <a:p>
          <a:endParaRPr lang="es-MX" sz="1050">
            <a:solidFill>
              <a:schemeClr val="tx1"/>
            </a:solidFill>
          </a:endParaRPr>
        </a:p>
      </dgm:t>
    </dgm:pt>
    <dgm:pt modelId="{D396AE7B-21C6-8E47-B762-9170346DCBB1}" type="sibTrans" cxnId="{00BF781C-DEF9-2747-9731-E1345575A36F}">
      <dgm:prSet/>
      <dgm:spPr/>
      <dgm:t>
        <a:bodyPr/>
        <a:lstStyle/>
        <a:p>
          <a:endParaRPr lang="es-MX" sz="2000">
            <a:solidFill>
              <a:schemeClr val="tx1"/>
            </a:solidFill>
          </a:endParaRPr>
        </a:p>
      </dgm:t>
    </dgm:pt>
    <dgm:pt modelId="{CFA51F99-D0B6-844D-AFB6-1E2130A474B3}">
      <dgm:prSet phldrT="[Texto]" custT="1"/>
      <dgm:spPr/>
      <dgm:t>
        <a:bodyPr/>
        <a:lstStyle/>
        <a:p>
          <a:r>
            <a:rPr lang="es-MX" sz="1300" dirty="0">
              <a:solidFill>
                <a:schemeClr val="tx1"/>
              </a:solidFill>
            </a:rPr>
            <a:t>Postmodernismo</a:t>
          </a:r>
        </a:p>
      </dgm:t>
    </dgm:pt>
    <dgm:pt modelId="{3604D029-6C1A-4946-9417-ABB044F6165E}" type="parTrans" cxnId="{C6EFB9EA-E38D-D04B-95F7-737BF25033F9}">
      <dgm:prSet custT="1"/>
      <dgm:spPr/>
      <dgm:t>
        <a:bodyPr/>
        <a:lstStyle/>
        <a:p>
          <a:endParaRPr lang="es-MX" sz="1050">
            <a:solidFill>
              <a:schemeClr val="tx1"/>
            </a:solidFill>
          </a:endParaRPr>
        </a:p>
      </dgm:t>
    </dgm:pt>
    <dgm:pt modelId="{369A7862-50DD-764B-A1CD-7A9A5C9F5626}" type="sibTrans" cxnId="{C6EFB9EA-E38D-D04B-95F7-737BF25033F9}">
      <dgm:prSet/>
      <dgm:spPr/>
      <dgm:t>
        <a:bodyPr/>
        <a:lstStyle/>
        <a:p>
          <a:endParaRPr lang="es-MX" sz="2000">
            <a:solidFill>
              <a:schemeClr val="tx1"/>
            </a:solidFill>
          </a:endParaRPr>
        </a:p>
      </dgm:t>
    </dgm:pt>
    <dgm:pt modelId="{64359BD4-3A20-DD46-8611-E1240DFA81C5}">
      <dgm:prSet phldrT="[Texto]" custT="1"/>
      <dgm:spPr/>
      <dgm:t>
        <a:bodyPr/>
        <a:lstStyle/>
        <a:p>
          <a:r>
            <a:rPr lang="es-MX" sz="1400">
              <a:solidFill>
                <a:schemeClr val="tx1"/>
              </a:solidFill>
            </a:rPr>
            <a:t>Teoría </a:t>
          </a:r>
          <a:r>
            <a:rPr lang="es-MX" sz="1400" i="1">
              <a:solidFill>
                <a:schemeClr val="tx1"/>
              </a:solidFill>
            </a:rPr>
            <a:t>Queer</a:t>
          </a:r>
          <a:endParaRPr lang="es-MX" sz="1400">
            <a:solidFill>
              <a:schemeClr val="tx1"/>
            </a:solidFill>
          </a:endParaRPr>
        </a:p>
      </dgm:t>
    </dgm:pt>
    <dgm:pt modelId="{AE1D2B6A-24F7-814B-BD13-383284850275}" type="parTrans" cxnId="{6B095E6B-83D2-2F42-9281-577FFE501EDF}">
      <dgm:prSet custT="1"/>
      <dgm:spPr/>
      <dgm:t>
        <a:bodyPr/>
        <a:lstStyle/>
        <a:p>
          <a:endParaRPr lang="es-MX" sz="1050">
            <a:solidFill>
              <a:schemeClr val="tx1"/>
            </a:solidFill>
          </a:endParaRPr>
        </a:p>
      </dgm:t>
    </dgm:pt>
    <dgm:pt modelId="{630CA95B-287F-374A-B2B5-D49717DF21B7}" type="sibTrans" cxnId="{6B095E6B-83D2-2F42-9281-577FFE501EDF}">
      <dgm:prSet/>
      <dgm:spPr/>
      <dgm:t>
        <a:bodyPr/>
        <a:lstStyle/>
        <a:p>
          <a:endParaRPr lang="es-MX" sz="2000">
            <a:solidFill>
              <a:schemeClr val="tx1"/>
            </a:solidFill>
          </a:endParaRPr>
        </a:p>
      </dgm:t>
    </dgm:pt>
    <dgm:pt modelId="{CAFE8E97-701D-8B45-A211-ED8369A7A46B}">
      <dgm:prSet custT="1"/>
      <dgm:spPr/>
      <dgm:t>
        <a:bodyPr/>
        <a:lstStyle/>
        <a:p>
          <a:r>
            <a:rPr lang="es-MX" sz="1400" dirty="0">
              <a:solidFill>
                <a:schemeClr val="tx1"/>
              </a:solidFill>
            </a:rPr>
            <a:t>Estudios Culturales.</a:t>
          </a:r>
        </a:p>
      </dgm:t>
    </dgm:pt>
    <dgm:pt modelId="{9F9DF828-396D-8848-AC15-841958757AB2}" type="parTrans" cxnId="{BC5463EC-C484-424B-96D3-2F77B03290FA}">
      <dgm:prSet custT="1"/>
      <dgm:spPr/>
      <dgm:t>
        <a:bodyPr/>
        <a:lstStyle/>
        <a:p>
          <a:endParaRPr lang="es-MX" sz="1050">
            <a:solidFill>
              <a:schemeClr val="tx1"/>
            </a:solidFill>
          </a:endParaRPr>
        </a:p>
      </dgm:t>
    </dgm:pt>
    <dgm:pt modelId="{A1D1EC98-BB7B-0A4B-A5B6-FE35FDF42324}" type="sibTrans" cxnId="{BC5463EC-C484-424B-96D3-2F77B03290FA}">
      <dgm:prSet/>
      <dgm:spPr/>
      <dgm:t>
        <a:bodyPr/>
        <a:lstStyle/>
        <a:p>
          <a:endParaRPr lang="es-MX" sz="2000">
            <a:solidFill>
              <a:schemeClr val="tx1"/>
            </a:solidFill>
          </a:endParaRPr>
        </a:p>
      </dgm:t>
    </dgm:pt>
    <dgm:pt modelId="{28B502F7-717A-4B43-B081-38EDF3E7DFC2}" type="pres">
      <dgm:prSet presAssocID="{D27B78F1-7559-4843-949D-80D818DEE1B8}" presName="Name0" presStyleCnt="0">
        <dgm:presLayoutVars>
          <dgm:chMax val="1"/>
          <dgm:dir/>
          <dgm:animLvl val="ctr"/>
          <dgm:resizeHandles val="exact"/>
        </dgm:presLayoutVars>
      </dgm:prSet>
      <dgm:spPr/>
    </dgm:pt>
    <dgm:pt modelId="{57AA392A-A744-0C40-8179-C3DDDB3DB1F4}" type="pres">
      <dgm:prSet presAssocID="{18017E9D-77FF-D147-B257-91887E3A3F2C}" presName="centerShape" presStyleLbl="node0" presStyleIdx="0" presStyleCnt="1" custScaleX="112675"/>
      <dgm:spPr/>
    </dgm:pt>
    <dgm:pt modelId="{331910C3-6DDC-804B-ADA1-DB7B64490712}" type="pres">
      <dgm:prSet presAssocID="{3ADBF938-51A7-E641-A243-672553002DA4}" presName="parTrans" presStyleLbl="sibTrans2D1" presStyleIdx="0" presStyleCnt="5"/>
      <dgm:spPr/>
    </dgm:pt>
    <dgm:pt modelId="{1A3532B6-3471-854D-BA5B-4E3F9F977906}" type="pres">
      <dgm:prSet presAssocID="{3ADBF938-51A7-E641-A243-672553002DA4}" presName="connectorText" presStyleLbl="sibTrans2D1" presStyleIdx="0" presStyleCnt="5"/>
      <dgm:spPr/>
    </dgm:pt>
    <dgm:pt modelId="{EA607ED6-4756-1348-A94D-3EBC329C0FA3}" type="pres">
      <dgm:prSet presAssocID="{D9A00872-AACD-694E-AFDA-1EC357B2F815}" presName="node" presStyleLbl="node1" presStyleIdx="0" presStyleCnt="5">
        <dgm:presLayoutVars>
          <dgm:bulletEnabled val="1"/>
        </dgm:presLayoutVars>
      </dgm:prSet>
      <dgm:spPr/>
    </dgm:pt>
    <dgm:pt modelId="{9E701C86-502D-B742-B480-E8C7EDFC1EE7}" type="pres">
      <dgm:prSet presAssocID="{75BBFA90-115D-CA41-9C2B-FD16DD1028F5}" presName="parTrans" presStyleLbl="sibTrans2D1" presStyleIdx="1" presStyleCnt="5"/>
      <dgm:spPr/>
    </dgm:pt>
    <dgm:pt modelId="{B2B66BA0-CA11-BB4F-8A0C-75E4FE785C61}" type="pres">
      <dgm:prSet presAssocID="{75BBFA90-115D-CA41-9C2B-FD16DD1028F5}" presName="connectorText" presStyleLbl="sibTrans2D1" presStyleIdx="1" presStyleCnt="5"/>
      <dgm:spPr/>
    </dgm:pt>
    <dgm:pt modelId="{BAFDB049-B1A8-A041-8E82-C0B4D39FF786}" type="pres">
      <dgm:prSet presAssocID="{9F7DE526-A472-A544-8E05-2EA089B10977}" presName="node" presStyleLbl="node1" presStyleIdx="1" presStyleCnt="5" custScaleX="123364">
        <dgm:presLayoutVars>
          <dgm:bulletEnabled val="1"/>
        </dgm:presLayoutVars>
      </dgm:prSet>
      <dgm:spPr/>
    </dgm:pt>
    <dgm:pt modelId="{A7385ABA-E4C4-F944-91C5-0FFEC174BD57}" type="pres">
      <dgm:prSet presAssocID="{9F9DF828-396D-8848-AC15-841958757AB2}" presName="parTrans" presStyleLbl="sibTrans2D1" presStyleIdx="2" presStyleCnt="5"/>
      <dgm:spPr/>
    </dgm:pt>
    <dgm:pt modelId="{F28D6BA7-044E-B74A-821D-BB04A85364F2}" type="pres">
      <dgm:prSet presAssocID="{9F9DF828-396D-8848-AC15-841958757AB2}" presName="connectorText" presStyleLbl="sibTrans2D1" presStyleIdx="2" presStyleCnt="5"/>
      <dgm:spPr/>
    </dgm:pt>
    <dgm:pt modelId="{6FDD78E7-3B27-5849-80F9-098A9A64A80D}" type="pres">
      <dgm:prSet presAssocID="{CAFE8E97-701D-8B45-A211-ED8369A7A46B}" presName="node" presStyleLbl="node1" presStyleIdx="2" presStyleCnt="5">
        <dgm:presLayoutVars>
          <dgm:bulletEnabled val="1"/>
        </dgm:presLayoutVars>
      </dgm:prSet>
      <dgm:spPr/>
    </dgm:pt>
    <dgm:pt modelId="{F8C6E153-B336-4C4E-918B-30BDB4B08F2A}" type="pres">
      <dgm:prSet presAssocID="{3604D029-6C1A-4946-9417-ABB044F6165E}" presName="parTrans" presStyleLbl="sibTrans2D1" presStyleIdx="3" presStyleCnt="5"/>
      <dgm:spPr/>
    </dgm:pt>
    <dgm:pt modelId="{7FB2A53B-C694-9F4E-8D4C-C2272EBC7E08}" type="pres">
      <dgm:prSet presAssocID="{3604D029-6C1A-4946-9417-ABB044F6165E}" presName="connectorText" presStyleLbl="sibTrans2D1" presStyleIdx="3" presStyleCnt="5"/>
      <dgm:spPr/>
    </dgm:pt>
    <dgm:pt modelId="{770030FB-434B-8E4A-99EF-C8B74019AE10}" type="pres">
      <dgm:prSet presAssocID="{CFA51F99-D0B6-844D-AFB6-1E2130A474B3}" presName="node" presStyleLbl="node1" presStyleIdx="3" presStyleCnt="5" custScaleX="110253">
        <dgm:presLayoutVars>
          <dgm:bulletEnabled val="1"/>
        </dgm:presLayoutVars>
      </dgm:prSet>
      <dgm:spPr/>
    </dgm:pt>
    <dgm:pt modelId="{4134DEBA-34AB-EA4C-B28A-0544DE5E7F27}" type="pres">
      <dgm:prSet presAssocID="{AE1D2B6A-24F7-814B-BD13-383284850275}" presName="parTrans" presStyleLbl="sibTrans2D1" presStyleIdx="4" presStyleCnt="5"/>
      <dgm:spPr/>
    </dgm:pt>
    <dgm:pt modelId="{4A2A31FB-008C-4547-8B32-84BE5E06525D}" type="pres">
      <dgm:prSet presAssocID="{AE1D2B6A-24F7-814B-BD13-383284850275}" presName="connectorText" presStyleLbl="sibTrans2D1" presStyleIdx="4" presStyleCnt="5"/>
      <dgm:spPr/>
    </dgm:pt>
    <dgm:pt modelId="{237E188D-1D5E-C847-B4E4-7278BFD774ED}" type="pres">
      <dgm:prSet presAssocID="{64359BD4-3A20-DD46-8611-E1240DFA81C5}" presName="node" presStyleLbl="node1" presStyleIdx="4" presStyleCnt="5">
        <dgm:presLayoutVars>
          <dgm:bulletEnabled val="1"/>
        </dgm:presLayoutVars>
      </dgm:prSet>
      <dgm:spPr/>
    </dgm:pt>
  </dgm:ptLst>
  <dgm:cxnLst>
    <dgm:cxn modelId="{083AFA18-B3F2-5949-9663-9EEF2AE5262D}" type="presOf" srcId="{CFA51F99-D0B6-844D-AFB6-1E2130A474B3}" destId="{770030FB-434B-8E4A-99EF-C8B74019AE10}" srcOrd="0" destOrd="0" presId="urn:microsoft.com/office/officeart/2005/8/layout/radial5"/>
    <dgm:cxn modelId="{00BF781C-DEF9-2747-9731-E1345575A36F}" srcId="{18017E9D-77FF-D147-B257-91887E3A3F2C}" destId="{9F7DE526-A472-A544-8E05-2EA089B10977}" srcOrd="1" destOrd="0" parTransId="{75BBFA90-115D-CA41-9C2B-FD16DD1028F5}" sibTransId="{D396AE7B-21C6-8E47-B762-9170346DCBB1}"/>
    <dgm:cxn modelId="{98BBD726-AA8D-FB4B-B158-78F734FF2FA8}" type="presOf" srcId="{3ADBF938-51A7-E641-A243-672553002DA4}" destId="{331910C3-6DDC-804B-ADA1-DB7B64490712}" srcOrd="0" destOrd="0" presId="urn:microsoft.com/office/officeart/2005/8/layout/radial5"/>
    <dgm:cxn modelId="{24246A2C-BCCD-7D47-98A8-1928F6D4D924}" type="presOf" srcId="{18017E9D-77FF-D147-B257-91887E3A3F2C}" destId="{57AA392A-A744-0C40-8179-C3DDDB3DB1F4}" srcOrd="0" destOrd="0" presId="urn:microsoft.com/office/officeart/2005/8/layout/radial5"/>
    <dgm:cxn modelId="{3E00BA2D-26B7-8B4B-ABFD-6A366A72E0B0}" type="presOf" srcId="{AE1D2B6A-24F7-814B-BD13-383284850275}" destId="{4A2A31FB-008C-4547-8B32-84BE5E06525D}" srcOrd="1" destOrd="0" presId="urn:microsoft.com/office/officeart/2005/8/layout/radial5"/>
    <dgm:cxn modelId="{506B423E-518C-644B-8F13-C683A43E90B3}" type="presOf" srcId="{9F9DF828-396D-8848-AC15-841958757AB2}" destId="{A7385ABA-E4C4-F944-91C5-0FFEC174BD57}" srcOrd="0" destOrd="0" presId="urn:microsoft.com/office/officeart/2005/8/layout/radial5"/>
    <dgm:cxn modelId="{6D447A3F-0F29-E541-9A6E-931239412EE8}" type="presOf" srcId="{75BBFA90-115D-CA41-9C2B-FD16DD1028F5}" destId="{9E701C86-502D-B742-B480-E8C7EDFC1EE7}" srcOrd="0" destOrd="0" presId="urn:microsoft.com/office/officeart/2005/8/layout/radial5"/>
    <dgm:cxn modelId="{ACD1226B-E104-9541-8985-0473C4FB1421}" type="presOf" srcId="{75BBFA90-115D-CA41-9C2B-FD16DD1028F5}" destId="{B2B66BA0-CA11-BB4F-8A0C-75E4FE785C61}" srcOrd="1" destOrd="0" presId="urn:microsoft.com/office/officeart/2005/8/layout/radial5"/>
    <dgm:cxn modelId="{6B095E6B-83D2-2F42-9281-577FFE501EDF}" srcId="{18017E9D-77FF-D147-B257-91887E3A3F2C}" destId="{64359BD4-3A20-DD46-8611-E1240DFA81C5}" srcOrd="4" destOrd="0" parTransId="{AE1D2B6A-24F7-814B-BD13-383284850275}" sibTransId="{630CA95B-287F-374A-B2B5-D49717DF21B7}"/>
    <dgm:cxn modelId="{2A02BE6B-32E8-964C-B274-B5CD997385AA}" type="presOf" srcId="{D9A00872-AACD-694E-AFDA-1EC357B2F815}" destId="{EA607ED6-4756-1348-A94D-3EBC329C0FA3}" srcOrd="0" destOrd="0" presId="urn:microsoft.com/office/officeart/2005/8/layout/radial5"/>
    <dgm:cxn modelId="{CAC5516C-EF42-4149-B2AD-B59EBBECB35A}" type="presOf" srcId="{9F7DE526-A472-A544-8E05-2EA089B10977}" destId="{BAFDB049-B1A8-A041-8E82-C0B4D39FF786}" srcOrd="0" destOrd="0" presId="urn:microsoft.com/office/officeart/2005/8/layout/radial5"/>
    <dgm:cxn modelId="{753FAE89-B828-B149-A899-F049D7ACAF87}" type="presOf" srcId="{9F9DF828-396D-8848-AC15-841958757AB2}" destId="{F28D6BA7-044E-B74A-821D-BB04A85364F2}" srcOrd="1" destOrd="0" presId="urn:microsoft.com/office/officeart/2005/8/layout/radial5"/>
    <dgm:cxn modelId="{4DE5D8A4-226F-9A40-8281-75DB2D6E95F9}" type="presOf" srcId="{64359BD4-3A20-DD46-8611-E1240DFA81C5}" destId="{237E188D-1D5E-C847-B4E4-7278BFD774ED}" srcOrd="0" destOrd="0" presId="urn:microsoft.com/office/officeart/2005/8/layout/radial5"/>
    <dgm:cxn modelId="{B902F1A5-C97F-AA4C-AE66-6B7B542E9B76}" type="presOf" srcId="{3604D029-6C1A-4946-9417-ABB044F6165E}" destId="{7FB2A53B-C694-9F4E-8D4C-C2272EBC7E08}" srcOrd="1" destOrd="0" presId="urn:microsoft.com/office/officeart/2005/8/layout/radial5"/>
    <dgm:cxn modelId="{381479A8-5353-6C4F-8AAA-3B12C23CA683}" type="presOf" srcId="{D27B78F1-7559-4843-949D-80D818DEE1B8}" destId="{28B502F7-717A-4B43-B081-38EDF3E7DFC2}" srcOrd="0" destOrd="0" presId="urn:microsoft.com/office/officeart/2005/8/layout/radial5"/>
    <dgm:cxn modelId="{9E6E62AB-3F1A-3D49-B370-4C09BD225944}" type="presOf" srcId="{3604D029-6C1A-4946-9417-ABB044F6165E}" destId="{F8C6E153-B336-4C4E-918B-30BDB4B08F2A}" srcOrd="0" destOrd="0" presId="urn:microsoft.com/office/officeart/2005/8/layout/radial5"/>
    <dgm:cxn modelId="{8C927BAD-6CEE-424E-BB27-FA15CC63CBB9}" type="presOf" srcId="{CAFE8E97-701D-8B45-A211-ED8369A7A46B}" destId="{6FDD78E7-3B27-5849-80F9-098A9A64A80D}" srcOrd="0" destOrd="0" presId="urn:microsoft.com/office/officeart/2005/8/layout/radial5"/>
    <dgm:cxn modelId="{D055BDB3-B2F4-E348-9450-ADAC94D0A66D}" type="presOf" srcId="{3ADBF938-51A7-E641-A243-672553002DA4}" destId="{1A3532B6-3471-854D-BA5B-4E3F9F977906}" srcOrd="1" destOrd="0" presId="urn:microsoft.com/office/officeart/2005/8/layout/radial5"/>
    <dgm:cxn modelId="{BB70A1B5-886F-2B47-86E0-2D39E66382BC}" srcId="{D27B78F1-7559-4843-949D-80D818DEE1B8}" destId="{18017E9D-77FF-D147-B257-91887E3A3F2C}" srcOrd="0" destOrd="0" parTransId="{B1913C8A-962E-CD47-BAA3-0459CEECE726}" sibTransId="{D74364A6-7DFB-004D-B751-E4CF8F446AC9}"/>
    <dgm:cxn modelId="{FFAC8CE8-1EE6-7048-A071-3E496AA1C5EA}" type="presOf" srcId="{AE1D2B6A-24F7-814B-BD13-383284850275}" destId="{4134DEBA-34AB-EA4C-B28A-0544DE5E7F27}" srcOrd="0" destOrd="0" presId="urn:microsoft.com/office/officeart/2005/8/layout/radial5"/>
    <dgm:cxn modelId="{D8870CE9-F493-CE44-B6F8-FDCC19453617}" srcId="{18017E9D-77FF-D147-B257-91887E3A3F2C}" destId="{D9A00872-AACD-694E-AFDA-1EC357B2F815}" srcOrd="0" destOrd="0" parTransId="{3ADBF938-51A7-E641-A243-672553002DA4}" sibTransId="{C0A6DC82-EED3-9F49-946B-4BD938658E15}"/>
    <dgm:cxn modelId="{C6EFB9EA-E38D-D04B-95F7-737BF25033F9}" srcId="{18017E9D-77FF-D147-B257-91887E3A3F2C}" destId="{CFA51F99-D0B6-844D-AFB6-1E2130A474B3}" srcOrd="3" destOrd="0" parTransId="{3604D029-6C1A-4946-9417-ABB044F6165E}" sibTransId="{369A7862-50DD-764B-A1CD-7A9A5C9F5626}"/>
    <dgm:cxn modelId="{BC5463EC-C484-424B-96D3-2F77B03290FA}" srcId="{18017E9D-77FF-D147-B257-91887E3A3F2C}" destId="{CAFE8E97-701D-8B45-A211-ED8369A7A46B}" srcOrd="2" destOrd="0" parTransId="{9F9DF828-396D-8848-AC15-841958757AB2}" sibTransId="{A1D1EC98-BB7B-0A4B-A5B6-FE35FDF42324}"/>
    <dgm:cxn modelId="{3C375B0F-D322-1B4A-B224-FED44BC195B0}" type="presParOf" srcId="{28B502F7-717A-4B43-B081-38EDF3E7DFC2}" destId="{57AA392A-A744-0C40-8179-C3DDDB3DB1F4}" srcOrd="0" destOrd="0" presId="urn:microsoft.com/office/officeart/2005/8/layout/radial5"/>
    <dgm:cxn modelId="{CD7D1066-9AA6-494C-B9ED-FDF22990AC92}" type="presParOf" srcId="{28B502F7-717A-4B43-B081-38EDF3E7DFC2}" destId="{331910C3-6DDC-804B-ADA1-DB7B64490712}" srcOrd="1" destOrd="0" presId="urn:microsoft.com/office/officeart/2005/8/layout/radial5"/>
    <dgm:cxn modelId="{5F874201-EE76-C848-A556-4E2E514D35D6}" type="presParOf" srcId="{331910C3-6DDC-804B-ADA1-DB7B64490712}" destId="{1A3532B6-3471-854D-BA5B-4E3F9F977906}" srcOrd="0" destOrd="0" presId="urn:microsoft.com/office/officeart/2005/8/layout/radial5"/>
    <dgm:cxn modelId="{6CF40CC3-6F38-FE42-AB44-9184B17FC7B9}" type="presParOf" srcId="{28B502F7-717A-4B43-B081-38EDF3E7DFC2}" destId="{EA607ED6-4756-1348-A94D-3EBC329C0FA3}" srcOrd="2" destOrd="0" presId="urn:microsoft.com/office/officeart/2005/8/layout/radial5"/>
    <dgm:cxn modelId="{B4CBEFC3-6CC4-BD49-8AC0-BA3B10BA2771}" type="presParOf" srcId="{28B502F7-717A-4B43-B081-38EDF3E7DFC2}" destId="{9E701C86-502D-B742-B480-E8C7EDFC1EE7}" srcOrd="3" destOrd="0" presId="urn:microsoft.com/office/officeart/2005/8/layout/radial5"/>
    <dgm:cxn modelId="{EE84DC19-96E6-4343-83A7-75C82CF1C4F1}" type="presParOf" srcId="{9E701C86-502D-B742-B480-E8C7EDFC1EE7}" destId="{B2B66BA0-CA11-BB4F-8A0C-75E4FE785C61}" srcOrd="0" destOrd="0" presId="urn:microsoft.com/office/officeart/2005/8/layout/radial5"/>
    <dgm:cxn modelId="{30DE87F4-0CC6-FF48-936E-9541631F2F90}" type="presParOf" srcId="{28B502F7-717A-4B43-B081-38EDF3E7DFC2}" destId="{BAFDB049-B1A8-A041-8E82-C0B4D39FF786}" srcOrd="4" destOrd="0" presId="urn:microsoft.com/office/officeart/2005/8/layout/radial5"/>
    <dgm:cxn modelId="{2F6DB5A7-0B00-9E44-AAE7-12A58962C7F9}" type="presParOf" srcId="{28B502F7-717A-4B43-B081-38EDF3E7DFC2}" destId="{A7385ABA-E4C4-F944-91C5-0FFEC174BD57}" srcOrd="5" destOrd="0" presId="urn:microsoft.com/office/officeart/2005/8/layout/radial5"/>
    <dgm:cxn modelId="{915853DF-44C2-794F-AD26-3357B1FF2158}" type="presParOf" srcId="{A7385ABA-E4C4-F944-91C5-0FFEC174BD57}" destId="{F28D6BA7-044E-B74A-821D-BB04A85364F2}" srcOrd="0" destOrd="0" presId="urn:microsoft.com/office/officeart/2005/8/layout/radial5"/>
    <dgm:cxn modelId="{B506A618-33D2-914E-AFA3-9D01CCCDC935}" type="presParOf" srcId="{28B502F7-717A-4B43-B081-38EDF3E7DFC2}" destId="{6FDD78E7-3B27-5849-80F9-098A9A64A80D}" srcOrd="6" destOrd="0" presId="urn:microsoft.com/office/officeart/2005/8/layout/radial5"/>
    <dgm:cxn modelId="{0217B8BE-CC37-864D-B976-ACF1457B5299}" type="presParOf" srcId="{28B502F7-717A-4B43-B081-38EDF3E7DFC2}" destId="{F8C6E153-B336-4C4E-918B-30BDB4B08F2A}" srcOrd="7" destOrd="0" presId="urn:microsoft.com/office/officeart/2005/8/layout/radial5"/>
    <dgm:cxn modelId="{593C8EFE-10E9-1844-A751-303313584150}" type="presParOf" srcId="{F8C6E153-B336-4C4E-918B-30BDB4B08F2A}" destId="{7FB2A53B-C694-9F4E-8D4C-C2272EBC7E08}" srcOrd="0" destOrd="0" presId="urn:microsoft.com/office/officeart/2005/8/layout/radial5"/>
    <dgm:cxn modelId="{43522006-2A12-8B4F-A2EF-7C20F62834F7}" type="presParOf" srcId="{28B502F7-717A-4B43-B081-38EDF3E7DFC2}" destId="{770030FB-434B-8E4A-99EF-C8B74019AE10}" srcOrd="8" destOrd="0" presId="urn:microsoft.com/office/officeart/2005/8/layout/radial5"/>
    <dgm:cxn modelId="{C5AAAE0B-92C2-9841-93E8-8A3AC6AB772C}" type="presParOf" srcId="{28B502F7-717A-4B43-B081-38EDF3E7DFC2}" destId="{4134DEBA-34AB-EA4C-B28A-0544DE5E7F27}" srcOrd="9" destOrd="0" presId="urn:microsoft.com/office/officeart/2005/8/layout/radial5"/>
    <dgm:cxn modelId="{B4D6E3DA-6240-674F-9688-6F9EAA68AEA4}" type="presParOf" srcId="{4134DEBA-34AB-EA4C-B28A-0544DE5E7F27}" destId="{4A2A31FB-008C-4547-8B32-84BE5E06525D}" srcOrd="0" destOrd="0" presId="urn:microsoft.com/office/officeart/2005/8/layout/radial5"/>
    <dgm:cxn modelId="{07B1B8EE-48B0-694A-BFC3-55170E247250}" type="presParOf" srcId="{28B502F7-717A-4B43-B081-38EDF3E7DFC2}" destId="{237E188D-1D5E-C847-B4E4-7278BFD774ED}" srcOrd="10" destOrd="0" presId="urn:microsoft.com/office/officeart/2005/8/layout/radial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12EA2FB-30E7-2647-BE69-F36BEA5E4924}" type="doc">
      <dgm:prSet loTypeId="urn:microsoft.com/office/officeart/2005/8/layout/cycle1" loCatId="" qsTypeId="urn:microsoft.com/office/officeart/2005/8/quickstyle/simple1" qsCatId="simple" csTypeId="urn:microsoft.com/office/officeart/2005/8/colors/colorful4" csCatId="colorful" phldr="1"/>
      <dgm:spPr/>
      <dgm:t>
        <a:bodyPr/>
        <a:lstStyle/>
        <a:p>
          <a:endParaRPr lang="es-MX"/>
        </a:p>
      </dgm:t>
    </dgm:pt>
    <dgm:pt modelId="{8D47473A-AF04-7D4A-AE4D-7EF65CC07C4F}">
      <dgm:prSet phldrT="[Texto]"/>
      <dgm:spPr/>
      <dgm:t>
        <a:bodyPr/>
        <a:lstStyle/>
        <a:p>
          <a:r>
            <a:rPr lang="es-MX" dirty="0"/>
            <a:t>Niños/as/es</a:t>
          </a:r>
        </a:p>
      </dgm:t>
    </dgm:pt>
    <dgm:pt modelId="{8DD5532A-F54A-8A4C-BD28-A4A1405E3C47}" type="parTrans" cxnId="{54159D9B-1B7D-EE4E-9412-5A0C6958DE83}">
      <dgm:prSet/>
      <dgm:spPr/>
      <dgm:t>
        <a:bodyPr/>
        <a:lstStyle/>
        <a:p>
          <a:endParaRPr lang="es-MX"/>
        </a:p>
      </dgm:t>
    </dgm:pt>
    <dgm:pt modelId="{22E841FB-000B-3E4F-B321-4D23C2A0AEDB}" type="sibTrans" cxnId="{54159D9B-1B7D-EE4E-9412-5A0C6958DE83}">
      <dgm:prSet/>
      <dgm:spPr/>
      <dgm:t>
        <a:bodyPr/>
        <a:lstStyle/>
        <a:p>
          <a:endParaRPr lang="es-MX"/>
        </a:p>
      </dgm:t>
    </dgm:pt>
    <dgm:pt modelId="{D67E971F-F745-3143-A863-DBFBEA0FF86B}">
      <dgm:prSet phldrT="[Texto]"/>
      <dgm:spPr/>
      <dgm:t>
        <a:bodyPr/>
        <a:lstStyle/>
        <a:p>
          <a:r>
            <a:rPr lang="es-MX" dirty="0"/>
            <a:t>Familias</a:t>
          </a:r>
        </a:p>
      </dgm:t>
    </dgm:pt>
    <dgm:pt modelId="{0DD55953-C555-404E-9FB7-38FCDB7D6E09}" type="parTrans" cxnId="{05700206-DA71-004C-931B-06E34AF093F1}">
      <dgm:prSet/>
      <dgm:spPr/>
      <dgm:t>
        <a:bodyPr/>
        <a:lstStyle/>
        <a:p>
          <a:endParaRPr lang="es-MX"/>
        </a:p>
      </dgm:t>
    </dgm:pt>
    <dgm:pt modelId="{588116BF-CF44-F745-91A7-DA89912F59EF}" type="sibTrans" cxnId="{05700206-DA71-004C-931B-06E34AF093F1}">
      <dgm:prSet/>
      <dgm:spPr/>
      <dgm:t>
        <a:bodyPr/>
        <a:lstStyle/>
        <a:p>
          <a:endParaRPr lang="es-MX"/>
        </a:p>
      </dgm:t>
    </dgm:pt>
    <dgm:pt modelId="{8F8A3E3B-000B-AE42-85DA-862701D072F2}">
      <dgm:prSet phldrT="[Texto]"/>
      <dgm:spPr/>
      <dgm:t>
        <a:bodyPr/>
        <a:lstStyle/>
        <a:p>
          <a:r>
            <a:rPr lang="es-MX" dirty="0"/>
            <a:t>Escuela</a:t>
          </a:r>
        </a:p>
      </dgm:t>
    </dgm:pt>
    <dgm:pt modelId="{A96946AA-E6E2-2447-8463-F7DFC542AE35}" type="parTrans" cxnId="{F798E1FB-F0CF-4F43-9ABB-16953AE04EAF}">
      <dgm:prSet/>
      <dgm:spPr/>
      <dgm:t>
        <a:bodyPr/>
        <a:lstStyle/>
        <a:p>
          <a:endParaRPr lang="es-MX"/>
        </a:p>
      </dgm:t>
    </dgm:pt>
    <dgm:pt modelId="{BB5DDB65-A408-2B43-94B6-CC12EA4C49F4}" type="sibTrans" cxnId="{F798E1FB-F0CF-4F43-9ABB-16953AE04EAF}">
      <dgm:prSet/>
      <dgm:spPr/>
      <dgm:t>
        <a:bodyPr/>
        <a:lstStyle/>
        <a:p>
          <a:endParaRPr lang="es-MX"/>
        </a:p>
      </dgm:t>
    </dgm:pt>
    <dgm:pt modelId="{BFA6A1F6-76A2-AE4A-A57B-9A6BD014F0BB}">
      <dgm:prSet phldrT="[Texto]"/>
      <dgm:spPr/>
      <dgm:t>
        <a:bodyPr/>
        <a:lstStyle/>
        <a:p>
          <a:r>
            <a:rPr lang="es-MX" dirty="0"/>
            <a:t>Docentes</a:t>
          </a:r>
        </a:p>
      </dgm:t>
    </dgm:pt>
    <dgm:pt modelId="{4BD54DBC-4586-744C-B903-9C07AE047127}" type="parTrans" cxnId="{189FF418-3927-0741-82A2-1D72E967C33E}">
      <dgm:prSet/>
      <dgm:spPr/>
      <dgm:t>
        <a:bodyPr/>
        <a:lstStyle/>
        <a:p>
          <a:endParaRPr lang="es-MX"/>
        </a:p>
      </dgm:t>
    </dgm:pt>
    <dgm:pt modelId="{423C820B-BBCC-BF4B-BED7-EA43A06E182C}" type="sibTrans" cxnId="{189FF418-3927-0741-82A2-1D72E967C33E}">
      <dgm:prSet/>
      <dgm:spPr/>
      <dgm:t>
        <a:bodyPr/>
        <a:lstStyle/>
        <a:p>
          <a:endParaRPr lang="es-MX"/>
        </a:p>
      </dgm:t>
    </dgm:pt>
    <dgm:pt modelId="{56BDCD76-10DE-4745-A573-AFFEB636E580}" type="pres">
      <dgm:prSet presAssocID="{E12EA2FB-30E7-2647-BE69-F36BEA5E4924}" presName="cycle" presStyleCnt="0">
        <dgm:presLayoutVars>
          <dgm:dir/>
          <dgm:resizeHandles val="exact"/>
        </dgm:presLayoutVars>
      </dgm:prSet>
      <dgm:spPr/>
    </dgm:pt>
    <dgm:pt modelId="{ECE506B1-DD5A-DB48-9CD6-AD37CF3E2E0A}" type="pres">
      <dgm:prSet presAssocID="{8D47473A-AF04-7D4A-AE4D-7EF65CC07C4F}" presName="dummy" presStyleCnt="0"/>
      <dgm:spPr/>
    </dgm:pt>
    <dgm:pt modelId="{257D47D6-98B8-044D-ACC2-9708E275DC30}" type="pres">
      <dgm:prSet presAssocID="{8D47473A-AF04-7D4A-AE4D-7EF65CC07C4F}" presName="node" presStyleLbl="revTx" presStyleIdx="0" presStyleCnt="4">
        <dgm:presLayoutVars>
          <dgm:bulletEnabled val="1"/>
        </dgm:presLayoutVars>
      </dgm:prSet>
      <dgm:spPr/>
    </dgm:pt>
    <dgm:pt modelId="{FBEEB14B-6BD0-7144-BF13-DD7466D12849}" type="pres">
      <dgm:prSet presAssocID="{22E841FB-000B-3E4F-B321-4D23C2A0AEDB}" presName="sibTrans" presStyleLbl="node1" presStyleIdx="0" presStyleCnt="4" custLinFactNeighborX="0"/>
      <dgm:spPr/>
    </dgm:pt>
    <dgm:pt modelId="{26B061CD-5DF4-E74D-A525-3583375BAA2E}" type="pres">
      <dgm:prSet presAssocID="{D67E971F-F745-3143-A863-DBFBEA0FF86B}" presName="dummy" presStyleCnt="0"/>
      <dgm:spPr/>
    </dgm:pt>
    <dgm:pt modelId="{D4CBF7F1-72CF-E74E-92A4-A49DC31CA173}" type="pres">
      <dgm:prSet presAssocID="{D67E971F-F745-3143-A863-DBFBEA0FF86B}" presName="node" presStyleLbl="revTx" presStyleIdx="1" presStyleCnt="4">
        <dgm:presLayoutVars>
          <dgm:bulletEnabled val="1"/>
        </dgm:presLayoutVars>
      </dgm:prSet>
      <dgm:spPr/>
    </dgm:pt>
    <dgm:pt modelId="{BEAA6470-926B-2E4F-8DF3-F3665E5D99ED}" type="pres">
      <dgm:prSet presAssocID="{588116BF-CF44-F745-91A7-DA89912F59EF}" presName="sibTrans" presStyleLbl="node1" presStyleIdx="1" presStyleCnt="4"/>
      <dgm:spPr/>
    </dgm:pt>
    <dgm:pt modelId="{C729BE86-82D9-4C4C-B859-FB66B8D63CFB}" type="pres">
      <dgm:prSet presAssocID="{8F8A3E3B-000B-AE42-85DA-862701D072F2}" presName="dummy" presStyleCnt="0"/>
      <dgm:spPr/>
    </dgm:pt>
    <dgm:pt modelId="{ADE9C6A6-582E-0F40-AFAC-422E6538D6AD}" type="pres">
      <dgm:prSet presAssocID="{8F8A3E3B-000B-AE42-85DA-862701D072F2}" presName="node" presStyleLbl="revTx" presStyleIdx="2" presStyleCnt="4">
        <dgm:presLayoutVars>
          <dgm:bulletEnabled val="1"/>
        </dgm:presLayoutVars>
      </dgm:prSet>
      <dgm:spPr/>
    </dgm:pt>
    <dgm:pt modelId="{B459B49D-889D-194C-896A-F4BE395D62F1}" type="pres">
      <dgm:prSet presAssocID="{BB5DDB65-A408-2B43-94B6-CC12EA4C49F4}" presName="sibTrans" presStyleLbl="node1" presStyleIdx="2" presStyleCnt="4"/>
      <dgm:spPr/>
    </dgm:pt>
    <dgm:pt modelId="{BE08729F-A92B-3649-AE02-BC696E2A479F}" type="pres">
      <dgm:prSet presAssocID="{BFA6A1F6-76A2-AE4A-A57B-9A6BD014F0BB}" presName="dummy" presStyleCnt="0"/>
      <dgm:spPr/>
    </dgm:pt>
    <dgm:pt modelId="{27EA16DB-914C-B248-BAF3-711604EB08D3}" type="pres">
      <dgm:prSet presAssocID="{BFA6A1F6-76A2-AE4A-A57B-9A6BD014F0BB}" presName="node" presStyleLbl="revTx" presStyleIdx="3" presStyleCnt="4">
        <dgm:presLayoutVars>
          <dgm:bulletEnabled val="1"/>
        </dgm:presLayoutVars>
      </dgm:prSet>
      <dgm:spPr/>
    </dgm:pt>
    <dgm:pt modelId="{D6834CB5-1899-214D-AFAB-8862B5DB1799}" type="pres">
      <dgm:prSet presAssocID="{423C820B-BBCC-BF4B-BED7-EA43A06E182C}" presName="sibTrans" presStyleLbl="node1" presStyleIdx="3" presStyleCnt="4"/>
      <dgm:spPr/>
    </dgm:pt>
  </dgm:ptLst>
  <dgm:cxnLst>
    <dgm:cxn modelId="{05700206-DA71-004C-931B-06E34AF093F1}" srcId="{E12EA2FB-30E7-2647-BE69-F36BEA5E4924}" destId="{D67E971F-F745-3143-A863-DBFBEA0FF86B}" srcOrd="1" destOrd="0" parTransId="{0DD55953-C555-404E-9FB7-38FCDB7D6E09}" sibTransId="{588116BF-CF44-F745-91A7-DA89912F59EF}"/>
    <dgm:cxn modelId="{189FF418-3927-0741-82A2-1D72E967C33E}" srcId="{E12EA2FB-30E7-2647-BE69-F36BEA5E4924}" destId="{BFA6A1F6-76A2-AE4A-A57B-9A6BD014F0BB}" srcOrd="3" destOrd="0" parTransId="{4BD54DBC-4586-744C-B903-9C07AE047127}" sibTransId="{423C820B-BBCC-BF4B-BED7-EA43A06E182C}"/>
    <dgm:cxn modelId="{BB048832-55C2-5E4D-8F65-60AF9DCA07C8}" type="presOf" srcId="{BB5DDB65-A408-2B43-94B6-CC12EA4C49F4}" destId="{B459B49D-889D-194C-896A-F4BE395D62F1}" srcOrd="0" destOrd="0" presId="urn:microsoft.com/office/officeart/2005/8/layout/cycle1"/>
    <dgm:cxn modelId="{2D690761-1589-D046-9725-E384FBF34B2C}" type="presOf" srcId="{588116BF-CF44-F745-91A7-DA89912F59EF}" destId="{BEAA6470-926B-2E4F-8DF3-F3665E5D99ED}" srcOrd="0" destOrd="0" presId="urn:microsoft.com/office/officeart/2005/8/layout/cycle1"/>
    <dgm:cxn modelId="{024EE866-35C5-B544-B26A-0DB2BC7E2277}" type="presOf" srcId="{423C820B-BBCC-BF4B-BED7-EA43A06E182C}" destId="{D6834CB5-1899-214D-AFAB-8862B5DB1799}" srcOrd="0" destOrd="0" presId="urn:microsoft.com/office/officeart/2005/8/layout/cycle1"/>
    <dgm:cxn modelId="{63A62A7B-91D0-9646-91D3-639F7C69D897}" type="presOf" srcId="{E12EA2FB-30E7-2647-BE69-F36BEA5E4924}" destId="{56BDCD76-10DE-4745-A573-AFFEB636E580}" srcOrd="0" destOrd="0" presId="urn:microsoft.com/office/officeart/2005/8/layout/cycle1"/>
    <dgm:cxn modelId="{54159D9B-1B7D-EE4E-9412-5A0C6958DE83}" srcId="{E12EA2FB-30E7-2647-BE69-F36BEA5E4924}" destId="{8D47473A-AF04-7D4A-AE4D-7EF65CC07C4F}" srcOrd="0" destOrd="0" parTransId="{8DD5532A-F54A-8A4C-BD28-A4A1405E3C47}" sibTransId="{22E841FB-000B-3E4F-B321-4D23C2A0AEDB}"/>
    <dgm:cxn modelId="{717F0FA6-B206-6642-9CA7-B7D795522DDC}" type="presOf" srcId="{8F8A3E3B-000B-AE42-85DA-862701D072F2}" destId="{ADE9C6A6-582E-0F40-AFAC-422E6538D6AD}" srcOrd="0" destOrd="0" presId="urn:microsoft.com/office/officeart/2005/8/layout/cycle1"/>
    <dgm:cxn modelId="{CC2977A8-A2D6-2741-84A7-C986644D24BE}" type="presOf" srcId="{BFA6A1F6-76A2-AE4A-A57B-9A6BD014F0BB}" destId="{27EA16DB-914C-B248-BAF3-711604EB08D3}" srcOrd="0" destOrd="0" presId="urn:microsoft.com/office/officeart/2005/8/layout/cycle1"/>
    <dgm:cxn modelId="{9B121DD0-5A03-CA4E-B845-F3892FE9F747}" type="presOf" srcId="{22E841FB-000B-3E4F-B321-4D23C2A0AEDB}" destId="{FBEEB14B-6BD0-7144-BF13-DD7466D12849}" srcOrd="0" destOrd="0" presId="urn:microsoft.com/office/officeart/2005/8/layout/cycle1"/>
    <dgm:cxn modelId="{9BE329DB-F8A2-CC43-AF05-A10CA404F11B}" type="presOf" srcId="{D67E971F-F745-3143-A863-DBFBEA0FF86B}" destId="{D4CBF7F1-72CF-E74E-92A4-A49DC31CA173}" srcOrd="0" destOrd="0" presId="urn:microsoft.com/office/officeart/2005/8/layout/cycle1"/>
    <dgm:cxn modelId="{6C1284E6-2828-124C-A133-00BA85F46638}" type="presOf" srcId="{8D47473A-AF04-7D4A-AE4D-7EF65CC07C4F}" destId="{257D47D6-98B8-044D-ACC2-9708E275DC30}" srcOrd="0" destOrd="0" presId="urn:microsoft.com/office/officeart/2005/8/layout/cycle1"/>
    <dgm:cxn modelId="{F798E1FB-F0CF-4F43-9ABB-16953AE04EAF}" srcId="{E12EA2FB-30E7-2647-BE69-F36BEA5E4924}" destId="{8F8A3E3B-000B-AE42-85DA-862701D072F2}" srcOrd="2" destOrd="0" parTransId="{A96946AA-E6E2-2447-8463-F7DFC542AE35}" sibTransId="{BB5DDB65-A408-2B43-94B6-CC12EA4C49F4}"/>
    <dgm:cxn modelId="{F807821E-F9E8-E540-967E-CB605E75A945}" type="presParOf" srcId="{56BDCD76-10DE-4745-A573-AFFEB636E580}" destId="{ECE506B1-DD5A-DB48-9CD6-AD37CF3E2E0A}" srcOrd="0" destOrd="0" presId="urn:microsoft.com/office/officeart/2005/8/layout/cycle1"/>
    <dgm:cxn modelId="{A54F368D-7CAA-FB4C-9D20-26489DEDEEA9}" type="presParOf" srcId="{56BDCD76-10DE-4745-A573-AFFEB636E580}" destId="{257D47D6-98B8-044D-ACC2-9708E275DC30}" srcOrd="1" destOrd="0" presId="urn:microsoft.com/office/officeart/2005/8/layout/cycle1"/>
    <dgm:cxn modelId="{2D44B767-7899-E842-9F04-3CACEFB402A1}" type="presParOf" srcId="{56BDCD76-10DE-4745-A573-AFFEB636E580}" destId="{FBEEB14B-6BD0-7144-BF13-DD7466D12849}" srcOrd="2" destOrd="0" presId="urn:microsoft.com/office/officeart/2005/8/layout/cycle1"/>
    <dgm:cxn modelId="{C7553A5B-3007-3342-9621-6C5A6E6C8E30}" type="presParOf" srcId="{56BDCD76-10DE-4745-A573-AFFEB636E580}" destId="{26B061CD-5DF4-E74D-A525-3583375BAA2E}" srcOrd="3" destOrd="0" presId="urn:microsoft.com/office/officeart/2005/8/layout/cycle1"/>
    <dgm:cxn modelId="{D7640FC5-7A3F-DE4A-BAAF-E83FF2628146}" type="presParOf" srcId="{56BDCD76-10DE-4745-A573-AFFEB636E580}" destId="{D4CBF7F1-72CF-E74E-92A4-A49DC31CA173}" srcOrd="4" destOrd="0" presId="urn:microsoft.com/office/officeart/2005/8/layout/cycle1"/>
    <dgm:cxn modelId="{AB56CE32-DC83-0E43-84C3-D8688CF03AFA}" type="presParOf" srcId="{56BDCD76-10DE-4745-A573-AFFEB636E580}" destId="{BEAA6470-926B-2E4F-8DF3-F3665E5D99ED}" srcOrd="5" destOrd="0" presId="urn:microsoft.com/office/officeart/2005/8/layout/cycle1"/>
    <dgm:cxn modelId="{F69D6087-C15C-754C-92D7-C0817CB10E84}" type="presParOf" srcId="{56BDCD76-10DE-4745-A573-AFFEB636E580}" destId="{C729BE86-82D9-4C4C-B859-FB66B8D63CFB}" srcOrd="6" destOrd="0" presId="urn:microsoft.com/office/officeart/2005/8/layout/cycle1"/>
    <dgm:cxn modelId="{39E17A3D-AF7C-D04E-A5C3-036582CC1A02}" type="presParOf" srcId="{56BDCD76-10DE-4745-A573-AFFEB636E580}" destId="{ADE9C6A6-582E-0F40-AFAC-422E6538D6AD}" srcOrd="7" destOrd="0" presId="urn:microsoft.com/office/officeart/2005/8/layout/cycle1"/>
    <dgm:cxn modelId="{3B812E16-24CE-B343-9E06-62368948BF47}" type="presParOf" srcId="{56BDCD76-10DE-4745-A573-AFFEB636E580}" destId="{B459B49D-889D-194C-896A-F4BE395D62F1}" srcOrd="8" destOrd="0" presId="urn:microsoft.com/office/officeart/2005/8/layout/cycle1"/>
    <dgm:cxn modelId="{45833FA0-6D19-554D-AE26-C136ADF64A6D}" type="presParOf" srcId="{56BDCD76-10DE-4745-A573-AFFEB636E580}" destId="{BE08729F-A92B-3649-AE02-BC696E2A479F}" srcOrd="9" destOrd="0" presId="urn:microsoft.com/office/officeart/2005/8/layout/cycle1"/>
    <dgm:cxn modelId="{DC159A1B-E8E3-DA4A-8DE1-E4ACEE1571DC}" type="presParOf" srcId="{56BDCD76-10DE-4745-A573-AFFEB636E580}" destId="{27EA16DB-914C-B248-BAF3-711604EB08D3}" srcOrd="10" destOrd="0" presId="urn:microsoft.com/office/officeart/2005/8/layout/cycle1"/>
    <dgm:cxn modelId="{892C3FB0-5E86-A249-BAE8-EC5C946E8EE9}" type="presParOf" srcId="{56BDCD76-10DE-4745-A573-AFFEB636E580}" destId="{D6834CB5-1899-214D-AFAB-8862B5DB1799}" srcOrd="11"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D030A5E-B9F0-844F-8346-FAE7F70C8DDC}" type="doc">
      <dgm:prSet loTypeId="urn:microsoft.com/office/officeart/2005/8/layout/hierarchy2" loCatId="" qsTypeId="urn:microsoft.com/office/officeart/2005/8/quickstyle/simple1" qsCatId="simple" csTypeId="urn:microsoft.com/office/officeart/2005/8/colors/colorful4" csCatId="colorful" phldr="1"/>
      <dgm:spPr/>
      <dgm:t>
        <a:bodyPr/>
        <a:lstStyle/>
        <a:p>
          <a:endParaRPr lang="es-MX"/>
        </a:p>
      </dgm:t>
    </dgm:pt>
    <dgm:pt modelId="{01E9E621-0010-D94F-9981-74DB6D6B251D}">
      <dgm:prSet phldrT="[Texto]" custT="1"/>
      <dgm:spPr/>
      <dgm:t>
        <a:bodyPr/>
        <a:lstStyle/>
        <a:p>
          <a:r>
            <a:rPr lang="es-MX" sz="2800" dirty="0"/>
            <a:t>Evolución en Chile</a:t>
          </a:r>
        </a:p>
      </dgm:t>
    </dgm:pt>
    <dgm:pt modelId="{9DEA5E7E-29B8-304A-A9F5-720C86ADECC6}" type="parTrans" cxnId="{B8076692-6923-2C41-A30C-B472885B3727}">
      <dgm:prSet/>
      <dgm:spPr/>
      <dgm:t>
        <a:bodyPr/>
        <a:lstStyle/>
        <a:p>
          <a:endParaRPr lang="es-MX"/>
        </a:p>
      </dgm:t>
    </dgm:pt>
    <dgm:pt modelId="{F37E176D-4927-FD4F-84A1-326026543FBA}" type="sibTrans" cxnId="{B8076692-6923-2C41-A30C-B472885B3727}">
      <dgm:prSet/>
      <dgm:spPr/>
      <dgm:t>
        <a:bodyPr/>
        <a:lstStyle/>
        <a:p>
          <a:endParaRPr lang="es-MX"/>
        </a:p>
      </dgm:t>
    </dgm:pt>
    <dgm:pt modelId="{4A87BB06-4E17-A249-8DA4-4B829B7D829D}">
      <dgm:prSet phldrT="[Texto]" custT="1"/>
      <dgm:spPr/>
      <dgm:t>
        <a:bodyPr/>
        <a:lstStyle/>
        <a:p>
          <a:r>
            <a:rPr lang="es-MX" sz="2000" b="1" dirty="0">
              <a:solidFill>
                <a:schemeClr val="tx1"/>
              </a:solidFill>
            </a:rPr>
            <a:t>2015</a:t>
          </a:r>
          <a:r>
            <a:rPr lang="es-MX" sz="2000" dirty="0">
              <a:solidFill>
                <a:schemeClr val="tx1"/>
              </a:solidFill>
            </a:rPr>
            <a:t> – </a:t>
          </a:r>
          <a:r>
            <a:rPr lang="es-CL" sz="2000" dirty="0">
              <a:solidFill>
                <a:schemeClr val="tx1"/>
              </a:solidFill>
            </a:rPr>
            <a:t>Ley 20.845</a:t>
          </a:r>
        </a:p>
        <a:p>
          <a:r>
            <a:rPr lang="es-CL" sz="2000" dirty="0">
              <a:solidFill>
                <a:schemeClr val="tx1"/>
              </a:solidFill>
            </a:rPr>
            <a:t>“Inclusión Escolar” </a:t>
          </a:r>
          <a:endParaRPr lang="es-MX" sz="2000" dirty="0">
            <a:solidFill>
              <a:schemeClr val="tx1"/>
            </a:solidFill>
          </a:endParaRPr>
        </a:p>
      </dgm:t>
    </dgm:pt>
    <dgm:pt modelId="{BF7C0A26-3631-4548-B7D6-21FF988826BB}" type="parTrans" cxnId="{603D6498-72B5-3B48-BAE3-CD7799BD394F}">
      <dgm:prSet/>
      <dgm:spPr/>
      <dgm:t>
        <a:bodyPr/>
        <a:lstStyle/>
        <a:p>
          <a:endParaRPr lang="es-MX"/>
        </a:p>
      </dgm:t>
    </dgm:pt>
    <dgm:pt modelId="{EA755193-E23E-C346-B278-517EF193AE1F}" type="sibTrans" cxnId="{603D6498-72B5-3B48-BAE3-CD7799BD394F}">
      <dgm:prSet/>
      <dgm:spPr/>
      <dgm:t>
        <a:bodyPr/>
        <a:lstStyle/>
        <a:p>
          <a:endParaRPr lang="es-MX"/>
        </a:p>
      </dgm:t>
    </dgm:pt>
    <dgm:pt modelId="{ACE6C66B-3177-AB48-801B-7696862DECF9}">
      <dgm:prSet phldrT="[Texto]" custT="1"/>
      <dgm:spPr/>
      <dgm:t>
        <a:bodyPr/>
        <a:lstStyle/>
        <a:p>
          <a:r>
            <a:rPr lang="es-CL" sz="1600" dirty="0"/>
            <a:t>"Es deber del Estado propender a asegurar a todas las personas una </a:t>
          </a:r>
          <a:r>
            <a:rPr lang="es-CL" sz="1600" dirty="0" err="1"/>
            <a:t>educación</a:t>
          </a:r>
          <a:r>
            <a:rPr lang="es-CL" sz="1600" dirty="0"/>
            <a:t> inclusiva de calidad. Asimismo, es deber del Estado promover que se generen las condiciones necesarias para el acceso y permanencia de los estudiantes con necesidades educativas especiales en establecimientos de </a:t>
          </a:r>
          <a:r>
            <a:rPr lang="es-CL" sz="1600" dirty="0" err="1"/>
            <a:t>educación</a:t>
          </a:r>
          <a:r>
            <a:rPr lang="es-CL" sz="1600" dirty="0"/>
            <a:t> regular o especial, </a:t>
          </a:r>
          <a:r>
            <a:rPr lang="es-CL" sz="1600" dirty="0" err="1"/>
            <a:t>según</a:t>
          </a:r>
          <a:r>
            <a:rPr lang="es-CL" sz="1600" dirty="0"/>
            <a:t> sea el </a:t>
          </a:r>
          <a:r>
            <a:rPr lang="es-CL" sz="1600" dirty="0" err="1"/>
            <a:t>interés</a:t>
          </a:r>
          <a:r>
            <a:rPr lang="es-CL" sz="1600" dirty="0"/>
            <a:t> superior del </a:t>
          </a:r>
          <a:r>
            <a:rPr lang="es-CL" sz="1600" dirty="0" err="1"/>
            <a:t>niño</a:t>
          </a:r>
          <a:r>
            <a:rPr lang="es-CL" sz="1600" dirty="0"/>
            <a:t> o pupilo." (Art. 2)</a:t>
          </a:r>
          <a:endParaRPr lang="es-MX" sz="1600" dirty="0"/>
        </a:p>
      </dgm:t>
    </dgm:pt>
    <dgm:pt modelId="{306F0913-F040-AE4E-AAFA-AA0563444D96}" type="parTrans" cxnId="{0CD035BF-40EC-FF45-9814-6B75149A8F61}">
      <dgm:prSet/>
      <dgm:spPr/>
      <dgm:t>
        <a:bodyPr/>
        <a:lstStyle/>
        <a:p>
          <a:endParaRPr lang="es-MX"/>
        </a:p>
      </dgm:t>
    </dgm:pt>
    <dgm:pt modelId="{0D6A7AFA-2F83-6D44-86FF-3996169B4E14}" type="sibTrans" cxnId="{0CD035BF-40EC-FF45-9814-6B75149A8F61}">
      <dgm:prSet/>
      <dgm:spPr/>
      <dgm:t>
        <a:bodyPr/>
        <a:lstStyle/>
        <a:p>
          <a:endParaRPr lang="es-MX"/>
        </a:p>
      </dgm:t>
    </dgm:pt>
    <dgm:pt modelId="{0D770049-E78D-E24D-8D33-9093A1488B0F}" type="pres">
      <dgm:prSet presAssocID="{CD030A5E-B9F0-844F-8346-FAE7F70C8DDC}" presName="diagram" presStyleCnt="0">
        <dgm:presLayoutVars>
          <dgm:chPref val="1"/>
          <dgm:dir/>
          <dgm:animOne val="branch"/>
          <dgm:animLvl val="lvl"/>
          <dgm:resizeHandles val="exact"/>
        </dgm:presLayoutVars>
      </dgm:prSet>
      <dgm:spPr/>
    </dgm:pt>
    <dgm:pt modelId="{A90B4818-ED50-7147-8F6E-B36FD5B40BDC}" type="pres">
      <dgm:prSet presAssocID="{01E9E621-0010-D94F-9981-74DB6D6B251D}" presName="root1" presStyleCnt="0"/>
      <dgm:spPr/>
    </dgm:pt>
    <dgm:pt modelId="{4D884F23-7B2A-B64A-AFC3-D29B2E0512DF}" type="pres">
      <dgm:prSet presAssocID="{01E9E621-0010-D94F-9981-74DB6D6B251D}" presName="LevelOneTextNode" presStyleLbl="node0" presStyleIdx="0" presStyleCnt="1">
        <dgm:presLayoutVars>
          <dgm:chPref val="3"/>
        </dgm:presLayoutVars>
      </dgm:prSet>
      <dgm:spPr/>
    </dgm:pt>
    <dgm:pt modelId="{CAFC38FE-3223-834D-A965-9F4223F35BD1}" type="pres">
      <dgm:prSet presAssocID="{01E9E621-0010-D94F-9981-74DB6D6B251D}" presName="level2hierChild" presStyleCnt="0"/>
      <dgm:spPr/>
    </dgm:pt>
    <dgm:pt modelId="{249D73CE-A20D-734B-BD55-AE45A1BDE6F2}" type="pres">
      <dgm:prSet presAssocID="{BF7C0A26-3631-4548-B7D6-21FF988826BB}" presName="conn2-1" presStyleLbl="parChTrans1D2" presStyleIdx="0" presStyleCnt="1"/>
      <dgm:spPr/>
    </dgm:pt>
    <dgm:pt modelId="{3041731C-2A07-3D46-8746-66E1CB75AD70}" type="pres">
      <dgm:prSet presAssocID="{BF7C0A26-3631-4548-B7D6-21FF988826BB}" presName="connTx" presStyleLbl="parChTrans1D2" presStyleIdx="0" presStyleCnt="1"/>
      <dgm:spPr/>
    </dgm:pt>
    <dgm:pt modelId="{CAC0BE48-6625-B449-89A5-0DF1ECD39EBF}" type="pres">
      <dgm:prSet presAssocID="{4A87BB06-4E17-A249-8DA4-4B829B7D829D}" presName="root2" presStyleCnt="0"/>
      <dgm:spPr/>
    </dgm:pt>
    <dgm:pt modelId="{9083AAA0-93BA-4949-A50D-B1B4F6B12EBE}" type="pres">
      <dgm:prSet presAssocID="{4A87BB06-4E17-A249-8DA4-4B829B7D829D}" presName="LevelTwoTextNode" presStyleLbl="node2" presStyleIdx="0" presStyleCnt="1" custScaleY="157153">
        <dgm:presLayoutVars>
          <dgm:chPref val="3"/>
        </dgm:presLayoutVars>
      </dgm:prSet>
      <dgm:spPr/>
    </dgm:pt>
    <dgm:pt modelId="{2E25CE49-305E-A34E-B0AD-AAF956BE4467}" type="pres">
      <dgm:prSet presAssocID="{4A87BB06-4E17-A249-8DA4-4B829B7D829D}" presName="level3hierChild" presStyleCnt="0"/>
      <dgm:spPr/>
    </dgm:pt>
    <dgm:pt modelId="{7D94FD4D-11F9-5843-8AF6-3CD5B0787F79}" type="pres">
      <dgm:prSet presAssocID="{306F0913-F040-AE4E-AAFA-AA0563444D96}" presName="conn2-1" presStyleLbl="parChTrans1D3" presStyleIdx="0" presStyleCnt="1"/>
      <dgm:spPr/>
    </dgm:pt>
    <dgm:pt modelId="{5A4C71E7-CC68-B34F-8165-68CC1231AAC2}" type="pres">
      <dgm:prSet presAssocID="{306F0913-F040-AE4E-AAFA-AA0563444D96}" presName="connTx" presStyleLbl="parChTrans1D3" presStyleIdx="0" presStyleCnt="1"/>
      <dgm:spPr/>
    </dgm:pt>
    <dgm:pt modelId="{EC86B17A-22DF-034D-9594-29A3DF601119}" type="pres">
      <dgm:prSet presAssocID="{ACE6C66B-3177-AB48-801B-7696862DECF9}" presName="root2" presStyleCnt="0"/>
      <dgm:spPr/>
    </dgm:pt>
    <dgm:pt modelId="{F8841216-3132-F14B-B917-390A21ADAECF}" type="pres">
      <dgm:prSet presAssocID="{ACE6C66B-3177-AB48-801B-7696862DECF9}" presName="LevelTwoTextNode" presStyleLbl="node3" presStyleIdx="0" presStyleCnt="1" custScaleX="165951" custScaleY="310970">
        <dgm:presLayoutVars>
          <dgm:chPref val="3"/>
        </dgm:presLayoutVars>
      </dgm:prSet>
      <dgm:spPr/>
    </dgm:pt>
    <dgm:pt modelId="{1067775A-87B6-8E46-9832-522EEA3FE481}" type="pres">
      <dgm:prSet presAssocID="{ACE6C66B-3177-AB48-801B-7696862DECF9}" presName="level3hierChild" presStyleCnt="0"/>
      <dgm:spPr/>
    </dgm:pt>
  </dgm:ptLst>
  <dgm:cxnLst>
    <dgm:cxn modelId="{E815260C-C4CA-1545-A928-8118AEAC3F04}" type="presOf" srcId="{CD030A5E-B9F0-844F-8346-FAE7F70C8DDC}" destId="{0D770049-E78D-E24D-8D33-9093A1488B0F}" srcOrd="0" destOrd="0" presId="urn:microsoft.com/office/officeart/2005/8/layout/hierarchy2"/>
    <dgm:cxn modelId="{58423A1A-1412-4D4C-A69D-5A0C85E2B8D2}" type="presOf" srcId="{BF7C0A26-3631-4548-B7D6-21FF988826BB}" destId="{3041731C-2A07-3D46-8746-66E1CB75AD70}" srcOrd="1" destOrd="0" presId="urn:microsoft.com/office/officeart/2005/8/layout/hierarchy2"/>
    <dgm:cxn modelId="{8D2CD248-3FF3-C646-B754-D472A3679BC9}" type="presOf" srcId="{ACE6C66B-3177-AB48-801B-7696862DECF9}" destId="{F8841216-3132-F14B-B917-390A21ADAECF}" srcOrd="0" destOrd="0" presId="urn:microsoft.com/office/officeart/2005/8/layout/hierarchy2"/>
    <dgm:cxn modelId="{81202072-90F4-5E4B-8F62-C63F1958E1FF}" type="presOf" srcId="{BF7C0A26-3631-4548-B7D6-21FF988826BB}" destId="{249D73CE-A20D-734B-BD55-AE45A1BDE6F2}" srcOrd="0" destOrd="0" presId="urn:microsoft.com/office/officeart/2005/8/layout/hierarchy2"/>
    <dgm:cxn modelId="{F47FC683-47F6-5242-BE12-E0C76CDC2575}" type="presOf" srcId="{306F0913-F040-AE4E-AAFA-AA0563444D96}" destId="{7D94FD4D-11F9-5843-8AF6-3CD5B0787F79}" srcOrd="0" destOrd="0" presId="urn:microsoft.com/office/officeart/2005/8/layout/hierarchy2"/>
    <dgm:cxn modelId="{B8076692-6923-2C41-A30C-B472885B3727}" srcId="{CD030A5E-B9F0-844F-8346-FAE7F70C8DDC}" destId="{01E9E621-0010-D94F-9981-74DB6D6B251D}" srcOrd="0" destOrd="0" parTransId="{9DEA5E7E-29B8-304A-A9F5-720C86ADECC6}" sibTransId="{F37E176D-4927-FD4F-84A1-326026543FBA}"/>
    <dgm:cxn modelId="{603D6498-72B5-3B48-BAE3-CD7799BD394F}" srcId="{01E9E621-0010-D94F-9981-74DB6D6B251D}" destId="{4A87BB06-4E17-A249-8DA4-4B829B7D829D}" srcOrd="0" destOrd="0" parTransId="{BF7C0A26-3631-4548-B7D6-21FF988826BB}" sibTransId="{EA755193-E23E-C346-B278-517EF193AE1F}"/>
    <dgm:cxn modelId="{0CD035BF-40EC-FF45-9814-6B75149A8F61}" srcId="{4A87BB06-4E17-A249-8DA4-4B829B7D829D}" destId="{ACE6C66B-3177-AB48-801B-7696862DECF9}" srcOrd="0" destOrd="0" parTransId="{306F0913-F040-AE4E-AAFA-AA0563444D96}" sibTransId="{0D6A7AFA-2F83-6D44-86FF-3996169B4E14}"/>
    <dgm:cxn modelId="{803FB3DD-1694-6E40-87FE-7ED3ACEABA61}" type="presOf" srcId="{4A87BB06-4E17-A249-8DA4-4B829B7D829D}" destId="{9083AAA0-93BA-4949-A50D-B1B4F6B12EBE}" srcOrd="0" destOrd="0" presId="urn:microsoft.com/office/officeart/2005/8/layout/hierarchy2"/>
    <dgm:cxn modelId="{6785E3E8-0F92-EB4E-99AD-46F477D455C7}" type="presOf" srcId="{306F0913-F040-AE4E-AAFA-AA0563444D96}" destId="{5A4C71E7-CC68-B34F-8165-68CC1231AAC2}" srcOrd="1" destOrd="0" presId="urn:microsoft.com/office/officeart/2005/8/layout/hierarchy2"/>
    <dgm:cxn modelId="{7BA0B7F3-0405-FA47-B4AE-96C31582BC84}" type="presOf" srcId="{01E9E621-0010-D94F-9981-74DB6D6B251D}" destId="{4D884F23-7B2A-B64A-AFC3-D29B2E0512DF}" srcOrd="0" destOrd="0" presId="urn:microsoft.com/office/officeart/2005/8/layout/hierarchy2"/>
    <dgm:cxn modelId="{B522DD70-F899-1441-A471-3EB737600217}" type="presParOf" srcId="{0D770049-E78D-E24D-8D33-9093A1488B0F}" destId="{A90B4818-ED50-7147-8F6E-B36FD5B40BDC}" srcOrd="0" destOrd="0" presId="urn:microsoft.com/office/officeart/2005/8/layout/hierarchy2"/>
    <dgm:cxn modelId="{014C0E00-ED9C-8949-BEED-BBCE554B8B2A}" type="presParOf" srcId="{A90B4818-ED50-7147-8F6E-B36FD5B40BDC}" destId="{4D884F23-7B2A-B64A-AFC3-D29B2E0512DF}" srcOrd="0" destOrd="0" presId="urn:microsoft.com/office/officeart/2005/8/layout/hierarchy2"/>
    <dgm:cxn modelId="{3D1BC113-1B5A-084F-8CE9-803CF92C795B}" type="presParOf" srcId="{A90B4818-ED50-7147-8F6E-B36FD5B40BDC}" destId="{CAFC38FE-3223-834D-A965-9F4223F35BD1}" srcOrd="1" destOrd="0" presId="urn:microsoft.com/office/officeart/2005/8/layout/hierarchy2"/>
    <dgm:cxn modelId="{3A80CDA6-A410-FC4F-B30B-C128D26B950F}" type="presParOf" srcId="{CAFC38FE-3223-834D-A965-9F4223F35BD1}" destId="{249D73CE-A20D-734B-BD55-AE45A1BDE6F2}" srcOrd="0" destOrd="0" presId="urn:microsoft.com/office/officeart/2005/8/layout/hierarchy2"/>
    <dgm:cxn modelId="{D2D76754-2CE8-0049-A9E7-CB0A85DD5485}" type="presParOf" srcId="{249D73CE-A20D-734B-BD55-AE45A1BDE6F2}" destId="{3041731C-2A07-3D46-8746-66E1CB75AD70}" srcOrd="0" destOrd="0" presId="urn:microsoft.com/office/officeart/2005/8/layout/hierarchy2"/>
    <dgm:cxn modelId="{199409D4-B42D-7F41-B2F5-2A3E7DE3D391}" type="presParOf" srcId="{CAFC38FE-3223-834D-A965-9F4223F35BD1}" destId="{CAC0BE48-6625-B449-89A5-0DF1ECD39EBF}" srcOrd="1" destOrd="0" presId="urn:microsoft.com/office/officeart/2005/8/layout/hierarchy2"/>
    <dgm:cxn modelId="{F0B5DCEA-99B1-8C48-9340-44CC5E94CB13}" type="presParOf" srcId="{CAC0BE48-6625-B449-89A5-0DF1ECD39EBF}" destId="{9083AAA0-93BA-4949-A50D-B1B4F6B12EBE}" srcOrd="0" destOrd="0" presId="urn:microsoft.com/office/officeart/2005/8/layout/hierarchy2"/>
    <dgm:cxn modelId="{88F3D2C6-DBC9-3B4E-B83C-419140574027}" type="presParOf" srcId="{CAC0BE48-6625-B449-89A5-0DF1ECD39EBF}" destId="{2E25CE49-305E-A34E-B0AD-AAF956BE4467}" srcOrd="1" destOrd="0" presId="urn:microsoft.com/office/officeart/2005/8/layout/hierarchy2"/>
    <dgm:cxn modelId="{9FA39882-8B84-5D4A-A315-8A0083DD4377}" type="presParOf" srcId="{2E25CE49-305E-A34E-B0AD-AAF956BE4467}" destId="{7D94FD4D-11F9-5843-8AF6-3CD5B0787F79}" srcOrd="0" destOrd="0" presId="urn:microsoft.com/office/officeart/2005/8/layout/hierarchy2"/>
    <dgm:cxn modelId="{FB572577-6DA0-4749-97D7-691F340EA6C7}" type="presParOf" srcId="{7D94FD4D-11F9-5843-8AF6-3CD5B0787F79}" destId="{5A4C71E7-CC68-B34F-8165-68CC1231AAC2}" srcOrd="0" destOrd="0" presId="urn:microsoft.com/office/officeart/2005/8/layout/hierarchy2"/>
    <dgm:cxn modelId="{CF787260-88BD-9D4C-B83E-6BBB331E969B}" type="presParOf" srcId="{2E25CE49-305E-A34E-B0AD-AAF956BE4467}" destId="{EC86B17A-22DF-034D-9594-29A3DF601119}" srcOrd="1" destOrd="0" presId="urn:microsoft.com/office/officeart/2005/8/layout/hierarchy2"/>
    <dgm:cxn modelId="{E34C8969-4AD6-FE4C-89C7-77C59CBD890F}" type="presParOf" srcId="{EC86B17A-22DF-034D-9594-29A3DF601119}" destId="{F8841216-3132-F14B-B917-390A21ADAECF}" srcOrd="0" destOrd="0" presId="urn:microsoft.com/office/officeart/2005/8/layout/hierarchy2"/>
    <dgm:cxn modelId="{4AF51999-118E-B94A-AA9D-F67218F22351}" type="presParOf" srcId="{EC86B17A-22DF-034D-9594-29A3DF601119}" destId="{1067775A-87B6-8E46-9832-522EEA3FE481}"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D030A5E-B9F0-844F-8346-FAE7F70C8DDC}" type="doc">
      <dgm:prSet loTypeId="urn:microsoft.com/office/officeart/2005/8/layout/hierarchy2" loCatId="" qsTypeId="urn:microsoft.com/office/officeart/2005/8/quickstyle/simple1" qsCatId="simple" csTypeId="urn:microsoft.com/office/officeart/2005/8/colors/colorful4" csCatId="colorful" phldr="1"/>
      <dgm:spPr/>
      <dgm:t>
        <a:bodyPr/>
        <a:lstStyle/>
        <a:p>
          <a:endParaRPr lang="es-MX"/>
        </a:p>
      </dgm:t>
    </dgm:pt>
    <dgm:pt modelId="{01E9E621-0010-D94F-9981-74DB6D6B251D}">
      <dgm:prSet phldrT="[Texto]" custT="1"/>
      <dgm:spPr/>
      <dgm:t>
        <a:bodyPr/>
        <a:lstStyle/>
        <a:p>
          <a:r>
            <a:rPr lang="es-MX" sz="2800" dirty="0"/>
            <a:t>Evolución en Chile</a:t>
          </a:r>
        </a:p>
      </dgm:t>
    </dgm:pt>
    <dgm:pt modelId="{9DEA5E7E-29B8-304A-A9F5-720C86ADECC6}" type="parTrans" cxnId="{B8076692-6923-2C41-A30C-B472885B3727}">
      <dgm:prSet/>
      <dgm:spPr/>
      <dgm:t>
        <a:bodyPr/>
        <a:lstStyle/>
        <a:p>
          <a:endParaRPr lang="es-MX"/>
        </a:p>
      </dgm:t>
    </dgm:pt>
    <dgm:pt modelId="{F37E176D-4927-FD4F-84A1-326026543FBA}" type="sibTrans" cxnId="{B8076692-6923-2C41-A30C-B472885B3727}">
      <dgm:prSet/>
      <dgm:spPr/>
      <dgm:t>
        <a:bodyPr/>
        <a:lstStyle/>
        <a:p>
          <a:endParaRPr lang="es-MX"/>
        </a:p>
      </dgm:t>
    </dgm:pt>
    <dgm:pt modelId="{4A87BB06-4E17-A249-8DA4-4B829B7D829D}">
      <dgm:prSet phldrT="[Texto]" custT="1"/>
      <dgm:spPr/>
      <dgm:t>
        <a:bodyPr/>
        <a:lstStyle/>
        <a:p>
          <a:r>
            <a:rPr lang="es-MX" sz="2000" b="1" dirty="0"/>
            <a:t>2015</a:t>
          </a:r>
          <a:r>
            <a:rPr lang="es-MX" sz="2000" dirty="0"/>
            <a:t> – </a:t>
          </a:r>
          <a:r>
            <a:rPr lang="es-CL" sz="2000" dirty="0"/>
            <a:t>Decreto 83</a:t>
          </a:r>
          <a:endParaRPr lang="es-MX" sz="2000" dirty="0"/>
        </a:p>
      </dgm:t>
    </dgm:pt>
    <dgm:pt modelId="{BF7C0A26-3631-4548-B7D6-21FF988826BB}" type="parTrans" cxnId="{603D6498-72B5-3B48-BAE3-CD7799BD394F}">
      <dgm:prSet/>
      <dgm:spPr/>
      <dgm:t>
        <a:bodyPr/>
        <a:lstStyle/>
        <a:p>
          <a:endParaRPr lang="es-MX"/>
        </a:p>
      </dgm:t>
    </dgm:pt>
    <dgm:pt modelId="{EA755193-E23E-C346-B278-517EF193AE1F}" type="sibTrans" cxnId="{603D6498-72B5-3B48-BAE3-CD7799BD394F}">
      <dgm:prSet/>
      <dgm:spPr/>
      <dgm:t>
        <a:bodyPr/>
        <a:lstStyle/>
        <a:p>
          <a:endParaRPr lang="es-MX"/>
        </a:p>
      </dgm:t>
    </dgm:pt>
    <dgm:pt modelId="{ACE6C66B-3177-AB48-801B-7696862DECF9}">
      <dgm:prSet phldrT="[Texto]" custT="1"/>
      <dgm:spPr/>
      <dgm:t>
        <a:bodyPr/>
        <a:lstStyle/>
        <a:p>
          <a:r>
            <a:rPr lang="es-CL" sz="1300" dirty="0"/>
            <a:t>“el concepto de necesidades educativas especiales implica una transición en la comprensión de las dificultades de aprendizaje, desde un modelo centrado en el déficit hacia un enfoque propiamente educativo, que implique </a:t>
          </a:r>
          <a:r>
            <a:rPr lang="es-CL" sz="1300" b="1" dirty="0"/>
            <a:t>el desarrollo integral de las características individuales de los estudiantes</a:t>
          </a:r>
          <a:r>
            <a:rPr lang="es-CL" sz="1300" dirty="0"/>
            <a:t>, proporcionando los apoyos necesarios, para que pueda aprender y participar en el establecimiento educacional.” </a:t>
          </a:r>
          <a:endParaRPr lang="es-MX" sz="1300" dirty="0"/>
        </a:p>
      </dgm:t>
    </dgm:pt>
    <dgm:pt modelId="{306F0913-F040-AE4E-AAFA-AA0563444D96}" type="parTrans" cxnId="{0CD035BF-40EC-FF45-9814-6B75149A8F61}">
      <dgm:prSet/>
      <dgm:spPr/>
      <dgm:t>
        <a:bodyPr/>
        <a:lstStyle/>
        <a:p>
          <a:endParaRPr lang="es-MX"/>
        </a:p>
      </dgm:t>
    </dgm:pt>
    <dgm:pt modelId="{0D6A7AFA-2F83-6D44-86FF-3996169B4E14}" type="sibTrans" cxnId="{0CD035BF-40EC-FF45-9814-6B75149A8F61}">
      <dgm:prSet/>
      <dgm:spPr/>
      <dgm:t>
        <a:bodyPr/>
        <a:lstStyle/>
        <a:p>
          <a:endParaRPr lang="es-MX"/>
        </a:p>
      </dgm:t>
    </dgm:pt>
    <dgm:pt modelId="{C4BAE91D-B284-5D42-A2D3-6CC5DA9C84ED}">
      <dgm:prSet custT="1"/>
      <dgm:spPr/>
      <dgm:t>
        <a:bodyPr/>
        <a:lstStyle/>
        <a:p>
          <a:r>
            <a:rPr lang="es-CL" sz="1400" dirty="0"/>
            <a:t>Tiene el propósito de definir criterios y orientaciones de </a:t>
          </a:r>
          <a:r>
            <a:rPr lang="es-CL" sz="1400" b="1" dirty="0" err="1"/>
            <a:t>adecuación</a:t>
          </a:r>
          <a:r>
            <a:rPr lang="es-CL" sz="1400" b="1" dirty="0"/>
            <a:t> curricular </a:t>
          </a:r>
          <a:r>
            <a:rPr lang="es-CL" sz="1400" dirty="0"/>
            <a:t>que permitan planificar propuestas educativas de calidad para los estudiantes de los niveles de </a:t>
          </a:r>
          <a:r>
            <a:rPr lang="es-CL" sz="1400" dirty="0" err="1"/>
            <a:t>educación</a:t>
          </a:r>
          <a:r>
            <a:rPr lang="es-CL" sz="1400" dirty="0"/>
            <a:t> </a:t>
          </a:r>
          <a:r>
            <a:rPr lang="es-CL" sz="1400" dirty="0" err="1"/>
            <a:t>parvularia</a:t>
          </a:r>
          <a:r>
            <a:rPr lang="es-CL" sz="1400" dirty="0"/>
            <a:t> y </a:t>
          </a:r>
          <a:r>
            <a:rPr lang="es-CL" sz="1400" dirty="0" err="1"/>
            <a:t>básica</a:t>
          </a:r>
          <a:r>
            <a:rPr lang="es-CL" sz="1400" dirty="0"/>
            <a:t> que así lo requieran. </a:t>
          </a:r>
          <a:endParaRPr lang="es-MX" sz="1400" dirty="0"/>
        </a:p>
      </dgm:t>
    </dgm:pt>
    <dgm:pt modelId="{53E46AD7-621C-E444-ADF0-F4CB172C7726}" type="parTrans" cxnId="{F624B139-BDF2-1D47-8AF4-0508B1771631}">
      <dgm:prSet/>
      <dgm:spPr/>
      <dgm:t>
        <a:bodyPr/>
        <a:lstStyle/>
        <a:p>
          <a:endParaRPr lang="es-MX"/>
        </a:p>
      </dgm:t>
    </dgm:pt>
    <dgm:pt modelId="{188A27D6-8744-2740-8914-49A3FA7F1A6E}" type="sibTrans" cxnId="{F624B139-BDF2-1D47-8AF4-0508B1771631}">
      <dgm:prSet/>
      <dgm:spPr/>
      <dgm:t>
        <a:bodyPr/>
        <a:lstStyle/>
        <a:p>
          <a:endParaRPr lang="es-MX"/>
        </a:p>
      </dgm:t>
    </dgm:pt>
    <dgm:pt modelId="{0D770049-E78D-E24D-8D33-9093A1488B0F}" type="pres">
      <dgm:prSet presAssocID="{CD030A5E-B9F0-844F-8346-FAE7F70C8DDC}" presName="diagram" presStyleCnt="0">
        <dgm:presLayoutVars>
          <dgm:chPref val="1"/>
          <dgm:dir/>
          <dgm:animOne val="branch"/>
          <dgm:animLvl val="lvl"/>
          <dgm:resizeHandles val="exact"/>
        </dgm:presLayoutVars>
      </dgm:prSet>
      <dgm:spPr/>
    </dgm:pt>
    <dgm:pt modelId="{A90B4818-ED50-7147-8F6E-B36FD5B40BDC}" type="pres">
      <dgm:prSet presAssocID="{01E9E621-0010-D94F-9981-74DB6D6B251D}" presName="root1" presStyleCnt="0"/>
      <dgm:spPr/>
    </dgm:pt>
    <dgm:pt modelId="{4D884F23-7B2A-B64A-AFC3-D29B2E0512DF}" type="pres">
      <dgm:prSet presAssocID="{01E9E621-0010-D94F-9981-74DB6D6B251D}" presName="LevelOneTextNode" presStyleLbl="node0" presStyleIdx="0" presStyleCnt="1">
        <dgm:presLayoutVars>
          <dgm:chPref val="3"/>
        </dgm:presLayoutVars>
      </dgm:prSet>
      <dgm:spPr/>
    </dgm:pt>
    <dgm:pt modelId="{CAFC38FE-3223-834D-A965-9F4223F35BD1}" type="pres">
      <dgm:prSet presAssocID="{01E9E621-0010-D94F-9981-74DB6D6B251D}" presName="level2hierChild" presStyleCnt="0"/>
      <dgm:spPr/>
    </dgm:pt>
    <dgm:pt modelId="{249D73CE-A20D-734B-BD55-AE45A1BDE6F2}" type="pres">
      <dgm:prSet presAssocID="{BF7C0A26-3631-4548-B7D6-21FF988826BB}" presName="conn2-1" presStyleLbl="parChTrans1D2" presStyleIdx="0" presStyleCnt="1"/>
      <dgm:spPr/>
    </dgm:pt>
    <dgm:pt modelId="{3041731C-2A07-3D46-8746-66E1CB75AD70}" type="pres">
      <dgm:prSet presAssocID="{BF7C0A26-3631-4548-B7D6-21FF988826BB}" presName="connTx" presStyleLbl="parChTrans1D2" presStyleIdx="0" presStyleCnt="1"/>
      <dgm:spPr/>
    </dgm:pt>
    <dgm:pt modelId="{CAC0BE48-6625-B449-89A5-0DF1ECD39EBF}" type="pres">
      <dgm:prSet presAssocID="{4A87BB06-4E17-A249-8DA4-4B829B7D829D}" presName="root2" presStyleCnt="0"/>
      <dgm:spPr/>
    </dgm:pt>
    <dgm:pt modelId="{9083AAA0-93BA-4949-A50D-B1B4F6B12EBE}" type="pres">
      <dgm:prSet presAssocID="{4A87BB06-4E17-A249-8DA4-4B829B7D829D}" presName="LevelTwoTextNode" presStyleLbl="node2" presStyleIdx="0" presStyleCnt="1">
        <dgm:presLayoutVars>
          <dgm:chPref val="3"/>
        </dgm:presLayoutVars>
      </dgm:prSet>
      <dgm:spPr/>
    </dgm:pt>
    <dgm:pt modelId="{2E25CE49-305E-A34E-B0AD-AAF956BE4467}" type="pres">
      <dgm:prSet presAssocID="{4A87BB06-4E17-A249-8DA4-4B829B7D829D}" presName="level3hierChild" presStyleCnt="0"/>
      <dgm:spPr/>
    </dgm:pt>
    <dgm:pt modelId="{7D94FD4D-11F9-5843-8AF6-3CD5B0787F79}" type="pres">
      <dgm:prSet presAssocID="{306F0913-F040-AE4E-AAFA-AA0563444D96}" presName="conn2-1" presStyleLbl="parChTrans1D3" presStyleIdx="0" presStyleCnt="2"/>
      <dgm:spPr/>
    </dgm:pt>
    <dgm:pt modelId="{5A4C71E7-CC68-B34F-8165-68CC1231AAC2}" type="pres">
      <dgm:prSet presAssocID="{306F0913-F040-AE4E-AAFA-AA0563444D96}" presName="connTx" presStyleLbl="parChTrans1D3" presStyleIdx="0" presStyleCnt="2"/>
      <dgm:spPr/>
    </dgm:pt>
    <dgm:pt modelId="{EC86B17A-22DF-034D-9594-29A3DF601119}" type="pres">
      <dgm:prSet presAssocID="{ACE6C66B-3177-AB48-801B-7696862DECF9}" presName="root2" presStyleCnt="0"/>
      <dgm:spPr/>
    </dgm:pt>
    <dgm:pt modelId="{F8841216-3132-F14B-B917-390A21ADAECF}" type="pres">
      <dgm:prSet presAssocID="{ACE6C66B-3177-AB48-801B-7696862DECF9}" presName="LevelTwoTextNode" presStyleLbl="node3" presStyleIdx="0" presStyleCnt="2" custScaleX="133793" custScaleY="243172">
        <dgm:presLayoutVars>
          <dgm:chPref val="3"/>
        </dgm:presLayoutVars>
      </dgm:prSet>
      <dgm:spPr/>
    </dgm:pt>
    <dgm:pt modelId="{1067775A-87B6-8E46-9832-522EEA3FE481}" type="pres">
      <dgm:prSet presAssocID="{ACE6C66B-3177-AB48-801B-7696862DECF9}" presName="level3hierChild" presStyleCnt="0"/>
      <dgm:spPr/>
    </dgm:pt>
    <dgm:pt modelId="{C7D688FA-E75A-6145-A90F-57C2D48CCDC8}" type="pres">
      <dgm:prSet presAssocID="{53E46AD7-621C-E444-ADF0-F4CB172C7726}" presName="conn2-1" presStyleLbl="parChTrans1D3" presStyleIdx="1" presStyleCnt="2"/>
      <dgm:spPr/>
    </dgm:pt>
    <dgm:pt modelId="{AF57E770-A343-E24B-9BF6-A38D9DBA8748}" type="pres">
      <dgm:prSet presAssocID="{53E46AD7-621C-E444-ADF0-F4CB172C7726}" presName="connTx" presStyleLbl="parChTrans1D3" presStyleIdx="1" presStyleCnt="2"/>
      <dgm:spPr/>
    </dgm:pt>
    <dgm:pt modelId="{D217D5CA-645E-8A42-B53C-C08A437B6D71}" type="pres">
      <dgm:prSet presAssocID="{C4BAE91D-B284-5D42-A2D3-6CC5DA9C84ED}" presName="root2" presStyleCnt="0"/>
      <dgm:spPr/>
    </dgm:pt>
    <dgm:pt modelId="{65D58CE0-E604-144D-A4A2-9DA93D5EB5FD}" type="pres">
      <dgm:prSet presAssocID="{C4BAE91D-B284-5D42-A2D3-6CC5DA9C84ED}" presName="LevelTwoTextNode" presStyleLbl="node3" presStyleIdx="1" presStyleCnt="2" custScaleX="138462" custScaleY="166818">
        <dgm:presLayoutVars>
          <dgm:chPref val="3"/>
        </dgm:presLayoutVars>
      </dgm:prSet>
      <dgm:spPr/>
    </dgm:pt>
    <dgm:pt modelId="{CAB449B3-A062-1142-9D01-501DD397E428}" type="pres">
      <dgm:prSet presAssocID="{C4BAE91D-B284-5D42-A2D3-6CC5DA9C84ED}" presName="level3hierChild" presStyleCnt="0"/>
      <dgm:spPr/>
    </dgm:pt>
  </dgm:ptLst>
  <dgm:cxnLst>
    <dgm:cxn modelId="{E815260C-C4CA-1545-A928-8118AEAC3F04}" type="presOf" srcId="{CD030A5E-B9F0-844F-8346-FAE7F70C8DDC}" destId="{0D770049-E78D-E24D-8D33-9093A1488B0F}" srcOrd="0" destOrd="0" presId="urn:microsoft.com/office/officeart/2005/8/layout/hierarchy2"/>
    <dgm:cxn modelId="{58423A1A-1412-4D4C-A69D-5A0C85E2B8D2}" type="presOf" srcId="{BF7C0A26-3631-4548-B7D6-21FF988826BB}" destId="{3041731C-2A07-3D46-8746-66E1CB75AD70}" srcOrd="1" destOrd="0" presId="urn:microsoft.com/office/officeart/2005/8/layout/hierarchy2"/>
    <dgm:cxn modelId="{BFF4D733-4E12-FD4C-9A1A-5C756E4122AF}" type="presOf" srcId="{53E46AD7-621C-E444-ADF0-F4CB172C7726}" destId="{AF57E770-A343-E24B-9BF6-A38D9DBA8748}" srcOrd="1" destOrd="0" presId="urn:microsoft.com/office/officeart/2005/8/layout/hierarchy2"/>
    <dgm:cxn modelId="{F624B139-BDF2-1D47-8AF4-0508B1771631}" srcId="{4A87BB06-4E17-A249-8DA4-4B829B7D829D}" destId="{C4BAE91D-B284-5D42-A2D3-6CC5DA9C84ED}" srcOrd="1" destOrd="0" parTransId="{53E46AD7-621C-E444-ADF0-F4CB172C7726}" sibTransId="{188A27D6-8744-2740-8914-49A3FA7F1A6E}"/>
    <dgm:cxn modelId="{8D2CD248-3FF3-C646-B754-D472A3679BC9}" type="presOf" srcId="{ACE6C66B-3177-AB48-801B-7696862DECF9}" destId="{F8841216-3132-F14B-B917-390A21ADAECF}" srcOrd="0" destOrd="0" presId="urn:microsoft.com/office/officeart/2005/8/layout/hierarchy2"/>
    <dgm:cxn modelId="{81202072-90F4-5E4B-8F62-C63F1958E1FF}" type="presOf" srcId="{BF7C0A26-3631-4548-B7D6-21FF988826BB}" destId="{249D73CE-A20D-734B-BD55-AE45A1BDE6F2}" srcOrd="0" destOrd="0" presId="urn:microsoft.com/office/officeart/2005/8/layout/hierarchy2"/>
    <dgm:cxn modelId="{70883079-7D38-0945-BDB3-6D4E9526327B}" type="presOf" srcId="{C4BAE91D-B284-5D42-A2D3-6CC5DA9C84ED}" destId="{65D58CE0-E604-144D-A4A2-9DA93D5EB5FD}" srcOrd="0" destOrd="0" presId="urn:microsoft.com/office/officeart/2005/8/layout/hierarchy2"/>
    <dgm:cxn modelId="{F47FC683-47F6-5242-BE12-E0C76CDC2575}" type="presOf" srcId="{306F0913-F040-AE4E-AAFA-AA0563444D96}" destId="{7D94FD4D-11F9-5843-8AF6-3CD5B0787F79}" srcOrd="0" destOrd="0" presId="urn:microsoft.com/office/officeart/2005/8/layout/hierarchy2"/>
    <dgm:cxn modelId="{B8076692-6923-2C41-A30C-B472885B3727}" srcId="{CD030A5E-B9F0-844F-8346-FAE7F70C8DDC}" destId="{01E9E621-0010-D94F-9981-74DB6D6B251D}" srcOrd="0" destOrd="0" parTransId="{9DEA5E7E-29B8-304A-A9F5-720C86ADECC6}" sibTransId="{F37E176D-4927-FD4F-84A1-326026543FBA}"/>
    <dgm:cxn modelId="{603D6498-72B5-3B48-BAE3-CD7799BD394F}" srcId="{01E9E621-0010-D94F-9981-74DB6D6B251D}" destId="{4A87BB06-4E17-A249-8DA4-4B829B7D829D}" srcOrd="0" destOrd="0" parTransId="{BF7C0A26-3631-4548-B7D6-21FF988826BB}" sibTransId="{EA755193-E23E-C346-B278-517EF193AE1F}"/>
    <dgm:cxn modelId="{7688FEA6-FD8E-E84A-BD8E-C2FF88B555A5}" type="presOf" srcId="{53E46AD7-621C-E444-ADF0-F4CB172C7726}" destId="{C7D688FA-E75A-6145-A90F-57C2D48CCDC8}" srcOrd="0" destOrd="0" presId="urn:microsoft.com/office/officeart/2005/8/layout/hierarchy2"/>
    <dgm:cxn modelId="{0CD035BF-40EC-FF45-9814-6B75149A8F61}" srcId="{4A87BB06-4E17-A249-8DA4-4B829B7D829D}" destId="{ACE6C66B-3177-AB48-801B-7696862DECF9}" srcOrd="0" destOrd="0" parTransId="{306F0913-F040-AE4E-AAFA-AA0563444D96}" sibTransId="{0D6A7AFA-2F83-6D44-86FF-3996169B4E14}"/>
    <dgm:cxn modelId="{803FB3DD-1694-6E40-87FE-7ED3ACEABA61}" type="presOf" srcId="{4A87BB06-4E17-A249-8DA4-4B829B7D829D}" destId="{9083AAA0-93BA-4949-A50D-B1B4F6B12EBE}" srcOrd="0" destOrd="0" presId="urn:microsoft.com/office/officeart/2005/8/layout/hierarchy2"/>
    <dgm:cxn modelId="{6785E3E8-0F92-EB4E-99AD-46F477D455C7}" type="presOf" srcId="{306F0913-F040-AE4E-AAFA-AA0563444D96}" destId="{5A4C71E7-CC68-B34F-8165-68CC1231AAC2}" srcOrd="1" destOrd="0" presId="urn:microsoft.com/office/officeart/2005/8/layout/hierarchy2"/>
    <dgm:cxn modelId="{7BA0B7F3-0405-FA47-B4AE-96C31582BC84}" type="presOf" srcId="{01E9E621-0010-D94F-9981-74DB6D6B251D}" destId="{4D884F23-7B2A-B64A-AFC3-D29B2E0512DF}" srcOrd="0" destOrd="0" presId="urn:microsoft.com/office/officeart/2005/8/layout/hierarchy2"/>
    <dgm:cxn modelId="{B522DD70-F899-1441-A471-3EB737600217}" type="presParOf" srcId="{0D770049-E78D-E24D-8D33-9093A1488B0F}" destId="{A90B4818-ED50-7147-8F6E-B36FD5B40BDC}" srcOrd="0" destOrd="0" presId="urn:microsoft.com/office/officeart/2005/8/layout/hierarchy2"/>
    <dgm:cxn modelId="{014C0E00-ED9C-8949-BEED-BBCE554B8B2A}" type="presParOf" srcId="{A90B4818-ED50-7147-8F6E-B36FD5B40BDC}" destId="{4D884F23-7B2A-B64A-AFC3-D29B2E0512DF}" srcOrd="0" destOrd="0" presId="urn:microsoft.com/office/officeart/2005/8/layout/hierarchy2"/>
    <dgm:cxn modelId="{3D1BC113-1B5A-084F-8CE9-803CF92C795B}" type="presParOf" srcId="{A90B4818-ED50-7147-8F6E-B36FD5B40BDC}" destId="{CAFC38FE-3223-834D-A965-9F4223F35BD1}" srcOrd="1" destOrd="0" presId="urn:microsoft.com/office/officeart/2005/8/layout/hierarchy2"/>
    <dgm:cxn modelId="{3A80CDA6-A410-FC4F-B30B-C128D26B950F}" type="presParOf" srcId="{CAFC38FE-3223-834D-A965-9F4223F35BD1}" destId="{249D73CE-A20D-734B-BD55-AE45A1BDE6F2}" srcOrd="0" destOrd="0" presId="urn:microsoft.com/office/officeart/2005/8/layout/hierarchy2"/>
    <dgm:cxn modelId="{D2D76754-2CE8-0049-A9E7-CB0A85DD5485}" type="presParOf" srcId="{249D73CE-A20D-734B-BD55-AE45A1BDE6F2}" destId="{3041731C-2A07-3D46-8746-66E1CB75AD70}" srcOrd="0" destOrd="0" presId="urn:microsoft.com/office/officeart/2005/8/layout/hierarchy2"/>
    <dgm:cxn modelId="{199409D4-B42D-7F41-B2F5-2A3E7DE3D391}" type="presParOf" srcId="{CAFC38FE-3223-834D-A965-9F4223F35BD1}" destId="{CAC0BE48-6625-B449-89A5-0DF1ECD39EBF}" srcOrd="1" destOrd="0" presId="urn:microsoft.com/office/officeart/2005/8/layout/hierarchy2"/>
    <dgm:cxn modelId="{F0B5DCEA-99B1-8C48-9340-44CC5E94CB13}" type="presParOf" srcId="{CAC0BE48-6625-B449-89A5-0DF1ECD39EBF}" destId="{9083AAA0-93BA-4949-A50D-B1B4F6B12EBE}" srcOrd="0" destOrd="0" presId="urn:microsoft.com/office/officeart/2005/8/layout/hierarchy2"/>
    <dgm:cxn modelId="{88F3D2C6-DBC9-3B4E-B83C-419140574027}" type="presParOf" srcId="{CAC0BE48-6625-B449-89A5-0DF1ECD39EBF}" destId="{2E25CE49-305E-A34E-B0AD-AAF956BE4467}" srcOrd="1" destOrd="0" presId="urn:microsoft.com/office/officeart/2005/8/layout/hierarchy2"/>
    <dgm:cxn modelId="{9FA39882-8B84-5D4A-A315-8A0083DD4377}" type="presParOf" srcId="{2E25CE49-305E-A34E-B0AD-AAF956BE4467}" destId="{7D94FD4D-11F9-5843-8AF6-3CD5B0787F79}" srcOrd="0" destOrd="0" presId="urn:microsoft.com/office/officeart/2005/8/layout/hierarchy2"/>
    <dgm:cxn modelId="{FB572577-6DA0-4749-97D7-691F340EA6C7}" type="presParOf" srcId="{7D94FD4D-11F9-5843-8AF6-3CD5B0787F79}" destId="{5A4C71E7-CC68-B34F-8165-68CC1231AAC2}" srcOrd="0" destOrd="0" presId="urn:microsoft.com/office/officeart/2005/8/layout/hierarchy2"/>
    <dgm:cxn modelId="{CF787260-88BD-9D4C-B83E-6BBB331E969B}" type="presParOf" srcId="{2E25CE49-305E-A34E-B0AD-AAF956BE4467}" destId="{EC86B17A-22DF-034D-9594-29A3DF601119}" srcOrd="1" destOrd="0" presId="urn:microsoft.com/office/officeart/2005/8/layout/hierarchy2"/>
    <dgm:cxn modelId="{E34C8969-4AD6-FE4C-89C7-77C59CBD890F}" type="presParOf" srcId="{EC86B17A-22DF-034D-9594-29A3DF601119}" destId="{F8841216-3132-F14B-B917-390A21ADAECF}" srcOrd="0" destOrd="0" presId="urn:microsoft.com/office/officeart/2005/8/layout/hierarchy2"/>
    <dgm:cxn modelId="{4AF51999-118E-B94A-AA9D-F67218F22351}" type="presParOf" srcId="{EC86B17A-22DF-034D-9594-29A3DF601119}" destId="{1067775A-87B6-8E46-9832-522EEA3FE481}" srcOrd="1" destOrd="0" presId="urn:microsoft.com/office/officeart/2005/8/layout/hierarchy2"/>
    <dgm:cxn modelId="{C1CA714E-67FB-9849-AF34-2A162C093539}" type="presParOf" srcId="{2E25CE49-305E-A34E-B0AD-AAF956BE4467}" destId="{C7D688FA-E75A-6145-A90F-57C2D48CCDC8}" srcOrd="2" destOrd="0" presId="urn:microsoft.com/office/officeart/2005/8/layout/hierarchy2"/>
    <dgm:cxn modelId="{886237FD-35EF-C248-956D-7A21F5963AB6}" type="presParOf" srcId="{C7D688FA-E75A-6145-A90F-57C2D48CCDC8}" destId="{AF57E770-A343-E24B-9BF6-A38D9DBA8748}" srcOrd="0" destOrd="0" presId="urn:microsoft.com/office/officeart/2005/8/layout/hierarchy2"/>
    <dgm:cxn modelId="{4F1961DF-F932-1B40-A608-6A40C391A09D}" type="presParOf" srcId="{2E25CE49-305E-A34E-B0AD-AAF956BE4467}" destId="{D217D5CA-645E-8A42-B53C-C08A437B6D71}" srcOrd="3" destOrd="0" presId="urn:microsoft.com/office/officeart/2005/8/layout/hierarchy2"/>
    <dgm:cxn modelId="{EA357DE1-BD5C-B14A-84E1-00DEA78ADB21}" type="presParOf" srcId="{D217D5CA-645E-8A42-B53C-C08A437B6D71}" destId="{65D58CE0-E604-144D-A4A2-9DA93D5EB5FD}" srcOrd="0" destOrd="0" presId="urn:microsoft.com/office/officeart/2005/8/layout/hierarchy2"/>
    <dgm:cxn modelId="{7363D466-83B5-2942-B37D-A334C45466B7}" type="presParOf" srcId="{D217D5CA-645E-8A42-B53C-C08A437B6D71}" destId="{CAB449B3-A062-1142-9D01-501DD397E428}"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D030A5E-B9F0-844F-8346-FAE7F70C8DDC}" type="doc">
      <dgm:prSet loTypeId="urn:microsoft.com/office/officeart/2005/8/layout/hierarchy2" loCatId="" qsTypeId="urn:microsoft.com/office/officeart/2005/8/quickstyle/simple1" qsCatId="simple" csTypeId="urn:microsoft.com/office/officeart/2005/8/colors/colorful4" csCatId="colorful" phldr="1"/>
      <dgm:spPr/>
      <dgm:t>
        <a:bodyPr/>
        <a:lstStyle/>
        <a:p>
          <a:endParaRPr lang="es-MX"/>
        </a:p>
      </dgm:t>
    </dgm:pt>
    <dgm:pt modelId="{01E9E621-0010-D94F-9981-74DB6D6B251D}">
      <dgm:prSet phldrT="[Texto]" custT="1"/>
      <dgm:spPr/>
      <dgm:t>
        <a:bodyPr/>
        <a:lstStyle/>
        <a:p>
          <a:r>
            <a:rPr lang="es-MX" sz="2800" dirty="0"/>
            <a:t>Evolución en Chile</a:t>
          </a:r>
        </a:p>
      </dgm:t>
    </dgm:pt>
    <dgm:pt modelId="{9DEA5E7E-29B8-304A-A9F5-720C86ADECC6}" type="parTrans" cxnId="{B8076692-6923-2C41-A30C-B472885B3727}">
      <dgm:prSet/>
      <dgm:spPr/>
      <dgm:t>
        <a:bodyPr/>
        <a:lstStyle/>
        <a:p>
          <a:endParaRPr lang="es-MX"/>
        </a:p>
      </dgm:t>
    </dgm:pt>
    <dgm:pt modelId="{F37E176D-4927-FD4F-84A1-326026543FBA}" type="sibTrans" cxnId="{B8076692-6923-2C41-A30C-B472885B3727}">
      <dgm:prSet/>
      <dgm:spPr/>
      <dgm:t>
        <a:bodyPr/>
        <a:lstStyle/>
        <a:p>
          <a:endParaRPr lang="es-MX"/>
        </a:p>
      </dgm:t>
    </dgm:pt>
    <dgm:pt modelId="{4A87BB06-4E17-A249-8DA4-4B829B7D829D}">
      <dgm:prSet phldrT="[Texto]" custT="1"/>
      <dgm:spPr/>
      <dgm:t>
        <a:bodyPr/>
        <a:lstStyle/>
        <a:p>
          <a:r>
            <a:rPr lang="es-MX" sz="2000" b="1" dirty="0"/>
            <a:t>2023</a:t>
          </a:r>
          <a:r>
            <a:rPr lang="es-MX" sz="2000" dirty="0"/>
            <a:t> – Ley </a:t>
          </a:r>
          <a:r>
            <a:rPr lang="es-CL" sz="2000" b="0" i="0" u="none" dirty="0"/>
            <a:t>21545</a:t>
          </a:r>
        </a:p>
        <a:p>
          <a:r>
            <a:rPr lang="es-CL" sz="2000" b="0" i="0" u="none" dirty="0"/>
            <a:t>(LEY T.E.A.)</a:t>
          </a:r>
          <a:endParaRPr lang="es-MX" sz="2000" b="0" dirty="0"/>
        </a:p>
      </dgm:t>
    </dgm:pt>
    <dgm:pt modelId="{BF7C0A26-3631-4548-B7D6-21FF988826BB}" type="parTrans" cxnId="{603D6498-72B5-3B48-BAE3-CD7799BD394F}">
      <dgm:prSet/>
      <dgm:spPr/>
      <dgm:t>
        <a:bodyPr/>
        <a:lstStyle/>
        <a:p>
          <a:endParaRPr lang="es-MX"/>
        </a:p>
      </dgm:t>
    </dgm:pt>
    <dgm:pt modelId="{EA755193-E23E-C346-B278-517EF193AE1F}" type="sibTrans" cxnId="{603D6498-72B5-3B48-BAE3-CD7799BD394F}">
      <dgm:prSet/>
      <dgm:spPr/>
      <dgm:t>
        <a:bodyPr/>
        <a:lstStyle/>
        <a:p>
          <a:endParaRPr lang="es-MX"/>
        </a:p>
      </dgm:t>
    </dgm:pt>
    <dgm:pt modelId="{ACE6C66B-3177-AB48-801B-7696862DECF9}">
      <dgm:prSet phldrT="[Texto]" custT="1"/>
      <dgm:spPr/>
      <dgm:t>
        <a:bodyPr/>
        <a:lstStyle/>
        <a:p>
          <a:r>
            <a:rPr lang="es-CL" sz="1400" b="0" i="0" u="none" dirty="0"/>
            <a:t>Tiene por objeto asegurar el derecho a la igualdad de oportunidades y resguardar la inclusión social de los niños, niñas, adolescentes y adultos con trastorno del espectro autista; eliminar cualquier forma de discriminación</a:t>
          </a:r>
          <a:endParaRPr lang="es-MX" sz="1400" dirty="0"/>
        </a:p>
      </dgm:t>
    </dgm:pt>
    <dgm:pt modelId="{306F0913-F040-AE4E-AAFA-AA0563444D96}" type="parTrans" cxnId="{0CD035BF-40EC-FF45-9814-6B75149A8F61}">
      <dgm:prSet/>
      <dgm:spPr/>
      <dgm:t>
        <a:bodyPr/>
        <a:lstStyle/>
        <a:p>
          <a:endParaRPr lang="es-MX"/>
        </a:p>
      </dgm:t>
    </dgm:pt>
    <dgm:pt modelId="{0D6A7AFA-2F83-6D44-86FF-3996169B4E14}" type="sibTrans" cxnId="{0CD035BF-40EC-FF45-9814-6B75149A8F61}">
      <dgm:prSet/>
      <dgm:spPr/>
      <dgm:t>
        <a:bodyPr/>
        <a:lstStyle/>
        <a:p>
          <a:endParaRPr lang="es-MX"/>
        </a:p>
      </dgm:t>
    </dgm:pt>
    <dgm:pt modelId="{C4BAE91D-B284-5D42-A2D3-6CC5DA9C84ED}">
      <dgm:prSet custT="1"/>
      <dgm:spPr/>
      <dgm:t>
        <a:bodyPr/>
        <a:lstStyle/>
        <a:p>
          <a:r>
            <a:rPr lang="es-CL" sz="1400" b="0" i="0" u="none" dirty="0"/>
            <a:t>Promover un abordaje integral de dichas personas en el ámbito social, de la salud y de la educación, y concientizar a la sociedad sobre esta temática.</a:t>
          </a:r>
          <a:endParaRPr lang="es-MX" sz="1400" dirty="0"/>
        </a:p>
      </dgm:t>
    </dgm:pt>
    <dgm:pt modelId="{53E46AD7-621C-E444-ADF0-F4CB172C7726}" type="parTrans" cxnId="{F624B139-BDF2-1D47-8AF4-0508B1771631}">
      <dgm:prSet/>
      <dgm:spPr/>
      <dgm:t>
        <a:bodyPr/>
        <a:lstStyle/>
        <a:p>
          <a:endParaRPr lang="es-MX"/>
        </a:p>
      </dgm:t>
    </dgm:pt>
    <dgm:pt modelId="{188A27D6-8744-2740-8914-49A3FA7F1A6E}" type="sibTrans" cxnId="{F624B139-BDF2-1D47-8AF4-0508B1771631}">
      <dgm:prSet/>
      <dgm:spPr/>
      <dgm:t>
        <a:bodyPr/>
        <a:lstStyle/>
        <a:p>
          <a:endParaRPr lang="es-MX"/>
        </a:p>
      </dgm:t>
    </dgm:pt>
    <dgm:pt modelId="{0D770049-E78D-E24D-8D33-9093A1488B0F}" type="pres">
      <dgm:prSet presAssocID="{CD030A5E-B9F0-844F-8346-FAE7F70C8DDC}" presName="diagram" presStyleCnt="0">
        <dgm:presLayoutVars>
          <dgm:chPref val="1"/>
          <dgm:dir/>
          <dgm:animOne val="branch"/>
          <dgm:animLvl val="lvl"/>
          <dgm:resizeHandles val="exact"/>
        </dgm:presLayoutVars>
      </dgm:prSet>
      <dgm:spPr/>
    </dgm:pt>
    <dgm:pt modelId="{A90B4818-ED50-7147-8F6E-B36FD5B40BDC}" type="pres">
      <dgm:prSet presAssocID="{01E9E621-0010-D94F-9981-74DB6D6B251D}" presName="root1" presStyleCnt="0"/>
      <dgm:spPr/>
    </dgm:pt>
    <dgm:pt modelId="{4D884F23-7B2A-B64A-AFC3-D29B2E0512DF}" type="pres">
      <dgm:prSet presAssocID="{01E9E621-0010-D94F-9981-74DB6D6B251D}" presName="LevelOneTextNode" presStyleLbl="node0" presStyleIdx="0" presStyleCnt="1">
        <dgm:presLayoutVars>
          <dgm:chPref val="3"/>
        </dgm:presLayoutVars>
      </dgm:prSet>
      <dgm:spPr/>
    </dgm:pt>
    <dgm:pt modelId="{CAFC38FE-3223-834D-A965-9F4223F35BD1}" type="pres">
      <dgm:prSet presAssocID="{01E9E621-0010-D94F-9981-74DB6D6B251D}" presName="level2hierChild" presStyleCnt="0"/>
      <dgm:spPr/>
    </dgm:pt>
    <dgm:pt modelId="{249D73CE-A20D-734B-BD55-AE45A1BDE6F2}" type="pres">
      <dgm:prSet presAssocID="{BF7C0A26-3631-4548-B7D6-21FF988826BB}" presName="conn2-1" presStyleLbl="parChTrans1D2" presStyleIdx="0" presStyleCnt="1"/>
      <dgm:spPr/>
    </dgm:pt>
    <dgm:pt modelId="{3041731C-2A07-3D46-8746-66E1CB75AD70}" type="pres">
      <dgm:prSet presAssocID="{BF7C0A26-3631-4548-B7D6-21FF988826BB}" presName="connTx" presStyleLbl="parChTrans1D2" presStyleIdx="0" presStyleCnt="1"/>
      <dgm:spPr/>
    </dgm:pt>
    <dgm:pt modelId="{CAC0BE48-6625-B449-89A5-0DF1ECD39EBF}" type="pres">
      <dgm:prSet presAssocID="{4A87BB06-4E17-A249-8DA4-4B829B7D829D}" presName="root2" presStyleCnt="0"/>
      <dgm:spPr/>
    </dgm:pt>
    <dgm:pt modelId="{9083AAA0-93BA-4949-A50D-B1B4F6B12EBE}" type="pres">
      <dgm:prSet presAssocID="{4A87BB06-4E17-A249-8DA4-4B829B7D829D}" presName="LevelTwoTextNode" presStyleLbl="node2" presStyleIdx="0" presStyleCnt="1">
        <dgm:presLayoutVars>
          <dgm:chPref val="3"/>
        </dgm:presLayoutVars>
      </dgm:prSet>
      <dgm:spPr/>
    </dgm:pt>
    <dgm:pt modelId="{2E25CE49-305E-A34E-B0AD-AAF956BE4467}" type="pres">
      <dgm:prSet presAssocID="{4A87BB06-4E17-A249-8DA4-4B829B7D829D}" presName="level3hierChild" presStyleCnt="0"/>
      <dgm:spPr/>
    </dgm:pt>
    <dgm:pt modelId="{7D94FD4D-11F9-5843-8AF6-3CD5B0787F79}" type="pres">
      <dgm:prSet presAssocID="{306F0913-F040-AE4E-AAFA-AA0563444D96}" presName="conn2-1" presStyleLbl="parChTrans1D3" presStyleIdx="0" presStyleCnt="2"/>
      <dgm:spPr/>
    </dgm:pt>
    <dgm:pt modelId="{5A4C71E7-CC68-B34F-8165-68CC1231AAC2}" type="pres">
      <dgm:prSet presAssocID="{306F0913-F040-AE4E-AAFA-AA0563444D96}" presName="connTx" presStyleLbl="parChTrans1D3" presStyleIdx="0" presStyleCnt="2"/>
      <dgm:spPr/>
    </dgm:pt>
    <dgm:pt modelId="{EC86B17A-22DF-034D-9594-29A3DF601119}" type="pres">
      <dgm:prSet presAssocID="{ACE6C66B-3177-AB48-801B-7696862DECF9}" presName="root2" presStyleCnt="0"/>
      <dgm:spPr/>
    </dgm:pt>
    <dgm:pt modelId="{F8841216-3132-F14B-B917-390A21ADAECF}" type="pres">
      <dgm:prSet presAssocID="{ACE6C66B-3177-AB48-801B-7696862DECF9}" presName="LevelTwoTextNode" presStyleLbl="node3" presStyleIdx="0" presStyleCnt="2" custScaleX="114776" custScaleY="149282">
        <dgm:presLayoutVars>
          <dgm:chPref val="3"/>
        </dgm:presLayoutVars>
      </dgm:prSet>
      <dgm:spPr/>
    </dgm:pt>
    <dgm:pt modelId="{1067775A-87B6-8E46-9832-522EEA3FE481}" type="pres">
      <dgm:prSet presAssocID="{ACE6C66B-3177-AB48-801B-7696862DECF9}" presName="level3hierChild" presStyleCnt="0"/>
      <dgm:spPr/>
    </dgm:pt>
    <dgm:pt modelId="{C7D688FA-E75A-6145-A90F-57C2D48CCDC8}" type="pres">
      <dgm:prSet presAssocID="{53E46AD7-621C-E444-ADF0-F4CB172C7726}" presName="conn2-1" presStyleLbl="parChTrans1D3" presStyleIdx="1" presStyleCnt="2"/>
      <dgm:spPr/>
    </dgm:pt>
    <dgm:pt modelId="{AF57E770-A343-E24B-9BF6-A38D9DBA8748}" type="pres">
      <dgm:prSet presAssocID="{53E46AD7-621C-E444-ADF0-F4CB172C7726}" presName="connTx" presStyleLbl="parChTrans1D3" presStyleIdx="1" presStyleCnt="2"/>
      <dgm:spPr/>
    </dgm:pt>
    <dgm:pt modelId="{D217D5CA-645E-8A42-B53C-C08A437B6D71}" type="pres">
      <dgm:prSet presAssocID="{C4BAE91D-B284-5D42-A2D3-6CC5DA9C84ED}" presName="root2" presStyleCnt="0"/>
      <dgm:spPr/>
    </dgm:pt>
    <dgm:pt modelId="{65D58CE0-E604-144D-A4A2-9DA93D5EB5FD}" type="pres">
      <dgm:prSet presAssocID="{C4BAE91D-B284-5D42-A2D3-6CC5DA9C84ED}" presName="LevelTwoTextNode" presStyleLbl="node3" presStyleIdx="1" presStyleCnt="2" custScaleX="114262" custScaleY="114570">
        <dgm:presLayoutVars>
          <dgm:chPref val="3"/>
        </dgm:presLayoutVars>
      </dgm:prSet>
      <dgm:spPr/>
    </dgm:pt>
    <dgm:pt modelId="{CAB449B3-A062-1142-9D01-501DD397E428}" type="pres">
      <dgm:prSet presAssocID="{C4BAE91D-B284-5D42-A2D3-6CC5DA9C84ED}" presName="level3hierChild" presStyleCnt="0"/>
      <dgm:spPr/>
    </dgm:pt>
  </dgm:ptLst>
  <dgm:cxnLst>
    <dgm:cxn modelId="{E815260C-C4CA-1545-A928-8118AEAC3F04}" type="presOf" srcId="{CD030A5E-B9F0-844F-8346-FAE7F70C8DDC}" destId="{0D770049-E78D-E24D-8D33-9093A1488B0F}" srcOrd="0" destOrd="0" presId="urn:microsoft.com/office/officeart/2005/8/layout/hierarchy2"/>
    <dgm:cxn modelId="{58423A1A-1412-4D4C-A69D-5A0C85E2B8D2}" type="presOf" srcId="{BF7C0A26-3631-4548-B7D6-21FF988826BB}" destId="{3041731C-2A07-3D46-8746-66E1CB75AD70}" srcOrd="1" destOrd="0" presId="urn:microsoft.com/office/officeart/2005/8/layout/hierarchy2"/>
    <dgm:cxn modelId="{BFF4D733-4E12-FD4C-9A1A-5C756E4122AF}" type="presOf" srcId="{53E46AD7-621C-E444-ADF0-F4CB172C7726}" destId="{AF57E770-A343-E24B-9BF6-A38D9DBA8748}" srcOrd="1" destOrd="0" presId="urn:microsoft.com/office/officeart/2005/8/layout/hierarchy2"/>
    <dgm:cxn modelId="{F624B139-BDF2-1D47-8AF4-0508B1771631}" srcId="{4A87BB06-4E17-A249-8DA4-4B829B7D829D}" destId="{C4BAE91D-B284-5D42-A2D3-6CC5DA9C84ED}" srcOrd="1" destOrd="0" parTransId="{53E46AD7-621C-E444-ADF0-F4CB172C7726}" sibTransId="{188A27D6-8744-2740-8914-49A3FA7F1A6E}"/>
    <dgm:cxn modelId="{8D2CD248-3FF3-C646-B754-D472A3679BC9}" type="presOf" srcId="{ACE6C66B-3177-AB48-801B-7696862DECF9}" destId="{F8841216-3132-F14B-B917-390A21ADAECF}" srcOrd="0" destOrd="0" presId="urn:microsoft.com/office/officeart/2005/8/layout/hierarchy2"/>
    <dgm:cxn modelId="{81202072-90F4-5E4B-8F62-C63F1958E1FF}" type="presOf" srcId="{BF7C0A26-3631-4548-B7D6-21FF988826BB}" destId="{249D73CE-A20D-734B-BD55-AE45A1BDE6F2}" srcOrd="0" destOrd="0" presId="urn:microsoft.com/office/officeart/2005/8/layout/hierarchy2"/>
    <dgm:cxn modelId="{70883079-7D38-0945-BDB3-6D4E9526327B}" type="presOf" srcId="{C4BAE91D-B284-5D42-A2D3-6CC5DA9C84ED}" destId="{65D58CE0-E604-144D-A4A2-9DA93D5EB5FD}" srcOrd="0" destOrd="0" presId="urn:microsoft.com/office/officeart/2005/8/layout/hierarchy2"/>
    <dgm:cxn modelId="{F47FC683-47F6-5242-BE12-E0C76CDC2575}" type="presOf" srcId="{306F0913-F040-AE4E-AAFA-AA0563444D96}" destId="{7D94FD4D-11F9-5843-8AF6-3CD5B0787F79}" srcOrd="0" destOrd="0" presId="urn:microsoft.com/office/officeart/2005/8/layout/hierarchy2"/>
    <dgm:cxn modelId="{B8076692-6923-2C41-A30C-B472885B3727}" srcId="{CD030A5E-B9F0-844F-8346-FAE7F70C8DDC}" destId="{01E9E621-0010-D94F-9981-74DB6D6B251D}" srcOrd="0" destOrd="0" parTransId="{9DEA5E7E-29B8-304A-A9F5-720C86ADECC6}" sibTransId="{F37E176D-4927-FD4F-84A1-326026543FBA}"/>
    <dgm:cxn modelId="{603D6498-72B5-3B48-BAE3-CD7799BD394F}" srcId="{01E9E621-0010-D94F-9981-74DB6D6B251D}" destId="{4A87BB06-4E17-A249-8DA4-4B829B7D829D}" srcOrd="0" destOrd="0" parTransId="{BF7C0A26-3631-4548-B7D6-21FF988826BB}" sibTransId="{EA755193-E23E-C346-B278-517EF193AE1F}"/>
    <dgm:cxn modelId="{7688FEA6-FD8E-E84A-BD8E-C2FF88B555A5}" type="presOf" srcId="{53E46AD7-621C-E444-ADF0-F4CB172C7726}" destId="{C7D688FA-E75A-6145-A90F-57C2D48CCDC8}" srcOrd="0" destOrd="0" presId="urn:microsoft.com/office/officeart/2005/8/layout/hierarchy2"/>
    <dgm:cxn modelId="{0CD035BF-40EC-FF45-9814-6B75149A8F61}" srcId="{4A87BB06-4E17-A249-8DA4-4B829B7D829D}" destId="{ACE6C66B-3177-AB48-801B-7696862DECF9}" srcOrd="0" destOrd="0" parTransId="{306F0913-F040-AE4E-AAFA-AA0563444D96}" sibTransId="{0D6A7AFA-2F83-6D44-86FF-3996169B4E14}"/>
    <dgm:cxn modelId="{803FB3DD-1694-6E40-87FE-7ED3ACEABA61}" type="presOf" srcId="{4A87BB06-4E17-A249-8DA4-4B829B7D829D}" destId="{9083AAA0-93BA-4949-A50D-B1B4F6B12EBE}" srcOrd="0" destOrd="0" presId="urn:microsoft.com/office/officeart/2005/8/layout/hierarchy2"/>
    <dgm:cxn modelId="{6785E3E8-0F92-EB4E-99AD-46F477D455C7}" type="presOf" srcId="{306F0913-F040-AE4E-AAFA-AA0563444D96}" destId="{5A4C71E7-CC68-B34F-8165-68CC1231AAC2}" srcOrd="1" destOrd="0" presId="urn:microsoft.com/office/officeart/2005/8/layout/hierarchy2"/>
    <dgm:cxn modelId="{7BA0B7F3-0405-FA47-B4AE-96C31582BC84}" type="presOf" srcId="{01E9E621-0010-D94F-9981-74DB6D6B251D}" destId="{4D884F23-7B2A-B64A-AFC3-D29B2E0512DF}" srcOrd="0" destOrd="0" presId="urn:microsoft.com/office/officeart/2005/8/layout/hierarchy2"/>
    <dgm:cxn modelId="{B522DD70-F899-1441-A471-3EB737600217}" type="presParOf" srcId="{0D770049-E78D-E24D-8D33-9093A1488B0F}" destId="{A90B4818-ED50-7147-8F6E-B36FD5B40BDC}" srcOrd="0" destOrd="0" presId="urn:microsoft.com/office/officeart/2005/8/layout/hierarchy2"/>
    <dgm:cxn modelId="{014C0E00-ED9C-8949-BEED-BBCE554B8B2A}" type="presParOf" srcId="{A90B4818-ED50-7147-8F6E-B36FD5B40BDC}" destId="{4D884F23-7B2A-B64A-AFC3-D29B2E0512DF}" srcOrd="0" destOrd="0" presId="urn:microsoft.com/office/officeart/2005/8/layout/hierarchy2"/>
    <dgm:cxn modelId="{3D1BC113-1B5A-084F-8CE9-803CF92C795B}" type="presParOf" srcId="{A90B4818-ED50-7147-8F6E-B36FD5B40BDC}" destId="{CAFC38FE-3223-834D-A965-9F4223F35BD1}" srcOrd="1" destOrd="0" presId="urn:microsoft.com/office/officeart/2005/8/layout/hierarchy2"/>
    <dgm:cxn modelId="{3A80CDA6-A410-FC4F-B30B-C128D26B950F}" type="presParOf" srcId="{CAFC38FE-3223-834D-A965-9F4223F35BD1}" destId="{249D73CE-A20D-734B-BD55-AE45A1BDE6F2}" srcOrd="0" destOrd="0" presId="urn:microsoft.com/office/officeart/2005/8/layout/hierarchy2"/>
    <dgm:cxn modelId="{D2D76754-2CE8-0049-A9E7-CB0A85DD5485}" type="presParOf" srcId="{249D73CE-A20D-734B-BD55-AE45A1BDE6F2}" destId="{3041731C-2A07-3D46-8746-66E1CB75AD70}" srcOrd="0" destOrd="0" presId="urn:microsoft.com/office/officeart/2005/8/layout/hierarchy2"/>
    <dgm:cxn modelId="{199409D4-B42D-7F41-B2F5-2A3E7DE3D391}" type="presParOf" srcId="{CAFC38FE-3223-834D-A965-9F4223F35BD1}" destId="{CAC0BE48-6625-B449-89A5-0DF1ECD39EBF}" srcOrd="1" destOrd="0" presId="urn:microsoft.com/office/officeart/2005/8/layout/hierarchy2"/>
    <dgm:cxn modelId="{F0B5DCEA-99B1-8C48-9340-44CC5E94CB13}" type="presParOf" srcId="{CAC0BE48-6625-B449-89A5-0DF1ECD39EBF}" destId="{9083AAA0-93BA-4949-A50D-B1B4F6B12EBE}" srcOrd="0" destOrd="0" presId="urn:microsoft.com/office/officeart/2005/8/layout/hierarchy2"/>
    <dgm:cxn modelId="{88F3D2C6-DBC9-3B4E-B83C-419140574027}" type="presParOf" srcId="{CAC0BE48-6625-B449-89A5-0DF1ECD39EBF}" destId="{2E25CE49-305E-A34E-B0AD-AAF956BE4467}" srcOrd="1" destOrd="0" presId="urn:microsoft.com/office/officeart/2005/8/layout/hierarchy2"/>
    <dgm:cxn modelId="{9FA39882-8B84-5D4A-A315-8A0083DD4377}" type="presParOf" srcId="{2E25CE49-305E-A34E-B0AD-AAF956BE4467}" destId="{7D94FD4D-11F9-5843-8AF6-3CD5B0787F79}" srcOrd="0" destOrd="0" presId="urn:microsoft.com/office/officeart/2005/8/layout/hierarchy2"/>
    <dgm:cxn modelId="{FB572577-6DA0-4749-97D7-691F340EA6C7}" type="presParOf" srcId="{7D94FD4D-11F9-5843-8AF6-3CD5B0787F79}" destId="{5A4C71E7-CC68-B34F-8165-68CC1231AAC2}" srcOrd="0" destOrd="0" presId="urn:microsoft.com/office/officeart/2005/8/layout/hierarchy2"/>
    <dgm:cxn modelId="{CF787260-88BD-9D4C-B83E-6BBB331E969B}" type="presParOf" srcId="{2E25CE49-305E-A34E-B0AD-AAF956BE4467}" destId="{EC86B17A-22DF-034D-9594-29A3DF601119}" srcOrd="1" destOrd="0" presId="urn:microsoft.com/office/officeart/2005/8/layout/hierarchy2"/>
    <dgm:cxn modelId="{E34C8969-4AD6-FE4C-89C7-77C59CBD890F}" type="presParOf" srcId="{EC86B17A-22DF-034D-9594-29A3DF601119}" destId="{F8841216-3132-F14B-B917-390A21ADAECF}" srcOrd="0" destOrd="0" presId="urn:microsoft.com/office/officeart/2005/8/layout/hierarchy2"/>
    <dgm:cxn modelId="{4AF51999-118E-B94A-AA9D-F67218F22351}" type="presParOf" srcId="{EC86B17A-22DF-034D-9594-29A3DF601119}" destId="{1067775A-87B6-8E46-9832-522EEA3FE481}" srcOrd="1" destOrd="0" presId="urn:microsoft.com/office/officeart/2005/8/layout/hierarchy2"/>
    <dgm:cxn modelId="{C1CA714E-67FB-9849-AF34-2A162C093539}" type="presParOf" srcId="{2E25CE49-305E-A34E-B0AD-AAF956BE4467}" destId="{C7D688FA-E75A-6145-A90F-57C2D48CCDC8}" srcOrd="2" destOrd="0" presId="urn:microsoft.com/office/officeart/2005/8/layout/hierarchy2"/>
    <dgm:cxn modelId="{886237FD-35EF-C248-956D-7A21F5963AB6}" type="presParOf" srcId="{C7D688FA-E75A-6145-A90F-57C2D48CCDC8}" destId="{AF57E770-A343-E24B-9BF6-A38D9DBA8748}" srcOrd="0" destOrd="0" presId="urn:microsoft.com/office/officeart/2005/8/layout/hierarchy2"/>
    <dgm:cxn modelId="{4F1961DF-F932-1B40-A608-6A40C391A09D}" type="presParOf" srcId="{2E25CE49-305E-A34E-B0AD-AAF956BE4467}" destId="{D217D5CA-645E-8A42-B53C-C08A437B6D71}" srcOrd="3" destOrd="0" presId="urn:microsoft.com/office/officeart/2005/8/layout/hierarchy2"/>
    <dgm:cxn modelId="{EA357DE1-BD5C-B14A-84E1-00DEA78ADB21}" type="presParOf" srcId="{D217D5CA-645E-8A42-B53C-C08A437B6D71}" destId="{65D58CE0-E604-144D-A4A2-9DA93D5EB5FD}" srcOrd="0" destOrd="0" presId="urn:microsoft.com/office/officeart/2005/8/layout/hierarchy2"/>
    <dgm:cxn modelId="{7363D466-83B5-2942-B37D-A334C45466B7}" type="presParOf" srcId="{D217D5CA-645E-8A42-B53C-C08A437B6D71}" destId="{CAB449B3-A062-1142-9D01-501DD397E428}"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AB656FA-1748-A64B-A1F0-6A38FB5EC7A1}" type="doc">
      <dgm:prSet loTypeId="urn:microsoft.com/office/officeart/2008/layout/HorizontalMultiLevelHierarchy" loCatId="" qsTypeId="urn:microsoft.com/office/officeart/2005/8/quickstyle/simple1" qsCatId="simple" csTypeId="urn:microsoft.com/office/officeart/2005/8/colors/colorful5" csCatId="colorful" phldr="1"/>
      <dgm:spPr/>
      <dgm:t>
        <a:bodyPr/>
        <a:lstStyle/>
        <a:p>
          <a:endParaRPr lang="es-MX"/>
        </a:p>
      </dgm:t>
    </dgm:pt>
    <dgm:pt modelId="{71647C0C-5978-B14A-8EED-F6D790439D72}">
      <dgm:prSet phldrT="[Texto]"/>
      <dgm:spPr/>
      <dgm:t>
        <a:bodyPr/>
        <a:lstStyle/>
        <a:p>
          <a:r>
            <a:rPr lang="es-MX" dirty="0"/>
            <a:t>Principios</a:t>
          </a:r>
        </a:p>
      </dgm:t>
    </dgm:pt>
    <dgm:pt modelId="{91437F32-4C5B-DF47-87E0-7109A010BD19}" type="parTrans" cxnId="{47C9684F-4662-DD45-A176-06839B7248A4}">
      <dgm:prSet/>
      <dgm:spPr/>
      <dgm:t>
        <a:bodyPr/>
        <a:lstStyle/>
        <a:p>
          <a:endParaRPr lang="es-MX"/>
        </a:p>
      </dgm:t>
    </dgm:pt>
    <dgm:pt modelId="{A921A64C-9405-B740-A7C7-CC6EEACA094A}" type="sibTrans" cxnId="{47C9684F-4662-DD45-A176-06839B7248A4}">
      <dgm:prSet/>
      <dgm:spPr/>
      <dgm:t>
        <a:bodyPr/>
        <a:lstStyle/>
        <a:p>
          <a:endParaRPr lang="es-MX"/>
        </a:p>
      </dgm:t>
    </dgm:pt>
    <dgm:pt modelId="{F3B55D7B-CCC1-754C-8EDB-CD7F13CB0472}">
      <dgm:prSet phldrT="[Texto]" custT="1"/>
      <dgm:spPr/>
      <dgm:t>
        <a:bodyPr/>
        <a:lstStyle/>
        <a:p>
          <a:r>
            <a:rPr lang="es-CL" sz="2000" b="0" i="0" u="none" dirty="0"/>
            <a:t>Autonomía progresiva.</a:t>
          </a:r>
          <a:endParaRPr lang="es-MX" sz="2000" dirty="0"/>
        </a:p>
      </dgm:t>
    </dgm:pt>
    <dgm:pt modelId="{E89ED09F-5E7B-2B4A-A61E-A0FB877D12DD}" type="parTrans" cxnId="{5815DA0A-2E8A-B145-A7FD-05A1ECB42C9A}">
      <dgm:prSet/>
      <dgm:spPr/>
      <dgm:t>
        <a:bodyPr/>
        <a:lstStyle/>
        <a:p>
          <a:endParaRPr lang="es-MX"/>
        </a:p>
      </dgm:t>
    </dgm:pt>
    <dgm:pt modelId="{BE423496-7B5D-5040-861A-83D8B529BA2B}" type="sibTrans" cxnId="{5815DA0A-2E8A-B145-A7FD-05A1ECB42C9A}">
      <dgm:prSet/>
      <dgm:spPr/>
      <dgm:t>
        <a:bodyPr/>
        <a:lstStyle/>
        <a:p>
          <a:endParaRPr lang="es-MX"/>
        </a:p>
      </dgm:t>
    </dgm:pt>
    <dgm:pt modelId="{C13C4125-E800-5F4E-B629-3C88A07EEE8D}">
      <dgm:prSet phldrT="[Texto]" custT="1"/>
      <dgm:spPr/>
      <dgm:t>
        <a:bodyPr/>
        <a:lstStyle/>
        <a:p>
          <a:r>
            <a:rPr lang="es-CL" sz="2000" b="0" i="0" u="none" dirty="0"/>
            <a:t>Perspectiva de género</a:t>
          </a:r>
          <a:endParaRPr lang="es-MX" sz="2000" dirty="0"/>
        </a:p>
      </dgm:t>
    </dgm:pt>
    <dgm:pt modelId="{1A9C0D00-0D39-E848-996F-4AA2CC944DF3}" type="parTrans" cxnId="{8590096D-632A-0D48-B281-C96CAD3D525B}">
      <dgm:prSet/>
      <dgm:spPr/>
      <dgm:t>
        <a:bodyPr/>
        <a:lstStyle/>
        <a:p>
          <a:endParaRPr lang="es-MX"/>
        </a:p>
      </dgm:t>
    </dgm:pt>
    <dgm:pt modelId="{452E7A77-0470-DD47-9D72-C5B4ABC68098}" type="sibTrans" cxnId="{8590096D-632A-0D48-B281-C96CAD3D525B}">
      <dgm:prSet/>
      <dgm:spPr/>
      <dgm:t>
        <a:bodyPr/>
        <a:lstStyle/>
        <a:p>
          <a:endParaRPr lang="es-MX"/>
        </a:p>
      </dgm:t>
    </dgm:pt>
    <dgm:pt modelId="{209E2F03-8FF4-F44F-8209-F36A743051DB}">
      <dgm:prSet phldrT="[Texto]" custT="1"/>
      <dgm:spPr/>
      <dgm:t>
        <a:bodyPr/>
        <a:lstStyle/>
        <a:p>
          <a:r>
            <a:rPr lang="es-CL" sz="2400" b="0" i="0" u="none" dirty="0"/>
            <a:t>Neurodiversidad</a:t>
          </a:r>
          <a:endParaRPr lang="es-MX" sz="2400" dirty="0"/>
        </a:p>
      </dgm:t>
    </dgm:pt>
    <dgm:pt modelId="{5AD564D7-3EAC-CE43-AF13-3CA5C71F3A58}" type="parTrans" cxnId="{35ED972B-744A-4644-8F9F-C1DA3C40BB30}">
      <dgm:prSet/>
      <dgm:spPr/>
      <dgm:t>
        <a:bodyPr/>
        <a:lstStyle/>
        <a:p>
          <a:endParaRPr lang="es-MX"/>
        </a:p>
      </dgm:t>
    </dgm:pt>
    <dgm:pt modelId="{4C645120-96FF-0C42-87FA-0681C0145B64}" type="sibTrans" cxnId="{35ED972B-744A-4644-8F9F-C1DA3C40BB30}">
      <dgm:prSet/>
      <dgm:spPr/>
      <dgm:t>
        <a:bodyPr/>
        <a:lstStyle/>
        <a:p>
          <a:endParaRPr lang="es-MX"/>
        </a:p>
      </dgm:t>
    </dgm:pt>
    <dgm:pt modelId="{A795A3E8-B211-8948-9472-DA89A888D263}">
      <dgm:prSet/>
      <dgm:spPr>
        <a:solidFill>
          <a:srgbClr val="7030A0"/>
        </a:solidFill>
        <a:ln>
          <a:solidFill>
            <a:schemeClr val="tx1">
              <a:lumMod val="85000"/>
              <a:lumOff val="15000"/>
            </a:schemeClr>
          </a:solidFill>
        </a:ln>
      </dgm:spPr>
      <dgm:t>
        <a:bodyPr/>
        <a:lstStyle/>
        <a:p>
          <a:r>
            <a:rPr lang="es-CL" b="0" i="0" u="none" dirty="0">
              <a:solidFill>
                <a:schemeClr val="bg1">
                  <a:lumMod val="95000"/>
                </a:schemeClr>
              </a:solidFill>
            </a:rPr>
            <a:t>Todo niño, niña y adolescente ejercerá sus derechos conforme a la evolución de sus facultades, en atención a su edad, madurez y grado de desarrollo que manifieste (…)</a:t>
          </a:r>
          <a:endParaRPr lang="es-MX" dirty="0">
            <a:solidFill>
              <a:schemeClr val="bg1">
                <a:lumMod val="95000"/>
              </a:schemeClr>
            </a:solidFill>
          </a:endParaRPr>
        </a:p>
      </dgm:t>
    </dgm:pt>
    <dgm:pt modelId="{1D66443F-5FC7-DE46-8FAF-5E831D770DF0}" type="parTrans" cxnId="{4FC681AA-3A61-5F44-A9EA-DDCDD7A3DBDF}">
      <dgm:prSet/>
      <dgm:spPr/>
      <dgm:t>
        <a:bodyPr/>
        <a:lstStyle/>
        <a:p>
          <a:endParaRPr lang="es-MX"/>
        </a:p>
      </dgm:t>
    </dgm:pt>
    <dgm:pt modelId="{23235501-6884-684D-81D1-9AA2CD518CA2}" type="sibTrans" cxnId="{4FC681AA-3A61-5F44-A9EA-DDCDD7A3DBDF}">
      <dgm:prSet/>
      <dgm:spPr/>
      <dgm:t>
        <a:bodyPr/>
        <a:lstStyle/>
        <a:p>
          <a:endParaRPr lang="es-MX"/>
        </a:p>
      </dgm:t>
    </dgm:pt>
    <dgm:pt modelId="{BBB5C963-6230-C748-8407-4323EE984B0B}">
      <dgm:prSet/>
      <dgm:spPr>
        <a:solidFill>
          <a:srgbClr val="7030A0"/>
        </a:solidFill>
        <a:ln>
          <a:solidFill>
            <a:schemeClr val="tx1">
              <a:lumMod val="85000"/>
              <a:lumOff val="15000"/>
            </a:schemeClr>
          </a:solidFill>
        </a:ln>
      </dgm:spPr>
      <dgm:t>
        <a:bodyPr/>
        <a:lstStyle/>
        <a:p>
          <a:r>
            <a:rPr lang="es-CL" b="0" i="0" u="none" dirty="0">
              <a:solidFill>
                <a:schemeClr val="bg1">
                  <a:lumMod val="95000"/>
                </a:schemeClr>
              </a:solidFill>
            </a:rPr>
            <a:t>En la elaboración, ejecución y evaluación de las medidas que se adopten en relación con estas personas deberá considerarse la variable de género.</a:t>
          </a:r>
          <a:endParaRPr lang="es-MX" dirty="0">
            <a:solidFill>
              <a:schemeClr val="bg1">
                <a:lumMod val="95000"/>
              </a:schemeClr>
            </a:solidFill>
          </a:endParaRPr>
        </a:p>
      </dgm:t>
    </dgm:pt>
    <dgm:pt modelId="{27A28F26-61B6-564C-86D8-D5D164A9AF26}" type="parTrans" cxnId="{BDD4499B-2838-8245-A9CB-39F92F931ED6}">
      <dgm:prSet/>
      <dgm:spPr/>
      <dgm:t>
        <a:bodyPr/>
        <a:lstStyle/>
        <a:p>
          <a:endParaRPr lang="es-MX"/>
        </a:p>
      </dgm:t>
    </dgm:pt>
    <dgm:pt modelId="{EA268C87-2B96-A241-BE32-3AE066252FB6}" type="sibTrans" cxnId="{BDD4499B-2838-8245-A9CB-39F92F931ED6}">
      <dgm:prSet/>
      <dgm:spPr/>
      <dgm:t>
        <a:bodyPr/>
        <a:lstStyle/>
        <a:p>
          <a:endParaRPr lang="es-MX"/>
        </a:p>
      </dgm:t>
    </dgm:pt>
    <dgm:pt modelId="{3047F7AD-F100-9342-867E-1267106259C9}">
      <dgm:prSet/>
      <dgm:spPr>
        <a:solidFill>
          <a:srgbClr val="7030A0"/>
        </a:solidFill>
        <a:ln>
          <a:solidFill>
            <a:schemeClr val="tx1">
              <a:lumMod val="85000"/>
              <a:lumOff val="15000"/>
            </a:schemeClr>
          </a:solidFill>
        </a:ln>
      </dgm:spPr>
      <dgm:t>
        <a:bodyPr/>
        <a:lstStyle/>
        <a:p>
          <a:r>
            <a:rPr lang="es-CL" b="0" i="0" u="none" dirty="0">
              <a:solidFill>
                <a:schemeClr val="bg1">
                  <a:lumMod val="95000"/>
                </a:schemeClr>
              </a:solidFill>
            </a:rPr>
            <a:t>Las personas tienen una variabilidad natural en el funcionamiento cerebral y presentan diversas formas de sociabilidad, aprendizaje, atención, desarrollo emocional y conductual, y otras funciones neurocognitivas.</a:t>
          </a:r>
          <a:endParaRPr lang="es-MX" dirty="0">
            <a:solidFill>
              <a:schemeClr val="bg1">
                <a:lumMod val="95000"/>
              </a:schemeClr>
            </a:solidFill>
          </a:endParaRPr>
        </a:p>
      </dgm:t>
    </dgm:pt>
    <dgm:pt modelId="{F71D82C8-E6EB-CE44-A72F-E96B8B42EAE3}" type="parTrans" cxnId="{B14B72D1-3982-0F40-93CC-D80B27E0B8DB}">
      <dgm:prSet/>
      <dgm:spPr/>
      <dgm:t>
        <a:bodyPr/>
        <a:lstStyle/>
        <a:p>
          <a:endParaRPr lang="es-MX"/>
        </a:p>
      </dgm:t>
    </dgm:pt>
    <dgm:pt modelId="{42652DBB-B30A-2840-907E-2BD8D4F413AD}" type="sibTrans" cxnId="{B14B72D1-3982-0F40-93CC-D80B27E0B8DB}">
      <dgm:prSet/>
      <dgm:spPr/>
      <dgm:t>
        <a:bodyPr/>
        <a:lstStyle/>
        <a:p>
          <a:endParaRPr lang="es-MX"/>
        </a:p>
      </dgm:t>
    </dgm:pt>
    <dgm:pt modelId="{CFA280DB-AF9C-E648-A2C1-EBC634EE15FC}" type="pres">
      <dgm:prSet presAssocID="{6AB656FA-1748-A64B-A1F0-6A38FB5EC7A1}" presName="Name0" presStyleCnt="0">
        <dgm:presLayoutVars>
          <dgm:chPref val="1"/>
          <dgm:dir/>
          <dgm:animOne val="branch"/>
          <dgm:animLvl val="lvl"/>
          <dgm:resizeHandles val="exact"/>
        </dgm:presLayoutVars>
      </dgm:prSet>
      <dgm:spPr/>
    </dgm:pt>
    <dgm:pt modelId="{D6605931-494E-214B-9F8C-068BF43D4DB4}" type="pres">
      <dgm:prSet presAssocID="{71647C0C-5978-B14A-8EED-F6D790439D72}" presName="root1" presStyleCnt="0"/>
      <dgm:spPr/>
    </dgm:pt>
    <dgm:pt modelId="{4E122F00-8B5C-8141-8DE9-1583E4ACEE12}" type="pres">
      <dgm:prSet presAssocID="{71647C0C-5978-B14A-8EED-F6D790439D72}" presName="LevelOneTextNode" presStyleLbl="node0" presStyleIdx="0" presStyleCnt="1">
        <dgm:presLayoutVars>
          <dgm:chPref val="3"/>
        </dgm:presLayoutVars>
      </dgm:prSet>
      <dgm:spPr/>
    </dgm:pt>
    <dgm:pt modelId="{9640F99E-F861-9D49-B2B2-956495FE2E0B}" type="pres">
      <dgm:prSet presAssocID="{71647C0C-5978-B14A-8EED-F6D790439D72}" presName="level2hierChild" presStyleCnt="0"/>
      <dgm:spPr/>
    </dgm:pt>
    <dgm:pt modelId="{7C562F5F-07B0-814E-BC4F-B7417A61CF5D}" type="pres">
      <dgm:prSet presAssocID="{E89ED09F-5E7B-2B4A-A61E-A0FB877D12DD}" presName="conn2-1" presStyleLbl="parChTrans1D2" presStyleIdx="0" presStyleCnt="3"/>
      <dgm:spPr/>
    </dgm:pt>
    <dgm:pt modelId="{DB011D6A-F76C-AD42-BFED-F7E9C69D07F7}" type="pres">
      <dgm:prSet presAssocID="{E89ED09F-5E7B-2B4A-A61E-A0FB877D12DD}" presName="connTx" presStyleLbl="parChTrans1D2" presStyleIdx="0" presStyleCnt="3"/>
      <dgm:spPr/>
    </dgm:pt>
    <dgm:pt modelId="{D315F41C-7E83-3C42-9E67-D339F96E657F}" type="pres">
      <dgm:prSet presAssocID="{F3B55D7B-CCC1-754C-8EDB-CD7F13CB0472}" presName="root2" presStyleCnt="0"/>
      <dgm:spPr/>
    </dgm:pt>
    <dgm:pt modelId="{244B00D0-926A-1F4D-9CAA-0E188A584844}" type="pres">
      <dgm:prSet presAssocID="{F3B55D7B-CCC1-754C-8EDB-CD7F13CB0472}" presName="LevelTwoTextNode" presStyleLbl="node2" presStyleIdx="0" presStyleCnt="3">
        <dgm:presLayoutVars>
          <dgm:chPref val="3"/>
        </dgm:presLayoutVars>
      </dgm:prSet>
      <dgm:spPr/>
    </dgm:pt>
    <dgm:pt modelId="{40E130EB-647A-6346-82DE-0CF35E0DA783}" type="pres">
      <dgm:prSet presAssocID="{F3B55D7B-CCC1-754C-8EDB-CD7F13CB0472}" presName="level3hierChild" presStyleCnt="0"/>
      <dgm:spPr/>
    </dgm:pt>
    <dgm:pt modelId="{C68C59F1-2BE2-CD43-BE7D-7083558006E2}" type="pres">
      <dgm:prSet presAssocID="{1D66443F-5FC7-DE46-8FAF-5E831D770DF0}" presName="conn2-1" presStyleLbl="parChTrans1D3" presStyleIdx="0" presStyleCnt="3"/>
      <dgm:spPr/>
    </dgm:pt>
    <dgm:pt modelId="{BF389E89-ECA9-9E4B-B294-9214C1BD9946}" type="pres">
      <dgm:prSet presAssocID="{1D66443F-5FC7-DE46-8FAF-5E831D770DF0}" presName="connTx" presStyleLbl="parChTrans1D3" presStyleIdx="0" presStyleCnt="3"/>
      <dgm:spPr/>
    </dgm:pt>
    <dgm:pt modelId="{041605A2-BF02-BF41-866A-395E5F393387}" type="pres">
      <dgm:prSet presAssocID="{A795A3E8-B211-8948-9472-DA89A888D263}" presName="root2" presStyleCnt="0"/>
      <dgm:spPr/>
    </dgm:pt>
    <dgm:pt modelId="{D6A94E07-98E0-8D4E-9F98-22A7DC3E3ADF}" type="pres">
      <dgm:prSet presAssocID="{A795A3E8-B211-8948-9472-DA89A888D263}" presName="LevelTwoTextNode" presStyleLbl="node3" presStyleIdx="0" presStyleCnt="3">
        <dgm:presLayoutVars>
          <dgm:chPref val="3"/>
        </dgm:presLayoutVars>
      </dgm:prSet>
      <dgm:spPr/>
    </dgm:pt>
    <dgm:pt modelId="{B5B5EE81-937D-2D45-B801-ECE233F5F0CD}" type="pres">
      <dgm:prSet presAssocID="{A795A3E8-B211-8948-9472-DA89A888D263}" presName="level3hierChild" presStyleCnt="0"/>
      <dgm:spPr/>
    </dgm:pt>
    <dgm:pt modelId="{DD32561A-CDFC-1944-8504-A1DD3C6A365C}" type="pres">
      <dgm:prSet presAssocID="{1A9C0D00-0D39-E848-996F-4AA2CC944DF3}" presName="conn2-1" presStyleLbl="parChTrans1D2" presStyleIdx="1" presStyleCnt="3"/>
      <dgm:spPr/>
    </dgm:pt>
    <dgm:pt modelId="{1A057415-2A19-7A45-9AFC-F478E044D327}" type="pres">
      <dgm:prSet presAssocID="{1A9C0D00-0D39-E848-996F-4AA2CC944DF3}" presName="connTx" presStyleLbl="parChTrans1D2" presStyleIdx="1" presStyleCnt="3"/>
      <dgm:spPr/>
    </dgm:pt>
    <dgm:pt modelId="{02938004-DA31-C441-A572-ED38B03434D3}" type="pres">
      <dgm:prSet presAssocID="{C13C4125-E800-5F4E-B629-3C88A07EEE8D}" presName="root2" presStyleCnt="0"/>
      <dgm:spPr/>
    </dgm:pt>
    <dgm:pt modelId="{0E0A4F6B-79DB-8E4E-BD99-3409BC46E5B5}" type="pres">
      <dgm:prSet presAssocID="{C13C4125-E800-5F4E-B629-3C88A07EEE8D}" presName="LevelTwoTextNode" presStyleLbl="node2" presStyleIdx="1" presStyleCnt="3">
        <dgm:presLayoutVars>
          <dgm:chPref val="3"/>
        </dgm:presLayoutVars>
      </dgm:prSet>
      <dgm:spPr/>
    </dgm:pt>
    <dgm:pt modelId="{7255EDAD-15AB-7745-BC9E-F579DC674112}" type="pres">
      <dgm:prSet presAssocID="{C13C4125-E800-5F4E-B629-3C88A07EEE8D}" presName="level3hierChild" presStyleCnt="0"/>
      <dgm:spPr/>
    </dgm:pt>
    <dgm:pt modelId="{3C43C8E6-F356-DA4F-B140-5C5204D10004}" type="pres">
      <dgm:prSet presAssocID="{27A28F26-61B6-564C-86D8-D5D164A9AF26}" presName="conn2-1" presStyleLbl="parChTrans1D3" presStyleIdx="1" presStyleCnt="3"/>
      <dgm:spPr/>
    </dgm:pt>
    <dgm:pt modelId="{0E0C1C7B-79A5-A047-905D-B414941C36DD}" type="pres">
      <dgm:prSet presAssocID="{27A28F26-61B6-564C-86D8-D5D164A9AF26}" presName="connTx" presStyleLbl="parChTrans1D3" presStyleIdx="1" presStyleCnt="3"/>
      <dgm:spPr/>
    </dgm:pt>
    <dgm:pt modelId="{5D17F969-BE36-8A4D-A603-3B2F6882C8A3}" type="pres">
      <dgm:prSet presAssocID="{BBB5C963-6230-C748-8407-4323EE984B0B}" presName="root2" presStyleCnt="0"/>
      <dgm:spPr/>
    </dgm:pt>
    <dgm:pt modelId="{6D498139-90BD-D44A-B74B-E22D45E6D5F7}" type="pres">
      <dgm:prSet presAssocID="{BBB5C963-6230-C748-8407-4323EE984B0B}" presName="LevelTwoTextNode" presStyleLbl="node3" presStyleIdx="1" presStyleCnt="3">
        <dgm:presLayoutVars>
          <dgm:chPref val="3"/>
        </dgm:presLayoutVars>
      </dgm:prSet>
      <dgm:spPr/>
    </dgm:pt>
    <dgm:pt modelId="{7AE1E993-40E3-524D-8895-F97C13C1256C}" type="pres">
      <dgm:prSet presAssocID="{BBB5C963-6230-C748-8407-4323EE984B0B}" presName="level3hierChild" presStyleCnt="0"/>
      <dgm:spPr/>
    </dgm:pt>
    <dgm:pt modelId="{698BDBD3-29C6-7844-91C4-5A5DAA56F59C}" type="pres">
      <dgm:prSet presAssocID="{5AD564D7-3EAC-CE43-AF13-3CA5C71F3A58}" presName="conn2-1" presStyleLbl="parChTrans1D2" presStyleIdx="2" presStyleCnt="3"/>
      <dgm:spPr/>
    </dgm:pt>
    <dgm:pt modelId="{7B1E2386-5952-274C-B28B-B3B728A54B97}" type="pres">
      <dgm:prSet presAssocID="{5AD564D7-3EAC-CE43-AF13-3CA5C71F3A58}" presName="connTx" presStyleLbl="parChTrans1D2" presStyleIdx="2" presStyleCnt="3"/>
      <dgm:spPr/>
    </dgm:pt>
    <dgm:pt modelId="{2D03E970-7DAE-0A4D-831C-550FAF3A9C96}" type="pres">
      <dgm:prSet presAssocID="{209E2F03-8FF4-F44F-8209-F36A743051DB}" presName="root2" presStyleCnt="0"/>
      <dgm:spPr/>
    </dgm:pt>
    <dgm:pt modelId="{7AF33BC3-EC74-364C-9B0F-4D87435EB5EF}" type="pres">
      <dgm:prSet presAssocID="{209E2F03-8FF4-F44F-8209-F36A743051DB}" presName="LevelTwoTextNode" presStyleLbl="node2" presStyleIdx="2" presStyleCnt="3">
        <dgm:presLayoutVars>
          <dgm:chPref val="3"/>
        </dgm:presLayoutVars>
      </dgm:prSet>
      <dgm:spPr/>
    </dgm:pt>
    <dgm:pt modelId="{9ABFA90F-AA3F-754D-BC22-6C38BFC6A849}" type="pres">
      <dgm:prSet presAssocID="{209E2F03-8FF4-F44F-8209-F36A743051DB}" presName="level3hierChild" presStyleCnt="0"/>
      <dgm:spPr/>
    </dgm:pt>
    <dgm:pt modelId="{9646AF65-D9B0-6347-BC2F-30A3CDD9041D}" type="pres">
      <dgm:prSet presAssocID="{F71D82C8-E6EB-CE44-A72F-E96B8B42EAE3}" presName="conn2-1" presStyleLbl="parChTrans1D3" presStyleIdx="2" presStyleCnt="3"/>
      <dgm:spPr/>
    </dgm:pt>
    <dgm:pt modelId="{27B40AA3-2B52-DE46-BA89-E9310B722BC4}" type="pres">
      <dgm:prSet presAssocID="{F71D82C8-E6EB-CE44-A72F-E96B8B42EAE3}" presName="connTx" presStyleLbl="parChTrans1D3" presStyleIdx="2" presStyleCnt="3"/>
      <dgm:spPr/>
    </dgm:pt>
    <dgm:pt modelId="{B065EE0A-976D-E84B-854C-456EC3C01086}" type="pres">
      <dgm:prSet presAssocID="{3047F7AD-F100-9342-867E-1267106259C9}" presName="root2" presStyleCnt="0"/>
      <dgm:spPr/>
    </dgm:pt>
    <dgm:pt modelId="{77B4AA3F-377C-A040-B9D5-F2F9CC4C2940}" type="pres">
      <dgm:prSet presAssocID="{3047F7AD-F100-9342-867E-1267106259C9}" presName="LevelTwoTextNode" presStyleLbl="node3" presStyleIdx="2" presStyleCnt="3">
        <dgm:presLayoutVars>
          <dgm:chPref val="3"/>
        </dgm:presLayoutVars>
      </dgm:prSet>
      <dgm:spPr/>
    </dgm:pt>
    <dgm:pt modelId="{89610C83-4771-6C40-8B5E-3E2737B3BF43}" type="pres">
      <dgm:prSet presAssocID="{3047F7AD-F100-9342-867E-1267106259C9}" presName="level3hierChild" presStyleCnt="0"/>
      <dgm:spPr/>
    </dgm:pt>
  </dgm:ptLst>
  <dgm:cxnLst>
    <dgm:cxn modelId="{7E257201-C80B-284E-8400-67D339BEE58D}" type="presOf" srcId="{27A28F26-61B6-564C-86D8-D5D164A9AF26}" destId="{3C43C8E6-F356-DA4F-B140-5C5204D10004}" srcOrd="0" destOrd="0" presId="urn:microsoft.com/office/officeart/2008/layout/HorizontalMultiLevelHierarchy"/>
    <dgm:cxn modelId="{5815DA0A-2E8A-B145-A7FD-05A1ECB42C9A}" srcId="{71647C0C-5978-B14A-8EED-F6D790439D72}" destId="{F3B55D7B-CCC1-754C-8EDB-CD7F13CB0472}" srcOrd="0" destOrd="0" parTransId="{E89ED09F-5E7B-2B4A-A61E-A0FB877D12DD}" sibTransId="{BE423496-7B5D-5040-861A-83D8B529BA2B}"/>
    <dgm:cxn modelId="{D36DF311-F203-4945-95DC-A44B57224EA2}" type="presOf" srcId="{3047F7AD-F100-9342-867E-1267106259C9}" destId="{77B4AA3F-377C-A040-B9D5-F2F9CC4C2940}" srcOrd="0" destOrd="0" presId="urn:microsoft.com/office/officeart/2008/layout/HorizontalMultiLevelHierarchy"/>
    <dgm:cxn modelId="{61A9A81C-ADDA-384C-96D8-002F7E1C616F}" type="presOf" srcId="{1D66443F-5FC7-DE46-8FAF-5E831D770DF0}" destId="{C68C59F1-2BE2-CD43-BE7D-7083558006E2}" srcOrd="0" destOrd="0" presId="urn:microsoft.com/office/officeart/2008/layout/HorizontalMultiLevelHierarchy"/>
    <dgm:cxn modelId="{35ED972B-744A-4644-8F9F-C1DA3C40BB30}" srcId="{71647C0C-5978-B14A-8EED-F6D790439D72}" destId="{209E2F03-8FF4-F44F-8209-F36A743051DB}" srcOrd="2" destOrd="0" parTransId="{5AD564D7-3EAC-CE43-AF13-3CA5C71F3A58}" sibTransId="{4C645120-96FF-0C42-87FA-0681C0145B64}"/>
    <dgm:cxn modelId="{F5528634-EFEA-1A46-9E25-712BFCCB51F0}" type="presOf" srcId="{6AB656FA-1748-A64B-A1F0-6A38FB5EC7A1}" destId="{CFA280DB-AF9C-E648-A2C1-EBC634EE15FC}" srcOrd="0" destOrd="0" presId="urn:microsoft.com/office/officeart/2008/layout/HorizontalMultiLevelHierarchy"/>
    <dgm:cxn modelId="{93A64D37-9622-A245-BFFD-6A070D735134}" type="presOf" srcId="{5AD564D7-3EAC-CE43-AF13-3CA5C71F3A58}" destId="{698BDBD3-29C6-7844-91C4-5A5DAA56F59C}" srcOrd="0" destOrd="0" presId="urn:microsoft.com/office/officeart/2008/layout/HorizontalMultiLevelHierarchy"/>
    <dgm:cxn modelId="{31B4D343-A2F0-D146-BCF1-FC8C021D302A}" type="presOf" srcId="{27A28F26-61B6-564C-86D8-D5D164A9AF26}" destId="{0E0C1C7B-79A5-A047-905D-B414941C36DD}" srcOrd="1" destOrd="0" presId="urn:microsoft.com/office/officeart/2008/layout/HorizontalMultiLevelHierarchy"/>
    <dgm:cxn modelId="{47C9684F-4662-DD45-A176-06839B7248A4}" srcId="{6AB656FA-1748-A64B-A1F0-6A38FB5EC7A1}" destId="{71647C0C-5978-B14A-8EED-F6D790439D72}" srcOrd="0" destOrd="0" parTransId="{91437F32-4C5B-DF47-87E0-7109A010BD19}" sibTransId="{A921A64C-9405-B740-A7C7-CC6EEACA094A}"/>
    <dgm:cxn modelId="{FA65B365-6452-A944-816B-25F32685E4F6}" type="presOf" srcId="{5AD564D7-3EAC-CE43-AF13-3CA5C71F3A58}" destId="{7B1E2386-5952-274C-B28B-B3B728A54B97}" srcOrd="1" destOrd="0" presId="urn:microsoft.com/office/officeart/2008/layout/HorizontalMultiLevelHierarchy"/>
    <dgm:cxn modelId="{53875F6A-F29E-8E48-87CC-B09FB504A01A}" type="presOf" srcId="{1A9C0D00-0D39-E848-996F-4AA2CC944DF3}" destId="{1A057415-2A19-7A45-9AFC-F478E044D327}" srcOrd="1" destOrd="0" presId="urn:microsoft.com/office/officeart/2008/layout/HorizontalMultiLevelHierarchy"/>
    <dgm:cxn modelId="{8590096D-632A-0D48-B281-C96CAD3D525B}" srcId="{71647C0C-5978-B14A-8EED-F6D790439D72}" destId="{C13C4125-E800-5F4E-B629-3C88A07EEE8D}" srcOrd="1" destOrd="0" parTransId="{1A9C0D00-0D39-E848-996F-4AA2CC944DF3}" sibTransId="{452E7A77-0470-DD47-9D72-C5B4ABC68098}"/>
    <dgm:cxn modelId="{1F1F4B70-9E17-6A45-962E-30CEF8831614}" type="presOf" srcId="{BBB5C963-6230-C748-8407-4323EE984B0B}" destId="{6D498139-90BD-D44A-B74B-E22D45E6D5F7}" srcOrd="0" destOrd="0" presId="urn:microsoft.com/office/officeart/2008/layout/HorizontalMultiLevelHierarchy"/>
    <dgm:cxn modelId="{AB090579-1426-0449-9AE9-36C1A6D31B51}" type="presOf" srcId="{E89ED09F-5E7B-2B4A-A61E-A0FB877D12DD}" destId="{DB011D6A-F76C-AD42-BFED-F7E9C69D07F7}" srcOrd="1" destOrd="0" presId="urn:microsoft.com/office/officeart/2008/layout/HorizontalMultiLevelHierarchy"/>
    <dgm:cxn modelId="{90BF7D8C-9B4F-2D44-BB4D-B05CC9B0767B}" type="presOf" srcId="{F3B55D7B-CCC1-754C-8EDB-CD7F13CB0472}" destId="{244B00D0-926A-1F4D-9CAA-0E188A584844}" srcOrd="0" destOrd="0" presId="urn:microsoft.com/office/officeart/2008/layout/HorizontalMultiLevelHierarchy"/>
    <dgm:cxn modelId="{BDD4499B-2838-8245-A9CB-39F92F931ED6}" srcId="{C13C4125-E800-5F4E-B629-3C88A07EEE8D}" destId="{BBB5C963-6230-C748-8407-4323EE984B0B}" srcOrd="0" destOrd="0" parTransId="{27A28F26-61B6-564C-86D8-D5D164A9AF26}" sibTransId="{EA268C87-2B96-A241-BE32-3AE066252FB6}"/>
    <dgm:cxn modelId="{4463CDA0-68BD-6C4C-91B1-84C757231B0B}" type="presOf" srcId="{A795A3E8-B211-8948-9472-DA89A888D263}" destId="{D6A94E07-98E0-8D4E-9F98-22A7DC3E3ADF}" srcOrd="0" destOrd="0" presId="urn:microsoft.com/office/officeart/2008/layout/HorizontalMultiLevelHierarchy"/>
    <dgm:cxn modelId="{7AA6C0A1-746D-754B-9EC2-63826EC75210}" type="presOf" srcId="{209E2F03-8FF4-F44F-8209-F36A743051DB}" destId="{7AF33BC3-EC74-364C-9B0F-4D87435EB5EF}" srcOrd="0" destOrd="0" presId="urn:microsoft.com/office/officeart/2008/layout/HorizontalMultiLevelHierarchy"/>
    <dgm:cxn modelId="{FDC8B6A9-2667-C540-AC92-46AB0D193CEB}" type="presOf" srcId="{1D66443F-5FC7-DE46-8FAF-5E831D770DF0}" destId="{BF389E89-ECA9-9E4B-B294-9214C1BD9946}" srcOrd="1" destOrd="0" presId="urn:microsoft.com/office/officeart/2008/layout/HorizontalMultiLevelHierarchy"/>
    <dgm:cxn modelId="{4FC681AA-3A61-5F44-A9EA-DDCDD7A3DBDF}" srcId="{F3B55D7B-CCC1-754C-8EDB-CD7F13CB0472}" destId="{A795A3E8-B211-8948-9472-DA89A888D263}" srcOrd="0" destOrd="0" parTransId="{1D66443F-5FC7-DE46-8FAF-5E831D770DF0}" sibTransId="{23235501-6884-684D-81D1-9AA2CD518CA2}"/>
    <dgm:cxn modelId="{A2CD8CAB-CC1A-C04A-B69C-65BBC1209D35}" type="presOf" srcId="{E89ED09F-5E7B-2B4A-A61E-A0FB877D12DD}" destId="{7C562F5F-07B0-814E-BC4F-B7417A61CF5D}" srcOrd="0" destOrd="0" presId="urn:microsoft.com/office/officeart/2008/layout/HorizontalMultiLevelHierarchy"/>
    <dgm:cxn modelId="{854B91C2-CE98-6449-B3B8-6AC1EB824251}" type="presOf" srcId="{F71D82C8-E6EB-CE44-A72F-E96B8B42EAE3}" destId="{27B40AA3-2B52-DE46-BA89-E9310B722BC4}" srcOrd="1" destOrd="0" presId="urn:microsoft.com/office/officeart/2008/layout/HorizontalMultiLevelHierarchy"/>
    <dgm:cxn modelId="{286412C6-4CDB-2E47-BCDE-9F1739970ECD}" type="presOf" srcId="{C13C4125-E800-5F4E-B629-3C88A07EEE8D}" destId="{0E0A4F6B-79DB-8E4E-BD99-3409BC46E5B5}" srcOrd="0" destOrd="0" presId="urn:microsoft.com/office/officeart/2008/layout/HorizontalMultiLevelHierarchy"/>
    <dgm:cxn modelId="{B14B72D1-3982-0F40-93CC-D80B27E0B8DB}" srcId="{209E2F03-8FF4-F44F-8209-F36A743051DB}" destId="{3047F7AD-F100-9342-867E-1267106259C9}" srcOrd="0" destOrd="0" parTransId="{F71D82C8-E6EB-CE44-A72F-E96B8B42EAE3}" sibTransId="{42652DBB-B30A-2840-907E-2BD8D4F413AD}"/>
    <dgm:cxn modelId="{E2E547D7-4435-4840-B17B-D3AFDDBDB9E8}" type="presOf" srcId="{F71D82C8-E6EB-CE44-A72F-E96B8B42EAE3}" destId="{9646AF65-D9B0-6347-BC2F-30A3CDD9041D}" srcOrd="0" destOrd="0" presId="urn:microsoft.com/office/officeart/2008/layout/HorizontalMultiLevelHierarchy"/>
    <dgm:cxn modelId="{832E43DC-6247-364E-8F39-D2D286FCB3C6}" type="presOf" srcId="{71647C0C-5978-B14A-8EED-F6D790439D72}" destId="{4E122F00-8B5C-8141-8DE9-1583E4ACEE12}" srcOrd="0" destOrd="0" presId="urn:microsoft.com/office/officeart/2008/layout/HorizontalMultiLevelHierarchy"/>
    <dgm:cxn modelId="{C5E7BBFE-A191-E441-B929-9F3BFFB579AE}" type="presOf" srcId="{1A9C0D00-0D39-E848-996F-4AA2CC944DF3}" destId="{DD32561A-CDFC-1944-8504-A1DD3C6A365C}" srcOrd="0" destOrd="0" presId="urn:microsoft.com/office/officeart/2008/layout/HorizontalMultiLevelHierarchy"/>
    <dgm:cxn modelId="{00B77D96-6D85-5A45-84A6-2FF132973FEA}" type="presParOf" srcId="{CFA280DB-AF9C-E648-A2C1-EBC634EE15FC}" destId="{D6605931-494E-214B-9F8C-068BF43D4DB4}" srcOrd="0" destOrd="0" presId="urn:microsoft.com/office/officeart/2008/layout/HorizontalMultiLevelHierarchy"/>
    <dgm:cxn modelId="{4C1A2175-60D8-0E46-9B1C-F490832467B9}" type="presParOf" srcId="{D6605931-494E-214B-9F8C-068BF43D4DB4}" destId="{4E122F00-8B5C-8141-8DE9-1583E4ACEE12}" srcOrd="0" destOrd="0" presId="urn:microsoft.com/office/officeart/2008/layout/HorizontalMultiLevelHierarchy"/>
    <dgm:cxn modelId="{777E69C4-CB63-2C43-BF58-21C6C3B233A7}" type="presParOf" srcId="{D6605931-494E-214B-9F8C-068BF43D4DB4}" destId="{9640F99E-F861-9D49-B2B2-956495FE2E0B}" srcOrd="1" destOrd="0" presId="urn:microsoft.com/office/officeart/2008/layout/HorizontalMultiLevelHierarchy"/>
    <dgm:cxn modelId="{E5E17D26-A0A0-DC40-BA62-AA84459CA6D1}" type="presParOf" srcId="{9640F99E-F861-9D49-B2B2-956495FE2E0B}" destId="{7C562F5F-07B0-814E-BC4F-B7417A61CF5D}" srcOrd="0" destOrd="0" presId="urn:microsoft.com/office/officeart/2008/layout/HorizontalMultiLevelHierarchy"/>
    <dgm:cxn modelId="{1A628021-CDA0-D34A-931F-159716AA9017}" type="presParOf" srcId="{7C562F5F-07B0-814E-BC4F-B7417A61CF5D}" destId="{DB011D6A-F76C-AD42-BFED-F7E9C69D07F7}" srcOrd="0" destOrd="0" presId="urn:microsoft.com/office/officeart/2008/layout/HorizontalMultiLevelHierarchy"/>
    <dgm:cxn modelId="{B3D7F4F3-8EF6-9B4F-B38D-C79211B83FD0}" type="presParOf" srcId="{9640F99E-F861-9D49-B2B2-956495FE2E0B}" destId="{D315F41C-7E83-3C42-9E67-D339F96E657F}" srcOrd="1" destOrd="0" presId="urn:microsoft.com/office/officeart/2008/layout/HorizontalMultiLevelHierarchy"/>
    <dgm:cxn modelId="{E7DF4520-B56A-9D43-9B02-DBA272213602}" type="presParOf" srcId="{D315F41C-7E83-3C42-9E67-D339F96E657F}" destId="{244B00D0-926A-1F4D-9CAA-0E188A584844}" srcOrd="0" destOrd="0" presId="urn:microsoft.com/office/officeart/2008/layout/HorizontalMultiLevelHierarchy"/>
    <dgm:cxn modelId="{F8516075-5668-514E-B501-12319BC53D8F}" type="presParOf" srcId="{D315F41C-7E83-3C42-9E67-D339F96E657F}" destId="{40E130EB-647A-6346-82DE-0CF35E0DA783}" srcOrd="1" destOrd="0" presId="urn:microsoft.com/office/officeart/2008/layout/HorizontalMultiLevelHierarchy"/>
    <dgm:cxn modelId="{2EC3D53B-F9ED-9E43-9E6F-70A5562096D7}" type="presParOf" srcId="{40E130EB-647A-6346-82DE-0CF35E0DA783}" destId="{C68C59F1-2BE2-CD43-BE7D-7083558006E2}" srcOrd="0" destOrd="0" presId="urn:microsoft.com/office/officeart/2008/layout/HorizontalMultiLevelHierarchy"/>
    <dgm:cxn modelId="{C36CB4CC-7AE1-714F-B0A5-31EB0157F60D}" type="presParOf" srcId="{C68C59F1-2BE2-CD43-BE7D-7083558006E2}" destId="{BF389E89-ECA9-9E4B-B294-9214C1BD9946}" srcOrd="0" destOrd="0" presId="urn:microsoft.com/office/officeart/2008/layout/HorizontalMultiLevelHierarchy"/>
    <dgm:cxn modelId="{2BCEDF34-B241-3941-B483-6D1F624FA5F1}" type="presParOf" srcId="{40E130EB-647A-6346-82DE-0CF35E0DA783}" destId="{041605A2-BF02-BF41-866A-395E5F393387}" srcOrd="1" destOrd="0" presId="urn:microsoft.com/office/officeart/2008/layout/HorizontalMultiLevelHierarchy"/>
    <dgm:cxn modelId="{F82C61B8-3D45-D54D-B8C5-E995DFBAB863}" type="presParOf" srcId="{041605A2-BF02-BF41-866A-395E5F393387}" destId="{D6A94E07-98E0-8D4E-9F98-22A7DC3E3ADF}" srcOrd="0" destOrd="0" presId="urn:microsoft.com/office/officeart/2008/layout/HorizontalMultiLevelHierarchy"/>
    <dgm:cxn modelId="{A7927610-FCF8-5E46-AD30-53AA6979AF14}" type="presParOf" srcId="{041605A2-BF02-BF41-866A-395E5F393387}" destId="{B5B5EE81-937D-2D45-B801-ECE233F5F0CD}" srcOrd="1" destOrd="0" presId="urn:microsoft.com/office/officeart/2008/layout/HorizontalMultiLevelHierarchy"/>
    <dgm:cxn modelId="{87C603F5-59FE-2244-859C-A7BF2E2817D2}" type="presParOf" srcId="{9640F99E-F861-9D49-B2B2-956495FE2E0B}" destId="{DD32561A-CDFC-1944-8504-A1DD3C6A365C}" srcOrd="2" destOrd="0" presId="urn:microsoft.com/office/officeart/2008/layout/HorizontalMultiLevelHierarchy"/>
    <dgm:cxn modelId="{86C8AAE0-6581-D54C-AC46-019F6A2256BA}" type="presParOf" srcId="{DD32561A-CDFC-1944-8504-A1DD3C6A365C}" destId="{1A057415-2A19-7A45-9AFC-F478E044D327}" srcOrd="0" destOrd="0" presId="urn:microsoft.com/office/officeart/2008/layout/HorizontalMultiLevelHierarchy"/>
    <dgm:cxn modelId="{7C286A3F-C326-0144-9498-52CDD1A92D2E}" type="presParOf" srcId="{9640F99E-F861-9D49-B2B2-956495FE2E0B}" destId="{02938004-DA31-C441-A572-ED38B03434D3}" srcOrd="3" destOrd="0" presId="urn:microsoft.com/office/officeart/2008/layout/HorizontalMultiLevelHierarchy"/>
    <dgm:cxn modelId="{88B055AF-27D2-724B-982E-D09A2161B59F}" type="presParOf" srcId="{02938004-DA31-C441-A572-ED38B03434D3}" destId="{0E0A4F6B-79DB-8E4E-BD99-3409BC46E5B5}" srcOrd="0" destOrd="0" presId="urn:microsoft.com/office/officeart/2008/layout/HorizontalMultiLevelHierarchy"/>
    <dgm:cxn modelId="{30AD60DF-B84B-274D-BC87-BBAB8B4EA93C}" type="presParOf" srcId="{02938004-DA31-C441-A572-ED38B03434D3}" destId="{7255EDAD-15AB-7745-BC9E-F579DC674112}" srcOrd="1" destOrd="0" presId="urn:microsoft.com/office/officeart/2008/layout/HorizontalMultiLevelHierarchy"/>
    <dgm:cxn modelId="{778E4360-DD65-A742-A886-5D43015AF7DB}" type="presParOf" srcId="{7255EDAD-15AB-7745-BC9E-F579DC674112}" destId="{3C43C8E6-F356-DA4F-B140-5C5204D10004}" srcOrd="0" destOrd="0" presId="urn:microsoft.com/office/officeart/2008/layout/HorizontalMultiLevelHierarchy"/>
    <dgm:cxn modelId="{EE20FB47-AD4C-3F47-A636-4052EA39EFD2}" type="presParOf" srcId="{3C43C8E6-F356-DA4F-B140-5C5204D10004}" destId="{0E0C1C7B-79A5-A047-905D-B414941C36DD}" srcOrd="0" destOrd="0" presId="urn:microsoft.com/office/officeart/2008/layout/HorizontalMultiLevelHierarchy"/>
    <dgm:cxn modelId="{903DA622-D865-6A49-80FF-1296E9B66274}" type="presParOf" srcId="{7255EDAD-15AB-7745-BC9E-F579DC674112}" destId="{5D17F969-BE36-8A4D-A603-3B2F6882C8A3}" srcOrd="1" destOrd="0" presId="urn:microsoft.com/office/officeart/2008/layout/HorizontalMultiLevelHierarchy"/>
    <dgm:cxn modelId="{071D7579-45F9-AD4C-96D0-FF04DF8A17DE}" type="presParOf" srcId="{5D17F969-BE36-8A4D-A603-3B2F6882C8A3}" destId="{6D498139-90BD-D44A-B74B-E22D45E6D5F7}" srcOrd="0" destOrd="0" presId="urn:microsoft.com/office/officeart/2008/layout/HorizontalMultiLevelHierarchy"/>
    <dgm:cxn modelId="{3C671785-03E9-8D43-B068-3D75E045ADF1}" type="presParOf" srcId="{5D17F969-BE36-8A4D-A603-3B2F6882C8A3}" destId="{7AE1E993-40E3-524D-8895-F97C13C1256C}" srcOrd="1" destOrd="0" presId="urn:microsoft.com/office/officeart/2008/layout/HorizontalMultiLevelHierarchy"/>
    <dgm:cxn modelId="{A6F9927A-830A-7B40-AEE3-957108E83B99}" type="presParOf" srcId="{9640F99E-F861-9D49-B2B2-956495FE2E0B}" destId="{698BDBD3-29C6-7844-91C4-5A5DAA56F59C}" srcOrd="4" destOrd="0" presId="urn:microsoft.com/office/officeart/2008/layout/HorizontalMultiLevelHierarchy"/>
    <dgm:cxn modelId="{52C7DD73-C852-6847-BD02-9708DA44CB10}" type="presParOf" srcId="{698BDBD3-29C6-7844-91C4-5A5DAA56F59C}" destId="{7B1E2386-5952-274C-B28B-B3B728A54B97}" srcOrd="0" destOrd="0" presId="urn:microsoft.com/office/officeart/2008/layout/HorizontalMultiLevelHierarchy"/>
    <dgm:cxn modelId="{47C8082C-46CB-3C4D-B796-BDAF5252237C}" type="presParOf" srcId="{9640F99E-F861-9D49-B2B2-956495FE2E0B}" destId="{2D03E970-7DAE-0A4D-831C-550FAF3A9C96}" srcOrd="5" destOrd="0" presId="urn:microsoft.com/office/officeart/2008/layout/HorizontalMultiLevelHierarchy"/>
    <dgm:cxn modelId="{2A1452C6-784B-6244-A753-130E8B3BBE55}" type="presParOf" srcId="{2D03E970-7DAE-0A4D-831C-550FAF3A9C96}" destId="{7AF33BC3-EC74-364C-9B0F-4D87435EB5EF}" srcOrd="0" destOrd="0" presId="urn:microsoft.com/office/officeart/2008/layout/HorizontalMultiLevelHierarchy"/>
    <dgm:cxn modelId="{18F9E757-E982-A549-B69A-5976A34319D0}" type="presParOf" srcId="{2D03E970-7DAE-0A4D-831C-550FAF3A9C96}" destId="{9ABFA90F-AA3F-754D-BC22-6C38BFC6A849}" srcOrd="1" destOrd="0" presId="urn:microsoft.com/office/officeart/2008/layout/HorizontalMultiLevelHierarchy"/>
    <dgm:cxn modelId="{B05DFBAD-2AE7-4F4C-A50A-B166FBA845E4}" type="presParOf" srcId="{9ABFA90F-AA3F-754D-BC22-6C38BFC6A849}" destId="{9646AF65-D9B0-6347-BC2F-30A3CDD9041D}" srcOrd="0" destOrd="0" presId="urn:microsoft.com/office/officeart/2008/layout/HorizontalMultiLevelHierarchy"/>
    <dgm:cxn modelId="{145D7243-A93A-604E-8BFF-F772B327B061}" type="presParOf" srcId="{9646AF65-D9B0-6347-BC2F-30A3CDD9041D}" destId="{27B40AA3-2B52-DE46-BA89-E9310B722BC4}" srcOrd="0" destOrd="0" presId="urn:microsoft.com/office/officeart/2008/layout/HorizontalMultiLevelHierarchy"/>
    <dgm:cxn modelId="{67704759-9683-9B4E-9DB4-0C74B0D25087}" type="presParOf" srcId="{9ABFA90F-AA3F-754D-BC22-6C38BFC6A849}" destId="{B065EE0A-976D-E84B-854C-456EC3C01086}" srcOrd="1" destOrd="0" presId="urn:microsoft.com/office/officeart/2008/layout/HorizontalMultiLevelHierarchy"/>
    <dgm:cxn modelId="{EC45E735-9234-6447-8110-58887E2ECD0B}" type="presParOf" srcId="{B065EE0A-976D-E84B-854C-456EC3C01086}" destId="{77B4AA3F-377C-A040-B9D5-F2F9CC4C2940}" srcOrd="0" destOrd="0" presId="urn:microsoft.com/office/officeart/2008/layout/HorizontalMultiLevelHierarchy"/>
    <dgm:cxn modelId="{1C160E2D-D51E-2444-9E8B-461B09B3E25B}" type="presParOf" srcId="{B065EE0A-976D-E84B-854C-456EC3C01086}" destId="{89610C83-4771-6C40-8B5E-3E2737B3BF43}"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88185F0-F03D-5C4C-BE42-C9C6BCC483FA}" type="doc">
      <dgm:prSet loTypeId="urn:microsoft.com/office/officeart/2005/8/layout/process2" loCatId="" qsTypeId="urn:microsoft.com/office/officeart/2005/8/quickstyle/simple1" qsCatId="simple" csTypeId="urn:microsoft.com/office/officeart/2005/8/colors/colorful5" csCatId="colorful" phldr="1"/>
      <dgm:spPr/>
    </dgm:pt>
    <dgm:pt modelId="{19107288-8441-CF42-B291-011055AC400A}">
      <dgm:prSet phldrT="[Texto]" custT="1"/>
      <dgm:spPr/>
      <dgm:t>
        <a:bodyPr/>
        <a:lstStyle/>
        <a:p>
          <a:r>
            <a:rPr lang="es-MX" sz="3200" dirty="0"/>
            <a:t>Sistema Educativo</a:t>
          </a:r>
        </a:p>
      </dgm:t>
    </dgm:pt>
    <dgm:pt modelId="{F8077EAB-69DF-DA4C-A558-EB8EE4D926AD}" type="parTrans" cxnId="{41273008-6EE2-B14F-B2B6-651EF8B033A0}">
      <dgm:prSet/>
      <dgm:spPr/>
      <dgm:t>
        <a:bodyPr/>
        <a:lstStyle/>
        <a:p>
          <a:endParaRPr lang="es-MX"/>
        </a:p>
      </dgm:t>
    </dgm:pt>
    <dgm:pt modelId="{36868EA7-D5C3-0245-9885-82D12B97E853}" type="sibTrans" cxnId="{41273008-6EE2-B14F-B2B6-651EF8B033A0}">
      <dgm:prSet/>
      <dgm:spPr/>
      <dgm:t>
        <a:bodyPr/>
        <a:lstStyle/>
        <a:p>
          <a:endParaRPr lang="es-MX"/>
        </a:p>
      </dgm:t>
    </dgm:pt>
    <dgm:pt modelId="{F840C80A-6E4A-684E-97E5-5D3A81BDD86B}">
      <dgm:prSet phldrT="[Texto]" custT="1"/>
      <dgm:spPr/>
      <dgm:t>
        <a:bodyPr/>
        <a:lstStyle/>
        <a:p>
          <a:r>
            <a:rPr lang="es-CL" sz="1600" b="0" i="0" u="none" dirty="0">
              <a:solidFill>
                <a:schemeClr val="tx1"/>
              </a:solidFill>
            </a:rPr>
            <a:t>Es deber del Estado asegurar a todos los niños, niñas, adolescentes y personas adultas una educación inclusiva de calidad</a:t>
          </a:r>
          <a:endParaRPr lang="es-MX" sz="1600" dirty="0">
            <a:solidFill>
              <a:schemeClr val="tx1"/>
            </a:solidFill>
          </a:endParaRPr>
        </a:p>
      </dgm:t>
    </dgm:pt>
    <dgm:pt modelId="{E0694146-E196-4D4E-9547-761D25153104}" type="parTrans" cxnId="{B8FCF1A3-31AE-B645-989D-EDB9C3CA82B1}">
      <dgm:prSet/>
      <dgm:spPr/>
      <dgm:t>
        <a:bodyPr/>
        <a:lstStyle/>
        <a:p>
          <a:endParaRPr lang="es-MX"/>
        </a:p>
      </dgm:t>
    </dgm:pt>
    <dgm:pt modelId="{603FBCE9-0FD8-0046-8C20-CFD9B7B347CD}" type="sibTrans" cxnId="{B8FCF1A3-31AE-B645-989D-EDB9C3CA82B1}">
      <dgm:prSet/>
      <dgm:spPr/>
      <dgm:t>
        <a:bodyPr/>
        <a:lstStyle/>
        <a:p>
          <a:endParaRPr lang="es-MX"/>
        </a:p>
      </dgm:t>
    </dgm:pt>
    <dgm:pt modelId="{25A0DBAF-C1C5-9848-930F-9F987CC7F525}">
      <dgm:prSet phldrT="[Texto]" custT="1"/>
      <dgm:spPr/>
      <dgm:t>
        <a:bodyPr/>
        <a:lstStyle/>
        <a:p>
          <a:r>
            <a:rPr lang="es-CL" sz="1800" b="0" i="0" u="none" dirty="0"/>
            <a:t>Los establecimientos educacionales velarán por el desarrollo de </a:t>
          </a:r>
          <a:r>
            <a:rPr lang="es-CL" sz="1800" b="1" i="0" u="none" dirty="0"/>
            <a:t>comunidades educativas inclusivas</a:t>
          </a:r>
          <a:r>
            <a:rPr lang="es-CL" sz="1800" b="0" i="0" u="none" dirty="0"/>
            <a:t>. Asimismo, efectuarán los ajustes necesarios en sus reglamentos y procedimientos internos, que consideren la diversidad de sus estudiantes y permitan el abordaje de desregulaciones emocionales y conductuales.</a:t>
          </a:r>
          <a:endParaRPr lang="es-MX" sz="1800" dirty="0"/>
        </a:p>
      </dgm:t>
    </dgm:pt>
    <dgm:pt modelId="{33476ADE-9203-5249-8647-DD7DB4D65015}" type="parTrans" cxnId="{39E713DB-DAC2-7D43-9F65-A1AE97D16D84}">
      <dgm:prSet/>
      <dgm:spPr/>
      <dgm:t>
        <a:bodyPr/>
        <a:lstStyle/>
        <a:p>
          <a:endParaRPr lang="es-MX"/>
        </a:p>
      </dgm:t>
    </dgm:pt>
    <dgm:pt modelId="{3A40F3E2-1D98-C84A-B695-745B65BD40C9}" type="sibTrans" cxnId="{39E713DB-DAC2-7D43-9F65-A1AE97D16D84}">
      <dgm:prSet/>
      <dgm:spPr/>
      <dgm:t>
        <a:bodyPr/>
        <a:lstStyle/>
        <a:p>
          <a:endParaRPr lang="es-MX"/>
        </a:p>
      </dgm:t>
    </dgm:pt>
    <dgm:pt modelId="{C77F4D22-DE15-1E41-B548-9868258B2309}" type="pres">
      <dgm:prSet presAssocID="{688185F0-F03D-5C4C-BE42-C9C6BCC483FA}" presName="linearFlow" presStyleCnt="0">
        <dgm:presLayoutVars>
          <dgm:resizeHandles val="exact"/>
        </dgm:presLayoutVars>
      </dgm:prSet>
      <dgm:spPr/>
    </dgm:pt>
    <dgm:pt modelId="{EA1DE888-AD59-9F4B-85C6-3D2421972807}" type="pres">
      <dgm:prSet presAssocID="{19107288-8441-CF42-B291-011055AC400A}" presName="node" presStyleLbl="node1" presStyleIdx="0" presStyleCnt="3" custScaleX="78307">
        <dgm:presLayoutVars>
          <dgm:bulletEnabled val="1"/>
        </dgm:presLayoutVars>
      </dgm:prSet>
      <dgm:spPr/>
    </dgm:pt>
    <dgm:pt modelId="{EAC309E4-737C-5D45-B7B0-04CE632AAF81}" type="pres">
      <dgm:prSet presAssocID="{36868EA7-D5C3-0245-9885-82D12B97E853}" presName="sibTrans" presStyleLbl="sibTrans2D1" presStyleIdx="0" presStyleCnt="2"/>
      <dgm:spPr/>
    </dgm:pt>
    <dgm:pt modelId="{603EA457-F691-E94D-8394-A98CB2199AC2}" type="pres">
      <dgm:prSet presAssocID="{36868EA7-D5C3-0245-9885-82D12B97E853}" presName="connectorText" presStyleLbl="sibTrans2D1" presStyleIdx="0" presStyleCnt="2"/>
      <dgm:spPr/>
    </dgm:pt>
    <dgm:pt modelId="{659A2160-94D5-7A42-97FB-59995BCF3515}" type="pres">
      <dgm:prSet presAssocID="{F840C80A-6E4A-684E-97E5-5D3A81BDD86B}" presName="node" presStyleLbl="node1" presStyleIdx="1" presStyleCnt="3" custScaleX="66353">
        <dgm:presLayoutVars>
          <dgm:bulletEnabled val="1"/>
        </dgm:presLayoutVars>
      </dgm:prSet>
      <dgm:spPr/>
    </dgm:pt>
    <dgm:pt modelId="{CC875B26-54FC-984D-8880-96C026052AE1}" type="pres">
      <dgm:prSet presAssocID="{603FBCE9-0FD8-0046-8C20-CFD9B7B347CD}" presName="sibTrans" presStyleLbl="sibTrans2D1" presStyleIdx="1" presStyleCnt="2"/>
      <dgm:spPr/>
    </dgm:pt>
    <dgm:pt modelId="{87DB538C-F53B-3948-9D52-A2AB0EC05C49}" type="pres">
      <dgm:prSet presAssocID="{603FBCE9-0FD8-0046-8C20-CFD9B7B347CD}" presName="connectorText" presStyleLbl="sibTrans2D1" presStyleIdx="1" presStyleCnt="2"/>
      <dgm:spPr/>
    </dgm:pt>
    <dgm:pt modelId="{D34B6E81-DC19-AC4E-AA5D-13328CF8ED8C}" type="pres">
      <dgm:prSet presAssocID="{25A0DBAF-C1C5-9848-930F-9F987CC7F525}" presName="node" presStyleLbl="node1" presStyleIdx="2" presStyleCnt="3" custScaleX="136714">
        <dgm:presLayoutVars>
          <dgm:bulletEnabled val="1"/>
        </dgm:presLayoutVars>
      </dgm:prSet>
      <dgm:spPr/>
    </dgm:pt>
  </dgm:ptLst>
  <dgm:cxnLst>
    <dgm:cxn modelId="{41273008-6EE2-B14F-B2B6-651EF8B033A0}" srcId="{688185F0-F03D-5C4C-BE42-C9C6BCC483FA}" destId="{19107288-8441-CF42-B291-011055AC400A}" srcOrd="0" destOrd="0" parTransId="{F8077EAB-69DF-DA4C-A558-EB8EE4D926AD}" sibTransId="{36868EA7-D5C3-0245-9885-82D12B97E853}"/>
    <dgm:cxn modelId="{0BF89722-7EC7-804F-B81A-CF150F813C90}" type="presOf" srcId="{F840C80A-6E4A-684E-97E5-5D3A81BDD86B}" destId="{659A2160-94D5-7A42-97FB-59995BCF3515}" srcOrd="0" destOrd="0" presId="urn:microsoft.com/office/officeart/2005/8/layout/process2"/>
    <dgm:cxn modelId="{01329F65-ABB1-D940-BE58-438ABA7A192C}" type="presOf" srcId="{19107288-8441-CF42-B291-011055AC400A}" destId="{EA1DE888-AD59-9F4B-85C6-3D2421972807}" srcOrd="0" destOrd="0" presId="urn:microsoft.com/office/officeart/2005/8/layout/process2"/>
    <dgm:cxn modelId="{176B8674-5843-124C-AD3B-01D50B13ED47}" type="presOf" srcId="{25A0DBAF-C1C5-9848-930F-9F987CC7F525}" destId="{D34B6E81-DC19-AC4E-AA5D-13328CF8ED8C}" srcOrd="0" destOrd="0" presId="urn:microsoft.com/office/officeart/2005/8/layout/process2"/>
    <dgm:cxn modelId="{762CFE8B-0CF9-6346-910C-CCB438A1F748}" type="presOf" srcId="{36868EA7-D5C3-0245-9885-82D12B97E853}" destId="{EAC309E4-737C-5D45-B7B0-04CE632AAF81}" srcOrd="0" destOrd="0" presId="urn:microsoft.com/office/officeart/2005/8/layout/process2"/>
    <dgm:cxn modelId="{B8FCF1A3-31AE-B645-989D-EDB9C3CA82B1}" srcId="{688185F0-F03D-5C4C-BE42-C9C6BCC483FA}" destId="{F840C80A-6E4A-684E-97E5-5D3A81BDD86B}" srcOrd="1" destOrd="0" parTransId="{E0694146-E196-4D4E-9547-761D25153104}" sibTransId="{603FBCE9-0FD8-0046-8C20-CFD9B7B347CD}"/>
    <dgm:cxn modelId="{028C3FA7-89B0-DD4C-85E3-983AE3BA4E80}" type="presOf" srcId="{688185F0-F03D-5C4C-BE42-C9C6BCC483FA}" destId="{C77F4D22-DE15-1E41-B548-9868258B2309}" srcOrd="0" destOrd="0" presId="urn:microsoft.com/office/officeart/2005/8/layout/process2"/>
    <dgm:cxn modelId="{4B9E0AAB-1E1C-1743-B321-20E23D4EEBFB}" type="presOf" srcId="{603FBCE9-0FD8-0046-8C20-CFD9B7B347CD}" destId="{CC875B26-54FC-984D-8880-96C026052AE1}" srcOrd="0" destOrd="0" presId="urn:microsoft.com/office/officeart/2005/8/layout/process2"/>
    <dgm:cxn modelId="{8B9CF6D3-2601-8D48-835B-4D8043CD6EC3}" type="presOf" srcId="{36868EA7-D5C3-0245-9885-82D12B97E853}" destId="{603EA457-F691-E94D-8394-A98CB2199AC2}" srcOrd="1" destOrd="0" presId="urn:microsoft.com/office/officeart/2005/8/layout/process2"/>
    <dgm:cxn modelId="{059392D6-8F1C-144C-8D18-A0394F6CC8A4}" type="presOf" srcId="{603FBCE9-0FD8-0046-8C20-CFD9B7B347CD}" destId="{87DB538C-F53B-3948-9D52-A2AB0EC05C49}" srcOrd="1" destOrd="0" presId="urn:microsoft.com/office/officeart/2005/8/layout/process2"/>
    <dgm:cxn modelId="{39E713DB-DAC2-7D43-9F65-A1AE97D16D84}" srcId="{688185F0-F03D-5C4C-BE42-C9C6BCC483FA}" destId="{25A0DBAF-C1C5-9848-930F-9F987CC7F525}" srcOrd="2" destOrd="0" parTransId="{33476ADE-9203-5249-8647-DD7DB4D65015}" sibTransId="{3A40F3E2-1D98-C84A-B695-745B65BD40C9}"/>
    <dgm:cxn modelId="{A9785C0F-7A4A-5B4A-9F37-E06C227B7BF5}" type="presParOf" srcId="{C77F4D22-DE15-1E41-B548-9868258B2309}" destId="{EA1DE888-AD59-9F4B-85C6-3D2421972807}" srcOrd="0" destOrd="0" presId="urn:microsoft.com/office/officeart/2005/8/layout/process2"/>
    <dgm:cxn modelId="{FC471D44-24D6-DE45-948F-2746BA6B78B2}" type="presParOf" srcId="{C77F4D22-DE15-1E41-B548-9868258B2309}" destId="{EAC309E4-737C-5D45-B7B0-04CE632AAF81}" srcOrd="1" destOrd="0" presId="urn:microsoft.com/office/officeart/2005/8/layout/process2"/>
    <dgm:cxn modelId="{639E8491-3D91-7E4C-B828-42B11A02DCB7}" type="presParOf" srcId="{EAC309E4-737C-5D45-B7B0-04CE632AAF81}" destId="{603EA457-F691-E94D-8394-A98CB2199AC2}" srcOrd="0" destOrd="0" presId="urn:microsoft.com/office/officeart/2005/8/layout/process2"/>
    <dgm:cxn modelId="{DC900D0E-0282-FC4D-B5EE-FB353786AD15}" type="presParOf" srcId="{C77F4D22-DE15-1E41-B548-9868258B2309}" destId="{659A2160-94D5-7A42-97FB-59995BCF3515}" srcOrd="2" destOrd="0" presId="urn:microsoft.com/office/officeart/2005/8/layout/process2"/>
    <dgm:cxn modelId="{D619C23C-7561-1646-888B-E9D56EE0FDA6}" type="presParOf" srcId="{C77F4D22-DE15-1E41-B548-9868258B2309}" destId="{CC875B26-54FC-984D-8880-96C026052AE1}" srcOrd="3" destOrd="0" presId="urn:microsoft.com/office/officeart/2005/8/layout/process2"/>
    <dgm:cxn modelId="{1AA252B2-9836-A944-9567-FCC6B18A5EEA}" type="presParOf" srcId="{CC875B26-54FC-984D-8880-96C026052AE1}" destId="{87DB538C-F53B-3948-9D52-A2AB0EC05C49}" srcOrd="0" destOrd="0" presId="urn:microsoft.com/office/officeart/2005/8/layout/process2"/>
    <dgm:cxn modelId="{D89F3C49-AA1D-8C48-809E-C5EC43963BEE}" type="presParOf" srcId="{C77F4D22-DE15-1E41-B548-9868258B2309}" destId="{D34B6E81-DC19-AC4E-AA5D-13328CF8ED8C}" srcOrd="4"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38E3C6E-CBB9-B448-AAB5-4539D8BE30DE}"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s-MX"/>
        </a:p>
      </dgm:t>
    </dgm:pt>
    <dgm:pt modelId="{4D13D9B8-5A9B-0B4D-9F41-2B969D3E3038}">
      <dgm:prSet phldrT="[Texto]"/>
      <dgm:spPr/>
      <dgm:t>
        <a:bodyPr/>
        <a:lstStyle/>
        <a:p>
          <a:r>
            <a:rPr lang="es-MX" dirty="0"/>
            <a:t>Mundo Griego</a:t>
          </a:r>
        </a:p>
      </dgm:t>
    </dgm:pt>
    <dgm:pt modelId="{C11707B9-5346-4B48-8E91-099D15B5B046}" type="parTrans" cxnId="{609B0CAD-4E12-D742-B322-2330A490ACD3}">
      <dgm:prSet/>
      <dgm:spPr/>
      <dgm:t>
        <a:bodyPr/>
        <a:lstStyle/>
        <a:p>
          <a:endParaRPr lang="es-MX"/>
        </a:p>
      </dgm:t>
    </dgm:pt>
    <dgm:pt modelId="{BA34EA51-F93D-2D49-B119-6FDC8B18E22F}" type="sibTrans" cxnId="{609B0CAD-4E12-D742-B322-2330A490ACD3}">
      <dgm:prSet/>
      <dgm:spPr/>
      <dgm:t>
        <a:bodyPr/>
        <a:lstStyle/>
        <a:p>
          <a:endParaRPr lang="es-MX"/>
        </a:p>
      </dgm:t>
    </dgm:pt>
    <dgm:pt modelId="{6793DBB6-8AFC-1A40-A11C-82ACBAC4526F}">
      <dgm:prSet phldrT="[Texto]"/>
      <dgm:spPr/>
      <dgm:t>
        <a:bodyPr/>
        <a:lstStyle/>
        <a:p>
          <a:r>
            <a:rPr lang="es-MX" dirty="0"/>
            <a:t>Proliferó una visión Platónica centrada en la armonía y beatitud que se alcanza a través del ejercicio de la vida balanceada.</a:t>
          </a:r>
        </a:p>
      </dgm:t>
    </dgm:pt>
    <dgm:pt modelId="{06C528AD-6E87-9547-AFE0-A2F77B4E100D}" type="parTrans" cxnId="{B1A4DD48-CA5B-6E4A-8169-3E3A07E08485}">
      <dgm:prSet/>
      <dgm:spPr/>
      <dgm:t>
        <a:bodyPr/>
        <a:lstStyle/>
        <a:p>
          <a:endParaRPr lang="es-MX"/>
        </a:p>
      </dgm:t>
    </dgm:pt>
    <dgm:pt modelId="{3CADEAB7-9D67-A648-B77C-B9E5BBAEF76E}" type="sibTrans" cxnId="{B1A4DD48-CA5B-6E4A-8169-3E3A07E08485}">
      <dgm:prSet/>
      <dgm:spPr/>
      <dgm:t>
        <a:bodyPr/>
        <a:lstStyle/>
        <a:p>
          <a:endParaRPr lang="es-MX"/>
        </a:p>
      </dgm:t>
    </dgm:pt>
    <dgm:pt modelId="{314FAC34-75A9-C141-AFF2-BAACE805F685}">
      <dgm:prSet phldrT="[Texto]"/>
      <dgm:spPr/>
      <dgm:t>
        <a:bodyPr/>
        <a:lstStyle/>
        <a:p>
          <a:r>
            <a:rPr lang="es-MX" dirty="0"/>
            <a:t>Era Moderna</a:t>
          </a:r>
        </a:p>
      </dgm:t>
    </dgm:pt>
    <dgm:pt modelId="{CE3ED2AF-C194-234B-B927-78B92BAFE8AC}" type="parTrans" cxnId="{1FBC8FDD-A5FD-E047-9E2E-7774DCA91F38}">
      <dgm:prSet/>
      <dgm:spPr/>
      <dgm:t>
        <a:bodyPr/>
        <a:lstStyle/>
        <a:p>
          <a:endParaRPr lang="es-MX"/>
        </a:p>
      </dgm:t>
    </dgm:pt>
    <dgm:pt modelId="{7EF38080-3FAF-FA4B-A2F5-9C29E86BF97C}" type="sibTrans" cxnId="{1FBC8FDD-A5FD-E047-9E2E-7774DCA91F38}">
      <dgm:prSet/>
      <dgm:spPr/>
      <dgm:t>
        <a:bodyPr/>
        <a:lstStyle/>
        <a:p>
          <a:endParaRPr lang="es-MX"/>
        </a:p>
      </dgm:t>
    </dgm:pt>
    <dgm:pt modelId="{B2925765-FE83-9C48-BB6F-E2C5867A9E5E}">
      <dgm:prSet phldrT="[Texto]"/>
      <dgm:spPr/>
      <dgm:t>
        <a:bodyPr/>
        <a:lstStyle/>
        <a:p>
          <a:r>
            <a:rPr lang="es-MX" dirty="0"/>
            <a:t>Tradición cartesiana.</a:t>
          </a:r>
        </a:p>
      </dgm:t>
    </dgm:pt>
    <dgm:pt modelId="{15B3FD21-D69C-B548-9985-E3094C3F990E}" type="parTrans" cxnId="{0670DBE0-84B9-484C-BF41-1D32BB2722FD}">
      <dgm:prSet/>
      <dgm:spPr/>
      <dgm:t>
        <a:bodyPr/>
        <a:lstStyle/>
        <a:p>
          <a:endParaRPr lang="es-MX"/>
        </a:p>
      </dgm:t>
    </dgm:pt>
    <dgm:pt modelId="{0B0ED782-ADCE-4C44-A48C-D57C91D4018C}" type="sibTrans" cxnId="{0670DBE0-84B9-484C-BF41-1D32BB2722FD}">
      <dgm:prSet/>
      <dgm:spPr/>
      <dgm:t>
        <a:bodyPr/>
        <a:lstStyle/>
        <a:p>
          <a:endParaRPr lang="es-MX"/>
        </a:p>
      </dgm:t>
    </dgm:pt>
    <dgm:pt modelId="{7D9EE09C-5FFB-4142-B682-7DC239ADA323}">
      <dgm:prSet phldrT="[Texto]"/>
      <dgm:spPr/>
      <dgm:t>
        <a:bodyPr/>
        <a:lstStyle/>
        <a:p>
          <a:r>
            <a:rPr lang="es-MX" dirty="0"/>
            <a:t>Contemporáneo</a:t>
          </a:r>
        </a:p>
      </dgm:t>
    </dgm:pt>
    <dgm:pt modelId="{6FE046E3-AC4D-CB41-B37B-8F759347E569}" type="parTrans" cxnId="{A79911C6-EE5D-574F-85BF-DBD176681574}">
      <dgm:prSet/>
      <dgm:spPr/>
      <dgm:t>
        <a:bodyPr/>
        <a:lstStyle/>
        <a:p>
          <a:endParaRPr lang="es-MX"/>
        </a:p>
      </dgm:t>
    </dgm:pt>
    <dgm:pt modelId="{ABFEAB4D-8BCC-B34C-86F2-D8145381DBDC}" type="sibTrans" cxnId="{A79911C6-EE5D-574F-85BF-DBD176681574}">
      <dgm:prSet/>
      <dgm:spPr/>
      <dgm:t>
        <a:bodyPr/>
        <a:lstStyle/>
        <a:p>
          <a:endParaRPr lang="es-MX"/>
        </a:p>
      </dgm:t>
    </dgm:pt>
    <dgm:pt modelId="{B91CE7D7-1DC7-5747-9EEE-3B7A31B7715F}">
      <dgm:prSet phldrT="[Texto]"/>
      <dgm:spPr/>
      <dgm:t>
        <a:bodyPr/>
        <a:lstStyle/>
        <a:p>
          <a:r>
            <a:rPr lang="es-MX" dirty="0"/>
            <a:t>Revitaliza la diferencia y exige un reconocimiento, no solo teórico sino de y desde las subjetividades.</a:t>
          </a:r>
        </a:p>
      </dgm:t>
    </dgm:pt>
    <dgm:pt modelId="{9043EF97-ED9C-9A48-9805-05A5640EE01F}" type="parTrans" cxnId="{4FC6023F-D576-2146-881D-66A33140F2C5}">
      <dgm:prSet/>
      <dgm:spPr/>
      <dgm:t>
        <a:bodyPr/>
        <a:lstStyle/>
        <a:p>
          <a:endParaRPr lang="es-MX"/>
        </a:p>
      </dgm:t>
    </dgm:pt>
    <dgm:pt modelId="{649D0CF6-75B3-D64F-A6C7-A258302D1BD6}" type="sibTrans" cxnId="{4FC6023F-D576-2146-881D-66A33140F2C5}">
      <dgm:prSet/>
      <dgm:spPr/>
      <dgm:t>
        <a:bodyPr/>
        <a:lstStyle/>
        <a:p>
          <a:endParaRPr lang="es-MX"/>
        </a:p>
      </dgm:t>
    </dgm:pt>
    <dgm:pt modelId="{E0817D4B-5029-2249-8FA0-D7F29E690506}">
      <dgm:prSet phldrT="[Texto]"/>
      <dgm:spPr/>
      <dgm:t>
        <a:bodyPr/>
        <a:lstStyle/>
        <a:p>
          <a:r>
            <a:rPr lang="es-MX" dirty="0"/>
            <a:t>Lógicas mecanicistas.</a:t>
          </a:r>
        </a:p>
      </dgm:t>
    </dgm:pt>
    <dgm:pt modelId="{C162681D-3E89-7840-8A61-0B744DF0CAC4}" type="parTrans" cxnId="{1AF9F3FF-A514-9240-B1E1-EDCE75000328}">
      <dgm:prSet/>
      <dgm:spPr/>
      <dgm:t>
        <a:bodyPr/>
        <a:lstStyle/>
        <a:p>
          <a:endParaRPr lang="es-MX"/>
        </a:p>
      </dgm:t>
    </dgm:pt>
    <dgm:pt modelId="{6550D549-E40A-E146-99D9-97BCA25BC594}" type="sibTrans" cxnId="{1AF9F3FF-A514-9240-B1E1-EDCE75000328}">
      <dgm:prSet/>
      <dgm:spPr/>
      <dgm:t>
        <a:bodyPr/>
        <a:lstStyle/>
        <a:p>
          <a:endParaRPr lang="es-MX"/>
        </a:p>
      </dgm:t>
    </dgm:pt>
    <dgm:pt modelId="{3F4E2EB3-DDD2-C64C-9B96-14E603AC97A3}">
      <dgm:prSet phldrT="[Texto]"/>
      <dgm:spPr/>
      <dgm:t>
        <a:bodyPr/>
        <a:lstStyle/>
        <a:p>
          <a:r>
            <a:rPr lang="es-MX" dirty="0"/>
            <a:t>Currículo como una máquina en donde los objetivos se establecen desde fuera y son determinados a priori del proceso instruccional.</a:t>
          </a:r>
        </a:p>
      </dgm:t>
    </dgm:pt>
    <dgm:pt modelId="{361F71E7-793A-F54D-9E46-9169F11AAA1E}" type="parTrans" cxnId="{10229BA9-CAA2-B44C-ADFE-CCDD1E52360C}">
      <dgm:prSet/>
      <dgm:spPr/>
      <dgm:t>
        <a:bodyPr/>
        <a:lstStyle/>
        <a:p>
          <a:endParaRPr lang="es-MX"/>
        </a:p>
      </dgm:t>
    </dgm:pt>
    <dgm:pt modelId="{D346937C-F066-3C4D-8401-778B53839B50}" type="sibTrans" cxnId="{10229BA9-CAA2-B44C-ADFE-CCDD1E52360C}">
      <dgm:prSet/>
      <dgm:spPr/>
      <dgm:t>
        <a:bodyPr/>
        <a:lstStyle/>
        <a:p>
          <a:endParaRPr lang="es-MX"/>
        </a:p>
      </dgm:t>
    </dgm:pt>
    <dgm:pt modelId="{D81D8FBD-2F84-D940-B39D-088E01E6922A}">
      <dgm:prSet phldrT="[Texto]"/>
      <dgm:spPr/>
      <dgm:t>
        <a:bodyPr/>
        <a:lstStyle/>
        <a:p>
          <a:r>
            <a:rPr lang="es-MX" dirty="0"/>
            <a:t>El profesor se convierte en el “conductor” y el estudiante en un “pasajero”</a:t>
          </a:r>
        </a:p>
      </dgm:t>
    </dgm:pt>
    <dgm:pt modelId="{89726DC2-C244-6A4C-BBBF-DC84B1359477}" type="parTrans" cxnId="{329EAA25-861E-C843-95D4-4BFAC659CAD1}">
      <dgm:prSet/>
      <dgm:spPr/>
      <dgm:t>
        <a:bodyPr/>
        <a:lstStyle/>
        <a:p>
          <a:endParaRPr lang="es-MX"/>
        </a:p>
      </dgm:t>
    </dgm:pt>
    <dgm:pt modelId="{F4A65031-6590-4D40-AB6A-A54A34F6CD2D}" type="sibTrans" cxnId="{329EAA25-861E-C843-95D4-4BFAC659CAD1}">
      <dgm:prSet/>
      <dgm:spPr/>
      <dgm:t>
        <a:bodyPr/>
        <a:lstStyle/>
        <a:p>
          <a:endParaRPr lang="es-MX"/>
        </a:p>
      </dgm:t>
    </dgm:pt>
    <dgm:pt modelId="{1B2E64A1-F5E5-B54C-852A-AF7B4FFD0328}">
      <dgm:prSet phldrT="[Texto]"/>
      <dgm:spPr/>
      <dgm:t>
        <a:bodyPr/>
        <a:lstStyle/>
        <a:p>
          <a:r>
            <a:rPr lang="es-MX" dirty="0"/>
            <a:t>Una visión centradad en la idea de perfección, en donde cada individuo debía completar un conjunto de roles preestablecidos para lograr el bien común.</a:t>
          </a:r>
        </a:p>
      </dgm:t>
    </dgm:pt>
    <dgm:pt modelId="{AA48009B-7719-AC4A-B4DD-A459C30EF854}" type="parTrans" cxnId="{6F0C0DF6-80D8-5F4C-86C5-9BC7DD6F6399}">
      <dgm:prSet/>
      <dgm:spPr/>
      <dgm:t>
        <a:bodyPr/>
        <a:lstStyle/>
        <a:p>
          <a:endParaRPr lang="es-MX"/>
        </a:p>
      </dgm:t>
    </dgm:pt>
    <dgm:pt modelId="{6885D4C5-BC7E-AA49-AC30-3E1133125BB9}" type="sibTrans" cxnId="{6F0C0DF6-80D8-5F4C-86C5-9BC7DD6F6399}">
      <dgm:prSet/>
      <dgm:spPr/>
      <dgm:t>
        <a:bodyPr/>
        <a:lstStyle/>
        <a:p>
          <a:endParaRPr lang="es-MX"/>
        </a:p>
      </dgm:t>
    </dgm:pt>
    <dgm:pt modelId="{848D8E79-2519-3240-AFB2-106FB0F9E94E}">
      <dgm:prSet phldrT="[Texto]"/>
      <dgm:spPr/>
      <dgm:t>
        <a:bodyPr/>
        <a:lstStyle/>
        <a:p>
          <a:r>
            <a:rPr lang="es-CL" b="0" i="0" u="none" dirty="0"/>
            <a:t>Reexaminar y reafirmar aquellas preocupaciones teóricas que constituyen las preguntas acerca de las subjetividades que han sido confiadas, históricamente, a los grupos marginales (grupos con discapacidades, minorías sexuales, étnicas, etc.)</a:t>
          </a:r>
          <a:endParaRPr lang="es-MX" dirty="0"/>
        </a:p>
      </dgm:t>
    </dgm:pt>
    <dgm:pt modelId="{3A25D036-123C-AB49-ABB9-62426CABC5E8}" type="parTrans" cxnId="{A5896F86-0E4E-AD46-9D46-5C0C0E1AE7A4}">
      <dgm:prSet/>
      <dgm:spPr/>
      <dgm:t>
        <a:bodyPr/>
        <a:lstStyle/>
        <a:p>
          <a:endParaRPr lang="es-MX"/>
        </a:p>
      </dgm:t>
    </dgm:pt>
    <dgm:pt modelId="{DE513280-1F9E-6444-8770-CF5ED1F66F81}" type="sibTrans" cxnId="{A5896F86-0E4E-AD46-9D46-5C0C0E1AE7A4}">
      <dgm:prSet/>
      <dgm:spPr/>
      <dgm:t>
        <a:bodyPr/>
        <a:lstStyle/>
        <a:p>
          <a:endParaRPr lang="es-MX"/>
        </a:p>
      </dgm:t>
    </dgm:pt>
    <dgm:pt modelId="{63D03B55-A306-3B4E-8E38-0C69D40A6F55}">
      <dgm:prSet phldrT="[Texto]"/>
      <dgm:spPr/>
      <dgm:t>
        <a:bodyPr/>
        <a:lstStyle/>
        <a:p>
          <a:endParaRPr lang="es-MX" dirty="0"/>
        </a:p>
      </dgm:t>
    </dgm:pt>
    <dgm:pt modelId="{BF94F34E-9EF0-D54B-8F50-9609756A657B}" type="parTrans" cxnId="{BC7E2567-7EBC-4F4F-B40A-571E7E2E7AED}">
      <dgm:prSet/>
      <dgm:spPr/>
      <dgm:t>
        <a:bodyPr/>
        <a:lstStyle/>
        <a:p>
          <a:endParaRPr lang="es-MX"/>
        </a:p>
      </dgm:t>
    </dgm:pt>
    <dgm:pt modelId="{5052BFE5-251B-AD4A-978F-863273557CDC}" type="sibTrans" cxnId="{BC7E2567-7EBC-4F4F-B40A-571E7E2E7AED}">
      <dgm:prSet/>
      <dgm:spPr/>
      <dgm:t>
        <a:bodyPr/>
        <a:lstStyle/>
        <a:p>
          <a:endParaRPr lang="es-MX"/>
        </a:p>
      </dgm:t>
    </dgm:pt>
    <dgm:pt modelId="{71ED3A10-8642-6742-85F7-ACF12AA20AFB}">
      <dgm:prSet phldrT="[Texto]"/>
      <dgm:spPr/>
      <dgm:t>
        <a:bodyPr/>
        <a:lstStyle/>
        <a:p>
          <a:endParaRPr lang="es-MX" dirty="0"/>
        </a:p>
      </dgm:t>
    </dgm:pt>
    <dgm:pt modelId="{2DC8531B-4FB9-D347-A30E-EB633B49B021}" type="parTrans" cxnId="{82509B56-139F-4247-9E5F-AEA6693EBCE2}">
      <dgm:prSet/>
      <dgm:spPr/>
      <dgm:t>
        <a:bodyPr/>
        <a:lstStyle/>
        <a:p>
          <a:endParaRPr lang="es-MX"/>
        </a:p>
      </dgm:t>
    </dgm:pt>
    <dgm:pt modelId="{74C4AFCA-BA05-834F-B902-1B3F5B17EC03}" type="sibTrans" cxnId="{82509B56-139F-4247-9E5F-AEA6693EBCE2}">
      <dgm:prSet/>
      <dgm:spPr/>
      <dgm:t>
        <a:bodyPr/>
        <a:lstStyle/>
        <a:p>
          <a:endParaRPr lang="es-MX"/>
        </a:p>
      </dgm:t>
    </dgm:pt>
    <dgm:pt modelId="{679C2283-BE21-E14B-B47F-2E0B970A2318}">
      <dgm:prSet phldrT="[Texto]"/>
      <dgm:spPr/>
      <dgm:t>
        <a:bodyPr/>
        <a:lstStyle/>
        <a:p>
          <a:endParaRPr lang="es-MX" dirty="0"/>
        </a:p>
      </dgm:t>
    </dgm:pt>
    <dgm:pt modelId="{F035CC80-F1BD-3D48-87A6-FC87634E6CD1}" type="parTrans" cxnId="{E76E5313-60F9-D244-9BCA-4FAD01592A3C}">
      <dgm:prSet/>
      <dgm:spPr/>
      <dgm:t>
        <a:bodyPr/>
        <a:lstStyle/>
        <a:p>
          <a:endParaRPr lang="es-MX"/>
        </a:p>
      </dgm:t>
    </dgm:pt>
    <dgm:pt modelId="{6400125C-3C0B-AD46-95FD-23D1C77A0063}" type="sibTrans" cxnId="{E76E5313-60F9-D244-9BCA-4FAD01592A3C}">
      <dgm:prSet/>
      <dgm:spPr/>
      <dgm:t>
        <a:bodyPr/>
        <a:lstStyle/>
        <a:p>
          <a:endParaRPr lang="es-MX"/>
        </a:p>
      </dgm:t>
    </dgm:pt>
    <dgm:pt modelId="{013710D5-F0D3-274C-B915-94C1396E8951}">
      <dgm:prSet phldrT="[Texto]"/>
      <dgm:spPr/>
      <dgm:t>
        <a:bodyPr/>
        <a:lstStyle/>
        <a:p>
          <a:endParaRPr lang="es-MX" dirty="0"/>
        </a:p>
      </dgm:t>
    </dgm:pt>
    <dgm:pt modelId="{5D864841-190E-1E4D-8EAA-DA777CEED962}" type="parTrans" cxnId="{4A3A45D2-D0F8-D34B-94F7-0E3CA9A68127}">
      <dgm:prSet/>
      <dgm:spPr/>
      <dgm:t>
        <a:bodyPr/>
        <a:lstStyle/>
        <a:p>
          <a:endParaRPr lang="es-MX"/>
        </a:p>
      </dgm:t>
    </dgm:pt>
    <dgm:pt modelId="{8CC61A9F-9933-8444-A603-552A2A076D8F}" type="sibTrans" cxnId="{4A3A45D2-D0F8-D34B-94F7-0E3CA9A68127}">
      <dgm:prSet/>
      <dgm:spPr/>
      <dgm:t>
        <a:bodyPr/>
        <a:lstStyle/>
        <a:p>
          <a:endParaRPr lang="es-MX"/>
        </a:p>
      </dgm:t>
    </dgm:pt>
    <dgm:pt modelId="{27E3FE4A-205B-5D4D-B3A9-E12569BF1F8D}">
      <dgm:prSet phldrT="[Texto]"/>
      <dgm:spPr/>
      <dgm:t>
        <a:bodyPr/>
        <a:lstStyle/>
        <a:p>
          <a:endParaRPr lang="es-MX" dirty="0"/>
        </a:p>
      </dgm:t>
    </dgm:pt>
    <dgm:pt modelId="{7E8D9C14-FCE4-4D4E-A7DB-C1D002866CB8}" type="parTrans" cxnId="{46834587-3660-A54A-A9CD-F66121DB8032}">
      <dgm:prSet/>
      <dgm:spPr/>
      <dgm:t>
        <a:bodyPr/>
        <a:lstStyle/>
        <a:p>
          <a:endParaRPr lang="es-MX"/>
        </a:p>
      </dgm:t>
    </dgm:pt>
    <dgm:pt modelId="{9898054F-B43B-534F-A3F6-AF15DB5AE8B0}" type="sibTrans" cxnId="{46834587-3660-A54A-A9CD-F66121DB8032}">
      <dgm:prSet/>
      <dgm:spPr/>
      <dgm:t>
        <a:bodyPr/>
        <a:lstStyle/>
        <a:p>
          <a:endParaRPr lang="es-MX"/>
        </a:p>
      </dgm:t>
    </dgm:pt>
    <dgm:pt modelId="{49A06D09-CAEF-0C4A-B29F-5C8EC32D58C6}" type="pres">
      <dgm:prSet presAssocID="{238E3C6E-CBB9-B448-AAB5-4539D8BE30DE}" presName="Name0" presStyleCnt="0">
        <dgm:presLayoutVars>
          <dgm:dir/>
          <dgm:animLvl val="lvl"/>
          <dgm:resizeHandles val="exact"/>
        </dgm:presLayoutVars>
      </dgm:prSet>
      <dgm:spPr/>
    </dgm:pt>
    <dgm:pt modelId="{714C74C6-B95A-5A4E-ACCB-04587252E717}" type="pres">
      <dgm:prSet presAssocID="{4D13D9B8-5A9B-0B4D-9F41-2B969D3E3038}" presName="composite" presStyleCnt="0"/>
      <dgm:spPr/>
    </dgm:pt>
    <dgm:pt modelId="{FAFB1CA2-3444-D44B-BA9B-33B54463B700}" type="pres">
      <dgm:prSet presAssocID="{4D13D9B8-5A9B-0B4D-9F41-2B969D3E3038}" presName="parTx" presStyleLbl="alignNode1" presStyleIdx="0" presStyleCnt="3">
        <dgm:presLayoutVars>
          <dgm:chMax val="0"/>
          <dgm:chPref val="0"/>
          <dgm:bulletEnabled val="1"/>
        </dgm:presLayoutVars>
      </dgm:prSet>
      <dgm:spPr/>
    </dgm:pt>
    <dgm:pt modelId="{69216E34-F49F-D74F-9C22-EFDB08F2C0EF}" type="pres">
      <dgm:prSet presAssocID="{4D13D9B8-5A9B-0B4D-9F41-2B969D3E3038}" presName="desTx" presStyleLbl="alignAccFollowNode1" presStyleIdx="0" presStyleCnt="3">
        <dgm:presLayoutVars>
          <dgm:bulletEnabled val="1"/>
        </dgm:presLayoutVars>
      </dgm:prSet>
      <dgm:spPr/>
    </dgm:pt>
    <dgm:pt modelId="{2CE50720-C532-6B4F-B959-ED7394523571}" type="pres">
      <dgm:prSet presAssocID="{BA34EA51-F93D-2D49-B119-6FDC8B18E22F}" presName="space" presStyleCnt="0"/>
      <dgm:spPr/>
    </dgm:pt>
    <dgm:pt modelId="{C774E6C1-08E5-1642-BF6D-E44FC568719F}" type="pres">
      <dgm:prSet presAssocID="{314FAC34-75A9-C141-AFF2-BAACE805F685}" presName="composite" presStyleCnt="0"/>
      <dgm:spPr/>
    </dgm:pt>
    <dgm:pt modelId="{FC877CC8-A541-1F43-B625-A98CB8DBC530}" type="pres">
      <dgm:prSet presAssocID="{314FAC34-75A9-C141-AFF2-BAACE805F685}" presName="parTx" presStyleLbl="alignNode1" presStyleIdx="1" presStyleCnt="3">
        <dgm:presLayoutVars>
          <dgm:chMax val="0"/>
          <dgm:chPref val="0"/>
          <dgm:bulletEnabled val="1"/>
        </dgm:presLayoutVars>
      </dgm:prSet>
      <dgm:spPr/>
    </dgm:pt>
    <dgm:pt modelId="{10DFB8C4-10E9-3F4F-BE5A-50099BD0EA9D}" type="pres">
      <dgm:prSet presAssocID="{314FAC34-75A9-C141-AFF2-BAACE805F685}" presName="desTx" presStyleLbl="alignAccFollowNode1" presStyleIdx="1" presStyleCnt="3">
        <dgm:presLayoutVars>
          <dgm:bulletEnabled val="1"/>
        </dgm:presLayoutVars>
      </dgm:prSet>
      <dgm:spPr/>
    </dgm:pt>
    <dgm:pt modelId="{0C04B046-5D8E-7241-90CB-501D911786F7}" type="pres">
      <dgm:prSet presAssocID="{7EF38080-3FAF-FA4B-A2F5-9C29E86BF97C}" presName="space" presStyleCnt="0"/>
      <dgm:spPr/>
    </dgm:pt>
    <dgm:pt modelId="{B823C35D-9054-F14B-86D7-241C97029101}" type="pres">
      <dgm:prSet presAssocID="{7D9EE09C-5FFB-4142-B682-7DC239ADA323}" presName="composite" presStyleCnt="0"/>
      <dgm:spPr/>
    </dgm:pt>
    <dgm:pt modelId="{EA3F99CA-2D9E-C041-9754-A4EDF4558B95}" type="pres">
      <dgm:prSet presAssocID="{7D9EE09C-5FFB-4142-B682-7DC239ADA323}" presName="parTx" presStyleLbl="alignNode1" presStyleIdx="2" presStyleCnt="3">
        <dgm:presLayoutVars>
          <dgm:chMax val="0"/>
          <dgm:chPref val="0"/>
          <dgm:bulletEnabled val="1"/>
        </dgm:presLayoutVars>
      </dgm:prSet>
      <dgm:spPr/>
    </dgm:pt>
    <dgm:pt modelId="{424A2E1E-1FCD-C740-A48A-B6C408AE0B11}" type="pres">
      <dgm:prSet presAssocID="{7D9EE09C-5FFB-4142-B682-7DC239ADA323}" presName="desTx" presStyleLbl="alignAccFollowNode1" presStyleIdx="2" presStyleCnt="3">
        <dgm:presLayoutVars>
          <dgm:bulletEnabled val="1"/>
        </dgm:presLayoutVars>
      </dgm:prSet>
      <dgm:spPr/>
    </dgm:pt>
  </dgm:ptLst>
  <dgm:cxnLst>
    <dgm:cxn modelId="{E76E5313-60F9-D244-9BCA-4FAD01592A3C}" srcId="{314FAC34-75A9-C141-AFF2-BAACE805F685}" destId="{679C2283-BE21-E14B-B47F-2E0B970A2318}" srcOrd="1" destOrd="0" parTransId="{F035CC80-F1BD-3D48-87A6-FC87634E6CD1}" sibTransId="{6400125C-3C0B-AD46-95FD-23D1C77A0063}"/>
    <dgm:cxn modelId="{BD363F17-06BF-0140-A162-886E129D78F3}" type="presOf" srcId="{27E3FE4A-205B-5D4D-B3A9-E12569BF1F8D}" destId="{424A2E1E-1FCD-C740-A48A-B6C408AE0B11}" srcOrd="0" destOrd="1" presId="urn:microsoft.com/office/officeart/2005/8/layout/hList1"/>
    <dgm:cxn modelId="{706F3B1D-A1D4-4E4B-8ADB-3EC76951DA6D}" type="presOf" srcId="{7D9EE09C-5FFB-4142-B682-7DC239ADA323}" destId="{EA3F99CA-2D9E-C041-9754-A4EDF4558B95}" srcOrd="0" destOrd="0" presId="urn:microsoft.com/office/officeart/2005/8/layout/hList1"/>
    <dgm:cxn modelId="{329EAA25-861E-C843-95D4-4BFAC659CAD1}" srcId="{314FAC34-75A9-C141-AFF2-BAACE805F685}" destId="{D81D8FBD-2F84-D940-B39D-088E01E6922A}" srcOrd="5" destOrd="0" parTransId="{89726DC2-C244-6A4C-BBBF-DC84B1359477}" sibTransId="{F4A65031-6590-4D40-AB6A-A54A34F6CD2D}"/>
    <dgm:cxn modelId="{3E4F0A2C-ADBD-5C4B-BFB1-BDFD409D2CEE}" type="presOf" srcId="{679C2283-BE21-E14B-B47F-2E0B970A2318}" destId="{10DFB8C4-10E9-3F4F-BE5A-50099BD0EA9D}" srcOrd="0" destOrd="1" presId="urn:microsoft.com/office/officeart/2005/8/layout/hList1"/>
    <dgm:cxn modelId="{EF178F35-C1F5-C344-8848-465C933107EC}" type="presOf" srcId="{013710D5-F0D3-274C-B915-94C1396E8951}" destId="{10DFB8C4-10E9-3F4F-BE5A-50099BD0EA9D}" srcOrd="0" destOrd="3" presId="urn:microsoft.com/office/officeart/2005/8/layout/hList1"/>
    <dgm:cxn modelId="{4FC6023F-D576-2146-881D-66A33140F2C5}" srcId="{7D9EE09C-5FFB-4142-B682-7DC239ADA323}" destId="{B91CE7D7-1DC7-5747-9EEE-3B7A31B7715F}" srcOrd="0" destOrd="0" parTransId="{9043EF97-ED9C-9A48-9805-05A5640EE01F}" sibTransId="{649D0CF6-75B3-D64F-A6C7-A258302D1BD6}"/>
    <dgm:cxn modelId="{22862F44-7E21-954C-8FC6-9C5B522ECF64}" type="presOf" srcId="{D81D8FBD-2F84-D940-B39D-088E01E6922A}" destId="{10DFB8C4-10E9-3F4F-BE5A-50099BD0EA9D}" srcOrd="0" destOrd="5" presId="urn:microsoft.com/office/officeart/2005/8/layout/hList1"/>
    <dgm:cxn modelId="{5EA63D44-7A13-DE45-9A1D-F2D2587162AA}" type="presOf" srcId="{63D03B55-A306-3B4E-8E38-0C69D40A6F55}" destId="{69216E34-F49F-D74F-9C22-EFDB08F2C0EF}" srcOrd="0" destOrd="2" presId="urn:microsoft.com/office/officeart/2005/8/layout/hList1"/>
    <dgm:cxn modelId="{B1A4DD48-CA5B-6E4A-8169-3E3A07E08485}" srcId="{4D13D9B8-5A9B-0B4D-9F41-2B969D3E3038}" destId="{6793DBB6-8AFC-1A40-A11C-82ACBAC4526F}" srcOrd="0" destOrd="0" parTransId="{06C528AD-6E87-9547-AFE0-A2F77B4E100D}" sibTransId="{3CADEAB7-9D67-A648-B77C-B9E5BBAEF76E}"/>
    <dgm:cxn modelId="{82509B56-139F-4247-9E5F-AEA6693EBCE2}" srcId="{4D13D9B8-5A9B-0B4D-9F41-2B969D3E3038}" destId="{71ED3A10-8642-6742-85F7-ACF12AA20AFB}" srcOrd="1" destOrd="0" parTransId="{2DC8531B-4FB9-D347-A30E-EB633B49B021}" sibTransId="{74C4AFCA-BA05-834F-B902-1B3F5B17EC03}"/>
    <dgm:cxn modelId="{330D3763-955C-FF45-9DC0-0EABCCCEE08C}" type="presOf" srcId="{3F4E2EB3-DDD2-C64C-9B96-14E603AC97A3}" destId="{10DFB8C4-10E9-3F4F-BE5A-50099BD0EA9D}" srcOrd="0" destOrd="4" presId="urn:microsoft.com/office/officeart/2005/8/layout/hList1"/>
    <dgm:cxn modelId="{BC7E2567-7EBC-4F4F-B40A-571E7E2E7AED}" srcId="{4D13D9B8-5A9B-0B4D-9F41-2B969D3E3038}" destId="{63D03B55-A306-3B4E-8E38-0C69D40A6F55}" srcOrd="2" destOrd="0" parTransId="{BF94F34E-9EF0-D54B-8F50-9609756A657B}" sibTransId="{5052BFE5-251B-AD4A-978F-863273557CDC}"/>
    <dgm:cxn modelId="{88403B77-F357-D74F-ABA5-91FDBC9125C8}" type="presOf" srcId="{1B2E64A1-F5E5-B54C-852A-AF7B4FFD0328}" destId="{69216E34-F49F-D74F-9C22-EFDB08F2C0EF}" srcOrd="0" destOrd="3" presId="urn:microsoft.com/office/officeart/2005/8/layout/hList1"/>
    <dgm:cxn modelId="{3F2F297F-006A-214C-B665-F052C180C9D7}" type="presOf" srcId="{314FAC34-75A9-C141-AFF2-BAACE805F685}" destId="{FC877CC8-A541-1F43-B625-A98CB8DBC530}" srcOrd="0" destOrd="0" presId="urn:microsoft.com/office/officeart/2005/8/layout/hList1"/>
    <dgm:cxn modelId="{A5896F86-0E4E-AD46-9D46-5C0C0E1AE7A4}" srcId="{7D9EE09C-5FFB-4142-B682-7DC239ADA323}" destId="{848D8E79-2519-3240-AFB2-106FB0F9E94E}" srcOrd="2" destOrd="0" parTransId="{3A25D036-123C-AB49-ABB9-62426CABC5E8}" sibTransId="{DE513280-1F9E-6444-8770-CF5ED1F66F81}"/>
    <dgm:cxn modelId="{46834587-3660-A54A-A9CD-F66121DB8032}" srcId="{7D9EE09C-5FFB-4142-B682-7DC239ADA323}" destId="{27E3FE4A-205B-5D4D-B3A9-E12569BF1F8D}" srcOrd="1" destOrd="0" parTransId="{7E8D9C14-FCE4-4D4E-A7DB-C1D002866CB8}" sibTransId="{9898054F-B43B-534F-A3F6-AF15DB5AE8B0}"/>
    <dgm:cxn modelId="{15EDF98D-84CC-F548-A7C2-716BA858C487}" type="presOf" srcId="{848D8E79-2519-3240-AFB2-106FB0F9E94E}" destId="{424A2E1E-1FCD-C740-A48A-B6C408AE0B11}" srcOrd="0" destOrd="2" presId="urn:microsoft.com/office/officeart/2005/8/layout/hList1"/>
    <dgm:cxn modelId="{F79A7C8E-B770-3A49-A580-AC11492A1A6B}" type="presOf" srcId="{4D13D9B8-5A9B-0B4D-9F41-2B969D3E3038}" destId="{FAFB1CA2-3444-D44B-BA9B-33B54463B700}" srcOrd="0" destOrd="0" presId="urn:microsoft.com/office/officeart/2005/8/layout/hList1"/>
    <dgm:cxn modelId="{1184859C-E341-B14F-9BBD-81838C2A7D96}" type="presOf" srcId="{B2925765-FE83-9C48-BB6F-E2C5867A9E5E}" destId="{10DFB8C4-10E9-3F4F-BE5A-50099BD0EA9D}" srcOrd="0" destOrd="0" presId="urn:microsoft.com/office/officeart/2005/8/layout/hList1"/>
    <dgm:cxn modelId="{10229BA9-CAA2-B44C-ADFE-CCDD1E52360C}" srcId="{314FAC34-75A9-C141-AFF2-BAACE805F685}" destId="{3F4E2EB3-DDD2-C64C-9B96-14E603AC97A3}" srcOrd="4" destOrd="0" parTransId="{361F71E7-793A-F54D-9E46-9169F11AAA1E}" sibTransId="{D346937C-F066-3C4D-8401-778B53839B50}"/>
    <dgm:cxn modelId="{3268BEAA-E63E-F941-A887-CCAFD2C38875}" type="presOf" srcId="{6793DBB6-8AFC-1A40-A11C-82ACBAC4526F}" destId="{69216E34-F49F-D74F-9C22-EFDB08F2C0EF}" srcOrd="0" destOrd="0" presId="urn:microsoft.com/office/officeart/2005/8/layout/hList1"/>
    <dgm:cxn modelId="{609B0CAD-4E12-D742-B322-2330A490ACD3}" srcId="{238E3C6E-CBB9-B448-AAB5-4539D8BE30DE}" destId="{4D13D9B8-5A9B-0B4D-9F41-2B969D3E3038}" srcOrd="0" destOrd="0" parTransId="{C11707B9-5346-4B48-8E91-099D15B5B046}" sibTransId="{BA34EA51-F93D-2D49-B119-6FDC8B18E22F}"/>
    <dgm:cxn modelId="{A79911C6-EE5D-574F-85BF-DBD176681574}" srcId="{238E3C6E-CBB9-B448-AAB5-4539D8BE30DE}" destId="{7D9EE09C-5FFB-4142-B682-7DC239ADA323}" srcOrd="2" destOrd="0" parTransId="{6FE046E3-AC4D-CB41-B37B-8F759347E569}" sibTransId="{ABFEAB4D-8BCC-B34C-86F2-D8145381DBDC}"/>
    <dgm:cxn modelId="{4A3A45D2-D0F8-D34B-94F7-0E3CA9A68127}" srcId="{314FAC34-75A9-C141-AFF2-BAACE805F685}" destId="{013710D5-F0D3-274C-B915-94C1396E8951}" srcOrd="3" destOrd="0" parTransId="{5D864841-190E-1E4D-8EAA-DA777CEED962}" sibTransId="{8CC61A9F-9933-8444-A603-552A2A076D8F}"/>
    <dgm:cxn modelId="{77A374D4-961E-B44E-AE74-75A86FCCA607}" type="presOf" srcId="{238E3C6E-CBB9-B448-AAB5-4539D8BE30DE}" destId="{49A06D09-CAEF-0C4A-B29F-5C8EC32D58C6}" srcOrd="0" destOrd="0" presId="urn:microsoft.com/office/officeart/2005/8/layout/hList1"/>
    <dgm:cxn modelId="{1FBC8FDD-A5FD-E047-9E2E-7774DCA91F38}" srcId="{238E3C6E-CBB9-B448-AAB5-4539D8BE30DE}" destId="{314FAC34-75A9-C141-AFF2-BAACE805F685}" srcOrd="1" destOrd="0" parTransId="{CE3ED2AF-C194-234B-B927-78B92BAFE8AC}" sibTransId="{7EF38080-3FAF-FA4B-A2F5-9C29E86BF97C}"/>
    <dgm:cxn modelId="{C20DD3E0-F2A5-B843-80ED-F617F9A27ACF}" type="presOf" srcId="{E0817D4B-5029-2249-8FA0-D7F29E690506}" destId="{10DFB8C4-10E9-3F4F-BE5A-50099BD0EA9D}" srcOrd="0" destOrd="2" presId="urn:microsoft.com/office/officeart/2005/8/layout/hList1"/>
    <dgm:cxn modelId="{0670DBE0-84B9-484C-BF41-1D32BB2722FD}" srcId="{314FAC34-75A9-C141-AFF2-BAACE805F685}" destId="{B2925765-FE83-9C48-BB6F-E2C5867A9E5E}" srcOrd="0" destOrd="0" parTransId="{15B3FD21-D69C-B548-9985-E3094C3F990E}" sibTransId="{0B0ED782-ADCE-4C44-A48C-D57C91D4018C}"/>
    <dgm:cxn modelId="{DBC6D4E4-2F3A-6145-A351-0F5055BEB157}" type="presOf" srcId="{71ED3A10-8642-6742-85F7-ACF12AA20AFB}" destId="{69216E34-F49F-D74F-9C22-EFDB08F2C0EF}" srcOrd="0" destOrd="1" presId="urn:microsoft.com/office/officeart/2005/8/layout/hList1"/>
    <dgm:cxn modelId="{38EA77EE-1727-E74C-9B7F-189370EC206D}" type="presOf" srcId="{B91CE7D7-1DC7-5747-9EEE-3B7A31B7715F}" destId="{424A2E1E-1FCD-C740-A48A-B6C408AE0B11}" srcOrd="0" destOrd="0" presId="urn:microsoft.com/office/officeart/2005/8/layout/hList1"/>
    <dgm:cxn modelId="{6F0C0DF6-80D8-5F4C-86C5-9BC7DD6F6399}" srcId="{4D13D9B8-5A9B-0B4D-9F41-2B969D3E3038}" destId="{1B2E64A1-F5E5-B54C-852A-AF7B4FFD0328}" srcOrd="3" destOrd="0" parTransId="{AA48009B-7719-AC4A-B4DD-A459C30EF854}" sibTransId="{6885D4C5-BC7E-AA49-AC30-3E1133125BB9}"/>
    <dgm:cxn modelId="{1AF9F3FF-A514-9240-B1E1-EDCE75000328}" srcId="{314FAC34-75A9-C141-AFF2-BAACE805F685}" destId="{E0817D4B-5029-2249-8FA0-D7F29E690506}" srcOrd="2" destOrd="0" parTransId="{C162681D-3E89-7840-8A61-0B744DF0CAC4}" sibTransId="{6550D549-E40A-E146-99D9-97BCA25BC594}"/>
    <dgm:cxn modelId="{0D3F8224-A80B-B54D-8403-860851D9350B}" type="presParOf" srcId="{49A06D09-CAEF-0C4A-B29F-5C8EC32D58C6}" destId="{714C74C6-B95A-5A4E-ACCB-04587252E717}" srcOrd="0" destOrd="0" presId="urn:microsoft.com/office/officeart/2005/8/layout/hList1"/>
    <dgm:cxn modelId="{AAA1561E-69C4-0D47-A047-859E194F3744}" type="presParOf" srcId="{714C74C6-B95A-5A4E-ACCB-04587252E717}" destId="{FAFB1CA2-3444-D44B-BA9B-33B54463B700}" srcOrd="0" destOrd="0" presId="urn:microsoft.com/office/officeart/2005/8/layout/hList1"/>
    <dgm:cxn modelId="{77183FEE-FC27-F64C-8028-611B4A2AB2BE}" type="presParOf" srcId="{714C74C6-B95A-5A4E-ACCB-04587252E717}" destId="{69216E34-F49F-D74F-9C22-EFDB08F2C0EF}" srcOrd="1" destOrd="0" presId="urn:microsoft.com/office/officeart/2005/8/layout/hList1"/>
    <dgm:cxn modelId="{9A0083E7-428D-B946-ACC3-B9E4B746D61D}" type="presParOf" srcId="{49A06D09-CAEF-0C4A-B29F-5C8EC32D58C6}" destId="{2CE50720-C532-6B4F-B959-ED7394523571}" srcOrd="1" destOrd="0" presId="urn:microsoft.com/office/officeart/2005/8/layout/hList1"/>
    <dgm:cxn modelId="{01A1CA02-A022-A749-8F60-76F6B8650EC7}" type="presParOf" srcId="{49A06D09-CAEF-0C4A-B29F-5C8EC32D58C6}" destId="{C774E6C1-08E5-1642-BF6D-E44FC568719F}" srcOrd="2" destOrd="0" presId="urn:microsoft.com/office/officeart/2005/8/layout/hList1"/>
    <dgm:cxn modelId="{A56AE6AF-94EE-C147-B2C6-E8C81DE72AC8}" type="presParOf" srcId="{C774E6C1-08E5-1642-BF6D-E44FC568719F}" destId="{FC877CC8-A541-1F43-B625-A98CB8DBC530}" srcOrd="0" destOrd="0" presId="urn:microsoft.com/office/officeart/2005/8/layout/hList1"/>
    <dgm:cxn modelId="{6EAEAB5A-A833-D141-B066-799F1AFBA33D}" type="presParOf" srcId="{C774E6C1-08E5-1642-BF6D-E44FC568719F}" destId="{10DFB8C4-10E9-3F4F-BE5A-50099BD0EA9D}" srcOrd="1" destOrd="0" presId="urn:microsoft.com/office/officeart/2005/8/layout/hList1"/>
    <dgm:cxn modelId="{00B38057-8EF8-8741-BA20-522E234E22C9}" type="presParOf" srcId="{49A06D09-CAEF-0C4A-B29F-5C8EC32D58C6}" destId="{0C04B046-5D8E-7241-90CB-501D911786F7}" srcOrd="3" destOrd="0" presId="urn:microsoft.com/office/officeart/2005/8/layout/hList1"/>
    <dgm:cxn modelId="{24C3260E-FD10-E447-8F2D-38C8BA793172}" type="presParOf" srcId="{49A06D09-CAEF-0C4A-B29F-5C8EC32D58C6}" destId="{B823C35D-9054-F14B-86D7-241C97029101}" srcOrd="4" destOrd="0" presId="urn:microsoft.com/office/officeart/2005/8/layout/hList1"/>
    <dgm:cxn modelId="{9C55107C-A2BD-B243-BCBE-8F58649FC691}" type="presParOf" srcId="{B823C35D-9054-F14B-86D7-241C97029101}" destId="{EA3F99CA-2D9E-C041-9754-A4EDF4558B95}" srcOrd="0" destOrd="0" presId="urn:microsoft.com/office/officeart/2005/8/layout/hList1"/>
    <dgm:cxn modelId="{F9E3C25D-D065-0C43-AE11-507B71C91B95}" type="presParOf" srcId="{B823C35D-9054-F14B-86D7-241C97029101}" destId="{424A2E1E-1FCD-C740-A48A-B6C408AE0B11}"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1A43BC6-89FC-F64A-894D-FDCECDA1983F}" type="doc">
      <dgm:prSet loTypeId="urn:microsoft.com/office/officeart/2005/8/layout/radial6" loCatId="" qsTypeId="urn:microsoft.com/office/officeart/2005/8/quickstyle/simple1" qsCatId="simple" csTypeId="urn:microsoft.com/office/officeart/2005/8/colors/colorful1" csCatId="colorful" phldr="1"/>
      <dgm:spPr/>
      <dgm:t>
        <a:bodyPr/>
        <a:lstStyle/>
        <a:p>
          <a:endParaRPr lang="es-MX"/>
        </a:p>
      </dgm:t>
    </dgm:pt>
    <dgm:pt modelId="{1B865A0A-4DAE-D941-BBCE-09D79643EC2C}">
      <dgm:prSet phldrT="[Texto]" custT="1"/>
      <dgm:spPr/>
      <dgm:t>
        <a:bodyPr/>
        <a:lstStyle/>
        <a:p>
          <a:r>
            <a:rPr lang="es-MX" sz="2000" dirty="0">
              <a:solidFill>
                <a:schemeClr val="tx1"/>
              </a:solidFill>
            </a:rPr>
            <a:t>Diversidad</a:t>
          </a:r>
        </a:p>
      </dgm:t>
    </dgm:pt>
    <dgm:pt modelId="{D2970C18-B568-404A-BC32-29E841708E1A}" type="parTrans" cxnId="{5E7CE0E2-C3DD-B848-A4C6-E305045D1596}">
      <dgm:prSet/>
      <dgm:spPr/>
      <dgm:t>
        <a:bodyPr/>
        <a:lstStyle/>
        <a:p>
          <a:endParaRPr lang="es-MX" sz="2400">
            <a:solidFill>
              <a:schemeClr val="tx1"/>
            </a:solidFill>
          </a:endParaRPr>
        </a:p>
      </dgm:t>
    </dgm:pt>
    <dgm:pt modelId="{AB1A730A-2367-0D45-BEAC-D4C16F1E641A}" type="sibTrans" cxnId="{5E7CE0E2-C3DD-B848-A4C6-E305045D1596}">
      <dgm:prSet/>
      <dgm:spPr/>
      <dgm:t>
        <a:bodyPr/>
        <a:lstStyle/>
        <a:p>
          <a:endParaRPr lang="es-MX" sz="2400">
            <a:solidFill>
              <a:schemeClr val="tx1"/>
            </a:solidFill>
          </a:endParaRPr>
        </a:p>
      </dgm:t>
    </dgm:pt>
    <dgm:pt modelId="{9A0E2E2F-A273-374A-9922-719D408842B2}">
      <dgm:prSet phldrT="[Texto]" custT="1"/>
      <dgm:spPr/>
      <dgm:t>
        <a:bodyPr/>
        <a:lstStyle/>
        <a:p>
          <a:r>
            <a:rPr lang="es-MX" sz="1400" dirty="0">
              <a:solidFill>
                <a:schemeClr val="tx1"/>
              </a:solidFill>
            </a:rPr>
            <a:t>Género</a:t>
          </a:r>
        </a:p>
      </dgm:t>
    </dgm:pt>
    <dgm:pt modelId="{193C14B6-5FA4-DD40-8A56-0E8BCEBA9BF1}" type="parTrans" cxnId="{FBD8D9DD-5E47-EE47-9396-405B26DF411D}">
      <dgm:prSet/>
      <dgm:spPr/>
      <dgm:t>
        <a:bodyPr/>
        <a:lstStyle/>
        <a:p>
          <a:endParaRPr lang="es-MX" sz="2400">
            <a:solidFill>
              <a:schemeClr val="tx1"/>
            </a:solidFill>
          </a:endParaRPr>
        </a:p>
      </dgm:t>
    </dgm:pt>
    <dgm:pt modelId="{FEF80BE5-A3D0-9149-A018-ED965048EABA}" type="sibTrans" cxnId="{FBD8D9DD-5E47-EE47-9396-405B26DF411D}">
      <dgm:prSet/>
      <dgm:spPr/>
      <dgm:t>
        <a:bodyPr/>
        <a:lstStyle/>
        <a:p>
          <a:endParaRPr lang="es-MX" sz="2400">
            <a:solidFill>
              <a:schemeClr val="tx1"/>
            </a:solidFill>
          </a:endParaRPr>
        </a:p>
      </dgm:t>
    </dgm:pt>
    <dgm:pt modelId="{B659612A-DE16-E848-9AB6-6FD1BE14819C}">
      <dgm:prSet phldrT="[Texto]" custT="1"/>
      <dgm:spPr/>
      <dgm:t>
        <a:bodyPr/>
        <a:lstStyle/>
        <a:p>
          <a:r>
            <a:rPr lang="es-MX" sz="1400" dirty="0">
              <a:solidFill>
                <a:schemeClr val="tx1"/>
              </a:solidFill>
            </a:rPr>
            <a:t>Edad</a:t>
          </a:r>
        </a:p>
      </dgm:t>
    </dgm:pt>
    <dgm:pt modelId="{9479DB7F-A3F4-0647-BC7B-E5E6429C71AE}" type="parTrans" cxnId="{5B9B8C0F-4C45-D346-879A-E4280C2F70D4}">
      <dgm:prSet/>
      <dgm:spPr/>
      <dgm:t>
        <a:bodyPr/>
        <a:lstStyle/>
        <a:p>
          <a:endParaRPr lang="es-MX" sz="2400">
            <a:solidFill>
              <a:schemeClr val="tx1"/>
            </a:solidFill>
          </a:endParaRPr>
        </a:p>
      </dgm:t>
    </dgm:pt>
    <dgm:pt modelId="{DE7C4922-01C9-FC48-A766-01B22E96B838}" type="sibTrans" cxnId="{5B9B8C0F-4C45-D346-879A-E4280C2F70D4}">
      <dgm:prSet/>
      <dgm:spPr/>
      <dgm:t>
        <a:bodyPr/>
        <a:lstStyle/>
        <a:p>
          <a:endParaRPr lang="es-MX" sz="2400">
            <a:solidFill>
              <a:schemeClr val="tx1"/>
            </a:solidFill>
          </a:endParaRPr>
        </a:p>
      </dgm:t>
    </dgm:pt>
    <dgm:pt modelId="{1FE9813E-1655-714C-B2D9-C12197AA7D24}">
      <dgm:prSet phldrT="[Texto]" custT="1"/>
      <dgm:spPr/>
      <dgm:t>
        <a:bodyPr/>
        <a:lstStyle/>
        <a:p>
          <a:r>
            <a:rPr lang="es-MX" sz="1400" dirty="0">
              <a:solidFill>
                <a:schemeClr val="tx1"/>
              </a:solidFill>
            </a:rPr>
            <a:t>Clase Social</a:t>
          </a:r>
        </a:p>
      </dgm:t>
    </dgm:pt>
    <dgm:pt modelId="{5F9C90B4-DAED-4D4C-B29C-C450649BE767}" type="parTrans" cxnId="{31344088-1965-1A41-8C62-7D22F6CC1267}">
      <dgm:prSet/>
      <dgm:spPr/>
      <dgm:t>
        <a:bodyPr/>
        <a:lstStyle/>
        <a:p>
          <a:endParaRPr lang="es-MX" sz="2400">
            <a:solidFill>
              <a:schemeClr val="tx1"/>
            </a:solidFill>
          </a:endParaRPr>
        </a:p>
      </dgm:t>
    </dgm:pt>
    <dgm:pt modelId="{7EBDA70F-8621-B448-9142-EF23668EBAF4}" type="sibTrans" cxnId="{31344088-1965-1A41-8C62-7D22F6CC1267}">
      <dgm:prSet/>
      <dgm:spPr/>
      <dgm:t>
        <a:bodyPr/>
        <a:lstStyle/>
        <a:p>
          <a:endParaRPr lang="es-MX" sz="2400">
            <a:solidFill>
              <a:schemeClr val="tx1"/>
            </a:solidFill>
          </a:endParaRPr>
        </a:p>
      </dgm:t>
    </dgm:pt>
    <dgm:pt modelId="{DF4C84C7-E602-3243-BAAB-515936E7F099}">
      <dgm:prSet phldrT="[Texto]" custT="1"/>
      <dgm:spPr/>
      <dgm:t>
        <a:bodyPr/>
        <a:lstStyle/>
        <a:p>
          <a:r>
            <a:rPr lang="es-MX" sz="1400" dirty="0">
              <a:solidFill>
                <a:schemeClr val="tx1"/>
              </a:solidFill>
            </a:rPr>
            <a:t>Aspecto Físico</a:t>
          </a:r>
        </a:p>
      </dgm:t>
    </dgm:pt>
    <dgm:pt modelId="{36B116FB-0E36-4246-9698-91995A89725B}" type="parTrans" cxnId="{350C3BA3-D863-474F-AB68-C5A3CFF8A945}">
      <dgm:prSet/>
      <dgm:spPr/>
      <dgm:t>
        <a:bodyPr/>
        <a:lstStyle/>
        <a:p>
          <a:endParaRPr lang="es-MX" sz="2400">
            <a:solidFill>
              <a:schemeClr val="tx1"/>
            </a:solidFill>
          </a:endParaRPr>
        </a:p>
      </dgm:t>
    </dgm:pt>
    <dgm:pt modelId="{BBA25C4A-C8A1-6D44-A10A-F63B19987FE5}" type="sibTrans" cxnId="{350C3BA3-D863-474F-AB68-C5A3CFF8A945}">
      <dgm:prSet/>
      <dgm:spPr/>
      <dgm:t>
        <a:bodyPr/>
        <a:lstStyle/>
        <a:p>
          <a:endParaRPr lang="es-MX" sz="2400">
            <a:solidFill>
              <a:schemeClr val="tx1"/>
            </a:solidFill>
          </a:endParaRPr>
        </a:p>
      </dgm:t>
    </dgm:pt>
    <dgm:pt modelId="{659F0B8D-EE5D-0B4E-871C-77D61D1B81AD}">
      <dgm:prSet custT="1"/>
      <dgm:spPr/>
      <dgm:t>
        <a:bodyPr/>
        <a:lstStyle/>
        <a:p>
          <a:r>
            <a:rPr lang="es-MX" sz="1400" dirty="0">
              <a:solidFill>
                <a:schemeClr val="tx1"/>
              </a:solidFill>
            </a:rPr>
            <a:t>Etnia</a:t>
          </a:r>
        </a:p>
      </dgm:t>
    </dgm:pt>
    <dgm:pt modelId="{DA3327C0-6947-B740-8CC1-ECA8C05396F0}" type="parTrans" cxnId="{FFB299FE-F775-914E-98BC-3721F0F580DA}">
      <dgm:prSet/>
      <dgm:spPr/>
      <dgm:t>
        <a:bodyPr/>
        <a:lstStyle/>
        <a:p>
          <a:endParaRPr lang="es-MX" sz="2400">
            <a:solidFill>
              <a:schemeClr val="tx1"/>
            </a:solidFill>
          </a:endParaRPr>
        </a:p>
      </dgm:t>
    </dgm:pt>
    <dgm:pt modelId="{E3247BAB-5AAE-5B4F-920D-AE358F6E687E}" type="sibTrans" cxnId="{FFB299FE-F775-914E-98BC-3721F0F580DA}">
      <dgm:prSet/>
      <dgm:spPr/>
      <dgm:t>
        <a:bodyPr/>
        <a:lstStyle/>
        <a:p>
          <a:endParaRPr lang="es-MX" sz="2400">
            <a:solidFill>
              <a:schemeClr val="tx1"/>
            </a:solidFill>
          </a:endParaRPr>
        </a:p>
      </dgm:t>
    </dgm:pt>
    <dgm:pt modelId="{ACBB413D-45F4-A141-9B03-E4463AC31E5B}">
      <dgm:prSet custT="1"/>
      <dgm:spPr/>
      <dgm:t>
        <a:bodyPr/>
        <a:lstStyle/>
        <a:p>
          <a:r>
            <a:rPr lang="es-MX" sz="1400" dirty="0">
              <a:solidFill>
                <a:schemeClr val="tx1"/>
              </a:solidFill>
            </a:rPr>
            <a:t>Lengua</a:t>
          </a:r>
        </a:p>
      </dgm:t>
    </dgm:pt>
    <dgm:pt modelId="{0160AD51-B536-F742-BA47-00146607A5A2}" type="parTrans" cxnId="{9296C679-C601-AF4D-890D-A8AA9D45A7E2}">
      <dgm:prSet/>
      <dgm:spPr/>
      <dgm:t>
        <a:bodyPr/>
        <a:lstStyle/>
        <a:p>
          <a:endParaRPr lang="es-MX" sz="2400">
            <a:solidFill>
              <a:schemeClr val="tx1"/>
            </a:solidFill>
          </a:endParaRPr>
        </a:p>
      </dgm:t>
    </dgm:pt>
    <dgm:pt modelId="{1F57E88E-1334-4E42-B35F-F27D2C2D136C}" type="sibTrans" cxnId="{9296C679-C601-AF4D-890D-A8AA9D45A7E2}">
      <dgm:prSet/>
      <dgm:spPr/>
      <dgm:t>
        <a:bodyPr/>
        <a:lstStyle/>
        <a:p>
          <a:endParaRPr lang="es-MX" sz="2400">
            <a:solidFill>
              <a:schemeClr val="tx1"/>
            </a:solidFill>
          </a:endParaRPr>
        </a:p>
      </dgm:t>
    </dgm:pt>
    <dgm:pt modelId="{B5304E3A-03F4-7140-A795-9BF3F6CA44E3}">
      <dgm:prSet custT="1"/>
      <dgm:spPr/>
      <dgm:t>
        <a:bodyPr/>
        <a:lstStyle/>
        <a:p>
          <a:r>
            <a:rPr lang="es-MX" sz="1400" dirty="0">
              <a:solidFill>
                <a:schemeClr val="tx1"/>
              </a:solidFill>
            </a:rPr>
            <a:t>Religión</a:t>
          </a:r>
        </a:p>
      </dgm:t>
    </dgm:pt>
    <dgm:pt modelId="{4B126A29-EBBC-CE45-9747-5027C33E41FB}" type="parTrans" cxnId="{62E047EF-674F-A547-862B-01BB4136C4F6}">
      <dgm:prSet/>
      <dgm:spPr/>
      <dgm:t>
        <a:bodyPr/>
        <a:lstStyle/>
        <a:p>
          <a:endParaRPr lang="es-MX" sz="2400">
            <a:solidFill>
              <a:schemeClr val="tx1"/>
            </a:solidFill>
          </a:endParaRPr>
        </a:p>
      </dgm:t>
    </dgm:pt>
    <dgm:pt modelId="{E5EB0D42-00E2-734E-BE86-2F0EEE8C6D13}" type="sibTrans" cxnId="{62E047EF-674F-A547-862B-01BB4136C4F6}">
      <dgm:prSet/>
      <dgm:spPr/>
      <dgm:t>
        <a:bodyPr/>
        <a:lstStyle/>
        <a:p>
          <a:endParaRPr lang="es-MX" sz="2400">
            <a:solidFill>
              <a:schemeClr val="tx1"/>
            </a:solidFill>
          </a:endParaRPr>
        </a:p>
      </dgm:t>
    </dgm:pt>
    <dgm:pt modelId="{75D7D852-D389-EA42-AB22-4A5036A8FF77}">
      <dgm:prSet custT="1"/>
      <dgm:spPr/>
      <dgm:t>
        <a:bodyPr/>
        <a:lstStyle/>
        <a:p>
          <a:r>
            <a:rPr lang="es-MX" sz="1100" dirty="0">
              <a:solidFill>
                <a:schemeClr val="tx1"/>
              </a:solidFill>
            </a:rPr>
            <a:t>Discapacidad</a:t>
          </a:r>
        </a:p>
      </dgm:t>
    </dgm:pt>
    <dgm:pt modelId="{0AF26A72-131A-E648-A074-12DA04580307}" type="parTrans" cxnId="{71C4B028-B76F-D440-95A9-BAEA113626EB}">
      <dgm:prSet/>
      <dgm:spPr/>
      <dgm:t>
        <a:bodyPr/>
        <a:lstStyle/>
        <a:p>
          <a:endParaRPr lang="es-MX" sz="2400">
            <a:solidFill>
              <a:schemeClr val="tx1"/>
            </a:solidFill>
          </a:endParaRPr>
        </a:p>
      </dgm:t>
    </dgm:pt>
    <dgm:pt modelId="{372537DC-8D0E-0B45-91DD-40563DAD473F}" type="sibTrans" cxnId="{71C4B028-B76F-D440-95A9-BAEA113626EB}">
      <dgm:prSet/>
      <dgm:spPr/>
      <dgm:t>
        <a:bodyPr/>
        <a:lstStyle/>
        <a:p>
          <a:endParaRPr lang="es-MX" sz="2400">
            <a:solidFill>
              <a:schemeClr val="tx1"/>
            </a:solidFill>
          </a:endParaRPr>
        </a:p>
      </dgm:t>
    </dgm:pt>
    <dgm:pt modelId="{D7CCA97C-8702-FC40-AE76-949F91FC6E53}" type="pres">
      <dgm:prSet presAssocID="{01A43BC6-89FC-F64A-894D-FDCECDA1983F}" presName="Name0" presStyleCnt="0">
        <dgm:presLayoutVars>
          <dgm:chMax val="1"/>
          <dgm:dir/>
          <dgm:animLvl val="ctr"/>
          <dgm:resizeHandles val="exact"/>
        </dgm:presLayoutVars>
      </dgm:prSet>
      <dgm:spPr/>
    </dgm:pt>
    <dgm:pt modelId="{E83E91C7-BB8C-624B-9674-AD4AB1FFF09E}" type="pres">
      <dgm:prSet presAssocID="{1B865A0A-4DAE-D941-BBCE-09D79643EC2C}" presName="centerShape" presStyleLbl="node0" presStyleIdx="0" presStyleCnt="1" custScaleX="131378"/>
      <dgm:spPr/>
    </dgm:pt>
    <dgm:pt modelId="{FF1DF312-897F-8D4E-847A-871F4F507FB6}" type="pres">
      <dgm:prSet presAssocID="{9A0E2E2F-A273-374A-9922-719D408842B2}" presName="node" presStyleLbl="node1" presStyleIdx="0" presStyleCnt="8">
        <dgm:presLayoutVars>
          <dgm:bulletEnabled val="1"/>
        </dgm:presLayoutVars>
      </dgm:prSet>
      <dgm:spPr/>
    </dgm:pt>
    <dgm:pt modelId="{471DE44F-B15E-544F-8FA7-6E081308013D}" type="pres">
      <dgm:prSet presAssocID="{9A0E2E2F-A273-374A-9922-719D408842B2}" presName="dummy" presStyleCnt="0"/>
      <dgm:spPr/>
    </dgm:pt>
    <dgm:pt modelId="{16BA6213-E2EB-A54E-904A-A5302039CC07}" type="pres">
      <dgm:prSet presAssocID="{FEF80BE5-A3D0-9149-A018-ED965048EABA}" presName="sibTrans" presStyleLbl="sibTrans2D1" presStyleIdx="0" presStyleCnt="8"/>
      <dgm:spPr/>
    </dgm:pt>
    <dgm:pt modelId="{F4C9CB7D-DA87-BB44-8A15-20A211CA7619}" type="pres">
      <dgm:prSet presAssocID="{B659612A-DE16-E848-9AB6-6FD1BE14819C}" presName="node" presStyleLbl="node1" presStyleIdx="1" presStyleCnt="8">
        <dgm:presLayoutVars>
          <dgm:bulletEnabled val="1"/>
        </dgm:presLayoutVars>
      </dgm:prSet>
      <dgm:spPr/>
    </dgm:pt>
    <dgm:pt modelId="{D43A2189-C477-FE42-A493-55315226EBEB}" type="pres">
      <dgm:prSet presAssocID="{B659612A-DE16-E848-9AB6-6FD1BE14819C}" presName="dummy" presStyleCnt="0"/>
      <dgm:spPr/>
    </dgm:pt>
    <dgm:pt modelId="{3B1C244A-E776-A04C-8503-8349F93C8978}" type="pres">
      <dgm:prSet presAssocID="{DE7C4922-01C9-FC48-A766-01B22E96B838}" presName="sibTrans" presStyleLbl="sibTrans2D1" presStyleIdx="1" presStyleCnt="8"/>
      <dgm:spPr/>
    </dgm:pt>
    <dgm:pt modelId="{95A170DA-5D92-334F-B818-F9460A097210}" type="pres">
      <dgm:prSet presAssocID="{75D7D852-D389-EA42-AB22-4A5036A8FF77}" presName="node" presStyleLbl="node1" presStyleIdx="2" presStyleCnt="8" custScaleX="147551">
        <dgm:presLayoutVars>
          <dgm:bulletEnabled val="1"/>
        </dgm:presLayoutVars>
      </dgm:prSet>
      <dgm:spPr/>
    </dgm:pt>
    <dgm:pt modelId="{F47F16F6-468F-7549-8846-57EBC5A37375}" type="pres">
      <dgm:prSet presAssocID="{75D7D852-D389-EA42-AB22-4A5036A8FF77}" presName="dummy" presStyleCnt="0"/>
      <dgm:spPr/>
    </dgm:pt>
    <dgm:pt modelId="{45E9DA13-C7E7-C34C-BF8C-A4D87101BA6C}" type="pres">
      <dgm:prSet presAssocID="{372537DC-8D0E-0B45-91DD-40563DAD473F}" presName="sibTrans" presStyleLbl="sibTrans2D1" presStyleIdx="2" presStyleCnt="8"/>
      <dgm:spPr/>
    </dgm:pt>
    <dgm:pt modelId="{FD0C01D5-37A8-434A-8313-74237AE151B4}" type="pres">
      <dgm:prSet presAssocID="{B5304E3A-03F4-7140-A795-9BF3F6CA44E3}" presName="node" presStyleLbl="node1" presStyleIdx="3" presStyleCnt="8">
        <dgm:presLayoutVars>
          <dgm:bulletEnabled val="1"/>
        </dgm:presLayoutVars>
      </dgm:prSet>
      <dgm:spPr/>
    </dgm:pt>
    <dgm:pt modelId="{1522DFE0-B729-7C46-8729-01F2284677B7}" type="pres">
      <dgm:prSet presAssocID="{B5304E3A-03F4-7140-A795-9BF3F6CA44E3}" presName="dummy" presStyleCnt="0"/>
      <dgm:spPr/>
    </dgm:pt>
    <dgm:pt modelId="{4A80D17E-21A7-0647-BD7E-41D4169E2407}" type="pres">
      <dgm:prSet presAssocID="{E5EB0D42-00E2-734E-BE86-2F0EEE8C6D13}" presName="sibTrans" presStyleLbl="sibTrans2D1" presStyleIdx="3" presStyleCnt="8"/>
      <dgm:spPr/>
    </dgm:pt>
    <dgm:pt modelId="{DB642C11-272C-2B43-A72F-90F699BB00EE}" type="pres">
      <dgm:prSet presAssocID="{ACBB413D-45F4-A141-9B03-E4463AC31E5B}" presName="node" presStyleLbl="node1" presStyleIdx="4" presStyleCnt="8">
        <dgm:presLayoutVars>
          <dgm:bulletEnabled val="1"/>
        </dgm:presLayoutVars>
      </dgm:prSet>
      <dgm:spPr/>
    </dgm:pt>
    <dgm:pt modelId="{079B940F-4BA1-7C4C-8227-02E8E8B6CC3B}" type="pres">
      <dgm:prSet presAssocID="{ACBB413D-45F4-A141-9B03-E4463AC31E5B}" presName="dummy" presStyleCnt="0"/>
      <dgm:spPr/>
    </dgm:pt>
    <dgm:pt modelId="{1ECBA4B6-944D-3548-9E6B-BA561C32B1B4}" type="pres">
      <dgm:prSet presAssocID="{1F57E88E-1334-4E42-B35F-F27D2C2D136C}" presName="sibTrans" presStyleLbl="sibTrans2D1" presStyleIdx="4" presStyleCnt="8"/>
      <dgm:spPr/>
    </dgm:pt>
    <dgm:pt modelId="{C76687FD-1AC9-7A4D-B49F-0D4A8A6088C4}" type="pres">
      <dgm:prSet presAssocID="{659F0B8D-EE5D-0B4E-871C-77D61D1B81AD}" presName="node" presStyleLbl="node1" presStyleIdx="5" presStyleCnt="8">
        <dgm:presLayoutVars>
          <dgm:bulletEnabled val="1"/>
        </dgm:presLayoutVars>
      </dgm:prSet>
      <dgm:spPr/>
    </dgm:pt>
    <dgm:pt modelId="{0C2918A3-44EA-614F-9144-0F565375E218}" type="pres">
      <dgm:prSet presAssocID="{659F0B8D-EE5D-0B4E-871C-77D61D1B81AD}" presName="dummy" presStyleCnt="0"/>
      <dgm:spPr/>
    </dgm:pt>
    <dgm:pt modelId="{77458205-2B41-204C-97D0-D7D523659E65}" type="pres">
      <dgm:prSet presAssocID="{E3247BAB-5AAE-5B4F-920D-AE358F6E687E}" presName="sibTrans" presStyleLbl="sibTrans2D1" presStyleIdx="5" presStyleCnt="8"/>
      <dgm:spPr/>
    </dgm:pt>
    <dgm:pt modelId="{F5B9EB9B-263F-494A-B276-536B659D2EDE}" type="pres">
      <dgm:prSet presAssocID="{1FE9813E-1655-714C-B2D9-C12197AA7D24}" presName="node" presStyleLbl="node1" presStyleIdx="6" presStyleCnt="8">
        <dgm:presLayoutVars>
          <dgm:bulletEnabled val="1"/>
        </dgm:presLayoutVars>
      </dgm:prSet>
      <dgm:spPr/>
    </dgm:pt>
    <dgm:pt modelId="{A4B098AD-0EDC-7745-AA20-92664FF0ECA6}" type="pres">
      <dgm:prSet presAssocID="{1FE9813E-1655-714C-B2D9-C12197AA7D24}" presName="dummy" presStyleCnt="0"/>
      <dgm:spPr/>
    </dgm:pt>
    <dgm:pt modelId="{594E7991-A2DD-604C-ADAC-34401C07D3CF}" type="pres">
      <dgm:prSet presAssocID="{7EBDA70F-8621-B448-9142-EF23668EBAF4}" presName="sibTrans" presStyleLbl="sibTrans2D1" presStyleIdx="6" presStyleCnt="8"/>
      <dgm:spPr/>
    </dgm:pt>
    <dgm:pt modelId="{065B3724-AA67-C04B-AE97-093E2FE52E00}" type="pres">
      <dgm:prSet presAssocID="{DF4C84C7-E602-3243-BAAB-515936E7F099}" presName="node" presStyleLbl="node1" presStyleIdx="7" presStyleCnt="8">
        <dgm:presLayoutVars>
          <dgm:bulletEnabled val="1"/>
        </dgm:presLayoutVars>
      </dgm:prSet>
      <dgm:spPr/>
    </dgm:pt>
    <dgm:pt modelId="{A6D93791-51AE-994D-8BC1-4462E72F9C93}" type="pres">
      <dgm:prSet presAssocID="{DF4C84C7-E602-3243-BAAB-515936E7F099}" presName="dummy" presStyleCnt="0"/>
      <dgm:spPr/>
    </dgm:pt>
    <dgm:pt modelId="{F36818AD-5DAB-4A47-AE1D-5D7223CCC295}" type="pres">
      <dgm:prSet presAssocID="{BBA25C4A-C8A1-6D44-A10A-F63B19987FE5}" presName="sibTrans" presStyleLbl="sibTrans2D1" presStyleIdx="7" presStyleCnt="8"/>
      <dgm:spPr/>
    </dgm:pt>
  </dgm:ptLst>
  <dgm:cxnLst>
    <dgm:cxn modelId="{4D44300F-7A8D-AF4B-AAA0-962010991465}" type="presOf" srcId="{B5304E3A-03F4-7140-A795-9BF3F6CA44E3}" destId="{FD0C01D5-37A8-434A-8313-74237AE151B4}" srcOrd="0" destOrd="0" presId="urn:microsoft.com/office/officeart/2005/8/layout/radial6"/>
    <dgm:cxn modelId="{5B9B8C0F-4C45-D346-879A-E4280C2F70D4}" srcId="{1B865A0A-4DAE-D941-BBCE-09D79643EC2C}" destId="{B659612A-DE16-E848-9AB6-6FD1BE14819C}" srcOrd="1" destOrd="0" parTransId="{9479DB7F-A3F4-0647-BC7B-E5E6429C71AE}" sibTransId="{DE7C4922-01C9-FC48-A766-01B22E96B838}"/>
    <dgm:cxn modelId="{215E9B12-980B-9A43-89AF-20D9D1363C6B}" type="presOf" srcId="{1F57E88E-1334-4E42-B35F-F27D2C2D136C}" destId="{1ECBA4B6-944D-3548-9E6B-BA561C32B1B4}" srcOrd="0" destOrd="0" presId="urn:microsoft.com/office/officeart/2005/8/layout/radial6"/>
    <dgm:cxn modelId="{30E36815-7A27-E744-93A9-ACCD3D78EA51}" type="presOf" srcId="{7EBDA70F-8621-B448-9142-EF23668EBAF4}" destId="{594E7991-A2DD-604C-ADAC-34401C07D3CF}" srcOrd="0" destOrd="0" presId="urn:microsoft.com/office/officeart/2005/8/layout/radial6"/>
    <dgm:cxn modelId="{71C4B028-B76F-D440-95A9-BAEA113626EB}" srcId="{1B865A0A-4DAE-D941-BBCE-09D79643EC2C}" destId="{75D7D852-D389-EA42-AB22-4A5036A8FF77}" srcOrd="2" destOrd="0" parTransId="{0AF26A72-131A-E648-A074-12DA04580307}" sibTransId="{372537DC-8D0E-0B45-91DD-40563DAD473F}"/>
    <dgm:cxn modelId="{40996343-CCFE-F240-8D17-0A1724719B64}" type="presOf" srcId="{E3247BAB-5AAE-5B4F-920D-AE358F6E687E}" destId="{77458205-2B41-204C-97D0-D7D523659E65}" srcOrd="0" destOrd="0" presId="urn:microsoft.com/office/officeart/2005/8/layout/radial6"/>
    <dgm:cxn modelId="{F8D01547-0672-C641-9F19-C2E19F163111}" type="presOf" srcId="{9A0E2E2F-A273-374A-9922-719D408842B2}" destId="{FF1DF312-897F-8D4E-847A-871F4F507FB6}" srcOrd="0" destOrd="0" presId="urn:microsoft.com/office/officeart/2005/8/layout/radial6"/>
    <dgm:cxn modelId="{B464354F-B98C-9740-8DD6-A3A8EA3BD575}" type="presOf" srcId="{FEF80BE5-A3D0-9149-A018-ED965048EABA}" destId="{16BA6213-E2EB-A54E-904A-A5302039CC07}" srcOrd="0" destOrd="0" presId="urn:microsoft.com/office/officeart/2005/8/layout/radial6"/>
    <dgm:cxn modelId="{D0944957-40FF-624F-8E29-49BB7C43CA66}" type="presOf" srcId="{372537DC-8D0E-0B45-91DD-40563DAD473F}" destId="{45E9DA13-C7E7-C34C-BF8C-A4D87101BA6C}" srcOrd="0" destOrd="0" presId="urn:microsoft.com/office/officeart/2005/8/layout/radial6"/>
    <dgm:cxn modelId="{702E6F67-800B-5744-AF31-FC30DB5E023C}" type="presOf" srcId="{DF4C84C7-E602-3243-BAAB-515936E7F099}" destId="{065B3724-AA67-C04B-AE97-093E2FE52E00}" srcOrd="0" destOrd="0" presId="urn:microsoft.com/office/officeart/2005/8/layout/radial6"/>
    <dgm:cxn modelId="{9296C679-C601-AF4D-890D-A8AA9D45A7E2}" srcId="{1B865A0A-4DAE-D941-BBCE-09D79643EC2C}" destId="{ACBB413D-45F4-A141-9B03-E4463AC31E5B}" srcOrd="4" destOrd="0" parTransId="{0160AD51-B536-F742-BA47-00146607A5A2}" sibTransId="{1F57E88E-1334-4E42-B35F-F27D2C2D136C}"/>
    <dgm:cxn modelId="{87B6FD79-689B-0C49-A55C-75C3E2C39968}" type="presOf" srcId="{1FE9813E-1655-714C-B2D9-C12197AA7D24}" destId="{F5B9EB9B-263F-494A-B276-536B659D2EDE}" srcOrd="0" destOrd="0" presId="urn:microsoft.com/office/officeart/2005/8/layout/radial6"/>
    <dgm:cxn modelId="{FF43D081-7586-514C-885F-9B5AE534E48E}" type="presOf" srcId="{E5EB0D42-00E2-734E-BE86-2F0EEE8C6D13}" destId="{4A80D17E-21A7-0647-BD7E-41D4169E2407}" srcOrd="0" destOrd="0" presId="urn:microsoft.com/office/officeart/2005/8/layout/radial6"/>
    <dgm:cxn modelId="{C37C4C86-092E-EB4E-97B2-0A0495B25E74}" type="presOf" srcId="{01A43BC6-89FC-F64A-894D-FDCECDA1983F}" destId="{D7CCA97C-8702-FC40-AE76-949F91FC6E53}" srcOrd="0" destOrd="0" presId="urn:microsoft.com/office/officeart/2005/8/layout/radial6"/>
    <dgm:cxn modelId="{31344088-1965-1A41-8C62-7D22F6CC1267}" srcId="{1B865A0A-4DAE-D941-BBCE-09D79643EC2C}" destId="{1FE9813E-1655-714C-B2D9-C12197AA7D24}" srcOrd="6" destOrd="0" parTransId="{5F9C90B4-DAED-4D4C-B29C-C450649BE767}" sibTransId="{7EBDA70F-8621-B448-9142-EF23668EBAF4}"/>
    <dgm:cxn modelId="{42CD8B9C-9348-3348-AB0A-1904F4C04E49}" type="presOf" srcId="{BBA25C4A-C8A1-6D44-A10A-F63B19987FE5}" destId="{F36818AD-5DAB-4A47-AE1D-5D7223CCC295}" srcOrd="0" destOrd="0" presId="urn:microsoft.com/office/officeart/2005/8/layout/radial6"/>
    <dgm:cxn modelId="{350C3BA3-D863-474F-AB68-C5A3CFF8A945}" srcId="{1B865A0A-4DAE-D941-BBCE-09D79643EC2C}" destId="{DF4C84C7-E602-3243-BAAB-515936E7F099}" srcOrd="7" destOrd="0" parTransId="{36B116FB-0E36-4246-9698-91995A89725B}" sibTransId="{BBA25C4A-C8A1-6D44-A10A-F63B19987FE5}"/>
    <dgm:cxn modelId="{012C0CA7-32CB-E943-BC3D-787701275D84}" type="presOf" srcId="{1B865A0A-4DAE-D941-BBCE-09D79643EC2C}" destId="{E83E91C7-BB8C-624B-9674-AD4AB1FFF09E}" srcOrd="0" destOrd="0" presId="urn:microsoft.com/office/officeart/2005/8/layout/radial6"/>
    <dgm:cxn modelId="{3235E2B2-0B87-274F-9C83-6CE2D3384882}" type="presOf" srcId="{659F0B8D-EE5D-0B4E-871C-77D61D1B81AD}" destId="{C76687FD-1AC9-7A4D-B49F-0D4A8A6088C4}" srcOrd="0" destOrd="0" presId="urn:microsoft.com/office/officeart/2005/8/layout/radial6"/>
    <dgm:cxn modelId="{3BE45BBC-6554-234A-9710-229A849494BB}" type="presOf" srcId="{75D7D852-D389-EA42-AB22-4A5036A8FF77}" destId="{95A170DA-5D92-334F-B818-F9460A097210}" srcOrd="0" destOrd="0" presId="urn:microsoft.com/office/officeart/2005/8/layout/radial6"/>
    <dgm:cxn modelId="{88DBACDC-83DC-CF4D-96F9-4FDBBCD07168}" type="presOf" srcId="{B659612A-DE16-E848-9AB6-6FD1BE14819C}" destId="{F4C9CB7D-DA87-BB44-8A15-20A211CA7619}" srcOrd="0" destOrd="0" presId="urn:microsoft.com/office/officeart/2005/8/layout/radial6"/>
    <dgm:cxn modelId="{FBD8D9DD-5E47-EE47-9396-405B26DF411D}" srcId="{1B865A0A-4DAE-D941-BBCE-09D79643EC2C}" destId="{9A0E2E2F-A273-374A-9922-719D408842B2}" srcOrd="0" destOrd="0" parTransId="{193C14B6-5FA4-DD40-8A56-0E8BCEBA9BF1}" sibTransId="{FEF80BE5-A3D0-9149-A018-ED965048EABA}"/>
    <dgm:cxn modelId="{5E7CE0E2-C3DD-B848-A4C6-E305045D1596}" srcId="{01A43BC6-89FC-F64A-894D-FDCECDA1983F}" destId="{1B865A0A-4DAE-D941-BBCE-09D79643EC2C}" srcOrd="0" destOrd="0" parTransId="{D2970C18-B568-404A-BC32-29E841708E1A}" sibTransId="{AB1A730A-2367-0D45-BEAC-D4C16F1E641A}"/>
    <dgm:cxn modelId="{1EC3C5E7-7ECF-9D48-B097-1193F9CF62BF}" type="presOf" srcId="{ACBB413D-45F4-A141-9B03-E4463AC31E5B}" destId="{DB642C11-272C-2B43-A72F-90F699BB00EE}" srcOrd="0" destOrd="0" presId="urn:microsoft.com/office/officeart/2005/8/layout/radial6"/>
    <dgm:cxn modelId="{42D844EB-FABD-DC4C-9E4B-09F001BBFE3E}" type="presOf" srcId="{DE7C4922-01C9-FC48-A766-01B22E96B838}" destId="{3B1C244A-E776-A04C-8503-8349F93C8978}" srcOrd="0" destOrd="0" presId="urn:microsoft.com/office/officeart/2005/8/layout/radial6"/>
    <dgm:cxn modelId="{62E047EF-674F-A547-862B-01BB4136C4F6}" srcId="{1B865A0A-4DAE-D941-BBCE-09D79643EC2C}" destId="{B5304E3A-03F4-7140-A795-9BF3F6CA44E3}" srcOrd="3" destOrd="0" parTransId="{4B126A29-EBBC-CE45-9747-5027C33E41FB}" sibTransId="{E5EB0D42-00E2-734E-BE86-2F0EEE8C6D13}"/>
    <dgm:cxn modelId="{FFB299FE-F775-914E-98BC-3721F0F580DA}" srcId="{1B865A0A-4DAE-D941-BBCE-09D79643EC2C}" destId="{659F0B8D-EE5D-0B4E-871C-77D61D1B81AD}" srcOrd="5" destOrd="0" parTransId="{DA3327C0-6947-B740-8CC1-ECA8C05396F0}" sibTransId="{E3247BAB-5AAE-5B4F-920D-AE358F6E687E}"/>
    <dgm:cxn modelId="{62809EDA-75E8-754C-8897-C10D65EE0BD3}" type="presParOf" srcId="{D7CCA97C-8702-FC40-AE76-949F91FC6E53}" destId="{E83E91C7-BB8C-624B-9674-AD4AB1FFF09E}" srcOrd="0" destOrd="0" presId="urn:microsoft.com/office/officeart/2005/8/layout/radial6"/>
    <dgm:cxn modelId="{4E4DCA51-FAE1-DD45-9E9C-B3FBCFF96579}" type="presParOf" srcId="{D7CCA97C-8702-FC40-AE76-949F91FC6E53}" destId="{FF1DF312-897F-8D4E-847A-871F4F507FB6}" srcOrd="1" destOrd="0" presId="urn:microsoft.com/office/officeart/2005/8/layout/radial6"/>
    <dgm:cxn modelId="{261C053D-C75C-8045-91D7-E17475E99FD1}" type="presParOf" srcId="{D7CCA97C-8702-FC40-AE76-949F91FC6E53}" destId="{471DE44F-B15E-544F-8FA7-6E081308013D}" srcOrd="2" destOrd="0" presId="urn:microsoft.com/office/officeart/2005/8/layout/radial6"/>
    <dgm:cxn modelId="{0E467D71-2368-CB47-9EA6-323CEC04820E}" type="presParOf" srcId="{D7CCA97C-8702-FC40-AE76-949F91FC6E53}" destId="{16BA6213-E2EB-A54E-904A-A5302039CC07}" srcOrd="3" destOrd="0" presId="urn:microsoft.com/office/officeart/2005/8/layout/radial6"/>
    <dgm:cxn modelId="{632B4E67-71FD-BE46-9B7B-64B6D20B4952}" type="presParOf" srcId="{D7CCA97C-8702-FC40-AE76-949F91FC6E53}" destId="{F4C9CB7D-DA87-BB44-8A15-20A211CA7619}" srcOrd="4" destOrd="0" presId="urn:microsoft.com/office/officeart/2005/8/layout/radial6"/>
    <dgm:cxn modelId="{45195B62-4766-854E-A1CE-284EEC553937}" type="presParOf" srcId="{D7CCA97C-8702-FC40-AE76-949F91FC6E53}" destId="{D43A2189-C477-FE42-A493-55315226EBEB}" srcOrd="5" destOrd="0" presId="urn:microsoft.com/office/officeart/2005/8/layout/radial6"/>
    <dgm:cxn modelId="{2D01128F-693E-584C-BE45-162BECF8DA46}" type="presParOf" srcId="{D7CCA97C-8702-FC40-AE76-949F91FC6E53}" destId="{3B1C244A-E776-A04C-8503-8349F93C8978}" srcOrd="6" destOrd="0" presId="urn:microsoft.com/office/officeart/2005/8/layout/radial6"/>
    <dgm:cxn modelId="{E6ACFDD9-EB60-FF46-889B-E100B3DCC694}" type="presParOf" srcId="{D7CCA97C-8702-FC40-AE76-949F91FC6E53}" destId="{95A170DA-5D92-334F-B818-F9460A097210}" srcOrd="7" destOrd="0" presId="urn:microsoft.com/office/officeart/2005/8/layout/radial6"/>
    <dgm:cxn modelId="{40F6FDCF-D773-FC46-8C2B-5921EAD9BB85}" type="presParOf" srcId="{D7CCA97C-8702-FC40-AE76-949F91FC6E53}" destId="{F47F16F6-468F-7549-8846-57EBC5A37375}" srcOrd="8" destOrd="0" presId="urn:microsoft.com/office/officeart/2005/8/layout/radial6"/>
    <dgm:cxn modelId="{626CC596-B97E-BA4A-AC0A-8E2FD8E6E04A}" type="presParOf" srcId="{D7CCA97C-8702-FC40-AE76-949F91FC6E53}" destId="{45E9DA13-C7E7-C34C-BF8C-A4D87101BA6C}" srcOrd="9" destOrd="0" presId="urn:microsoft.com/office/officeart/2005/8/layout/radial6"/>
    <dgm:cxn modelId="{8A9B4384-7BA0-3E4D-B5F7-16A15D0FBB2D}" type="presParOf" srcId="{D7CCA97C-8702-FC40-AE76-949F91FC6E53}" destId="{FD0C01D5-37A8-434A-8313-74237AE151B4}" srcOrd="10" destOrd="0" presId="urn:microsoft.com/office/officeart/2005/8/layout/radial6"/>
    <dgm:cxn modelId="{AB8FF185-90C6-0445-B160-2F1A3F529BD1}" type="presParOf" srcId="{D7CCA97C-8702-FC40-AE76-949F91FC6E53}" destId="{1522DFE0-B729-7C46-8729-01F2284677B7}" srcOrd="11" destOrd="0" presId="urn:microsoft.com/office/officeart/2005/8/layout/radial6"/>
    <dgm:cxn modelId="{0FAF58B5-CE8D-2943-8932-0834CBA38D07}" type="presParOf" srcId="{D7CCA97C-8702-FC40-AE76-949F91FC6E53}" destId="{4A80D17E-21A7-0647-BD7E-41D4169E2407}" srcOrd="12" destOrd="0" presId="urn:microsoft.com/office/officeart/2005/8/layout/radial6"/>
    <dgm:cxn modelId="{3604A050-B01F-9642-8C49-2937D707573E}" type="presParOf" srcId="{D7CCA97C-8702-FC40-AE76-949F91FC6E53}" destId="{DB642C11-272C-2B43-A72F-90F699BB00EE}" srcOrd="13" destOrd="0" presId="urn:microsoft.com/office/officeart/2005/8/layout/radial6"/>
    <dgm:cxn modelId="{F1DE3E06-49AB-864A-AAF6-F981AD505766}" type="presParOf" srcId="{D7CCA97C-8702-FC40-AE76-949F91FC6E53}" destId="{079B940F-4BA1-7C4C-8227-02E8E8B6CC3B}" srcOrd="14" destOrd="0" presId="urn:microsoft.com/office/officeart/2005/8/layout/radial6"/>
    <dgm:cxn modelId="{F876AF1A-9713-0A41-AB6F-8C33F3933475}" type="presParOf" srcId="{D7CCA97C-8702-FC40-AE76-949F91FC6E53}" destId="{1ECBA4B6-944D-3548-9E6B-BA561C32B1B4}" srcOrd="15" destOrd="0" presId="urn:microsoft.com/office/officeart/2005/8/layout/radial6"/>
    <dgm:cxn modelId="{9C8398E2-1AF2-3648-A6C1-7B1AEFB5CABA}" type="presParOf" srcId="{D7CCA97C-8702-FC40-AE76-949F91FC6E53}" destId="{C76687FD-1AC9-7A4D-B49F-0D4A8A6088C4}" srcOrd="16" destOrd="0" presId="urn:microsoft.com/office/officeart/2005/8/layout/radial6"/>
    <dgm:cxn modelId="{94FD3F29-1D4C-A845-A54F-9F55AB489B2B}" type="presParOf" srcId="{D7CCA97C-8702-FC40-AE76-949F91FC6E53}" destId="{0C2918A3-44EA-614F-9144-0F565375E218}" srcOrd="17" destOrd="0" presId="urn:microsoft.com/office/officeart/2005/8/layout/radial6"/>
    <dgm:cxn modelId="{76B418F6-A78A-DD4B-875E-815E67871497}" type="presParOf" srcId="{D7CCA97C-8702-FC40-AE76-949F91FC6E53}" destId="{77458205-2B41-204C-97D0-D7D523659E65}" srcOrd="18" destOrd="0" presId="urn:microsoft.com/office/officeart/2005/8/layout/radial6"/>
    <dgm:cxn modelId="{19C92814-4F63-3C44-B023-A862ED12CF25}" type="presParOf" srcId="{D7CCA97C-8702-FC40-AE76-949F91FC6E53}" destId="{F5B9EB9B-263F-494A-B276-536B659D2EDE}" srcOrd="19" destOrd="0" presId="urn:microsoft.com/office/officeart/2005/8/layout/radial6"/>
    <dgm:cxn modelId="{001BF1B3-8A8A-674C-9789-CFACD0854D2A}" type="presParOf" srcId="{D7CCA97C-8702-FC40-AE76-949F91FC6E53}" destId="{A4B098AD-0EDC-7745-AA20-92664FF0ECA6}" srcOrd="20" destOrd="0" presId="urn:microsoft.com/office/officeart/2005/8/layout/radial6"/>
    <dgm:cxn modelId="{B75972CD-5A72-D648-B6D8-C6236B1EC768}" type="presParOf" srcId="{D7CCA97C-8702-FC40-AE76-949F91FC6E53}" destId="{594E7991-A2DD-604C-ADAC-34401C07D3CF}" srcOrd="21" destOrd="0" presId="urn:microsoft.com/office/officeart/2005/8/layout/radial6"/>
    <dgm:cxn modelId="{48698A5A-0914-1640-9EF8-09743A5CF94D}" type="presParOf" srcId="{D7CCA97C-8702-FC40-AE76-949F91FC6E53}" destId="{065B3724-AA67-C04B-AE97-093E2FE52E00}" srcOrd="22" destOrd="0" presId="urn:microsoft.com/office/officeart/2005/8/layout/radial6"/>
    <dgm:cxn modelId="{C53D6A57-CAEA-764C-8339-A61580970AAE}" type="presParOf" srcId="{D7CCA97C-8702-FC40-AE76-949F91FC6E53}" destId="{A6D93791-51AE-994D-8BC1-4462E72F9C93}" srcOrd="23" destOrd="0" presId="urn:microsoft.com/office/officeart/2005/8/layout/radial6"/>
    <dgm:cxn modelId="{7FFD8D6C-325C-624B-A9D6-0206C0001AF8}" type="presParOf" srcId="{D7CCA97C-8702-FC40-AE76-949F91FC6E53}" destId="{F36818AD-5DAB-4A47-AE1D-5D7223CCC295}" srcOrd="24"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4A5A9FE-D99E-3C40-8893-FA9B268EBDFA}" type="doc">
      <dgm:prSet loTypeId="urn:microsoft.com/office/officeart/2005/8/layout/equation1" loCatId="" qsTypeId="urn:microsoft.com/office/officeart/2005/8/quickstyle/simple1" qsCatId="simple" csTypeId="urn:microsoft.com/office/officeart/2005/8/colors/accent6_2" csCatId="accent6" phldr="1"/>
      <dgm:spPr/>
    </dgm:pt>
    <dgm:pt modelId="{41CE61E5-21F3-A148-ACE5-23868D86ABA5}">
      <dgm:prSet phldrT="[Texto]"/>
      <dgm:spPr/>
      <dgm:t>
        <a:bodyPr/>
        <a:lstStyle/>
        <a:p>
          <a:r>
            <a:rPr lang="es-MX" dirty="0"/>
            <a:t>Inclusión</a:t>
          </a:r>
        </a:p>
      </dgm:t>
    </dgm:pt>
    <dgm:pt modelId="{4EAAC3D9-84D9-374D-880A-96895B8081B2}" type="parTrans" cxnId="{79881700-5020-2C4E-925C-DB2E68516B1F}">
      <dgm:prSet/>
      <dgm:spPr/>
      <dgm:t>
        <a:bodyPr/>
        <a:lstStyle/>
        <a:p>
          <a:endParaRPr lang="es-MX"/>
        </a:p>
      </dgm:t>
    </dgm:pt>
    <dgm:pt modelId="{7CA2644D-C6DB-DB4A-97A5-9BEE8BCF3117}" type="sibTrans" cxnId="{79881700-5020-2C4E-925C-DB2E68516B1F}">
      <dgm:prSet/>
      <dgm:spPr/>
      <dgm:t>
        <a:bodyPr/>
        <a:lstStyle/>
        <a:p>
          <a:endParaRPr lang="es-MX"/>
        </a:p>
      </dgm:t>
    </dgm:pt>
    <dgm:pt modelId="{5F8F2679-63D2-5745-898A-426363AEDCA3}">
      <dgm:prSet phldrT="[Texto]"/>
      <dgm:spPr/>
      <dgm:t>
        <a:bodyPr/>
        <a:lstStyle/>
        <a:p>
          <a:r>
            <a:rPr lang="es-MX" dirty="0"/>
            <a:t>Asimilación</a:t>
          </a:r>
        </a:p>
      </dgm:t>
    </dgm:pt>
    <dgm:pt modelId="{BF6EC166-4EB3-9040-8949-15040260D5B7}" type="parTrans" cxnId="{D8CDE463-5C04-2147-8560-A994CCD03B4B}">
      <dgm:prSet/>
      <dgm:spPr/>
      <dgm:t>
        <a:bodyPr/>
        <a:lstStyle/>
        <a:p>
          <a:endParaRPr lang="es-MX"/>
        </a:p>
      </dgm:t>
    </dgm:pt>
    <dgm:pt modelId="{D1965436-6C70-E643-AAFA-4BB793599E2C}" type="sibTrans" cxnId="{D8CDE463-5C04-2147-8560-A994CCD03B4B}">
      <dgm:prSet/>
      <dgm:spPr/>
      <dgm:t>
        <a:bodyPr/>
        <a:lstStyle/>
        <a:p>
          <a:endParaRPr lang="es-MX"/>
        </a:p>
      </dgm:t>
    </dgm:pt>
    <dgm:pt modelId="{3DDA131F-016A-D44A-BB70-68D56A0B5CD0}" type="pres">
      <dgm:prSet presAssocID="{C4A5A9FE-D99E-3C40-8893-FA9B268EBDFA}" presName="linearFlow" presStyleCnt="0">
        <dgm:presLayoutVars>
          <dgm:dir/>
          <dgm:resizeHandles val="exact"/>
        </dgm:presLayoutVars>
      </dgm:prSet>
      <dgm:spPr/>
    </dgm:pt>
    <dgm:pt modelId="{BFDDC86A-8012-2E45-80C6-975352FFA3B2}" type="pres">
      <dgm:prSet presAssocID="{41CE61E5-21F3-A148-ACE5-23868D86ABA5}" presName="node" presStyleLbl="node1" presStyleIdx="0" presStyleCnt="2">
        <dgm:presLayoutVars>
          <dgm:bulletEnabled val="1"/>
        </dgm:presLayoutVars>
      </dgm:prSet>
      <dgm:spPr/>
    </dgm:pt>
    <dgm:pt modelId="{2C040F24-4CD8-9544-9BE9-880ECD1B61EF}" type="pres">
      <dgm:prSet presAssocID="{7CA2644D-C6DB-DB4A-97A5-9BEE8BCF3117}" presName="spacerL" presStyleCnt="0"/>
      <dgm:spPr/>
    </dgm:pt>
    <dgm:pt modelId="{89A93995-A1D8-5C47-A4EA-7E90455D2D9D}" type="pres">
      <dgm:prSet presAssocID="{7CA2644D-C6DB-DB4A-97A5-9BEE8BCF3117}" presName="sibTrans" presStyleLbl="sibTrans2D1" presStyleIdx="0" presStyleCnt="1"/>
      <dgm:spPr>
        <a:prstGeom prst="mathNotEqual">
          <a:avLst/>
        </a:prstGeom>
      </dgm:spPr>
    </dgm:pt>
    <dgm:pt modelId="{7C51F537-0221-B841-B753-965A8A2E2DE2}" type="pres">
      <dgm:prSet presAssocID="{7CA2644D-C6DB-DB4A-97A5-9BEE8BCF3117}" presName="spacerR" presStyleCnt="0"/>
      <dgm:spPr/>
    </dgm:pt>
    <dgm:pt modelId="{DA1B8B51-BA32-564F-90B5-043589D50058}" type="pres">
      <dgm:prSet presAssocID="{5F8F2679-63D2-5745-898A-426363AEDCA3}" presName="node" presStyleLbl="node1" presStyleIdx="1" presStyleCnt="2">
        <dgm:presLayoutVars>
          <dgm:bulletEnabled val="1"/>
        </dgm:presLayoutVars>
      </dgm:prSet>
      <dgm:spPr/>
    </dgm:pt>
  </dgm:ptLst>
  <dgm:cxnLst>
    <dgm:cxn modelId="{79881700-5020-2C4E-925C-DB2E68516B1F}" srcId="{C4A5A9FE-D99E-3C40-8893-FA9B268EBDFA}" destId="{41CE61E5-21F3-A148-ACE5-23868D86ABA5}" srcOrd="0" destOrd="0" parTransId="{4EAAC3D9-84D9-374D-880A-96895B8081B2}" sibTransId="{7CA2644D-C6DB-DB4A-97A5-9BEE8BCF3117}"/>
    <dgm:cxn modelId="{C967A90F-F950-FB4F-9179-CE5F1C556245}" type="presOf" srcId="{7CA2644D-C6DB-DB4A-97A5-9BEE8BCF3117}" destId="{89A93995-A1D8-5C47-A4EA-7E90455D2D9D}" srcOrd="0" destOrd="0" presId="urn:microsoft.com/office/officeart/2005/8/layout/equation1"/>
    <dgm:cxn modelId="{ED40AD27-C45B-0148-8488-8D310DF848A0}" type="presOf" srcId="{C4A5A9FE-D99E-3C40-8893-FA9B268EBDFA}" destId="{3DDA131F-016A-D44A-BB70-68D56A0B5CD0}" srcOrd="0" destOrd="0" presId="urn:microsoft.com/office/officeart/2005/8/layout/equation1"/>
    <dgm:cxn modelId="{65C1405E-604E-5D49-83E0-99588E18F71F}" type="presOf" srcId="{5F8F2679-63D2-5745-898A-426363AEDCA3}" destId="{DA1B8B51-BA32-564F-90B5-043589D50058}" srcOrd="0" destOrd="0" presId="urn:microsoft.com/office/officeart/2005/8/layout/equation1"/>
    <dgm:cxn modelId="{D8CDE463-5C04-2147-8560-A994CCD03B4B}" srcId="{C4A5A9FE-D99E-3C40-8893-FA9B268EBDFA}" destId="{5F8F2679-63D2-5745-898A-426363AEDCA3}" srcOrd="1" destOrd="0" parTransId="{BF6EC166-4EB3-9040-8949-15040260D5B7}" sibTransId="{D1965436-6C70-E643-AAFA-4BB793599E2C}"/>
    <dgm:cxn modelId="{11D5639C-C0F1-804E-B6EB-FD76FD3ACA36}" type="presOf" srcId="{41CE61E5-21F3-A148-ACE5-23868D86ABA5}" destId="{BFDDC86A-8012-2E45-80C6-975352FFA3B2}" srcOrd="0" destOrd="0" presId="urn:microsoft.com/office/officeart/2005/8/layout/equation1"/>
    <dgm:cxn modelId="{BFF5E721-BD8C-5B48-A1DE-8EA999B7EA6B}" type="presParOf" srcId="{3DDA131F-016A-D44A-BB70-68D56A0B5CD0}" destId="{BFDDC86A-8012-2E45-80C6-975352FFA3B2}" srcOrd="0" destOrd="0" presId="urn:microsoft.com/office/officeart/2005/8/layout/equation1"/>
    <dgm:cxn modelId="{B9938CBF-0321-4447-BF12-094E5C939D7A}" type="presParOf" srcId="{3DDA131F-016A-D44A-BB70-68D56A0B5CD0}" destId="{2C040F24-4CD8-9544-9BE9-880ECD1B61EF}" srcOrd="1" destOrd="0" presId="urn:microsoft.com/office/officeart/2005/8/layout/equation1"/>
    <dgm:cxn modelId="{1ECD00FF-6C63-6A46-9C20-554D551FD360}" type="presParOf" srcId="{3DDA131F-016A-D44A-BB70-68D56A0B5CD0}" destId="{89A93995-A1D8-5C47-A4EA-7E90455D2D9D}" srcOrd="2" destOrd="0" presId="urn:microsoft.com/office/officeart/2005/8/layout/equation1"/>
    <dgm:cxn modelId="{30E321E5-E4E5-EE48-B53A-75EEB8944D83}" type="presParOf" srcId="{3DDA131F-016A-D44A-BB70-68D56A0B5CD0}" destId="{7C51F537-0221-B841-B753-965A8A2E2DE2}" srcOrd="3" destOrd="0" presId="urn:microsoft.com/office/officeart/2005/8/layout/equation1"/>
    <dgm:cxn modelId="{6C531BC7-F009-BA41-B320-3FC7FDF0A134}" type="presParOf" srcId="{3DDA131F-016A-D44A-BB70-68D56A0B5CD0}" destId="{DA1B8B51-BA32-564F-90B5-043589D50058}" srcOrd="4"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D030A5E-B9F0-844F-8346-FAE7F70C8DDC}" type="doc">
      <dgm:prSet loTypeId="urn:microsoft.com/office/officeart/2005/8/layout/hierarchy2" loCatId="" qsTypeId="urn:microsoft.com/office/officeart/2005/8/quickstyle/simple1" qsCatId="simple" csTypeId="urn:microsoft.com/office/officeart/2005/8/colors/colorful4" csCatId="colorful" phldr="1"/>
      <dgm:spPr/>
      <dgm:t>
        <a:bodyPr/>
        <a:lstStyle/>
        <a:p>
          <a:endParaRPr lang="es-MX"/>
        </a:p>
      </dgm:t>
    </dgm:pt>
    <dgm:pt modelId="{01E9E621-0010-D94F-9981-74DB6D6B251D}">
      <dgm:prSet phldrT="[Texto]" custT="1"/>
      <dgm:spPr/>
      <dgm:t>
        <a:bodyPr/>
        <a:lstStyle/>
        <a:p>
          <a:r>
            <a:rPr lang="es-MX" sz="2800" dirty="0"/>
            <a:t>Evolución en Chile</a:t>
          </a:r>
        </a:p>
      </dgm:t>
    </dgm:pt>
    <dgm:pt modelId="{9DEA5E7E-29B8-304A-A9F5-720C86ADECC6}" type="parTrans" cxnId="{B8076692-6923-2C41-A30C-B472885B3727}">
      <dgm:prSet/>
      <dgm:spPr/>
      <dgm:t>
        <a:bodyPr/>
        <a:lstStyle/>
        <a:p>
          <a:endParaRPr lang="es-MX"/>
        </a:p>
      </dgm:t>
    </dgm:pt>
    <dgm:pt modelId="{F37E176D-4927-FD4F-84A1-326026543FBA}" type="sibTrans" cxnId="{B8076692-6923-2C41-A30C-B472885B3727}">
      <dgm:prSet/>
      <dgm:spPr/>
      <dgm:t>
        <a:bodyPr/>
        <a:lstStyle/>
        <a:p>
          <a:endParaRPr lang="es-MX"/>
        </a:p>
      </dgm:t>
    </dgm:pt>
    <dgm:pt modelId="{8EE0555A-374C-F745-BBFD-C4C84F721028}">
      <dgm:prSet custT="1"/>
      <dgm:spPr/>
      <dgm:t>
        <a:bodyPr/>
        <a:lstStyle/>
        <a:p>
          <a:r>
            <a:rPr lang="es-MX" sz="2000" dirty="0"/>
            <a:t>1994 - </a:t>
          </a:r>
          <a:r>
            <a:rPr lang="es-CL" sz="2000" dirty="0"/>
            <a:t>Ley </a:t>
          </a:r>
          <a:r>
            <a:rPr lang="es-CL" sz="2000" dirty="0" err="1"/>
            <a:t>N°</a:t>
          </a:r>
          <a:r>
            <a:rPr lang="es-CL" sz="2000" dirty="0"/>
            <a:t> 19.284 </a:t>
          </a:r>
          <a:endParaRPr lang="es-MX" sz="2000" dirty="0"/>
        </a:p>
      </dgm:t>
    </dgm:pt>
    <dgm:pt modelId="{289DC57D-77C6-BD4E-B1CF-F9B743423243}" type="parTrans" cxnId="{B7A11C51-1ABA-E345-96E6-DA4E739928E9}">
      <dgm:prSet/>
      <dgm:spPr/>
      <dgm:t>
        <a:bodyPr/>
        <a:lstStyle/>
        <a:p>
          <a:endParaRPr lang="es-MX"/>
        </a:p>
      </dgm:t>
    </dgm:pt>
    <dgm:pt modelId="{CAD2C875-B195-9C41-8AA9-C496E103E97E}" type="sibTrans" cxnId="{B7A11C51-1ABA-E345-96E6-DA4E739928E9}">
      <dgm:prSet/>
      <dgm:spPr/>
      <dgm:t>
        <a:bodyPr/>
        <a:lstStyle/>
        <a:p>
          <a:endParaRPr lang="es-MX"/>
        </a:p>
      </dgm:t>
    </dgm:pt>
    <dgm:pt modelId="{DD13DF17-90EC-6D44-B5A5-F98650662650}">
      <dgm:prSet custT="1"/>
      <dgm:spPr/>
      <dgm:t>
        <a:bodyPr/>
        <a:lstStyle/>
        <a:p>
          <a:r>
            <a:rPr lang="es-MX" sz="2000" b="1" dirty="0"/>
            <a:t>Década ’60 </a:t>
          </a:r>
          <a:r>
            <a:rPr lang="es-MX" sz="2000" b="0" dirty="0"/>
            <a:t>– Reforma Educativa </a:t>
          </a:r>
          <a:endParaRPr lang="es-MX" sz="2000" b="1" dirty="0"/>
        </a:p>
      </dgm:t>
    </dgm:pt>
    <dgm:pt modelId="{7D2F224B-FA0C-974E-AA0D-19F82FE671C3}" type="parTrans" cxnId="{8D376297-4CCF-9F47-84CC-142DD2C3ABA9}">
      <dgm:prSet/>
      <dgm:spPr/>
      <dgm:t>
        <a:bodyPr/>
        <a:lstStyle/>
        <a:p>
          <a:endParaRPr lang="es-MX"/>
        </a:p>
      </dgm:t>
    </dgm:pt>
    <dgm:pt modelId="{0695835F-0C42-084F-9A4A-CBAEA1A06F15}" type="sibTrans" cxnId="{8D376297-4CCF-9F47-84CC-142DD2C3ABA9}">
      <dgm:prSet/>
      <dgm:spPr/>
      <dgm:t>
        <a:bodyPr/>
        <a:lstStyle/>
        <a:p>
          <a:endParaRPr lang="es-MX"/>
        </a:p>
      </dgm:t>
    </dgm:pt>
    <dgm:pt modelId="{56A2941A-0DFF-1A4C-9C3B-1B482A069058}">
      <dgm:prSet custT="1"/>
      <dgm:spPr/>
      <dgm:t>
        <a:bodyPr/>
        <a:lstStyle/>
        <a:p>
          <a:r>
            <a:rPr lang="es-CL" sz="1600" b="1" dirty="0"/>
            <a:t>Principio de normalización</a:t>
          </a:r>
          <a:r>
            <a:rPr lang="es-CL" sz="1600" dirty="0"/>
            <a:t>, es decir, que todos los niños, incluso aquellos que tenían “características especiales”, se integraran a escuelas normales. </a:t>
          </a:r>
        </a:p>
      </dgm:t>
    </dgm:pt>
    <dgm:pt modelId="{F2954EB3-1DB5-BE41-9D7B-DC68BF0EB4EC}" type="parTrans" cxnId="{54832B20-3B84-E044-A10C-C2D84E2046FC}">
      <dgm:prSet/>
      <dgm:spPr/>
      <dgm:t>
        <a:bodyPr/>
        <a:lstStyle/>
        <a:p>
          <a:endParaRPr lang="es-MX"/>
        </a:p>
      </dgm:t>
    </dgm:pt>
    <dgm:pt modelId="{B045C704-F834-0F44-8AF8-21343EEDCAD6}" type="sibTrans" cxnId="{54832B20-3B84-E044-A10C-C2D84E2046FC}">
      <dgm:prSet/>
      <dgm:spPr/>
      <dgm:t>
        <a:bodyPr/>
        <a:lstStyle/>
        <a:p>
          <a:endParaRPr lang="es-MX"/>
        </a:p>
      </dgm:t>
    </dgm:pt>
    <dgm:pt modelId="{DDD07DDB-0B79-FC49-9975-F20B64E958CA}">
      <dgm:prSet custT="1"/>
      <dgm:spPr/>
      <dgm:t>
        <a:bodyPr/>
        <a:lstStyle/>
        <a:p>
          <a:r>
            <a:rPr lang="es-MX" sz="2000" b="1" dirty="0"/>
            <a:t>1990</a:t>
          </a:r>
          <a:r>
            <a:rPr lang="es-MX" sz="2000" dirty="0"/>
            <a:t> – Decreto Supremo Nº 490 </a:t>
          </a:r>
        </a:p>
      </dgm:t>
    </dgm:pt>
    <dgm:pt modelId="{DD77040A-2A48-174E-B54E-E6FC26B3E253}" type="parTrans" cxnId="{4BAE079D-FB6B-C542-B28D-EC05AF9256E2}">
      <dgm:prSet/>
      <dgm:spPr/>
      <dgm:t>
        <a:bodyPr/>
        <a:lstStyle/>
        <a:p>
          <a:endParaRPr lang="es-MX"/>
        </a:p>
      </dgm:t>
    </dgm:pt>
    <dgm:pt modelId="{28580EF4-D159-B144-BDF4-334175EB1672}" type="sibTrans" cxnId="{4BAE079D-FB6B-C542-B28D-EC05AF9256E2}">
      <dgm:prSet/>
      <dgm:spPr/>
      <dgm:t>
        <a:bodyPr/>
        <a:lstStyle/>
        <a:p>
          <a:endParaRPr lang="es-MX"/>
        </a:p>
      </dgm:t>
    </dgm:pt>
    <dgm:pt modelId="{DF726928-695C-B845-A58F-AE82BBE5DD4A}">
      <dgm:prSet custT="1"/>
      <dgm:spPr/>
      <dgm:t>
        <a:bodyPr/>
        <a:lstStyle/>
        <a:p>
          <a:r>
            <a:rPr lang="es-CL" sz="1800" dirty="0"/>
            <a:t>Establece por primera vez normas para integrar alumnos con discapacidad en establecimientos de educación regular </a:t>
          </a:r>
        </a:p>
      </dgm:t>
    </dgm:pt>
    <dgm:pt modelId="{1DAD79AF-0980-7746-80AA-30F1D43F6B46}" type="parTrans" cxnId="{CA0AFB86-5B29-B94D-9186-0892AF9C7A4A}">
      <dgm:prSet/>
      <dgm:spPr/>
      <dgm:t>
        <a:bodyPr/>
        <a:lstStyle/>
        <a:p>
          <a:endParaRPr lang="es-MX"/>
        </a:p>
      </dgm:t>
    </dgm:pt>
    <dgm:pt modelId="{3E3A67B0-7F28-4E42-8011-E6AA74938839}" type="sibTrans" cxnId="{CA0AFB86-5B29-B94D-9186-0892AF9C7A4A}">
      <dgm:prSet/>
      <dgm:spPr/>
      <dgm:t>
        <a:bodyPr/>
        <a:lstStyle/>
        <a:p>
          <a:endParaRPr lang="es-MX"/>
        </a:p>
      </dgm:t>
    </dgm:pt>
    <dgm:pt modelId="{A7E86A8C-21C0-7747-9033-8F6B30E04AE6}">
      <dgm:prSet/>
      <dgm:spPr/>
      <dgm:t>
        <a:bodyPr/>
        <a:lstStyle/>
        <a:p>
          <a:r>
            <a:rPr lang="es-CL" dirty="0"/>
            <a:t>Sobre la plena </a:t>
          </a:r>
          <a:r>
            <a:rPr lang="es-CL" b="1" dirty="0"/>
            <a:t>integración</a:t>
          </a:r>
          <a:r>
            <a:rPr lang="es-CL" dirty="0"/>
            <a:t> social de las personas con discapacidad, la que mandató al Ministerio de Educación a reglamentar y asegurar la integración a la enseñanza regular de la población escolar con discapacidad (Decreto Supremo de Educación No 1/98). </a:t>
          </a:r>
        </a:p>
      </dgm:t>
    </dgm:pt>
    <dgm:pt modelId="{E1BAA59E-E27F-A94D-BC1D-6AAA33B53A8F}" type="parTrans" cxnId="{B4FEA264-080E-A545-A391-87CDC29D65EF}">
      <dgm:prSet/>
      <dgm:spPr/>
      <dgm:t>
        <a:bodyPr/>
        <a:lstStyle/>
        <a:p>
          <a:endParaRPr lang="es-MX"/>
        </a:p>
      </dgm:t>
    </dgm:pt>
    <dgm:pt modelId="{3CB17B25-DF21-244E-A967-242D5A7F1647}" type="sibTrans" cxnId="{B4FEA264-080E-A545-A391-87CDC29D65EF}">
      <dgm:prSet/>
      <dgm:spPr/>
      <dgm:t>
        <a:bodyPr/>
        <a:lstStyle/>
        <a:p>
          <a:endParaRPr lang="es-MX"/>
        </a:p>
      </dgm:t>
    </dgm:pt>
    <dgm:pt modelId="{0D770049-E78D-E24D-8D33-9093A1488B0F}" type="pres">
      <dgm:prSet presAssocID="{CD030A5E-B9F0-844F-8346-FAE7F70C8DDC}" presName="diagram" presStyleCnt="0">
        <dgm:presLayoutVars>
          <dgm:chPref val="1"/>
          <dgm:dir/>
          <dgm:animOne val="branch"/>
          <dgm:animLvl val="lvl"/>
          <dgm:resizeHandles val="exact"/>
        </dgm:presLayoutVars>
      </dgm:prSet>
      <dgm:spPr/>
    </dgm:pt>
    <dgm:pt modelId="{A90B4818-ED50-7147-8F6E-B36FD5B40BDC}" type="pres">
      <dgm:prSet presAssocID="{01E9E621-0010-D94F-9981-74DB6D6B251D}" presName="root1" presStyleCnt="0"/>
      <dgm:spPr/>
    </dgm:pt>
    <dgm:pt modelId="{4D884F23-7B2A-B64A-AFC3-D29B2E0512DF}" type="pres">
      <dgm:prSet presAssocID="{01E9E621-0010-D94F-9981-74DB6D6B251D}" presName="LevelOneTextNode" presStyleLbl="node0" presStyleIdx="0" presStyleCnt="1">
        <dgm:presLayoutVars>
          <dgm:chPref val="3"/>
        </dgm:presLayoutVars>
      </dgm:prSet>
      <dgm:spPr/>
    </dgm:pt>
    <dgm:pt modelId="{CAFC38FE-3223-834D-A965-9F4223F35BD1}" type="pres">
      <dgm:prSet presAssocID="{01E9E621-0010-D94F-9981-74DB6D6B251D}" presName="level2hierChild" presStyleCnt="0"/>
      <dgm:spPr/>
    </dgm:pt>
    <dgm:pt modelId="{FCDCC1BE-EBD7-7B4F-B1AC-0932056726DA}" type="pres">
      <dgm:prSet presAssocID="{7D2F224B-FA0C-974E-AA0D-19F82FE671C3}" presName="conn2-1" presStyleLbl="parChTrans1D2" presStyleIdx="0" presStyleCnt="3"/>
      <dgm:spPr/>
    </dgm:pt>
    <dgm:pt modelId="{EC3E7FC8-C706-7C42-B186-C51C806768A0}" type="pres">
      <dgm:prSet presAssocID="{7D2F224B-FA0C-974E-AA0D-19F82FE671C3}" presName="connTx" presStyleLbl="parChTrans1D2" presStyleIdx="0" presStyleCnt="3"/>
      <dgm:spPr/>
    </dgm:pt>
    <dgm:pt modelId="{D860DB6A-2188-A74B-8B80-14DABE6E9A2D}" type="pres">
      <dgm:prSet presAssocID="{DD13DF17-90EC-6D44-B5A5-F98650662650}" presName="root2" presStyleCnt="0"/>
      <dgm:spPr/>
    </dgm:pt>
    <dgm:pt modelId="{DB6202BB-2316-A545-A1AF-9465D2AB009F}" type="pres">
      <dgm:prSet presAssocID="{DD13DF17-90EC-6D44-B5A5-F98650662650}" presName="LevelTwoTextNode" presStyleLbl="node2" presStyleIdx="0" presStyleCnt="3">
        <dgm:presLayoutVars>
          <dgm:chPref val="3"/>
        </dgm:presLayoutVars>
      </dgm:prSet>
      <dgm:spPr/>
    </dgm:pt>
    <dgm:pt modelId="{CFE5396D-3701-6D47-BC02-8629A7805FE7}" type="pres">
      <dgm:prSet presAssocID="{DD13DF17-90EC-6D44-B5A5-F98650662650}" presName="level3hierChild" presStyleCnt="0"/>
      <dgm:spPr/>
    </dgm:pt>
    <dgm:pt modelId="{35A13998-C867-4C45-9197-569438EE4338}" type="pres">
      <dgm:prSet presAssocID="{F2954EB3-1DB5-BE41-9D7B-DC68BF0EB4EC}" presName="conn2-1" presStyleLbl="parChTrans1D3" presStyleIdx="0" presStyleCnt="3"/>
      <dgm:spPr/>
    </dgm:pt>
    <dgm:pt modelId="{4D1503BF-4C85-344B-A6A9-8990B471C5A5}" type="pres">
      <dgm:prSet presAssocID="{F2954EB3-1DB5-BE41-9D7B-DC68BF0EB4EC}" presName="connTx" presStyleLbl="parChTrans1D3" presStyleIdx="0" presStyleCnt="3"/>
      <dgm:spPr/>
    </dgm:pt>
    <dgm:pt modelId="{8E52AD51-0DFE-9244-A04A-3D442AEB9B66}" type="pres">
      <dgm:prSet presAssocID="{56A2941A-0DFF-1A4C-9C3B-1B482A069058}" presName="root2" presStyleCnt="0"/>
      <dgm:spPr/>
    </dgm:pt>
    <dgm:pt modelId="{119D5011-7B53-584A-A37F-6A625A7AA5AE}" type="pres">
      <dgm:prSet presAssocID="{56A2941A-0DFF-1A4C-9C3B-1B482A069058}" presName="LevelTwoTextNode" presStyleLbl="node3" presStyleIdx="0" presStyleCnt="3">
        <dgm:presLayoutVars>
          <dgm:chPref val="3"/>
        </dgm:presLayoutVars>
      </dgm:prSet>
      <dgm:spPr/>
    </dgm:pt>
    <dgm:pt modelId="{DFFC1E4E-F7F5-AF42-A1A3-895DD494D536}" type="pres">
      <dgm:prSet presAssocID="{56A2941A-0DFF-1A4C-9C3B-1B482A069058}" presName="level3hierChild" presStyleCnt="0"/>
      <dgm:spPr/>
    </dgm:pt>
    <dgm:pt modelId="{48D5AB02-3C31-724A-A11A-A4C3BBC12B16}" type="pres">
      <dgm:prSet presAssocID="{DD77040A-2A48-174E-B54E-E6FC26B3E253}" presName="conn2-1" presStyleLbl="parChTrans1D2" presStyleIdx="1" presStyleCnt="3"/>
      <dgm:spPr/>
    </dgm:pt>
    <dgm:pt modelId="{37C31356-3F7F-7346-BE31-132CE8BBC9C6}" type="pres">
      <dgm:prSet presAssocID="{DD77040A-2A48-174E-B54E-E6FC26B3E253}" presName="connTx" presStyleLbl="parChTrans1D2" presStyleIdx="1" presStyleCnt="3"/>
      <dgm:spPr/>
    </dgm:pt>
    <dgm:pt modelId="{408F6E5F-4C70-C14D-B962-A098CD72A7F6}" type="pres">
      <dgm:prSet presAssocID="{DDD07DDB-0B79-FC49-9975-F20B64E958CA}" presName="root2" presStyleCnt="0"/>
      <dgm:spPr/>
    </dgm:pt>
    <dgm:pt modelId="{4DBE4865-93FB-F248-B8F6-1B546F002463}" type="pres">
      <dgm:prSet presAssocID="{DDD07DDB-0B79-FC49-9975-F20B64E958CA}" presName="LevelTwoTextNode" presStyleLbl="node2" presStyleIdx="1" presStyleCnt="3">
        <dgm:presLayoutVars>
          <dgm:chPref val="3"/>
        </dgm:presLayoutVars>
      </dgm:prSet>
      <dgm:spPr/>
    </dgm:pt>
    <dgm:pt modelId="{CB8452DA-73D9-734A-8DB5-08BAB14475DD}" type="pres">
      <dgm:prSet presAssocID="{DDD07DDB-0B79-FC49-9975-F20B64E958CA}" presName="level3hierChild" presStyleCnt="0"/>
      <dgm:spPr/>
    </dgm:pt>
    <dgm:pt modelId="{F1D0E139-06C7-B34D-A497-338C226144BF}" type="pres">
      <dgm:prSet presAssocID="{1DAD79AF-0980-7746-80AA-30F1D43F6B46}" presName="conn2-1" presStyleLbl="parChTrans1D3" presStyleIdx="1" presStyleCnt="3"/>
      <dgm:spPr/>
    </dgm:pt>
    <dgm:pt modelId="{4FACBDA1-E358-2041-AA07-E7E958BA8094}" type="pres">
      <dgm:prSet presAssocID="{1DAD79AF-0980-7746-80AA-30F1D43F6B46}" presName="connTx" presStyleLbl="parChTrans1D3" presStyleIdx="1" presStyleCnt="3"/>
      <dgm:spPr/>
    </dgm:pt>
    <dgm:pt modelId="{554404C8-E691-C94C-AF87-DE489920A073}" type="pres">
      <dgm:prSet presAssocID="{DF726928-695C-B845-A58F-AE82BBE5DD4A}" presName="root2" presStyleCnt="0"/>
      <dgm:spPr/>
    </dgm:pt>
    <dgm:pt modelId="{A5298427-1FAB-EB4A-ABBA-1396D075833F}" type="pres">
      <dgm:prSet presAssocID="{DF726928-695C-B845-A58F-AE82BBE5DD4A}" presName="LevelTwoTextNode" presStyleLbl="node3" presStyleIdx="1" presStyleCnt="3">
        <dgm:presLayoutVars>
          <dgm:chPref val="3"/>
        </dgm:presLayoutVars>
      </dgm:prSet>
      <dgm:spPr/>
    </dgm:pt>
    <dgm:pt modelId="{1C5EEF7C-44CA-6C4E-BEAE-E6D769DA8EC8}" type="pres">
      <dgm:prSet presAssocID="{DF726928-695C-B845-A58F-AE82BBE5DD4A}" presName="level3hierChild" presStyleCnt="0"/>
      <dgm:spPr/>
    </dgm:pt>
    <dgm:pt modelId="{3F1FEB82-1113-8F4C-BD42-EF401CB91653}" type="pres">
      <dgm:prSet presAssocID="{289DC57D-77C6-BD4E-B1CF-F9B743423243}" presName="conn2-1" presStyleLbl="parChTrans1D2" presStyleIdx="2" presStyleCnt="3"/>
      <dgm:spPr/>
    </dgm:pt>
    <dgm:pt modelId="{D0547E3A-187E-E74B-8541-F43F49A723E0}" type="pres">
      <dgm:prSet presAssocID="{289DC57D-77C6-BD4E-B1CF-F9B743423243}" presName="connTx" presStyleLbl="parChTrans1D2" presStyleIdx="2" presStyleCnt="3"/>
      <dgm:spPr/>
    </dgm:pt>
    <dgm:pt modelId="{81CBE045-E999-4F4E-9118-FF1A390732FF}" type="pres">
      <dgm:prSet presAssocID="{8EE0555A-374C-F745-BBFD-C4C84F721028}" presName="root2" presStyleCnt="0"/>
      <dgm:spPr/>
    </dgm:pt>
    <dgm:pt modelId="{5C23CB3B-293F-8C46-9666-6AF5167C7A74}" type="pres">
      <dgm:prSet presAssocID="{8EE0555A-374C-F745-BBFD-C4C84F721028}" presName="LevelTwoTextNode" presStyleLbl="node2" presStyleIdx="2" presStyleCnt="3">
        <dgm:presLayoutVars>
          <dgm:chPref val="3"/>
        </dgm:presLayoutVars>
      </dgm:prSet>
      <dgm:spPr/>
    </dgm:pt>
    <dgm:pt modelId="{D31E223E-8F56-224C-AAE6-7DECE693BAE3}" type="pres">
      <dgm:prSet presAssocID="{8EE0555A-374C-F745-BBFD-C4C84F721028}" presName="level3hierChild" presStyleCnt="0"/>
      <dgm:spPr/>
    </dgm:pt>
    <dgm:pt modelId="{B1C54CFB-EF41-9442-9E47-255C568674BA}" type="pres">
      <dgm:prSet presAssocID="{E1BAA59E-E27F-A94D-BC1D-6AAA33B53A8F}" presName="conn2-1" presStyleLbl="parChTrans1D3" presStyleIdx="2" presStyleCnt="3"/>
      <dgm:spPr/>
    </dgm:pt>
    <dgm:pt modelId="{88B37A8E-90D8-9B47-A115-DBEED64BCFA3}" type="pres">
      <dgm:prSet presAssocID="{E1BAA59E-E27F-A94D-BC1D-6AAA33B53A8F}" presName="connTx" presStyleLbl="parChTrans1D3" presStyleIdx="2" presStyleCnt="3"/>
      <dgm:spPr/>
    </dgm:pt>
    <dgm:pt modelId="{486B3E61-99CA-5A4D-8A70-4A3668E8D07B}" type="pres">
      <dgm:prSet presAssocID="{A7E86A8C-21C0-7747-9033-8F6B30E04AE6}" presName="root2" presStyleCnt="0"/>
      <dgm:spPr/>
    </dgm:pt>
    <dgm:pt modelId="{ECFD815C-8A62-2D43-A53A-8A26EC2815C8}" type="pres">
      <dgm:prSet presAssocID="{A7E86A8C-21C0-7747-9033-8F6B30E04AE6}" presName="LevelTwoTextNode" presStyleLbl="node3" presStyleIdx="2" presStyleCnt="3">
        <dgm:presLayoutVars>
          <dgm:chPref val="3"/>
        </dgm:presLayoutVars>
      </dgm:prSet>
      <dgm:spPr/>
    </dgm:pt>
    <dgm:pt modelId="{38E42310-EF0E-E943-9AE0-791F9ECE0767}" type="pres">
      <dgm:prSet presAssocID="{A7E86A8C-21C0-7747-9033-8F6B30E04AE6}" presName="level3hierChild" presStyleCnt="0"/>
      <dgm:spPr/>
    </dgm:pt>
  </dgm:ptLst>
  <dgm:cxnLst>
    <dgm:cxn modelId="{E815260C-C4CA-1545-A928-8118AEAC3F04}" type="presOf" srcId="{CD030A5E-B9F0-844F-8346-FAE7F70C8DDC}" destId="{0D770049-E78D-E24D-8D33-9093A1488B0F}" srcOrd="0" destOrd="0" presId="urn:microsoft.com/office/officeart/2005/8/layout/hierarchy2"/>
    <dgm:cxn modelId="{6416A413-BB46-B344-93EC-73FCC4A65D24}" type="presOf" srcId="{DD77040A-2A48-174E-B54E-E6FC26B3E253}" destId="{37C31356-3F7F-7346-BE31-132CE8BBC9C6}" srcOrd="1" destOrd="0" presId="urn:microsoft.com/office/officeart/2005/8/layout/hierarchy2"/>
    <dgm:cxn modelId="{062C3B1E-AD2D-F241-93BE-144C8371C282}" type="presOf" srcId="{1DAD79AF-0980-7746-80AA-30F1D43F6B46}" destId="{4FACBDA1-E358-2041-AA07-E7E958BA8094}" srcOrd="1" destOrd="0" presId="urn:microsoft.com/office/officeart/2005/8/layout/hierarchy2"/>
    <dgm:cxn modelId="{54832B20-3B84-E044-A10C-C2D84E2046FC}" srcId="{DD13DF17-90EC-6D44-B5A5-F98650662650}" destId="{56A2941A-0DFF-1A4C-9C3B-1B482A069058}" srcOrd="0" destOrd="0" parTransId="{F2954EB3-1DB5-BE41-9D7B-DC68BF0EB4EC}" sibTransId="{B045C704-F834-0F44-8AF8-21343EEDCAD6}"/>
    <dgm:cxn modelId="{C68DC540-ECE0-9B4E-8145-833D8CEDDEDB}" type="presOf" srcId="{DDD07DDB-0B79-FC49-9975-F20B64E958CA}" destId="{4DBE4865-93FB-F248-B8F6-1B546F002463}" srcOrd="0" destOrd="0" presId="urn:microsoft.com/office/officeart/2005/8/layout/hierarchy2"/>
    <dgm:cxn modelId="{E5A3F742-50C4-904D-BA42-449C3E417979}" type="presOf" srcId="{E1BAA59E-E27F-A94D-BC1D-6AAA33B53A8F}" destId="{B1C54CFB-EF41-9442-9E47-255C568674BA}" srcOrd="0" destOrd="0" presId="urn:microsoft.com/office/officeart/2005/8/layout/hierarchy2"/>
    <dgm:cxn modelId="{92140E44-EB70-2146-8453-5CC7013A1351}" type="presOf" srcId="{289DC57D-77C6-BD4E-B1CF-F9B743423243}" destId="{3F1FEB82-1113-8F4C-BD42-EF401CB91653}" srcOrd="0" destOrd="0" presId="urn:microsoft.com/office/officeart/2005/8/layout/hierarchy2"/>
    <dgm:cxn modelId="{975F9545-F811-A146-A066-8BB313885C1F}" type="presOf" srcId="{7D2F224B-FA0C-974E-AA0D-19F82FE671C3}" destId="{EC3E7FC8-C706-7C42-B186-C51C806768A0}" srcOrd="1" destOrd="0" presId="urn:microsoft.com/office/officeart/2005/8/layout/hierarchy2"/>
    <dgm:cxn modelId="{B7A11C51-1ABA-E345-96E6-DA4E739928E9}" srcId="{01E9E621-0010-D94F-9981-74DB6D6B251D}" destId="{8EE0555A-374C-F745-BBFD-C4C84F721028}" srcOrd="2" destOrd="0" parTransId="{289DC57D-77C6-BD4E-B1CF-F9B743423243}" sibTransId="{CAD2C875-B195-9C41-8AA9-C496E103E97E}"/>
    <dgm:cxn modelId="{9691CA5B-71EC-BC40-98F0-BCFDFDDCB3BA}" type="presOf" srcId="{56A2941A-0DFF-1A4C-9C3B-1B482A069058}" destId="{119D5011-7B53-584A-A37F-6A625A7AA5AE}" srcOrd="0" destOrd="0" presId="urn:microsoft.com/office/officeart/2005/8/layout/hierarchy2"/>
    <dgm:cxn modelId="{D60B6263-AEDA-0F4B-A7AF-05F0D2835639}" type="presOf" srcId="{A7E86A8C-21C0-7747-9033-8F6B30E04AE6}" destId="{ECFD815C-8A62-2D43-A53A-8A26EC2815C8}" srcOrd="0" destOrd="0" presId="urn:microsoft.com/office/officeart/2005/8/layout/hierarchy2"/>
    <dgm:cxn modelId="{B4FEA264-080E-A545-A391-87CDC29D65EF}" srcId="{8EE0555A-374C-F745-BBFD-C4C84F721028}" destId="{A7E86A8C-21C0-7747-9033-8F6B30E04AE6}" srcOrd="0" destOrd="0" parTransId="{E1BAA59E-E27F-A94D-BC1D-6AAA33B53A8F}" sibTransId="{3CB17B25-DF21-244E-A967-242D5A7F1647}"/>
    <dgm:cxn modelId="{36536F7D-6BA8-9D44-9A03-CE52E291FC9B}" type="presOf" srcId="{289DC57D-77C6-BD4E-B1CF-F9B743423243}" destId="{D0547E3A-187E-E74B-8541-F43F49A723E0}" srcOrd="1" destOrd="0" presId="urn:microsoft.com/office/officeart/2005/8/layout/hierarchy2"/>
    <dgm:cxn modelId="{CA0AFB86-5B29-B94D-9186-0892AF9C7A4A}" srcId="{DDD07DDB-0B79-FC49-9975-F20B64E958CA}" destId="{DF726928-695C-B845-A58F-AE82BBE5DD4A}" srcOrd="0" destOrd="0" parTransId="{1DAD79AF-0980-7746-80AA-30F1D43F6B46}" sibTransId="{3E3A67B0-7F28-4E42-8011-E6AA74938839}"/>
    <dgm:cxn modelId="{FD61818D-CC4D-254C-8E4F-DEB71CE8F79B}" type="presOf" srcId="{DD13DF17-90EC-6D44-B5A5-F98650662650}" destId="{DB6202BB-2316-A545-A1AF-9465D2AB009F}" srcOrd="0" destOrd="0" presId="urn:microsoft.com/office/officeart/2005/8/layout/hierarchy2"/>
    <dgm:cxn modelId="{BDE24392-8890-E940-A18F-77C10C914BBB}" type="presOf" srcId="{DF726928-695C-B845-A58F-AE82BBE5DD4A}" destId="{A5298427-1FAB-EB4A-ABBA-1396D075833F}" srcOrd="0" destOrd="0" presId="urn:microsoft.com/office/officeart/2005/8/layout/hierarchy2"/>
    <dgm:cxn modelId="{B8076692-6923-2C41-A30C-B472885B3727}" srcId="{CD030A5E-B9F0-844F-8346-FAE7F70C8DDC}" destId="{01E9E621-0010-D94F-9981-74DB6D6B251D}" srcOrd="0" destOrd="0" parTransId="{9DEA5E7E-29B8-304A-A9F5-720C86ADECC6}" sibTransId="{F37E176D-4927-FD4F-84A1-326026543FBA}"/>
    <dgm:cxn modelId="{8D376297-4CCF-9F47-84CC-142DD2C3ABA9}" srcId="{01E9E621-0010-D94F-9981-74DB6D6B251D}" destId="{DD13DF17-90EC-6D44-B5A5-F98650662650}" srcOrd="0" destOrd="0" parTransId="{7D2F224B-FA0C-974E-AA0D-19F82FE671C3}" sibTransId="{0695835F-0C42-084F-9A4A-CBAEA1A06F15}"/>
    <dgm:cxn modelId="{537C0A9C-F18F-AC42-8140-FF769B71C3DF}" type="presOf" srcId="{E1BAA59E-E27F-A94D-BC1D-6AAA33B53A8F}" destId="{88B37A8E-90D8-9B47-A115-DBEED64BCFA3}" srcOrd="1" destOrd="0" presId="urn:microsoft.com/office/officeart/2005/8/layout/hierarchy2"/>
    <dgm:cxn modelId="{4BAE079D-FB6B-C542-B28D-EC05AF9256E2}" srcId="{01E9E621-0010-D94F-9981-74DB6D6B251D}" destId="{DDD07DDB-0B79-FC49-9975-F20B64E958CA}" srcOrd="1" destOrd="0" parTransId="{DD77040A-2A48-174E-B54E-E6FC26B3E253}" sibTransId="{28580EF4-D159-B144-BDF4-334175EB1672}"/>
    <dgm:cxn modelId="{772D0EA1-CBD3-304F-8CAE-3627CF151806}" type="presOf" srcId="{8EE0555A-374C-F745-BBFD-C4C84F721028}" destId="{5C23CB3B-293F-8C46-9666-6AF5167C7A74}" srcOrd="0" destOrd="0" presId="urn:microsoft.com/office/officeart/2005/8/layout/hierarchy2"/>
    <dgm:cxn modelId="{60EC0DB0-EB83-4041-B57B-252CE4DCE2BE}" type="presOf" srcId="{7D2F224B-FA0C-974E-AA0D-19F82FE671C3}" destId="{FCDCC1BE-EBD7-7B4F-B1AC-0932056726DA}" srcOrd="0" destOrd="0" presId="urn:microsoft.com/office/officeart/2005/8/layout/hierarchy2"/>
    <dgm:cxn modelId="{606405B1-DF41-6D4B-94A9-B1F61F627402}" type="presOf" srcId="{F2954EB3-1DB5-BE41-9D7B-DC68BF0EB4EC}" destId="{4D1503BF-4C85-344B-A6A9-8990B471C5A5}" srcOrd="1" destOrd="0" presId="urn:microsoft.com/office/officeart/2005/8/layout/hierarchy2"/>
    <dgm:cxn modelId="{68ADB5C2-899E-4047-AB45-181830077171}" type="presOf" srcId="{F2954EB3-1DB5-BE41-9D7B-DC68BF0EB4EC}" destId="{35A13998-C867-4C45-9197-569438EE4338}" srcOrd="0" destOrd="0" presId="urn:microsoft.com/office/officeart/2005/8/layout/hierarchy2"/>
    <dgm:cxn modelId="{05A21EE7-558A-5544-B505-3F36EBAB4C76}" type="presOf" srcId="{1DAD79AF-0980-7746-80AA-30F1D43F6B46}" destId="{F1D0E139-06C7-B34D-A497-338C226144BF}" srcOrd="0" destOrd="0" presId="urn:microsoft.com/office/officeart/2005/8/layout/hierarchy2"/>
    <dgm:cxn modelId="{900B55E9-E8F9-0E4F-9C0B-2054BA7C40E0}" type="presOf" srcId="{DD77040A-2A48-174E-B54E-E6FC26B3E253}" destId="{48D5AB02-3C31-724A-A11A-A4C3BBC12B16}" srcOrd="0" destOrd="0" presId="urn:microsoft.com/office/officeart/2005/8/layout/hierarchy2"/>
    <dgm:cxn modelId="{7BA0B7F3-0405-FA47-B4AE-96C31582BC84}" type="presOf" srcId="{01E9E621-0010-D94F-9981-74DB6D6B251D}" destId="{4D884F23-7B2A-B64A-AFC3-D29B2E0512DF}" srcOrd="0" destOrd="0" presId="urn:microsoft.com/office/officeart/2005/8/layout/hierarchy2"/>
    <dgm:cxn modelId="{B522DD70-F899-1441-A471-3EB737600217}" type="presParOf" srcId="{0D770049-E78D-E24D-8D33-9093A1488B0F}" destId="{A90B4818-ED50-7147-8F6E-B36FD5B40BDC}" srcOrd="0" destOrd="0" presId="urn:microsoft.com/office/officeart/2005/8/layout/hierarchy2"/>
    <dgm:cxn modelId="{014C0E00-ED9C-8949-BEED-BBCE554B8B2A}" type="presParOf" srcId="{A90B4818-ED50-7147-8F6E-B36FD5B40BDC}" destId="{4D884F23-7B2A-B64A-AFC3-D29B2E0512DF}" srcOrd="0" destOrd="0" presId="urn:microsoft.com/office/officeart/2005/8/layout/hierarchy2"/>
    <dgm:cxn modelId="{3D1BC113-1B5A-084F-8CE9-803CF92C795B}" type="presParOf" srcId="{A90B4818-ED50-7147-8F6E-B36FD5B40BDC}" destId="{CAFC38FE-3223-834D-A965-9F4223F35BD1}" srcOrd="1" destOrd="0" presId="urn:microsoft.com/office/officeart/2005/8/layout/hierarchy2"/>
    <dgm:cxn modelId="{F84F2DB2-6B22-794F-A42B-CA044CB1C19A}" type="presParOf" srcId="{CAFC38FE-3223-834D-A965-9F4223F35BD1}" destId="{FCDCC1BE-EBD7-7B4F-B1AC-0932056726DA}" srcOrd="0" destOrd="0" presId="urn:microsoft.com/office/officeart/2005/8/layout/hierarchy2"/>
    <dgm:cxn modelId="{8E2B07FC-4A4C-B24A-91ED-344A8B12C4A9}" type="presParOf" srcId="{FCDCC1BE-EBD7-7B4F-B1AC-0932056726DA}" destId="{EC3E7FC8-C706-7C42-B186-C51C806768A0}" srcOrd="0" destOrd="0" presId="urn:microsoft.com/office/officeart/2005/8/layout/hierarchy2"/>
    <dgm:cxn modelId="{E1129E22-8BA1-3D4E-9681-47D4447375FA}" type="presParOf" srcId="{CAFC38FE-3223-834D-A965-9F4223F35BD1}" destId="{D860DB6A-2188-A74B-8B80-14DABE6E9A2D}" srcOrd="1" destOrd="0" presId="urn:microsoft.com/office/officeart/2005/8/layout/hierarchy2"/>
    <dgm:cxn modelId="{C78A48C7-AF92-1D4E-900A-DA5E3C7BB837}" type="presParOf" srcId="{D860DB6A-2188-A74B-8B80-14DABE6E9A2D}" destId="{DB6202BB-2316-A545-A1AF-9465D2AB009F}" srcOrd="0" destOrd="0" presId="urn:microsoft.com/office/officeart/2005/8/layout/hierarchy2"/>
    <dgm:cxn modelId="{DD20A2AF-5178-AF46-8E4C-563C3EC0633A}" type="presParOf" srcId="{D860DB6A-2188-A74B-8B80-14DABE6E9A2D}" destId="{CFE5396D-3701-6D47-BC02-8629A7805FE7}" srcOrd="1" destOrd="0" presId="urn:microsoft.com/office/officeart/2005/8/layout/hierarchy2"/>
    <dgm:cxn modelId="{F0BEFB8D-E1F7-E643-A58F-DD5FF8F5CB69}" type="presParOf" srcId="{CFE5396D-3701-6D47-BC02-8629A7805FE7}" destId="{35A13998-C867-4C45-9197-569438EE4338}" srcOrd="0" destOrd="0" presId="urn:microsoft.com/office/officeart/2005/8/layout/hierarchy2"/>
    <dgm:cxn modelId="{E332C57C-BC02-F14C-AD70-F72723B3A39D}" type="presParOf" srcId="{35A13998-C867-4C45-9197-569438EE4338}" destId="{4D1503BF-4C85-344B-A6A9-8990B471C5A5}" srcOrd="0" destOrd="0" presId="urn:microsoft.com/office/officeart/2005/8/layout/hierarchy2"/>
    <dgm:cxn modelId="{25920790-15F0-E447-8E8F-0253412BE177}" type="presParOf" srcId="{CFE5396D-3701-6D47-BC02-8629A7805FE7}" destId="{8E52AD51-0DFE-9244-A04A-3D442AEB9B66}" srcOrd="1" destOrd="0" presId="urn:microsoft.com/office/officeart/2005/8/layout/hierarchy2"/>
    <dgm:cxn modelId="{19461266-1181-4C48-A41F-360E522AABBE}" type="presParOf" srcId="{8E52AD51-0DFE-9244-A04A-3D442AEB9B66}" destId="{119D5011-7B53-584A-A37F-6A625A7AA5AE}" srcOrd="0" destOrd="0" presId="urn:microsoft.com/office/officeart/2005/8/layout/hierarchy2"/>
    <dgm:cxn modelId="{BC2B194D-ED77-DA4C-A41E-FCD5FA08A59F}" type="presParOf" srcId="{8E52AD51-0DFE-9244-A04A-3D442AEB9B66}" destId="{DFFC1E4E-F7F5-AF42-A1A3-895DD494D536}" srcOrd="1" destOrd="0" presId="urn:microsoft.com/office/officeart/2005/8/layout/hierarchy2"/>
    <dgm:cxn modelId="{E02C898E-67F6-FD43-A083-B2009D3969A5}" type="presParOf" srcId="{CAFC38FE-3223-834D-A965-9F4223F35BD1}" destId="{48D5AB02-3C31-724A-A11A-A4C3BBC12B16}" srcOrd="2" destOrd="0" presId="urn:microsoft.com/office/officeart/2005/8/layout/hierarchy2"/>
    <dgm:cxn modelId="{B6CC99F6-355E-C64C-BD48-70BC5B12B3E4}" type="presParOf" srcId="{48D5AB02-3C31-724A-A11A-A4C3BBC12B16}" destId="{37C31356-3F7F-7346-BE31-132CE8BBC9C6}" srcOrd="0" destOrd="0" presId="urn:microsoft.com/office/officeart/2005/8/layout/hierarchy2"/>
    <dgm:cxn modelId="{34B7738C-9B43-8342-BD05-4305E25BCB0A}" type="presParOf" srcId="{CAFC38FE-3223-834D-A965-9F4223F35BD1}" destId="{408F6E5F-4C70-C14D-B962-A098CD72A7F6}" srcOrd="3" destOrd="0" presId="urn:microsoft.com/office/officeart/2005/8/layout/hierarchy2"/>
    <dgm:cxn modelId="{8853152E-517B-334A-8F3E-C6723C58DF7E}" type="presParOf" srcId="{408F6E5F-4C70-C14D-B962-A098CD72A7F6}" destId="{4DBE4865-93FB-F248-B8F6-1B546F002463}" srcOrd="0" destOrd="0" presId="urn:microsoft.com/office/officeart/2005/8/layout/hierarchy2"/>
    <dgm:cxn modelId="{0397F492-06D6-1F4D-9CB5-487F659AD57B}" type="presParOf" srcId="{408F6E5F-4C70-C14D-B962-A098CD72A7F6}" destId="{CB8452DA-73D9-734A-8DB5-08BAB14475DD}" srcOrd="1" destOrd="0" presId="urn:microsoft.com/office/officeart/2005/8/layout/hierarchy2"/>
    <dgm:cxn modelId="{D2986B32-3C24-8148-BF70-C3BEA72878BE}" type="presParOf" srcId="{CB8452DA-73D9-734A-8DB5-08BAB14475DD}" destId="{F1D0E139-06C7-B34D-A497-338C226144BF}" srcOrd="0" destOrd="0" presId="urn:microsoft.com/office/officeart/2005/8/layout/hierarchy2"/>
    <dgm:cxn modelId="{BD63A9BA-68CF-DA4E-B4DE-68FE65D063C2}" type="presParOf" srcId="{F1D0E139-06C7-B34D-A497-338C226144BF}" destId="{4FACBDA1-E358-2041-AA07-E7E958BA8094}" srcOrd="0" destOrd="0" presId="urn:microsoft.com/office/officeart/2005/8/layout/hierarchy2"/>
    <dgm:cxn modelId="{9D60A343-3FE5-B740-8713-22E3D9805FDC}" type="presParOf" srcId="{CB8452DA-73D9-734A-8DB5-08BAB14475DD}" destId="{554404C8-E691-C94C-AF87-DE489920A073}" srcOrd="1" destOrd="0" presId="urn:microsoft.com/office/officeart/2005/8/layout/hierarchy2"/>
    <dgm:cxn modelId="{79CEE965-4A36-2746-A1D8-149EB1AC3043}" type="presParOf" srcId="{554404C8-E691-C94C-AF87-DE489920A073}" destId="{A5298427-1FAB-EB4A-ABBA-1396D075833F}" srcOrd="0" destOrd="0" presId="urn:microsoft.com/office/officeart/2005/8/layout/hierarchy2"/>
    <dgm:cxn modelId="{E4BE3CEB-FC07-1F47-A268-5726ED8D93A7}" type="presParOf" srcId="{554404C8-E691-C94C-AF87-DE489920A073}" destId="{1C5EEF7C-44CA-6C4E-BEAE-E6D769DA8EC8}" srcOrd="1" destOrd="0" presId="urn:microsoft.com/office/officeart/2005/8/layout/hierarchy2"/>
    <dgm:cxn modelId="{5F1F9C28-DE78-3246-8702-A5D5BF0C1253}" type="presParOf" srcId="{CAFC38FE-3223-834D-A965-9F4223F35BD1}" destId="{3F1FEB82-1113-8F4C-BD42-EF401CB91653}" srcOrd="4" destOrd="0" presId="urn:microsoft.com/office/officeart/2005/8/layout/hierarchy2"/>
    <dgm:cxn modelId="{ADE96CA5-4ADB-B848-9983-03D9349779C5}" type="presParOf" srcId="{3F1FEB82-1113-8F4C-BD42-EF401CB91653}" destId="{D0547E3A-187E-E74B-8541-F43F49A723E0}" srcOrd="0" destOrd="0" presId="urn:microsoft.com/office/officeart/2005/8/layout/hierarchy2"/>
    <dgm:cxn modelId="{1CC33909-0BB3-214F-B70F-35C8D8C4930F}" type="presParOf" srcId="{CAFC38FE-3223-834D-A965-9F4223F35BD1}" destId="{81CBE045-E999-4F4E-9118-FF1A390732FF}" srcOrd="5" destOrd="0" presId="urn:microsoft.com/office/officeart/2005/8/layout/hierarchy2"/>
    <dgm:cxn modelId="{98ECE47C-E0D6-A34A-8A27-B78684F719EC}" type="presParOf" srcId="{81CBE045-E999-4F4E-9118-FF1A390732FF}" destId="{5C23CB3B-293F-8C46-9666-6AF5167C7A74}" srcOrd="0" destOrd="0" presId="urn:microsoft.com/office/officeart/2005/8/layout/hierarchy2"/>
    <dgm:cxn modelId="{941573A4-D780-6A42-9801-DCC65C9788DF}" type="presParOf" srcId="{81CBE045-E999-4F4E-9118-FF1A390732FF}" destId="{D31E223E-8F56-224C-AAE6-7DECE693BAE3}" srcOrd="1" destOrd="0" presId="urn:microsoft.com/office/officeart/2005/8/layout/hierarchy2"/>
    <dgm:cxn modelId="{FC579833-7825-2947-A339-615C6A133667}" type="presParOf" srcId="{D31E223E-8F56-224C-AAE6-7DECE693BAE3}" destId="{B1C54CFB-EF41-9442-9E47-255C568674BA}" srcOrd="0" destOrd="0" presId="urn:microsoft.com/office/officeart/2005/8/layout/hierarchy2"/>
    <dgm:cxn modelId="{4D650DEE-451C-0E43-99FB-32822DBD417D}" type="presParOf" srcId="{B1C54CFB-EF41-9442-9E47-255C568674BA}" destId="{88B37A8E-90D8-9B47-A115-DBEED64BCFA3}" srcOrd="0" destOrd="0" presId="urn:microsoft.com/office/officeart/2005/8/layout/hierarchy2"/>
    <dgm:cxn modelId="{3C42A56D-BC5C-5943-9386-5DD638C56DFA}" type="presParOf" srcId="{D31E223E-8F56-224C-AAE6-7DECE693BAE3}" destId="{486B3E61-99CA-5A4D-8A70-4A3668E8D07B}" srcOrd="1" destOrd="0" presId="urn:microsoft.com/office/officeart/2005/8/layout/hierarchy2"/>
    <dgm:cxn modelId="{81C0E398-9F7F-8549-A2CD-CA2C968E9748}" type="presParOf" srcId="{486B3E61-99CA-5A4D-8A70-4A3668E8D07B}" destId="{ECFD815C-8A62-2D43-A53A-8A26EC2815C8}" srcOrd="0" destOrd="0" presId="urn:microsoft.com/office/officeart/2005/8/layout/hierarchy2"/>
    <dgm:cxn modelId="{27B37741-136D-724D-A7EF-6CC669B1A632}" type="presParOf" srcId="{486B3E61-99CA-5A4D-8A70-4A3668E8D07B}" destId="{38E42310-EF0E-E943-9AE0-791F9ECE0767}" srcOrd="1" destOrd="0" presId="urn:microsoft.com/office/officeart/2005/8/layout/hierarchy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D030A5E-B9F0-844F-8346-FAE7F70C8DDC}" type="doc">
      <dgm:prSet loTypeId="urn:microsoft.com/office/officeart/2005/8/layout/hierarchy2" loCatId="" qsTypeId="urn:microsoft.com/office/officeart/2005/8/quickstyle/simple1" qsCatId="simple" csTypeId="urn:microsoft.com/office/officeart/2005/8/colors/colorful4" csCatId="colorful" phldr="1"/>
      <dgm:spPr/>
      <dgm:t>
        <a:bodyPr/>
        <a:lstStyle/>
        <a:p>
          <a:endParaRPr lang="es-MX"/>
        </a:p>
      </dgm:t>
    </dgm:pt>
    <dgm:pt modelId="{01E9E621-0010-D94F-9981-74DB6D6B251D}">
      <dgm:prSet phldrT="[Texto]" custT="1"/>
      <dgm:spPr/>
      <dgm:t>
        <a:bodyPr/>
        <a:lstStyle/>
        <a:p>
          <a:r>
            <a:rPr lang="es-MX" sz="2800" dirty="0"/>
            <a:t>Evolución en Chile</a:t>
          </a:r>
        </a:p>
      </dgm:t>
    </dgm:pt>
    <dgm:pt modelId="{9DEA5E7E-29B8-304A-A9F5-720C86ADECC6}" type="parTrans" cxnId="{B8076692-6923-2C41-A30C-B472885B3727}">
      <dgm:prSet/>
      <dgm:spPr/>
      <dgm:t>
        <a:bodyPr/>
        <a:lstStyle/>
        <a:p>
          <a:endParaRPr lang="es-MX"/>
        </a:p>
      </dgm:t>
    </dgm:pt>
    <dgm:pt modelId="{F37E176D-4927-FD4F-84A1-326026543FBA}" type="sibTrans" cxnId="{B8076692-6923-2C41-A30C-B472885B3727}">
      <dgm:prSet/>
      <dgm:spPr/>
      <dgm:t>
        <a:bodyPr/>
        <a:lstStyle/>
        <a:p>
          <a:endParaRPr lang="es-MX"/>
        </a:p>
      </dgm:t>
    </dgm:pt>
    <dgm:pt modelId="{8EE0555A-374C-F745-BBFD-C4C84F721028}">
      <dgm:prSet custT="1"/>
      <dgm:spPr/>
      <dgm:t>
        <a:bodyPr/>
        <a:lstStyle/>
        <a:p>
          <a:r>
            <a:rPr lang="es-MX" sz="1600" b="1" dirty="0">
              <a:solidFill>
                <a:schemeClr val="tx1"/>
              </a:solidFill>
            </a:rPr>
            <a:t>2005</a:t>
          </a:r>
          <a:r>
            <a:rPr lang="es-MX" sz="1600" dirty="0">
              <a:solidFill>
                <a:schemeClr val="tx1"/>
              </a:solidFill>
            </a:rPr>
            <a:t> – Política Nacional de Educación Especial</a:t>
          </a:r>
        </a:p>
      </dgm:t>
    </dgm:pt>
    <dgm:pt modelId="{289DC57D-77C6-BD4E-B1CF-F9B743423243}" type="parTrans" cxnId="{B7A11C51-1ABA-E345-96E6-DA4E739928E9}">
      <dgm:prSet/>
      <dgm:spPr/>
      <dgm:t>
        <a:bodyPr/>
        <a:lstStyle/>
        <a:p>
          <a:endParaRPr lang="es-MX"/>
        </a:p>
      </dgm:t>
    </dgm:pt>
    <dgm:pt modelId="{CAD2C875-B195-9C41-8AA9-C496E103E97E}" type="sibTrans" cxnId="{B7A11C51-1ABA-E345-96E6-DA4E739928E9}">
      <dgm:prSet/>
      <dgm:spPr/>
      <dgm:t>
        <a:bodyPr/>
        <a:lstStyle/>
        <a:p>
          <a:endParaRPr lang="es-MX"/>
        </a:p>
      </dgm:t>
    </dgm:pt>
    <dgm:pt modelId="{A91F20D7-EC56-A846-8639-801A78C2CFDF}">
      <dgm:prSet custT="1"/>
      <dgm:spPr/>
      <dgm:t>
        <a:bodyPr/>
        <a:lstStyle/>
        <a:p>
          <a:r>
            <a:rPr lang="es-CL" sz="1400" dirty="0"/>
            <a:t>Currículo escolar expresa aquellos aprendizajes y competencias que se consideran esenciales para el logro de los fines de la educación, por ello es fundamental que todos los alumnos/as dispongan de medios necesarios para que progresen al máximo en él, según sus posibilidades y necesidades específicas. </a:t>
          </a:r>
          <a:endParaRPr lang="es-MX" sz="1400" dirty="0"/>
        </a:p>
      </dgm:t>
    </dgm:pt>
    <dgm:pt modelId="{288C537C-0349-454B-B005-45A26600DFD7}" type="parTrans" cxnId="{5BFD671E-BDE5-F645-B3EC-DF77197852E2}">
      <dgm:prSet/>
      <dgm:spPr/>
      <dgm:t>
        <a:bodyPr/>
        <a:lstStyle/>
        <a:p>
          <a:endParaRPr lang="es-MX"/>
        </a:p>
      </dgm:t>
    </dgm:pt>
    <dgm:pt modelId="{FFD50D43-4530-7E4F-9A18-35B4722D228C}" type="sibTrans" cxnId="{5BFD671E-BDE5-F645-B3EC-DF77197852E2}">
      <dgm:prSet/>
      <dgm:spPr/>
      <dgm:t>
        <a:bodyPr/>
        <a:lstStyle/>
        <a:p>
          <a:endParaRPr lang="es-MX"/>
        </a:p>
      </dgm:t>
    </dgm:pt>
    <dgm:pt modelId="{0D770049-E78D-E24D-8D33-9093A1488B0F}" type="pres">
      <dgm:prSet presAssocID="{CD030A5E-B9F0-844F-8346-FAE7F70C8DDC}" presName="diagram" presStyleCnt="0">
        <dgm:presLayoutVars>
          <dgm:chPref val="1"/>
          <dgm:dir/>
          <dgm:animOne val="branch"/>
          <dgm:animLvl val="lvl"/>
          <dgm:resizeHandles val="exact"/>
        </dgm:presLayoutVars>
      </dgm:prSet>
      <dgm:spPr/>
    </dgm:pt>
    <dgm:pt modelId="{A90B4818-ED50-7147-8F6E-B36FD5B40BDC}" type="pres">
      <dgm:prSet presAssocID="{01E9E621-0010-D94F-9981-74DB6D6B251D}" presName="root1" presStyleCnt="0"/>
      <dgm:spPr/>
    </dgm:pt>
    <dgm:pt modelId="{4D884F23-7B2A-B64A-AFC3-D29B2E0512DF}" type="pres">
      <dgm:prSet presAssocID="{01E9E621-0010-D94F-9981-74DB6D6B251D}" presName="LevelOneTextNode" presStyleLbl="node0" presStyleIdx="0" presStyleCnt="1">
        <dgm:presLayoutVars>
          <dgm:chPref val="3"/>
        </dgm:presLayoutVars>
      </dgm:prSet>
      <dgm:spPr/>
    </dgm:pt>
    <dgm:pt modelId="{CAFC38FE-3223-834D-A965-9F4223F35BD1}" type="pres">
      <dgm:prSet presAssocID="{01E9E621-0010-D94F-9981-74DB6D6B251D}" presName="level2hierChild" presStyleCnt="0"/>
      <dgm:spPr/>
    </dgm:pt>
    <dgm:pt modelId="{3F1FEB82-1113-8F4C-BD42-EF401CB91653}" type="pres">
      <dgm:prSet presAssocID="{289DC57D-77C6-BD4E-B1CF-F9B743423243}" presName="conn2-1" presStyleLbl="parChTrans1D2" presStyleIdx="0" presStyleCnt="1"/>
      <dgm:spPr/>
    </dgm:pt>
    <dgm:pt modelId="{D0547E3A-187E-E74B-8541-F43F49A723E0}" type="pres">
      <dgm:prSet presAssocID="{289DC57D-77C6-BD4E-B1CF-F9B743423243}" presName="connTx" presStyleLbl="parChTrans1D2" presStyleIdx="0" presStyleCnt="1"/>
      <dgm:spPr/>
    </dgm:pt>
    <dgm:pt modelId="{81CBE045-E999-4F4E-9118-FF1A390732FF}" type="pres">
      <dgm:prSet presAssocID="{8EE0555A-374C-F745-BBFD-C4C84F721028}" presName="root2" presStyleCnt="0"/>
      <dgm:spPr/>
    </dgm:pt>
    <dgm:pt modelId="{5C23CB3B-293F-8C46-9666-6AF5167C7A74}" type="pres">
      <dgm:prSet presAssocID="{8EE0555A-374C-F745-BBFD-C4C84F721028}" presName="LevelTwoTextNode" presStyleLbl="node2" presStyleIdx="0" presStyleCnt="1">
        <dgm:presLayoutVars>
          <dgm:chPref val="3"/>
        </dgm:presLayoutVars>
      </dgm:prSet>
      <dgm:spPr/>
    </dgm:pt>
    <dgm:pt modelId="{D31E223E-8F56-224C-AAE6-7DECE693BAE3}" type="pres">
      <dgm:prSet presAssocID="{8EE0555A-374C-F745-BBFD-C4C84F721028}" presName="level3hierChild" presStyleCnt="0"/>
      <dgm:spPr/>
    </dgm:pt>
    <dgm:pt modelId="{083B3B1F-02BA-F84A-84E3-55BFB09955C3}" type="pres">
      <dgm:prSet presAssocID="{288C537C-0349-454B-B005-45A26600DFD7}" presName="conn2-1" presStyleLbl="parChTrans1D3" presStyleIdx="0" presStyleCnt="1"/>
      <dgm:spPr/>
    </dgm:pt>
    <dgm:pt modelId="{0E345583-8C82-0948-A18F-6A93CB2B0375}" type="pres">
      <dgm:prSet presAssocID="{288C537C-0349-454B-B005-45A26600DFD7}" presName="connTx" presStyleLbl="parChTrans1D3" presStyleIdx="0" presStyleCnt="1"/>
      <dgm:spPr/>
    </dgm:pt>
    <dgm:pt modelId="{91747AEA-3E7E-9B42-A79B-64379759AE6F}" type="pres">
      <dgm:prSet presAssocID="{A91F20D7-EC56-A846-8639-801A78C2CFDF}" presName="root2" presStyleCnt="0"/>
      <dgm:spPr/>
    </dgm:pt>
    <dgm:pt modelId="{DCD77F46-7657-E044-A998-6E2E96D59967}" type="pres">
      <dgm:prSet presAssocID="{A91F20D7-EC56-A846-8639-801A78C2CFDF}" presName="LevelTwoTextNode" presStyleLbl="node3" presStyleIdx="0" presStyleCnt="1" custScaleX="174544" custScaleY="136654">
        <dgm:presLayoutVars>
          <dgm:chPref val="3"/>
        </dgm:presLayoutVars>
      </dgm:prSet>
      <dgm:spPr/>
    </dgm:pt>
    <dgm:pt modelId="{2B14580C-A7B7-4B4E-90CE-133E8EEAE366}" type="pres">
      <dgm:prSet presAssocID="{A91F20D7-EC56-A846-8639-801A78C2CFDF}" presName="level3hierChild" presStyleCnt="0"/>
      <dgm:spPr/>
    </dgm:pt>
  </dgm:ptLst>
  <dgm:cxnLst>
    <dgm:cxn modelId="{E815260C-C4CA-1545-A928-8118AEAC3F04}" type="presOf" srcId="{CD030A5E-B9F0-844F-8346-FAE7F70C8DDC}" destId="{0D770049-E78D-E24D-8D33-9093A1488B0F}" srcOrd="0" destOrd="0" presId="urn:microsoft.com/office/officeart/2005/8/layout/hierarchy2"/>
    <dgm:cxn modelId="{5BFD671E-BDE5-F645-B3EC-DF77197852E2}" srcId="{8EE0555A-374C-F745-BBFD-C4C84F721028}" destId="{A91F20D7-EC56-A846-8639-801A78C2CFDF}" srcOrd="0" destOrd="0" parTransId="{288C537C-0349-454B-B005-45A26600DFD7}" sibTransId="{FFD50D43-4530-7E4F-9A18-35B4722D228C}"/>
    <dgm:cxn modelId="{92140E44-EB70-2146-8453-5CC7013A1351}" type="presOf" srcId="{289DC57D-77C6-BD4E-B1CF-F9B743423243}" destId="{3F1FEB82-1113-8F4C-BD42-EF401CB91653}" srcOrd="0" destOrd="0" presId="urn:microsoft.com/office/officeart/2005/8/layout/hierarchy2"/>
    <dgm:cxn modelId="{B7A11C51-1ABA-E345-96E6-DA4E739928E9}" srcId="{01E9E621-0010-D94F-9981-74DB6D6B251D}" destId="{8EE0555A-374C-F745-BBFD-C4C84F721028}" srcOrd="0" destOrd="0" parTransId="{289DC57D-77C6-BD4E-B1CF-F9B743423243}" sibTransId="{CAD2C875-B195-9C41-8AA9-C496E103E97E}"/>
    <dgm:cxn modelId="{7BE05C6B-88F0-6541-85ED-90CE43C8AB5C}" type="presOf" srcId="{288C537C-0349-454B-B005-45A26600DFD7}" destId="{083B3B1F-02BA-F84A-84E3-55BFB09955C3}" srcOrd="0" destOrd="0" presId="urn:microsoft.com/office/officeart/2005/8/layout/hierarchy2"/>
    <dgm:cxn modelId="{86B4187A-F655-7742-B8C0-E963D6055031}" type="presOf" srcId="{288C537C-0349-454B-B005-45A26600DFD7}" destId="{0E345583-8C82-0948-A18F-6A93CB2B0375}" srcOrd="1" destOrd="0" presId="urn:microsoft.com/office/officeart/2005/8/layout/hierarchy2"/>
    <dgm:cxn modelId="{36536F7D-6BA8-9D44-9A03-CE52E291FC9B}" type="presOf" srcId="{289DC57D-77C6-BD4E-B1CF-F9B743423243}" destId="{D0547E3A-187E-E74B-8541-F43F49A723E0}" srcOrd="1" destOrd="0" presId="urn:microsoft.com/office/officeart/2005/8/layout/hierarchy2"/>
    <dgm:cxn modelId="{B8076692-6923-2C41-A30C-B472885B3727}" srcId="{CD030A5E-B9F0-844F-8346-FAE7F70C8DDC}" destId="{01E9E621-0010-D94F-9981-74DB6D6B251D}" srcOrd="0" destOrd="0" parTransId="{9DEA5E7E-29B8-304A-A9F5-720C86ADECC6}" sibTransId="{F37E176D-4927-FD4F-84A1-326026543FBA}"/>
    <dgm:cxn modelId="{772D0EA1-CBD3-304F-8CAE-3627CF151806}" type="presOf" srcId="{8EE0555A-374C-F745-BBFD-C4C84F721028}" destId="{5C23CB3B-293F-8C46-9666-6AF5167C7A74}" srcOrd="0" destOrd="0" presId="urn:microsoft.com/office/officeart/2005/8/layout/hierarchy2"/>
    <dgm:cxn modelId="{1CA620C9-F235-9F4E-8638-209DBFD3B559}" type="presOf" srcId="{A91F20D7-EC56-A846-8639-801A78C2CFDF}" destId="{DCD77F46-7657-E044-A998-6E2E96D59967}" srcOrd="0" destOrd="0" presId="urn:microsoft.com/office/officeart/2005/8/layout/hierarchy2"/>
    <dgm:cxn modelId="{7BA0B7F3-0405-FA47-B4AE-96C31582BC84}" type="presOf" srcId="{01E9E621-0010-D94F-9981-74DB6D6B251D}" destId="{4D884F23-7B2A-B64A-AFC3-D29B2E0512DF}" srcOrd="0" destOrd="0" presId="urn:microsoft.com/office/officeart/2005/8/layout/hierarchy2"/>
    <dgm:cxn modelId="{B522DD70-F899-1441-A471-3EB737600217}" type="presParOf" srcId="{0D770049-E78D-E24D-8D33-9093A1488B0F}" destId="{A90B4818-ED50-7147-8F6E-B36FD5B40BDC}" srcOrd="0" destOrd="0" presId="urn:microsoft.com/office/officeart/2005/8/layout/hierarchy2"/>
    <dgm:cxn modelId="{014C0E00-ED9C-8949-BEED-BBCE554B8B2A}" type="presParOf" srcId="{A90B4818-ED50-7147-8F6E-B36FD5B40BDC}" destId="{4D884F23-7B2A-B64A-AFC3-D29B2E0512DF}" srcOrd="0" destOrd="0" presId="urn:microsoft.com/office/officeart/2005/8/layout/hierarchy2"/>
    <dgm:cxn modelId="{3D1BC113-1B5A-084F-8CE9-803CF92C795B}" type="presParOf" srcId="{A90B4818-ED50-7147-8F6E-B36FD5B40BDC}" destId="{CAFC38FE-3223-834D-A965-9F4223F35BD1}" srcOrd="1" destOrd="0" presId="urn:microsoft.com/office/officeart/2005/8/layout/hierarchy2"/>
    <dgm:cxn modelId="{5F1F9C28-DE78-3246-8702-A5D5BF0C1253}" type="presParOf" srcId="{CAFC38FE-3223-834D-A965-9F4223F35BD1}" destId="{3F1FEB82-1113-8F4C-BD42-EF401CB91653}" srcOrd="0" destOrd="0" presId="urn:microsoft.com/office/officeart/2005/8/layout/hierarchy2"/>
    <dgm:cxn modelId="{ADE96CA5-4ADB-B848-9983-03D9349779C5}" type="presParOf" srcId="{3F1FEB82-1113-8F4C-BD42-EF401CB91653}" destId="{D0547E3A-187E-E74B-8541-F43F49A723E0}" srcOrd="0" destOrd="0" presId="urn:microsoft.com/office/officeart/2005/8/layout/hierarchy2"/>
    <dgm:cxn modelId="{1CC33909-0BB3-214F-B70F-35C8D8C4930F}" type="presParOf" srcId="{CAFC38FE-3223-834D-A965-9F4223F35BD1}" destId="{81CBE045-E999-4F4E-9118-FF1A390732FF}" srcOrd="1" destOrd="0" presId="urn:microsoft.com/office/officeart/2005/8/layout/hierarchy2"/>
    <dgm:cxn modelId="{98ECE47C-E0D6-A34A-8A27-B78684F719EC}" type="presParOf" srcId="{81CBE045-E999-4F4E-9118-FF1A390732FF}" destId="{5C23CB3B-293F-8C46-9666-6AF5167C7A74}" srcOrd="0" destOrd="0" presId="urn:microsoft.com/office/officeart/2005/8/layout/hierarchy2"/>
    <dgm:cxn modelId="{941573A4-D780-6A42-9801-DCC65C9788DF}" type="presParOf" srcId="{81CBE045-E999-4F4E-9118-FF1A390732FF}" destId="{D31E223E-8F56-224C-AAE6-7DECE693BAE3}" srcOrd="1" destOrd="0" presId="urn:microsoft.com/office/officeart/2005/8/layout/hierarchy2"/>
    <dgm:cxn modelId="{3CBF2E8E-368F-B443-A56A-22BB34AA104A}" type="presParOf" srcId="{D31E223E-8F56-224C-AAE6-7DECE693BAE3}" destId="{083B3B1F-02BA-F84A-84E3-55BFB09955C3}" srcOrd="0" destOrd="0" presId="urn:microsoft.com/office/officeart/2005/8/layout/hierarchy2"/>
    <dgm:cxn modelId="{CF534FC7-5B5E-AF4B-9FB9-598E91480578}" type="presParOf" srcId="{083B3B1F-02BA-F84A-84E3-55BFB09955C3}" destId="{0E345583-8C82-0948-A18F-6A93CB2B0375}" srcOrd="0" destOrd="0" presId="urn:microsoft.com/office/officeart/2005/8/layout/hierarchy2"/>
    <dgm:cxn modelId="{622047DC-E659-AE4F-A7ED-5E96B089BE5D}" type="presParOf" srcId="{D31E223E-8F56-224C-AAE6-7DECE693BAE3}" destId="{91747AEA-3E7E-9B42-A79B-64379759AE6F}" srcOrd="1" destOrd="0" presId="urn:microsoft.com/office/officeart/2005/8/layout/hierarchy2"/>
    <dgm:cxn modelId="{0A59CB0E-9CF1-ED46-B791-40D25AD18D98}" type="presParOf" srcId="{91747AEA-3E7E-9B42-A79B-64379759AE6F}" destId="{DCD77F46-7657-E044-A998-6E2E96D59967}" srcOrd="0" destOrd="0" presId="urn:microsoft.com/office/officeart/2005/8/layout/hierarchy2"/>
    <dgm:cxn modelId="{C3A0CA53-70A1-0041-9227-0BA8EA16F761}" type="presParOf" srcId="{91747AEA-3E7E-9B42-A79B-64379759AE6F}" destId="{2B14580C-A7B7-4B4E-90CE-133E8EEAE366}"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D030A5E-B9F0-844F-8346-FAE7F70C8DDC}" type="doc">
      <dgm:prSet loTypeId="urn:microsoft.com/office/officeart/2005/8/layout/hierarchy2" loCatId="" qsTypeId="urn:microsoft.com/office/officeart/2005/8/quickstyle/simple1" qsCatId="simple" csTypeId="urn:microsoft.com/office/officeart/2005/8/colors/accent6_2" csCatId="accent6" phldr="1"/>
      <dgm:spPr/>
      <dgm:t>
        <a:bodyPr/>
        <a:lstStyle/>
        <a:p>
          <a:endParaRPr lang="es-MX"/>
        </a:p>
      </dgm:t>
    </dgm:pt>
    <dgm:pt modelId="{01E9E621-0010-D94F-9981-74DB6D6B251D}">
      <dgm:prSet phldrT="[Texto]" custT="1"/>
      <dgm:spPr/>
      <dgm:t>
        <a:bodyPr/>
        <a:lstStyle/>
        <a:p>
          <a:r>
            <a:rPr lang="es-MX" sz="2800" dirty="0"/>
            <a:t>Evolución en Chile</a:t>
          </a:r>
        </a:p>
      </dgm:t>
    </dgm:pt>
    <dgm:pt modelId="{9DEA5E7E-29B8-304A-A9F5-720C86ADECC6}" type="parTrans" cxnId="{B8076692-6923-2C41-A30C-B472885B3727}">
      <dgm:prSet/>
      <dgm:spPr/>
      <dgm:t>
        <a:bodyPr/>
        <a:lstStyle/>
        <a:p>
          <a:endParaRPr lang="es-MX"/>
        </a:p>
      </dgm:t>
    </dgm:pt>
    <dgm:pt modelId="{F37E176D-4927-FD4F-84A1-326026543FBA}" type="sibTrans" cxnId="{B8076692-6923-2C41-A30C-B472885B3727}">
      <dgm:prSet/>
      <dgm:spPr/>
      <dgm:t>
        <a:bodyPr/>
        <a:lstStyle/>
        <a:p>
          <a:endParaRPr lang="es-MX"/>
        </a:p>
      </dgm:t>
    </dgm:pt>
    <dgm:pt modelId="{90FBF565-4131-1C4D-BBB8-3A73D87D43F4}">
      <dgm:prSet custT="1"/>
      <dgm:spPr/>
      <dgm:t>
        <a:bodyPr/>
        <a:lstStyle/>
        <a:p>
          <a:r>
            <a:rPr lang="es-MX" sz="2000" b="1"/>
            <a:t>2009</a:t>
          </a:r>
          <a:r>
            <a:rPr lang="es-MX" sz="2000"/>
            <a:t> – Decretos 490 y 170</a:t>
          </a:r>
          <a:endParaRPr lang="es-MX" sz="2000" dirty="0"/>
        </a:p>
      </dgm:t>
    </dgm:pt>
    <dgm:pt modelId="{D2D31081-7C17-A141-8765-83C8A3560E43}" type="parTrans" cxnId="{7EB2D8D4-7C7B-F04B-AC57-35F1A4DF3F11}">
      <dgm:prSet/>
      <dgm:spPr/>
      <dgm:t>
        <a:bodyPr/>
        <a:lstStyle/>
        <a:p>
          <a:endParaRPr lang="es-MX"/>
        </a:p>
      </dgm:t>
    </dgm:pt>
    <dgm:pt modelId="{DCA093DD-3F96-6148-9458-A9BB16BB4DD6}" type="sibTrans" cxnId="{7EB2D8D4-7C7B-F04B-AC57-35F1A4DF3F11}">
      <dgm:prSet/>
      <dgm:spPr/>
      <dgm:t>
        <a:bodyPr/>
        <a:lstStyle/>
        <a:p>
          <a:endParaRPr lang="es-MX"/>
        </a:p>
      </dgm:t>
    </dgm:pt>
    <dgm:pt modelId="{EF339783-F880-C04E-A017-11BDB9FF0061}">
      <dgm:prSet custT="1"/>
      <dgm:spPr/>
      <dgm:t>
        <a:bodyPr/>
        <a:lstStyle/>
        <a:p>
          <a:r>
            <a:rPr lang="es-CL" sz="1400" dirty="0"/>
            <a:t>Creación y </a:t>
          </a:r>
          <a:r>
            <a:rPr lang="es-CL" sz="1400" dirty="0" err="1"/>
            <a:t>Regulación</a:t>
          </a:r>
          <a:r>
            <a:rPr lang="es-CL" sz="1400" dirty="0"/>
            <a:t> de los Programas de </a:t>
          </a:r>
          <a:r>
            <a:rPr lang="es-CL" sz="1400" dirty="0" err="1"/>
            <a:t>Integración</a:t>
          </a:r>
          <a:r>
            <a:rPr lang="es-CL" sz="1400" dirty="0"/>
            <a:t> Escolar (PIE), orientaciones para el trabajo de diagnóstico de las diversas NEE, en función de </a:t>
          </a:r>
          <a:r>
            <a:rPr lang="es-CL" sz="1400" b="1" dirty="0"/>
            <a:t>integrar</a:t>
          </a:r>
          <a:r>
            <a:rPr lang="es-CL" sz="1400" dirty="0"/>
            <a:t> a los </a:t>
          </a:r>
          <a:r>
            <a:rPr lang="es-CL" sz="1400" dirty="0" err="1"/>
            <a:t>niños</a:t>
          </a:r>
          <a:r>
            <a:rPr lang="es-CL" sz="1400" dirty="0"/>
            <a:t> y </a:t>
          </a:r>
          <a:r>
            <a:rPr lang="es-CL" sz="1400" dirty="0" err="1"/>
            <a:t>niñas</a:t>
          </a:r>
          <a:r>
            <a:rPr lang="es-CL" sz="1400" dirty="0"/>
            <a:t> en </a:t>
          </a:r>
          <a:r>
            <a:rPr lang="es-CL" sz="1400" dirty="0" err="1"/>
            <a:t>condición</a:t>
          </a:r>
          <a:r>
            <a:rPr lang="es-CL" sz="1400" dirty="0"/>
            <a:t> de discapacidad intelectual  en la sala de clases. </a:t>
          </a:r>
        </a:p>
      </dgm:t>
    </dgm:pt>
    <dgm:pt modelId="{7BC667C6-0C66-C945-8696-3317C457F24B}" type="sibTrans" cxnId="{1C360115-4E9D-9F4D-8F76-49710DAE5B58}">
      <dgm:prSet/>
      <dgm:spPr/>
      <dgm:t>
        <a:bodyPr/>
        <a:lstStyle/>
        <a:p>
          <a:endParaRPr lang="es-MX"/>
        </a:p>
      </dgm:t>
    </dgm:pt>
    <dgm:pt modelId="{8401C100-D617-0A40-9842-989ACA93D0C5}" type="parTrans" cxnId="{1C360115-4E9D-9F4D-8F76-49710DAE5B58}">
      <dgm:prSet/>
      <dgm:spPr/>
      <dgm:t>
        <a:bodyPr/>
        <a:lstStyle/>
        <a:p>
          <a:endParaRPr lang="es-MX"/>
        </a:p>
      </dgm:t>
    </dgm:pt>
    <dgm:pt modelId="{0D770049-E78D-E24D-8D33-9093A1488B0F}" type="pres">
      <dgm:prSet presAssocID="{CD030A5E-B9F0-844F-8346-FAE7F70C8DDC}" presName="diagram" presStyleCnt="0">
        <dgm:presLayoutVars>
          <dgm:chPref val="1"/>
          <dgm:dir/>
          <dgm:animOne val="branch"/>
          <dgm:animLvl val="lvl"/>
          <dgm:resizeHandles val="exact"/>
        </dgm:presLayoutVars>
      </dgm:prSet>
      <dgm:spPr/>
    </dgm:pt>
    <dgm:pt modelId="{A90B4818-ED50-7147-8F6E-B36FD5B40BDC}" type="pres">
      <dgm:prSet presAssocID="{01E9E621-0010-D94F-9981-74DB6D6B251D}" presName="root1" presStyleCnt="0"/>
      <dgm:spPr/>
    </dgm:pt>
    <dgm:pt modelId="{4D884F23-7B2A-B64A-AFC3-D29B2E0512DF}" type="pres">
      <dgm:prSet presAssocID="{01E9E621-0010-D94F-9981-74DB6D6B251D}" presName="LevelOneTextNode" presStyleLbl="node0" presStyleIdx="0" presStyleCnt="1">
        <dgm:presLayoutVars>
          <dgm:chPref val="3"/>
        </dgm:presLayoutVars>
      </dgm:prSet>
      <dgm:spPr/>
    </dgm:pt>
    <dgm:pt modelId="{CAFC38FE-3223-834D-A965-9F4223F35BD1}" type="pres">
      <dgm:prSet presAssocID="{01E9E621-0010-D94F-9981-74DB6D6B251D}" presName="level2hierChild" presStyleCnt="0"/>
      <dgm:spPr/>
    </dgm:pt>
    <dgm:pt modelId="{2539D93E-C1A8-4C42-9441-5F06CD573277}" type="pres">
      <dgm:prSet presAssocID="{D2D31081-7C17-A141-8765-83C8A3560E43}" presName="conn2-1" presStyleLbl="parChTrans1D2" presStyleIdx="0" presStyleCnt="1"/>
      <dgm:spPr/>
    </dgm:pt>
    <dgm:pt modelId="{050F86F9-2026-FC4B-9C98-0295C67FC00A}" type="pres">
      <dgm:prSet presAssocID="{D2D31081-7C17-A141-8765-83C8A3560E43}" presName="connTx" presStyleLbl="parChTrans1D2" presStyleIdx="0" presStyleCnt="1"/>
      <dgm:spPr/>
    </dgm:pt>
    <dgm:pt modelId="{E44B9052-3598-2649-80A6-C1ACCFE89C99}" type="pres">
      <dgm:prSet presAssocID="{90FBF565-4131-1C4D-BBB8-3A73D87D43F4}" presName="root2" presStyleCnt="0"/>
      <dgm:spPr/>
    </dgm:pt>
    <dgm:pt modelId="{3AAB777C-BC87-E44A-907E-A25A82FEB95C}" type="pres">
      <dgm:prSet presAssocID="{90FBF565-4131-1C4D-BBB8-3A73D87D43F4}" presName="LevelTwoTextNode" presStyleLbl="node2" presStyleIdx="0" presStyleCnt="1">
        <dgm:presLayoutVars>
          <dgm:chPref val="3"/>
        </dgm:presLayoutVars>
      </dgm:prSet>
      <dgm:spPr/>
    </dgm:pt>
    <dgm:pt modelId="{F96801C8-0809-9F43-B891-2CE762A9DA7C}" type="pres">
      <dgm:prSet presAssocID="{90FBF565-4131-1C4D-BBB8-3A73D87D43F4}" presName="level3hierChild" presStyleCnt="0"/>
      <dgm:spPr/>
    </dgm:pt>
    <dgm:pt modelId="{27E8DEE2-B23C-B64B-9478-271EC0578C4D}" type="pres">
      <dgm:prSet presAssocID="{8401C100-D617-0A40-9842-989ACA93D0C5}" presName="conn2-1" presStyleLbl="parChTrans1D3" presStyleIdx="0" presStyleCnt="1"/>
      <dgm:spPr/>
    </dgm:pt>
    <dgm:pt modelId="{93FCDD25-6A32-4D4D-976A-16C3F19F07A8}" type="pres">
      <dgm:prSet presAssocID="{8401C100-D617-0A40-9842-989ACA93D0C5}" presName="connTx" presStyleLbl="parChTrans1D3" presStyleIdx="0" presStyleCnt="1"/>
      <dgm:spPr/>
    </dgm:pt>
    <dgm:pt modelId="{4DE7A0D2-D24B-0C42-8F15-9C3559D4488C}" type="pres">
      <dgm:prSet presAssocID="{EF339783-F880-C04E-A017-11BDB9FF0061}" presName="root2" presStyleCnt="0"/>
      <dgm:spPr/>
    </dgm:pt>
    <dgm:pt modelId="{33B7483A-0D3B-2748-BBE9-71B4158C0F62}" type="pres">
      <dgm:prSet presAssocID="{EF339783-F880-C04E-A017-11BDB9FF0061}" presName="LevelTwoTextNode" presStyleLbl="node3" presStyleIdx="0" presStyleCnt="1" custScaleX="123750" custScaleY="163366">
        <dgm:presLayoutVars>
          <dgm:chPref val="3"/>
        </dgm:presLayoutVars>
      </dgm:prSet>
      <dgm:spPr/>
    </dgm:pt>
    <dgm:pt modelId="{E689F61D-A9FF-154C-8E22-2303298736BC}" type="pres">
      <dgm:prSet presAssocID="{EF339783-F880-C04E-A017-11BDB9FF0061}" presName="level3hierChild" presStyleCnt="0"/>
      <dgm:spPr/>
    </dgm:pt>
  </dgm:ptLst>
  <dgm:cxnLst>
    <dgm:cxn modelId="{25416107-574D-9043-A563-1F4FB3D3EACD}" type="presOf" srcId="{EF339783-F880-C04E-A017-11BDB9FF0061}" destId="{33B7483A-0D3B-2748-BBE9-71B4158C0F62}" srcOrd="0" destOrd="0" presId="urn:microsoft.com/office/officeart/2005/8/layout/hierarchy2"/>
    <dgm:cxn modelId="{E815260C-C4CA-1545-A928-8118AEAC3F04}" type="presOf" srcId="{CD030A5E-B9F0-844F-8346-FAE7F70C8DDC}" destId="{0D770049-E78D-E24D-8D33-9093A1488B0F}" srcOrd="0" destOrd="0" presId="urn:microsoft.com/office/officeart/2005/8/layout/hierarchy2"/>
    <dgm:cxn modelId="{1C360115-4E9D-9F4D-8F76-49710DAE5B58}" srcId="{90FBF565-4131-1C4D-BBB8-3A73D87D43F4}" destId="{EF339783-F880-C04E-A017-11BDB9FF0061}" srcOrd="0" destOrd="0" parTransId="{8401C100-D617-0A40-9842-989ACA93D0C5}" sibTransId="{7BC667C6-0C66-C945-8696-3317C457F24B}"/>
    <dgm:cxn modelId="{0CC96B1A-CAF3-6C43-8F7D-27DEB3562259}" type="presOf" srcId="{D2D31081-7C17-A141-8765-83C8A3560E43}" destId="{050F86F9-2026-FC4B-9C98-0295C67FC00A}" srcOrd="1" destOrd="0" presId="urn:microsoft.com/office/officeart/2005/8/layout/hierarchy2"/>
    <dgm:cxn modelId="{F6FB0551-2BB7-1D4F-8BC6-D5A409B23108}" type="presOf" srcId="{90FBF565-4131-1C4D-BBB8-3A73D87D43F4}" destId="{3AAB777C-BC87-E44A-907E-A25A82FEB95C}" srcOrd="0" destOrd="0" presId="urn:microsoft.com/office/officeart/2005/8/layout/hierarchy2"/>
    <dgm:cxn modelId="{B8076692-6923-2C41-A30C-B472885B3727}" srcId="{CD030A5E-B9F0-844F-8346-FAE7F70C8DDC}" destId="{01E9E621-0010-D94F-9981-74DB6D6B251D}" srcOrd="0" destOrd="0" parTransId="{9DEA5E7E-29B8-304A-A9F5-720C86ADECC6}" sibTransId="{F37E176D-4927-FD4F-84A1-326026543FBA}"/>
    <dgm:cxn modelId="{36B16BAF-A242-C745-8BC1-1FCBC4F6865F}" type="presOf" srcId="{D2D31081-7C17-A141-8765-83C8A3560E43}" destId="{2539D93E-C1A8-4C42-9441-5F06CD573277}" srcOrd="0" destOrd="0" presId="urn:microsoft.com/office/officeart/2005/8/layout/hierarchy2"/>
    <dgm:cxn modelId="{7EB2D8D4-7C7B-F04B-AC57-35F1A4DF3F11}" srcId="{01E9E621-0010-D94F-9981-74DB6D6B251D}" destId="{90FBF565-4131-1C4D-BBB8-3A73D87D43F4}" srcOrd="0" destOrd="0" parTransId="{D2D31081-7C17-A141-8765-83C8A3560E43}" sibTransId="{DCA093DD-3F96-6148-9458-A9BB16BB4DD6}"/>
    <dgm:cxn modelId="{465E49EA-00A9-3D47-BCDF-576F1DC0DE50}" type="presOf" srcId="{8401C100-D617-0A40-9842-989ACA93D0C5}" destId="{93FCDD25-6A32-4D4D-976A-16C3F19F07A8}" srcOrd="1" destOrd="0" presId="urn:microsoft.com/office/officeart/2005/8/layout/hierarchy2"/>
    <dgm:cxn modelId="{7BA0B7F3-0405-FA47-B4AE-96C31582BC84}" type="presOf" srcId="{01E9E621-0010-D94F-9981-74DB6D6B251D}" destId="{4D884F23-7B2A-B64A-AFC3-D29B2E0512DF}" srcOrd="0" destOrd="0" presId="urn:microsoft.com/office/officeart/2005/8/layout/hierarchy2"/>
    <dgm:cxn modelId="{D0B47FF8-6A56-9D42-8F13-40F2B5BEA0F5}" type="presOf" srcId="{8401C100-D617-0A40-9842-989ACA93D0C5}" destId="{27E8DEE2-B23C-B64B-9478-271EC0578C4D}" srcOrd="0" destOrd="0" presId="urn:microsoft.com/office/officeart/2005/8/layout/hierarchy2"/>
    <dgm:cxn modelId="{B522DD70-F899-1441-A471-3EB737600217}" type="presParOf" srcId="{0D770049-E78D-E24D-8D33-9093A1488B0F}" destId="{A90B4818-ED50-7147-8F6E-B36FD5B40BDC}" srcOrd="0" destOrd="0" presId="urn:microsoft.com/office/officeart/2005/8/layout/hierarchy2"/>
    <dgm:cxn modelId="{014C0E00-ED9C-8949-BEED-BBCE554B8B2A}" type="presParOf" srcId="{A90B4818-ED50-7147-8F6E-B36FD5B40BDC}" destId="{4D884F23-7B2A-B64A-AFC3-D29B2E0512DF}" srcOrd="0" destOrd="0" presId="urn:microsoft.com/office/officeart/2005/8/layout/hierarchy2"/>
    <dgm:cxn modelId="{3D1BC113-1B5A-084F-8CE9-803CF92C795B}" type="presParOf" srcId="{A90B4818-ED50-7147-8F6E-B36FD5B40BDC}" destId="{CAFC38FE-3223-834D-A965-9F4223F35BD1}" srcOrd="1" destOrd="0" presId="urn:microsoft.com/office/officeart/2005/8/layout/hierarchy2"/>
    <dgm:cxn modelId="{38BDB436-F7C0-D543-8ADC-55BEC3407790}" type="presParOf" srcId="{CAFC38FE-3223-834D-A965-9F4223F35BD1}" destId="{2539D93E-C1A8-4C42-9441-5F06CD573277}" srcOrd="0" destOrd="0" presId="urn:microsoft.com/office/officeart/2005/8/layout/hierarchy2"/>
    <dgm:cxn modelId="{371388DB-57E5-3A44-94E4-4C099EEB2A7D}" type="presParOf" srcId="{2539D93E-C1A8-4C42-9441-5F06CD573277}" destId="{050F86F9-2026-FC4B-9C98-0295C67FC00A}" srcOrd="0" destOrd="0" presId="urn:microsoft.com/office/officeart/2005/8/layout/hierarchy2"/>
    <dgm:cxn modelId="{DA46A247-BA73-4D44-B0A5-C3C7AE41C6CE}" type="presParOf" srcId="{CAFC38FE-3223-834D-A965-9F4223F35BD1}" destId="{E44B9052-3598-2649-80A6-C1ACCFE89C99}" srcOrd="1" destOrd="0" presId="urn:microsoft.com/office/officeart/2005/8/layout/hierarchy2"/>
    <dgm:cxn modelId="{8F75360F-BA78-0647-B68C-9D9D7F801B2B}" type="presParOf" srcId="{E44B9052-3598-2649-80A6-C1ACCFE89C99}" destId="{3AAB777C-BC87-E44A-907E-A25A82FEB95C}" srcOrd="0" destOrd="0" presId="urn:microsoft.com/office/officeart/2005/8/layout/hierarchy2"/>
    <dgm:cxn modelId="{9B9828F5-75DF-A246-9D88-59296EED847E}" type="presParOf" srcId="{E44B9052-3598-2649-80A6-C1ACCFE89C99}" destId="{F96801C8-0809-9F43-B891-2CE762A9DA7C}" srcOrd="1" destOrd="0" presId="urn:microsoft.com/office/officeart/2005/8/layout/hierarchy2"/>
    <dgm:cxn modelId="{5CA2E494-353B-1F42-92CB-33061AB01615}" type="presParOf" srcId="{F96801C8-0809-9F43-B891-2CE762A9DA7C}" destId="{27E8DEE2-B23C-B64B-9478-271EC0578C4D}" srcOrd="0" destOrd="0" presId="urn:microsoft.com/office/officeart/2005/8/layout/hierarchy2"/>
    <dgm:cxn modelId="{04B5EC32-A31E-1F45-874A-6B9DD02DFC4A}" type="presParOf" srcId="{27E8DEE2-B23C-B64B-9478-271EC0578C4D}" destId="{93FCDD25-6A32-4D4D-976A-16C3F19F07A8}" srcOrd="0" destOrd="0" presId="urn:microsoft.com/office/officeart/2005/8/layout/hierarchy2"/>
    <dgm:cxn modelId="{DE7464EC-5EE5-9048-B796-C5D1148D192E}" type="presParOf" srcId="{F96801C8-0809-9F43-B891-2CE762A9DA7C}" destId="{4DE7A0D2-D24B-0C42-8F15-9C3559D4488C}" srcOrd="1" destOrd="0" presId="urn:microsoft.com/office/officeart/2005/8/layout/hierarchy2"/>
    <dgm:cxn modelId="{565ED2DE-B10B-674E-AE21-577715338582}" type="presParOf" srcId="{4DE7A0D2-D24B-0C42-8F15-9C3559D4488C}" destId="{33B7483A-0D3B-2748-BBE9-71B4158C0F62}" srcOrd="0" destOrd="0" presId="urn:microsoft.com/office/officeart/2005/8/layout/hierarchy2"/>
    <dgm:cxn modelId="{62984AA5-F4DB-0144-AEBA-4A86D168AE1C}" type="presParOf" srcId="{4DE7A0D2-D24B-0C42-8F15-9C3559D4488C}" destId="{E689F61D-A9FF-154C-8E22-2303298736BC}"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D09D608-FD7D-CC41-8E15-E25C075C5776}" type="doc">
      <dgm:prSet loTypeId="urn:microsoft.com/office/officeart/2005/8/layout/equation1" loCatId="" qsTypeId="urn:microsoft.com/office/officeart/2005/8/quickstyle/simple1" qsCatId="simple" csTypeId="urn:microsoft.com/office/officeart/2005/8/colors/accent5_3" csCatId="accent5" phldr="1"/>
      <dgm:spPr/>
    </dgm:pt>
    <dgm:pt modelId="{504A8F5B-8C13-1E4C-AD08-0693049763BA}">
      <dgm:prSet phldrT="[Texto]" custT="1"/>
      <dgm:spPr/>
      <dgm:t>
        <a:bodyPr/>
        <a:lstStyle/>
        <a:p>
          <a:r>
            <a:rPr lang="es-MX" sz="5400" dirty="0">
              <a:solidFill>
                <a:schemeClr val="tx1"/>
              </a:solidFill>
            </a:rPr>
            <a:t>NEE</a:t>
          </a:r>
        </a:p>
      </dgm:t>
    </dgm:pt>
    <dgm:pt modelId="{5054E22F-0EA0-944A-92B0-FBABB6F2C854}" type="parTrans" cxnId="{3F055295-A00D-8247-BEED-E3D157EF563F}">
      <dgm:prSet/>
      <dgm:spPr/>
      <dgm:t>
        <a:bodyPr/>
        <a:lstStyle/>
        <a:p>
          <a:endParaRPr lang="es-MX"/>
        </a:p>
      </dgm:t>
    </dgm:pt>
    <dgm:pt modelId="{4B045537-AD23-3D4E-A91F-37826C5F7C58}" type="sibTrans" cxnId="{3F055295-A00D-8247-BEED-E3D157EF563F}">
      <dgm:prSet/>
      <dgm:spPr>
        <a:solidFill>
          <a:srgbClr val="7030A0"/>
        </a:solidFill>
      </dgm:spPr>
      <dgm:t>
        <a:bodyPr/>
        <a:lstStyle/>
        <a:p>
          <a:endParaRPr lang="es-MX"/>
        </a:p>
      </dgm:t>
    </dgm:pt>
    <dgm:pt modelId="{E751F83E-C52D-CF4B-95E5-484C99A2205E}">
      <dgm:prSet phldrT="[Texto]"/>
      <dgm:spPr/>
      <dgm:t>
        <a:bodyPr/>
        <a:lstStyle/>
        <a:p>
          <a:r>
            <a:rPr lang="es-MX" dirty="0">
              <a:solidFill>
                <a:schemeClr val="tx1"/>
              </a:solidFill>
            </a:rPr>
            <a:t>Barreras al aprendizaje y la participación.</a:t>
          </a:r>
        </a:p>
      </dgm:t>
    </dgm:pt>
    <dgm:pt modelId="{EA057A71-9FF2-BC43-B8A4-D11E3E574CDF}" type="parTrans" cxnId="{E44F50D1-2907-1743-B873-CF449F120E6E}">
      <dgm:prSet/>
      <dgm:spPr/>
      <dgm:t>
        <a:bodyPr/>
        <a:lstStyle/>
        <a:p>
          <a:endParaRPr lang="es-MX"/>
        </a:p>
      </dgm:t>
    </dgm:pt>
    <dgm:pt modelId="{926CA63C-D53E-A24B-AA31-1ABFAC225656}" type="sibTrans" cxnId="{E44F50D1-2907-1743-B873-CF449F120E6E}">
      <dgm:prSet/>
      <dgm:spPr/>
      <dgm:t>
        <a:bodyPr/>
        <a:lstStyle/>
        <a:p>
          <a:endParaRPr lang="es-MX"/>
        </a:p>
      </dgm:t>
    </dgm:pt>
    <dgm:pt modelId="{5DC49E7A-8E4B-1F4C-8D82-A64BC21795F5}" type="pres">
      <dgm:prSet presAssocID="{3D09D608-FD7D-CC41-8E15-E25C075C5776}" presName="linearFlow" presStyleCnt="0">
        <dgm:presLayoutVars>
          <dgm:dir/>
          <dgm:resizeHandles val="exact"/>
        </dgm:presLayoutVars>
      </dgm:prSet>
      <dgm:spPr/>
    </dgm:pt>
    <dgm:pt modelId="{9F328D01-51DD-024A-BC1D-5CB2B487C277}" type="pres">
      <dgm:prSet presAssocID="{504A8F5B-8C13-1E4C-AD08-0693049763BA}" presName="node" presStyleLbl="node1" presStyleIdx="0" presStyleCnt="2">
        <dgm:presLayoutVars>
          <dgm:bulletEnabled val="1"/>
        </dgm:presLayoutVars>
      </dgm:prSet>
      <dgm:spPr/>
    </dgm:pt>
    <dgm:pt modelId="{6FD8B98F-0D7B-D645-83BA-CAA419724381}" type="pres">
      <dgm:prSet presAssocID="{4B045537-AD23-3D4E-A91F-37826C5F7C58}" presName="spacerL" presStyleCnt="0"/>
      <dgm:spPr/>
    </dgm:pt>
    <dgm:pt modelId="{0103ADD3-9FC4-224B-9A69-6722E44BE921}" type="pres">
      <dgm:prSet presAssocID="{4B045537-AD23-3D4E-A91F-37826C5F7C58}" presName="sibTrans" presStyleLbl="sibTrans2D1" presStyleIdx="0" presStyleCnt="1"/>
      <dgm:spPr>
        <a:prstGeom prst="rightArrow">
          <a:avLst/>
        </a:prstGeom>
      </dgm:spPr>
    </dgm:pt>
    <dgm:pt modelId="{64E46301-2789-7949-BEFB-51B7CE92EBF7}" type="pres">
      <dgm:prSet presAssocID="{4B045537-AD23-3D4E-A91F-37826C5F7C58}" presName="spacerR" presStyleCnt="0"/>
      <dgm:spPr/>
    </dgm:pt>
    <dgm:pt modelId="{9B24664A-58DE-F04C-B99E-FFCC263B6968}" type="pres">
      <dgm:prSet presAssocID="{E751F83E-C52D-CF4B-95E5-484C99A2205E}" presName="node" presStyleLbl="node1" presStyleIdx="1" presStyleCnt="2">
        <dgm:presLayoutVars>
          <dgm:bulletEnabled val="1"/>
        </dgm:presLayoutVars>
      </dgm:prSet>
      <dgm:spPr/>
    </dgm:pt>
  </dgm:ptLst>
  <dgm:cxnLst>
    <dgm:cxn modelId="{1B41AD2E-F6EA-7445-88A3-B37B035002CF}" type="presOf" srcId="{3D09D608-FD7D-CC41-8E15-E25C075C5776}" destId="{5DC49E7A-8E4B-1F4C-8D82-A64BC21795F5}" srcOrd="0" destOrd="0" presId="urn:microsoft.com/office/officeart/2005/8/layout/equation1"/>
    <dgm:cxn modelId="{60428269-25A2-CB42-B4EA-729B71B4F52C}" type="presOf" srcId="{4B045537-AD23-3D4E-A91F-37826C5F7C58}" destId="{0103ADD3-9FC4-224B-9A69-6722E44BE921}" srcOrd="0" destOrd="0" presId="urn:microsoft.com/office/officeart/2005/8/layout/equation1"/>
    <dgm:cxn modelId="{9910A36F-82BF-7C4B-BD3D-F5CD92700F92}" type="presOf" srcId="{E751F83E-C52D-CF4B-95E5-484C99A2205E}" destId="{9B24664A-58DE-F04C-B99E-FFCC263B6968}" srcOrd="0" destOrd="0" presId="urn:microsoft.com/office/officeart/2005/8/layout/equation1"/>
    <dgm:cxn modelId="{3F055295-A00D-8247-BEED-E3D157EF563F}" srcId="{3D09D608-FD7D-CC41-8E15-E25C075C5776}" destId="{504A8F5B-8C13-1E4C-AD08-0693049763BA}" srcOrd="0" destOrd="0" parTransId="{5054E22F-0EA0-944A-92B0-FBABB6F2C854}" sibTransId="{4B045537-AD23-3D4E-A91F-37826C5F7C58}"/>
    <dgm:cxn modelId="{8BCF70B7-99D6-524B-98CE-7D38AB823179}" type="presOf" srcId="{504A8F5B-8C13-1E4C-AD08-0693049763BA}" destId="{9F328D01-51DD-024A-BC1D-5CB2B487C277}" srcOrd="0" destOrd="0" presId="urn:microsoft.com/office/officeart/2005/8/layout/equation1"/>
    <dgm:cxn modelId="{E44F50D1-2907-1743-B873-CF449F120E6E}" srcId="{3D09D608-FD7D-CC41-8E15-E25C075C5776}" destId="{E751F83E-C52D-CF4B-95E5-484C99A2205E}" srcOrd="1" destOrd="0" parTransId="{EA057A71-9FF2-BC43-B8A4-D11E3E574CDF}" sibTransId="{926CA63C-D53E-A24B-AA31-1ABFAC225656}"/>
    <dgm:cxn modelId="{840BDB09-344C-F847-9C25-14135CE801A0}" type="presParOf" srcId="{5DC49E7A-8E4B-1F4C-8D82-A64BC21795F5}" destId="{9F328D01-51DD-024A-BC1D-5CB2B487C277}" srcOrd="0" destOrd="0" presId="urn:microsoft.com/office/officeart/2005/8/layout/equation1"/>
    <dgm:cxn modelId="{AB419B69-51FC-3147-B45F-8603B3356C97}" type="presParOf" srcId="{5DC49E7A-8E4B-1F4C-8D82-A64BC21795F5}" destId="{6FD8B98F-0D7B-D645-83BA-CAA419724381}" srcOrd="1" destOrd="0" presId="urn:microsoft.com/office/officeart/2005/8/layout/equation1"/>
    <dgm:cxn modelId="{DD8D7200-0E30-9B4E-89DD-1B2E54A74BCB}" type="presParOf" srcId="{5DC49E7A-8E4B-1F4C-8D82-A64BC21795F5}" destId="{0103ADD3-9FC4-224B-9A69-6722E44BE921}" srcOrd="2" destOrd="0" presId="urn:microsoft.com/office/officeart/2005/8/layout/equation1"/>
    <dgm:cxn modelId="{393430EC-0A23-A347-8B99-F29F24CEA49F}" type="presParOf" srcId="{5DC49E7A-8E4B-1F4C-8D82-A64BC21795F5}" destId="{64E46301-2789-7949-BEFB-51B7CE92EBF7}" srcOrd="3" destOrd="0" presId="urn:microsoft.com/office/officeart/2005/8/layout/equation1"/>
    <dgm:cxn modelId="{FC349F9B-E1F9-E04D-B64D-36E258EDD11C}" type="presParOf" srcId="{5DC49E7A-8E4B-1F4C-8D82-A64BC21795F5}" destId="{9B24664A-58DE-F04C-B99E-FFCC263B6968}" srcOrd="4"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D030A5E-B9F0-844F-8346-FAE7F70C8DDC}" type="doc">
      <dgm:prSet loTypeId="urn:microsoft.com/office/officeart/2005/8/layout/hierarchy2" loCatId="" qsTypeId="urn:microsoft.com/office/officeart/2005/8/quickstyle/simple1" qsCatId="simple" csTypeId="urn:microsoft.com/office/officeart/2005/8/colors/colorful4" csCatId="colorful" phldr="1"/>
      <dgm:spPr/>
      <dgm:t>
        <a:bodyPr/>
        <a:lstStyle/>
        <a:p>
          <a:endParaRPr lang="es-MX"/>
        </a:p>
      </dgm:t>
    </dgm:pt>
    <dgm:pt modelId="{01E9E621-0010-D94F-9981-74DB6D6B251D}">
      <dgm:prSet phldrT="[Texto]" custT="1"/>
      <dgm:spPr/>
      <dgm:t>
        <a:bodyPr/>
        <a:lstStyle/>
        <a:p>
          <a:r>
            <a:rPr lang="es-MX" sz="2800" dirty="0"/>
            <a:t>Evolución en Chile</a:t>
          </a:r>
        </a:p>
      </dgm:t>
    </dgm:pt>
    <dgm:pt modelId="{9DEA5E7E-29B8-304A-A9F5-720C86ADECC6}" type="parTrans" cxnId="{B8076692-6923-2C41-A30C-B472885B3727}">
      <dgm:prSet/>
      <dgm:spPr/>
      <dgm:t>
        <a:bodyPr/>
        <a:lstStyle/>
        <a:p>
          <a:endParaRPr lang="es-MX"/>
        </a:p>
      </dgm:t>
    </dgm:pt>
    <dgm:pt modelId="{F37E176D-4927-FD4F-84A1-326026543FBA}" type="sibTrans" cxnId="{B8076692-6923-2C41-A30C-B472885B3727}">
      <dgm:prSet/>
      <dgm:spPr/>
      <dgm:t>
        <a:bodyPr/>
        <a:lstStyle/>
        <a:p>
          <a:endParaRPr lang="es-MX"/>
        </a:p>
      </dgm:t>
    </dgm:pt>
    <dgm:pt modelId="{4A87BB06-4E17-A249-8DA4-4B829B7D829D}">
      <dgm:prSet phldrT="[Texto]" custT="1"/>
      <dgm:spPr/>
      <dgm:t>
        <a:bodyPr/>
        <a:lstStyle/>
        <a:p>
          <a:r>
            <a:rPr lang="es-MX" sz="2000" b="1" dirty="0"/>
            <a:t>2010</a:t>
          </a:r>
          <a:r>
            <a:rPr lang="es-MX" sz="2000" dirty="0"/>
            <a:t> –</a:t>
          </a:r>
          <a:r>
            <a:rPr lang="es-CL" sz="2000" dirty="0"/>
            <a:t>Ley 20.422 </a:t>
          </a:r>
          <a:endParaRPr lang="es-MX" sz="2000" dirty="0"/>
        </a:p>
      </dgm:t>
    </dgm:pt>
    <dgm:pt modelId="{BF7C0A26-3631-4548-B7D6-21FF988826BB}" type="parTrans" cxnId="{603D6498-72B5-3B48-BAE3-CD7799BD394F}">
      <dgm:prSet/>
      <dgm:spPr/>
      <dgm:t>
        <a:bodyPr/>
        <a:lstStyle/>
        <a:p>
          <a:endParaRPr lang="es-MX"/>
        </a:p>
      </dgm:t>
    </dgm:pt>
    <dgm:pt modelId="{EA755193-E23E-C346-B278-517EF193AE1F}" type="sibTrans" cxnId="{603D6498-72B5-3B48-BAE3-CD7799BD394F}">
      <dgm:prSet/>
      <dgm:spPr/>
      <dgm:t>
        <a:bodyPr/>
        <a:lstStyle/>
        <a:p>
          <a:endParaRPr lang="es-MX"/>
        </a:p>
      </dgm:t>
    </dgm:pt>
    <dgm:pt modelId="{ACE6C66B-3177-AB48-801B-7696862DECF9}">
      <dgm:prSet phldrT="[Texto]" custT="1"/>
      <dgm:spPr/>
      <dgm:t>
        <a:bodyPr/>
        <a:lstStyle/>
        <a:p>
          <a:r>
            <a:rPr lang="es-MX" sz="1600" dirty="0"/>
            <a:t>Inclusión social e igualdad de oportunidades para personas con discapacidad.</a:t>
          </a:r>
        </a:p>
      </dgm:t>
    </dgm:pt>
    <dgm:pt modelId="{306F0913-F040-AE4E-AAFA-AA0563444D96}" type="parTrans" cxnId="{0CD035BF-40EC-FF45-9814-6B75149A8F61}">
      <dgm:prSet/>
      <dgm:spPr/>
      <dgm:t>
        <a:bodyPr/>
        <a:lstStyle/>
        <a:p>
          <a:endParaRPr lang="es-MX"/>
        </a:p>
      </dgm:t>
    </dgm:pt>
    <dgm:pt modelId="{0D6A7AFA-2F83-6D44-86FF-3996169B4E14}" type="sibTrans" cxnId="{0CD035BF-40EC-FF45-9814-6B75149A8F61}">
      <dgm:prSet/>
      <dgm:spPr/>
      <dgm:t>
        <a:bodyPr/>
        <a:lstStyle/>
        <a:p>
          <a:endParaRPr lang="es-MX"/>
        </a:p>
      </dgm:t>
    </dgm:pt>
    <dgm:pt modelId="{18E8DF0B-3188-A94B-8D7E-C32EE8959FF4}">
      <dgm:prSet phldrT="[Texto]" custT="1"/>
      <dgm:spPr/>
      <dgm:t>
        <a:bodyPr/>
        <a:lstStyle/>
        <a:p>
          <a:r>
            <a:rPr lang="es-MX" sz="1600" dirty="0"/>
            <a:t>Ámbitos como educación, inserción laboral, transporte, accesibilidad de la información, etc.</a:t>
          </a:r>
        </a:p>
      </dgm:t>
    </dgm:pt>
    <dgm:pt modelId="{0FB3F742-63C6-7A4F-8522-E5348E9F67F0}" type="parTrans" cxnId="{A2043C13-A005-1443-AF4B-FAD71B67D0BE}">
      <dgm:prSet/>
      <dgm:spPr/>
      <dgm:t>
        <a:bodyPr/>
        <a:lstStyle/>
        <a:p>
          <a:endParaRPr lang="es-MX"/>
        </a:p>
      </dgm:t>
    </dgm:pt>
    <dgm:pt modelId="{4BA9FAE2-D164-4C48-B920-0C5FA096E0D4}" type="sibTrans" cxnId="{A2043C13-A005-1443-AF4B-FAD71B67D0BE}">
      <dgm:prSet/>
      <dgm:spPr/>
      <dgm:t>
        <a:bodyPr/>
        <a:lstStyle/>
        <a:p>
          <a:endParaRPr lang="es-MX"/>
        </a:p>
      </dgm:t>
    </dgm:pt>
    <dgm:pt modelId="{C4BAE91D-B284-5D42-A2D3-6CC5DA9C84ED}">
      <dgm:prSet custT="1"/>
      <dgm:spPr/>
      <dgm:t>
        <a:bodyPr/>
        <a:lstStyle/>
        <a:p>
          <a:r>
            <a:rPr lang="es-MX" sz="1600" dirty="0"/>
            <a:t>Garantiza que estudiantes con Necesidades Educativas Especiales puedan acceder a establecimiento de E. Parvularia, Básica y Media.</a:t>
          </a:r>
        </a:p>
      </dgm:t>
    </dgm:pt>
    <dgm:pt modelId="{53E46AD7-621C-E444-ADF0-F4CB172C7726}" type="parTrans" cxnId="{F624B139-BDF2-1D47-8AF4-0508B1771631}">
      <dgm:prSet/>
      <dgm:spPr/>
      <dgm:t>
        <a:bodyPr/>
        <a:lstStyle/>
        <a:p>
          <a:endParaRPr lang="es-MX"/>
        </a:p>
      </dgm:t>
    </dgm:pt>
    <dgm:pt modelId="{188A27D6-8744-2740-8914-49A3FA7F1A6E}" type="sibTrans" cxnId="{F624B139-BDF2-1D47-8AF4-0508B1771631}">
      <dgm:prSet/>
      <dgm:spPr/>
      <dgm:t>
        <a:bodyPr/>
        <a:lstStyle/>
        <a:p>
          <a:endParaRPr lang="es-MX"/>
        </a:p>
      </dgm:t>
    </dgm:pt>
    <dgm:pt modelId="{0D770049-E78D-E24D-8D33-9093A1488B0F}" type="pres">
      <dgm:prSet presAssocID="{CD030A5E-B9F0-844F-8346-FAE7F70C8DDC}" presName="diagram" presStyleCnt="0">
        <dgm:presLayoutVars>
          <dgm:chPref val="1"/>
          <dgm:dir/>
          <dgm:animOne val="branch"/>
          <dgm:animLvl val="lvl"/>
          <dgm:resizeHandles val="exact"/>
        </dgm:presLayoutVars>
      </dgm:prSet>
      <dgm:spPr/>
    </dgm:pt>
    <dgm:pt modelId="{A90B4818-ED50-7147-8F6E-B36FD5B40BDC}" type="pres">
      <dgm:prSet presAssocID="{01E9E621-0010-D94F-9981-74DB6D6B251D}" presName="root1" presStyleCnt="0"/>
      <dgm:spPr/>
    </dgm:pt>
    <dgm:pt modelId="{4D884F23-7B2A-B64A-AFC3-D29B2E0512DF}" type="pres">
      <dgm:prSet presAssocID="{01E9E621-0010-D94F-9981-74DB6D6B251D}" presName="LevelOneTextNode" presStyleLbl="node0" presStyleIdx="0" presStyleCnt="1">
        <dgm:presLayoutVars>
          <dgm:chPref val="3"/>
        </dgm:presLayoutVars>
      </dgm:prSet>
      <dgm:spPr/>
    </dgm:pt>
    <dgm:pt modelId="{CAFC38FE-3223-834D-A965-9F4223F35BD1}" type="pres">
      <dgm:prSet presAssocID="{01E9E621-0010-D94F-9981-74DB6D6B251D}" presName="level2hierChild" presStyleCnt="0"/>
      <dgm:spPr/>
    </dgm:pt>
    <dgm:pt modelId="{249D73CE-A20D-734B-BD55-AE45A1BDE6F2}" type="pres">
      <dgm:prSet presAssocID="{BF7C0A26-3631-4548-B7D6-21FF988826BB}" presName="conn2-1" presStyleLbl="parChTrans1D2" presStyleIdx="0" presStyleCnt="1"/>
      <dgm:spPr/>
    </dgm:pt>
    <dgm:pt modelId="{3041731C-2A07-3D46-8746-66E1CB75AD70}" type="pres">
      <dgm:prSet presAssocID="{BF7C0A26-3631-4548-B7D6-21FF988826BB}" presName="connTx" presStyleLbl="parChTrans1D2" presStyleIdx="0" presStyleCnt="1"/>
      <dgm:spPr/>
    </dgm:pt>
    <dgm:pt modelId="{CAC0BE48-6625-B449-89A5-0DF1ECD39EBF}" type="pres">
      <dgm:prSet presAssocID="{4A87BB06-4E17-A249-8DA4-4B829B7D829D}" presName="root2" presStyleCnt="0"/>
      <dgm:spPr/>
    </dgm:pt>
    <dgm:pt modelId="{9083AAA0-93BA-4949-A50D-B1B4F6B12EBE}" type="pres">
      <dgm:prSet presAssocID="{4A87BB06-4E17-A249-8DA4-4B829B7D829D}" presName="LevelTwoTextNode" presStyleLbl="node2" presStyleIdx="0" presStyleCnt="1">
        <dgm:presLayoutVars>
          <dgm:chPref val="3"/>
        </dgm:presLayoutVars>
      </dgm:prSet>
      <dgm:spPr/>
    </dgm:pt>
    <dgm:pt modelId="{2E25CE49-305E-A34E-B0AD-AAF956BE4467}" type="pres">
      <dgm:prSet presAssocID="{4A87BB06-4E17-A249-8DA4-4B829B7D829D}" presName="level3hierChild" presStyleCnt="0"/>
      <dgm:spPr/>
    </dgm:pt>
    <dgm:pt modelId="{7D94FD4D-11F9-5843-8AF6-3CD5B0787F79}" type="pres">
      <dgm:prSet presAssocID="{306F0913-F040-AE4E-AAFA-AA0563444D96}" presName="conn2-1" presStyleLbl="parChTrans1D3" presStyleIdx="0" presStyleCnt="3"/>
      <dgm:spPr/>
    </dgm:pt>
    <dgm:pt modelId="{5A4C71E7-CC68-B34F-8165-68CC1231AAC2}" type="pres">
      <dgm:prSet presAssocID="{306F0913-F040-AE4E-AAFA-AA0563444D96}" presName="connTx" presStyleLbl="parChTrans1D3" presStyleIdx="0" presStyleCnt="3"/>
      <dgm:spPr/>
    </dgm:pt>
    <dgm:pt modelId="{EC86B17A-22DF-034D-9594-29A3DF601119}" type="pres">
      <dgm:prSet presAssocID="{ACE6C66B-3177-AB48-801B-7696862DECF9}" presName="root2" presStyleCnt="0"/>
      <dgm:spPr/>
    </dgm:pt>
    <dgm:pt modelId="{F8841216-3132-F14B-B917-390A21ADAECF}" type="pres">
      <dgm:prSet presAssocID="{ACE6C66B-3177-AB48-801B-7696862DECF9}" presName="LevelTwoTextNode" presStyleLbl="node3" presStyleIdx="0" presStyleCnt="3">
        <dgm:presLayoutVars>
          <dgm:chPref val="3"/>
        </dgm:presLayoutVars>
      </dgm:prSet>
      <dgm:spPr/>
    </dgm:pt>
    <dgm:pt modelId="{1067775A-87B6-8E46-9832-522EEA3FE481}" type="pres">
      <dgm:prSet presAssocID="{ACE6C66B-3177-AB48-801B-7696862DECF9}" presName="level3hierChild" presStyleCnt="0"/>
      <dgm:spPr/>
    </dgm:pt>
    <dgm:pt modelId="{4C2DA39E-F3AE-A744-AE5D-15A3F94C650E}" type="pres">
      <dgm:prSet presAssocID="{0FB3F742-63C6-7A4F-8522-E5348E9F67F0}" presName="conn2-1" presStyleLbl="parChTrans1D3" presStyleIdx="1" presStyleCnt="3"/>
      <dgm:spPr/>
    </dgm:pt>
    <dgm:pt modelId="{9FBBD17E-7469-BE4B-A13C-81CD4D04044A}" type="pres">
      <dgm:prSet presAssocID="{0FB3F742-63C6-7A4F-8522-E5348E9F67F0}" presName="connTx" presStyleLbl="parChTrans1D3" presStyleIdx="1" presStyleCnt="3"/>
      <dgm:spPr/>
    </dgm:pt>
    <dgm:pt modelId="{5D5A483D-4526-D349-8025-0253BDAA965D}" type="pres">
      <dgm:prSet presAssocID="{18E8DF0B-3188-A94B-8D7E-C32EE8959FF4}" presName="root2" presStyleCnt="0"/>
      <dgm:spPr/>
    </dgm:pt>
    <dgm:pt modelId="{3777F38F-EA1D-9744-B075-A20430A1A824}" type="pres">
      <dgm:prSet presAssocID="{18E8DF0B-3188-A94B-8D7E-C32EE8959FF4}" presName="LevelTwoTextNode" presStyleLbl="node3" presStyleIdx="1" presStyleCnt="3">
        <dgm:presLayoutVars>
          <dgm:chPref val="3"/>
        </dgm:presLayoutVars>
      </dgm:prSet>
      <dgm:spPr/>
    </dgm:pt>
    <dgm:pt modelId="{942D6247-58B2-A842-B647-0EE324007A18}" type="pres">
      <dgm:prSet presAssocID="{18E8DF0B-3188-A94B-8D7E-C32EE8959FF4}" presName="level3hierChild" presStyleCnt="0"/>
      <dgm:spPr/>
    </dgm:pt>
    <dgm:pt modelId="{C7D688FA-E75A-6145-A90F-57C2D48CCDC8}" type="pres">
      <dgm:prSet presAssocID="{53E46AD7-621C-E444-ADF0-F4CB172C7726}" presName="conn2-1" presStyleLbl="parChTrans1D3" presStyleIdx="2" presStyleCnt="3"/>
      <dgm:spPr/>
    </dgm:pt>
    <dgm:pt modelId="{AF57E770-A343-E24B-9BF6-A38D9DBA8748}" type="pres">
      <dgm:prSet presAssocID="{53E46AD7-621C-E444-ADF0-F4CB172C7726}" presName="connTx" presStyleLbl="parChTrans1D3" presStyleIdx="2" presStyleCnt="3"/>
      <dgm:spPr/>
    </dgm:pt>
    <dgm:pt modelId="{D217D5CA-645E-8A42-B53C-C08A437B6D71}" type="pres">
      <dgm:prSet presAssocID="{C4BAE91D-B284-5D42-A2D3-6CC5DA9C84ED}" presName="root2" presStyleCnt="0"/>
      <dgm:spPr/>
    </dgm:pt>
    <dgm:pt modelId="{65D58CE0-E604-144D-A4A2-9DA93D5EB5FD}" type="pres">
      <dgm:prSet presAssocID="{C4BAE91D-B284-5D42-A2D3-6CC5DA9C84ED}" presName="LevelTwoTextNode" presStyleLbl="node3" presStyleIdx="2" presStyleCnt="3" custScaleY="158895">
        <dgm:presLayoutVars>
          <dgm:chPref val="3"/>
        </dgm:presLayoutVars>
      </dgm:prSet>
      <dgm:spPr/>
    </dgm:pt>
    <dgm:pt modelId="{CAB449B3-A062-1142-9D01-501DD397E428}" type="pres">
      <dgm:prSet presAssocID="{C4BAE91D-B284-5D42-A2D3-6CC5DA9C84ED}" presName="level3hierChild" presStyleCnt="0"/>
      <dgm:spPr/>
    </dgm:pt>
  </dgm:ptLst>
  <dgm:cxnLst>
    <dgm:cxn modelId="{E815260C-C4CA-1545-A928-8118AEAC3F04}" type="presOf" srcId="{CD030A5E-B9F0-844F-8346-FAE7F70C8DDC}" destId="{0D770049-E78D-E24D-8D33-9093A1488B0F}" srcOrd="0" destOrd="0" presId="urn:microsoft.com/office/officeart/2005/8/layout/hierarchy2"/>
    <dgm:cxn modelId="{A2043C13-A005-1443-AF4B-FAD71B67D0BE}" srcId="{4A87BB06-4E17-A249-8DA4-4B829B7D829D}" destId="{18E8DF0B-3188-A94B-8D7E-C32EE8959FF4}" srcOrd="1" destOrd="0" parTransId="{0FB3F742-63C6-7A4F-8522-E5348E9F67F0}" sibTransId="{4BA9FAE2-D164-4C48-B920-0C5FA096E0D4}"/>
    <dgm:cxn modelId="{58423A1A-1412-4D4C-A69D-5A0C85E2B8D2}" type="presOf" srcId="{BF7C0A26-3631-4548-B7D6-21FF988826BB}" destId="{3041731C-2A07-3D46-8746-66E1CB75AD70}" srcOrd="1" destOrd="0" presId="urn:microsoft.com/office/officeart/2005/8/layout/hierarchy2"/>
    <dgm:cxn modelId="{75D3F52B-A8BA-0D40-AB56-2DC992173D23}" type="presOf" srcId="{18E8DF0B-3188-A94B-8D7E-C32EE8959FF4}" destId="{3777F38F-EA1D-9744-B075-A20430A1A824}" srcOrd="0" destOrd="0" presId="urn:microsoft.com/office/officeart/2005/8/layout/hierarchy2"/>
    <dgm:cxn modelId="{8B968F2D-5205-F147-988A-FCE3813E6FA5}" type="presOf" srcId="{0FB3F742-63C6-7A4F-8522-E5348E9F67F0}" destId="{9FBBD17E-7469-BE4B-A13C-81CD4D04044A}" srcOrd="1" destOrd="0" presId="urn:microsoft.com/office/officeart/2005/8/layout/hierarchy2"/>
    <dgm:cxn modelId="{459BCD31-8340-7C49-B6F1-B009DFB84A5B}" type="presOf" srcId="{0FB3F742-63C6-7A4F-8522-E5348E9F67F0}" destId="{4C2DA39E-F3AE-A744-AE5D-15A3F94C650E}" srcOrd="0" destOrd="0" presId="urn:microsoft.com/office/officeart/2005/8/layout/hierarchy2"/>
    <dgm:cxn modelId="{BFF4D733-4E12-FD4C-9A1A-5C756E4122AF}" type="presOf" srcId="{53E46AD7-621C-E444-ADF0-F4CB172C7726}" destId="{AF57E770-A343-E24B-9BF6-A38D9DBA8748}" srcOrd="1" destOrd="0" presId="urn:microsoft.com/office/officeart/2005/8/layout/hierarchy2"/>
    <dgm:cxn modelId="{F624B139-BDF2-1D47-8AF4-0508B1771631}" srcId="{4A87BB06-4E17-A249-8DA4-4B829B7D829D}" destId="{C4BAE91D-B284-5D42-A2D3-6CC5DA9C84ED}" srcOrd="2" destOrd="0" parTransId="{53E46AD7-621C-E444-ADF0-F4CB172C7726}" sibTransId="{188A27D6-8744-2740-8914-49A3FA7F1A6E}"/>
    <dgm:cxn modelId="{8D2CD248-3FF3-C646-B754-D472A3679BC9}" type="presOf" srcId="{ACE6C66B-3177-AB48-801B-7696862DECF9}" destId="{F8841216-3132-F14B-B917-390A21ADAECF}" srcOrd="0" destOrd="0" presId="urn:microsoft.com/office/officeart/2005/8/layout/hierarchy2"/>
    <dgm:cxn modelId="{81202072-90F4-5E4B-8F62-C63F1958E1FF}" type="presOf" srcId="{BF7C0A26-3631-4548-B7D6-21FF988826BB}" destId="{249D73CE-A20D-734B-BD55-AE45A1BDE6F2}" srcOrd="0" destOrd="0" presId="urn:microsoft.com/office/officeart/2005/8/layout/hierarchy2"/>
    <dgm:cxn modelId="{70883079-7D38-0945-BDB3-6D4E9526327B}" type="presOf" srcId="{C4BAE91D-B284-5D42-A2D3-6CC5DA9C84ED}" destId="{65D58CE0-E604-144D-A4A2-9DA93D5EB5FD}" srcOrd="0" destOrd="0" presId="urn:microsoft.com/office/officeart/2005/8/layout/hierarchy2"/>
    <dgm:cxn modelId="{F47FC683-47F6-5242-BE12-E0C76CDC2575}" type="presOf" srcId="{306F0913-F040-AE4E-AAFA-AA0563444D96}" destId="{7D94FD4D-11F9-5843-8AF6-3CD5B0787F79}" srcOrd="0" destOrd="0" presId="urn:microsoft.com/office/officeart/2005/8/layout/hierarchy2"/>
    <dgm:cxn modelId="{B8076692-6923-2C41-A30C-B472885B3727}" srcId="{CD030A5E-B9F0-844F-8346-FAE7F70C8DDC}" destId="{01E9E621-0010-D94F-9981-74DB6D6B251D}" srcOrd="0" destOrd="0" parTransId="{9DEA5E7E-29B8-304A-A9F5-720C86ADECC6}" sibTransId="{F37E176D-4927-FD4F-84A1-326026543FBA}"/>
    <dgm:cxn modelId="{603D6498-72B5-3B48-BAE3-CD7799BD394F}" srcId="{01E9E621-0010-D94F-9981-74DB6D6B251D}" destId="{4A87BB06-4E17-A249-8DA4-4B829B7D829D}" srcOrd="0" destOrd="0" parTransId="{BF7C0A26-3631-4548-B7D6-21FF988826BB}" sibTransId="{EA755193-E23E-C346-B278-517EF193AE1F}"/>
    <dgm:cxn modelId="{7688FEA6-FD8E-E84A-BD8E-C2FF88B555A5}" type="presOf" srcId="{53E46AD7-621C-E444-ADF0-F4CB172C7726}" destId="{C7D688FA-E75A-6145-A90F-57C2D48CCDC8}" srcOrd="0" destOrd="0" presId="urn:microsoft.com/office/officeart/2005/8/layout/hierarchy2"/>
    <dgm:cxn modelId="{0CD035BF-40EC-FF45-9814-6B75149A8F61}" srcId="{4A87BB06-4E17-A249-8DA4-4B829B7D829D}" destId="{ACE6C66B-3177-AB48-801B-7696862DECF9}" srcOrd="0" destOrd="0" parTransId="{306F0913-F040-AE4E-AAFA-AA0563444D96}" sibTransId="{0D6A7AFA-2F83-6D44-86FF-3996169B4E14}"/>
    <dgm:cxn modelId="{803FB3DD-1694-6E40-87FE-7ED3ACEABA61}" type="presOf" srcId="{4A87BB06-4E17-A249-8DA4-4B829B7D829D}" destId="{9083AAA0-93BA-4949-A50D-B1B4F6B12EBE}" srcOrd="0" destOrd="0" presId="urn:microsoft.com/office/officeart/2005/8/layout/hierarchy2"/>
    <dgm:cxn modelId="{6785E3E8-0F92-EB4E-99AD-46F477D455C7}" type="presOf" srcId="{306F0913-F040-AE4E-AAFA-AA0563444D96}" destId="{5A4C71E7-CC68-B34F-8165-68CC1231AAC2}" srcOrd="1" destOrd="0" presId="urn:microsoft.com/office/officeart/2005/8/layout/hierarchy2"/>
    <dgm:cxn modelId="{7BA0B7F3-0405-FA47-B4AE-96C31582BC84}" type="presOf" srcId="{01E9E621-0010-D94F-9981-74DB6D6B251D}" destId="{4D884F23-7B2A-B64A-AFC3-D29B2E0512DF}" srcOrd="0" destOrd="0" presId="urn:microsoft.com/office/officeart/2005/8/layout/hierarchy2"/>
    <dgm:cxn modelId="{B522DD70-F899-1441-A471-3EB737600217}" type="presParOf" srcId="{0D770049-E78D-E24D-8D33-9093A1488B0F}" destId="{A90B4818-ED50-7147-8F6E-B36FD5B40BDC}" srcOrd="0" destOrd="0" presId="urn:microsoft.com/office/officeart/2005/8/layout/hierarchy2"/>
    <dgm:cxn modelId="{014C0E00-ED9C-8949-BEED-BBCE554B8B2A}" type="presParOf" srcId="{A90B4818-ED50-7147-8F6E-B36FD5B40BDC}" destId="{4D884F23-7B2A-B64A-AFC3-D29B2E0512DF}" srcOrd="0" destOrd="0" presId="urn:microsoft.com/office/officeart/2005/8/layout/hierarchy2"/>
    <dgm:cxn modelId="{3D1BC113-1B5A-084F-8CE9-803CF92C795B}" type="presParOf" srcId="{A90B4818-ED50-7147-8F6E-B36FD5B40BDC}" destId="{CAFC38FE-3223-834D-A965-9F4223F35BD1}" srcOrd="1" destOrd="0" presId="urn:microsoft.com/office/officeart/2005/8/layout/hierarchy2"/>
    <dgm:cxn modelId="{3A80CDA6-A410-FC4F-B30B-C128D26B950F}" type="presParOf" srcId="{CAFC38FE-3223-834D-A965-9F4223F35BD1}" destId="{249D73CE-A20D-734B-BD55-AE45A1BDE6F2}" srcOrd="0" destOrd="0" presId="urn:microsoft.com/office/officeart/2005/8/layout/hierarchy2"/>
    <dgm:cxn modelId="{D2D76754-2CE8-0049-A9E7-CB0A85DD5485}" type="presParOf" srcId="{249D73CE-A20D-734B-BD55-AE45A1BDE6F2}" destId="{3041731C-2A07-3D46-8746-66E1CB75AD70}" srcOrd="0" destOrd="0" presId="urn:microsoft.com/office/officeart/2005/8/layout/hierarchy2"/>
    <dgm:cxn modelId="{199409D4-B42D-7F41-B2F5-2A3E7DE3D391}" type="presParOf" srcId="{CAFC38FE-3223-834D-A965-9F4223F35BD1}" destId="{CAC0BE48-6625-B449-89A5-0DF1ECD39EBF}" srcOrd="1" destOrd="0" presId="urn:microsoft.com/office/officeart/2005/8/layout/hierarchy2"/>
    <dgm:cxn modelId="{F0B5DCEA-99B1-8C48-9340-44CC5E94CB13}" type="presParOf" srcId="{CAC0BE48-6625-B449-89A5-0DF1ECD39EBF}" destId="{9083AAA0-93BA-4949-A50D-B1B4F6B12EBE}" srcOrd="0" destOrd="0" presId="urn:microsoft.com/office/officeart/2005/8/layout/hierarchy2"/>
    <dgm:cxn modelId="{88F3D2C6-DBC9-3B4E-B83C-419140574027}" type="presParOf" srcId="{CAC0BE48-6625-B449-89A5-0DF1ECD39EBF}" destId="{2E25CE49-305E-A34E-B0AD-AAF956BE4467}" srcOrd="1" destOrd="0" presId="urn:microsoft.com/office/officeart/2005/8/layout/hierarchy2"/>
    <dgm:cxn modelId="{9FA39882-8B84-5D4A-A315-8A0083DD4377}" type="presParOf" srcId="{2E25CE49-305E-A34E-B0AD-AAF956BE4467}" destId="{7D94FD4D-11F9-5843-8AF6-3CD5B0787F79}" srcOrd="0" destOrd="0" presId="urn:microsoft.com/office/officeart/2005/8/layout/hierarchy2"/>
    <dgm:cxn modelId="{FB572577-6DA0-4749-97D7-691F340EA6C7}" type="presParOf" srcId="{7D94FD4D-11F9-5843-8AF6-3CD5B0787F79}" destId="{5A4C71E7-CC68-B34F-8165-68CC1231AAC2}" srcOrd="0" destOrd="0" presId="urn:microsoft.com/office/officeart/2005/8/layout/hierarchy2"/>
    <dgm:cxn modelId="{CF787260-88BD-9D4C-B83E-6BBB331E969B}" type="presParOf" srcId="{2E25CE49-305E-A34E-B0AD-AAF956BE4467}" destId="{EC86B17A-22DF-034D-9594-29A3DF601119}" srcOrd="1" destOrd="0" presId="urn:microsoft.com/office/officeart/2005/8/layout/hierarchy2"/>
    <dgm:cxn modelId="{E34C8969-4AD6-FE4C-89C7-77C59CBD890F}" type="presParOf" srcId="{EC86B17A-22DF-034D-9594-29A3DF601119}" destId="{F8841216-3132-F14B-B917-390A21ADAECF}" srcOrd="0" destOrd="0" presId="urn:microsoft.com/office/officeart/2005/8/layout/hierarchy2"/>
    <dgm:cxn modelId="{4AF51999-118E-B94A-AA9D-F67218F22351}" type="presParOf" srcId="{EC86B17A-22DF-034D-9594-29A3DF601119}" destId="{1067775A-87B6-8E46-9832-522EEA3FE481}" srcOrd="1" destOrd="0" presId="urn:microsoft.com/office/officeart/2005/8/layout/hierarchy2"/>
    <dgm:cxn modelId="{7563E930-B6CD-9C4B-B8B2-1DCFED59DAD1}" type="presParOf" srcId="{2E25CE49-305E-A34E-B0AD-AAF956BE4467}" destId="{4C2DA39E-F3AE-A744-AE5D-15A3F94C650E}" srcOrd="2" destOrd="0" presId="urn:microsoft.com/office/officeart/2005/8/layout/hierarchy2"/>
    <dgm:cxn modelId="{A820BF4E-80DF-E746-ABB6-AA2479007B9A}" type="presParOf" srcId="{4C2DA39E-F3AE-A744-AE5D-15A3F94C650E}" destId="{9FBBD17E-7469-BE4B-A13C-81CD4D04044A}" srcOrd="0" destOrd="0" presId="urn:microsoft.com/office/officeart/2005/8/layout/hierarchy2"/>
    <dgm:cxn modelId="{196B8C04-95C9-8C42-A951-B05B90A644CE}" type="presParOf" srcId="{2E25CE49-305E-A34E-B0AD-AAF956BE4467}" destId="{5D5A483D-4526-D349-8025-0253BDAA965D}" srcOrd="3" destOrd="0" presId="urn:microsoft.com/office/officeart/2005/8/layout/hierarchy2"/>
    <dgm:cxn modelId="{D5837F33-7C3C-404D-ADC8-D6FBCB61AD68}" type="presParOf" srcId="{5D5A483D-4526-D349-8025-0253BDAA965D}" destId="{3777F38F-EA1D-9744-B075-A20430A1A824}" srcOrd="0" destOrd="0" presId="urn:microsoft.com/office/officeart/2005/8/layout/hierarchy2"/>
    <dgm:cxn modelId="{D7D813A3-ECF8-7B46-8298-7095040E26E2}" type="presParOf" srcId="{5D5A483D-4526-D349-8025-0253BDAA965D}" destId="{942D6247-58B2-A842-B647-0EE324007A18}" srcOrd="1" destOrd="0" presId="urn:microsoft.com/office/officeart/2005/8/layout/hierarchy2"/>
    <dgm:cxn modelId="{C1CA714E-67FB-9849-AF34-2A162C093539}" type="presParOf" srcId="{2E25CE49-305E-A34E-B0AD-AAF956BE4467}" destId="{C7D688FA-E75A-6145-A90F-57C2D48CCDC8}" srcOrd="4" destOrd="0" presId="urn:microsoft.com/office/officeart/2005/8/layout/hierarchy2"/>
    <dgm:cxn modelId="{886237FD-35EF-C248-956D-7A21F5963AB6}" type="presParOf" srcId="{C7D688FA-E75A-6145-A90F-57C2D48CCDC8}" destId="{AF57E770-A343-E24B-9BF6-A38D9DBA8748}" srcOrd="0" destOrd="0" presId="urn:microsoft.com/office/officeart/2005/8/layout/hierarchy2"/>
    <dgm:cxn modelId="{4F1961DF-F932-1B40-A608-6A40C391A09D}" type="presParOf" srcId="{2E25CE49-305E-A34E-B0AD-AAF956BE4467}" destId="{D217D5CA-645E-8A42-B53C-C08A437B6D71}" srcOrd="5" destOrd="0" presId="urn:microsoft.com/office/officeart/2005/8/layout/hierarchy2"/>
    <dgm:cxn modelId="{EA357DE1-BD5C-B14A-84E1-00DEA78ADB21}" type="presParOf" srcId="{D217D5CA-645E-8A42-B53C-C08A437B6D71}" destId="{65D58CE0-E604-144D-A4A2-9DA93D5EB5FD}" srcOrd="0" destOrd="0" presId="urn:microsoft.com/office/officeart/2005/8/layout/hierarchy2"/>
    <dgm:cxn modelId="{7363D466-83B5-2942-B37D-A334C45466B7}" type="presParOf" srcId="{D217D5CA-645E-8A42-B53C-C08A437B6D71}" destId="{CAB449B3-A062-1142-9D01-501DD397E428}"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AA392A-A744-0C40-8179-C3DDDB3DB1F4}">
      <dsp:nvSpPr>
        <dsp:cNvPr id="0" name=""/>
        <dsp:cNvSpPr/>
      </dsp:nvSpPr>
      <dsp:spPr>
        <a:xfrm>
          <a:off x="3146780" y="2605428"/>
          <a:ext cx="1724736" cy="1530718"/>
        </a:xfrm>
        <a:prstGeom prst="ellipse">
          <a:avLst/>
        </a:prstGeom>
        <a:gradFill rotWithShape="0">
          <a:gsLst>
            <a:gs pos="0">
              <a:schemeClr val="accent4">
                <a:hueOff val="0"/>
                <a:satOff val="0"/>
                <a:lumOff val="0"/>
                <a:alphaOff val="0"/>
                <a:tint val="96000"/>
                <a:satMod val="100000"/>
                <a:lumMod val="104000"/>
              </a:schemeClr>
            </a:gs>
            <a:gs pos="78000">
              <a:schemeClr val="accent4">
                <a:hueOff val="0"/>
                <a:satOff val="0"/>
                <a:lumOff val="0"/>
                <a:alphaOff val="0"/>
                <a:shade val="100000"/>
                <a:satMod val="110000"/>
                <a:lumMod val="100000"/>
              </a:schemeClr>
            </a:gs>
          </a:gsLst>
          <a:lin ang="5400000" scaled="0"/>
        </a:gradFill>
        <a:ln>
          <a:noFill/>
        </a:ln>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MX" sz="1800" kern="1200">
              <a:solidFill>
                <a:schemeClr val="tx1"/>
              </a:solidFill>
            </a:rPr>
            <a:t>Diversidad</a:t>
          </a:r>
        </a:p>
      </dsp:txBody>
      <dsp:txXfrm>
        <a:off x="3399362" y="2829596"/>
        <a:ext cx="1219572" cy="1082382"/>
      </dsp:txXfrm>
    </dsp:sp>
    <dsp:sp modelId="{331910C3-6DDC-804B-ADA1-DB7B64490712}">
      <dsp:nvSpPr>
        <dsp:cNvPr id="0" name=""/>
        <dsp:cNvSpPr/>
      </dsp:nvSpPr>
      <dsp:spPr>
        <a:xfrm rot="16200000">
          <a:off x="3789031" y="1901477"/>
          <a:ext cx="440234" cy="602190"/>
        </a:xfrm>
        <a:prstGeom prst="rightArrow">
          <a:avLst>
            <a:gd name="adj1" fmla="val 60000"/>
            <a:gd name="adj2" fmla="val 50000"/>
          </a:avLst>
        </a:prstGeom>
        <a:gradFill rotWithShape="0">
          <a:gsLst>
            <a:gs pos="0">
              <a:schemeClr val="accent5">
                <a:hueOff val="0"/>
                <a:satOff val="0"/>
                <a:lumOff val="0"/>
                <a:alphaOff val="0"/>
                <a:tint val="96000"/>
                <a:satMod val="100000"/>
                <a:lumMod val="104000"/>
              </a:schemeClr>
            </a:gs>
            <a:gs pos="78000">
              <a:schemeClr val="accent5">
                <a:hueOff val="0"/>
                <a:satOff val="0"/>
                <a:lumOff val="0"/>
                <a:alphaOff val="0"/>
                <a:shade val="100000"/>
                <a:satMod val="110000"/>
                <a:lumMod val="100000"/>
              </a:schemeClr>
            </a:gs>
          </a:gsLst>
          <a:lin ang="5400000" scaled="0"/>
        </a:gradFill>
        <a:ln>
          <a:noFill/>
        </a:ln>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s-MX" sz="1050" kern="1200">
            <a:solidFill>
              <a:schemeClr val="tx1"/>
            </a:solidFill>
          </a:endParaRPr>
        </a:p>
      </dsp:txBody>
      <dsp:txXfrm>
        <a:off x="3855066" y="2087950"/>
        <a:ext cx="308164" cy="361314"/>
      </dsp:txXfrm>
    </dsp:sp>
    <dsp:sp modelId="{EA607ED6-4756-1348-A94D-3EBC329C0FA3}">
      <dsp:nvSpPr>
        <dsp:cNvPr id="0" name=""/>
        <dsp:cNvSpPr/>
      </dsp:nvSpPr>
      <dsp:spPr>
        <a:xfrm>
          <a:off x="3123574" y="3647"/>
          <a:ext cx="1771149" cy="1771149"/>
        </a:xfrm>
        <a:prstGeom prst="ellipse">
          <a:avLst/>
        </a:prstGeom>
        <a:gradFill rotWithShape="0">
          <a:gsLst>
            <a:gs pos="0">
              <a:schemeClr val="accent5">
                <a:hueOff val="0"/>
                <a:satOff val="0"/>
                <a:lumOff val="0"/>
                <a:alphaOff val="0"/>
                <a:tint val="96000"/>
                <a:satMod val="100000"/>
                <a:lumMod val="104000"/>
              </a:schemeClr>
            </a:gs>
            <a:gs pos="78000">
              <a:schemeClr val="accent5">
                <a:hueOff val="0"/>
                <a:satOff val="0"/>
                <a:lumOff val="0"/>
                <a:alphaOff val="0"/>
                <a:shade val="100000"/>
                <a:satMod val="110000"/>
                <a:lumMod val="100000"/>
              </a:schemeClr>
            </a:gs>
          </a:gsLst>
          <a:lin ang="5400000" scaled="0"/>
        </a:gradFill>
        <a:ln>
          <a:noFill/>
        </a:ln>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MX" sz="1200" kern="1200">
              <a:solidFill>
                <a:schemeClr val="tx1"/>
              </a:solidFill>
            </a:rPr>
            <a:t>Postcolonialismo</a:t>
          </a:r>
        </a:p>
      </dsp:txBody>
      <dsp:txXfrm>
        <a:off x="3382953" y="263026"/>
        <a:ext cx="1252391" cy="1252391"/>
      </dsp:txXfrm>
    </dsp:sp>
    <dsp:sp modelId="{9E701C86-502D-B742-B480-E8C7EDFC1EE7}">
      <dsp:nvSpPr>
        <dsp:cNvPr id="0" name=""/>
        <dsp:cNvSpPr/>
      </dsp:nvSpPr>
      <dsp:spPr>
        <a:xfrm rot="20520000">
          <a:off x="4929616" y="2722064"/>
          <a:ext cx="298840" cy="602190"/>
        </a:xfrm>
        <a:prstGeom prst="rightArrow">
          <a:avLst>
            <a:gd name="adj1" fmla="val 60000"/>
            <a:gd name="adj2" fmla="val 50000"/>
          </a:avLst>
        </a:prstGeom>
        <a:gradFill rotWithShape="0">
          <a:gsLst>
            <a:gs pos="0">
              <a:schemeClr val="accent5">
                <a:hueOff val="460340"/>
                <a:satOff val="7670"/>
                <a:lumOff val="-3775"/>
                <a:alphaOff val="0"/>
                <a:tint val="96000"/>
                <a:satMod val="100000"/>
                <a:lumMod val="104000"/>
              </a:schemeClr>
            </a:gs>
            <a:gs pos="78000">
              <a:schemeClr val="accent5">
                <a:hueOff val="460340"/>
                <a:satOff val="7670"/>
                <a:lumOff val="-3775"/>
                <a:alphaOff val="0"/>
                <a:shade val="100000"/>
                <a:satMod val="110000"/>
                <a:lumMod val="100000"/>
              </a:schemeClr>
            </a:gs>
          </a:gsLst>
          <a:lin ang="5400000" scaled="0"/>
        </a:gradFill>
        <a:ln>
          <a:noFill/>
        </a:ln>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s-MX" sz="1050" kern="1200">
            <a:solidFill>
              <a:schemeClr val="tx1"/>
            </a:solidFill>
          </a:endParaRPr>
        </a:p>
      </dsp:txBody>
      <dsp:txXfrm>
        <a:off x="4931810" y="2856354"/>
        <a:ext cx="209188" cy="361314"/>
      </dsp:txXfrm>
    </dsp:sp>
    <dsp:sp modelId="{BAFDB049-B1A8-A041-8E82-C0B4D39FF786}">
      <dsp:nvSpPr>
        <dsp:cNvPr id="0" name=""/>
        <dsp:cNvSpPr/>
      </dsp:nvSpPr>
      <dsp:spPr>
        <a:xfrm>
          <a:off x="5276777" y="1718367"/>
          <a:ext cx="2184961" cy="1771149"/>
        </a:xfrm>
        <a:prstGeom prst="ellipse">
          <a:avLst/>
        </a:prstGeom>
        <a:gradFill rotWithShape="0">
          <a:gsLst>
            <a:gs pos="0">
              <a:schemeClr val="accent5">
                <a:hueOff val="460340"/>
                <a:satOff val="7670"/>
                <a:lumOff val="-3775"/>
                <a:alphaOff val="0"/>
                <a:tint val="96000"/>
                <a:satMod val="100000"/>
                <a:lumMod val="104000"/>
              </a:schemeClr>
            </a:gs>
            <a:gs pos="78000">
              <a:schemeClr val="accent5">
                <a:hueOff val="460340"/>
                <a:satOff val="7670"/>
                <a:lumOff val="-3775"/>
                <a:alphaOff val="0"/>
                <a:shade val="100000"/>
                <a:satMod val="110000"/>
                <a:lumMod val="100000"/>
              </a:schemeClr>
            </a:gs>
          </a:gsLst>
          <a:lin ang="5400000" scaled="0"/>
        </a:gradFill>
        <a:ln>
          <a:noFill/>
        </a:ln>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dsp:spPr>
      <dsp:style>
        <a:lnRef idx="0">
          <a:scrgbClr r="0" g="0" b="0"/>
        </a:lnRef>
        <a:fillRef idx="3">
          <a:scrgbClr r="0" g="0" b="0"/>
        </a:fillRef>
        <a:effectRef idx="3">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s-MX" sz="1300" kern="1200" dirty="0">
              <a:solidFill>
                <a:schemeClr val="tx1"/>
              </a:solidFill>
            </a:rPr>
            <a:t>Feminismo postestructuralista</a:t>
          </a:r>
        </a:p>
      </dsp:txBody>
      <dsp:txXfrm>
        <a:off x="5596757" y="1977746"/>
        <a:ext cx="1545001" cy="1252391"/>
      </dsp:txXfrm>
    </dsp:sp>
    <dsp:sp modelId="{A7385ABA-E4C4-F944-91C5-0FFEC174BD57}">
      <dsp:nvSpPr>
        <dsp:cNvPr id="0" name=""/>
        <dsp:cNvSpPr/>
      </dsp:nvSpPr>
      <dsp:spPr>
        <a:xfrm rot="3240000">
          <a:off x="4492562" y="4027180"/>
          <a:ext cx="424483" cy="602190"/>
        </a:xfrm>
        <a:prstGeom prst="rightArrow">
          <a:avLst>
            <a:gd name="adj1" fmla="val 60000"/>
            <a:gd name="adj2" fmla="val 50000"/>
          </a:avLst>
        </a:prstGeom>
        <a:gradFill rotWithShape="0">
          <a:gsLst>
            <a:gs pos="0">
              <a:schemeClr val="accent5">
                <a:hueOff val="920679"/>
                <a:satOff val="15340"/>
                <a:lumOff val="-7550"/>
                <a:alphaOff val="0"/>
                <a:tint val="96000"/>
                <a:satMod val="100000"/>
                <a:lumMod val="104000"/>
              </a:schemeClr>
            </a:gs>
            <a:gs pos="78000">
              <a:schemeClr val="accent5">
                <a:hueOff val="920679"/>
                <a:satOff val="15340"/>
                <a:lumOff val="-7550"/>
                <a:alphaOff val="0"/>
                <a:shade val="100000"/>
                <a:satMod val="110000"/>
                <a:lumMod val="100000"/>
              </a:schemeClr>
            </a:gs>
          </a:gsLst>
          <a:lin ang="5400000" scaled="0"/>
        </a:gradFill>
        <a:ln>
          <a:noFill/>
        </a:ln>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s-MX" sz="1050" kern="1200">
            <a:solidFill>
              <a:schemeClr val="tx1"/>
            </a:solidFill>
          </a:endParaRPr>
        </a:p>
      </dsp:txBody>
      <dsp:txXfrm>
        <a:off x="4518809" y="4096106"/>
        <a:ext cx="297138" cy="361314"/>
      </dsp:txXfrm>
    </dsp:sp>
    <dsp:sp modelId="{6FDD78E7-3B27-5849-80F9-098A9A64A80D}">
      <dsp:nvSpPr>
        <dsp:cNvPr id="0" name=""/>
        <dsp:cNvSpPr/>
      </dsp:nvSpPr>
      <dsp:spPr>
        <a:xfrm>
          <a:off x="4582201" y="4492841"/>
          <a:ext cx="1771149" cy="1771149"/>
        </a:xfrm>
        <a:prstGeom prst="ellipse">
          <a:avLst/>
        </a:prstGeom>
        <a:gradFill rotWithShape="0">
          <a:gsLst>
            <a:gs pos="0">
              <a:schemeClr val="accent5">
                <a:hueOff val="920679"/>
                <a:satOff val="15340"/>
                <a:lumOff val="-7550"/>
                <a:alphaOff val="0"/>
                <a:tint val="96000"/>
                <a:satMod val="100000"/>
                <a:lumMod val="104000"/>
              </a:schemeClr>
            </a:gs>
            <a:gs pos="78000">
              <a:schemeClr val="accent5">
                <a:hueOff val="920679"/>
                <a:satOff val="15340"/>
                <a:lumOff val="-7550"/>
                <a:alphaOff val="0"/>
                <a:shade val="100000"/>
                <a:satMod val="110000"/>
                <a:lumMod val="100000"/>
              </a:schemeClr>
            </a:gs>
          </a:gsLst>
          <a:lin ang="5400000" scaled="0"/>
        </a:gradFill>
        <a:ln>
          <a:noFill/>
        </a:ln>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MX" sz="1400" kern="1200" dirty="0">
              <a:solidFill>
                <a:schemeClr val="tx1"/>
              </a:solidFill>
            </a:rPr>
            <a:t>Estudios Culturales.</a:t>
          </a:r>
        </a:p>
      </dsp:txBody>
      <dsp:txXfrm>
        <a:off x="4841580" y="4752220"/>
        <a:ext cx="1252391" cy="1252391"/>
      </dsp:txXfrm>
    </dsp:sp>
    <dsp:sp modelId="{F8C6E153-B336-4C4E-918B-30BDB4B08F2A}">
      <dsp:nvSpPr>
        <dsp:cNvPr id="0" name=""/>
        <dsp:cNvSpPr/>
      </dsp:nvSpPr>
      <dsp:spPr>
        <a:xfrm rot="7560000">
          <a:off x="3116897" y="4016019"/>
          <a:ext cx="409408" cy="602190"/>
        </a:xfrm>
        <a:prstGeom prst="rightArrow">
          <a:avLst>
            <a:gd name="adj1" fmla="val 60000"/>
            <a:gd name="adj2" fmla="val 50000"/>
          </a:avLst>
        </a:prstGeom>
        <a:gradFill rotWithShape="0">
          <a:gsLst>
            <a:gs pos="0">
              <a:schemeClr val="accent5">
                <a:hueOff val="1381019"/>
                <a:satOff val="23010"/>
                <a:lumOff val="-11326"/>
                <a:alphaOff val="0"/>
                <a:tint val="96000"/>
                <a:satMod val="100000"/>
                <a:lumMod val="104000"/>
              </a:schemeClr>
            </a:gs>
            <a:gs pos="78000">
              <a:schemeClr val="accent5">
                <a:hueOff val="1381019"/>
                <a:satOff val="23010"/>
                <a:lumOff val="-11326"/>
                <a:alphaOff val="0"/>
                <a:shade val="100000"/>
                <a:satMod val="110000"/>
                <a:lumMod val="100000"/>
              </a:schemeClr>
            </a:gs>
          </a:gsLst>
          <a:lin ang="5400000" scaled="0"/>
        </a:gradFill>
        <a:ln>
          <a:noFill/>
        </a:ln>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s-MX" sz="1050" kern="1200">
            <a:solidFill>
              <a:schemeClr val="tx1"/>
            </a:solidFill>
          </a:endParaRPr>
        </a:p>
      </dsp:txBody>
      <dsp:txXfrm rot="10800000">
        <a:off x="3214404" y="4086774"/>
        <a:ext cx="286586" cy="361314"/>
      </dsp:txXfrm>
    </dsp:sp>
    <dsp:sp modelId="{770030FB-434B-8E4A-99EF-C8B74019AE10}">
      <dsp:nvSpPr>
        <dsp:cNvPr id="0" name=""/>
        <dsp:cNvSpPr/>
      </dsp:nvSpPr>
      <dsp:spPr>
        <a:xfrm>
          <a:off x="1574148" y="4492841"/>
          <a:ext cx="1952745" cy="1771149"/>
        </a:xfrm>
        <a:prstGeom prst="ellipse">
          <a:avLst/>
        </a:prstGeom>
        <a:gradFill rotWithShape="0">
          <a:gsLst>
            <a:gs pos="0">
              <a:schemeClr val="accent5">
                <a:hueOff val="1381019"/>
                <a:satOff val="23010"/>
                <a:lumOff val="-11326"/>
                <a:alphaOff val="0"/>
                <a:tint val="96000"/>
                <a:satMod val="100000"/>
                <a:lumMod val="104000"/>
              </a:schemeClr>
            </a:gs>
            <a:gs pos="78000">
              <a:schemeClr val="accent5">
                <a:hueOff val="1381019"/>
                <a:satOff val="23010"/>
                <a:lumOff val="-11326"/>
                <a:alphaOff val="0"/>
                <a:shade val="100000"/>
                <a:satMod val="110000"/>
                <a:lumMod val="100000"/>
              </a:schemeClr>
            </a:gs>
          </a:gsLst>
          <a:lin ang="5400000" scaled="0"/>
        </a:gradFill>
        <a:ln>
          <a:noFill/>
        </a:ln>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dsp:spPr>
      <dsp:style>
        <a:lnRef idx="0">
          <a:scrgbClr r="0" g="0" b="0"/>
        </a:lnRef>
        <a:fillRef idx="3">
          <a:scrgbClr r="0" g="0" b="0"/>
        </a:fillRef>
        <a:effectRef idx="3">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s-MX" sz="1300" kern="1200" dirty="0">
              <a:solidFill>
                <a:schemeClr val="tx1"/>
              </a:solidFill>
            </a:rPr>
            <a:t>Postmodernismo</a:t>
          </a:r>
        </a:p>
      </dsp:txBody>
      <dsp:txXfrm>
        <a:off x="1860121" y="4752220"/>
        <a:ext cx="1380799" cy="1252391"/>
      </dsp:txXfrm>
    </dsp:sp>
    <dsp:sp modelId="{4134DEBA-34AB-EA4C-B28A-0544DE5E7F27}">
      <dsp:nvSpPr>
        <dsp:cNvPr id="0" name=""/>
        <dsp:cNvSpPr/>
      </dsp:nvSpPr>
      <dsp:spPr>
        <a:xfrm rot="11880000">
          <a:off x="2658634" y="2694988"/>
          <a:ext cx="394590" cy="602190"/>
        </a:xfrm>
        <a:prstGeom prst="rightArrow">
          <a:avLst>
            <a:gd name="adj1" fmla="val 60000"/>
            <a:gd name="adj2" fmla="val 50000"/>
          </a:avLst>
        </a:prstGeom>
        <a:gradFill rotWithShape="0">
          <a:gsLst>
            <a:gs pos="0">
              <a:schemeClr val="accent5">
                <a:hueOff val="1841358"/>
                <a:satOff val="30680"/>
                <a:lumOff val="-15101"/>
                <a:alphaOff val="0"/>
                <a:tint val="96000"/>
                <a:satMod val="100000"/>
                <a:lumMod val="104000"/>
              </a:schemeClr>
            </a:gs>
            <a:gs pos="78000">
              <a:schemeClr val="accent5">
                <a:hueOff val="1841358"/>
                <a:satOff val="30680"/>
                <a:lumOff val="-15101"/>
                <a:alphaOff val="0"/>
                <a:shade val="100000"/>
                <a:satMod val="110000"/>
                <a:lumMod val="100000"/>
              </a:schemeClr>
            </a:gs>
          </a:gsLst>
          <a:lin ang="5400000" scaled="0"/>
        </a:gradFill>
        <a:ln>
          <a:noFill/>
        </a:ln>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s-MX" sz="1050" kern="1200">
            <a:solidFill>
              <a:schemeClr val="tx1"/>
            </a:solidFill>
          </a:endParaRPr>
        </a:p>
      </dsp:txBody>
      <dsp:txXfrm rot="10800000">
        <a:off x="2774114" y="2833716"/>
        <a:ext cx="276213" cy="361314"/>
      </dsp:txXfrm>
    </dsp:sp>
    <dsp:sp modelId="{237E188D-1D5E-C847-B4E4-7278BFD774ED}">
      <dsp:nvSpPr>
        <dsp:cNvPr id="0" name=""/>
        <dsp:cNvSpPr/>
      </dsp:nvSpPr>
      <dsp:spPr>
        <a:xfrm>
          <a:off x="763465" y="1718367"/>
          <a:ext cx="1771149" cy="1771149"/>
        </a:xfrm>
        <a:prstGeom prst="ellipse">
          <a:avLst/>
        </a:prstGeom>
        <a:gradFill rotWithShape="0">
          <a:gsLst>
            <a:gs pos="0">
              <a:schemeClr val="accent5">
                <a:hueOff val="1841358"/>
                <a:satOff val="30680"/>
                <a:lumOff val="-15101"/>
                <a:alphaOff val="0"/>
                <a:tint val="96000"/>
                <a:satMod val="100000"/>
                <a:lumMod val="104000"/>
              </a:schemeClr>
            </a:gs>
            <a:gs pos="78000">
              <a:schemeClr val="accent5">
                <a:hueOff val="1841358"/>
                <a:satOff val="30680"/>
                <a:lumOff val="-15101"/>
                <a:alphaOff val="0"/>
                <a:shade val="100000"/>
                <a:satMod val="110000"/>
                <a:lumMod val="100000"/>
              </a:schemeClr>
            </a:gs>
          </a:gsLst>
          <a:lin ang="5400000" scaled="0"/>
        </a:gradFill>
        <a:ln>
          <a:noFill/>
        </a:ln>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MX" sz="1400" kern="1200">
              <a:solidFill>
                <a:schemeClr val="tx1"/>
              </a:solidFill>
            </a:rPr>
            <a:t>Teoría </a:t>
          </a:r>
          <a:r>
            <a:rPr lang="es-MX" sz="1400" i="1" kern="1200">
              <a:solidFill>
                <a:schemeClr val="tx1"/>
              </a:solidFill>
            </a:rPr>
            <a:t>Queer</a:t>
          </a:r>
          <a:endParaRPr lang="es-MX" sz="1400" kern="1200">
            <a:solidFill>
              <a:schemeClr val="tx1"/>
            </a:solidFill>
          </a:endParaRPr>
        </a:p>
      </dsp:txBody>
      <dsp:txXfrm>
        <a:off x="1022844" y="1977746"/>
        <a:ext cx="1252391" cy="125239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7D47D6-98B8-044D-ACC2-9708E275DC30}">
      <dsp:nvSpPr>
        <dsp:cNvPr id="0" name=""/>
        <dsp:cNvSpPr/>
      </dsp:nvSpPr>
      <dsp:spPr>
        <a:xfrm>
          <a:off x="6334125" y="150819"/>
          <a:ext cx="2422432" cy="24224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s-MX" sz="3300" kern="1200" dirty="0"/>
            <a:t>Niños/as/es</a:t>
          </a:r>
        </a:p>
      </dsp:txBody>
      <dsp:txXfrm>
        <a:off x="6334125" y="150819"/>
        <a:ext cx="2422432" cy="2422432"/>
      </dsp:txXfrm>
    </dsp:sp>
    <dsp:sp modelId="{FBEEB14B-6BD0-7144-BF13-DD7466D12849}">
      <dsp:nvSpPr>
        <dsp:cNvPr id="0" name=""/>
        <dsp:cNvSpPr/>
      </dsp:nvSpPr>
      <dsp:spPr>
        <a:xfrm>
          <a:off x="2066712" y="-1887"/>
          <a:ext cx="6842552" cy="6842552"/>
        </a:xfrm>
        <a:prstGeom prst="circularArrow">
          <a:avLst>
            <a:gd name="adj1" fmla="val 6903"/>
            <a:gd name="adj2" fmla="val 465465"/>
            <a:gd name="adj3" fmla="val 548941"/>
            <a:gd name="adj4" fmla="val 20585594"/>
            <a:gd name="adj5" fmla="val 8054"/>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CBF7F1-72CF-E74E-92A4-A49DC31CA173}">
      <dsp:nvSpPr>
        <dsp:cNvPr id="0" name=""/>
        <dsp:cNvSpPr/>
      </dsp:nvSpPr>
      <dsp:spPr>
        <a:xfrm>
          <a:off x="6334125" y="4265526"/>
          <a:ext cx="2422432" cy="24224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s-MX" sz="3300" kern="1200" dirty="0"/>
            <a:t>Familias</a:t>
          </a:r>
        </a:p>
      </dsp:txBody>
      <dsp:txXfrm>
        <a:off x="6334125" y="4265526"/>
        <a:ext cx="2422432" cy="2422432"/>
      </dsp:txXfrm>
    </dsp:sp>
    <dsp:sp modelId="{BEAA6470-926B-2E4F-8DF3-F3665E5D99ED}">
      <dsp:nvSpPr>
        <dsp:cNvPr id="0" name=""/>
        <dsp:cNvSpPr/>
      </dsp:nvSpPr>
      <dsp:spPr>
        <a:xfrm>
          <a:off x="2066712" y="-1887"/>
          <a:ext cx="6842552" cy="6842552"/>
        </a:xfrm>
        <a:prstGeom prst="circularArrow">
          <a:avLst>
            <a:gd name="adj1" fmla="val 6903"/>
            <a:gd name="adj2" fmla="val 465465"/>
            <a:gd name="adj3" fmla="val 5948941"/>
            <a:gd name="adj4" fmla="val 4385594"/>
            <a:gd name="adj5" fmla="val 8054"/>
          </a:avLst>
        </a:prstGeom>
        <a:solidFill>
          <a:schemeClr val="accent4">
            <a:hueOff val="1599417"/>
            <a:satOff val="-147"/>
            <a:lumOff val="45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E9C6A6-582E-0F40-AFAC-422E6538D6AD}">
      <dsp:nvSpPr>
        <dsp:cNvPr id="0" name=""/>
        <dsp:cNvSpPr/>
      </dsp:nvSpPr>
      <dsp:spPr>
        <a:xfrm>
          <a:off x="2219418" y="4265526"/>
          <a:ext cx="2422432" cy="24224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s-MX" sz="3300" kern="1200" dirty="0"/>
            <a:t>Escuela</a:t>
          </a:r>
        </a:p>
      </dsp:txBody>
      <dsp:txXfrm>
        <a:off x="2219418" y="4265526"/>
        <a:ext cx="2422432" cy="2422432"/>
      </dsp:txXfrm>
    </dsp:sp>
    <dsp:sp modelId="{B459B49D-889D-194C-896A-F4BE395D62F1}">
      <dsp:nvSpPr>
        <dsp:cNvPr id="0" name=""/>
        <dsp:cNvSpPr/>
      </dsp:nvSpPr>
      <dsp:spPr>
        <a:xfrm>
          <a:off x="2066712" y="-1887"/>
          <a:ext cx="6842552" cy="6842552"/>
        </a:xfrm>
        <a:prstGeom prst="circularArrow">
          <a:avLst>
            <a:gd name="adj1" fmla="val 6903"/>
            <a:gd name="adj2" fmla="val 465465"/>
            <a:gd name="adj3" fmla="val 11348941"/>
            <a:gd name="adj4" fmla="val 9785594"/>
            <a:gd name="adj5" fmla="val 8054"/>
          </a:avLst>
        </a:prstGeom>
        <a:solidFill>
          <a:schemeClr val="accent4">
            <a:hueOff val="3198835"/>
            <a:satOff val="-293"/>
            <a:lumOff val="91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EA16DB-914C-B248-BAF3-711604EB08D3}">
      <dsp:nvSpPr>
        <dsp:cNvPr id="0" name=""/>
        <dsp:cNvSpPr/>
      </dsp:nvSpPr>
      <dsp:spPr>
        <a:xfrm>
          <a:off x="2219418" y="150819"/>
          <a:ext cx="2422432" cy="24224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s-MX" sz="3300" kern="1200" dirty="0"/>
            <a:t>Docentes</a:t>
          </a:r>
        </a:p>
      </dsp:txBody>
      <dsp:txXfrm>
        <a:off x="2219418" y="150819"/>
        <a:ext cx="2422432" cy="2422432"/>
      </dsp:txXfrm>
    </dsp:sp>
    <dsp:sp modelId="{D6834CB5-1899-214D-AFAB-8862B5DB1799}">
      <dsp:nvSpPr>
        <dsp:cNvPr id="0" name=""/>
        <dsp:cNvSpPr/>
      </dsp:nvSpPr>
      <dsp:spPr>
        <a:xfrm>
          <a:off x="2066712" y="-1887"/>
          <a:ext cx="6842552" cy="6842552"/>
        </a:xfrm>
        <a:prstGeom prst="circularArrow">
          <a:avLst>
            <a:gd name="adj1" fmla="val 6903"/>
            <a:gd name="adj2" fmla="val 465465"/>
            <a:gd name="adj3" fmla="val 16748941"/>
            <a:gd name="adj4" fmla="val 15185594"/>
            <a:gd name="adj5" fmla="val 8054"/>
          </a:avLst>
        </a:prstGeom>
        <a:solidFill>
          <a:schemeClr val="accent4">
            <a:hueOff val="4798252"/>
            <a:satOff val="-440"/>
            <a:lumOff val="137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884F23-7B2A-B64A-AFC3-D29B2E0512DF}">
      <dsp:nvSpPr>
        <dsp:cNvPr id="0" name=""/>
        <dsp:cNvSpPr/>
      </dsp:nvSpPr>
      <dsp:spPr>
        <a:xfrm>
          <a:off x="10059" y="2183987"/>
          <a:ext cx="2101383" cy="1050691"/>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s-MX" sz="2800" kern="1200" dirty="0"/>
            <a:t>Evolución en Chile</a:t>
          </a:r>
        </a:p>
      </dsp:txBody>
      <dsp:txXfrm>
        <a:off x="40833" y="2214761"/>
        <a:ext cx="2039835" cy="989143"/>
      </dsp:txXfrm>
    </dsp:sp>
    <dsp:sp modelId="{249D73CE-A20D-734B-BD55-AE45A1BDE6F2}">
      <dsp:nvSpPr>
        <dsp:cNvPr id="0" name=""/>
        <dsp:cNvSpPr/>
      </dsp:nvSpPr>
      <dsp:spPr>
        <a:xfrm>
          <a:off x="2111442" y="2691882"/>
          <a:ext cx="840553" cy="34902"/>
        </a:xfrm>
        <a:custGeom>
          <a:avLst/>
          <a:gdLst/>
          <a:ahLst/>
          <a:cxnLst/>
          <a:rect l="0" t="0" r="0" b="0"/>
          <a:pathLst>
            <a:path>
              <a:moveTo>
                <a:pt x="0" y="17451"/>
              </a:moveTo>
              <a:lnTo>
                <a:pt x="840553" y="17451"/>
              </a:lnTo>
            </a:path>
          </a:pathLst>
        </a:custGeom>
        <a:noFill/>
        <a:ln w="127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2510705" y="2688319"/>
        <a:ext cx="42027" cy="42027"/>
      </dsp:txXfrm>
    </dsp:sp>
    <dsp:sp modelId="{9083AAA0-93BA-4949-A50D-B1B4F6B12EBE}">
      <dsp:nvSpPr>
        <dsp:cNvPr id="0" name=""/>
        <dsp:cNvSpPr/>
      </dsp:nvSpPr>
      <dsp:spPr>
        <a:xfrm>
          <a:off x="2951996" y="1883736"/>
          <a:ext cx="2101383" cy="1651193"/>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MX" sz="2000" b="1" kern="1200" dirty="0">
              <a:solidFill>
                <a:schemeClr val="tx1"/>
              </a:solidFill>
            </a:rPr>
            <a:t>2015</a:t>
          </a:r>
          <a:r>
            <a:rPr lang="es-MX" sz="2000" kern="1200" dirty="0">
              <a:solidFill>
                <a:schemeClr val="tx1"/>
              </a:solidFill>
            </a:rPr>
            <a:t> – </a:t>
          </a:r>
          <a:r>
            <a:rPr lang="es-CL" sz="2000" kern="1200" dirty="0">
              <a:solidFill>
                <a:schemeClr val="tx1"/>
              </a:solidFill>
            </a:rPr>
            <a:t>Ley 20.845</a:t>
          </a:r>
        </a:p>
        <a:p>
          <a:pPr marL="0" lvl="0" indent="0" algn="ctr" defTabSz="889000">
            <a:lnSpc>
              <a:spcPct val="90000"/>
            </a:lnSpc>
            <a:spcBef>
              <a:spcPct val="0"/>
            </a:spcBef>
            <a:spcAft>
              <a:spcPct val="35000"/>
            </a:spcAft>
            <a:buNone/>
          </a:pPr>
          <a:r>
            <a:rPr lang="es-CL" sz="2000" kern="1200" dirty="0">
              <a:solidFill>
                <a:schemeClr val="tx1"/>
              </a:solidFill>
            </a:rPr>
            <a:t>“Inclusión Escolar” </a:t>
          </a:r>
          <a:endParaRPr lang="es-MX" sz="2000" kern="1200" dirty="0">
            <a:solidFill>
              <a:schemeClr val="tx1"/>
            </a:solidFill>
          </a:endParaRPr>
        </a:p>
      </dsp:txBody>
      <dsp:txXfrm>
        <a:off x="3000358" y="1932098"/>
        <a:ext cx="2004659" cy="1554469"/>
      </dsp:txXfrm>
    </dsp:sp>
    <dsp:sp modelId="{7D94FD4D-11F9-5843-8AF6-3CD5B0787F79}">
      <dsp:nvSpPr>
        <dsp:cNvPr id="0" name=""/>
        <dsp:cNvSpPr/>
      </dsp:nvSpPr>
      <dsp:spPr>
        <a:xfrm>
          <a:off x="5053379" y="2691882"/>
          <a:ext cx="840553" cy="34902"/>
        </a:xfrm>
        <a:custGeom>
          <a:avLst/>
          <a:gdLst/>
          <a:ahLst/>
          <a:cxnLst/>
          <a:rect l="0" t="0" r="0" b="0"/>
          <a:pathLst>
            <a:path>
              <a:moveTo>
                <a:pt x="0" y="17451"/>
              </a:moveTo>
              <a:lnTo>
                <a:pt x="840553" y="17451"/>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5452642" y="2688319"/>
        <a:ext cx="42027" cy="42027"/>
      </dsp:txXfrm>
    </dsp:sp>
    <dsp:sp modelId="{F8841216-3132-F14B-B917-390A21ADAECF}">
      <dsp:nvSpPr>
        <dsp:cNvPr id="0" name=""/>
        <dsp:cNvSpPr/>
      </dsp:nvSpPr>
      <dsp:spPr>
        <a:xfrm>
          <a:off x="5893932" y="1075665"/>
          <a:ext cx="3487266" cy="326733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CL" sz="1600" kern="1200" dirty="0"/>
            <a:t>"Es deber del Estado propender a asegurar a todas las personas una </a:t>
          </a:r>
          <a:r>
            <a:rPr lang="es-CL" sz="1600" kern="1200" dirty="0" err="1"/>
            <a:t>educación</a:t>
          </a:r>
          <a:r>
            <a:rPr lang="es-CL" sz="1600" kern="1200" dirty="0"/>
            <a:t> inclusiva de calidad. Asimismo, es deber del Estado promover que se generen las condiciones necesarias para el acceso y permanencia de los estudiantes con necesidades educativas especiales en establecimientos de </a:t>
          </a:r>
          <a:r>
            <a:rPr lang="es-CL" sz="1600" kern="1200" dirty="0" err="1"/>
            <a:t>educación</a:t>
          </a:r>
          <a:r>
            <a:rPr lang="es-CL" sz="1600" kern="1200" dirty="0"/>
            <a:t> regular o especial, </a:t>
          </a:r>
          <a:r>
            <a:rPr lang="es-CL" sz="1600" kern="1200" dirty="0" err="1"/>
            <a:t>según</a:t>
          </a:r>
          <a:r>
            <a:rPr lang="es-CL" sz="1600" kern="1200" dirty="0"/>
            <a:t> sea el </a:t>
          </a:r>
          <a:r>
            <a:rPr lang="es-CL" sz="1600" kern="1200" dirty="0" err="1"/>
            <a:t>interés</a:t>
          </a:r>
          <a:r>
            <a:rPr lang="es-CL" sz="1600" kern="1200" dirty="0"/>
            <a:t> superior del </a:t>
          </a:r>
          <a:r>
            <a:rPr lang="es-CL" sz="1600" kern="1200" dirty="0" err="1"/>
            <a:t>niño</a:t>
          </a:r>
          <a:r>
            <a:rPr lang="es-CL" sz="1600" kern="1200" dirty="0"/>
            <a:t> o pupilo." (Art. 2)</a:t>
          </a:r>
          <a:endParaRPr lang="es-MX" sz="1600" kern="1200" dirty="0"/>
        </a:p>
      </dsp:txBody>
      <dsp:txXfrm>
        <a:off x="5989629" y="1171362"/>
        <a:ext cx="3295872" cy="307594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884F23-7B2A-B64A-AFC3-D29B2E0512DF}">
      <dsp:nvSpPr>
        <dsp:cNvPr id="0" name=""/>
        <dsp:cNvSpPr/>
      </dsp:nvSpPr>
      <dsp:spPr>
        <a:xfrm>
          <a:off x="5767" y="2148964"/>
          <a:ext cx="2241475" cy="1120737"/>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s-MX" sz="2800" kern="1200" dirty="0"/>
            <a:t>Evolución en Chile</a:t>
          </a:r>
        </a:p>
      </dsp:txBody>
      <dsp:txXfrm>
        <a:off x="38592" y="2181789"/>
        <a:ext cx="2175825" cy="1055087"/>
      </dsp:txXfrm>
    </dsp:sp>
    <dsp:sp modelId="{249D73CE-A20D-734B-BD55-AE45A1BDE6F2}">
      <dsp:nvSpPr>
        <dsp:cNvPr id="0" name=""/>
        <dsp:cNvSpPr/>
      </dsp:nvSpPr>
      <dsp:spPr>
        <a:xfrm>
          <a:off x="2247243" y="2690718"/>
          <a:ext cx="896590" cy="37229"/>
        </a:xfrm>
        <a:custGeom>
          <a:avLst/>
          <a:gdLst/>
          <a:ahLst/>
          <a:cxnLst/>
          <a:rect l="0" t="0" r="0" b="0"/>
          <a:pathLst>
            <a:path>
              <a:moveTo>
                <a:pt x="0" y="18614"/>
              </a:moveTo>
              <a:lnTo>
                <a:pt x="896590" y="18614"/>
              </a:lnTo>
            </a:path>
          </a:pathLst>
        </a:custGeom>
        <a:noFill/>
        <a:ln w="127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2673123" y="2686918"/>
        <a:ext cx="44829" cy="44829"/>
      </dsp:txXfrm>
    </dsp:sp>
    <dsp:sp modelId="{9083AAA0-93BA-4949-A50D-B1B4F6B12EBE}">
      <dsp:nvSpPr>
        <dsp:cNvPr id="0" name=""/>
        <dsp:cNvSpPr/>
      </dsp:nvSpPr>
      <dsp:spPr>
        <a:xfrm>
          <a:off x="3143833" y="2148964"/>
          <a:ext cx="2241475" cy="112073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MX" sz="2000" b="1" kern="1200" dirty="0"/>
            <a:t>2015</a:t>
          </a:r>
          <a:r>
            <a:rPr lang="es-MX" sz="2000" kern="1200" dirty="0"/>
            <a:t> – </a:t>
          </a:r>
          <a:r>
            <a:rPr lang="es-CL" sz="2000" kern="1200" dirty="0"/>
            <a:t>Decreto 83</a:t>
          </a:r>
          <a:endParaRPr lang="es-MX" sz="2000" kern="1200" dirty="0"/>
        </a:p>
      </dsp:txBody>
      <dsp:txXfrm>
        <a:off x="3176658" y="2181789"/>
        <a:ext cx="2175825" cy="1055087"/>
      </dsp:txXfrm>
    </dsp:sp>
    <dsp:sp modelId="{7D94FD4D-11F9-5843-8AF6-3CD5B0787F79}">
      <dsp:nvSpPr>
        <dsp:cNvPr id="0" name=""/>
        <dsp:cNvSpPr/>
      </dsp:nvSpPr>
      <dsp:spPr>
        <a:xfrm rot="18680868">
          <a:off x="5155015" y="2181293"/>
          <a:ext cx="1357178" cy="37229"/>
        </a:xfrm>
        <a:custGeom>
          <a:avLst/>
          <a:gdLst/>
          <a:ahLst/>
          <a:cxnLst/>
          <a:rect l="0" t="0" r="0" b="0"/>
          <a:pathLst>
            <a:path>
              <a:moveTo>
                <a:pt x="0" y="18614"/>
              </a:moveTo>
              <a:lnTo>
                <a:pt x="1357178" y="18614"/>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5799674" y="2165978"/>
        <a:ext cx="67858" cy="67858"/>
      </dsp:txXfrm>
    </dsp:sp>
    <dsp:sp modelId="{F8841216-3132-F14B-B917-390A21ADAECF}">
      <dsp:nvSpPr>
        <dsp:cNvPr id="0" name=""/>
        <dsp:cNvSpPr/>
      </dsp:nvSpPr>
      <dsp:spPr>
        <a:xfrm>
          <a:off x="6281899" y="327821"/>
          <a:ext cx="2998937" cy="2725320"/>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CL" sz="1300" kern="1200" dirty="0"/>
            <a:t>“el concepto de necesidades educativas especiales implica una transición en la comprensión de las dificultades de aprendizaje, desde un modelo centrado en el déficit hacia un enfoque propiamente educativo, que implique </a:t>
          </a:r>
          <a:r>
            <a:rPr lang="es-CL" sz="1300" b="1" kern="1200" dirty="0"/>
            <a:t>el desarrollo integral de las características individuales de los estudiantes</a:t>
          </a:r>
          <a:r>
            <a:rPr lang="es-CL" sz="1300" kern="1200" dirty="0"/>
            <a:t>, proporcionando los apoyos necesarios, para que pueda aprender y participar en el establecimiento educacional.” </a:t>
          </a:r>
          <a:endParaRPr lang="es-MX" sz="1300" kern="1200" dirty="0"/>
        </a:p>
      </dsp:txBody>
      <dsp:txXfrm>
        <a:off x="6361721" y="407643"/>
        <a:ext cx="2839293" cy="2565676"/>
      </dsp:txXfrm>
    </dsp:sp>
    <dsp:sp modelId="{C7D688FA-E75A-6145-A90F-57C2D48CCDC8}">
      <dsp:nvSpPr>
        <dsp:cNvPr id="0" name=""/>
        <dsp:cNvSpPr/>
      </dsp:nvSpPr>
      <dsp:spPr>
        <a:xfrm rot="3492706">
          <a:off x="4982596" y="3414076"/>
          <a:ext cx="1702016" cy="37229"/>
        </a:xfrm>
        <a:custGeom>
          <a:avLst/>
          <a:gdLst/>
          <a:ahLst/>
          <a:cxnLst/>
          <a:rect l="0" t="0" r="0" b="0"/>
          <a:pathLst>
            <a:path>
              <a:moveTo>
                <a:pt x="0" y="18614"/>
              </a:moveTo>
              <a:lnTo>
                <a:pt x="1702016" y="18614"/>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MX" sz="600" kern="1200"/>
        </a:p>
      </dsp:txBody>
      <dsp:txXfrm>
        <a:off x="5791053" y="3390140"/>
        <a:ext cx="85100" cy="85100"/>
      </dsp:txXfrm>
    </dsp:sp>
    <dsp:sp modelId="{65D58CE0-E604-144D-A4A2-9DA93D5EB5FD}">
      <dsp:nvSpPr>
        <dsp:cNvPr id="0" name=""/>
        <dsp:cNvSpPr/>
      </dsp:nvSpPr>
      <dsp:spPr>
        <a:xfrm>
          <a:off x="6281899" y="3221252"/>
          <a:ext cx="3103592" cy="1869592"/>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CL" sz="1400" kern="1200" dirty="0"/>
            <a:t>Tiene el propósito de definir criterios y orientaciones de </a:t>
          </a:r>
          <a:r>
            <a:rPr lang="es-CL" sz="1400" b="1" kern="1200" dirty="0" err="1"/>
            <a:t>adecuación</a:t>
          </a:r>
          <a:r>
            <a:rPr lang="es-CL" sz="1400" b="1" kern="1200" dirty="0"/>
            <a:t> curricular </a:t>
          </a:r>
          <a:r>
            <a:rPr lang="es-CL" sz="1400" kern="1200" dirty="0"/>
            <a:t>que permitan planificar propuestas educativas de calidad para los estudiantes de los niveles de </a:t>
          </a:r>
          <a:r>
            <a:rPr lang="es-CL" sz="1400" kern="1200" dirty="0" err="1"/>
            <a:t>educación</a:t>
          </a:r>
          <a:r>
            <a:rPr lang="es-CL" sz="1400" kern="1200" dirty="0"/>
            <a:t> </a:t>
          </a:r>
          <a:r>
            <a:rPr lang="es-CL" sz="1400" kern="1200" dirty="0" err="1"/>
            <a:t>parvularia</a:t>
          </a:r>
          <a:r>
            <a:rPr lang="es-CL" sz="1400" kern="1200" dirty="0"/>
            <a:t> y </a:t>
          </a:r>
          <a:r>
            <a:rPr lang="es-CL" sz="1400" kern="1200" dirty="0" err="1"/>
            <a:t>básica</a:t>
          </a:r>
          <a:r>
            <a:rPr lang="es-CL" sz="1400" kern="1200" dirty="0"/>
            <a:t> que así lo requieran. </a:t>
          </a:r>
          <a:endParaRPr lang="es-MX" sz="1400" kern="1200" dirty="0"/>
        </a:p>
      </dsp:txBody>
      <dsp:txXfrm>
        <a:off x="6336657" y="3276010"/>
        <a:ext cx="2994076" cy="176007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884F23-7B2A-B64A-AFC3-D29B2E0512DF}">
      <dsp:nvSpPr>
        <dsp:cNvPr id="0" name=""/>
        <dsp:cNvSpPr/>
      </dsp:nvSpPr>
      <dsp:spPr>
        <a:xfrm>
          <a:off x="5135" y="2115263"/>
          <a:ext cx="2376281" cy="118814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s-MX" sz="2800" kern="1200" dirty="0"/>
            <a:t>Evolución en Chile</a:t>
          </a:r>
        </a:p>
      </dsp:txBody>
      <dsp:txXfrm>
        <a:off x="39934" y="2150062"/>
        <a:ext cx="2306683" cy="1118542"/>
      </dsp:txXfrm>
    </dsp:sp>
    <dsp:sp modelId="{249D73CE-A20D-734B-BD55-AE45A1BDE6F2}">
      <dsp:nvSpPr>
        <dsp:cNvPr id="0" name=""/>
        <dsp:cNvSpPr/>
      </dsp:nvSpPr>
      <dsp:spPr>
        <a:xfrm>
          <a:off x="2381416" y="2689599"/>
          <a:ext cx="950512" cy="39468"/>
        </a:xfrm>
        <a:custGeom>
          <a:avLst/>
          <a:gdLst/>
          <a:ahLst/>
          <a:cxnLst/>
          <a:rect l="0" t="0" r="0" b="0"/>
          <a:pathLst>
            <a:path>
              <a:moveTo>
                <a:pt x="0" y="19734"/>
              </a:moveTo>
              <a:lnTo>
                <a:pt x="950512" y="19734"/>
              </a:lnTo>
            </a:path>
          </a:pathLst>
        </a:custGeom>
        <a:noFill/>
        <a:ln w="127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2832909" y="2685570"/>
        <a:ext cx="47525" cy="47525"/>
      </dsp:txXfrm>
    </dsp:sp>
    <dsp:sp modelId="{9083AAA0-93BA-4949-A50D-B1B4F6B12EBE}">
      <dsp:nvSpPr>
        <dsp:cNvPr id="0" name=""/>
        <dsp:cNvSpPr/>
      </dsp:nvSpPr>
      <dsp:spPr>
        <a:xfrm>
          <a:off x="3331929" y="2115263"/>
          <a:ext cx="2376281" cy="1188140"/>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MX" sz="2000" b="1" kern="1200" dirty="0"/>
            <a:t>2023</a:t>
          </a:r>
          <a:r>
            <a:rPr lang="es-MX" sz="2000" kern="1200" dirty="0"/>
            <a:t> – Ley </a:t>
          </a:r>
          <a:r>
            <a:rPr lang="es-CL" sz="2000" b="0" i="0" u="none" kern="1200" dirty="0"/>
            <a:t>21545</a:t>
          </a:r>
        </a:p>
        <a:p>
          <a:pPr marL="0" lvl="0" indent="0" algn="ctr" defTabSz="889000">
            <a:lnSpc>
              <a:spcPct val="90000"/>
            </a:lnSpc>
            <a:spcBef>
              <a:spcPct val="0"/>
            </a:spcBef>
            <a:spcAft>
              <a:spcPct val="35000"/>
            </a:spcAft>
            <a:buNone/>
          </a:pPr>
          <a:r>
            <a:rPr lang="es-CL" sz="2000" b="0" i="0" u="none" kern="1200" dirty="0"/>
            <a:t>(LEY T.E.A.)</a:t>
          </a:r>
          <a:endParaRPr lang="es-MX" sz="2000" b="0" kern="1200" dirty="0"/>
        </a:p>
      </dsp:txBody>
      <dsp:txXfrm>
        <a:off x="3366728" y="2150062"/>
        <a:ext cx="2306683" cy="1118542"/>
      </dsp:txXfrm>
    </dsp:sp>
    <dsp:sp modelId="{7D94FD4D-11F9-5843-8AF6-3CD5B0787F79}">
      <dsp:nvSpPr>
        <dsp:cNvPr id="0" name=""/>
        <dsp:cNvSpPr/>
      </dsp:nvSpPr>
      <dsp:spPr>
        <a:xfrm rot="19259941">
          <a:off x="5571917" y="2304730"/>
          <a:ext cx="1223098" cy="39468"/>
        </a:xfrm>
        <a:custGeom>
          <a:avLst/>
          <a:gdLst/>
          <a:ahLst/>
          <a:cxnLst/>
          <a:rect l="0" t="0" r="0" b="0"/>
          <a:pathLst>
            <a:path>
              <a:moveTo>
                <a:pt x="0" y="19734"/>
              </a:moveTo>
              <a:lnTo>
                <a:pt x="1223098" y="19734"/>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6152889" y="2293887"/>
        <a:ext cx="61154" cy="61154"/>
      </dsp:txXfrm>
    </dsp:sp>
    <dsp:sp modelId="{F8841216-3132-F14B-B917-390A21ADAECF}">
      <dsp:nvSpPr>
        <dsp:cNvPr id="0" name=""/>
        <dsp:cNvSpPr/>
      </dsp:nvSpPr>
      <dsp:spPr>
        <a:xfrm>
          <a:off x="6658723" y="1052756"/>
          <a:ext cx="2727400" cy="1773680"/>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CL" sz="1400" b="0" i="0" u="none" kern="1200" dirty="0"/>
            <a:t>Tiene por objeto asegurar el derecho a la igualdad de oportunidades y resguardar la inclusión social de los niños, niñas, adolescentes y adultos con trastorno del espectro autista; eliminar cualquier forma de discriminación</a:t>
          </a:r>
          <a:endParaRPr lang="es-MX" sz="1400" kern="1200" dirty="0"/>
        </a:p>
      </dsp:txBody>
      <dsp:txXfrm>
        <a:off x="6710672" y="1104705"/>
        <a:ext cx="2623502" cy="1669782"/>
      </dsp:txXfrm>
    </dsp:sp>
    <dsp:sp modelId="{C7D688FA-E75A-6145-A90F-57C2D48CCDC8}">
      <dsp:nvSpPr>
        <dsp:cNvPr id="0" name=""/>
        <dsp:cNvSpPr/>
      </dsp:nvSpPr>
      <dsp:spPr>
        <a:xfrm rot="2745391">
          <a:off x="5502299" y="3177574"/>
          <a:ext cx="1362333" cy="39468"/>
        </a:xfrm>
        <a:custGeom>
          <a:avLst/>
          <a:gdLst/>
          <a:ahLst/>
          <a:cxnLst/>
          <a:rect l="0" t="0" r="0" b="0"/>
          <a:pathLst>
            <a:path>
              <a:moveTo>
                <a:pt x="0" y="19734"/>
              </a:moveTo>
              <a:lnTo>
                <a:pt x="1362333" y="19734"/>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6149408" y="3163250"/>
        <a:ext cx="68116" cy="68116"/>
      </dsp:txXfrm>
    </dsp:sp>
    <dsp:sp modelId="{65D58CE0-E604-144D-A4A2-9DA93D5EB5FD}">
      <dsp:nvSpPr>
        <dsp:cNvPr id="0" name=""/>
        <dsp:cNvSpPr/>
      </dsp:nvSpPr>
      <dsp:spPr>
        <a:xfrm>
          <a:off x="6658723" y="3004657"/>
          <a:ext cx="2715186" cy="1361252"/>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CL" sz="1400" b="0" i="0" u="none" kern="1200" dirty="0"/>
            <a:t>Promover un abordaje integral de dichas personas en el ámbito social, de la salud y de la educación, y concientizar a la sociedad sobre esta temática.</a:t>
          </a:r>
          <a:endParaRPr lang="es-MX" sz="1400" kern="1200" dirty="0"/>
        </a:p>
      </dsp:txBody>
      <dsp:txXfrm>
        <a:off x="6698593" y="3044527"/>
        <a:ext cx="2635446" cy="128151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46AF65-D9B0-6347-BC2F-30A3CDD9041D}">
      <dsp:nvSpPr>
        <dsp:cNvPr id="0" name=""/>
        <dsp:cNvSpPr/>
      </dsp:nvSpPr>
      <dsp:spPr>
        <a:xfrm>
          <a:off x="4521967" y="3808531"/>
          <a:ext cx="600853" cy="91440"/>
        </a:xfrm>
        <a:custGeom>
          <a:avLst/>
          <a:gdLst/>
          <a:ahLst/>
          <a:cxnLst/>
          <a:rect l="0" t="0" r="0" b="0"/>
          <a:pathLst>
            <a:path>
              <a:moveTo>
                <a:pt x="0" y="45720"/>
              </a:moveTo>
              <a:lnTo>
                <a:pt x="600853" y="45720"/>
              </a:lnTo>
            </a:path>
          </a:pathLst>
        </a:custGeom>
        <a:noFill/>
        <a:ln w="127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4807372" y="3839230"/>
        <a:ext cx="30042" cy="30042"/>
      </dsp:txXfrm>
    </dsp:sp>
    <dsp:sp modelId="{698BDBD3-29C6-7844-91C4-5A5DAA56F59C}">
      <dsp:nvSpPr>
        <dsp:cNvPr id="0" name=""/>
        <dsp:cNvSpPr/>
      </dsp:nvSpPr>
      <dsp:spPr>
        <a:xfrm>
          <a:off x="916848" y="2709333"/>
          <a:ext cx="600853" cy="1144918"/>
        </a:xfrm>
        <a:custGeom>
          <a:avLst/>
          <a:gdLst/>
          <a:ahLst/>
          <a:cxnLst/>
          <a:rect l="0" t="0" r="0" b="0"/>
          <a:pathLst>
            <a:path>
              <a:moveTo>
                <a:pt x="0" y="0"/>
              </a:moveTo>
              <a:lnTo>
                <a:pt x="300426" y="0"/>
              </a:lnTo>
              <a:lnTo>
                <a:pt x="300426" y="1144918"/>
              </a:lnTo>
              <a:lnTo>
                <a:pt x="600853" y="1144918"/>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1184950" y="3249467"/>
        <a:ext cx="64650" cy="64650"/>
      </dsp:txXfrm>
    </dsp:sp>
    <dsp:sp modelId="{3C43C8E6-F356-DA4F-B140-5C5204D10004}">
      <dsp:nvSpPr>
        <dsp:cNvPr id="0" name=""/>
        <dsp:cNvSpPr/>
      </dsp:nvSpPr>
      <dsp:spPr>
        <a:xfrm>
          <a:off x="4521967" y="2663613"/>
          <a:ext cx="600853" cy="91440"/>
        </a:xfrm>
        <a:custGeom>
          <a:avLst/>
          <a:gdLst/>
          <a:ahLst/>
          <a:cxnLst/>
          <a:rect l="0" t="0" r="0" b="0"/>
          <a:pathLst>
            <a:path>
              <a:moveTo>
                <a:pt x="0" y="45720"/>
              </a:moveTo>
              <a:lnTo>
                <a:pt x="600853" y="45720"/>
              </a:lnTo>
            </a:path>
          </a:pathLst>
        </a:custGeom>
        <a:noFill/>
        <a:ln w="127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4807372" y="2694312"/>
        <a:ext cx="30042" cy="30042"/>
      </dsp:txXfrm>
    </dsp:sp>
    <dsp:sp modelId="{DD32561A-CDFC-1944-8504-A1DD3C6A365C}">
      <dsp:nvSpPr>
        <dsp:cNvPr id="0" name=""/>
        <dsp:cNvSpPr/>
      </dsp:nvSpPr>
      <dsp:spPr>
        <a:xfrm>
          <a:off x="916848" y="2663613"/>
          <a:ext cx="600853" cy="91440"/>
        </a:xfrm>
        <a:custGeom>
          <a:avLst/>
          <a:gdLst/>
          <a:ahLst/>
          <a:cxnLst/>
          <a:rect l="0" t="0" r="0" b="0"/>
          <a:pathLst>
            <a:path>
              <a:moveTo>
                <a:pt x="0" y="45720"/>
              </a:moveTo>
              <a:lnTo>
                <a:pt x="600853" y="45720"/>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1202253" y="2694312"/>
        <a:ext cx="30042" cy="30042"/>
      </dsp:txXfrm>
    </dsp:sp>
    <dsp:sp modelId="{C68C59F1-2BE2-CD43-BE7D-7083558006E2}">
      <dsp:nvSpPr>
        <dsp:cNvPr id="0" name=""/>
        <dsp:cNvSpPr/>
      </dsp:nvSpPr>
      <dsp:spPr>
        <a:xfrm>
          <a:off x="4521967" y="1518695"/>
          <a:ext cx="600853" cy="91440"/>
        </a:xfrm>
        <a:custGeom>
          <a:avLst/>
          <a:gdLst/>
          <a:ahLst/>
          <a:cxnLst/>
          <a:rect l="0" t="0" r="0" b="0"/>
          <a:pathLst>
            <a:path>
              <a:moveTo>
                <a:pt x="0" y="45720"/>
              </a:moveTo>
              <a:lnTo>
                <a:pt x="600853" y="45720"/>
              </a:lnTo>
            </a:path>
          </a:pathLst>
        </a:custGeom>
        <a:noFill/>
        <a:ln w="127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4807372" y="1549393"/>
        <a:ext cx="30042" cy="30042"/>
      </dsp:txXfrm>
    </dsp:sp>
    <dsp:sp modelId="{7C562F5F-07B0-814E-BC4F-B7417A61CF5D}">
      <dsp:nvSpPr>
        <dsp:cNvPr id="0" name=""/>
        <dsp:cNvSpPr/>
      </dsp:nvSpPr>
      <dsp:spPr>
        <a:xfrm>
          <a:off x="916848" y="1564415"/>
          <a:ext cx="600853" cy="1144918"/>
        </a:xfrm>
        <a:custGeom>
          <a:avLst/>
          <a:gdLst/>
          <a:ahLst/>
          <a:cxnLst/>
          <a:rect l="0" t="0" r="0" b="0"/>
          <a:pathLst>
            <a:path>
              <a:moveTo>
                <a:pt x="0" y="1144918"/>
              </a:moveTo>
              <a:lnTo>
                <a:pt x="300426" y="1144918"/>
              </a:lnTo>
              <a:lnTo>
                <a:pt x="300426" y="0"/>
              </a:lnTo>
              <a:lnTo>
                <a:pt x="600853" y="0"/>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1184950" y="2104549"/>
        <a:ext cx="64650" cy="64650"/>
      </dsp:txXfrm>
    </dsp:sp>
    <dsp:sp modelId="{4E122F00-8B5C-8141-8DE9-1583E4ACEE12}">
      <dsp:nvSpPr>
        <dsp:cNvPr id="0" name=""/>
        <dsp:cNvSpPr/>
      </dsp:nvSpPr>
      <dsp:spPr>
        <a:xfrm rot="16200000">
          <a:off x="-1951473" y="2251366"/>
          <a:ext cx="4820708" cy="91593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465" tIns="37465" rIns="37465" bIns="37465" numCol="1" spcCol="1270" anchor="ctr" anchorCtr="0">
          <a:noAutofit/>
        </a:bodyPr>
        <a:lstStyle/>
        <a:p>
          <a:pPr marL="0" lvl="0" indent="0" algn="ctr" defTabSz="2622550">
            <a:lnSpc>
              <a:spcPct val="90000"/>
            </a:lnSpc>
            <a:spcBef>
              <a:spcPct val="0"/>
            </a:spcBef>
            <a:spcAft>
              <a:spcPct val="35000"/>
            </a:spcAft>
            <a:buNone/>
          </a:pPr>
          <a:r>
            <a:rPr lang="es-MX" sz="5900" kern="1200" dirty="0"/>
            <a:t>Principios</a:t>
          </a:r>
        </a:p>
      </dsp:txBody>
      <dsp:txXfrm>
        <a:off x="-1951473" y="2251366"/>
        <a:ext cx="4820708" cy="915934"/>
      </dsp:txXfrm>
    </dsp:sp>
    <dsp:sp modelId="{244B00D0-926A-1F4D-9CAA-0E188A584844}">
      <dsp:nvSpPr>
        <dsp:cNvPr id="0" name=""/>
        <dsp:cNvSpPr/>
      </dsp:nvSpPr>
      <dsp:spPr>
        <a:xfrm>
          <a:off x="1517701" y="1106447"/>
          <a:ext cx="3004265" cy="915934"/>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CL" sz="2000" b="0" i="0" u="none" kern="1200" dirty="0"/>
            <a:t>Autonomía progresiva.</a:t>
          </a:r>
          <a:endParaRPr lang="es-MX" sz="2000" kern="1200" dirty="0"/>
        </a:p>
      </dsp:txBody>
      <dsp:txXfrm>
        <a:off x="1517701" y="1106447"/>
        <a:ext cx="3004265" cy="915934"/>
      </dsp:txXfrm>
    </dsp:sp>
    <dsp:sp modelId="{D6A94E07-98E0-8D4E-9F98-22A7DC3E3ADF}">
      <dsp:nvSpPr>
        <dsp:cNvPr id="0" name=""/>
        <dsp:cNvSpPr/>
      </dsp:nvSpPr>
      <dsp:spPr>
        <a:xfrm>
          <a:off x="5122820" y="1106447"/>
          <a:ext cx="3004265" cy="915934"/>
        </a:xfrm>
        <a:prstGeom prst="rect">
          <a:avLst/>
        </a:prstGeom>
        <a:solidFill>
          <a:srgbClr val="7030A0"/>
        </a:solidFill>
        <a:ln w="12700" cap="flat" cmpd="sng" algn="ctr">
          <a:solidFill>
            <a:schemeClr val="tx1">
              <a:lumMod val="85000"/>
              <a:lumOff val="1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CL" sz="1000" b="0" i="0" u="none" kern="1200" dirty="0">
              <a:solidFill>
                <a:schemeClr val="bg1">
                  <a:lumMod val="95000"/>
                </a:schemeClr>
              </a:solidFill>
            </a:rPr>
            <a:t>Todo niño, niña y adolescente ejercerá sus derechos conforme a la evolución de sus facultades, en atención a su edad, madurez y grado de desarrollo que manifieste (…)</a:t>
          </a:r>
          <a:endParaRPr lang="es-MX" sz="1000" kern="1200" dirty="0">
            <a:solidFill>
              <a:schemeClr val="bg1">
                <a:lumMod val="95000"/>
              </a:schemeClr>
            </a:solidFill>
          </a:endParaRPr>
        </a:p>
      </dsp:txBody>
      <dsp:txXfrm>
        <a:off x="5122820" y="1106447"/>
        <a:ext cx="3004265" cy="915934"/>
      </dsp:txXfrm>
    </dsp:sp>
    <dsp:sp modelId="{0E0A4F6B-79DB-8E4E-BD99-3409BC46E5B5}">
      <dsp:nvSpPr>
        <dsp:cNvPr id="0" name=""/>
        <dsp:cNvSpPr/>
      </dsp:nvSpPr>
      <dsp:spPr>
        <a:xfrm>
          <a:off x="1517701" y="2251366"/>
          <a:ext cx="3004265" cy="915934"/>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CL" sz="2000" b="0" i="0" u="none" kern="1200" dirty="0"/>
            <a:t>Perspectiva de género</a:t>
          </a:r>
          <a:endParaRPr lang="es-MX" sz="2000" kern="1200" dirty="0"/>
        </a:p>
      </dsp:txBody>
      <dsp:txXfrm>
        <a:off x="1517701" y="2251366"/>
        <a:ext cx="3004265" cy="915934"/>
      </dsp:txXfrm>
    </dsp:sp>
    <dsp:sp modelId="{6D498139-90BD-D44A-B74B-E22D45E6D5F7}">
      <dsp:nvSpPr>
        <dsp:cNvPr id="0" name=""/>
        <dsp:cNvSpPr/>
      </dsp:nvSpPr>
      <dsp:spPr>
        <a:xfrm>
          <a:off x="5122820" y="2251366"/>
          <a:ext cx="3004265" cy="915934"/>
        </a:xfrm>
        <a:prstGeom prst="rect">
          <a:avLst/>
        </a:prstGeom>
        <a:solidFill>
          <a:srgbClr val="7030A0"/>
        </a:solidFill>
        <a:ln w="12700" cap="flat" cmpd="sng" algn="ctr">
          <a:solidFill>
            <a:schemeClr val="tx1">
              <a:lumMod val="85000"/>
              <a:lumOff val="1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CL" sz="1000" b="0" i="0" u="none" kern="1200" dirty="0">
              <a:solidFill>
                <a:schemeClr val="bg1">
                  <a:lumMod val="95000"/>
                </a:schemeClr>
              </a:solidFill>
            </a:rPr>
            <a:t>En la elaboración, ejecución y evaluación de las medidas que se adopten en relación con estas personas deberá considerarse la variable de género.</a:t>
          </a:r>
          <a:endParaRPr lang="es-MX" sz="1000" kern="1200" dirty="0">
            <a:solidFill>
              <a:schemeClr val="bg1">
                <a:lumMod val="95000"/>
              </a:schemeClr>
            </a:solidFill>
          </a:endParaRPr>
        </a:p>
      </dsp:txBody>
      <dsp:txXfrm>
        <a:off x="5122820" y="2251366"/>
        <a:ext cx="3004265" cy="915934"/>
      </dsp:txXfrm>
    </dsp:sp>
    <dsp:sp modelId="{7AF33BC3-EC74-364C-9B0F-4D87435EB5EF}">
      <dsp:nvSpPr>
        <dsp:cNvPr id="0" name=""/>
        <dsp:cNvSpPr/>
      </dsp:nvSpPr>
      <dsp:spPr>
        <a:xfrm>
          <a:off x="1517701" y="3396284"/>
          <a:ext cx="3004265" cy="915934"/>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CL" sz="2400" b="0" i="0" u="none" kern="1200" dirty="0"/>
            <a:t>Neurodiversidad</a:t>
          </a:r>
          <a:endParaRPr lang="es-MX" sz="2400" kern="1200" dirty="0"/>
        </a:p>
      </dsp:txBody>
      <dsp:txXfrm>
        <a:off x="1517701" y="3396284"/>
        <a:ext cx="3004265" cy="915934"/>
      </dsp:txXfrm>
    </dsp:sp>
    <dsp:sp modelId="{77B4AA3F-377C-A040-B9D5-F2F9CC4C2940}">
      <dsp:nvSpPr>
        <dsp:cNvPr id="0" name=""/>
        <dsp:cNvSpPr/>
      </dsp:nvSpPr>
      <dsp:spPr>
        <a:xfrm>
          <a:off x="5122820" y="3396284"/>
          <a:ext cx="3004265" cy="915934"/>
        </a:xfrm>
        <a:prstGeom prst="rect">
          <a:avLst/>
        </a:prstGeom>
        <a:solidFill>
          <a:srgbClr val="7030A0"/>
        </a:solidFill>
        <a:ln w="12700" cap="flat" cmpd="sng" algn="ctr">
          <a:solidFill>
            <a:schemeClr val="tx1">
              <a:lumMod val="85000"/>
              <a:lumOff val="1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CL" sz="1000" b="0" i="0" u="none" kern="1200" dirty="0">
              <a:solidFill>
                <a:schemeClr val="bg1">
                  <a:lumMod val="95000"/>
                </a:schemeClr>
              </a:solidFill>
            </a:rPr>
            <a:t>Las personas tienen una variabilidad natural en el funcionamiento cerebral y presentan diversas formas de sociabilidad, aprendizaje, atención, desarrollo emocional y conductual, y otras funciones neurocognitivas.</a:t>
          </a:r>
          <a:endParaRPr lang="es-MX" sz="1000" kern="1200" dirty="0">
            <a:solidFill>
              <a:schemeClr val="bg1">
                <a:lumMod val="95000"/>
              </a:schemeClr>
            </a:solidFill>
          </a:endParaRPr>
        </a:p>
      </dsp:txBody>
      <dsp:txXfrm>
        <a:off x="5122820" y="3396284"/>
        <a:ext cx="3004265" cy="91593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1DE888-AD59-9F4B-85C6-3D2421972807}">
      <dsp:nvSpPr>
        <dsp:cNvPr id="0" name=""/>
        <dsp:cNvSpPr/>
      </dsp:nvSpPr>
      <dsp:spPr>
        <a:xfrm>
          <a:off x="1944474" y="2645"/>
          <a:ext cx="4239051" cy="1353343"/>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MX" sz="3200" kern="1200" dirty="0"/>
            <a:t>Sistema Educativo</a:t>
          </a:r>
        </a:p>
      </dsp:txBody>
      <dsp:txXfrm>
        <a:off x="1984112" y="42283"/>
        <a:ext cx="4159775" cy="1274067"/>
      </dsp:txXfrm>
    </dsp:sp>
    <dsp:sp modelId="{EAC309E4-737C-5D45-B7B0-04CE632AAF81}">
      <dsp:nvSpPr>
        <dsp:cNvPr id="0" name=""/>
        <dsp:cNvSpPr/>
      </dsp:nvSpPr>
      <dsp:spPr>
        <a:xfrm rot="5400000">
          <a:off x="3810248" y="1389823"/>
          <a:ext cx="507503" cy="609004"/>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s-MX" sz="2500" kern="1200"/>
        </a:p>
      </dsp:txBody>
      <dsp:txXfrm rot="-5400000">
        <a:off x="3881299" y="1440574"/>
        <a:ext cx="365402" cy="355252"/>
      </dsp:txXfrm>
    </dsp:sp>
    <dsp:sp modelId="{659A2160-94D5-7A42-97FB-59995BCF3515}">
      <dsp:nvSpPr>
        <dsp:cNvPr id="0" name=""/>
        <dsp:cNvSpPr/>
      </dsp:nvSpPr>
      <dsp:spPr>
        <a:xfrm>
          <a:off x="2268031" y="2032661"/>
          <a:ext cx="3591936" cy="1353343"/>
        </a:xfrm>
        <a:prstGeom prst="roundRect">
          <a:avLst>
            <a:gd name="adj" fmla="val 10000"/>
          </a:avLst>
        </a:prstGeom>
        <a:solidFill>
          <a:schemeClr val="accent5">
            <a:hueOff val="920679"/>
            <a:satOff val="15340"/>
            <a:lumOff val="-755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CL" sz="1600" b="0" i="0" u="none" kern="1200" dirty="0">
              <a:solidFill>
                <a:schemeClr val="tx1"/>
              </a:solidFill>
            </a:rPr>
            <a:t>Es deber del Estado asegurar a todos los niños, niñas, adolescentes y personas adultas una educación inclusiva de calidad</a:t>
          </a:r>
          <a:endParaRPr lang="es-MX" sz="1600" kern="1200" dirty="0">
            <a:solidFill>
              <a:schemeClr val="tx1"/>
            </a:solidFill>
          </a:endParaRPr>
        </a:p>
      </dsp:txBody>
      <dsp:txXfrm>
        <a:off x="2307669" y="2072299"/>
        <a:ext cx="3512660" cy="1274067"/>
      </dsp:txXfrm>
    </dsp:sp>
    <dsp:sp modelId="{CC875B26-54FC-984D-8880-96C026052AE1}">
      <dsp:nvSpPr>
        <dsp:cNvPr id="0" name=""/>
        <dsp:cNvSpPr/>
      </dsp:nvSpPr>
      <dsp:spPr>
        <a:xfrm rot="5400000">
          <a:off x="3810248" y="3419839"/>
          <a:ext cx="507503" cy="609004"/>
        </a:xfrm>
        <a:prstGeom prst="rightArrow">
          <a:avLst>
            <a:gd name="adj1" fmla="val 60000"/>
            <a:gd name="adj2" fmla="val 50000"/>
          </a:avLst>
        </a:prstGeom>
        <a:solidFill>
          <a:schemeClr val="accent5">
            <a:hueOff val="1841358"/>
            <a:satOff val="30680"/>
            <a:lumOff val="-1510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s-MX" sz="2500" kern="1200"/>
        </a:p>
      </dsp:txBody>
      <dsp:txXfrm rot="-5400000">
        <a:off x="3881299" y="3470590"/>
        <a:ext cx="365402" cy="355252"/>
      </dsp:txXfrm>
    </dsp:sp>
    <dsp:sp modelId="{D34B6E81-DC19-AC4E-AA5D-13328CF8ED8C}">
      <dsp:nvSpPr>
        <dsp:cNvPr id="0" name=""/>
        <dsp:cNvSpPr/>
      </dsp:nvSpPr>
      <dsp:spPr>
        <a:xfrm>
          <a:off x="363579" y="4062677"/>
          <a:ext cx="7400841" cy="1353343"/>
        </a:xfrm>
        <a:prstGeom prst="roundRect">
          <a:avLst>
            <a:gd name="adj" fmla="val 10000"/>
          </a:avLst>
        </a:prstGeom>
        <a:solidFill>
          <a:schemeClr val="accent5">
            <a:hueOff val="1841358"/>
            <a:satOff val="30680"/>
            <a:lumOff val="-1510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CL" sz="1800" b="0" i="0" u="none" kern="1200" dirty="0"/>
            <a:t>Los establecimientos educacionales velarán por el desarrollo de </a:t>
          </a:r>
          <a:r>
            <a:rPr lang="es-CL" sz="1800" b="1" i="0" u="none" kern="1200" dirty="0"/>
            <a:t>comunidades educativas inclusivas</a:t>
          </a:r>
          <a:r>
            <a:rPr lang="es-CL" sz="1800" b="0" i="0" u="none" kern="1200" dirty="0"/>
            <a:t>. Asimismo, efectuarán los ajustes necesarios en sus reglamentos y procedimientos internos, que consideren la diversidad de sus estudiantes y permitan el abordaje de desregulaciones emocionales y conductuales.</a:t>
          </a:r>
          <a:endParaRPr lang="es-MX" sz="1800" kern="1200" dirty="0"/>
        </a:p>
      </dsp:txBody>
      <dsp:txXfrm>
        <a:off x="403217" y="4102315"/>
        <a:ext cx="7321565" cy="12740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FB1CA2-3444-D44B-BA9B-33B54463B700}">
      <dsp:nvSpPr>
        <dsp:cNvPr id="0" name=""/>
        <dsp:cNvSpPr/>
      </dsp:nvSpPr>
      <dsp:spPr>
        <a:xfrm>
          <a:off x="2053" y="22405"/>
          <a:ext cx="2002255" cy="4032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s-MX" sz="1400" kern="1200" dirty="0"/>
            <a:t>Mundo Griego</a:t>
          </a:r>
        </a:p>
      </dsp:txBody>
      <dsp:txXfrm>
        <a:off x="2053" y="22405"/>
        <a:ext cx="2002255" cy="403200"/>
      </dsp:txXfrm>
    </dsp:sp>
    <dsp:sp modelId="{69216E34-F49F-D74F-9C22-EFDB08F2C0EF}">
      <dsp:nvSpPr>
        <dsp:cNvPr id="0" name=""/>
        <dsp:cNvSpPr/>
      </dsp:nvSpPr>
      <dsp:spPr>
        <a:xfrm>
          <a:off x="2053" y="425605"/>
          <a:ext cx="2002255" cy="4887815"/>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s-MX" sz="1400" kern="1200" dirty="0"/>
            <a:t>Proliferó una visión Platónica centrada en la armonía y beatitud que se alcanza a través del ejercicio de la vida balanceada.</a:t>
          </a:r>
        </a:p>
        <a:p>
          <a:pPr marL="114300" lvl="1" indent="-114300" algn="l" defTabSz="622300">
            <a:lnSpc>
              <a:spcPct val="90000"/>
            </a:lnSpc>
            <a:spcBef>
              <a:spcPct val="0"/>
            </a:spcBef>
            <a:spcAft>
              <a:spcPct val="15000"/>
            </a:spcAft>
            <a:buChar char="•"/>
          </a:pPr>
          <a:endParaRPr lang="es-MX" sz="1400" kern="1200" dirty="0"/>
        </a:p>
        <a:p>
          <a:pPr marL="114300" lvl="1" indent="-114300" algn="l" defTabSz="622300">
            <a:lnSpc>
              <a:spcPct val="90000"/>
            </a:lnSpc>
            <a:spcBef>
              <a:spcPct val="0"/>
            </a:spcBef>
            <a:spcAft>
              <a:spcPct val="15000"/>
            </a:spcAft>
            <a:buChar char="•"/>
          </a:pPr>
          <a:endParaRPr lang="es-MX" sz="1400" kern="1200" dirty="0"/>
        </a:p>
        <a:p>
          <a:pPr marL="114300" lvl="1" indent="-114300" algn="l" defTabSz="622300">
            <a:lnSpc>
              <a:spcPct val="90000"/>
            </a:lnSpc>
            <a:spcBef>
              <a:spcPct val="0"/>
            </a:spcBef>
            <a:spcAft>
              <a:spcPct val="15000"/>
            </a:spcAft>
            <a:buChar char="•"/>
          </a:pPr>
          <a:r>
            <a:rPr lang="es-MX" sz="1400" kern="1200" dirty="0"/>
            <a:t>Una visión centradad en la idea de perfección, en donde cada individuo debía completar un conjunto de roles preestablecidos para lograr el bien común.</a:t>
          </a:r>
        </a:p>
      </dsp:txBody>
      <dsp:txXfrm>
        <a:off x="2053" y="425605"/>
        <a:ext cx="2002255" cy="4887815"/>
      </dsp:txXfrm>
    </dsp:sp>
    <dsp:sp modelId="{FC877CC8-A541-1F43-B625-A98CB8DBC530}">
      <dsp:nvSpPr>
        <dsp:cNvPr id="0" name=""/>
        <dsp:cNvSpPr/>
      </dsp:nvSpPr>
      <dsp:spPr>
        <a:xfrm>
          <a:off x="2284624" y="22405"/>
          <a:ext cx="2002255" cy="403200"/>
        </a:xfrm>
        <a:prstGeom prst="rect">
          <a:avLst/>
        </a:prstGeom>
        <a:solidFill>
          <a:schemeClr val="accent2">
            <a:hueOff val="509834"/>
            <a:satOff val="-1329"/>
            <a:lumOff val="3137"/>
            <a:alphaOff val="0"/>
          </a:schemeClr>
        </a:solidFill>
        <a:ln w="12700" cap="flat" cmpd="sng" algn="ctr">
          <a:solidFill>
            <a:schemeClr val="accent2">
              <a:hueOff val="509834"/>
              <a:satOff val="-1329"/>
              <a:lumOff val="313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s-MX" sz="1400" kern="1200" dirty="0"/>
            <a:t>Era Moderna</a:t>
          </a:r>
        </a:p>
      </dsp:txBody>
      <dsp:txXfrm>
        <a:off x="2284624" y="22405"/>
        <a:ext cx="2002255" cy="403200"/>
      </dsp:txXfrm>
    </dsp:sp>
    <dsp:sp modelId="{10DFB8C4-10E9-3F4F-BE5A-50099BD0EA9D}">
      <dsp:nvSpPr>
        <dsp:cNvPr id="0" name=""/>
        <dsp:cNvSpPr/>
      </dsp:nvSpPr>
      <dsp:spPr>
        <a:xfrm>
          <a:off x="2284624" y="425605"/>
          <a:ext cx="2002255" cy="4887815"/>
        </a:xfrm>
        <a:prstGeom prst="rect">
          <a:avLst/>
        </a:prstGeom>
        <a:solidFill>
          <a:schemeClr val="accent2">
            <a:tint val="40000"/>
            <a:alpha val="90000"/>
            <a:hueOff val="686727"/>
            <a:satOff val="230"/>
            <a:lumOff val="182"/>
            <a:alphaOff val="0"/>
          </a:schemeClr>
        </a:solidFill>
        <a:ln w="12700" cap="flat" cmpd="sng" algn="ctr">
          <a:solidFill>
            <a:schemeClr val="accent2">
              <a:tint val="40000"/>
              <a:alpha val="90000"/>
              <a:hueOff val="686727"/>
              <a:satOff val="230"/>
              <a:lumOff val="18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s-MX" sz="1400" kern="1200" dirty="0"/>
            <a:t>Tradición cartesiana.</a:t>
          </a:r>
        </a:p>
        <a:p>
          <a:pPr marL="114300" lvl="1" indent="-114300" algn="l" defTabSz="622300">
            <a:lnSpc>
              <a:spcPct val="90000"/>
            </a:lnSpc>
            <a:spcBef>
              <a:spcPct val="0"/>
            </a:spcBef>
            <a:spcAft>
              <a:spcPct val="15000"/>
            </a:spcAft>
            <a:buChar char="•"/>
          </a:pPr>
          <a:endParaRPr lang="es-MX" sz="1400" kern="1200" dirty="0"/>
        </a:p>
        <a:p>
          <a:pPr marL="114300" lvl="1" indent="-114300" algn="l" defTabSz="622300">
            <a:lnSpc>
              <a:spcPct val="90000"/>
            </a:lnSpc>
            <a:spcBef>
              <a:spcPct val="0"/>
            </a:spcBef>
            <a:spcAft>
              <a:spcPct val="15000"/>
            </a:spcAft>
            <a:buChar char="•"/>
          </a:pPr>
          <a:r>
            <a:rPr lang="es-MX" sz="1400" kern="1200" dirty="0"/>
            <a:t>Lógicas mecanicistas.</a:t>
          </a:r>
        </a:p>
        <a:p>
          <a:pPr marL="114300" lvl="1" indent="-114300" algn="l" defTabSz="622300">
            <a:lnSpc>
              <a:spcPct val="90000"/>
            </a:lnSpc>
            <a:spcBef>
              <a:spcPct val="0"/>
            </a:spcBef>
            <a:spcAft>
              <a:spcPct val="15000"/>
            </a:spcAft>
            <a:buChar char="•"/>
          </a:pPr>
          <a:endParaRPr lang="es-MX" sz="1400" kern="1200" dirty="0"/>
        </a:p>
        <a:p>
          <a:pPr marL="114300" lvl="1" indent="-114300" algn="l" defTabSz="622300">
            <a:lnSpc>
              <a:spcPct val="90000"/>
            </a:lnSpc>
            <a:spcBef>
              <a:spcPct val="0"/>
            </a:spcBef>
            <a:spcAft>
              <a:spcPct val="15000"/>
            </a:spcAft>
            <a:buChar char="•"/>
          </a:pPr>
          <a:r>
            <a:rPr lang="es-MX" sz="1400" kern="1200" dirty="0"/>
            <a:t>Currículo como una máquina en donde los objetivos se establecen desde fuera y son determinados a priori del proceso instruccional.</a:t>
          </a:r>
        </a:p>
        <a:p>
          <a:pPr marL="114300" lvl="1" indent="-114300" algn="l" defTabSz="622300">
            <a:lnSpc>
              <a:spcPct val="90000"/>
            </a:lnSpc>
            <a:spcBef>
              <a:spcPct val="0"/>
            </a:spcBef>
            <a:spcAft>
              <a:spcPct val="15000"/>
            </a:spcAft>
            <a:buChar char="•"/>
          </a:pPr>
          <a:r>
            <a:rPr lang="es-MX" sz="1400" kern="1200" dirty="0"/>
            <a:t>El profesor se convierte en el “conductor” y el estudiante en un “pasajero”</a:t>
          </a:r>
        </a:p>
      </dsp:txBody>
      <dsp:txXfrm>
        <a:off x="2284624" y="425605"/>
        <a:ext cx="2002255" cy="4887815"/>
      </dsp:txXfrm>
    </dsp:sp>
    <dsp:sp modelId="{EA3F99CA-2D9E-C041-9754-A4EDF4558B95}">
      <dsp:nvSpPr>
        <dsp:cNvPr id="0" name=""/>
        <dsp:cNvSpPr/>
      </dsp:nvSpPr>
      <dsp:spPr>
        <a:xfrm>
          <a:off x="4567195" y="22405"/>
          <a:ext cx="2002255" cy="403200"/>
        </a:xfrm>
        <a:prstGeom prst="rect">
          <a:avLst/>
        </a:prstGeom>
        <a:solidFill>
          <a:schemeClr val="accent2">
            <a:hueOff val="1019668"/>
            <a:satOff val="-2658"/>
            <a:lumOff val="6274"/>
            <a:alphaOff val="0"/>
          </a:schemeClr>
        </a:solidFill>
        <a:ln w="12700" cap="flat" cmpd="sng" algn="ctr">
          <a:solidFill>
            <a:schemeClr val="accent2">
              <a:hueOff val="1019668"/>
              <a:satOff val="-2658"/>
              <a:lumOff val="627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s-MX" sz="1400" kern="1200" dirty="0"/>
            <a:t>Contemporáneo</a:t>
          </a:r>
        </a:p>
      </dsp:txBody>
      <dsp:txXfrm>
        <a:off x="4567195" y="22405"/>
        <a:ext cx="2002255" cy="403200"/>
      </dsp:txXfrm>
    </dsp:sp>
    <dsp:sp modelId="{424A2E1E-1FCD-C740-A48A-B6C408AE0B11}">
      <dsp:nvSpPr>
        <dsp:cNvPr id="0" name=""/>
        <dsp:cNvSpPr/>
      </dsp:nvSpPr>
      <dsp:spPr>
        <a:xfrm>
          <a:off x="4567195" y="425605"/>
          <a:ext cx="2002255" cy="4887815"/>
        </a:xfrm>
        <a:prstGeom prst="rect">
          <a:avLst/>
        </a:prstGeom>
        <a:solidFill>
          <a:schemeClr val="accent2">
            <a:tint val="40000"/>
            <a:alpha val="90000"/>
            <a:hueOff val="1373455"/>
            <a:satOff val="460"/>
            <a:lumOff val="364"/>
            <a:alphaOff val="0"/>
          </a:schemeClr>
        </a:solidFill>
        <a:ln w="12700" cap="flat" cmpd="sng" algn="ctr">
          <a:solidFill>
            <a:schemeClr val="accent2">
              <a:tint val="40000"/>
              <a:alpha val="90000"/>
              <a:hueOff val="1373455"/>
              <a:satOff val="460"/>
              <a:lumOff val="36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s-MX" sz="1400" kern="1200" dirty="0"/>
            <a:t>Revitaliza la diferencia y exige un reconocimiento, no solo teórico sino de y desde las subjetividades.</a:t>
          </a:r>
        </a:p>
        <a:p>
          <a:pPr marL="114300" lvl="1" indent="-114300" algn="l" defTabSz="622300">
            <a:lnSpc>
              <a:spcPct val="90000"/>
            </a:lnSpc>
            <a:spcBef>
              <a:spcPct val="0"/>
            </a:spcBef>
            <a:spcAft>
              <a:spcPct val="15000"/>
            </a:spcAft>
            <a:buChar char="•"/>
          </a:pPr>
          <a:endParaRPr lang="es-MX" sz="1400" kern="1200" dirty="0"/>
        </a:p>
        <a:p>
          <a:pPr marL="114300" lvl="1" indent="-114300" algn="l" defTabSz="622300">
            <a:lnSpc>
              <a:spcPct val="90000"/>
            </a:lnSpc>
            <a:spcBef>
              <a:spcPct val="0"/>
            </a:spcBef>
            <a:spcAft>
              <a:spcPct val="15000"/>
            </a:spcAft>
            <a:buChar char="•"/>
          </a:pPr>
          <a:r>
            <a:rPr lang="es-CL" sz="1400" b="0" i="0" u="none" kern="1200" dirty="0"/>
            <a:t>Reexaminar y reafirmar aquellas preocupaciones teóricas que constituyen las preguntas acerca de las subjetividades que han sido confiadas, históricamente, a los grupos marginales (grupos con discapacidades, minorías sexuales, étnicas, etc.)</a:t>
          </a:r>
          <a:endParaRPr lang="es-MX" sz="1400" kern="1200" dirty="0"/>
        </a:p>
      </dsp:txBody>
      <dsp:txXfrm>
        <a:off x="4567195" y="425605"/>
        <a:ext cx="2002255" cy="488781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6818AD-5DAB-4A47-AE1D-5D7223CCC295}">
      <dsp:nvSpPr>
        <dsp:cNvPr id="0" name=""/>
        <dsp:cNvSpPr/>
      </dsp:nvSpPr>
      <dsp:spPr>
        <a:xfrm>
          <a:off x="2412717" y="530827"/>
          <a:ext cx="4767645" cy="4767645"/>
        </a:xfrm>
        <a:prstGeom prst="blockArc">
          <a:avLst>
            <a:gd name="adj1" fmla="val 13500000"/>
            <a:gd name="adj2" fmla="val 16200000"/>
            <a:gd name="adj3" fmla="val 3437"/>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94E7991-A2DD-604C-ADAC-34401C07D3CF}">
      <dsp:nvSpPr>
        <dsp:cNvPr id="0" name=""/>
        <dsp:cNvSpPr/>
      </dsp:nvSpPr>
      <dsp:spPr>
        <a:xfrm>
          <a:off x="2412717" y="530827"/>
          <a:ext cx="4767645" cy="4767645"/>
        </a:xfrm>
        <a:prstGeom prst="blockArc">
          <a:avLst>
            <a:gd name="adj1" fmla="val 10800000"/>
            <a:gd name="adj2" fmla="val 13500000"/>
            <a:gd name="adj3" fmla="val 3437"/>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7458205-2B41-204C-97D0-D7D523659E65}">
      <dsp:nvSpPr>
        <dsp:cNvPr id="0" name=""/>
        <dsp:cNvSpPr/>
      </dsp:nvSpPr>
      <dsp:spPr>
        <a:xfrm>
          <a:off x="2412717" y="530827"/>
          <a:ext cx="4767645" cy="4767645"/>
        </a:xfrm>
        <a:prstGeom prst="blockArc">
          <a:avLst>
            <a:gd name="adj1" fmla="val 8100000"/>
            <a:gd name="adj2" fmla="val 10800000"/>
            <a:gd name="adj3" fmla="val 3437"/>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ECBA4B6-944D-3548-9E6B-BA561C32B1B4}">
      <dsp:nvSpPr>
        <dsp:cNvPr id="0" name=""/>
        <dsp:cNvSpPr/>
      </dsp:nvSpPr>
      <dsp:spPr>
        <a:xfrm>
          <a:off x="2412717" y="530827"/>
          <a:ext cx="4767645" cy="4767645"/>
        </a:xfrm>
        <a:prstGeom prst="blockArc">
          <a:avLst>
            <a:gd name="adj1" fmla="val 5400000"/>
            <a:gd name="adj2" fmla="val 8100000"/>
            <a:gd name="adj3" fmla="val 3437"/>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A80D17E-21A7-0647-BD7E-41D4169E2407}">
      <dsp:nvSpPr>
        <dsp:cNvPr id="0" name=""/>
        <dsp:cNvSpPr/>
      </dsp:nvSpPr>
      <dsp:spPr>
        <a:xfrm>
          <a:off x="2412717" y="530827"/>
          <a:ext cx="4767645" cy="4767645"/>
        </a:xfrm>
        <a:prstGeom prst="blockArc">
          <a:avLst>
            <a:gd name="adj1" fmla="val 2700000"/>
            <a:gd name="adj2" fmla="val 5400000"/>
            <a:gd name="adj3" fmla="val 3437"/>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5E9DA13-C7E7-C34C-BF8C-A4D87101BA6C}">
      <dsp:nvSpPr>
        <dsp:cNvPr id="0" name=""/>
        <dsp:cNvSpPr/>
      </dsp:nvSpPr>
      <dsp:spPr>
        <a:xfrm>
          <a:off x="2412717" y="530827"/>
          <a:ext cx="4767645" cy="4767645"/>
        </a:xfrm>
        <a:prstGeom prst="blockArc">
          <a:avLst>
            <a:gd name="adj1" fmla="val 0"/>
            <a:gd name="adj2" fmla="val 2700000"/>
            <a:gd name="adj3" fmla="val 3437"/>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B1C244A-E776-A04C-8503-8349F93C8978}">
      <dsp:nvSpPr>
        <dsp:cNvPr id="0" name=""/>
        <dsp:cNvSpPr/>
      </dsp:nvSpPr>
      <dsp:spPr>
        <a:xfrm>
          <a:off x="2412717" y="530827"/>
          <a:ext cx="4767645" cy="4767645"/>
        </a:xfrm>
        <a:prstGeom prst="blockArc">
          <a:avLst>
            <a:gd name="adj1" fmla="val 18900000"/>
            <a:gd name="adj2" fmla="val 0"/>
            <a:gd name="adj3" fmla="val 3437"/>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6BA6213-E2EB-A54E-904A-A5302039CC07}">
      <dsp:nvSpPr>
        <dsp:cNvPr id="0" name=""/>
        <dsp:cNvSpPr/>
      </dsp:nvSpPr>
      <dsp:spPr>
        <a:xfrm>
          <a:off x="2412717" y="530827"/>
          <a:ext cx="4767645" cy="4767645"/>
        </a:xfrm>
        <a:prstGeom prst="blockArc">
          <a:avLst>
            <a:gd name="adj1" fmla="val 16200000"/>
            <a:gd name="adj2" fmla="val 18900000"/>
            <a:gd name="adj3" fmla="val 3437"/>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83E91C7-BB8C-624B-9674-AD4AB1FFF09E}">
      <dsp:nvSpPr>
        <dsp:cNvPr id="0" name=""/>
        <dsp:cNvSpPr/>
      </dsp:nvSpPr>
      <dsp:spPr>
        <a:xfrm>
          <a:off x="3728783" y="2101913"/>
          <a:ext cx="2135512" cy="162547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MX" sz="2000" kern="1200" dirty="0">
              <a:solidFill>
                <a:schemeClr val="tx1"/>
              </a:solidFill>
            </a:rPr>
            <a:t>Diversidad</a:t>
          </a:r>
        </a:p>
      </dsp:txBody>
      <dsp:txXfrm>
        <a:off x="4041521" y="2339958"/>
        <a:ext cx="1510036" cy="1149382"/>
      </dsp:txXfrm>
    </dsp:sp>
    <dsp:sp modelId="{FF1DF312-897F-8D4E-847A-871F4F507FB6}">
      <dsp:nvSpPr>
        <dsp:cNvPr id="0" name=""/>
        <dsp:cNvSpPr/>
      </dsp:nvSpPr>
      <dsp:spPr>
        <a:xfrm>
          <a:off x="4227624" y="2873"/>
          <a:ext cx="1137830" cy="1137830"/>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MX" sz="1400" kern="1200" dirty="0">
              <a:solidFill>
                <a:schemeClr val="tx1"/>
              </a:solidFill>
            </a:rPr>
            <a:t>Género</a:t>
          </a:r>
        </a:p>
      </dsp:txBody>
      <dsp:txXfrm>
        <a:off x="4394255" y="169504"/>
        <a:ext cx="804568" cy="804568"/>
      </dsp:txXfrm>
    </dsp:sp>
    <dsp:sp modelId="{F4C9CB7D-DA87-BB44-8A15-20A211CA7619}">
      <dsp:nvSpPr>
        <dsp:cNvPr id="0" name=""/>
        <dsp:cNvSpPr/>
      </dsp:nvSpPr>
      <dsp:spPr>
        <a:xfrm>
          <a:off x="5884277" y="689081"/>
          <a:ext cx="1137830" cy="1137830"/>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MX" sz="1400" kern="1200" dirty="0">
              <a:solidFill>
                <a:schemeClr val="tx1"/>
              </a:solidFill>
            </a:rPr>
            <a:t>Edad</a:t>
          </a:r>
        </a:p>
      </dsp:txBody>
      <dsp:txXfrm>
        <a:off x="6050908" y="855712"/>
        <a:ext cx="804568" cy="804568"/>
      </dsp:txXfrm>
    </dsp:sp>
    <dsp:sp modelId="{95A170DA-5D92-334F-B818-F9460A097210}">
      <dsp:nvSpPr>
        <dsp:cNvPr id="0" name=""/>
        <dsp:cNvSpPr/>
      </dsp:nvSpPr>
      <dsp:spPr>
        <a:xfrm>
          <a:off x="6299960" y="2345734"/>
          <a:ext cx="1678880" cy="1137830"/>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MX" sz="1100" kern="1200" dirty="0">
              <a:solidFill>
                <a:schemeClr val="tx1"/>
              </a:solidFill>
            </a:rPr>
            <a:t>Discapacidad</a:t>
          </a:r>
        </a:p>
      </dsp:txBody>
      <dsp:txXfrm>
        <a:off x="6545826" y="2512365"/>
        <a:ext cx="1187148" cy="804568"/>
      </dsp:txXfrm>
    </dsp:sp>
    <dsp:sp modelId="{FD0C01D5-37A8-434A-8313-74237AE151B4}">
      <dsp:nvSpPr>
        <dsp:cNvPr id="0" name=""/>
        <dsp:cNvSpPr/>
      </dsp:nvSpPr>
      <dsp:spPr>
        <a:xfrm>
          <a:off x="5884277" y="4002387"/>
          <a:ext cx="1137830" cy="1137830"/>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MX" sz="1400" kern="1200" dirty="0">
              <a:solidFill>
                <a:schemeClr val="tx1"/>
              </a:solidFill>
            </a:rPr>
            <a:t>Religión</a:t>
          </a:r>
        </a:p>
      </dsp:txBody>
      <dsp:txXfrm>
        <a:off x="6050908" y="4169018"/>
        <a:ext cx="804568" cy="804568"/>
      </dsp:txXfrm>
    </dsp:sp>
    <dsp:sp modelId="{DB642C11-272C-2B43-A72F-90F699BB00EE}">
      <dsp:nvSpPr>
        <dsp:cNvPr id="0" name=""/>
        <dsp:cNvSpPr/>
      </dsp:nvSpPr>
      <dsp:spPr>
        <a:xfrm>
          <a:off x="4227624" y="4688595"/>
          <a:ext cx="1137830" cy="1137830"/>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MX" sz="1400" kern="1200" dirty="0">
              <a:solidFill>
                <a:schemeClr val="tx1"/>
              </a:solidFill>
            </a:rPr>
            <a:t>Lengua</a:t>
          </a:r>
        </a:p>
      </dsp:txBody>
      <dsp:txXfrm>
        <a:off x="4394255" y="4855226"/>
        <a:ext cx="804568" cy="804568"/>
      </dsp:txXfrm>
    </dsp:sp>
    <dsp:sp modelId="{C76687FD-1AC9-7A4D-B49F-0D4A8A6088C4}">
      <dsp:nvSpPr>
        <dsp:cNvPr id="0" name=""/>
        <dsp:cNvSpPr/>
      </dsp:nvSpPr>
      <dsp:spPr>
        <a:xfrm>
          <a:off x="2570971" y="4002387"/>
          <a:ext cx="1137830" cy="1137830"/>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MX" sz="1400" kern="1200" dirty="0">
              <a:solidFill>
                <a:schemeClr val="tx1"/>
              </a:solidFill>
            </a:rPr>
            <a:t>Etnia</a:t>
          </a:r>
        </a:p>
      </dsp:txBody>
      <dsp:txXfrm>
        <a:off x="2737602" y="4169018"/>
        <a:ext cx="804568" cy="804568"/>
      </dsp:txXfrm>
    </dsp:sp>
    <dsp:sp modelId="{F5B9EB9B-263F-494A-B276-536B659D2EDE}">
      <dsp:nvSpPr>
        <dsp:cNvPr id="0" name=""/>
        <dsp:cNvSpPr/>
      </dsp:nvSpPr>
      <dsp:spPr>
        <a:xfrm>
          <a:off x="1884763" y="2345734"/>
          <a:ext cx="1137830" cy="1137830"/>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MX" sz="1400" kern="1200" dirty="0">
              <a:solidFill>
                <a:schemeClr val="tx1"/>
              </a:solidFill>
            </a:rPr>
            <a:t>Clase Social</a:t>
          </a:r>
        </a:p>
      </dsp:txBody>
      <dsp:txXfrm>
        <a:off x="2051394" y="2512365"/>
        <a:ext cx="804568" cy="804568"/>
      </dsp:txXfrm>
    </dsp:sp>
    <dsp:sp modelId="{065B3724-AA67-C04B-AE97-093E2FE52E00}">
      <dsp:nvSpPr>
        <dsp:cNvPr id="0" name=""/>
        <dsp:cNvSpPr/>
      </dsp:nvSpPr>
      <dsp:spPr>
        <a:xfrm>
          <a:off x="2570971" y="689081"/>
          <a:ext cx="1137830" cy="1137830"/>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MX" sz="1400" kern="1200" dirty="0">
              <a:solidFill>
                <a:schemeClr val="tx1"/>
              </a:solidFill>
            </a:rPr>
            <a:t>Aspecto Físico</a:t>
          </a:r>
        </a:p>
      </dsp:txBody>
      <dsp:txXfrm>
        <a:off x="2737602" y="855712"/>
        <a:ext cx="804568" cy="8045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DDC86A-8012-2E45-80C6-975352FFA3B2}">
      <dsp:nvSpPr>
        <dsp:cNvPr id="0" name=""/>
        <dsp:cNvSpPr/>
      </dsp:nvSpPr>
      <dsp:spPr>
        <a:xfrm>
          <a:off x="2949" y="833318"/>
          <a:ext cx="2028533" cy="2028533"/>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s-MX" sz="1900" kern="1200" dirty="0"/>
            <a:t>Inclusión</a:t>
          </a:r>
        </a:p>
      </dsp:txBody>
      <dsp:txXfrm>
        <a:off x="300021" y="1130390"/>
        <a:ext cx="1434389" cy="1434389"/>
      </dsp:txXfrm>
    </dsp:sp>
    <dsp:sp modelId="{89A93995-A1D8-5C47-A4EA-7E90455D2D9D}">
      <dsp:nvSpPr>
        <dsp:cNvPr id="0" name=""/>
        <dsp:cNvSpPr/>
      </dsp:nvSpPr>
      <dsp:spPr>
        <a:xfrm>
          <a:off x="2196200" y="1259310"/>
          <a:ext cx="1176549" cy="1176549"/>
        </a:xfrm>
        <a:prstGeom prst="mathNotEqual">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s-MX" sz="1500" kern="1200"/>
        </a:p>
      </dsp:txBody>
      <dsp:txXfrm>
        <a:off x="2352152" y="1501679"/>
        <a:ext cx="864645" cy="691811"/>
      </dsp:txXfrm>
    </dsp:sp>
    <dsp:sp modelId="{DA1B8B51-BA32-564F-90B5-043589D50058}">
      <dsp:nvSpPr>
        <dsp:cNvPr id="0" name=""/>
        <dsp:cNvSpPr/>
      </dsp:nvSpPr>
      <dsp:spPr>
        <a:xfrm>
          <a:off x="3537466" y="833318"/>
          <a:ext cx="2028533" cy="2028533"/>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s-MX" sz="1900" kern="1200" dirty="0"/>
            <a:t>Asimilación</a:t>
          </a:r>
        </a:p>
      </dsp:txBody>
      <dsp:txXfrm>
        <a:off x="3834538" y="1130390"/>
        <a:ext cx="1434389" cy="143438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884F23-7B2A-B64A-AFC3-D29B2E0512DF}">
      <dsp:nvSpPr>
        <dsp:cNvPr id="0" name=""/>
        <dsp:cNvSpPr/>
      </dsp:nvSpPr>
      <dsp:spPr>
        <a:xfrm>
          <a:off x="10838" y="1783098"/>
          <a:ext cx="3078082" cy="1539041"/>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s-MX" sz="2800" kern="1200" dirty="0"/>
            <a:t>Evolución en Chile</a:t>
          </a:r>
        </a:p>
      </dsp:txBody>
      <dsp:txXfrm>
        <a:off x="55915" y="1828175"/>
        <a:ext cx="2987928" cy="1448887"/>
      </dsp:txXfrm>
    </dsp:sp>
    <dsp:sp modelId="{FCDCC1BE-EBD7-7B4F-B1AC-0932056726DA}">
      <dsp:nvSpPr>
        <dsp:cNvPr id="0" name=""/>
        <dsp:cNvSpPr/>
      </dsp:nvSpPr>
      <dsp:spPr>
        <a:xfrm rot="18289469">
          <a:off x="2626521" y="1640538"/>
          <a:ext cx="2156031" cy="54263"/>
        </a:xfrm>
        <a:custGeom>
          <a:avLst/>
          <a:gdLst/>
          <a:ahLst/>
          <a:cxnLst/>
          <a:rect l="0" t="0" r="0" b="0"/>
          <a:pathLst>
            <a:path>
              <a:moveTo>
                <a:pt x="0" y="27131"/>
              </a:moveTo>
              <a:lnTo>
                <a:pt x="2156031" y="27131"/>
              </a:lnTo>
            </a:path>
          </a:pathLst>
        </a:custGeom>
        <a:noFill/>
        <a:ln w="127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s-MX" sz="700" kern="1200"/>
        </a:p>
      </dsp:txBody>
      <dsp:txXfrm>
        <a:off x="3650635" y="1613769"/>
        <a:ext cx="107801" cy="107801"/>
      </dsp:txXfrm>
    </dsp:sp>
    <dsp:sp modelId="{DB6202BB-2316-A545-A1AF-9465D2AB009F}">
      <dsp:nvSpPr>
        <dsp:cNvPr id="0" name=""/>
        <dsp:cNvSpPr/>
      </dsp:nvSpPr>
      <dsp:spPr>
        <a:xfrm>
          <a:off x="4320152" y="13201"/>
          <a:ext cx="3078082" cy="1539041"/>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MX" sz="2000" b="1" kern="1200" dirty="0"/>
            <a:t>Década ’60 </a:t>
          </a:r>
          <a:r>
            <a:rPr lang="es-MX" sz="2000" b="0" kern="1200" dirty="0"/>
            <a:t>– Reforma Educativa </a:t>
          </a:r>
          <a:endParaRPr lang="es-MX" sz="2000" b="1" kern="1200" dirty="0"/>
        </a:p>
      </dsp:txBody>
      <dsp:txXfrm>
        <a:off x="4365229" y="58278"/>
        <a:ext cx="2987928" cy="1448887"/>
      </dsp:txXfrm>
    </dsp:sp>
    <dsp:sp modelId="{35A13998-C867-4C45-9197-569438EE4338}">
      <dsp:nvSpPr>
        <dsp:cNvPr id="0" name=""/>
        <dsp:cNvSpPr/>
      </dsp:nvSpPr>
      <dsp:spPr>
        <a:xfrm>
          <a:off x="7398235" y="755590"/>
          <a:ext cx="1231232" cy="54263"/>
        </a:xfrm>
        <a:custGeom>
          <a:avLst/>
          <a:gdLst/>
          <a:ahLst/>
          <a:cxnLst/>
          <a:rect l="0" t="0" r="0" b="0"/>
          <a:pathLst>
            <a:path>
              <a:moveTo>
                <a:pt x="0" y="27131"/>
              </a:moveTo>
              <a:lnTo>
                <a:pt x="1231232" y="27131"/>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7983070" y="751941"/>
        <a:ext cx="61561" cy="61561"/>
      </dsp:txXfrm>
    </dsp:sp>
    <dsp:sp modelId="{119D5011-7B53-584A-A37F-6A625A7AA5AE}">
      <dsp:nvSpPr>
        <dsp:cNvPr id="0" name=""/>
        <dsp:cNvSpPr/>
      </dsp:nvSpPr>
      <dsp:spPr>
        <a:xfrm>
          <a:off x="8629467" y="13201"/>
          <a:ext cx="3078082" cy="1539041"/>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CL" sz="1600" b="1" kern="1200" dirty="0"/>
            <a:t>Principio de normalización</a:t>
          </a:r>
          <a:r>
            <a:rPr lang="es-CL" sz="1600" kern="1200" dirty="0"/>
            <a:t>, es decir, que todos los niños, incluso aquellos que tenían “características especiales”, se integraran a escuelas normales. </a:t>
          </a:r>
        </a:p>
      </dsp:txBody>
      <dsp:txXfrm>
        <a:off x="8674544" y="58278"/>
        <a:ext cx="2987928" cy="1448887"/>
      </dsp:txXfrm>
    </dsp:sp>
    <dsp:sp modelId="{48D5AB02-3C31-724A-A11A-A4C3BBC12B16}">
      <dsp:nvSpPr>
        <dsp:cNvPr id="0" name=""/>
        <dsp:cNvSpPr/>
      </dsp:nvSpPr>
      <dsp:spPr>
        <a:xfrm>
          <a:off x="3088920" y="2525487"/>
          <a:ext cx="1231232" cy="54263"/>
        </a:xfrm>
        <a:custGeom>
          <a:avLst/>
          <a:gdLst/>
          <a:ahLst/>
          <a:cxnLst/>
          <a:rect l="0" t="0" r="0" b="0"/>
          <a:pathLst>
            <a:path>
              <a:moveTo>
                <a:pt x="0" y="27131"/>
              </a:moveTo>
              <a:lnTo>
                <a:pt x="1231232" y="27131"/>
              </a:lnTo>
            </a:path>
          </a:pathLst>
        </a:custGeom>
        <a:noFill/>
        <a:ln w="127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3673755" y="2521838"/>
        <a:ext cx="61561" cy="61561"/>
      </dsp:txXfrm>
    </dsp:sp>
    <dsp:sp modelId="{4DBE4865-93FB-F248-B8F6-1B546F002463}">
      <dsp:nvSpPr>
        <dsp:cNvPr id="0" name=""/>
        <dsp:cNvSpPr/>
      </dsp:nvSpPr>
      <dsp:spPr>
        <a:xfrm>
          <a:off x="4320152" y="1783098"/>
          <a:ext cx="3078082" cy="1539041"/>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MX" sz="2000" b="1" kern="1200" dirty="0"/>
            <a:t>1990</a:t>
          </a:r>
          <a:r>
            <a:rPr lang="es-MX" sz="2000" kern="1200" dirty="0"/>
            <a:t> – Decreto Supremo Nº 490 </a:t>
          </a:r>
        </a:p>
      </dsp:txBody>
      <dsp:txXfrm>
        <a:off x="4365229" y="1828175"/>
        <a:ext cx="2987928" cy="1448887"/>
      </dsp:txXfrm>
    </dsp:sp>
    <dsp:sp modelId="{F1D0E139-06C7-B34D-A497-338C226144BF}">
      <dsp:nvSpPr>
        <dsp:cNvPr id="0" name=""/>
        <dsp:cNvSpPr/>
      </dsp:nvSpPr>
      <dsp:spPr>
        <a:xfrm>
          <a:off x="7398235" y="2525487"/>
          <a:ext cx="1231232" cy="54263"/>
        </a:xfrm>
        <a:custGeom>
          <a:avLst/>
          <a:gdLst/>
          <a:ahLst/>
          <a:cxnLst/>
          <a:rect l="0" t="0" r="0" b="0"/>
          <a:pathLst>
            <a:path>
              <a:moveTo>
                <a:pt x="0" y="27131"/>
              </a:moveTo>
              <a:lnTo>
                <a:pt x="1231232" y="27131"/>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7983070" y="2521838"/>
        <a:ext cx="61561" cy="61561"/>
      </dsp:txXfrm>
    </dsp:sp>
    <dsp:sp modelId="{A5298427-1FAB-EB4A-ABBA-1396D075833F}">
      <dsp:nvSpPr>
        <dsp:cNvPr id="0" name=""/>
        <dsp:cNvSpPr/>
      </dsp:nvSpPr>
      <dsp:spPr>
        <a:xfrm>
          <a:off x="8629467" y="1783098"/>
          <a:ext cx="3078082" cy="1539041"/>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CL" sz="1800" kern="1200" dirty="0"/>
            <a:t>Establece por primera vez normas para integrar alumnos con discapacidad en establecimientos de educación regular </a:t>
          </a:r>
        </a:p>
      </dsp:txBody>
      <dsp:txXfrm>
        <a:off x="8674544" y="1828175"/>
        <a:ext cx="2987928" cy="1448887"/>
      </dsp:txXfrm>
    </dsp:sp>
    <dsp:sp modelId="{3F1FEB82-1113-8F4C-BD42-EF401CB91653}">
      <dsp:nvSpPr>
        <dsp:cNvPr id="0" name=""/>
        <dsp:cNvSpPr/>
      </dsp:nvSpPr>
      <dsp:spPr>
        <a:xfrm rot="3310531">
          <a:off x="2626521" y="3410435"/>
          <a:ext cx="2156031" cy="54263"/>
        </a:xfrm>
        <a:custGeom>
          <a:avLst/>
          <a:gdLst/>
          <a:ahLst/>
          <a:cxnLst/>
          <a:rect l="0" t="0" r="0" b="0"/>
          <a:pathLst>
            <a:path>
              <a:moveTo>
                <a:pt x="0" y="27131"/>
              </a:moveTo>
              <a:lnTo>
                <a:pt x="2156031" y="27131"/>
              </a:lnTo>
            </a:path>
          </a:pathLst>
        </a:custGeom>
        <a:noFill/>
        <a:ln w="127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s-MX" sz="700" kern="1200"/>
        </a:p>
      </dsp:txBody>
      <dsp:txXfrm>
        <a:off x="3650635" y="3383666"/>
        <a:ext cx="107801" cy="107801"/>
      </dsp:txXfrm>
    </dsp:sp>
    <dsp:sp modelId="{5C23CB3B-293F-8C46-9666-6AF5167C7A74}">
      <dsp:nvSpPr>
        <dsp:cNvPr id="0" name=""/>
        <dsp:cNvSpPr/>
      </dsp:nvSpPr>
      <dsp:spPr>
        <a:xfrm>
          <a:off x="4320152" y="3552995"/>
          <a:ext cx="3078082" cy="1539041"/>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MX" sz="2000" kern="1200" dirty="0"/>
            <a:t>1994 - </a:t>
          </a:r>
          <a:r>
            <a:rPr lang="es-CL" sz="2000" kern="1200" dirty="0"/>
            <a:t>Ley </a:t>
          </a:r>
          <a:r>
            <a:rPr lang="es-CL" sz="2000" kern="1200" dirty="0" err="1"/>
            <a:t>N°</a:t>
          </a:r>
          <a:r>
            <a:rPr lang="es-CL" sz="2000" kern="1200" dirty="0"/>
            <a:t> 19.284 </a:t>
          </a:r>
          <a:endParaRPr lang="es-MX" sz="2000" kern="1200" dirty="0"/>
        </a:p>
      </dsp:txBody>
      <dsp:txXfrm>
        <a:off x="4365229" y="3598072"/>
        <a:ext cx="2987928" cy="1448887"/>
      </dsp:txXfrm>
    </dsp:sp>
    <dsp:sp modelId="{B1C54CFB-EF41-9442-9E47-255C568674BA}">
      <dsp:nvSpPr>
        <dsp:cNvPr id="0" name=""/>
        <dsp:cNvSpPr/>
      </dsp:nvSpPr>
      <dsp:spPr>
        <a:xfrm>
          <a:off x="7398235" y="4295384"/>
          <a:ext cx="1231232" cy="54263"/>
        </a:xfrm>
        <a:custGeom>
          <a:avLst/>
          <a:gdLst/>
          <a:ahLst/>
          <a:cxnLst/>
          <a:rect l="0" t="0" r="0" b="0"/>
          <a:pathLst>
            <a:path>
              <a:moveTo>
                <a:pt x="0" y="27131"/>
              </a:moveTo>
              <a:lnTo>
                <a:pt x="1231232" y="27131"/>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7983070" y="4291735"/>
        <a:ext cx="61561" cy="61561"/>
      </dsp:txXfrm>
    </dsp:sp>
    <dsp:sp modelId="{ECFD815C-8A62-2D43-A53A-8A26EC2815C8}">
      <dsp:nvSpPr>
        <dsp:cNvPr id="0" name=""/>
        <dsp:cNvSpPr/>
      </dsp:nvSpPr>
      <dsp:spPr>
        <a:xfrm>
          <a:off x="8629467" y="3552995"/>
          <a:ext cx="3078082" cy="1539041"/>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CL" sz="1200" kern="1200" dirty="0"/>
            <a:t>Sobre la plena </a:t>
          </a:r>
          <a:r>
            <a:rPr lang="es-CL" sz="1200" b="1" kern="1200" dirty="0"/>
            <a:t>integración</a:t>
          </a:r>
          <a:r>
            <a:rPr lang="es-CL" sz="1200" kern="1200" dirty="0"/>
            <a:t> social de las personas con discapacidad, la que mandató al Ministerio de Educación a reglamentar y asegurar la integración a la enseñanza regular de la población escolar con discapacidad (Decreto Supremo de Educación No 1/98). </a:t>
          </a:r>
        </a:p>
      </dsp:txBody>
      <dsp:txXfrm>
        <a:off x="8674544" y="3598072"/>
        <a:ext cx="2987928" cy="144888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884F23-7B2A-B64A-AFC3-D29B2E0512DF}">
      <dsp:nvSpPr>
        <dsp:cNvPr id="0" name=""/>
        <dsp:cNvSpPr/>
      </dsp:nvSpPr>
      <dsp:spPr>
        <a:xfrm>
          <a:off x="7130" y="1109055"/>
          <a:ext cx="2396421" cy="119821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s-MX" sz="2800" kern="1200" dirty="0"/>
            <a:t>Evolución en Chile</a:t>
          </a:r>
        </a:p>
      </dsp:txBody>
      <dsp:txXfrm>
        <a:off x="42224" y="1144149"/>
        <a:ext cx="2326233" cy="1128022"/>
      </dsp:txXfrm>
    </dsp:sp>
    <dsp:sp modelId="{3F1FEB82-1113-8F4C-BD42-EF401CB91653}">
      <dsp:nvSpPr>
        <dsp:cNvPr id="0" name=""/>
        <dsp:cNvSpPr/>
      </dsp:nvSpPr>
      <dsp:spPr>
        <a:xfrm>
          <a:off x="2403552" y="1676594"/>
          <a:ext cx="958568" cy="63131"/>
        </a:xfrm>
        <a:custGeom>
          <a:avLst/>
          <a:gdLst/>
          <a:ahLst/>
          <a:cxnLst/>
          <a:rect l="0" t="0" r="0" b="0"/>
          <a:pathLst>
            <a:path>
              <a:moveTo>
                <a:pt x="0" y="31565"/>
              </a:moveTo>
              <a:lnTo>
                <a:pt x="958568" y="31565"/>
              </a:lnTo>
            </a:path>
          </a:pathLst>
        </a:custGeom>
        <a:noFill/>
        <a:ln w="127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2858873" y="1684196"/>
        <a:ext cx="47928" cy="47928"/>
      </dsp:txXfrm>
    </dsp:sp>
    <dsp:sp modelId="{5C23CB3B-293F-8C46-9666-6AF5167C7A74}">
      <dsp:nvSpPr>
        <dsp:cNvPr id="0" name=""/>
        <dsp:cNvSpPr/>
      </dsp:nvSpPr>
      <dsp:spPr>
        <a:xfrm>
          <a:off x="3362121" y="1109055"/>
          <a:ext cx="2396421" cy="1198210"/>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MX" sz="1600" b="1" kern="1200" dirty="0">
              <a:solidFill>
                <a:schemeClr val="tx1"/>
              </a:solidFill>
            </a:rPr>
            <a:t>2005</a:t>
          </a:r>
          <a:r>
            <a:rPr lang="es-MX" sz="1600" kern="1200" dirty="0">
              <a:solidFill>
                <a:schemeClr val="tx1"/>
              </a:solidFill>
            </a:rPr>
            <a:t> – Política Nacional de Educación Especial</a:t>
          </a:r>
        </a:p>
      </dsp:txBody>
      <dsp:txXfrm>
        <a:off x="3397215" y="1144149"/>
        <a:ext cx="2326233" cy="1128022"/>
      </dsp:txXfrm>
    </dsp:sp>
    <dsp:sp modelId="{083B3B1F-02BA-F84A-84E3-55BFB09955C3}">
      <dsp:nvSpPr>
        <dsp:cNvPr id="0" name=""/>
        <dsp:cNvSpPr/>
      </dsp:nvSpPr>
      <dsp:spPr>
        <a:xfrm>
          <a:off x="5758543" y="1676594"/>
          <a:ext cx="958568" cy="63131"/>
        </a:xfrm>
        <a:custGeom>
          <a:avLst/>
          <a:gdLst/>
          <a:ahLst/>
          <a:cxnLst/>
          <a:rect l="0" t="0" r="0" b="0"/>
          <a:pathLst>
            <a:path>
              <a:moveTo>
                <a:pt x="0" y="31565"/>
              </a:moveTo>
              <a:lnTo>
                <a:pt x="958568" y="31565"/>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6213863" y="1684196"/>
        <a:ext cx="47928" cy="47928"/>
      </dsp:txXfrm>
    </dsp:sp>
    <dsp:sp modelId="{DCD77F46-7657-E044-A998-6E2E96D59967}">
      <dsp:nvSpPr>
        <dsp:cNvPr id="0" name=""/>
        <dsp:cNvSpPr/>
      </dsp:nvSpPr>
      <dsp:spPr>
        <a:xfrm>
          <a:off x="6717112" y="889458"/>
          <a:ext cx="4182810" cy="1637403"/>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CL" sz="1400" kern="1200" dirty="0"/>
            <a:t>Currículo escolar expresa aquellos aprendizajes y competencias que se consideran esenciales para el logro de los fines de la educación, por ello es fundamental que todos los alumnos/as dispongan de medios necesarios para que progresen al máximo en él, según sus posibilidades y necesidades específicas. </a:t>
          </a:r>
          <a:endParaRPr lang="es-MX" sz="1400" kern="1200" dirty="0"/>
        </a:p>
      </dsp:txBody>
      <dsp:txXfrm>
        <a:off x="6765070" y="937416"/>
        <a:ext cx="4086894" cy="154148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884F23-7B2A-B64A-AFC3-D29B2E0512DF}">
      <dsp:nvSpPr>
        <dsp:cNvPr id="0" name=""/>
        <dsp:cNvSpPr/>
      </dsp:nvSpPr>
      <dsp:spPr>
        <a:xfrm>
          <a:off x="6332" y="438522"/>
          <a:ext cx="2322871" cy="1161435"/>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s-MX" sz="2800" kern="1200" dirty="0"/>
            <a:t>Evolución en Chile</a:t>
          </a:r>
        </a:p>
      </dsp:txBody>
      <dsp:txXfrm>
        <a:off x="40349" y="472539"/>
        <a:ext cx="2254837" cy="1093401"/>
      </dsp:txXfrm>
    </dsp:sp>
    <dsp:sp modelId="{2539D93E-C1A8-4C42-9441-5F06CD573277}">
      <dsp:nvSpPr>
        <dsp:cNvPr id="0" name=""/>
        <dsp:cNvSpPr/>
      </dsp:nvSpPr>
      <dsp:spPr>
        <a:xfrm>
          <a:off x="2329203" y="967962"/>
          <a:ext cx="929148" cy="102555"/>
        </a:xfrm>
        <a:custGeom>
          <a:avLst/>
          <a:gdLst/>
          <a:ahLst/>
          <a:cxnLst/>
          <a:rect l="0" t="0" r="0" b="0"/>
          <a:pathLst>
            <a:path>
              <a:moveTo>
                <a:pt x="0" y="51277"/>
              </a:moveTo>
              <a:lnTo>
                <a:pt x="929148" y="51277"/>
              </a:lnTo>
            </a:path>
          </a:pathLst>
        </a:custGeom>
        <a:noFill/>
        <a:ln w="127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2770549" y="996011"/>
        <a:ext cx="46457" cy="46457"/>
      </dsp:txXfrm>
    </dsp:sp>
    <dsp:sp modelId="{3AAB777C-BC87-E44A-907E-A25A82FEB95C}">
      <dsp:nvSpPr>
        <dsp:cNvPr id="0" name=""/>
        <dsp:cNvSpPr/>
      </dsp:nvSpPr>
      <dsp:spPr>
        <a:xfrm>
          <a:off x="3258352" y="438522"/>
          <a:ext cx="2322871" cy="1161435"/>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MX" sz="2000" b="1" kern="1200"/>
            <a:t>2009</a:t>
          </a:r>
          <a:r>
            <a:rPr lang="es-MX" sz="2000" kern="1200"/>
            <a:t> – Decretos 490 y 170</a:t>
          </a:r>
          <a:endParaRPr lang="es-MX" sz="2000" kern="1200" dirty="0"/>
        </a:p>
      </dsp:txBody>
      <dsp:txXfrm>
        <a:off x="3292369" y="472539"/>
        <a:ext cx="2254837" cy="1093401"/>
      </dsp:txXfrm>
    </dsp:sp>
    <dsp:sp modelId="{27E8DEE2-B23C-B64B-9478-271EC0578C4D}">
      <dsp:nvSpPr>
        <dsp:cNvPr id="0" name=""/>
        <dsp:cNvSpPr/>
      </dsp:nvSpPr>
      <dsp:spPr>
        <a:xfrm>
          <a:off x="5581224" y="967962"/>
          <a:ext cx="929148" cy="102555"/>
        </a:xfrm>
        <a:custGeom>
          <a:avLst/>
          <a:gdLst/>
          <a:ahLst/>
          <a:cxnLst/>
          <a:rect l="0" t="0" r="0" b="0"/>
          <a:pathLst>
            <a:path>
              <a:moveTo>
                <a:pt x="0" y="51277"/>
              </a:moveTo>
              <a:lnTo>
                <a:pt x="929148" y="51277"/>
              </a:lnTo>
            </a:path>
          </a:pathLst>
        </a:custGeom>
        <a:noFill/>
        <a:ln w="12700" cap="flat" cmpd="sng" algn="ctr">
          <a:solidFill>
            <a:schemeClr val="accent6">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6022569" y="996011"/>
        <a:ext cx="46457" cy="46457"/>
      </dsp:txXfrm>
    </dsp:sp>
    <dsp:sp modelId="{33B7483A-0D3B-2748-BBE9-71B4158C0F62}">
      <dsp:nvSpPr>
        <dsp:cNvPr id="0" name=""/>
        <dsp:cNvSpPr/>
      </dsp:nvSpPr>
      <dsp:spPr>
        <a:xfrm>
          <a:off x="6510373" y="70544"/>
          <a:ext cx="2874553" cy="1897391"/>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CL" sz="1400" kern="1200" dirty="0"/>
            <a:t>Creación y </a:t>
          </a:r>
          <a:r>
            <a:rPr lang="es-CL" sz="1400" kern="1200" dirty="0" err="1"/>
            <a:t>Regulación</a:t>
          </a:r>
          <a:r>
            <a:rPr lang="es-CL" sz="1400" kern="1200" dirty="0"/>
            <a:t> de los Programas de </a:t>
          </a:r>
          <a:r>
            <a:rPr lang="es-CL" sz="1400" kern="1200" dirty="0" err="1"/>
            <a:t>Integración</a:t>
          </a:r>
          <a:r>
            <a:rPr lang="es-CL" sz="1400" kern="1200" dirty="0"/>
            <a:t> Escolar (PIE), orientaciones para el trabajo de diagnóstico de las diversas NEE, en función de </a:t>
          </a:r>
          <a:r>
            <a:rPr lang="es-CL" sz="1400" b="1" kern="1200" dirty="0"/>
            <a:t>integrar</a:t>
          </a:r>
          <a:r>
            <a:rPr lang="es-CL" sz="1400" kern="1200" dirty="0"/>
            <a:t> a los </a:t>
          </a:r>
          <a:r>
            <a:rPr lang="es-CL" sz="1400" kern="1200" dirty="0" err="1"/>
            <a:t>niños</a:t>
          </a:r>
          <a:r>
            <a:rPr lang="es-CL" sz="1400" kern="1200" dirty="0"/>
            <a:t> y </a:t>
          </a:r>
          <a:r>
            <a:rPr lang="es-CL" sz="1400" kern="1200" dirty="0" err="1"/>
            <a:t>niñas</a:t>
          </a:r>
          <a:r>
            <a:rPr lang="es-CL" sz="1400" kern="1200" dirty="0"/>
            <a:t> en </a:t>
          </a:r>
          <a:r>
            <a:rPr lang="es-CL" sz="1400" kern="1200" dirty="0" err="1"/>
            <a:t>condición</a:t>
          </a:r>
          <a:r>
            <a:rPr lang="es-CL" sz="1400" kern="1200" dirty="0"/>
            <a:t> de discapacidad intelectual  en la sala de clases. </a:t>
          </a:r>
        </a:p>
      </dsp:txBody>
      <dsp:txXfrm>
        <a:off x="6565946" y="126117"/>
        <a:ext cx="2763407" cy="178624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328D01-51DD-024A-BC1D-5CB2B487C277}">
      <dsp:nvSpPr>
        <dsp:cNvPr id="0" name=""/>
        <dsp:cNvSpPr/>
      </dsp:nvSpPr>
      <dsp:spPr>
        <a:xfrm>
          <a:off x="914300" y="1255"/>
          <a:ext cx="2354926" cy="2354926"/>
        </a:xfrm>
        <a:prstGeom prst="ellipse">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r>
            <a:rPr lang="es-MX" sz="5400" kern="1200" dirty="0">
              <a:solidFill>
                <a:schemeClr val="tx1"/>
              </a:solidFill>
            </a:rPr>
            <a:t>NEE</a:t>
          </a:r>
        </a:p>
      </dsp:txBody>
      <dsp:txXfrm>
        <a:off x="1259171" y="346126"/>
        <a:ext cx="1665184" cy="1665184"/>
      </dsp:txXfrm>
    </dsp:sp>
    <dsp:sp modelId="{0103ADD3-9FC4-224B-9A69-6722E44BE921}">
      <dsp:nvSpPr>
        <dsp:cNvPr id="0" name=""/>
        <dsp:cNvSpPr/>
      </dsp:nvSpPr>
      <dsp:spPr>
        <a:xfrm>
          <a:off x="3460446" y="495789"/>
          <a:ext cx="1365857" cy="1365857"/>
        </a:xfrm>
        <a:prstGeom prst="rightArrow">
          <a:avLst/>
        </a:prstGeom>
        <a:solidFill>
          <a:srgbClr val="7030A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s-MX" sz="1500" kern="1200"/>
        </a:p>
      </dsp:txBody>
      <dsp:txXfrm>
        <a:off x="3460446" y="837253"/>
        <a:ext cx="1024393" cy="682929"/>
      </dsp:txXfrm>
    </dsp:sp>
    <dsp:sp modelId="{9B24664A-58DE-F04C-B99E-FFCC263B6968}">
      <dsp:nvSpPr>
        <dsp:cNvPr id="0" name=""/>
        <dsp:cNvSpPr/>
      </dsp:nvSpPr>
      <dsp:spPr>
        <a:xfrm>
          <a:off x="5017523" y="1255"/>
          <a:ext cx="2354926" cy="2354926"/>
        </a:xfrm>
        <a:prstGeom prst="ellipse">
          <a:avLst/>
        </a:prstGeom>
        <a:solidFill>
          <a:schemeClr val="accent5">
            <a:shade val="80000"/>
            <a:hueOff val="-194759"/>
            <a:satOff val="2936"/>
            <a:lumOff val="2446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MX" sz="1800" kern="1200" dirty="0">
              <a:solidFill>
                <a:schemeClr val="tx1"/>
              </a:solidFill>
            </a:rPr>
            <a:t>Barreras al aprendizaje y la participación.</a:t>
          </a:r>
        </a:p>
      </dsp:txBody>
      <dsp:txXfrm>
        <a:off x="5362394" y="346126"/>
        <a:ext cx="1665184" cy="166518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884F23-7B2A-B64A-AFC3-D29B2E0512DF}">
      <dsp:nvSpPr>
        <dsp:cNvPr id="0" name=""/>
        <dsp:cNvSpPr/>
      </dsp:nvSpPr>
      <dsp:spPr>
        <a:xfrm>
          <a:off x="4918" y="2092134"/>
          <a:ext cx="2468795" cy="1234397"/>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s-MX" sz="2800" kern="1200" dirty="0"/>
            <a:t>Evolución en Chile</a:t>
          </a:r>
        </a:p>
      </dsp:txBody>
      <dsp:txXfrm>
        <a:off x="41072" y="2128288"/>
        <a:ext cx="2396487" cy="1162089"/>
      </dsp:txXfrm>
    </dsp:sp>
    <dsp:sp modelId="{249D73CE-A20D-734B-BD55-AE45A1BDE6F2}">
      <dsp:nvSpPr>
        <dsp:cNvPr id="0" name=""/>
        <dsp:cNvSpPr/>
      </dsp:nvSpPr>
      <dsp:spPr>
        <a:xfrm>
          <a:off x="2473713" y="2688831"/>
          <a:ext cx="987518" cy="41004"/>
        </a:xfrm>
        <a:custGeom>
          <a:avLst/>
          <a:gdLst/>
          <a:ahLst/>
          <a:cxnLst/>
          <a:rect l="0" t="0" r="0" b="0"/>
          <a:pathLst>
            <a:path>
              <a:moveTo>
                <a:pt x="0" y="20502"/>
              </a:moveTo>
              <a:lnTo>
                <a:pt x="987518" y="20502"/>
              </a:lnTo>
            </a:path>
          </a:pathLst>
        </a:custGeom>
        <a:noFill/>
        <a:ln w="127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2942784" y="2684645"/>
        <a:ext cx="49375" cy="49375"/>
      </dsp:txXfrm>
    </dsp:sp>
    <dsp:sp modelId="{9083AAA0-93BA-4949-A50D-B1B4F6B12EBE}">
      <dsp:nvSpPr>
        <dsp:cNvPr id="0" name=""/>
        <dsp:cNvSpPr/>
      </dsp:nvSpPr>
      <dsp:spPr>
        <a:xfrm>
          <a:off x="3461231" y="2092134"/>
          <a:ext cx="2468795" cy="123439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MX" sz="2000" b="1" kern="1200" dirty="0"/>
            <a:t>2010</a:t>
          </a:r>
          <a:r>
            <a:rPr lang="es-MX" sz="2000" kern="1200" dirty="0"/>
            <a:t> –</a:t>
          </a:r>
          <a:r>
            <a:rPr lang="es-CL" sz="2000" kern="1200" dirty="0"/>
            <a:t>Ley 20.422 </a:t>
          </a:r>
          <a:endParaRPr lang="es-MX" sz="2000" kern="1200" dirty="0"/>
        </a:p>
      </dsp:txBody>
      <dsp:txXfrm>
        <a:off x="3497385" y="2128288"/>
        <a:ext cx="2396487" cy="1162089"/>
      </dsp:txXfrm>
    </dsp:sp>
    <dsp:sp modelId="{7D94FD4D-11F9-5843-8AF6-3CD5B0787F79}">
      <dsp:nvSpPr>
        <dsp:cNvPr id="0" name=""/>
        <dsp:cNvSpPr/>
      </dsp:nvSpPr>
      <dsp:spPr>
        <a:xfrm rot="17938752">
          <a:off x="5404658" y="1797302"/>
          <a:ext cx="2038254" cy="41004"/>
        </a:xfrm>
        <a:custGeom>
          <a:avLst/>
          <a:gdLst/>
          <a:ahLst/>
          <a:cxnLst/>
          <a:rect l="0" t="0" r="0" b="0"/>
          <a:pathLst>
            <a:path>
              <a:moveTo>
                <a:pt x="0" y="20502"/>
              </a:moveTo>
              <a:lnTo>
                <a:pt x="2038254" y="20502"/>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s-MX" sz="700" kern="1200"/>
        </a:p>
      </dsp:txBody>
      <dsp:txXfrm>
        <a:off x="6372829" y="1766848"/>
        <a:ext cx="101912" cy="101912"/>
      </dsp:txXfrm>
    </dsp:sp>
    <dsp:sp modelId="{F8841216-3132-F14B-B917-390A21ADAECF}">
      <dsp:nvSpPr>
        <dsp:cNvPr id="0" name=""/>
        <dsp:cNvSpPr/>
      </dsp:nvSpPr>
      <dsp:spPr>
        <a:xfrm>
          <a:off x="6917545" y="309078"/>
          <a:ext cx="2468795" cy="1234397"/>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MX" sz="1600" kern="1200" dirty="0"/>
            <a:t>Inclusión social e igualdad de oportunidades para personas con discapacidad.</a:t>
          </a:r>
        </a:p>
      </dsp:txBody>
      <dsp:txXfrm>
        <a:off x="6953699" y="345232"/>
        <a:ext cx="2396487" cy="1162089"/>
      </dsp:txXfrm>
    </dsp:sp>
    <dsp:sp modelId="{4C2DA39E-F3AE-A744-AE5D-15A3F94C650E}">
      <dsp:nvSpPr>
        <dsp:cNvPr id="0" name=""/>
        <dsp:cNvSpPr/>
      </dsp:nvSpPr>
      <dsp:spPr>
        <a:xfrm rot="20387499">
          <a:off x="5897638" y="2507081"/>
          <a:ext cx="1052294" cy="41004"/>
        </a:xfrm>
        <a:custGeom>
          <a:avLst/>
          <a:gdLst/>
          <a:ahLst/>
          <a:cxnLst/>
          <a:rect l="0" t="0" r="0" b="0"/>
          <a:pathLst>
            <a:path>
              <a:moveTo>
                <a:pt x="0" y="20502"/>
              </a:moveTo>
              <a:lnTo>
                <a:pt x="1052294" y="20502"/>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6397478" y="2501276"/>
        <a:ext cx="52614" cy="52614"/>
      </dsp:txXfrm>
    </dsp:sp>
    <dsp:sp modelId="{3777F38F-EA1D-9744-B075-A20430A1A824}">
      <dsp:nvSpPr>
        <dsp:cNvPr id="0" name=""/>
        <dsp:cNvSpPr/>
      </dsp:nvSpPr>
      <dsp:spPr>
        <a:xfrm>
          <a:off x="6917545" y="1728635"/>
          <a:ext cx="2468795" cy="1234397"/>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MX" sz="1600" kern="1200" dirty="0"/>
            <a:t>Ámbitos como educación, inserción laboral, transporte, accesibilidad de la información, etc.</a:t>
          </a:r>
        </a:p>
      </dsp:txBody>
      <dsp:txXfrm>
        <a:off x="6953699" y="1764789"/>
        <a:ext cx="2396487" cy="1162089"/>
      </dsp:txXfrm>
    </dsp:sp>
    <dsp:sp modelId="{C7D688FA-E75A-6145-A90F-57C2D48CCDC8}">
      <dsp:nvSpPr>
        <dsp:cNvPr id="0" name=""/>
        <dsp:cNvSpPr/>
      </dsp:nvSpPr>
      <dsp:spPr>
        <a:xfrm rot="3310531">
          <a:off x="5559156" y="3398609"/>
          <a:ext cx="1729258" cy="41004"/>
        </a:xfrm>
        <a:custGeom>
          <a:avLst/>
          <a:gdLst/>
          <a:ahLst/>
          <a:cxnLst/>
          <a:rect l="0" t="0" r="0" b="0"/>
          <a:pathLst>
            <a:path>
              <a:moveTo>
                <a:pt x="0" y="20502"/>
              </a:moveTo>
              <a:lnTo>
                <a:pt x="1729258" y="20502"/>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MX" sz="600" kern="1200"/>
        </a:p>
      </dsp:txBody>
      <dsp:txXfrm>
        <a:off x="6380554" y="3375880"/>
        <a:ext cx="86462" cy="86462"/>
      </dsp:txXfrm>
    </dsp:sp>
    <dsp:sp modelId="{65D58CE0-E604-144D-A4A2-9DA93D5EB5FD}">
      <dsp:nvSpPr>
        <dsp:cNvPr id="0" name=""/>
        <dsp:cNvSpPr/>
      </dsp:nvSpPr>
      <dsp:spPr>
        <a:xfrm>
          <a:off x="6917545" y="3148192"/>
          <a:ext cx="2468795" cy="196139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MX" sz="1600" kern="1200" dirty="0"/>
            <a:t>Garantiza que estudiantes con Necesidades Educativas Especiales puedan acceder a establecimiento de E. Parvularia, Básica y Media.</a:t>
          </a:r>
        </a:p>
      </dsp:txBody>
      <dsp:txXfrm>
        <a:off x="6974992" y="3205639"/>
        <a:ext cx="2353901" cy="1846502"/>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5E6B57-A09B-2D45-ADDC-359921B3A8E7}" type="datetimeFigureOut">
              <a:rPr lang="es-CL" smtClean="0"/>
              <a:t>17-08-23</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F6CC55-9679-BC48-822B-951B4D67CB01}" type="slidenum">
              <a:rPr lang="es-CL" smtClean="0"/>
              <a:t>‹Nº›</a:t>
            </a:fld>
            <a:endParaRPr lang="es-CL"/>
          </a:p>
        </p:txBody>
      </p:sp>
    </p:spTree>
    <p:extLst>
      <p:ext uri="{BB962C8B-B14F-4D97-AF65-F5344CB8AC3E}">
        <p14:creationId xmlns:p14="http://schemas.microsoft.com/office/powerpoint/2010/main" val="37145135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b="0" i="0" u="none" strike="noStrike" dirty="0">
                <a:solidFill>
                  <a:srgbClr val="E8EAED"/>
                </a:solidFill>
                <a:effectLst/>
                <a:latin typeface="Google Sans"/>
              </a:rPr>
              <a:t>Post Colonialismo un </a:t>
            </a:r>
            <a:r>
              <a:rPr lang="es-CL" b="0" i="0" u="none" strike="noStrike" dirty="0">
                <a:solidFill>
                  <a:srgbClr val="E2EEFF"/>
                </a:solidFill>
                <a:effectLst/>
                <a:latin typeface="Google Sans"/>
              </a:rPr>
              <a:t>conjunto de teorías que lidian con el legado de la colonización española y portuguesa desde el siglo XVI hasta el siglo XIX, o con la británica y francesa durante el siglo XIX</a:t>
            </a:r>
          </a:p>
          <a:p>
            <a:endParaRPr lang="es-CL" b="0" i="0" u="none" strike="noStrike" dirty="0">
              <a:solidFill>
                <a:srgbClr val="E2EEFF"/>
              </a:solidFill>
              <a:effectLst/>
              <a:latin typeface="Google Sans"/>
            </a:endParaRPr>
          </a:p>
          <a:p>
            <a:r>
              <a:rPr lang="es-CL" b="0" i="0" u="none" strike="noStrike" dirty="0">
                <a:solidFill>
                  <a:srgbClr val="000000"/>
                </a:solidFill>
                <a:effectLst/>
                <a:latin typeface="Verdana" panose="020B0604030504040204" pitchFamily="34" charset="0"/>
              </a:rPr>
              <a:t>La teoría feminista post-estructuralista considera que el lenguaje y los discursos son los elementos más importantes en el análisis de las organizaciones sociales, en el significado social, y en las relaciones de poder y de la conciencia individual.</a:t>
            </a:r>
            <a:r>
              <a:rPr lang="es-CL" b="0" i="0" u="none" strike="noStrike" dirty="0">
                <a:solidFill>
                  <a:srgbClr val="E2EEFF"/>
                </a:solidFill>
                <a:effectLst/>
                <a:latin typeface="Google Sans"/>
              </a:rPr>
              <a:t> </a:t>
            </a:r>
            <a:r>
              <a:rPr lang="es-CL" b="0" i="0" u="none" strike="noStrike" dirty="0">
                <a:solidFill>
                  <a:srgbClr val="000000"/>
                </a:solidFill>
                <a:effectLst/>
                <a:latin typeface="Verdana" panose="020B0604030504040204" pitchFamily="34" charset="0"/>
              </a:rPr>
              <a:t>La teoría feminista post-estructuralista argumenta que hay tres niveles de opresión en las mujeres en que la relación conocimiento/ poder se sitúa en el mundo occidental:</a:t>
            </a:r>
            <a:r>
              <a:rPr lang="es-CL" b="0" i="0" u="none" strike="noStrike" dirty="0">
                <a:solidFill>
                  <a:srgbClr val="E2EEFF"/>
                </a:solidFill>
                <a:effectLst/>
                <a:latin typeface="Google Sans"/>
              </a:rPr>
              <a:t> </a:t>
            </a:r>
            <a:r>
              <a:rPr lang="es-CL" b="0" i="0" u="none" strike="noStrike" dirty="0" err="1">
                <a:solidFill>
                  <a:srgbClr val="E2EEFF"/>
                </a:solidFill>
                <a:effectLst/>
                <a:latin typeface="Google Sans"/>
              </a:rPr>
              <a:t>Sexysmo</a:t>
            </a:r>
            <a:r>
              <a:rPr lang="es-CL" b="0" i="0" u="none" strike="noStrike" dirty="0">
                <a:solidFill>
                  <a:srgbClr val="E2EEFF"/>
                </a:solidFill>
                <a:effectLst/>
                <a:latin typeface="Google Sans"/>
              </a:rPr>
              <a:t>, conocimiento patriarcal y falocentrismo.</a:t>
            </a:r>
          </a:p>
          <a:p>
            <a:endParaRPr lang="es-CL" b="0" i="0" u="none" strike="noStrike" dirty="0">
              <a:solidFill>
                <a:srgbClr val="E2EEFF"/>
              </a:solidFill>
              <a:effectLst/>
              <a:latin typeface="Google Sans"/>
            </a:endParaRPr>
          </a:p>
          <a:p>
            <a:endParaRPr lang="es-CL" b="0" i="0" u="none" strike="noStrike" dirty="0">
              <a:solidFill>
                <a:srgbClr val="E2EEFF"/>
              </a:solidFill>
              <a:effectLst/>
              <a:latin typeface="Google Sans"/>
            </a:endParaRPr>
          </a:p>
          <a:p>
            <a:r>
              <a:rPr lang="es-CL" b="0" i="0" u="none" strike="noStrike" dirty="0">
                <a:solidFill>
                  <a:srgbClr val="202122"/>
                </a:solidFill>
                <a:effectLst/>
                <a:latin typeface="Arial" panose="020B0604020202020204" pitchFamily="34" charset="0"/>
              </a:rPr>
              <a:t>Los </a:t>
            </a:r>
            <a:r>
              <a:rPr lang="es-CL" b="1" i="0" u="none" strike="noStrike" dirty="0">
                <a:solidFill>
                  <a:srgbClr val="202122"/>
                </a:solidFill>
                <a:effectLst/>
                <a:latin typeface="Arial" panose="020B0604020202020204" pitchFamily="34" charset="0"/>
              </a:rPr>
              <a:t>estudios culturales</a:t>
            </a:r>
            <a:r>
              <a:rPr lang="es-CL" b="0" i="0" u="none" strike="noStrike" dirty="0">
                <a:solidFill>
                  <a:srgbClr val="202122"/>
                </a:solidFill>
                <a:effectLst/>
                <a:latin typeface="Arial" panose="020B0604020202020204" pitchFamily="34" charset="0"/>
              </a:rPr>
              <a:t> son un campo de investigación de carácter interdisciplinario que explora las formas de producción o creación de significados y de difusión de los mismos en las sociedades actuales</a:t>
            </a:r>
          </a:p>
          <a:p>
            <a:endParaRPr lang="es-CL" b="0" i="0" u="none" strike="noStrike" dirty="0">
              <a:solidFill>
                <a:srgbClr val="202122"/>
              </a:solidFill>
              <a:effectLst/>
              <a:latin typeface="Arial" panose="020B0604020202020204" pitchFamily="34" charset="0"/>
            </a:endParaRPr>
          </a:p>
          <a:p>
            <a:r>
              <a:rPr lang="es-CL" b="0" i="0" u="none" strike="noStrike" dirty="0">
                <a:solidFill>
                  <a:srgbClr val="FFFFFF"/>
                </a:solidFill>
                <a:effectLst/>
                <a:latin typeface="system-ui"/>
              </a:rPr>
              <a:t>El posmodernismo es un movimiento cultural, artístico y filosófico, que rompe con las características del modernismo. En este sentido, estableciendo como nuevas formas de comportamiento el consumismo y el individualismo. También se opone a la lógica y a la razón.</a:t>
            </a:r>
            <a:endParaRPr lang="es-CL" b="0" i="0" u="none" strike="noStrike" dirty="0">
              <a:solidFill>
                <a:srgbClr val="202122"/>
              </a:solidFill>
              <a:effectLst/>
              <a:latin typeface="Arial" panose="020B0604020202020204" pitchFamily="34" charset="0"/>
            </a:endParaRPr>
          </a:p>
          <a:p>
            <a:endParaRPr lang="es-CL" b="0" i="0" u="none" strike="noStrike" dirty="0">
              <a:solidFill>
                <a:srgbClr val="202122"/>
              </a:solidFill>
              <a:effectLst/>
              <a:latin typeface="Arial" panose="020B0604020202020204" pitchFamily="34" charset="0"/>
            </a:endParaRPr>
          </a:p>
          <a:p>
            <a:r>
              <a:rPr lang="es-CL" b="0" i="0" u="none" strike="noStrike" dirty="0">
                <a:solidFill>
                  <a:srgbClr val="000000"/>
                </a:solidFill>
                <a:effectLst/>
                <a:latin typeface="verdana" panose="020B0604030504040204" pitchFamily="34" charset="0"/>
              </a:rPr>
              <a:t>Teoría </a:t>
            </a:r>
            <a:r>
              <a:rPr lang="es-CL" b="0" i="1" u="none" strike="noStrike" dirty="0">
                <a:solidFill>
                  <a:srgbClr val="000000"/>
                </a:solidFill>
                <a:effectLst/>
                <a:latin typeface="verdana" panose="020B0604030504040204" pitchFamily="34" charset="0"/>
              </a:rPr>
              <a:t>Queer</a:t>
            </a:r>
            <a:r>
              <a:rPr lang="es-CL" b="0" i="0" u="none" strike="noStrike" dirty="0">
                <a:solidFill>
                  <a:srgbClr val="000000"/>
                </a:solidFill>
                <a:effectLst/>
                <a:latin typeface="verdana" panose="020B0604030504040204" pitchFamily="34" charset="0"/>
              </a:rPr>
              <a:t> es la elaboración teórica de la disidencia sexual y la de-construcción de las identidades estigmatizadas, que a través de la resignificación del insulto consigue reafirmar que la opción sexual distinta es un derecho humano</a:t>
            </a:r>
            <a:endParaRPr lang="es-CL" b="0" i="0" u="none" strike="noStrike" dirty="0">
              <a:solidFill>
                <a:srgbClr val="202122"/>
              </a:solidFill>
              <a:effectLst/>
              <a:latin typeface="Arial" panose="020B0604020202020204" pitchFamily="34" charset="0"/>
            </a:endParaRPr>
          </a:p>
          <a:p>
            <a:endParaRPr lang="es-CL" dirty="0"/>
          </a:p>
        </p:txBody>
      </p:sp>
      <p:sp>
        <p:nvSpPr>
          <p:cNvPr id="4" name="Marcador de número de diapositiva 3"/>
          <p:cNvSpPr>
            <a:spLocks noGrp="1"/>
          </p:cNvSpPr>
          <p:nvPr>
            <p:ph type="sldNum" sz="quarter" idx="5"/>
          </p:nvPr>
        </p:nvSpPr>
        <p:spPr/>
        <p:txBody>
          <a:bodyPr/>
          <a:lstStyle/>
          <a:p>
            <a:fld id="{4DF6CC55-9679-BC48-822B-951B4D67CB01}" type="slidenum">
              <a:rPr lang="es-CL" smtClean="0"/>
              <a:t>5</a:t>
            </a:fld>
            <a:endParaRPr lang="es-CL"/>
          </a:p>
        </p:txBody>
      </p:sp>
    </p:spTree>
    <p:extLst>
      <p:ext uri="{BB962C8B-B14F-4D97-AF65-F5344CB8AC3E}">
        <p14:creationId xmlns:p14="http://schemas.microsoft.com/office/powerpoint/2010/main" val="30803252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4DF6CC55-9679-BC48-822B-951B4D67CB01}" type="slidenum">
              <a:rPr lang="es-CL" smtClean="0"/>
              <a:t>27</a:t>
            </a:fld>
            <a:endParaRPr lang="es-CL"/>
          </a:p>
        </p:txBody>
      </p:sp>
    </p:spTree>
    <p:extLst>
      <p:ext uri="{BB962C8B-B14F-4D97-AF65-F5344CB8AC3E}">
        <p14:creationId xmlns:p14="http://schemas.microsoft.com/office/powerpoint/2010/main" val="24511710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4DF6CC55-9679-BC48-822B-951B4D67CB01}" type="slidenum">
              <a:rPr lang="es-CL" smtClean="0"/>
              <a:t>31</a:t>
            </a:fld>
            <a:endParaRPr lang="es-CL"/>
          </a:p>
        </p:txBody>
      </p:sp>
    </p:spTree>
    <p:extLst>
      <p:ext uri="{BB962C8B-B14F-4D97-AF65-F5344CB8AC3E}">
        <p14:creationId xmlns:p14="http://schemas.microsoft.com/office/powerpoint/2010/main" val="1317203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dirty="0"/>
              <a:t>- Década de los ’60: </a:t>
            </a:r>
            <a:r>
              <a:rPr lang="es-CL" sz="1800" dirty="0">
                <a:solidFill>
                  <a:srgbClr val="5B5956"/>
                </a:solidFill>
                <a:effectLst/>
                <a:latin typeface="Verdana" panose="020B0604030504040204" pitchFamily="34" charset="0"/>
              </a:rPr>
              <a:t>Entre estas acciones es importante mencionar la </a:t>
            </a:r>
            <a:r>
              <a:rPr lang="es-CL" sz="1800" dirty="0" err="1">
                <a:solidFill>
                  <a:srgbClr val="5B5956"/>
                </a:solidFill>
                <a:effectLst/>
                <a:latin typeface="Verdana" panose="020B0604030504040204" pitchFamily="34" charset="0"/>
              </a:rPr>
              <a:t>instauración</a:t>
            </a:r>
            <a:r>
              <a:rPr lang="es-CL" sz="1800" dirty="0">
                <a:solidFill>
                  <a:srgbClr val="5B5956"/>
                </a:solidFill>
                <a:effectLst/>
                <a:latin typeface="Verdana" panose="020B0604030504040204" pitchFamily="34" charset="0"/>
              </a:rPr>
              <a:t> en el Ministerio de </a:t>
            </a:r>
            <a:r>
              <a:rPr lang="es-CL" sz="1800" dirty="0" err="1">
                <a:solidFill>
                  <a:srgbClr val="5B5956"/>
                </a:solidFill>
                <a:effectLst/>
                <a:latin typeface="Verdana" panose="020B0604030504040204" pitchFamily="34" charset="0"/>
              </a:rPr>
              <a:t>Educación</a:t>
            </a:r>
            <a:r>
              <a:rPr lang="es-CL" sz="1800" dirty="0">
                <a:solidFill>
                  <a:srgbClr val="5B5956"/>
                </a:solidFill>
                <a:effectLst/>
                <a:latin typeface="Verdana" panose="020B0604030504040204" pitchFamily="34" charset="0"/>
              </a:rPr>
              <a:t> de la </a:t>
            </a:r>
            <a:r>
              <a:rPr lang="es-CL" sz="1800" b="1" dirty="0">
                <a:solidFill>
                  <a:srgbClr val="5B5956"/>
                </a:solidFill>
                <a:effectLst/>
                <a:latin typeface="Verdana" panose="020B0604030504040204" pitchFamily="34" charset="0"/>
              </a:rPr>
              <a:t>Jefatura de </a:t>
            </a:r>
            <a:r>
              <a:rPr lang="es-CL" sz="1800" b="1" dirty="0" err="1">
                <a:solidFill>
                  <a:srgbClr val="5B5956"/>
                </a:solidFill>
                <a:effectLst/>
                <a:latin typeface="Verdana" panose="020B0604030504040204" pitchFamily="34" charset="0"/>
              </a:rPr>
              <a:t>Educación</a:t>
            </a:r>
            <a:r>
              <a:rPr lang="es-CL" sz="1800" b="1" dirty="0">
                <a:solidFill>
                  <a:srgbClr val="5B5956"/>
                </a:solidFill>
                <a:effectLst/>
                <a:latin typeface="Verdana" panose="020B0604030504040204" pitchFamily="34" charset="0"/>
              </a:rPr>
              <a:t> Especial</a:t>
            </a:r>
            <a:r>
              <a:rPr lang="es-CL" sz="1800" dirty="0">
                <a:solidFill>
                  <a:srgbClr val="5B5956"/>
                </a:solidFill>
                <a:effectLst/>
                <a:latin typeface="Verdana" panose="020B0604030504040204" pitchFamily="34" charset="0"/>
              </a:rPr>
              <a:t>. Otro hecho de envergadura fue la </a:t>
            </a:r>
            <a:r>
              <a:rPr lang="es-CL" sz="1800" dirty="0" err="1">
                <a:solidFill>
                  <a:srgbClr val="5B5956"/>
                </a:solidFill>
                <a:effectLst/>
                <a:latin typeface="Verdana" panose="020B0604030504040204" pitchFamily="34" charset="0"/>
              </a:rPr>
              <a:t>creación</a:t>
            </a:r>
            <a:r>
              <a:rPr lang="es-CL" sz="1800" dirty="0">
                <a:solidFill>
                  <a:srgbClr val="5B5956"/>
                </a:solidFill>
                <a:effectLst/>
                <a:latin typeface="Verdana" panose="020B0604030504040204" pitchFamily="34" charset="0"/>
              </a:rPr>
              <a:t> de </a:t>
            </a:r>
            <a:r>
              <a:rPr lang="es-CL" sz="1800" b="1" dirty="0">
                <a:solidFill>
                  <a:srgbClr val="5B5956"/>
                </a:solidFill>
                <a:effectLst/>
                <a:latin typeface="Verdana" panose="020B0604030504040204" pitchFamily="34" charset="0"/>
              </a:rPr>
              <a:t>la </a:t>
            </a:r>
            <a:r>
              <a:rPr lang="es-CL" sz="1800" b="1" dirty="0" err="1">
                <a:solidFill>
                  <a:srgbClr val="5B5956"/>
                </a:solidFill>
                <a:effectLst/>
                <a:latin typeface="Verdana" panose="020B0604030504040204" pitchFamily="34" charset="0"/>
              </a:rPr>
              <a:t>Comisión</a:t>
            </a:r>
            <a:r>
              <a:rPr lang="es-CL" sz="1800" b="1" dirty="0">
                <a:solidFill>
                  <a:srgbClr val="5B5956"/>
                </a:solidFill>
                <a:effectLst/>
                <a:latin typeface="Verdana" panose="020B0604030504040204" pitchFamily="34" charset="0"/>
              </a:rPr>
              <a:t> 18</a:t>
            </a:r>
            <a:r>
              <a:rPr lang="es-CL" sz="1800" dirty="0">
                <a:solidFill>
                  <a:srgbClr val="5B5956"/>
                </a:solidFill>
                <a:effectLst/>
                <a:latin typeface="Verdana" panose="020B0604030504040204" pitchFamily="34" charset="0"/>
              </a:rPr>
              <a:t>, a partir de la cual se establecieron los centros y microcentros de </a:t>
            </a:r>
            <a:r>
              <a:rPr lang="es-CL" sz="1800" dirty="0" err="1">
                <a:solidFill>
                  <a:srgbClr val="5B5956"/>
                </a:solidFill>
                <a:effectLst/>
                <a:latin typeface="Verdana" panose="020B0604030504040204" pitchFamily="34" charset="0"/>
              </a:rPr>
              <a:t>diagnóstico</a:t>
            </a:r>
            <a:r>
              <a:rPr lang="es-CL" sz="1800" dirty="0">
                <a:solidFill>
                  <a:srgbClr val="5B5956"/>
                </a:solidFill>
                <a:effectLst/>
                <a:latin typeface="Verdana" panose="020B0604030504040204" pitchFamily="34" charset="0"/>
              </a:rPr>
              <a:t> (hoy equipos multiprofesionales) y los grupos diferenciales; se elaboraron los primeros planes y programas de estudios para la </a:t>
            </a:r>
            <a:r>
              <a:rPr lang="es-CL" sz="1800" dirty="0" err="1">
                <a:solidFill>
                  <a:srgbClr val="5B5956"/>
                </a:solidFill>
                <a:effectLst/>
                <a:latin typeface="Verdana" panose="020B0604030504040204" pitchFamily="34" charset="0"/>
              </a:rPr>
              <a:t>población</a:t>
            </a:r>
            <a:r>
              <a:rPr lang="es-CL" sz="1800" dirty="0">
                <a:solidFill>
                  <a:srgbClr val="5B5956"/>
                </a:solidFill>
                <a:effectLst/>
                <a:latin typeface="Verdana" panose="020B0604030504040204" pitchFamily="34" charset="0"/>
              </a:rPr>
              <a:t> con discapacidad y se desarrollaron instancias de perfeccionamiento para los profesores que trabajaban con alumnos con dificultades de aprendizaje y discapacidad. </a:t>
            </a:r>
            <a:endParaRPr lang="es-CL" dirty="0"/>
          </a:p>
          <a:p>
            <a:endParaRPr lang="es-CL" dirty="0"/>
          </a:p>
        </p:txBody>
      </p:sp>
      <p:sp>
        <p:nvSpPr>
          <p:cNvPr id="4" name="Marcador de número de diapositiva 3"/>
          <p:cNvSpPr>
            <a:spLocks noGrp="1"/>
          </p:cNvSpPr>
          <p:nvPr>
            <p:ph type="sldNum" sz="quarter" idx="5"/>
          </p:nvPr>
        </p:nvSpPr>
        <p:spPr/>
        <p:txBody>
          <a:bodyPr/>
          <a:lstStyle/>
          <a:p>
            <a:fld id="{4DF6CC55-9679-BC48-822B-951B4D67CB01}" type="slidenum">
              <a:rPr lang="es-CL" smtClean="0"/>
              <a:t>13</a:t>
            </a:fld>
            <a:endParaRPr lang="es-CL"/>
          </a:p>
        </p:txBody>
      </p:sp>
    </p:spTree>
    <p:extLst>
      <p:ext uri="{BB962C8B-B14F-4D97-AF65-F5344CB8AC3E}">
        <p14:creationId xmlns:p14="http://schemas.microsoft.com/office/powerpoint/2010/main" val="3018242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4DF6CC55-9679-BC48-822B-951B4D67CB01}" type="slidenum">
              <a:rPr lang="es-CL" smtClean="0"/>
              <a:t>15</a:t>
            </a:fld>
            <a:endParaRPr lang="es-CL"/>
          </a:p>
        </p:txBody>
      </p:sp>
    </p:spTree>
    <p:extLst>
      <p:ext uri="{BB962C8B-B14F-4D97-AF65-F5344CB8AC3E}">
        <p14:creationId xmlns:p14="http://schemas.microsoft.com/office/powerpoint/2010/main" val="2013546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4DF6CC55-9679-BC48-822B-951B4D67CB01}" type="slidenum">
              <a:rPr lang="es-CL" smtClean="0"/>
              <a:t>17</a:t>
            </a:fld>
            <a:endParaRPr lang="es-CL"/>
          </a:p>
        </p:txBody>
      </p:sp>
    </p:spTree>
    <p:extLst>
      <p:ext uri="{BB962C8B-B14F-4D97-AF65-F5344CB8AC3E}">
        <p14:creationId xmlns:p14="http://schemas.microsoft.com/office/powerpoint/2010/main" val="2906499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4DF6CC55-9679-BC48-822B-951B4D67CB01}" type="slidenum">
              <a:rPr lang="es-CL" smtClean="0"/>
              <a:t>20</a:t>
            </a:fld>
            <a:endParaRPr lang="es-CL"/>
          </a:p>
        </p:txBody>
      </p:sp>
    </p:spTree>
    <p:extLst>
      <p:ext uri="{BB962C8B-B14F-4D97-AF65-F5344CB8AC3E}">
        <p14:creationId xmlns:p14="http://schemas.microsoft.com/office/powerpoint/2010/main" val="37982504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4DF6CC55-9679-BC48-822B-951B4D67CB01}" type="slidenum">
              <a:rPr lang="es-CL" smtClean="0"/>
              <a:t>22</a:t>
            </a:fld>
            <a:endParaRPr lang="es-CL"/>
          </a:p>
        </p:txBody>
      </p:sp>
    </p:spTree>
    <p:extLst>
      <p:ext uri="{BB962C8B-B14F-4D97-AF65-F5344CB8AC3E}">
        <p14:creationId xmlns:p14="http://schemas.microsoft.com/office/powerpoint/2010/main" val="125680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4DF6CC55-9679-BC48-822B-951B4D67CB01}" type="slidenum">
              <a:rPr lang="es-CL" smtClean="0"/>
              <a:t>23</a:t>
            </a:fld>
            <a:endParaRPr lang="es-CL"/>
          </a:p>
        </p:txBody>
      </p:sp>
    </p:spTree>
    <p:extLst>
      <p:ext uri="{BB962C8B-B14F-4D97-AF65-F5344CB8AC3E}">
        <p14:creationId xmlns:p14="http://schemas.microsoft.com/office/powerpoint/2010/main" val="1302028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4DF6CC55-9679-BC48-822B-951B4D67CB01}" type="slidenum">
              <a:rPr lang="es-CL" smtClean="0"/>
              <a:t>24</a:t>
            </a:fld>
            <a:endParaRPr lang="es-CL"/>
          </a:p>
        </p:txBody>
      </p:sp>
    </p:spTree>
    <p:extLst>
      <p:ext uri="{BB962C8B-B14F-4D97-AF65-F5344CB8AC3E}">
        <p14:creationId xmlns:p14="http://schemas.microsoft.com/office/powerpoint/2010/main" val="1787307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4DF6CC55-9679-BC48-822B-951B4D67CB01}" type="slidenum">
              <a:rPr lang="es-CL" smtClean="0"/>
              <a:t>26</a:t>
            </a:fld>
            <a:endParaRPr lang="es-CL"/>
          </a:p>
        </p:txBody>
      </p:sp>
    </p:spTree>
    <p:extLst>
      <p:ext uri="{BB962C8B-B14F-4D97-AF65-F5344CB8AC3E}">
        <p14:creationId xmlns:p14="http://schemas.microsoft.com/office/powerpoint/2010/main" val="4748008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s-MX"/>
              <a:t>Haz clic para modificar el estilo de título del patrón</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77444007-AE69-4A6B-BFE9-5A40E34BA7C2}" type="datetimeFigureOut">
              <a:rPr lang="es-CL" smtClean="0"/>
              <a:t>17-08-23</a:t>
            </a:fld>
            <a:endParaRPr lang="es-CL"/>
          </a:p>
        </p:txBody>
      </p:sp>
      <p:sp>
        <p:nvSpPr>
          <p:cNvPr id="5" name="Footer Placeholder 4"/>
          <p:cNvSpPr>
            <a:spLocks noGrp="1"/>
          </p:cNvSpPr>
          <p:nvPr>
            <p:ph type="ftr" sz="quarter" idx="11"/>
          </p:nvPr>
        </p:nvSpPr>
        <p:spPr>
          <a:xfrm>
            <a:off x="1371600" y="4323845"/>
            <a:ext cx="6400800" cy="365125"/>
          </a:xfrm>
        </p:spPr>
        <p:txBody>
          <a:bodyPr/>
          <a:lstStyle/>
          <a:p>
            <a:endParaRPr lang="es-CL"/>
          </a:p>
        </p:txBody>
      </p:sp>
      <p:sp>
        <p:nvSpPr>
          <p:cNvPr id="6" name="Slide Number Placeholder 5"/>
          <p:cNvSpPr>
            <a:spLocks noGrp="1"/>
          </p:cNvSpPr>
          <p:nvPr>
            <p:ph type="sldNum" sz="quarter" idx="12"/>
          </p:nvPr>
        </p:nvSpPr>
        <p:spPr>
          <a:xfrm>
            <a:off x="8077200" y="1430866"/>
            <a:ext cx="2743200" cy="365125"/>
          </a:xfrm>
        </p:spPr>
        <p:txBody>
          <a:bodyPr/>
          <a:lstStyle/>
          <a:p>
            <a:fld id="{242FC3E3-590C-40EC-B21E-44795DD0DE99}" type="slidenum">
              <a:rPr lang="es-CL" smtClean="0"/>
              <a:t>‹Nº›</a:t>
            </a:fld>
            <a:endParaRPr lang="es-CL"/>
          </a:p>
        </p:txBody>
      </p:sp>
    </p:spTree>
    <p:extLst>
      <p:ext uri="{BB962C8B-B14F-4D97-AF65-F5344CB8AC3E}">
        <p14:creationId xmlns:p14="http://schemas.microsoft.com/office/powerpoint/2010/main" val="1701683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s-MX"/>
              <a:t>Haz clic para modificar el estilo de título del patrón</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MX"/>
              <a:t>Haz clic en el icono para agregar una imagen</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77444007-AE69-4A6B-BFE9-5A40E34BA7C2}" type="datetimeFigureOut">
              <a:rPr lang="es-CL" smtClean="0"/>
              <a:t>17-08-23</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242FC3E3-590C-40EC-B21E-44795DD0DE99}" type="slidenum">
              <a:rPr lang="es-CL" smtClean="0"/>
              <a:t>‹Nº›</a:t>
            </a:fld>
            <a:endParaRPr lang="es-CL"/>
          </a:p>
        </p:txBody>
      </p:sp>
    </p:spTree>
    <p:extLst>
      <p:ext uri="{BB962C8B-B14F-4D97-AF65-F5344CB8AC3E}">
        <p14:creationId xmlns:p14="http://schemas.microsoft.com/office/powerpoint/2010/main" val="36106895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ítulo y descripción">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s-MX"/>
              <a:t>Haz clic para modificar el estilo de título del patrón</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77444007-AE69-4A6B-BFE9-5A40E34BA7C2}" type="datetimeFigureOut">
              <a:rPr lang="es-CL" smtClean="0"/>
              <a:t>17-08-23</a:t>
            </a:fld>
            <a:endParaRPr lang="es-CL"/>
          </a:p>
        </p:txBody>
      </p:sp>
      <p:sp>
        <p:nvSpPr>
          <p:cNvPr id="6" name="Footer Placeholder 5"/>
          <p:cNvSpPr>
            <a:spLocks noGrp="1"/>
          </p:cNvSpPr>
          <p:nvPr>
            <p:ph type="ftr" sz="quarter" idx="11"/>
          </p:nvPr>
        </p:nvSpPr>
        <p:spPr>
          <a:xfrm>
            <a:off x="685800" y="379941"/>
            <a:ext cx="6991492" cy="365125"/>
          </a:xfrm>
        </p:spPr>
        <p:txBody>
          <a:bodyPr/>
          <a:lstStyle/>
          <a:p>
            <a:endParaRPr lang="es-CL"/>
          </a:p>
        </p:txBody>
      </p:sp>
      <p:sp>
        <p:nvSpPr>
          <p:cNvPr id="7" name="Slide Number Placeholder 6"/>
          <p:cNvSpPr>
            <a:spLocks noGrp="1"/>
          </p:cNvSpPr>
          <p:nvPr>
            <p:ph type="sldNum" sz="quarter" idx="12"/>
          </p:nvPr>
        </p:nvSpPr>
        <p:spPr>
          <a:xfrm>
            <a:off x="10862452" y="381000"/>
            <a:ext cx="643748" cy="365125"/>
          </a:xfrm>
        </p:spPr>
        <p:txBody>
          <a:bodyPr/>
          <a:lstStyle/>
          <a:p>
            <a:fld id="{242FC3E3-590C-40EC-B21E-44795DD0DE99}" type="slidenum">
              <a:rPr lang="es-CL" smtClean="0"/>
              <a:t>‹Nº›</a:t>
            </a:fld>
            <a:endParaRPr lang="es-CL"/>
          </a:p>
        </p:txBody>
      </p:sp>
    </p:spTree>
    <p:extLst>
      <p:ext uri="{BB962C8B-B14F-4D97-AF65-F5344CB8AC3E}">
        <p14:creationId xmlns:p14="http://schemas.microsoft.com/office/powerpoint/2010/main" val="2493868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 con descripción">
    <p:spTree>
      <p:nvGrpSpPr>
        <p:cNvPr id="1" name=""/>
        <p:cNvGrpSpPr/>
        <p:nvPr/>
      </p:nvGrpSpPr>
      <p:grpSpPr>
        <a:xfrm>
          <a:off x="0" y="0"/>
          <a:ext cx="0" cy="0"/>
          <a:chOff x="0" y="0"/>
          <a:chExt cx="0" cy="0"/>
        </a:xfrm>
      </p:grpSpPr>
      <p:pic>
        <p:nvPicPr>
          <p:cNvPr id="11" name="Picture 10"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s-MX"/>
              <a:t>Haz clic para modificar el estilo de título del patrón</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77444007-AE69-4A6B-BFE9-5A40E34BA7C2}" type="datetimeFigureOut">
              <a:rPr lang="es-CL" smtClean="0"/>
              <a:t>17-08-23</a:t>
            </a:fld>
            <a:endParaRPr lang="es-CL"/>
          </a:p>
        </p:txBody>
      </p:sp>
      <p:sp>
        <p:nvSpPr>
          <p:cNvPr id="6" name="Footer Placeholder 5"/>
          <p:cNvSpPr>
            <a:spLocks noGrp="1"/>
          </p:cNvSpPr>
          <p:nvPr>
            <p:ph type="ftr" sz="quarter" idx="11"/>
          </p:nvPr>
        </p:nvSpPr>
        <p:spPr>
          <a:xfrm>
            <a:off x="685800" y="379941"/>
            <a:ext cx="6991492" cy="365125"/>
          </a:xfrm>
        </p:spPr>
        <p:txBody>
          <a:bodyPr/>
          <a:lstStyle/>
          <a:p>
            <a:endParaRPr lang="es-CL"/>
          </a:p>
        </p:txBody>
      </p:sp>
      <p:sp>
        <p:nvSpPr>
          <p:cNvPr id="7" name="Slide Number Placeholder 6"/>
          <p:cNvSpPr>
            <a:spLocks noGrp="1"/>
          </p:cNvSpPr>
          <p:nvPr>
            <p:ph type="sldNum" sz="quarter" idx="12"/>
          </p:nvPr>
        </p:nvSpPr>
        <p:spPr>
          <a:xfrm>
            <a:off x="10862452" y="381000"/>
            <a:ext cx="643748" cy="365125"/>
          </a:xfrm>
        </p:spPr>
        <p:txBody>
          <a:bodyPr/>
          <a:lstStyle/>
          <a:p>
            <a:fld id="{242FC3E3-590C-40EC-B21E-44795DD0DE99}" type="slidenum">
              <a:rPr lang="es-CL" smtClean="0"/>
              <a:t>‹Nº›</a:t>
            </a:fld>
            <a:endParaRPr lang="es-CL"/>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6500457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arjeta de nombre">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s-MX"/>
              <a:t>Haz clic para modificar el estilo de título del patrón</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77444007-AE69-4A6B-BFE9-5A40E34BA7C2}" type="datetimeFigureOut">
              <a:rPr lang="es-CL" smtClean="0"/>
              <a:t>17-08-23</a:t>
            </a:fld>
            <a:endParaRPr lang="es-CL"/>
          </a:p>
        </p:txBody>
      </p:sp>
      <p:sp>
        <p:nvSpPr>
          <p:cNvPr id="6" name="Footer Placeholder 5"/>
          <p:cNvSpPr>
            <a:spLocks noGrp="1"/>
          </p:cNvSpPr>
          <p:nvPr>
            <p:ph type="ftr" sz="quarter" idx="11"/>
          </p:nvPr>
        </p:nvSpPr>
        <p:spPr>
          <a:xfrm>
            <a:off x="685800" y="378883"/>
            <a:ext cx="6991492" cy="365125"/>
          </a:xfrm>
        </p:spPr>
        <p:txBody>
          <a:bodyPr/>
          <a:lstStyle/>
          <a:p>
            <a:endParaRPr lang="es-CL"/>
          </a:p>
        </p:txBody>
      </p:sp>
      <p:sp>
        <p:nvSpPr>
          <p:cNvPr id="7" name="Slide Number Placeholder 6"/>
          <p:cNvSpPr>
            <a:spLocks noGrp="1"/>
          </p:cNvSpPr>
          <p:nvPr>
            <p:ph type="sldNum" sz="quarter" idx="12"/>
          </p:nvPr>
        </p:nvSpPr>
        <p:spPr>
          <a:xfrm>
            <a:off x="10862452" y="381000"/>
            <a:ext cx="643748" cy="365125"/>
          </a:xfrm>
        </p:spPr>
        <p:txBody>
          <a:bodyPr/>
          <a:lstStyle/>
          <a:p>
            <a:fld id="{242FC3E3-590C-40EC-B21E-44795DD0DE99}" type="slidenum">
              <a:rPr lang="es-CL" smtClean="0"/>
              <a:t>‹Nº›</a:t>
            </a:fld>
            <a:endParaRPr lang="es-CL"/>
          </a:p>
        </p:txBody>
      </p:sp>
    </p:spTree>
    <p:extLst>
      <p:ext uri="{BB962C8B-B14F-4D97-AF65-F5344CB8AC3E}">
        <p14:creationId xmlns:p14="http://schemas.microsoft.com/office/powerpoint/2010/main" val="15802249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s-MX"/>
              <a:t>Haz clic para modificar el estilo de título del patrón</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a:t>Haga clic para modificar los estilos de texto del patrón</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a:t>Haga clic para modificar los estilos de texto del patrón</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a:t>Haga clic para modificar los estilos de texto del patrón</a:t>
            </a:r>
          </a:p>
        </p:txBody>
      </p:sp>
      <p:sp>
        <p:nvSpPr>
          <p:cNvPr id="3" name="Date Placeholder 2"/>
          <p:cNvSpPr>
            <a:spLocks noGrp="1"/>
          </p:cNvSpPr>
          <p:nvPr>
            <p:ph type="dt" sz="half" idx="10"/>
          </p:nvPr>
        </p:nvSpPr>
        <p:spPr/>
        <p:txBody>
          <a:bodyPr/>
          <a:lstStyle/>
          <a:p>
            <a:fld id="{77444007-AE69-4A6B-BFE9-5A40E34BA7C2}" type="datetimeFigureOut">
              <a:rPr lang="es-CL" smtClean="0"/>
              <a:t>17-08-23</a:t>
            </a:fld>
            <a:endParaRPr lang="es-CL"/>
          </a:p>
        </p:txBody>
      </p:sp>
      <p:sp>
        <p:nvSpPr>
          <p:cNvPr id="4" name="Footer Placeholder 3"/>
          <p:cNvSpPr>
            <a:spLocks noGrp="1"/>
          </p:cNvSpPr>
          <p:nvPr>
            <p:ph type="ftr" sz="quarter" idx="11"/>
          </p:nvPr>
        </p:nvSpPr>
        <p:spPr/>
        <p:txBody>
          <a:bodyPr/>
          <a:lstStyle/>
          <a:p>
            <a:endParaRPr lang="es-CL"/>
          </a:p>
        </p:txBody>
      </p:sp>
      <p:sp>
        <p:nvSpPr>
          <p:cNvPr id="5" name="Slide Number Placeholder 4"/>
          <p:cNvSpPr>
            <a:spLocks noGrp="1"/>
          </p:cNvSpPr>
          <p:nvPr>
            <p:ph type="sldNum" sz="quarter" idx="12"/>
          </p:nvPr>
        </p:nvSpPr>
        <p:spPr/>
        <p:txBody>
          <a:bodyPr/>
          <a:lstStyle/>
          <a:p>
            <a:fld id="{242FC3E3-590C-40EC-B21E-44795DD0DE99}" type="slidenum">
              <a:rPr lang="es-CL" smtClean="0"/>
              <a:t>‹Nº›</a:t>
            </a:fld>
            <a:endParaRPr lang="es-CL"/>
          </a:p>
        </p:txBody>
      </p:sp>
    </p:spTree>
    <p:extLst>
      <p:ext uri="{BB962C8B-B14F-4D97-AF65-F5344CB8AC3E}">
        <p14:creationId xmlns:p14="http://schemas.microsoft.com/office/powerpoint/2010/main" val="17191486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s-MX"/>
              <a:t>Haz clic para modificar el estilo de título del patrón</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MX"/>
              <a:t>Haz clic en el icono para agregar una imagen</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a:t>Haga clic para modificar los estilos de texto del patrón</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MX"/>
              <a:t>Haz clic en el icono para agregar una imagen</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a:t>Haga clic para modificar los estilos de texto del patrón</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MX"/>
              <a:t>Haz clic en el icono para agregar una imagen</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a:t>Haga clic para modificar los estilos de texto del patrón</a:t>
            </a:r>
          </a:p>
        </p:txBody>
      </p:sp>
      <p:sp>
        <p:nvSpPr>
          <p:cNvPr id="3" name="Date Placeholder 2"/>
          <p:cNvSpPr>
            <a:spLocks noGrp="1"/>
          </p:cNvSpPr>
          <p:nvPr>
            <p:ph type="dt" sz="half" idx="10"/>
          </p:nvPr>
        </p:nvSpPr>
        <p:spPr/>
        <p:txBody>
          <a:bodyPr/>
          <a:lstStyle/>
          <a:p>
            <a:fld id="{77444007-AE69-4A6B-BFE9-5A40E34BA7C2}" type="datetimeFigureOut">
              <a:rPr lang="es-CL" smtClean="0"/>
              <a:t>17-08-23</a:t>
            </a:fld>
            <a:endParaRPr lang="es-CL"/>
          </a:p>
        </p:txBody>
      </p:sp>
      <p:sp>
        <p:nvSpPr>
          <p:cNvPr id="4" name="Footer Placeholder 3"/>
          <p:cNvSpPr>
            <a:spLocks noGrp="1"/>
          </p:cNvSpPr>
          <p:nvPr>
            <p:ph type="ftr" sz="quarter" idx="11"/>
          </p:nvPr>
        </p:nvSpPr>
        <p:spPr/>
        <p:txBody>
          <a:bodyPr/>
          <a:lstStyle/>
          <a:p>
            <a:endParaRPr lang="es-CL"/>
          </a:p>
        </p:txBody>
      </p:sp>
      <p:sp>
        <p:nvSpPr>
          <p:cNvPr id="5" name="Slide Number Placeholder 4"/>
          <p:cNvSpPr>
            <a:spLocks noGrp="1"/>
          </p:cNvSpPr>
          <p:nvPr>
            <p:ph type="sldNum" sz="quarter" idx="12"/>
          </p:nvPr>
        </p:nvSpPr>
        <p:spPr/>
        <p:txBody>
          <a:bodyPr/>
          <a:lstStyle/>
          <a:p>
            <a:fld id="{242FC3E3-590C-40EC-B21E-44795DD0DE99}" type="slidenum">
              <a:rPr lang="es-CL" smtClean="0"/>
              <a:t>‹Nº›</a:t>
            </a:fld>
            <a:endParaRPr lang="es-CL"/>
          </a:p>
        </p:txBody>
      </p:sp>
    </p:spTree>
    <p:extLst>
      <p:ext uri="{BB962C8B-B14F-4D97-AF65-F5344CB8AC3E}">
        <p14:creationId xmlns:p14="http://schemas.microsoft.com/office/powerpoint/2010/main" val="23678115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77444007-AE69-4A6B-BFE9-5A40E34BA7C2}" type="datetimeFigureOut">
              <a:rPr lang="es-CL" smtClean="0"/>
              <a:t>17-08-23</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242FC3E3-590C-40EC-B21E-44795DD0DE99}" type="slidenum">
              <a:rPr lang="es-CL" smtClean="0"/>
              <a:t>‹Nº›</a:t>
            </a:fld>
            <a:endParaRPr lang="es-CL"/>
          </a:p>
        </p:txBody>
      </p:sp>
    </p:spTree>
    <p:extLst>
      <p:ext uri="{BB962C8B-B14F-4D97-AF65-F5344CB8AC3E}">
        <p14:creationId xmlns:p14="http://schemas.microsoft.com/office/powerpoint/2010/main" val="29461062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77444007-AE69-4A6B-BFE9-5A40E34BA7C2}" type="datetimeFigureOut">
              <a:rPr lang="es-CL" smtClean="0"/>
              <a:t>17-08-23</a:t>
            </a:fld>
            <a:endParaRPr lang="es-CL"/>
          </a:p>
        </p:txBody>
      </p:sp>
      <p:sp>
        <p:nvSpPr>
          <p:cNvPr id="5" name="Footer Placeholder 4"/>
          <p:cNvSpPr>
            <a:spLocks noGrp="1"/>
          </p:cNvSpPr>
          <p:nvPr>
            <p:ph type="ftr" sz="quarter" idx="11"/>
          </p:nvPr>
        </p:nvSpPr>
        <p:spPr>
          <a:xfrm>
            <a:off x="685800" y="381000"/>
            <a:ext cx="6991492" cy="365125"/>
          </a:xfrm>
        </p:spPr>
        <p:txBody>
          <a:bodyPr/>
          <a:lstStyle/>
          <a:p>
            <a:endParaRPr lang="es-CL"/>
          </a:p>
        </p:txBody>
      </p:sp>
      <p:sp>
        <p:nvSpPr>
          <p:cNvPr id="6" name="Slide Number Placeholder 5"/>
          <p:cNvSpPr>
            <a:spLocks noGrp="1"/>
          </p:cNvSpPr>
          <p:nvPr>
            <p:ph type="sldNum" sz="quarter" idx="12"/>
          </p:nvPr>
        </p:nvSpPr>
        <p:spPr>
          <a:xfrm>
            <a:off x="10862452" y="381000"/>
            <a:ext cx="643748" cy="365125"/>
          </a:xfrm>
        </p:spPr>
        <p:txBody>
          <a:bodyPr/>
          <a:lstStyle/>
          <a:p>
            <a:fld id="{242FC3E3-590C-40EC-B21E-44795DD0DE99}" type="slidenum">
              <a:rPr lang="es-CL" smtClean="0"/>
              <a:t>‹Nº›</a:t>
            </a:fld>
            <a:endParaRPr lang="es-CL"/>
          </a:p>
        </p:txBody>
      </p:sp>
    </p:spTree>
    <p:extLst>
      <p:ext uri="{BB962C8B-B14F-4D97-AF65-F5344CB8AC3E}">
        <p14:creationId xmlns:p14="http://schemas.microsoft.com/office/powerpoint/2010/main" val="40043920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Marcador de posición de imagen 7">
            <a:extLst>
              <a:ext uri="{FF2B5EF4-FFF2-40B4-BE49-F238E27FC236}">
                <a16:creationId xmlns:a16="http://schemas.microsoft.com/office/drawing/2014/main" id="{5876F6F4-CE97-67F3-C5CB-0FDB0BD40192}"/>
              </a:ext>
            </a:extLst>
          </p:cNvPr>
          <p:cNvSpPr>
            <a:spLocks noGrp="1"/>
          </p:cNvSpPr>
          <p:nvPr>
            <p:ph type="pic" sz="quarter" idx="13"/>
          </p:nvPr>
        </p:nvSpPr>
        <p:spPr>
          <a:xfrm>
            <a:off x="604520" y="753175"/>
            <a:ext cx="5491480" cy="6125845"/>
          </a:xfrm>
        </p:spPr>
        <p:txBody>
          <a:bodyPr/>
          <a:lstStyle/>
          <a:p>
            <a:endParaRPr lang="es-CL" dirty="0"/>
          </a:p>
        </p:txBody>
      </p:sp>
      <p:sp>
        <p:nvSpPr>
          <p:cNvPr id="9" name="Text Placeholder 2">
            <a:extLst>
              <a:ext uri="{FF2B5EF4-FFF2-40B4-BE49-F238E27FC236}">
                <a16:creationId xmlns:a16="http://schemas.microsoft.com/office/drawing/2014/main" id="{BD34B5E7-816B-D9F4-E89A-E6A4542C1DB8}"/>
              </a:ext>
            </a:extLst>
          </p:cNvPr>
          <p:cNvSpPr>
            <a:spLocks noGrp="1"/>
          </p:cNvSpPr>
          <p:nvPr>
            <p:ph type="body" idx="1" hasCustomPrompt="1"/>
          </p:nvPr>
        </p:nvSpPr>
        <p:spPr>
          <a:xfrm>
            <a:off x="6303010" y="732155"/>
            <a:ext cx="5284470" cy="558166"/>
          </a:xfrm>
        </p:spPr>
        <p:txBody>
          <a:bodyPr>
            <a:normAutofit/>
          </a:bodyPr>
          <a:lstStyle>
            <a:lvl1pPr marL="0" indent="0">
              <a:buNone/>
              <a:defRPr sz="3600" b="1">
                <a:solidFill>
                  <a:schemeClr val="tx1"/>
                </a:solidFill>
                <a:latin typeface="Century Gothic" panose="020B0502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Índice</a:t>
            </a:r>
          </a:p>
        </p:txBody>
      </p:sp>
      <p:sp>
        <p:nvSpPr>
          <p:cNvPr id="10" name="Text Placeholder 2">
            <a:extLst>
              <a:ext uri="{FF2B5EF4-FFF2-40B4-BE49-F238E27FC236}">
                <a16:creationId xmlns:a16="http://schemas.microsoft.com/office/drawing/2014/main" id="{3B247A3E-25D0-7563-0D15-E151A5CD8B0A}"/>
              </a:ext>
            </a:extLst>
          </p:cNvPr>
          <p:cNvSpPr>
            <a:spLocks noGrp="1"/>
          </p:cNvSpPr>
          <p:nvPr>
            <p:ph type="body" idx="14" hasCustomPrompt="1"/>
          </p:nvPr>
        </p:nvSpPr>
        <p:spPr>
          <a:xfrm>
            <a:off x="6292500" y="1835033"/>
            <a:ext cx="1230630" cy="351117"/>
          </a:xfrm>
        </p:spPr>
        <p:txBody>
          <a:bodyPr>
            <a:noAutofit/>
          </a:bodyPr>
          <a:lstStyle>
            <a:lvl1pPr marL="0" indent="0" algn="ctr">
              <a:buNone/>
              <a:defRPr sz="2000" b="0">
                <a:solidFill>
                  <a:schemeClr val="accent2">
                    <a:lumMod val="75000"/>
                  </a:schemeClr>
                </a:solidFill>
                <a:latin typeface="Abadi" panose="020B06040201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Parte 1</a:t>
            </a:r>
          </a:p>
        </p:txBody>
      </p:sp>
      <p:sp>
        <p:nvSpPr>
          <p:cNvPr id="11" name="Text Placeholder 2">
            <a:extLst>
              <a:ext uri="{FF2B5EF4-FFF2-40B4-BE49-F238E27FC236}">
                <a16:creationId xmlns:a16="http://schemas.microsoft.com/office/drawing/2014/main" id="{4F3F8067-29A0-187C-47F5-90F07C12B430}"/>
              </a:ext>
            </a:extLst>
          </p:cNvPr>
          <p:cNvSpPr>
            <a:spLocks noGrp="1"/>
          </p:cNvSpPr>
          <p:nvPr>
            <p:ph type="body" idx="15" hasCustomPrompt="1"/>
          </p:nvPr>
        </p:nvSpPr>
        <p:spPr>
          <a:xfrm>
            <a:off x="8156028" y="1835033"/>
            <a:ext cx="3420942" cy="351118"/>
          </a:xfrm>
        </p:spPr>
        <p:txBody>
          <a:bodyPr>
            <a:noAutofit/>
          </a:bodyPr>
          <a:lstStyle>
            <a:lvl1pPr marL="0" indent="0">
              <a:buNone/>
              <a:defRPr sz="2000" b="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algn="just"/>
            <a:r>
              <a:rPr lang="es-CL" b="0" i="0" dirty="0" err="1">
                <a:solidFill>
                  <a:srgbClr val="000000"/>
                </a:solidFill>
                <a:effectLst/>
                <a:latin typeface="Bierstadt" panose="020B0004020202020204" pitchFamily="34" charset="0"/>
              </a:rPr>
              <a:t>Lorem</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ipsum</a:t>
            </a:r>
            <a:r>
              <a:rPr lang="es-CL" b="0" i="0" dirty="0">
                <a:solidFill>
                  <a:srgbClr val="000000"/>
                </a:solidFill>
                <a:effectLst/>
                <a:latin typeface="Bierstadt" panose="020B0004020202020204" pitchFamily="34" charset="0"/>
              </a:rPr>
              <a:t> dolor </a:t>
            </a:r>
            <a:r>
              <a:rPr lang="es-CL" b="0" i="0" dirty="0" err="1">
                <a:solidFill>
                  <a:srgbClr val="000000"/>
                </a:solidFill>
                <a:effectLst/>
                <a:latin typeface="Bierstadt" panose="020B0004020202020204" pitchFamily="34" charset="0"/>
              </a:rPr>
              <a:t>sit</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amet</a:t>
            </a:r>
            <a:endParaRPr lang="es-CL" dirty="0">
              <a:latin typeface="Bierstadt" panose="020B0004020202020204" pitchFamily="34" charset="0"/>
            </a:endParaRPr>
          </a:p>
        </p:txBody>
      </p:sp>
      <p:sp>
        <p:nvSpPr>
          <p:cNvPr id="12" name="Text Placeholder 2">
            <a:extLst>
              <a:ext uri="{FF2B5EF4-FFF2-40B4-BE49-F238E27FC236}">
                <a16:creationId xmlns:a16="http://schemas.microsoft.com/office/drawing/2014/main" id="{85DE9C30-7A90-F50E-552C-65B445972E0E}"/>
              </a:ext>
            </a:extLst>
          </p:cNvPr>
          <p:cNvSpPr>
            <a:spLocks noGrp="1"/>
          </p:cNvSpPr>
          <p:nvPr>
            <p:ph type="body" idx="16" hasCustomPrompt="1"/>
          </p:nvPr>
        </p:nvSpPr>
        <p:spPr>
          <a:xfrm>
            <a:off x="6292500" y="2615250"/>
            <a:ext cx="1230630" cy="351117"/>
          </a:xfrm>
        </p:spPr>
        <p:txBody>
          <a:bodyPr>
            <a:noAutofit/>
          </a:bodyPr>
          <a:lstStyle>
            <a:lvl1pPr marL="0" indent="0" algn="ctr">
              <a:buNone/>
              <a:defRPr sz="2000" b="0">
                <a:solidFill>
                  <a:schemeClr val="accent2">
                    <a:lumMod val="75000"/>
                  </a:schemeClr>
                </a:solidFill>
                <a:latin typeface="Abadi" panose="020B06040201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Parte 2</a:t>
            </a:r>
          </a:p>
        </p:txBody>
      </p:sp>
      <p:sp>
        <p:nvSpPr>
          <p:cNvPr id="13" name="Text Placeholder 2">
            <a:extLst>
              <a:ext uri="{FF2B5EF4-FFF2-40B4-BE49-F238E27FC236}">
                <a16:creationId xmlns:a16="http://schemas.microsoft.com/office/drawing/2014/main" id="{0F4718FE-8B45-BD9F-3561-B76213C72740}"/>
              </a:ext>
            </a:extLst>
          </p:cNvPr>
          <p:cNvSpPr>
            <a:spLocks noGrp="1"/>
          </p:cNvSpPr>
          <p:nvPr>
            <p:ph type="body" idx="17" hasCustomPrompt="1"/>
          </p:nvPr>
        </p:nvSpPr>
        <p:spPr>
          <a:xfrm>
            <a:off x="8156028" y="2615250"/>
            <a:ext cx="3420942" cy="351118"/>
          </a:xfrm>
        </p:spPr>
        <p:txBody>
          <a:bodyPr>
            <a:noAutofit/>
          </a:bodyPr>
          <a:lstStyle>
            <a:lvl1pPr marL="0" indent="0">
              <a:buNone/>
              <a:defRPr sz="2000" b="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algn="just"/>
            <a:r>
              <a:rPr lang="es-CL" b="0" i="0" dirty="0" err="1">
                <a:solidFill>
                  <a:srgbClr val="000000"/>
                </a:solidFill>
                <a:effectLst/>
                <a:latin typeface="Bierstadt" panose="020B0004020202020204" pitchFamily="34" charset="0"/>
              </a:rPr>
              <a:t>Lorem</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ipsum</a:t>
            </a:r>
            <a:r>
              <a:rPr lang="es-CL" b="0" i="0" dirty="0">
                <a:solidFill>
                  <a:srgbClr val="000000"/>
                </a:solidFill>
                <a:effectLst/>
                <a:latin typeface="Bierstadt" panose="020B0004020202020204" pitchFamily="34" charset="0"/>
              </a:rPr>
              <a:t> dolor </a:t>
            </a:r>
            <a:r>
              <a:rPr lang="es-CL" b="0" i="0" dirty="0" err="1">
                <a:solidFill>
                  <a:srgbClr val="000000"/>
                </a:solidFill>
                <a:effectLst/>
                <a:latin typeface="Bierstadt" panose="020B0004020202020204" pitchFamily="34" charset="0"/>
              </a:rPr>
              <a:t>sit</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amet</a:t>
            </a:r>
            <a:endParaRPr lang="es-CL" dirty="0">
              <a:latin typeface="Bierstadt" panose="020B0004020202020204" pitchFamily="34" charset="0"/>
            </a:endParaRPr>
          </a:p>
        </p:txBody>
      </p:sp>
      <p:sp>
        <p:nvSpPr>
          <p:cNvPr id="14" name="Text Placeholder 2">
            <a:extLst>
              <a:ext uri="{FF2B5EF4-FFF2-40B4-BE49-F238E27FC236}">
                <a16:creationId xmlns:a16="http://schemas.microsoft.com/office/drawing/2014/main" id="{B81B7520-B474-ABFE-33DD-C40576DC4A31}"/>
              </a:ext>
            </a:extLst>
          </p:cNvPr>
          <p:cNvSpPr>
            <a:spLocks noGrp="1"/>
          </p:cNvSpPr>
          <p:nvPr>
            <p:ph type="body" idx="18" hasCustomPrompt="1"/>
          </p:nvPr>
        </p:nvSpPr>
        <p:spPr>
          <a:xfrm>
            <a:off x="6292500" y="3395466"/>
            <a:ext cx="1230630" cy="351117"/>
          </a:xfrm>
        </p:spPr>
        <p:txBody>
          <a:bodyPr>
            <a:noAutofit/>
          </a:bodyPr>
          <a:lstStyle>
            <a:lvl1pPr marL="0" indent="0" algn="ctr">
              <a:buNone/>
              <a:defRPr sz="2000" b="0">
                <a:solidFill>
                  <a:schemeClr val="accent2">
                    <a:lumMod val="75000"/>
                  </a:schemeClr>
                </a:solidFill>
                <a:latin typeface="Abadi" panose="020B06040201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Parte 3</a:t>
            </a:r>
          </a:p>
        </p:txBody>
      </p:sp>
      <p:sp>
        <p:nvSpPr>
          <p:cNvPr id="15" name="Text Placeholder 2">
            <a:extLst>
              <a:ext uri="{FF2B5EF4-FFF2-40B4-BE49-F238E27FC236}">
                <a16:creationId xmlns:a16="http://schemas.microsoft.com/office/drawing/2014/main" id="{EEA70DEB-A583-4A3E-3298-D6F4B5F815E3}"/>
              </a:ext>
            </a:extLst>
          </p:cNvPr>
          <p:cNvSpPr>
            <a:spLocks noGrp="1"/>
          </p:cNvSpPr>
          <p:nvPr>
            <p:ph type="body" idx="19" hasCustomPrompt="1"/>
          </p:nvPr>
        </p:nvSpPr>
        <p:spPr>
          <a:xfrm>
            <a:off x="8156028" y="3395466"/>
            <a:ext cx="3420942" cy="351118"/>
          </a:xfrm>
        </p:spPr>
        <p:txBody>
          <a:bodyPr>
            <a:noAutofit/>
          </a:bodyPr>
          <a:lstStyle>
            <a:lvl1pPr marL="0" indent="0">
              <a:buNone/>
              <a:defRPr sz="2000" b="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algn="just"/>
            <a:r>
              <a:rPr lang="es-CL" b="0" i="0" dirty="0" err="1">
                <a:solidFill>
                  <a:srgbClr val="000000"/>
                </a:solidFill>
                <a:effectLst/>
                <a:latin typeface="Bierstadt" panose="020B0004020202020204" pitchFamily="34" charset="0"/>
              </a:rPr>
              <a:t>Lorem</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ipsum</a:t>
            </a:r>
            <a:r>
              <a:rPr lang="es-CL" b="0" i="0" dirty="0">
                <a:solidFill>
                  <a:srgbClr val="000000"/>
                </a:solidFill>
                <a:effectLst/>
                <a:latin typeface="Bierstadt" panose="020B0004020202020204" pitchFamily="34" charset="0"/>
              </a:rPr>
              <a:t> dolor </a:t>
            </a:r>
            <a:r>
              <a:rPr lang="es-CL" b="0" i="0" dirty="0" err="1">
                <a:solidFill>
                  <a:srgbClr val="000000"/>
                </a:solidFill>
                <a:effectLst/>
                <a:latin typeface="Bierstadt" panose="020B0004020202020204" pitchFamily="34" charset="0"/>
              </a:rPr>
              <a:t>sit</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amet</a:t>
            </a:r>
            <a:endParaRPr lang="es-CL" dirty="0">
              <a:latin typeface="Bierstadt" panose="020B0004020202020204" pitchFamily="34" charset="0"/>
            </a:endParaRPr>
          </a:p>
        </p:txBody>
      </p:sp>
      <p:sp>
        <p:nvSpPr>
          <p:cNvPr id="16" name="Text Placeholder 2">
            <a:extLst>
              <a:ext uri="{FF2B5EF4-FFF2-40B4-BE49-F238E27FC236}">
                <a16:creationId xmlns:a16="http://schemas.microsoft.com/office/drawing/2014/main" id="{F1861C59-4816-5915-549F-5BA1D4E2BC87}"/>
              </a:ext>
            </a:extLst>
          </p:cNvPr>
          <p:cNvSpPr>
            <a:spLocks noGrp="1"/>
          </p:cNvSpPr>
          <p:nvPr>
            <p:ph type="body" idx="20" hasCustomPrompt="1"/>
          </p:nvPr>
        </p:nvSpPr>
        <p:spPr>
          <a:xfrm>
            <a:off x="6292500" y="4175681"/>
            <a:ext cx="1230630" cy="351117"/>
          </a:xfrm>
        </p:spPr>
        <p:txBody>
          <a:bodyPr>
            <a:noAutofit/>
          </a:bodyPr>
          <a:lstStyle>
            <a:lvl1pPr marL="0" indent="0" algn="ctr">
              <a:buNone/>
              <a:defRPr sz="2000" b="0">
                <a:solidFill>
                  <a:schemeClr val="accent2">
                    <a:lumMod val="75000"/>
                  </a:schemeClr>
                </a:solidFill>
                <a:latin typeface="Abadi" panose="020B06040201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Parte 4</a:t>
            </a:r>
          </a:p>
        </p:txBody>
      </p:sp>
      <p:sp>
        <p:nvSpPr>
          <p:cNvPr id="17" name="Text Placeholder 2">
            <a:extLst>
              <a:ext uri="{FF2B5EF4-FFF2-40B4-BE49-F238E27FC236}">
                <a16:creationId xmlns:a16="http://schemas.microsoft.com/office/drawing/2014/main" id="{462A755E-FEF0-F8D5-7FA9-DC58FD274B02}"/>
              </a:ext>
            </a:extLst>
          </p:cNvPr>
          <p:cNvSpPr>
            <a:spLocks noGrp="1"/>
          </p:cNvSpPr>
          <p:nvPr>
            <p:ph type="body" idx="21" hasCustomPrompt="1"/>
          </p:nvPr>
        </p:nvSpPr>
        <p:spPr>
          <a:xfrm>
            <a:off x="8156028" y="4175681"/>
            <a:ext cx="3420942" cy="351118"/>
          </a:xfrm>
        </p:spPr>
        <p:txBody>
          <a:bodyPr>
            <a:noAutofit/>
          </a:bodyPr>
          <a:lstStyle>
            <a:lvl1pPr marL="0" indent="0">
              <a:buNone/>
              <a:defRPr sz="2000" b="1">
                <a:solidFill>
                  <a:schemeClr val="tx1">
                    <a:lumMod val="75000"/>
                    <a:lumOff val="25000"/>
                  </a:schemeClr>
                </a:solidFill>
                <a:latin typeface="Century" panose="02040604050505020304"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algn="just"/>
            <a:r>
              <a:rPr lang="es-CL" b="0" i="0" dirty="0" err="1">
                <a:solidFill>
                  <a:srgbClr val="000000"/>
                </a:solidFill>
                <a:effectLst/>
                <a:latin typeface="Bierstadt" panose="020B0004020202020204" pitchFamily="34" charset="0"/>
              </a:rPr>
              <a:t>Lorem</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ipsum</a:t>
            </a:r>
            <a:r>
              <a:rPr lang="es-CL" b="0" i="0" dirty="0">
                <a:solidFill>
                  <a:srgbClr val="000000"/>
                </a:solidFill>
                <a:effectLst/>
                <a:latin typeface="Bierstadt" panose="020B0004020202020204" pitchFamily="34" charset="0"/>
              </a:rPr>
              <a:t> dolor </a:t>
            </a:r>
            <a:r>
              <a:rPr lang="es-CL" b="0" i="0" dirty="0" err="1">
                <a:solidFill>
                  <a:srgbClr val="000000"/>
                </a:solidFill>
                <a:effectLst/>
                <a:latin typeface="Bierstadt" panose="020B0004020202020204" pitchFamily="34" charset="0"/>
              </a:rPr>
              <a:t>sit</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amet</a:t>
            </a:r>
            <a:endParaRPr lang="es-CL" dirty="0">
              <a:latin typeface="Bierstadt" panose="020B0004020202020204" pitchFamily="34" charset="0"/>
            </a:endParaRPr>
          </a:p>
        </p:txBody>
      </p:sp>
      <p:sp>
        <p:nvSpPr>
          <p:cNvPr id="18" name="Text Placeholder 2">
            <a:extLst>
              <a:ext uri="{FF2B5EF4-FFF2-40B4-BE49-F238E27FC236}">
                <a16:creationId xmlns:a16="http://schemas.microsoft.com/office/drawing/2014/main" id="{E8D62B57-DA47-304B-85D1-BBA0EE9EC678}"/>
              </a:ext>
            </a:extLst>
          </p:cNvPr>
          <p:cNvSpPr>
            <a:spLocks noGrp="1"/>
          </p:cNvSpPr>
          <p:nvPr>
            <p:ph type="body" idx="22" hasCustomPrompt="1"/>
          </p:nvPr>
        </p:nvSpPr>
        <p:spPr>
          <a:xfrm>
            <a:off x="6292500" y="4955897"/>
            <a:ext cx="1230630" cy="351117"/>
          </a:xfrm>
        </p:spPr>
        <p:txBody>
          <a:bodyPr>
            <a:noAutofit/>
          </a:bodyPr>
          <a:lstStyle>
            <a:lvl1pPr marL="0" indent="0" algn="ctr">
              <a:buNone/>
              <a:defRPr sz="2000" b="0">
                <a:solidFill>
                  <a:schemeClr val="accent2">
                    <a:lumMod val="75000"/>
                  </a:schemeClr>
                </a:solidFill>
                <a:latin typeface="Abadi" panose="020B06040201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Parte 5</a:t>
            </a:r>
          </a:p>
        </p:txBody>
      </p:sp>
      <p:sp>
        <p:nvSpPr>
          <p:cNvPr id="19" name="Text Placeholder 2">
            <a:extLst>
              <a:ext uri="{FF2B5EF4-FFF2-40B4-BE49-F238E27FC236}">
                <a16:creationId xmlns:a16="http://schemas.microsoft.com/office/drawing/2014/main" id="{C77670FF-7931-8DBA-9FE5-61348C69F967}"/>
              </a:ext>
            </a:extLst>
          </p:cNvPr>
          <p:cNvSpPr>
            <a:spLocks noGrp="1"/>
          </p:cNvSpPr>
          <p:nvPr>
            <p:ph type="body" idx="23" hasCustomPrompt="1"/>
          </p:nvPr>
        </p:nvSpPr>
        <p:spPr>
          <a:xfrm>
            <a:off x="8156028" y="4955897"/>
            <a:ext cx="3420942" cy="351118"/>
          </a:xfrm>
        </p:spPr>
        <p:txBody>
          <a:bodyPr>
            <a:noAutofit/>
          </a:bodyPr>
          <a:lstStyle>
            <a:lvl1pPr marL="0" indent="0">
              <a:buNone/>
              <a:defRPr sz="2000" b="1">
                <a:solidFill>
                  <a:schemeClr val="tx1">
                    <a:lumMod val="75000"/>
                    <a:lumOff val="25000"/>
                  </a:schemeClr>
                </a:solidFill>
                <a:latin typeface="Century" panose="02040604050505020304"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algn="just"/>
            <a:r>
              <a:rPr lang="es-CL" b="0" i="0" dirty="0" err="1">
                <a:solidFill>
                  <a:srgbClr val="000000"/>
                </a:solidFill>
                <a:effectLst/>
                <a:latin typeface="Bierstadt" panose="020B0004020202020204" pitchFamily="34" charset="0"/>
              </a:rPr>
              <a:t>Lorem</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ipsum</a:t>
            </a:r>
            <a:r>
              <a:rPr lang="es-CL" b="0" i="0" dirty="0">
                <a:solidFill>
                  <a:srgbClr val="000000"/>
                </a:solidFill>
                <a:effectLst/>
                <a:latin typeface="Bierstadt" panose="020B0004020202020204" pitchFamily="34" charset="0"/>
              </a:rPr>
              <a:t> dolor </a:t>
            </a:r>
            <a:r>
              <a:rPr lang="es-CL" b="0" i="0" dirty="0" err="1">
                <a:solidFill>
                  <a:srgbClr val="000000"/>
                </a:solidFill>
                <a:effectLst/>
                <a:latin typeface="Bierstadt" panose="020B0004020202020204" pitchFamily="34" charset="0"/>
              </a:rPr>
              <a:t>sit</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amet</a:t>
            </a:r>
            <a:endParaRPr lang="es-CL" dirty="0">
              <a:latin typeface="Bierstadt" panose="020B0004020202020204" pitchFamily="34" charset="0"/>
            </a:endParaRPr>
          </a:p>
        </p:txBody>
      </p:sp>
    </p:spTree>
    <p:extLst>
      <p:ext uri="{BB962C8B-B14F-4D97-AF65-F5344CB8AC3E}">
        <p14:creationId xmlns:p14="http://schemas.microsoft.com/office/powerpoint/2010/main" val="23890095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811530" y="889794"/>
            <a:ext cx="5284470" cy="763429"/>
          </a:xfrm>
        </p:spPr>
        <p:txBody>
          <a:bodyPr>
            <a:normAutofit/>
          </a:bodyPr>
          <a:lstStyle>
            <a:lvl1pPr marL="0" indent="0">
              <a:buNone/>
              <a:defRPr sz="3600" b="1">
                <a:solidFill>
                  <a:schemeClr val="tx1"/>
                </a:solidFill>
                <a:latin typeface="Century Gothic" panose="020B0502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Título de la diapositiva</a:t>
            </a:r>
          </a:p>
        </p:txBody>
      </p:sp>
      <p:sp>
        <p:nvSpPr>
          <p:cNvPr id="4" name="Date Placeholder 3"/>
          <p:cNvSpPr>
            <a:spLocks noGrp="1"/>
          </p:cNvSpPr>
          <p:nvPr>
            <p:ph type="dt" sz="half" idx="10"/>
          </p:nvPr>
        </p:nvSpPr>
        <p:spPr/>
        <p:txBody>
          <a:bodyPr/>
          <a:lstStyle>
            <a:lvl1pPr>
              <a:defRPr>
                <a:latin typeface="Bierstadt" panose="020B0004020202020204" pitchFamily="34" charset="0"/>
              </a:defRPr>
            </a:lvl1pPr>
          </a:lstStyle>
          <a:p>
            <a:fld id="{77444007-AE69-4A6B-BFE9-5A40E34BA7C2}" type="datetimeFigureOut">
              <a:rPr lang="es-CL" smtClean="0"/>
              <a:pPr/>
              <a:t>17-08-23</a:t>
            </a:fld>
            <a:endParaRPr lang="es-CL" dirty="0"/>
          </a:p>
        </p:txBody>
      </p:sp>
      <p:sp>
        <p:nvSpPr>
          <p:cNvPr id="6" name="Slide Number Placeholder 5"/>
          <p:cNvSpPr>
            <a:spLocks noGrp="1"/>
          </p:cNvSpPr>
          <p:nvPr>
            <p:ph type="sldNum" sz="quarter" idx="12"/>
          </p:nvPr>
        </p:nvSpPr>
        <p:spPr/>
        <p:txBody>
          <a:bodyPr/>
          <a:lstStyle>
            <a:lvl1pPr>
              <a:defRPr>
                <a:latin typeface="Bierstadt" panose="020B0004020202020204" pitchFamily="34" charset="0"/>
              </a:defRPr>
            </a:lvl1pPr>
          </a:lstStyle>
          <a:p>
            <a:fld id="{242FC3E3-590C-40EC-B21E-44795DD0DE99}" type="slidenum">
              <a:rPr lang="es-CL" smtClean="0"/>
              <a:pPr/>
              <a:t>‹Nº›</a:t>
            </a:fld>
            <a:endParaRPr lang="es-CL" dirty="0"/>
          </a:p>
        </p:txBody>
      </p:sp>
      <p:sp>
        <p:nvSpPr>
          <p:cNvPr id="7" name="Text Placeholder 2">
            <a:extLst>
              <a:ext uri="{FF2B5EF4-FFF2-40B4-BE49-F238E27FC236}">
                <a16:creationId xmlns:a16="http://schemas.microsoft.com/office/drawing/2014/main" id="{62A58C59-CE45-559E-DFB5-4ACDA8B03750}"/>
              </a:ext>
            </a:extLst>
          </p:cNvPr>
          <p:cNvSpPr>
            <a:spLocks noGrp="1"/>
          </p:cNvSpPr>
          <p:nvPr>
            <p:ph type="body" idx="13" hasCustomPrompt="1"/>
          </p:nvPr>
        </p:nvSpPr>
        <p:spPr>
          <a:xfrm>
            <a:off x="811530" y="1892141"/>
            <a:ext cx="5284470" cy="510857"/>
          </a:xfrm>
        </p:spPr>
        <p:txBody>
          <a:bodyPr>
            <a:noAutofit/>
          </a:bodyPr>
          <a:lstStyle>
            <a:lvl1pPr marL="0" indent="0">
              <a:buNone/>
              <a:defRPr sz="2400" b="0">
                <a:solidFill>
                  <a:schemeClr val="tx1">
                    <a:lumMod val="75000"/>
                    <a:lumOff val="25000"/>
                  </a:schemeClr>
                </a:solidFill>
                <a:latin typeface="Abadi" panose="020B06040201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Subtítulo de la diapositiva</a:t>
            </a:r>
          </a:p>
        </p:txBody>
      </p:sp>
      <p:sp>
        <p:nvSpPr>
          <p:cNvPr id="9" name="Text Placeholder 2">
            <a:extLst>
              <a:ext uri="{FF2B5EF4-FFF2-40B4-BE49-F238E27FC236}">
                <a16:creationId xmlns:a16="http://schemas.microsoft.com/office/drawing/2014/main" id="{5EDE97E6-1365-9EA6-7555-57CFDE7D86CE}"/>
              </a:ext>
            </a:extLst>
          </p:cNvPr>
          <p:cNvSpPr>
            <a:spLocks noGrp="1"/>
          </p:cNvSpPr>
          <p:nvPr>
            <p:ph type="body" idx="14" hasCustomPrompt="1"/>
          </p:nvPr>
        </p:nvSpPr>
        <p:spPr>
          <a:xfrm>
            <a:off x="811530" y="2731611"/>
            <a:ext cx="5284470" cy="3296126"/>
          </a:xfrm>
        </p:spPr>
        <p:txBody>
          <a:bodyPr>
            <a:noAutofit/>
          </a:bodyPr>
          <a:lstStyle>
            <a:lvl1pPr marL="0" indent="0">
              <a:buNone/>
              <a:defRPr sz="2000" b="1">
                <a:solidFill>
                  <a:schemeClr val="tx1">
                    <a:lumMod val="75000"/>
                    <a:lumOff val="25000"/>
                  </a:schemeClr>
                </a:solidFill>
                <a:latin typeface="Century" panose="02040604050505020304"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algn="just"/>
            <a:r>
              <a:rPr lang="es-CL" b="0" i="0" dirty="0">
                <a:solidFill>
                  <a:srgbClr val="000000"/>
                </a:solidFill>
                <a:effectLst/>
                <a:latin typeface="Bierstadt" panose="020B0004020202020204" pitchFamily="34" charset="0"/>
              </a:rPr>
              <a:t>"</a:t>
            </a:r>
            <a:r>
              <a:rPr lang="es-CL" b="0" i="0" dirty="0" err="1">
                <a:solidFill>
                  <a:srgbClr val="000000"/>
                </a:solidFill>
                <a:effectLst/>
                <a:latin typeface="Bierstadt" panose="020B0004020202020204" pitchFamily="34" charset="0"/>
              </a:rPr>
              <a:t>Lorem</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ipsum</a:t>
            </a:r>
            <a:r>
              <a:rPr lang="es-CL" b="0" i="0" dirty="0">
                <a:solidFill>
                  <a:srgbClr val="000000"/>
                </a:solidFill>
                <a:effectLst/>
                <a:latin typeface="Bierstadt" panose="020B0004020202020204" pitchFamily="34" charset="0"/>
              </a:rPr>
              <a:t> dolor </a:t>
            </a:r>
            <a:r>
              <a:rPr lang="es-CL" b="0" i="0" dirty="0" err="1">
                <a:solidFill>
                  <a:srgbClr val="000000"/>
                </a:solidFill>
                <a:effectLst/>
                <a:latin typeface="Bierstadt" panose="020B0004020202020204" pitchFamily="34" charset="0"/>
              </a:rPr>
              <a:t>sit</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amet</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consectetur</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adipiscing</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elit</a:t>
            </a:r>
            <a:r>
              <a:rPr lang="es-CL" b="0" i="0" dirty="0">
                <a:solidFill>
                  <a:srgbClr val="000000"/>
                </a:solidFill>
                <a:effectLst/>
                <a:latin typeface="Bierstadt" panose="020B0004020202020204" pitchFamily="34" charset="0"/>
              </a:rPr>
              <a:t>, sed do </a:t>
            </a:r>
            <a:r>
              <a:rPr lang="es-CL" b="0" i="0" dirty="0" err="1">
                <a:solidFill>
                  <a:srgbClr val="000000"/>
                </a:solidFill>
                <a:effectLst/>
                <a:latin typeface="Bierstadt" panose="020B0004020202020204" pitchFamily="34" charset="0"/>
              </a:rPr>
              <a:t>eiusmod</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tempor</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incididunt</a:t>
            </a:r>
            <a:r>
              <a:rPr lang="es-CL" b="0" i="0" dirty="0">
                <a:solidFill>
                  <a:srgbClr val="000000"/>
                </a:solidFill>
                <a:effectLst/>
                <a:latin typeface="Bierstadt" panose="020B0004020202020204" pitchFamily="34" charset="0"/>
              </a:rPr>
              <a:t> ut labore et </a:t>
            </a:r>
            <a:r>
              <a:rPr lang="es-CL" b="0" i="0" dirty="0" err="1">
                <a:solidFill>
                  <a:srgbClr val="000000"/>
                </a:solidFill>
                <a:effectLst/>
                <a:latin typeface="Bierstadt" panose="020B0004020202020204" pitchFamily="34" charset="0"/>
              </a:rPr>
              <a:t>dolore</a:t>
            </a:r>
            <a:r>
              <a:rPr lang="es-CL" b="0" i="0" dirty="0">
                <a:solidFill>
                  <a:srgbClr val="000000"/>
                </a:solidFill>
                <a:effectLst/>
                <a:latin typeface="Bierstadt" panose="020B0004020202020204" pitchFamily="34" charset="0"/>
              </a:rPr>
              <a:t> magna </a:t>
            </a:r>
            <a:r>
              <a:rPr lang="es-CL" b="0" i="0" dirty="0" err="1">
                <a:solidFill>
                  <a:srgbClr val="000000"/>
                </a:solidFill>
                <a:effectLst/>
                <a:latin typeface="Bierstadt" panose="020B0004020202020204" pitchFamily="34" charset="0"/>
              </a:rPr>
              <a:t>aliqua</a:t>
            </a:r>
            <a:r>
              <a:rPr lang="es-CL" b="0" i="0" dirty="0">
                <a:solidFill>
                  <a:srgbClr val="000000"/>
                </a:solidFill>
                <a:effectLst/>
                <a:latin typeface="Bierstadt" panose="020B0004020202020204" pitchFamily="34" charset="0"/>
              </a:rPr>
              <a:t>. Ut </a:t>
            </a:r>
            <a:r>
              <a:rPr lang="es-CL" b="0" i="0" dirty="0" err="1">
                <a:solidFill>
                  <a:srgbClr val="000000"/>
                </a:solidFill>
                <a:effectLst/>
                <a:latin typeface="Bierstadt" panose="020B0004020202020204" pitchFamily="34" charset="0"/>
              </a:rPr>
              <a:t>enim</a:t>
            </a:r>
            <a:r>
              <a:rPr lang="es-CL" b="0" i="0" dirty="0">
                <a:solidFill>
                  <a:srgbClr val="000000"/>
                </a:solidFill>
                <a:effectLst/>
                <a:latin typeface="Bierstadt" panose="020B0004020202020204" pitchFamily="34" charset="0"/>
              </a:rPr>
              <a:t> ad </a:t>
            </a:r>
            <a:r>
              <a:rPr lang="es-CL" b="0" i="0" dirty="0" err="1">
                <a:solidFill>
                  <a:srgbClr val="000000"/>
                </a:solidFill>
                <a:effectLst/>
                <a:latin typeface="Bierstadt" panose="020B0004020202020204" pitchFamily="34" charset="0"/>
              </a:rPr>
              <a:t>minim</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veniam</a:t>
            </a:r>
            <a:r>
              <a:rPr lang="es-CL" b="0" i="0" dirty="0">
                <a:solidFill>
                  <a:srgbClr val="000000"/>
                </a:solidFill>
                <a:effectLst/>
                <a:latin typeface="Bierstadt" panose="020B0004020202020204" pitchFamily="34" charset="0"/>
              </a:rPr>
              <a:t>, quis </a:t>
            </a:r>
            <a:r>
              <a:rPr lang="es-CL" b="0" i="0" dirty="0" err="1">
                <a:solidFill>
                  <a:srgbClr val="000000"/>
                </a:solidFill>
                <a:effectLst/>
                <a:latin typeface="Bierstadt" panose="020B0004020202020204" pitchFamily="34" charset="0"/>
              </a:rPr>
              <a:t>nostrud</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exercitation</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ullamco</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laboris</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nisi</a:t>
            </a:r>
            <a:r>
              <a:rPr lang="es-CL" b="0" i="0" dirty="0">
                <a:solidFill>
                  <a:srgbClr val="000000"/>
                </a:solidFill>
                <a:effectLst/>
                <a:latin typeface="Bierstadt" panose="020B0004020202020204" pitchFamily="34" charset="0"/>
              </a:rPr>
              <a:t> ut </a:t>
            </a:r>
            <a:r>
              <a:rPr lang="es-CL" b="0" i="0" dirty="0" err="1">
                <a:solidFill>
                  <a:srgbClr val="000000"/>
                </a:solidFill>
                <a:effectLst/>
                <a:latin typeface="Bierstadt" panose="020B0004020202020204" pitchFamily="34" charset="0"/>
              </a:rPr>
              <a:t>aliquip</a:t>
            </a:r>
            <a:r>
              <a:rPr lang="es-CL" b="0" i="0" dirty="0">
                <a:solidFill>
                  <a:srgbClr val="000000"/>
                </a:solidFill>
                <a:effectLst/>
                <a:latin typeface="Bierstadt" panose="020B0004020202020204" pitchFamily="34" charset="0"/>
              </a:rPr>
              <a:t> ex </a:t>
            </a:r>
            <a:r>
              <a:rPr lang="es-CL" b="0" i="0" dirty="0" err="1">
                <a:solidFill>
                  <a:srgbClr val="000000"/>
                </a:solidFill>
                <a:effectLst/>
                <a:latin typeface="Bierstadt" panose="020B0004020202020204" pitchFamily="34" charset="0"/>
              </a:rPr>
              <a:t>ea</a:t>
            </a:r>
            <a:r>
              <a:rPr lang="es-CL" b="0" i="0" dirty="0">
                <a:solidFill>
                  <a:srgbClr val="000000"/>
                </a:solidFill>
                <a:effectLst/>
                <a:latin typeface="Bierstadt" panose="020B0004020202020204" pitchFamily="34" charset="0"/>
              </a:rPr>
              <a:t> commodo </a:t>
            </a:r>
            <a:r>
              <a:rPr lang="es-CL" b="0" i="0" dirty="0" err="1">
                <a:solidFill>
                  <a:srgbClr val="000000"/>
                </a:solidFill>
                <a:effectLst/>
                <a:latin typeface="Bierstadt" panose="020B0004020202020204" pitchFamily="34" charset="0"/>
              </a:rPr>
              <a:t>consequat</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Duis</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aute</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irure</a:t>
            </a:r>
            <a:r>
              <a:rPr lang="es-CL" b="0" i="0" dirty="0">
                <a:solidFill>
                  <a:srgbClr val="000000"/>
                </a:solidFill>
                <a:effectLst/>
                <a:latin typeface="Bierstadt" panose="020B0004020202020204" pitchFamily="34" charset="0"/>
              </a:rPr>
              <a:t> dolor in </a:t>
            </a:r>
            <a:r>
              <a:rPr lang="es-CL" b="0" i="0" dirty="0" err="1">
                <a:solidFill>
                  <a:srgbClr val="000000"/>
                </a:solidFill>
                <a:effectLst/>
                <a:latin typeface="Bierstadt" panose="020B0004020202020204" pitchFamily="34" charset="0"/>
              </a:rPr>
              <a:t>reprehenderit</a:t>
            </a:r>
            <a:r>
              <a:rPr lang="es-CL" b="0" i="0" dirty="0">
                <a:solidFill>
                  <a:srgbClr val="000000"/>
                </a:solidFill>
                <a:effectLst/>
                <a:latin typeface="Bierstadt" panose="020B0004020202020204" pitchFamily="34" charset="0"/>
              </a:rPr>
              <a:t> in </a:t>
            </a:r>
            <a:r>
              <a:rPr lang="es-CL" b="0" i="0" dirty="0" err="1">
                <a:solidFill>
                  <a:srgbClr val="000000"/>
                </a:solidFill>
                <a:effectLst/>
                <a:latin typeface="Bierstadt" panose="020B0004020202020204" pitchFamily="34" charset="0"/>
              </a:rPr>
              <a:t>voluptate</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velit</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esse</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cillum</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dolore</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eu</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fugiat</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nulla</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pariatur</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Excepteur</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sint</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occaecat</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cupidatat</a:t>
            </a:r>
            <a:r>
              <a:rPr lang="es-CL" b="0" i="0" dirty="0">
                <a:solidFill>
                  <a:srgbClr val="000000"/>
                </a:solidFill>
                <a:effectLst/>
                <a:latin typeface="Bierstadt" panose="020B0004020202020204" pitchFamily="34" charset="0"/>
              </a:rPr>
              <a:t> non </a:t>
            </a:r>
            <a:r>
              <a:rPr lang="es-CL" b="0" i="0" dirty="0" err="1">
                <a:solidFill>
                  <a:srgbClr val="000000"/>
                </a:solidFill>
                <a:effectLst/>
                <a:latin typeface="Bierstadt" panose="020B0004020202020204" pitchFamily="34" charset="0"/>
              </a:rPr>
              <a:t>proident</a:t>
            </a:r>
            <a:r>
              <a:rPr lang="es-CL" b="0" i="0" dirty="0">
                <a:solidFill>
                  <a:srgbClr val="000000"/>
                </a:solidFill>
                <a:effectLst/>
                <a:latin typeface="Bierstadt" panose="020B0004020202020204" pitchFamily="34" charset="0"/>
              </a:rPr>
              <a:t>, sunt in culpa qui </a:t>
            </a:r>
            <a:r>
              <a:rPr lang="es-CL" b="0" i="0" dirty="0" err="1">
                <a:solidFill>
                  <a:srgbClr val="000000"/>
                </a:solidFill>
                <a:effectLst/>
                <a:latin typeface="Bierstadt" panose="020B0004020202020204" pitchFamily="34" charset="0"/>
              </a:rPr>
              <a:t>officia</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deserunt</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mollit</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anim</a:t>
            </a:r>
            <a:r>
              <a:rPr lang="es-CL" b="0" i="0" dirty="0">
                <a:solidFill>
                  <a:srgbClr val="000000"/>
                </a:solidFill>
                <a:effectLst/>
                <a:latin typeface="Bierstadt" panose="020B0004020202020204" pitchFamily="34" charset="0"/>
              </a:rPr>
              <a:t> id </a:t>
            </a:r>
            <a:r>
              <a:rPr lang="es-CL" b="0" i="0" dirty="0" err="1">
                <a:solidFill>
                  <a:srgbClr val="000000"/>
                </a:solidFill>
                <a:effectLst/>
                <a:latin typeface="Bierstadt" panose="020B0004020202020204" pitchFamily="34" charset="0"/>
              </a:rPr>
              <a:t>est</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laborum</a:t>
            </a:r>
            <a:r>
              <a:rPr lang="es-CL" b="0" i="0" dirty="0">
                <a:solidFill>
                  <a:srgbClr val="000000"/>
                </a:solidFill>
                <a:effectLst/>
                <a:latin typeface="Bierstadt" panose="020B0004020202020204" pitchFamily="34" charset="0"/>
              </a:rPr>
              <a:t>."</a:t>
            </a:r>
            <a:endParaRPr lang="es-CL" dirty="0">
              <a:latin typeface="Bierstadt" panose="020B0004020202020204" pitchFamily="34" charset="0"/>
            </a:endParaRPr>
          </a:p>
        </p:txBody>
      </p:sp>
      <p:sp>
        <p:nvSpPr>
          <p:cNvPr id="11" name="Marcador de posición de imagen 10">
            <a:extLst>
              <a:ext uri="{FF2B5EF4-FFF2-40B4-BE49-F238E27FC236}">
                <a16:creationId xmlns:a16="http://schemas.microsoft.com/office/drawing/2014/main" id="{9A9025DE-B9A0-B21B-BF72-E7B8A1CF069C}"/>
              </a:ext>
            </a:extLst>
          </p:cNvPr>
          <p:cNvSpPr>
            <a:spLocks noGrp="1"/>
          </p:cNvSpPr>
          <p:nvPr>
            <p:ph type="pic" sz="quarter" idx="15"/>
          </p:nvPr>
        </p:nvSpPr>
        <p:spPr>
          <a:xfrm>
            <a:off x="7020878" y="1198880"/>
            <a:ext cx="4186237" cy="4828857"/>
          </a:xfrm>
        </p:spPr>
        <p:txBody>
          <a:bodyPr/>
          <a:lstStyle/>
          <a:p>
            <a:endParaRPr lang="es-CL"/>
          </a:p>
        </p:txBody>
      </p:sp>
    </p:spTree>
    <p:extLst>
      <p:ext uri="{BB962C8B-B14F-4D97-AF65-F5344CB8AC3E}">
        <p14:creationId xmlns:p14="http://schemas.microsoft.com/office/powerpoint/2010/main" val="4250161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Content Placeholder 2"/>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77444007-AE69-4A6B-BFE9-5A40E34BA7C2}" type="datetimeFigureOut">
              <a:rPr lang="es-CL" smtClean="0"/>
              <a:t>17-08-23</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242FC3E3-590C-40EC-B21E-44795DD0DE99}" type="slidenum">
              <a:rPr lang="es-CL" smtClean="0"/>
              <a:t>‹Nº›</a:t>
            </a:fld>
            <a:endParaRPr lang="es-CL"/>
          </a:p>
        </p:txBody>
      </p:sp>
    </p:spTree>
    <p:extLst>
      <p:ext uri="{BB962C8B-B14F-4D97-AF65-F5344CB8AC3E}">
        <p14:creationId xmlns:p14="http://schemas.microsoft.com/office/powerpoint/2010/main" val="249449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Solo el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5640" y="3342005"/>
            <a:ext cx="10678160" cy="1325563"/>
          </a:xfrm>
        </p:spPr>
        <p:txBody>
          <a:bodyPr/>
          <a:lstStyle>
            <a:lvl1pPr>
              <a:defRPr>
                <a:solidFill>
                  <a:schemeClr val="bg1"/>
                </a:solidFill>
                <a:effectLst>
                  <a:outerShdw blurRad="38100" dist="38100" dir="2700000" algn="tl">
                    <a:srgbClr val="000000">
                      <a:alpha val="43137"/>
                    </a:srgbClr>
                  </a:outerShdw>
                </a:effectLst>
                <a:latin typeface="Abadi" panose="020B0604020104020204" pitchFamily="34" charset="0"/>
              </a:defRPr>
            </a:lvl1pPr>
          </a:lstStyle>
          <a:p>
            <a:r>
              <a:rPr lang="es-ES" dirty="0"/>
              <a:t>Título o texto importante para resaltar</a:t>
            </a:r>
            <a:endParaRPr lang="en-US" dirty="0"/>
          </a:p>
        </p:txBody>
      </p:sp>
      <p:sp>
        <p:nvSpPr>
          <p:cNvPr id="3" name="Date Placeholder 2"/>
          <p:cNvSpPr>
            <a:spLocks noGrp="1"/>
          </p:cNvSpPr>
          <p:nvPr>
            <p:ph type="dt" sz="half" idx="10"/>
          </p:nvPr>
        </p:nvSpPr>
        <p:spPr/>
        <p:txBody>
          <a:bodyPr/>
          <a:lstStyle>
            <a:lvl1pPr>
              <a:defRPr>
                <a:latin typeface="Bierstadt" panose="020B0004020202020204" pitchFamily="34" charset="0"/>
              </a:defRPr>
            </a:lvl1pPr>
          </a:lstStyle>
          <a:p>
            <a:fld id="{77444007-AE69-4A6B-BFE9-5A40E34BA7C2}" type="datetimeFigureOut">
              <a:rPr lang="es-CL" smtClean="0"/>
              <a:pPr/>
              <a:t>17-08-23</a:t>
            </a:fld>
            <a:endParaRPr lang="es-CL"/>
          </a:p>
        </p:txBody>
      </p:sp>
      <p:sp>
        <p:nvSpPr>
          <p:cNvPr id="5" name="Slide Number Placeholder 4"/>
          <p:cNvSpPr>
            <a:spLocks noGrp="1"/>
          </p:cNvSpPr>
          <p:nvPr>
            <p:ph type="sldNum" sz="quarter" idx="12"/>
          </p:nvPr>
        </p:nvSpPr>
        <p:spPr/>
        <p:txBody>
          <a:bodyPr/>
          <a:lstStyle>
            <a:lvl1pPr>
              <a:defRPr>
                <a:latin typeface="Bierstadt" panose="020B0004020202020204" pitchFamily="34" charset="0"/>
              </a:defRPr>
            </a:lvl1pPr>
          </a:lstStyle>
          <a:p>
            <a:fld id="{242FC3E3-590C-40EC-B21E-44795DD0DE99}" type="slidenum">
              <a:rPr lang="es-CL" smtClean="0"/>
              <a:pPr/>
              <a:t>‹Nº›</a:t>
            </a:fld>
            <a:endParaRPr lang="es-CL"/>
          </a:p>
        </p:txBody>
      </p:sp>
      <p:sp>
        <p:nvSpPr>
          <p:cNvPr id="6" name="Title 1">
            <a:extLst>
              <a:ext uri="{FF2B5EF4-FFF2-40B4-BE49-F238E27FC236}">
                <a16:creationId xmlns:a16="http://schemas.microsoft.com/office/drawing/2014/main" id="{1422E891-209F-1A7D-360F-3810C8779C44}"/>
              </a:ext>
            </a:extLst>
          </p:cNvPr>
          <p:cNvSpPr txBox="1">
            <a:spLocks/>
          </p:cNvSpPr>
          <p:nvPr userDrawn="1"/>
        </p:nvSpPr>
        <p:spPr>
          <a:xfrm>
            <a:off x="604520" y="4994275"/>
            <a:ext cx="1074928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effectLst>
                  <a:outerShdw blurRad="38100" dist="38100" dir="2700000" algn="tl">
                    <a:srgbClr val="000000">
                      <a:alpha val="43137"/>
                    </a:srgbClr>
                  </a:outerShdw>
                </a:effectLst>
                <a:latin typeface="Abadi" panose="020B0604020104020204" pitchFamily="34" charset="0"/>
                <a:ea typeface="+mj-ea"/>
                <a:cs typeface="+mj-cs"/>
              </a:defRPr>
            </a:lvl1pPr>
          </a:lstStyle>
          <a:p>
            <a:pPr algn="just">
              <a:lnSpc>
                <a:spcPct val="110000"/>
              </a:lnSpc>
            </a:pPr>
            <a:endParaRPr lang="en-US" sz="4400" dirty="0">
              <a:solidFill>
                <a:schemeClr val="tx1"/>
              </a:solidFill>
              <a:effectLst/>
              <a:latin typeface="Bierstadt" panose="020B0004020202020204" pitchFamily="34" charset="0"/>
            </a:endParaRPr>
          </a:p>
        </p:txBody>
      </p:sp>
      <p:sp>
        <p:nvSpPr>
          <p:cNvPr id="8" name="Marcador de texto 7">
            <a:extLst>
              <a:ext uri="{FF2B5EF4-FFF2-40B4-BE49-F238E27FC236}">
                <a16:creationId xmlns:a16="http://schemas.microsoft.com/office/drawing/2014/main" id="{919C1F35-F7F3-BE50-876D-2BA9778FE87D}"/>
              </a:ext>
            </a:extLst>
          </p:cNvPr>
          <p:cNvSpPr>
            <a:spLocks noGrp="1"/>
          </p:cNvSpPr>
          <p:nvPr>
            <p:ph type="body" sz="quarter" idx="13" hasCustomPrompt="1"/>
          </p:nvPr>
        </p:nvSpPr>
        <p:spPr>
          <a:xfrm>
            <a:off x="676275" y="4994275"/>
            <a:ext cx="10677525" cy="1101725"/>
          </a:xfrm>
        </p:spPr>
        <p:txBody>
          <a:bodyPr>
            <a:noAutofit/>
          </a:bodyPr>
          <a:lstStyle>
            <a:lvl1pPr marL="0" indent="0" algn="just">
              <a:buNone/>
              <a:defRPr sz="16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5pPr marL="1828800" indent="0">
              <a:buNone/>
              <a:defRPr/>
            </a:lvl5pPr>
          </a:lstStyle>
          <a:p>
            <a:pPr lvl="0"/>
            <a:r>
              <a:rPr lang="es-CL" b="0" i="0" dirty="0">
                <a:solidFill>
                  <a:srgbClr val="000000"/>
                </a:solidFill>
                <a:effectLst/>
                <a:latin typeface="Open Sans" panose="020B0606030504020204" pitchFamily="34" charset="0"/>
              </a:rPr>
              <a:t>"</a:t>
            </a:r>
            <a:r>
              <a:rPr lang="es-CL" b="0" i="0" dirty="0" err="1">
                <a:solidFill>
                  <a:srgbClr val="000000"/>
                </a:solidFill>
                <a:effectLst/>
                <a:latin typeface="Open Sans" panose="020B0606030504020204" pitchFamily="34" charset="0"/>
              </a:rPr>
              <a:t>Lorem</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ipsum</a:t>
            </a:r>
            <a:r>
              <a:rPr lang="es-CL" b="0" i="0" dirty="0">
                <a:solidFill>
                  <a:srgbClr val="000000"/>
                </a:solidFill>
                <a:effectLst/>
                <a:latin typeface="Open Sans" panose="020B0606030504020204" pitchFamily="34" charset="0"/>
              </a:rPr>
              <a:t> dolor </a:t>
            </a:r>
            <a:r>
              <a:rPr lang="es-CL" b="0" i="0" dirty="0" err="1">
                <a:solidFill>
                  <a:srgbClr val="000000"/>
                </a:solidFill>
                <a:effectLst/>
                <a:latin typeface="Open Sans" panose="020B0606030504020204" pitchFamily="34" charset="0"/>
              </a:rPr>
              <a:t>sit</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amet</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consectetur</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adipiscing</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elit</a:t>
            </a:r>
            <a:r>
              <a:rPr lang="es-CL" b="0" i="0" dirty="0">
                <a:solidFill>
                  <a:srgbClr val="000000"/>
                </a:solidFill>
                <a:effectLst/>
                <a:latin typeface="Open Sans" panose="020B0606030504020204" pitchFamily="34" charset="0"/>
              </a:rPr>
              <a:t>, sed do </a:t>
            </a:r>
            <a:r>
              <a:rPr lang="es-CL" b="0" i="0" dirty="0" err="1">
                <a:solidFill>
                  <a:srgbClr val="000000"/>
                </a:solidFill>
                <a:effectLst/>
                <a:latin typeface="Open Sans" panose="020B0606030504020204" pitchFamily="34" charset="0"/>
              </a:rPr>
              <a:t>eiusmod</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tempor</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incididunt</a:t>
            </a:r>
            <a:r>
              <a:rPr lang="es-CL" b="0" i="0" dirty="0">
                <a:solidFill>
                  <a:srgbClr val="000000"/>
                </a:solidFill>
                <a:effectLst/>
                <a:latin typeface="Open Sans" panose="020B0606030504020204" pitchFamily="34" charset="0"/>
              </a:rPr>
              <a:t> ut labore et </a:t>
            </a:r>
            <a:r>
              <a:rPr lang="es-CL" b="0" i="0" dirty="0" err="1">
                <a:solidFill>
                  <a:srgbClr val="000000"/>
                </a:solidFill>
                <a:effectLst/>
                <a:latin typeface="Open Sans" panose="020B0606030504020204" pitchFamily="34" charset="0"/>
              </a:rPr>
              <a:t>dolore</a:t>
            </a:r>
            <a:r>
              <a:rPr lang="es-CL" b="0" i="0" dirty="0">
                <a:solidFill>
                  <a:srgbClr val="000000"/>
                </a:solidFill>
                <a:effectLst/>
                <a:latin typeface="Open Sans" panose="020B0606030504020204" pitchFamily="34" charset="0"/>
              </a:rPr>
              <a:t> magna </a:t>
            </a:r>
            <a:r>
              <a:rPr lang="es-CL" b="0" i="0" dirty="0" err="1">
                <a:solidFill>
                  <a:srgbClr val="000000"/>
                </a:solidFill>
                <a:effectLst/>
                <a:latin typeface="Open Sans" panose="020B0606030504020204" pitchFamily="34" charset="0"/>
              </a:rPr>
              <a:t>aliqua</a:t>
            </a:r>
            <a:r>
              <a:rPr lang="es-CL" b="0" i="0" dirty="0">
                <a:solidFill>
                  <a:srgbClr val="000000"/>
                </a:solidFill>
                <a:effectLst/>
                <a:latin typeface="Open Sans" panose="020B0606030504020204" pitchFamily="34" charset="0"/>
              </a:rPr>
              <a:t>. Ut </a:t>
            </a:r>
            <a:r>
              <a:rPr lang="es-CL" b="0" i="0" dirty="0" err="1">
                <a:solidFill>
                  <a:srgbClr val="000000"/>
                </a:solidFill>
                <a:effectLst/>
                <a:latin typeface="Open Sans" panose="020B0606030504020204" pitchFamily="34" charset="0"/>
              </a:rPr>
              <a:t>enim</a:t>
            </a:r>
            <a:r>
              <a:rPr lang="es-CL" b="0" i="0" dirty="0">
                <a:solidFill>
                  <a:srgbClr val="000000"/>
                </a:solidFill>
                <a:effectLst/>
                <a:latin typeface="Open Sans" panose="020B0606030504020204" pitchFamily="34" charset="0"/>
              </a:rPr>
              <a:t> ad </a:t>
            </a:r>
            <a:r>
              <a:rPr lang="es-CL" b="0" i="0" dirty="0" err="1">
                <a:solidFill>
                  <a:srgbClr val="000000"/>
                </a:solidFill>
                <a:effectLst/>
                <a:latin typeface="Open Sans" panose="020B0606030504020204" pitchFamily="34" charset="0"/>
              </a:rPr>
              <a:t>minim</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veniam</a:t>
            </a:r>
            <a:r>
              <a:rPr lang="es-CL" b="0" i="0" dirty="0">
                <a:solidFill>
                  <a:srgbClr val="000000"/>
                </a:solidFill>
                <a:effectLst/>
                <a:latin typeface="Open Sans" panose="020B0606030504020204" pitchFamily="34" charset="0"/>
              </a:rPr>
              <a:t>, quis </a:t>
            </a:r>
            <a:r>
              <a:rPr lang="es-CL" b="0" i="0" dirty="0" err="1">
                <a:solidFill>
                  <a:srgbClr val="000000"/>
                </a:solidFill>
                <a:effectLst/>
                <a:latin typeface="Open Sans" panose="020B0606030504020204" pitchFamily="34" charset="0"/>
              </a:rPr>
              <a:t>nostrud</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exercitation</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ullamco</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laboris</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nisi</a:t>
            </a:r>
            <a:r>
              <a:rPr lang="es-CL" b="0" i="0" dirty="0">
                <a:solidFill>
                  <a:srgbClr val="000000"/>
                </a:solidFill>
                <a:effectLst/>
                <a:latin typeface="Open Sans" panose="020B0606030504020204" pitchFamily="34" charset="0"/>
              </a:rPr>
              <a:t> ut </a:t>
            </a:r>
            <a:r>
              <a:rPr lang="es-CL" b="0" i="0" dirty="0" err="1">
                <a:solidFill>
                  <a:srgbClr val="000000"/>
                </a:solidFill>
                <a:effectLst/>
                <a:latin typeface="Open Sans" panose="020B0606030504020204" pitchFamily="34" charset="0"/>
              </a:rPr>
              <a:t>aliquip</a:t>
            </a:r>
            <a:r>
              <a:rPr lang="es-CL" b="0" i="0" dirty="0">
                <a:solidFill>
                  <a:srgbClr val="000000"/>
                </a:solidFill>
                <a:effectLst/>
                <a:latin typeface="Open Sans" panose="020B0606030504020204" pitchFamily="34" charset="0"/>
              </a:rPr>
              <a:t> ex </a:t>
            </a:r>
            <a:r>
              <a:rPr lang="es-CL" b="0" i="0" dirty="0" err="1">
                <a:solidFill>
                  <a:srgbClr val="000000"/>
                </a:solidFill>
                <a:effectLst/>
                <a:latin typeface="Open Sans" panose="020B0606030504020204" pitchFamily="34" charset="0"/>
              </a:rPr>
              <a:t>ea</a:t>
            </a:r>
            <a:r>
              <a:rPr lang="es-CL" b="0" i="0" dirty="0">
                <a:solidFill>
                  <a:srgbClr val="000000"/>
                </a:solidFill>
                <a:effectLst/>
                <a:latin typeface="Open Sans" panose="020B0606030504020204" pitchFamily="34" charset="0"/>
              </a:rPr>
              <a:t> commodo </a:t>
            </a:r>
            <a:r>
              <a:rPr lang="es-CL" b="0" i="0" dirty="0" err="1">
                <a:solidFill>
                  <a:srgbClr val="000000"/>
                </a:solidFill>
                <a:effectLst/>
                <a:latin typeface="Open Sans" panose="020B0606030504020204" pitchFamily="34" charset="0"/>
              </a:rPr>
              <a:t>consequat</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Duis</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aute</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irure</a:t>
            </a:r>
            <a:r>
              <a:rPr lang="es-CL" b="0" i="0" dirty="0">
                <a:solidFill>
                  <a:srgbClr val="000000"/>
                </a:solidFill>
                <a:effectLst/>
                <a:latin typeface="Open Sans" panose="020B0606030504020204" pitchFamily="34" charset="0"/>
              </a:rPr>
              <a:t> dolor in </a:t>
            </a:r>
            <a:r>
              <a:rPr lang="es-CL" b="0" i="0" dirty="0" err="1">
                <a:solidFill>
                  <a:srgbClr val="000000"/>
                </a:solidFill>
                <a:effectLst/>
                <a:latin typeface="Open Sans" panose="020B0606030504020204" pitchFamily="34" charset="0"/>
              </a:rPr>
              <a:t>reprehenderit</a:t>
            </a:r>
            <a:r>
              <a:rPr lang="es-CL" b="0" i="0" dirty="0">
                <a:solidFill>
                  <a:srgbClr val="000000"/>
                </a:solidFill>
                <a:effectLst/>
                <a:latin typeface="Open Sans" panose="020B0606030504020204" pitchFamily="34" charset="0"/>
              </a:rPr>
              <a:t> in </a:t>
            </a:r>
            <a:r>
              <a:rPr lang="es-CL" b="0" i="0" dirty="0" err="1">
                <a:solidFill>
                  <a:srgbClr val="000000"/>
                </a:solidFill>
                <a:effectLst/>
                <a:latin typeface="Open Sans" panose="020B0606030504020204" pitchFamily="34" charset="0"/>
              </a:rPr>
              <a:t>voluptate</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velit</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esse</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cillum</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dolore</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eu</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fugiat</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nulla</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pariatur</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Excepteur</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sint</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occaecat</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cupidatat</a:t>
            </a:r>
            <a:r>
              <a:rPr lang="es-CL" b="0" i="0" dirty="0">
                <a:solidFill>
                  <a:srgbClr val="000000"/>
                </a:solidFill>
                <a:effectLst/>
                <a:latin typeface="Open Sans" panose="020B0606030504020204" pitchFamily="34" charset="0"/>
              </a:rPr>
              <a:t> non </a:t>
            </a:r>
            <a:r>
              <a:rPr lang="es-CL" b="0" i="0" dirty="0" err="1">
                <a:solidFill>
                  <a:srgbClr val="000000"/>
                </a:solidFill>
                <a:effectLst/>
                <a:latin typeface="Open Sans" panose="020B0606030504020204" pitchFamily="34" charset="0"/>
              </a:rPr>
              <a:t>proident</a:t>
            </a:r>
            <a:r>
              <a:rPr lang="es-CL" b="0" i="0" dirty="0">
                <a:solidFill>
                  <a:srgbClr val="000000"/>
                </a:solidFill>
                <a:effectLst/>
                <a:latin typeface="Open Sans" panose="020B0606030504020204" pitchFamily="34" charset="0"/>
              </a:rPr>
              <a:t>, sunt in culpa qui </a:t>
            </a:r>
            <a:r>
              <a:rPr lang="es-CL" b="0" i="0" dirty="0" err="1">
                <a:solidFill>
                  <a:srgbClr val="000000"/>
                </a:solidFill>
                <a:effectLst/>
                <a:latin typeface="Open Sans" panose="020B0606030504020204" pitchFamily="34" charset="0"/>
              </a:rPr>
              <a:t>officia</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deserunt</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mollit</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anim</a:t>
            </a:r>
            <a:r>
              <a:rPr lang="es-CL" b="0" i="0" dirty="0">
                <a:solidFill>
                  <a:srgbClr val="000000"/>
                </a:solidFill>
                <a:effectLst/>
                <a:latin typeface="Open Sans" panose="020B0606030504020204" pitchFamily="34" charset="0"/>
              </a:rPr>
              <a:t> id </a:t>
            </a:r>
            <a:r>
              <a:rPr lang="es-CL" b="0" i="0" dirty="0" err="1">
                <a:solidFill>
                  <a:srgbClr val="000000"/>
                </a:solidFill>
                <a:effectLst/>
                <a:latin typeface="Open Sans" panose="020B0606030504020204" pitchFamily="34" charset="0"/>
              </a:rPr>
              <a:t>est</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laborum</a:t>
            </a:r>
            <a:r>
              <a:rPr lang="es-CL" b="0" i="0" dirty="0">
                <a:solidFill>
                  <a:srgbClr val="000000"/>
                </a:solidFill>
                <a:effectLst/>
                <a:latin typeface="Open Sans" panose="020B0606030504020204" pitchFamily="34" charset="0"/>
              </a:rPr>
              <a:t>."</a:t>
            </a:r>
            <a:endParaRPr lang="es-ES" dirty="0"/>
          </a:p>
        </p:txBody>
      </p:sp>
    </p:spTree>
    <p:extLst>
      <p:ext uri="{BB962C8B-B14F-4D97-AF65-F5344CB8AC3E}">
        <p14:creationId xmlns:p14="http://schemas.microsoft.com/office/powerpoint/2010/main" val="31450424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Dos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8844280" cy="1047115"/>
          </a:xfrm>
        </p:spPr>
        <p:txBody>
          <a:bodyPr>
            <a:normAutofit/>
          </a:bodyPr>
          <a:lstStyle>
            <a:lvl1pPr>
              <a:defRPr sz="3600" b="1">
                <a:solidFill>
                  <a:schemeClr val="bg1"/>
                </a:solidFill>
                <a:effectLst>
                  <a:outerShdw blurRad="38100" dist="38100" dir="2700000" algn="tl">
                    <a:srgbClr val="000000">
                      <a:alpha val="43137"/>
                    </a:srgbClr>
                  </a:outerShdw>
                </a:effectLst>
                <a:latin typeface="Century Gothic" panose="020B0502020202020204" pitchFamily="34" charset="0"/>
              </a:defRPr>
            </a:lvl1pPr>
          </a:lstStyle>
          <a:p>
            <a:r>
              <a:rPr lang="es-ES" dirty="0"/>
              <a:t>Título o temática de la diapositiva</a:t>
            </a:r>
            <a:endParaRPr lang="en-US" dirty="0"/>
          </a:p>
        </p:txBody>
      </p:sp>
      <p:sp>
        <p:nvSpPr>
          <p:cNvPr id="5" name="Date Placeholder 4"/>
          <p:cNvSpPr>
            <a:spLocks noGrp="1"/>
          </p:cNvSpPr>
          <p:nvPr>
            <p:ph type="dt" sz="half" idx="10"/>
          </p:nvPr>
        </p:nvSpPr>
        <p:spPr/>
        <p:txBody>
          <a:bodyPr/>
          <a:lstStyle>
            <a:lvl1pPr>
              <a:defRPr>
                <a:latin typeface="Bierstadt" panose="020B0004020202020204" pitchFamily="34" charset="0"/>
              </a:defRPr>
            </a:lvl1pPr>
          </a:lstStyle>
          <a:p>
            <a:fld id="{77444007-AE69-4A6B-BFE9-5A40E34BA7C2}" type="datetimeFigureOut">
              <a:rPr lang="es-CL" smtClean="0"/>
              <a:pPr/>
              <a:t>17-08-23</a:t>
            </a:fld>
            <a:endParaRPr lang="es-CL" dirty="0"/>
          </a:p>
        </p:txBody>
      </p:sp>
      <p:sp>
        <p:nvSpPr>
          <p:cNvPr id="7" name="Slide Number Placeholder 6"/>
          <p:cNvSpPr>
            <a:spLocks noGrp="1"/>
          </p:cNvSpPr>
          <p:nvPr>
            <p:ph type="sldNum" sz="quarter" idx="12"/>
          </p:nvPr>
        </p:nvSpPr>
        <p:spPr/>
        <p:txBody>
          <a:bodyPr/>
          <a:lstStyle>
            <a:lvl1pPr>
              <a:defRPr>
                <a:latin typeface="Bierstadt" panose="020B0004020202020204" pitchFamily="34" charset="0"/>
              </a:defRPr>
            </a:lvl1pPr>
          </a:lstStyle>
          <a:p>
            <a:fld id="{242FC3E3-590C-40EC-B21E-44795DD0DE99}" type="slidenum">
              <a:rPr lang="es-CL" smtClean="0"/>
              <a:pPr/>
              <a:t>‹Nº›</a:t>
            </a:fld>
            <a:endParaRPr lang="es-CL" dirty="0"/>
          </a:p>
        </p:txBody>
      </p:sp>
      <p:sp>
        <p:nvSpPr>
          <p:cNvPr id="11" name="Text Placeholder 2">
            <a:extLst>
              <a:ext uri="{FF2B5EF4-FFF2-40B4-BE49-F238E27FC236}">
                <a16:creationId xmlns:a16="http://schemas.microsoft.com/office/drawing/2014/main" id="{F0475C98-5640-647E-47E1-A7D6D45076C4}"/>
              </a:ext>
            </a:extLst>
          </p:cNvPr>
          <p:cNvSpPr>
            <a:spLocks noGrp="1"/>
          </p:cNvSpPr>
          <p:nvPr>
            <p:ph type="body" idx="14" hasCustomPrompt="1"/>
          </p:nvPr>
        </p:nvSpPr>
        <p:spPr>
          <a:xfrm>
            <a:off x="6096000" y="1844040"/>
            <a:ext cx="5284470" cy="510857"/>
          </a:xfrm>
        </p:spPr>
        <p:txBody>
          <a:bodyPr>
            <a:noAutofit/>
          </a:bodyPr>
          <a:lstStyle>
            <a:lvl1pPr marL="0" indent="0">
              <a:buNone/>
              <a:defRPr sz="2400" b="0">
                <a:solidFill>
                  <a:schemeClr val="tx1">
                    <a:lumMod val="75000"/>
                    <a:lumOff val="25000"/>
                  </a:schemeClr>
                </a:solidFill>
                <a:latin typeface="Abadi" panose="020B06040201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Subtítulo de la diapositiva</a:t>
            </a:r>
          </a:p>
        </p:txBody>
      </p:sp>
      <p:sp>
        <p:nvSpPr>
          <p:cNvPr id="12" name="Text Placeholder 2">
            <a:extLst>
              <a:ext uri="{FF2B5EF4-FFF2-40B4-BE49-F238E27FC236}">
                <a16:creationId xmlns:a16="http://schemas.microsoft.com/office/drawing/2014/main" id="{35A52BC3-6F1F-039E-26EF-07FDB373071D}"/>
              </a:ext>
            </a:extLst>
          </p:cNvPr>
          <p:cNvSpPr>
            <a:spLocks noGrp="1"/>
          </p:cNvSpPr>
          <p:nvPr>
            <p:ph type="body" idx="15" hasCustomPrompt="1"/>
          </p:nvPr>
        </p:nvSpPr>
        <p:spPr>
          <a:xfrm>
            <a:off x="6096000" y="2775108"/>
            <a:ext cx="5284470" cy="3296126"/>
          </a:xfrm>
        </p:spPr>
        <p:txBody>
          <a:bodyPr>
            <a:noAutofit/>
          </a:bodyPr>
          <a:lstStyle>
            <a:lvl1pPr marL="0" indent="0">
              <a:buNone/>
              <a:defRPr sz="2000" b="1">
                <a:solidFill>
                  <a:schemeClr val="tx1">
                    <a:lumMod val="75000"/>
                    <a:lumOff val="25000"/>
                  </a:schemeClr>
                </a:solidFill>
                <a:latin typeface="Century" panose="02040604050505020304"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algn="just"/>
            <a:r>
              <a:rPr lang="es-CL" b="0" i="0" dirty="0">
                <a:solidFill>
                  <a:srgbClr val="000000"/>
                </a:solidFill>
                <a:effectLst/>
                <a:latin typeface="Bierstadt" panose="020B0004020202020204" pitchFamily="34" charset="0"/>
              </a:rPr>
              <a:t>"</a:t>
            </a:r>
            <a:r>
              <a:rPr lang="es-CL" b="0" i="0" dirty="0" err="1">
                <a:solidFill>
                  <a:srgbClr val="000000"/>
                </a:solidFill>
                <a:effectLst/>
                <a:latin typeface="Bierstadt" panose="020B0004020202020204" pitchFamily="34" charset="0"/>
              </a:rPr>
              <a:t>Lorem</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ipsum</a:t>
            </a:r>
            <a:r>
              <a:rPr lang="es-CL" b="0" i="0" dirty="0">
                <a:solidFill>
                  <a:srgbClr val="000000"/>
                </a:solidFill>
                <a:effectLst/>
                <a:latin typeface="Bierstadt" panose="020B0004020202020204" pitchFamily="34" charset="0"/>
              </a:rPr>
              <a:t> dolor </a:t>
            </a:r>
            <a:r>
              <a:rPr lang="es-CL" b="0" i="0" dirty="0" err="1">
                <a:solidFill>
                  <a:srgbClr val="000000"/>
                </a:solidFill>
                <a:effectLst/>
                <a:latin typeface="Bierstadt" panose="020B0004020202020204" pitchFamily="34" charset="0"/>
              </a:rPr>
              <a:t>sit</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amet</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consectetur</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adipiscing</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elit</a:t>
            </a:r>
            <a:r>
              <a:rPr lang="es-CL" b="0" i="0" dirty="0">
                <a:solidFill>
                  <a:srgbClr val="000000"/>
                </a:solidFill>
                <a:effectLst/>
                <a:latin typeface="Bierstadt" panose="020B0004020202020204" pitchFamily="34" charset="0"/>
              </a:rPr>
              <a:t>, sed do </a:t>
            </a:r>
            <a:r>
              <a:rPr lang="es-CL" b="0" i="0" dirty="0" err="1">
                <a:solidFill>
                  <a:srgbClr val="000000"/>
                </a:solidFill>
                <a:effectLst/>
                <a:latin typeface="Bierstadt" panose="020B0004020202020204" pitchFamily="34" charset="0"/>
              </a:rPr>
              <a:t>eiusmod</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tempor</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incididunt</a:t>
            </a:r>
            <a:r>
              <a:rPr lang="es-CL" b="0" i="0" dirty="0">
                <a:solidFill>
                  <a:srgbClr val="000000"/>
                </a:solidFill>
                <a:effectLst/>
                <a:latin typeface="Bierstadt" panose="020B0004020202020204" pitchFamily="34" charset="0"/>
              </a:rPr>
              <a:t> ut labore et </a:t>
            </a:r>
            <a:r>
              <a:rPr lang="es-CL" b="0" i="0" dirty="0" err="1">
                <a:solidFill>
                  <a:srgbClr val="000000"/>
                </a:solidFill>
                <a:effectLst/>
                <a:latin typeface="Bierstadt" panose="020B0004020202020204" pitchFamily="34" charset="0"/>
              </a:rPr>
              <a:t>dolore</a:t>
            </a:r>
            <a:r>
              <a:rPr lang="es-CL" b="0" i="0" dirty="0">
                <a:solidFill>
                  <a:srgbClr val="000000"/>
                </a:solidFill>
                <a:effectLst/>
                <a:latin typeface="Bierstadt" panose="020B0004020202020204" pitchFamily="34" charset="0"/>
              </a:rPr>
              <a:t> magna </a:t>
            </a:r>
            <a:r>
              <a:rPr lang="es-CL" b="0" i="0" dirty="0" err="1">
                <a:solidFill>
                  <a:srgbClr val="000000"/>
                </a:solidFill>
                <a:effectLst/>
                <a:latin typeface="Bierstadt" panose="020B0004020202020204" pitchFamily="34" charset="0"/>
              </a:rPr>
              <a:t>aliqua</a:t>
            </a:r>
            <a:r>
              <a:rPr lang="es-CL" b="0" i="0" dirty="0">
                <a:solidFill>
                  <a:srgbClr val="000000"/>
                </a:solidFill>
                <a:effectLst/>
                <a:latin typeface="Bierstadt" panose="020B0004020202020204" pitchFamily="34" charset="0"/>
              </a:rPr>
              <a:t>. Ut </a:t>
            </a:r>
            <a:r>
              <a:rPr lang="es-CL" b="0" i="0" dirty="0" err="1">
                <a:solidFill>
                  <a:srgbClr val="000000"/>
                </a:solidFill>
                <a:effectLst/>
                <a:latin typeface="Bierstadt" panose="020B0004020202020204" pitchFamily="34" charset="0"/>
              </a:rPr>
              <a:t>enim</a:t>
            </a:r>
            <a:r>
              <a:rPr lang="es-CL" b="0" i="0" dirty="0">
                <a:solidFill>
                  <a:srgbClr val="000000"/>
                </a:solidFill>
                <a:effectLst/>
                <a:latin typeface="Bierstadt" panose="020B0004020202020204" pitchFamily="34" charset="0"/>
              </a:rPr>
              <a:t> ad </a:t>
            </a:r>
            <a:r>
              <a:rPr lang="es-CL" b="0" i="0" dirty="0" err="1">
                <a:solidFill>
                  <a:srgbClr val="000000"/>
                </a:solidFill>
                <a:effectLst/>
                <a:latin typeface="Bierstadt" panose="020B0004020202020204" pitchFamily="34" charset="0"/>
              </a:rPr>
              <a:t>minim</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veniam</a:t>
            </a:r>
            <a:r>
              <a:rPr lang="es-CL" b="0" i="0" dirty="0">
                <a:solidFill>
                  <a:srgbClr val="000000"/>
                </a:solidFill>
                <a:effectLst/>
                <a:latin typeface="Bierstadt" panose="020B0004020202020204" pitchFamily="34" charset="0"/>
              </a:rPr>
              <a:t>, quis </a:t>
            </a:r>
            <a:r>
              <a:rPr lang="es-CL" b="0" i="0" dirty="0" err="1">
                <a:solidFill>
                  <a:srgbClr val="000000"/>
                </a:solidFill>
                <a:effectLst/>
                <a:latin typeface="Bierstadt" panose="020B0004020202020204" pitchFamily="34" charset="0"/>
              </a:rPr>
              <a:t>nostrud</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exercitation</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ullamco</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laboris</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nisi</a:t>
            </a:r>
            <a:r>
              <a:rPr lang="es-CL" b="0" i="0" dirty="0">
                <a:solidFill>
                  <a:srgbClr val="000000"/>
                </a:solidFill>
                <a:effectLst/>
                <a:latin typeface="Bierstadt" panose="020B0004020202020204" pitchFamily="34" charset="0"/>
              </a:rPr>
              <a:t> ut </a:t>
            </a:r>
            <a:r>
              <a:rPr lang="es-CL" b="0" i="0" dirty="0" err="1">
                <a:solidFill>
                  <a:srgbClr val="000000"/>
                </a:solidFill>
                <a:effectLst/>
                <a:latin typeface="Bierstadt" panose="020B0004020202020204" pitchFamily="34" charset="0"/>
              </a:rPr>
              <a:t>aliquip</a:t>
            </a:r>
            <a:r>
              <a:rPr lang="es-CL" b="0" i="0" dirty="0">
                <a:solidFill>
                  <a:srgbClr val="000000"/>
                </a:solidFill>
                <a:effectLst/>
                <a:latin typeface="Bierstadt" panose="020B0004020202020204" pitchFamily="34" charset="0"/>
              </a:rPr>
              <a:t> ex </a:t>
            </a:r>
            <a:r>
              <a:rPr lang="es-CL" b="0" i="0" dirty="0" err="1">
                <a:solidFill>
                  <a:srgbClr val="000000"/>
                </a:solidFill>
                <a:effectLst/>
                <a:latin typeface="Bierstadt" panose="020B0004020202020204" pitchFamily="34" charset="0"/>
              </a:rPr>
              <a:t>ea</a:t>
            </a:r>
            <a:r>
              <a:rPr lang="es-CL" b="0" i="0" dirty="0">
                <a:solidFill>
                  <a:srgbClr val="000000"/>
                </a:solidFill>
                <a:effectLst/>
                <a:latin typeface="Bierstadt" panose="020B0004020202020204" pitchFamily="34" charset="0"/>
              </a:rPr>
              <a:t> commodo </a:t>
            </a:r>
            <a:r>
              <a:rPr lang="es-CL" b="0" i="0" dirty="0" err="1">
                <a:solidFill>
                  <a:srgbClr val="000000"/>
                </a:solidFill>
                <a:effectLst/>
                <a:latin typeface="Bierstadt" panose="020B0004020202020204" pitchFamily="34" charset="0"/>
              </a:rPr>
              <a:t>consequat</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Duis</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aute</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irure</a:t>
            </a:r>
            <a:r>
              <a:rPr lang="es-CL" b="0" i="0" dirty="0">
                <a:solidFill>
                  <a:srgbClr val="000000"/>
                </a:solidFill>
                <a:effectLst/>
                <a:latin typeface="Bierstadt" panose="020B0004020202020204" pitchFamily="34" charset="0"/>
              </a:rPr>
              <a:t> dolor in </a:t>
            </a:r>
            <a:r>
              <a:rPr lang="es-CL" b="0" i="0" dirty="0" err="1">
                <a:solidFill>
                  <a:srgbClr val="000000"/>
                </a:solidFill>
                <a:effectLst/>
                <a:latin typeface="Bierstadt" panose="020B0004020202020204" pitchFamily="34" charset="0"/>
              </a:rPr>
              <a:t>reprehenderit</a:t>
            </a:r>
            <a:r>
              <a:rPr lang="es-CL" b="0" i="0" dirty="0">
                <a:solidFill>
                  <a:srgbClr val="000000"/>
                </a:solidFill>
                <a:effectLst/>
                <a:latin typeface="Bierstadt" panose="020B0004020202020204" pitchFamily="34" charset="0"/>
              </a:rPr>
              <a:t> in </a:t>
            </a:r>
            <a:r>
              <a:rPr lang="es-CL" b="0" i="0" dirty="0" err="1">
                <a:solidFill>
                  <a:srgbClr val="000000"/>
                </a:solidFill>
                <a:effectLst/>
                <a:latin typeface="Bierstadt" panose="020B0004020202020204" pitchFamily="34" charset="0"/>
              </a:rPr>
              <a:t>voluptate</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velit</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esse</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cillum</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dolore</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eu</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fugiat</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nulla</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pariatur</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Excepteur</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sint</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occaecat</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cupidatat</a:t>
            </a:r>
            <a:r>
              <a:rPr lang="es-CL" b="0" i="0" dirty="0">
                <a:solidFill>
                  <a:srgbClr val="000000"/>
                </a:solidFill>
                <a:effectLst/>
                <a:latin typeface="Bierstadt" panose="020B0004020202020204" pitchFamily="34" charset="0"/>
              </a:rPr>
              <a:t> non </a:t>
            </a:r>
            <a:r>
              <a:rPr lang="es-CL" b="0" i="0" dirty="0" err="1">
                <a:solidFill>
                  <a:srgbClr val="000000"/>
                </a:solidFill>
                <a:effectLst/>
                <a:latin typeface="Bierstadt" panose="020B0004020202020204" pitchFamily="34" charset="0"/>
              </a:rPr>
              <a:t>proident</a:t>
            </a:r>
            <a:r>
              <a:rPr lang="es-CL" b="0" i="0" dirty="0">
                <a:solidFill>
                  <a:srgbClr val="000000"/>
                </a:solidFill>
                <a:effectLst/>
                <a:latin typeface="Bierstadt" panose="020B0004020202020204" pitchFamily="34" charset="0"/>
              </a:rPr>
              <a:t>, sunt in culpa qui </a:t>
            </a:r>
            <a:r>
              <a:rPr lang="es-CL" b="0" i="0" dirty="0" err="1">
                <a:solidFill>
                  <a:srgbClr val="000000"/>
                </a:solidFill>
                <a:effectLst/>
                <a:latin typeface="Bierstadt" panose="020B0004020202020204" pitchFamily="34" charset="0"/>
              </a:rPr>
              <a:t>officia</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deserunt</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mollit</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anim</a:t>
            </a:r>
            <a:r>
              <a:rPr lang="es-CL" b="0" i="0" dirty="0">
                <a:solidFill>
                  <a:srgbClr val="000000"/>
                </a:solidFill>
                <a:effectLst/>
                <a:latin typeface="Bierstadt" panose="020B0004020202020204" pitchFamily="34" charset="0"/>
              </a:rPr>
              <a:t> id </a:t>
            </a:r>
            <a:r>
              <a:rPr lang="es-CL" b="0" i="0" dirty="0" err="1">
                <a:solidFill>
                  <a:srgbClr val="000000"/>
                </a:solidFill>
                <a:effectLst/>
                <a:latin typeface="Bierstadt" panose="020B0004020202020204" pitchFamily="34" charset="0"/>
              </a:rPr>
              <a:t>est</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laborum</a:t>
            </a:r>
            <a:r>
              <a:rPr lang="es-CL" b="0" i="0" dirty="0">
                <a:solidFill>
                  <a:srgbClr val="000000"/>
                </a:solidFill>
                <a:effectLst/>
                <a:latin typeface="Bierstadt" panose="020B0004020202020204" pitchFamily="34" charset="0"/>
              </a:rPr>
              <a:t>."</a:t>
            </a:r>
            <a:endParaRPr lang="es-CL" dirty="0">
              <a:latin typeface="Bierstadt" panose="020B0004020202020204" pitchFamily="34" charset="0"/>
            </a:endParaRPr>
          </a:p>
        </p:txBody>
      </p:sp>
      <p:sp>
        <p:nvSpPr>
          <p:cNvPr id="13" name="Marcador de posición de imagen 10">
            <a:extLst>
              <a:ext uri="{FF2B5EF4-FFF2-40B4-BE49-F238E27FC236}">
                <a16:creationId xmlns:a16="http://schemas.microsoft.com/office/drawing/2014/main" id="{96ECE70F-1E8B-23AD-5BAC-B18BD53F8B30}"/>
              </a:ext>
            </a:extLst>
          </p:cNvPr>
          <p:cNvSpPr>
            <a:spLocks noGrp="1"/>
          </p:cNvSpPr>
          <p:nvPr>
            <p:ph type="pic" sz="quarter" idx="16"/>
          </p:nvPr>
        </p:nvSpPr>
        <p:spPr>
          <a:xfrm>
            <a:off x="801688" y="1844040"/>
            <a:ext cx="4572952" cy="4227194"/>
          </a:xfrm>
        </p:spPr>
        <p:txBody>
          <a:bodyPr/>
          <a:lstStyle/>
          <a:p>
            <a:endParaRPr lang="es-CL" dirty="0"/>
          </a:p>
        </p:txBody>
      </p:sp>
    </p:spTree>
    <p:extLst>
      <p:ext uri="{BB962C8B-B14F-4D97-AF65-F5344CB8AC3E}">
        <p14:creationId xmlns:p14="http://schemas.microsoft.com/office/powerpoint/2010/main" val="1796087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s-MX"/>
              <a:t>Haz clic para modificar el estilo de título del patrón</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77444007-AE69-4A6B-BFE9-5A40E34BA7C2}" type="datetimeFigureOut">
              <a:rPr lang="es-CL" smtClean="0"/>
              <a:t>17-08-23</a:t>
            </a:fld>
            <a:endParaRPr lang="es-CL"/>
          </a:p>
        </p:txBody>
      </p:sp>
      <p:sp>
        <p:nvSpPr>
          <p:cNvPr id="5" name="Footer Placeholder 4"/>
          <p:cNvSpPr>
            <a:spLocks noGrp="1"/>
          </p:cNvSpPr>
          <p:nvPr>
            <p:ph type="ftr" sz="quarter" idx="11"/>
          </p:nvPr>
        </p:nvSpPr>
        <p:spPr>
          <a:xfrm>
            <a:off x="685800" y="381001"/>
            <a:ext cx="6991492" cy="364065"/>
          </a:xfrm>
        </p:spPr>
        <p:txBody>
          <a:bodyPr/>
          <a:lstStyle/>
          <a:p>
            <a:endParaRPr lang="es-CL"/>
          </a:p>
        </p:txBody>
      </p:sp>
      <p:sp>
        <p:nvSpPr>
          <p:cNvPr id="6" name="Slide Number Placeholder 5"/>
          <p:cNvSpPr>
            <a:spLocks noGrp="1"/>
          </p:cNvSpPr>
          <p:nvPr>
            <p:ph type="sldNum" sz="quarter" idx="12"/>
          </p:nvPr>
        </p:nvSpPr>
        <p:spPr>
          <a:xfrm>
            <a:off x="10862452" y="381000"/>
            <a:ext cx="643748" cy="365125"/>
          </a:xfrm>
        </p:spPr>
        <p:txBody>
          <a:bodyPr/>
          <a:lstStyle/>
          <a:p>
            <a:fld id="{242FC3E3-590C-40EC-B21E-44795DD0DE99}" type="slidenum">
              <a:rPr lang="es-CL" smtClean="0"/>
              <a:t>‹Nº›</a:t>
            </a:fld>
            <a:endParaRPr lang="es-CL"/>
          </a:p>
        </p:txBody>
      </p:sp>
    </p:spTree>
    <p:extLst>
      <p:ext uri="{BB962C8B-B14F-4D97-AF65-F5344CB8AC3E}">
        <p14:creationId xmlns:p14="http://schemas.microsoft.com/office/powerpoint/2010/main" val="1079295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Date Placeholder 4"/>
          <p:cNvSpPr>
            <a:spLocks noGrp="1"/>
          </p:cNvSpPr>
          <p:nvPr>
            <p:ph type="dt" sz="half" idx="10"/>
          </p:nvPr>
        </p:nvSpPr>
        <p:spPr/>
        <p:txBody>
          <a:bodyPr/>
          <a:lstStyle/>
          <a:p>
            <a:fld id="{77444007-AE69-4A6B-BFE9-5A40E34BA7C2}" type="datetimeFigureOut">
              <a:rPr lang="es-CL" smtClean="0"/>
              <a:t>17-08-23</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242FC3E3-590C-40EC-B21E-44795DD0DE99}" type="slidenum">
              <a:rPr lang="es-CL" smtClean="0"/>
              <a:t>‹Nº›</a:t>
            </a:fld>
            <a:endParaRPr lang="es-CL"/>
          </a:p>
        </p:txBody>
      </p:sp>
    </p:spTree>
    <p:extLst>
      <p:ext uri="{BB962C8B-B14F-4D97-AF65-F5344CB8AC3E}">
        <p14:creationId xmlns:p14="http://schemas.microsoft.com/office/powerpoint/2010/main" val="1288758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s-MX"/>
              <a:t>Haz clic para modificar el estilo de título del patrón</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Content Placeholder 3"/>
          <p:cNvSpPr>
            <a:spLocks noGrp="1"/>
          </p:cNvSpPr>
          <p:nvPr>
            <p:ph sz="half" idx="2"/>
          </p:nvPr>
        </p:nvSpPr>
        <p:spPr>
          <a:xfrm>
            <a:off x="685800" y="3132666"/>
            <a:ext cx="5311775" cy="3086019"/>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Content Placeholder 5"/>
          <p:cNvSpPr>
            <a:spLocks noGrp="1"/>
          </p:cNvSpPr>
          <p:nvPr>
            <p:ph sz="quarter" idx="4"/>
          </p:nvPr>
        </p:nvSpPr>
        <p:spPr>
          <a:xfrm>
            <a:off x="6172200" y="3132666"/>
            <a:ext cx="5334000" cy="3086019"/>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7" name="Date Placeholder 6"/>
          <p:cNvSpPr>
            <a:spLocks noGrp="1"/>
          </p:cNvSpPr>
          <p:nvPr>
            <p:ph type="dt" sz="half" idx="10"/>
          </p:nvPr>
        </p:nvSpPr>
        <p:spPr/>
        <p:txBody>
          <a:bodyPr/>
          <a:lstStyle/>
          <a:p>
            <a:fld id="{77444007-AE69-4A6B-BFE9-5A40E34BA7C2}" type="datetimeFigureOut">
              <a:rPr lang="es-CL" smtClean="0"/>
              <a:t>17-08-23</a:t>
            </a:fld>
            <a:endParaRPr lang="es-CL"/>
          </a:p>
        </p:txBody>
      </p:sp>
      <p:sp>
        <p:nvSpPr>
          <p:cNvPr id="8" name="Footer Placeholder 7"/>
          <p:cNvSpPr>
            <a:spLocks noGrp="1"/>
          </p:cNvSpPr>
          <p:nvPr>
            <p:ph type="ftr" sz="quarter" idx="11"/>
          </p:nvPr>
        </p:nvSpPr>
        <p:spPr/>
        <p:txBody>
          <a:bodyPr/>
          <a:lstStyle/>
          <a:p>
            <a:endParaRPr lang="es-CL"/>
          </a:p>
        </p:txBody>
      </p:sp>
      <p:sp>
        <p:nvSpPr>
          <p:cNvPr id="9" name="Slide Number Placeholder 8"/>
          <p:cNvSpPr>
            <a:spLocks noGrp="1"/>
          </p:cNvSpPr>
          <p:nvPr>
            <p:ph type="sldNum" sz="quarter" idx="12"/>
          </p:nvPr>
        </p:nvSpPr>
        <p:spPr/>
        <p:txBody>
          <a:bodyPr/>
          <a:lstStyle/>
          <a:p>
            <a:fld id="{242FC3E3-590C-40EC-B21E-44795DD0DE99}" type="slidenum">
              <a:rPr lang="es-CL" smtClean="0"/>
              <a:t>‹Nº›</a:t>
            </a:fld>
            <a:endParaRPr lang="es-CL"/>
          </a:p>
        </p:txBody>
      </p:sp>
    </p:spTree>
    <p:extLst>
      <p:ext uri="{BB962C8B-B14F-4D97-AF65-F5344CB8AC3E}">
        <p14:creationId xmlns:p14="http://schemas.microsoft.com/office/powerpoint/2010/main" val="2972231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Date Placeholder 2"/>
          <p:cNvSpPr>
            <a:spLocks noGrp="1"/>
          </p:cNvSpPr>
          <p:nvPr>
            <p:ph type="dt" sz="half" idx="10"/>
          </p:nvPr>
        </p:nvSpPr>
        <p:spPr/>
        <p:txBody>
          <a:bodyPr/>
          <a:lstStyle/>
          <a:p>
            <a:fld id="{77444007-AE69-4A6B-BFE9-5A40E34BA7C2}" type="datetimeFigureOut">
              <a:rPr lang="es-CL" smtClean="0"/>
              <a:t>17-08-23</a:t>
            </a:fld>
            <a:endParaRPr lang="es-CL"/>
          </a:p>
        </p:txBody>
      </p:sp>
      <p:sp>
        <p:nvSpPr>
          <p:cNvPr id="4" name="Footer Placeholder 3"/>
          <p:cNvSpPr>
            <a:spLocks noGrp="1"/>
          </p:cNvSpPr>
          <p:nvPr>
            <p:ph type="ftr" sz="quarter" idx="11"/>
          </p:nvPr>
        </p:nvSpPr>
        <p:spPr/>
        <p:txBody>
          <a:bodyPr/>
          <a:lstStyle/>
          <a:p>
            <a:endParaRPr lang="es-CL"/>
          </a:p>
        </p:txBody>
      </p:sp>
      <p:sp>
        <p:nvSpPr>
          <p:cNvPr id="5" name="Slide Number Placeholder 4"/>
          <p:cNvSpPr>
            <a:spLocks noGrp="1"/>
          </p:cNvSpPr>
          <p:nvPr>
            <p:ph type="sldNum" sz="quarter" idx="12"/>
          </p:nvPr>
        </p:nvSpPr>
        <p:spPr/>
        <p:txBody>
          <a:bodyPr/>
          <a:lstStyle/>
          <a:p>
            <a:fld id="{242FC3E3-590C-40EC-B21E-44795DD0DE99}" type="slidenum">
              <a:rPr lang="es-CL" smtClean="0"/>
              <a:t>‹Nº›</a:t>
            </a:fld>
            <a:endParaRPr lang="es-CL"/>
          </a:p>
        </p:txBody>
      </p:sp>
    </p:spTree>
    <p:extLst>
      <p:ext uri="{BB962C8B-B14F-4D97-AF65-F5344CB8AC3E}">
        <p14:creationId xmlns:p14="http://schemas.microsoft.com/office/powerpoint/2010/main" val="1642458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444007-AE69-4A6B-BFE9-5A40E34BA7C2}" type="datetimeFigureOut">
              <a:rPr lang="es-CL" smtClean="0"/>
              <a:t>17-08-23</a:t>
            </a:fld>
            <a:endParaRPr lang="es-CL"/>
          </a:p>
        </p:txBody>
      </p:sp>
      <p:sp>
        <p:nvSpPr>
          <p:cNvPr id="3" name="Footer Placeholder 2"/>
          <p:cNvSpPr>
            <a:spLocks noGrp="1"/>
          </p:cNvSpPr>
          <p:nvPr>
            <p:ph type="ftr" sz="quarter" idx="11"/>
          </p:nvPr>
        </p:nvSpPr>
        <p:spPr/>
        <p:txBody>
          <a:bodyPr/>
          <a:lstStyle/>
          <a:p>
            <a:endParaRPr lang="es-CL"/>
          </a:p>
        </p:txBody>
      </p:sp>
      <p:sp>
        <p:nvSpPr>
          <p:cNvPr id="4" name="Slide Number Placeholder 3"/>
          <p:cNvSpPr>
            <a:spLocks noGrp="1"/>
          </p:cNvSpPr>
          <p:nvPr>
            <p:ph type="sldNum" sz="quarter" idx="12"/>
          </p:nvPr>
        </p:nvSpPr>
        <p:spPr/>
        <p:txBody>
          <a:bodyPr/>
          <a:lstStyle/>
          <a:p>
            <a:fld id="{242FC3E3-590C-40EC-B21E-44795DD0DE99}" type="slidenum">
              <a:rPr lang="es-CL" smtClean="0"/>
              <a:t>‹Nº›</a:t>
            </a:fld>
            <a:endParaRPr lang="es-CL"/>
          </a:p>
        </p:txBody>
      </p:sp>
    </p:spTree>
    <p:extLst>
      <p:ext uri="{BB962C8B-B14F-4D97-AF65-F5344CB8AC3E}">
        <p14:creationId xmlns:p14="http://schemas.microsoft.com/office/powerpoint/2010/main" val="2767762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s-MX"/>
              <a:t>Haz clic para modificar el estilo de título del patrón</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77444007-AE69-4A6B-BFE9-5A40E34BA7C2}" type="datetimeFigureOut">
              <a:rPr lang="es-CL" smtClean="0"/>
              <a:t>17-08-23</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242FC3E3-590C-40EC-B21E-44795DD0DE99}" type="slidenum">
              <a:rPr lang="es-CL" smtClean="0"/>
              <a:t>‹Nº›</a:t>
            </a:fld>
            <a:endParaRPr lang="es-CL"/>
          </a:p>
        </p:txBody>
      </p:sp>
    </p:spTree>
    <p:extLst>
      <p:ext uri="{BB962C8B-B14F-4D97-AF65-F5344CB8AC3E}">
        <p14:creationId xmlns:p14="http://schemas.microsoft.com/office/powerpoint/2010/main" val="3962599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s-MX"/>
              <a:t>Haz clic para modificar el estilo de título del patrón</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MX"/>
              <a:t>Haz clic en el icono para agregar una imagen</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77444007-AE69-4A6B-BFE9-5A40E34BA7C2}" type="datetimeFigureOut">
              <a:rPr lang="es-CL" smtClean="0"/>
              <a:t>17-08-23</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242FC3E3-590C-40EC-B21E-44795DD0DE99}" type="slidenum">
              <a:rPr lang="es-CL" smtClean="0"/>
              <a:t>‹Nº›</a:t>
            </a:fld>
            <a:endParaRPr lang="es-CL"/>
          </a:p>
        </p:txBody>
      </p:sp>
    </p:spTree>
    <p:extLst>
      <p:ext uri="{BB962C8B-B14F-4D97-AF65-F5344CB8AC3E}">
        <p14:creationId xmlns:p14="http://schemas.microsoft.com/office/powerpoint/2010/main" val="478578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s-MX"/>
              <a:t>Haz clic para modificar el estilo de título del patrón</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77444007-AE69-4A6B-BFE9-5A40E34BA7C2}" type="datetimeFigureOut">
              <a:rPr lang="es-CL" smtClean="0"/>
              <a:t>17-08-23</a:t>
            </a:fld>
            <a:endParaRPr lang="es-CL"/>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s-CL"/>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242FC3E3-590C-40EC-B21E-44795DD0DE99}" type="slidenum">
              <a:rPr lang="es-CL" smtClean="0"/>
              <a:t>‹Nº›</a:t>
            </a:fld>
            <a:endParaRPr lang="es-CL"/>
          </a:p>
        </p:txBody>
      </p:sp>
    </p:spTree>
    <p:extLst>
      <p:ext uri="{BB962C8B-B14F-4D97-AF65-F5344CB8AC3E}">
        <p14:creationId xmlns:p14="http://schemas.microsoft.com/office/powerpoint/2010/main" val="4183413828"/>
      </p:ext>
    </p:extLst>
  </p:cSld>
  <p:clrMap bg1="lt1" tx1="dk1" bg2="lt2" tx2="dk2" accent1="accent1" accent2="accent2" accent3="accent3" accent4="accent4" accent5="accent5" accent6="accent6" hlink="hlink" folHlink="folHlink"/>
  <p:sldLayoutIdLst>
    <p:sldLayoutId id="2147484103" r:id="rId1"/>
    <p:sldLayoutId id="2147484104" r:id="rId2"/>
    <p:sldLayoutId id="2147484105" r:id="rId3"/>
    <p:sldLayoutId id="2147484106" r:id="rId4"/>
    <p:sldLayoutId id="2147484107" r:id="rId5"/>
    <p:sldLayoutId id="2147484108" r:id="rId6"/>
    <p:sldLayoutId id="2147484109" r:id="rId7"/>
    <p:sldLayoutId id="2147484110" r:id="rId8"/>
    <p:sldLayoutId id="2147484111" r:id="rId9"/>
    <p:sldLayoutId id="2147484112" r:id="rId10"/>
    <p:sldLayoutId id="2147484113" r:id="rId11"/>
    <p:sldLayoutId id="2147484114" r:id="rId12"/>
    <p:sldLayoutId id="2147484115" r:id="rId13"/>
    <p:sldLayoutId id="2147484116" r:id="rId14"/>
    <p:sldLayoutId id="2147484117" r:id="rId15"/>
    <p:sldLayoutId id="2147484118" r:id="rId16"/>
    <p:sldLayoutId id="2147484119" r:id="rId17"/>
    <p:sldLayoutId id="2147484120" r:id="rId18"/>
    <p:sldLayoutId id="2147484121" r:id="rId19"/>
    <p:sldLayoutId id="2147484122" r:id="rId20"/>
    <p:sldLayoutId id="2147484123" r:id="rId21"/>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7.png"/><Relationship Id="rId1" Type="http://schemas.openxmlformats.org/officeDocument/2006/relationships/slideLayout" Target="../slideLayouts/slideLayout2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8.xml.rels><?xml version="1.0" encoding="UTF-8" standalone="yes"?>
<Relationships xmlns="http://schemas.openxmlformats.org/package/2006/relationships"><Relationship Id="rId2" Type="http://schemas.openxmlformats.org/officeDocument/2006/relationships/hyperlink" Target="https://edudiferencial.cl/diagnosticos/" TargetMode="Externa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8.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19.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19.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0.pn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45F8D0-C310-FE53-8EAA-2BD1832C95D0}"/>
              </a:ext>
            </a:extLst>
          </p:cNvPr>
          <p:cNvPicPr>
            <a:picLocks noChangeAspect="1"/>
          </p:cNvPicPr>
          <p:nvPr/>
        </p:nvPicPr>
        <p:blipFill rotWithShape="1">
          <a:blip r:embed="rId2">
            <a:alphaModFix amt="35000"/>
          </a:blip>
          <a:srcRect r="-1" b="24998"/>
          <a:stretch/>
        </p:blipFill>
        <p:spPr>
          <a:xfrm>
            <a:off x="19965" y="-2"/>
            <a:ext cx="12191695" cy="6858000"/>
          </a:xfrm>
          <a:prstGeom prst="rect">
            <a:avLst/>
          </a:prstGeom>
        </p:spPr>
      </p:pic>
      <p:sp>
        <p:nvSpPr>
          <p:cNvPr id="2" name="Título 1">
            <a:extLst>
              <a:ext uri="{FF2B5EF4-FFF2-40B4-BE49-F238E27FC236}">
                <a16:creationId xmlns:a16="http://schemas.microsoft.com/office/drawing/2014/main" id="{72BA1ACB-41F7-4C37-5E9D-F091FBDB3471}"/>
              </a:ext>
            </a:extLst>
          </p:cNvPr>
          <p:cNvSpPr>
            <a:spLocks noGrp="1"/>
          </p:cNvSpPr>
          <p:nvPr>
            <p:ph type="ctrTitle"/>
          </p:nvPr>
        </p:nvSpPr>
        <p:spPr>
          <a:xfrm>
            <a:off x="2451093" y="3040912"/>
            <a:ext cx="6619632" cy="1889935"/>
          </a:xfrm>
        </p:spPr>
        <p:txBody>
          <a:bodyPr>
            <a:noAutofit/>
          </a:bodyPr>
          <a:lstStyle/>
          <a:p>
            <a:r>
              <a:rPr lang="es-ES" sz="3200" dirty="0"/>
              <a:t>Fundamentos para una Educación Inclusiva - normativa vigente en torno a la inclusión en el aula.</a:t>
            </a:r>
            <a:endParaRPr lang="es-CL" sz="3200" dirty="0"/>
          </a:p>
        </p:txBody>
      </p:sp>
      <p:sp>
        <p:nvSpPr>
          <p:cNvPr id="3" name="Subtítulo 2">
            <a:extLst>
              <a:ext uri="{FF2B5EF4-FFF2-40B4-BE49-F238E27FC236}">
                <a16:creationId xmlns:a16="http://schemas.microsoft.com/office/drawing/2014/main" id="{A8FB42B6-0051-C222-778E-521C87514B18}"/>
              </a:ext>
            </a:extLst>
          </p:cNvPr>
          <p:cNvSpPr>
            <a:spLocks noGrp="1"/>
          </p:cNvSpPr>
          <p:nvPr>
            <p:ph type="subTitle" idx="1"/>
          </p:nvPr>
        </p:nvSpPr>
        <p:spPr>
          <a:xfrm>
            <a:off x="2451093" y="2056135"/>
            <a:ext cx="5676648" cy="3536591"/>
          </a:xfrm>
        </p:spPr>
        <p:txBody>
          <a:bodyPr>
            <a:normAutofit/>
          </a:bodyPr>
          <a:lstStyle/>
          <a:p>
            <a:r>
              <a:rPr lang="es-MX" dirty="0"/>
              <a:t>Desarrollo de habilidades lingüísticas en el contexto de la neurodiversidad</a:t>
            </a:r>
          </a:p>
          <a:p>
            <a:endParaRPr lang="es-MX" sz="2000" dirty="0"/>
          </a:p>
          <a:p>
            <a:endParaRPr lang="es-MX" dirty="0"/>
          </a:p>
          <a:p>
            <a:endParaRPr lang="es-MX" sz="2000" dirty="0"/>
          </a:p>
          <a:p>
            <a:endParaRPr lang="es-MX" dirty="0"/>
          </a:p>
          <a:p>
            <a:endParaRPr lang="es-MX" dirty="0"/>
          </a:p>
          <a:p>
            <a:endParaRPr lang="es-MX" dirty="0"/>
          </a:p>
          <a:p>
            <a:r>
              <a:rPr lang="es-MX" sz="2000" dirty="0"/>
              <a:t>Profesor: Felipe Clavo E.</a:t>
            </a:r>
            <a:endParaRPr lang="es-CL" sz="2000" dirty="0"/>
          </a:p>
        </p:txBody>
      </p:sp>
    </p:spTree>
    <p:extLst>
      <p:ext uri="{BB962C8B-B14F-4D97-AF65-F5344CB8AC3E}">
        <p14:creationId xmlns:p14="http://schemas.microsoft.com/office/powerpoint/2010/main" val="325391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2000"/>
                                  </p:stCondLst>
                                  <p:iterate type="lt">
                                    <p:tmPct val="10000"/>
                                  </p:iterate>
                                  <p:childTnLst>
                                    <p:set>
                                      <p:cBhvr>
                                        <p:cTn id="11" dur="1" fill="hold">
                                          <p:stCondLst>
                                            <p:cond delay="0"/>
                                          </p:stCondLst>
                                        </p:cTn>
                                        <p:tgtEl>
                                          <p:spTgt spid="3">
                                            <p:txEl>
                                              <p:pRg st="7" end="7"/>
                                            </p:txEl>
                                          </p:spTgt>
                                        </p:tgtEl>
                                        <p:attrNameLst>
                                          <p:attrName>style.visibility</p:attrName>
                                        </p:attrNameLst>
                                      </p:cBhvr>
                                      <p:to>
                                        <p:strVal val="visible"/>
                                      </p:to>
                                    </p:set>
                                    <p:animEffect transition="in" filter="fade">
                                      <p:cBhvr>
                                        <p:cTn id="12" dur="400"/>
                                        <p:tgtEl>
                                          <p:spTgt spid="3">
                                            <p:txEl>
                                              <p:pRg st="7" end="7"/>
                                            </p:txEl>
                                          </p:spTgt>
                                        </p:tgtEl>
                                      </p:cBhvr>
                                    </p:animEffect>
                                  </p:childTnLst>
                                </p:cTn>
                              </p:par>
                              <p:par>
                                <p:cTn id="13" presetID="10" presetClass="entr" presetSubtype="0" fill="hold" grpId="0" nodeType="withEffect">
                                  <p:stCondLst>
                                    <p:cond delay="1000"/>
                                  </p:stCondLst>
                                  <p:iterate type="lt">
                                    <p:tmPct val="10000"/>
                                  </p:iterate>
                                  <p:childTnLst>
                                    <p:set>
                                      <p:cBhvr>
                                        <p:cTn id="14" dur="1" fill="hold">
                                          <p:stCondLst>
                                            <p:cond delay="0"/>
                                          </p:stCondLst>
                                        </p:cTn>
                                        <p:tgtEl>
                                          <p:spTgt spid="2"/>
                                        </p:tgtEl>
                                        <p:attrNameLst>
                                          <p:attrName>style.visibility</p:attrName>
                                        </p:attrNameLst>
                                      </p:cBhvr>
                                      <p:to>
                                        <p:strVal val="visible"/>
                                      </p:to>
                                    </p:set>
                                    <p:animEffect transition="in" filter="fade">
                                      <p:cBhvr>
                                        <p:cTn id="15"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27CFA59E-3A4E-D753-8191-846E3A5D7AC3}"/>
              </a:ext>
            </a:extLst>
          </p:cNvPr>
          <p:cNvSpPr>
            <a:spLocks noGrp="1"/>
          </p:cNvSpPr>
          <p:nvPr>
            <p:ph type="body" idx="1"/>
          </p:nvPr>
        </p:nvSpPr>
        <p:spPr>
          <a:xfrm>
            <a:off x="4094046" y="70340"/>
            <a:ext cx="4003907" cy="763429"/>
          </a:xfrm>
        </p:spPr>
        <p:txBody>
          <a:bodyPr/>
          <a:lstStyle/>
          <a:p>
            <a:r>
              <a:rPr lang="es-CL" dirty="0"/>
              <a:t>Neurodiversidad</a:t>
            </a:r>
          </a:p>
        </p:txBody>
      </p:sp>
      <p:sp>
        <p:nvSpPr>
          <p:cNvPr id="4" name="Marcador de texto 3">
            <a:extLst>
              <a:ext uri="{FF2B5EF4-FFF2-40B4-BE49-F238E27FC236}">
                <a16:creationId xmlns:a16="http://schemas.microsoft.com/office/drawing/2014/main" id="{208A90CC-A205-1BDD-FFAD-67B9A757FF5A}"/>
              </a:ext>
            </a:extLst>
          </p:cNvPr>
          <p:cNvSpPr>
            <a:spLocks noGrp="1"/>
          </p:cNvSpPr>
          <p:nvPr>
            <p:ph type="body" idx="13"/>
          </p:nvPr>
        </p:nvSpPr>
        <p:spPr>
          <a:xfrm>
            <a:off x="811530" y="810453"/>
            <a:ext cx="5284470" cy="5977207"/>
          </a:xfrm>
        </p:spPr>
        <p:txBody>
          <a:bodyPr/>
          <a:lstStyle/>
          <a:p>
            <a:pPr algn="just"/>
            <a:r>
              <a:rPr lang="es-CL" sz="1800" dirty="0">
                <a:effectLst/>
                <a:latin typeface="TimesNewRomanPSMT"/>
              </a:rPr>
              <a:t>“es un término basado en el autismo y en variedad de afecciones como: la dispraxia, dislexia, trastorno de déficit de atención, hiperactividad, espectro autista y síndrome de Tourette”  </a:t>
            </a:r>
          </a:p>
          <a:p>
            <a:r>
              <a:rPr lang="es-CL" sz="1800" dirty="0">
                <a:latin typeface="TimesNewRomanPSMT"/>
              </a:rPr>
              <a:t>		</a:t>
            </a:r>
            <a:r>
              <a:rPr lang="es-CL" sz="1800" dirty="0">
                <a:effectLst/>
                <a:latin typeface="TimesNewRomanPSMT"/>
              </a:rPr>
              <a:t>(Martínez y Martínez, 2022)</a:t>
            </a:r>
          </a:p>
          <a:p>
            <a:endParaRPr lang="es-CL" sz="1800" dirty="0">
              <a:effectLst/>
              <a:latin typeface="TimesNewRomanPSMT"/>
            </a:endParaRPr>
          </a:p>
          <a:p>
            <a:pPr algn="just"/>
            <a:r>
              <a:rPr lang="es-CL" sz="1800" dirty="0">
                <a:latin typeface="TimesNewRomanPSMT"/>
              </a:rPr>
              <a:t>“En pocas palabras, el término refleja las muchas y variadas diferencias en el funcionamiento del cerebro de las personas. No hay una forma “correcta” o “incorrecta”. En cambio, existe una gran variedad de formas en que las personas perciben y responden al mundo, y estas diferencias deben ser aceptadas.” (</a:t>
            </a:r>
          </a:p>
          <a:p>
            <a:pPr algn="just"/>
            <a:r>
              <a:rPr lang="es-CL" sz="1800" dirty="0">
                <a:latin typeface="TimesNewRomanPSMT"/>
              </a:rPr>
              <a:t>				Miller, 2023)</a:t>
            </a:r>
          </a:p>
          <a:p>
            <a:endParaRPr lang="es-CL" sz="1800" dirty="0">
              <a:latin typeface="TimesNewRomanPSMT"/>
            </a:endParaRPr>
          </a:p>
          <a:p>
            <a:pPr algn="just"/>
            <a:r>
              <a:rPr lang="es-CL" sz="1800" dirty="0">
                <a:latin typeface="TimesNewRomanPSMT"/>
              </a:rPr>
              <a:t>“(…) existe literatura que no distingue entre los referentes de discapacidad y neurodiversidad. Otros autores difieren de emplear estas dos representaciones como un mismo referente.”</a:t>
            </a:r>
          </a:p>
          <a:p>
            <a:pPr algn="just"/>
            <a:r>
              <a:rPr lang="es-CL" sz="1800" dirty="0">
                <a:latin typeface="TimesNewRomanPSMT"/>
              </a:rPr>
              <a:t>			        (Llerena, 2022)</a:t>
            </a:r>
          </a:p>
          <a:p>
            <a:endParaRPr lang="es-CL" sz="1800" dirty="0">
              <a:effectLst/>
              <a:latin typeface="TimesNewRomanPSMT"/>
            </a:endParaRPr>
          </a:p>
          <a:p>
            <a:endParaRPr lang="es-CL" sz="1800" dirty="0">
              <a:latin typeface="TimesNewRomanPSMT"/>
            </a:endParaRPr>
          </a:p>
          <a:p>
            <a:endParaRPr lang="es-CL" sz="1800" dirty="0">
              <a:effectLst/>
              <a:latin typeface="TimesNewRomanPSMT"/>
            </a:endParaRPr>
          </a:p>
          <a:p>
            <a:endParaRPr lang="es-CL" sz="1800" dirty="0">
              <a:latin typeface="TimesNewRomanPSMT"/>
            </a:endParaRPr>
          </a:p>
          <a:p>
            <a:endParaRPr lang="es-CL" sz="1800" dirty="0">
              <a:effectLst/>
              <a:latin typeface="TimesNewRomanPSMT"/>
            </a:endParaRPr>
          </a:p>
          <a:p>
            <a:endParaRPr lang="es-CL" dirty="0"/>
          </a:p>
        </p:txBody>
      </p:sp>
      <p:pic>
        <p:nvPicPr>
          <p:cNvPr id="1026" name="Picture 2" descr="La neurodiversidad y el cambio de paradigma en el autismo">
            <a:extLst>
              <a:ext uri="{FF2B5EF4-FFF2-40B4-BE49-F238E27FC236}">
                <a16:creationId xmlns:a16="http://schemas.microsoft.com/office/drawing/2014/main" id="{B76C46DC-D602-3A64-DDC1-522B927A7B2C}"/>
              </a:ext>
            </a:extLst>
          </p:cNvPr>
          <p:cNvPicPr>
            <a:picLocks noGrp="1" noChangeAspect="1" noChangeArrowheads="1"/>
          </p:cNvPicPr>
          <p:nvPr>
            <p:ph type="pic" sz="quarter" idx="15"/>
          </p:nvPr>
        </p:nvPicPr>
        <p:blipFill>
          <a:blip r:embed="rId2">
            <a:extLst>
              <a:ext uri="{28A0092B-C50C-407E-A947-70E740481C1C}">
                <a14:useLocalDpi xmlns:a14="http://schemas.microsoft.com/office/drawing/2010/main" val="0"/>
              </a:ext>
            </a:extLst>
          </a:blip>
          <a:srcRect l="21116" r="2111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3568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blinds(horizontal)">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blinds(horizontal)">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blinds(horizontal)">
                                      <p:cBhvr>
                                        <p:cTn id="27" dur="500"/>
                                        <p:tgtEl>
                                          <p:spTgt spid="4">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blinds(horizontal)">
                                      <p:cBhvr>
                                        <p:cTn id="3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7AAACC8D-75FB-1766-D222-771698F7469A}"/>
              </a:ext>
            </a:extLst>
          </p:cNvPr>
          <p:cNvSpPr>
            <a:spLocks noGrp="1"/>
          </p:cNvSpPr>
          <p:nvPr>
            <p:ph type="body" idx="1"/>
          </p:nvPr>
        </p:nvSpPr>
        <p:spPr>
          <a:xfrm>
            <a:off x="628650" y="1140373"/>
            <a:ext cx="5284470" cy="763429"/>
          </a:xfrm>
        </p:spPr>
        <p:txBody>
          <a:bodyPr>
            <a:normAutofit fontScale="85000" lnSpcReduction="20000"/>
          </a:bodyPr>
          <a:lstStyle/>
          <a:p>
            <a:pPr algn="ctr"/>
            <a:r>
              <a:rPr lang="es-CL" dirty="0"/>
              <a:t>El paradigma de la Neurodiversidad</a:t>
            </a:r>
          </a:p>
        </p:txBody>
      </p:sp>
      <p:sp>
        <p:nvSpPr>
          <p:cNvPr id="4" name="Marcador de texto 3">
            <a:extLst>
              <a:ext uri="{FF2B5EF4-FFF2-40B4-BE49-F238E27FC236}">
                <a16:creationId xmlns:a16="http://schemas.microsoft.com/office/drawing/2014/main" id="{B1E985FE-45E5-4905-2806-890E5D43E5BD}"/>
              </a:ext>
            </a:extLst>
          </p:cNvPr>
          <p:cNvSpPr>
            <a:spLocks noGrp="1"/>
          </p:cNvSpPr>
          <p:nvPr>
            <p:ph type="body" idx="13"/>
          </p:nvPr>
        </p:nvSpPr>
        <p:spPr>
          <a:xfrm>
            <a:off x="239437" y="2276602"/>
            <a:ext cx="5556451" cy="1831170"/>
          </a:xfrm>
        </p:spPr>
        <p:txBody>
          <a:bodyPr/>
          <a:lstStyle/>
          <a:p>
            <a:pPr algn="just"/>
            <a:r>
              <a:rPr lang="es-CL" sz="1800" dirty="0">
                <a:effectLst/>
                <a:latin typeface="TimesNewRomanPSMT"/>
              </a:rPr>
              <a:t>“(…)se basa en la naturalización de la variación humana diversidad humana valiosa, y que la idea de normalidad, salud, o un estilo correcto de funcionamiento neurocognitivo es una </a:t>
            </a:r>
            <a:r>
              <a:rPr lang="es-CL" sz="1800" dirty="0" err="1">
                <a:effectLst/>
                <a:latin typeface="TimesNewRomanPSMT"/>
              </a:rPr>
              <a:t>ficción</a:t>
            </a:r>
            <a:r>
              <a:rPr lang="es-CL" sz="1800" dirty="0">
                <a:effectLst/>
                <a:latin typeface="TimesNewRomanPSMT"/>
              </a:rPr>
              <a:t> culturalmente construida, no </a:t>
            </a:r>
            <a:r>
              <a:rPr lang="es-CL" sz="1800" dirty="0" err="1">
                <a:effectLst/>
                <a:latin typeface="TimesNewRomanPSMT"/>
              </a:rPr>
              <a:t>más</a:t>
            </a:r>
            <a:r>
              <a:rPr lang="es-CL" sz="1800" dirty="0">
                <a:effectLst/>
                <a:latin typeface="TimesNewRomanPSMT"/>
              </a:rPr>
              <a:t> valida que la idea de que hay una etnicidad, </a:t>
            </a:r>
            <a:r>
              <a:rPr lang="es-CL" sz="1800" dirty="0" err="1">
                <a:effectLst/>
                <a:latin typeface="TimesNewRomanPSMT"/>
              </a:rPr>
              <a:t>género</a:t>
            </a:r>
            <a:r>
              <a:rPr lang="es-CL" sz="1800" dirty="0">
                <a:effectLst/>
                <a:latin typeface="TimesNewRomanPSMT"/>
              </a:rPr>
              <a:t> o cultura “normal” o “correcta” ”</a:t>
            </a:r>
            <a:endParaRPr lang="es-CL" dirty="0"/>
          </a:p>
          <a:p>
            <a:endParaRPr lang="es-CL" dirty="0"/>
          </a:p>
        </p:txBody>
      </p:sp>
      <p:sp>
        <p:nvSpPr>
          <p:cNvPr id="8" name="Marcador de texto 1">
            <a:extLst>
              <a:ext uri="{FF2B5EF4-FFF2-40B4-BE49-F238E27FC236}">
                <a16:creationId xmlns:a16="http://schemas.microsoft.com/office/drawing/2014/main" id="{C4169FFD-8E5E-0A18-92AF-278BCF2C577A}"/>
              </a:ext>
            </a:extLst>
          </p:cNvPr>
          <p:cNvSpPr txBox="1">
            <a:spLocks/>
          </p:cNvSpPr>
          <p:nvPr/>
        </p:nvSpPr>
        <p:spPr>
          <a:xfrm>
            <a:off x="6281518" y="1231813"/>
            <a:ext cx="5284470" cy="763429"/>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tx1"/>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s-CL" dirty="0"/>
              <a:t>El movimiento de la Neurodiversidad</a:t>
            </a:r>
          </a:p>
        </p:txBody>
      </p:sp>
      <p:sp>
        <p:nvSpPr>
          <p:cNvPr id="9" name="Marcador de texto 3">
            <a:extLst>
              <a:ext uri="{FF2B5EF4-FFF2-40B4-BE49-F238E27FC236}">
                <a16:creationId xmlns:a16="http://schemas.microsoft.com/office/drawing/2014/main" id="{7A029909-011A-5322-EDC6-3C4297AA32A5}"/>
              </a:ext>
            </a:extLst>
          </p:cNvPr>
          <p:cNvSpPr txBox="1">
            <a:spLocks/>
          </p:cNvSpPr>
          <p:nvPr/>
        </p:nvSpPr>
        <p:spPr>
          <a:xfrm>
            <a:off x="6281518" y="2254414"/>
            <a:ext cx="5284470" cy="234917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tx1">
                    <a:lumMod val="75000"/>
                    <a:lumOff val="25000"/>
                  </a:schemeClr>
                </a:solidFill>
                <a:latin typeface="Century" panose="02040604050505020304" pitchFamily="18"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just"/>
            <a:r>
              <a:rPr lang="es-CL" sz="1800" dirty="0">
                <a:effectLst/>
                <a:latin typeface="TimesNewRomanPSMT"/>
              </a:rPr>
              <a:t>“(…) toma como base al concepto en sí del paradigma para realizar una praxis social a favor de los derechos e igualdad para la comunidad neurodivergente y </a:t>
            </a:r>
            <a:r>
              <a:rPr lang="es-CL" sz="1800" dirty="0" err="1">
                <a:effectLst/>
                <a:latin typeface="TimesNewRomanPSMT"/>
              </a:rPr>
              <a:t>neurominoritaria</a:t>
            </a:r>
            <a:r>
              <a:rPr lang="es-CL" sz="1800" dirty="0">
                <a:effectLst/>
                <a:latin typeface="TimesNewRomanPSMT"/>
              </a:rPr>
              <a:t>, fomentar el respeto y sea escuchada la opinión de este grupo luchando contra el fondo la sociedad que continua percibiendo que gran parte del problema se localiza en la persona, lo cual continua perpetuando la </a:t>
            </a:r>
            <a:r>
              <a:rPr lang="es-CL" sz="1800" dirty="0" err="1">
                <a:effectLst/>
                <a:latin typeface="TimesNewRomanPSMT"/>
              </a:rPr>
              <a:t>estigmatización</a:t>
            </a:r>
            <a:r>
              <a:rPr lang="es-CL" sz="1800" dirty="0">
                <a:effectLst/>
                <a:latin typeface="TimesNewRomanPSMT"/>
              </a:rPr>
              <a:t> de este colectivo” </a:t>
            </a:r>
            <a:endParaRPr lang="es-CL" sz="1400" dirty="0"/>
          </a:p>
          <a:p>
            <a:endParaRPr lang="es-CL" sz="1600" dirty="0"/>
          </a:p>
          <a:p>
            <a:endParaRPr lang="es-CL" dirty="0"/>
          </a:p>
          <a:p>
            <a:endParaRPr lang="es-CL" dirty="0"/>
          </a:p>
        </p:txBody>
      </p:sp>
      <p:pic>
        <p:nvPicPr>
          <p:cNvPr id="1026" name="Picture 2" descr="Qué es la neurodiversidad? - Movimiento Social ⋆ Por Magda Montero">
            <a:extLst>
              <a:ext uri="{FF2B5EF4-FFF2-40B4-BE49-F238E27FC236}">
                <a16:creationId xmlns:a16="http://schemas.microsoft.com/office/drawing/2014/main" id="{2156B9C6-7404-5C13-8E2B-74925E9109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5703" y="4631721"/>
            <a:ext cx="3195404" cy="21312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sicología y pedagogía: ¿QUÉ ENTENDEMOS POR “PEDAGOGÍA DE LA DIVERSIDAD”?">
            <a:extLst>
              <a:ext uri="{FF2B5EF4-FFF2-40B4-BE49-F238E27FC236}">
                <a16:creationId xmlns:a16="http://schemas.microsoft.com/office/drawing/2014/main" id="{86ECF241-7D26-5027-AFE7-261D105A54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1598" y="4056509"/>
            <a:ext cx="3314700" cy="269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1384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1028"/>
                                        </p:tgtEl>
                                        <p:attrNameLst>
                                          <p:attrName>style.visibility</p:attrName>
                                        </p:attrNameLst>
                                      </p:cBhvr>
                                      <p:to>
                                        <p:strVal val="visible"/>
                                      </p:to>
                                    </p:set>
                                    <p:animEffect transition="in" filter="checkerboard(across)">
                                      <p:cBhvr>
                                        <p:cTn id="11" dur="500"/>
                                        <p:tgtEl>
                                          <p:spTgt spid="1028"/>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par>
                          <p:cTn id="17" fill="hold">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dissolve">
                                      <p:cBhvr>
                                        <p:cTn id="20" dur="500"/>
                                        <p:tgtEl>
                                          <p:spTgt spid="9"/>
                                        </p:tgtEl>
                                      </p:cBhvr>
                                    </p:animEffect>
                                  </p:childTnLst>
                                </p:cTn>
                              </p:par>
                            </p:childTnLst>
                          </p:cTn>
                        </p:par>
                        <p:par>
                          <p:cTn id="21" fill="hold">
                            <p:stCondLst>
                              <p:cond delay="1000"/>
                            </p:stCondLst>
                            <p:childTnLst>
                              <p:par>
                                <p:cTn id="22" presetID="16" presetClass="entr" presetSubtype="37" fill="hold" nodeType="after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barn(outVertical)">
                                      <p:cBhvr>
                                        <p:cTn id="2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FFC9FA-85B9-08C3-93D8-7B811C05F345}"/>
              </a:ext>
            </a:extLst>
          </p:cNvPr>
          <p:cNvSpPr>
            <a:spLocks noGrp="1"/>
          </p:cNvSpPr>
          <p:nvPr>
            <p:ph type="title"/>
          </p:nvPr>
        </p:nvSpPr>
        <p:spPr>
          <a:xfrm>
            <a:off x="676275" y="85725"/>
            <a:ext cx="10678160" cy="1325563"/>
          </a:xfrm>
        </p:spPr>
        <p:txBody>
          <a:bodyPr/>
          <a:lstStyle/>
          <a:p>
            <a:r>
              <a:rPr lang="es-CL" dirty="0">
                <a:solidFill>
                  <a:schemeClr val="tx1"/>
                </a:solidFill>
              </a:rPr>
              <a:t>Hacia la Inclusión.</a:t>
            </a:r>
          </a:p>
        </p:txBody>
      </p:sp>
      <p:sp>
        <p:nvSpPr>
          <p:cNvPr id="3" name="Marcador de texto 2">
            <a:extLst>
              <a:ext uri="{FF2B5EF4-FFF2-40B4-BE49-F238E27FC236}">
                <a16:creationId xmlns:a16="http://schemas.microsoft.com/office/drawing/2014/main" id="{F7F4EE00-1B2E-D755-FA4F-C194EE620E3B}"/>
              </a:ext>
            </a:extLst>
          </p:cNvPr>
          <p:cNvSpPr>
            <a:spLocks noGrp="1"/>
          </p:cNvSpPr>
          <p:nvPr>
            <p:ph type="body" sz="quarter" idx="13"/>
          </p:nvPr>
        </p:nvSpPr>
        <p:spPr>
          <a:xfrm>
            <a:off x="676275" y="3850672"/>
            <a:ext cx="10677525" cy="1101725"/>
          </a:xfrm>
        </p:spPr>
        <p:txBody>
          <a:bodyPr/>
          <a:lstStyle/>
          <a:p>
            <a:r>
              <a:rPr lang="es-CL" sz="1800" dirty="0">
                <a:effectLst/>
                <a:latin typeface="Tahoma" panose="020B0604030504040204" pitchFamily="34" charset="0"/>
              </a:rPr>
              <a:t>“Un </a:t>
            </a:r>
            <a:r>
              <a:rPr lang="es-CL" sz="1800" dirty="0">
                <a:solidFill>
                  <a:srgbClr val="7030A0"/>
                </a:solidFill>
                <a:effectLst/>
                <a:latin typeface="Tahoma" panose="020B0604030504040204" pitchFamily="34" charset="0"/>
              </a:rPr>
              <a:t>Enfoque Dilemático </a:t>
            </a:r>
            <a:r>
              <a:rPr lang="es-CL" sz="1800" dirty="0">
                <a:effectLst/>
                <a:latin typeface="Tahoma" panose="020B0604030504040204" pitchFamily="34" charset="0"/>
              </a:rPr>
              <a:t>para afrontar las dificultades de buscar la inclusión en el campo de la discapacidad que se construye minuciosamente mediante la reconsideración de los marcos de referencia legales, políticos y filosóficos (…)” (161)</a:t>
            </a:r>
          </a:p>
          <a:p>
            <a:endParaRPr lang="es-CL" sz="1800" dirty="0">
              <a:latin typeface="Tahoma" panose="020B0604030504040204" pitchFamily="34" charset="0"/>
            </a:endParaRPr>
          </a:p>
          <a:p>
            <a:endParaRPr lang="es-CL" sz="1800" dirty="0">
              <a:latin typeface="Tahoma" panose="020B0604030504040204" pitchFamily="34" charset="0"/>
            </a:endParaRPr>
          </a:p>
          <a:p>
            <a:endParaRPr lang="es-CL" dirty="0"/>
          </a:p>
          <a:p>
            <a:endParaRPr lang="es-CL" dirty="0"/>
          </a:p>
        </p:txBody>
      </p:sp>
      <p:pic>
        <p:nvPicPr>
          <p:cNvPr id="2050" name="Picture 2" descr="Peligro Ilustraciones Stock, Vectores, Y Clipart – (1,101,913 Ilustraciones  Stock)">
            <a:extLst>
              <a:ext uri="{FF2B5EF4-FFF2-40B4-BE49-F238E27FC236}">
                <a16:creationId xmlns:a16="http://schemas.microsoft.com/office/drawing/2014/main" id="{922C5163-0E5B-CB05-88A8-AC16DCF5AC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288" y="1707232"/>
            <a:ext cx="2041451" cy="144432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Diagrama 3">
            <a:extLst>
              <a:ext uri="{FF2B5EF4-FFF2-40B4-BE49-F238E27FC236}">
                <a16:creationId xmlns:a16="http://schemas.microsoft.com/office/drawing/2014/main" id="{4C68678D-539A-7521-850D-98FA98B1D2A4}"/>
              </a:ext>
            </a:extLst>
          </p:cNvPr>
          <p:cNvGraphicFramePr/>
          <p:nvPr>
            <p:extLst>
              <p:ext uri="{D42A27DB-BD31-4B8C-83A1-F6EECF244321}">
                <p14:modId xmlns:p14="http://schemas.microsoft.com/office/powerpoint/2010/main" val="3447526836"/>
              </p:ext>
            </p:extLst>
          </p:nvPr>
        </p:nvGraphicFramePr>
        <p:xfrm>
          <a:off x="3532187" y="471488"/>
          <a:ext cx="5568950" cy="36951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uadroTexto 4">
            <a:extLst>
              <a:ext uri="{FF2B5EF4-FFF2-40B4-BE49-F238E27FC236}">
                <a16:creationId xmlns:a16="http://schemas.microsoft.com/office/drawing/2014/main" id="{69762B57-D669-9752-4A62-194313002FA1}"/>
              </a:ext>
            </a:extLst>
          </p:cNvPr>
          <p:cNvSpPr txBox="1"/>
          <p:nvPr/>
        </p:nvSpPr>
        <p:spPr>
          <a:xfrm>
            <a:off x="5629275" y="3327573"/>
            <a:ext cx="1652587" cy="369332"/>
          </a:xfrm>
          <a:prstGeom prst="rect">
            <a:avLst/>
          </a:prstGeom>
          <a:noFill/>
        </p:spPr>
        <p:txBody>
          <a:bodyPr wrap="square" rtlCol="0">
            <a:spAutoFit/>
          </a:bodyPr>
          <a:lstStyle/>
          <a:p>
            <a:r>
              <a:rPr lang="es-CL" dirty="0"/>
              <a:t>(</a:t>
            </a:r>
            <a:r>
              <a:rPr lang="es-CL" dirty="0" err="1"/>
              <a:t>Slee</a:t>
            </a:r>
            <a:r>
              <a:rPr lang="es-CL" dirty="0"/>
              <a:t>, 2011)</a:t>
            </a:r>
          </a:p>
        </p:txBody>
      </p:sp>
      <p:sp>
        <p:nvSpPr>
          <p:cNvPr id="6" name="Marcador de texto 2">
            <a:extLst>
              <a:ext uri="{FF2B5EF4-FFF2-40B4-BE49-F238E27FC236}">
                <a16:creationId xmlns:a16="http://schemas.microsoft.com/office/drawing/2014/main" id="{7CE3E498-BCA6-2C2A-F4EB-88A7682930D6}"/>
              </a:ext>
            </a:extLst>
          </p:cNvPr>
          <p:cNvSpPr txBox="1">
            <a:spLocks/>
          </p:cNvSpPr>
          <p:nvPr/>
        </p:nvSpPr>
        <p:spPr>
          <a:xfrm>
            <a:off x="676274" y="5106164"/>
            <a:ext cx="10677525" cy="1101725"/>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r>
              <a:rPr lang="es-CL" sz="1800" dirty="0">
                <a:latin typeface="Tahoma" panose="020B0604030504040204" pitchFamily="34" charset="0"/>
              </a:rPr>
              <a:t>“La diferencia no solo se considera natural, sino que se promueve como valor educativo y social. Por tanto, los beneficiarios de la inclusión no son solo las personas a las que hayamos considerado dignas de ingresar a la escuela” (163)</a:t>
            </a:r>
          </a:p>
          <a:p>
            <a:endParaRPr lang="es-CL" sz="1800" dirty="0">
              <a:latin typeface="Tahoma" panose="020B0604030504040204" pitchFamily="34" charset="0"/>
            </a:endParaRPr>
          </a:p>
          <a:p>
            <a:endParaRPr lang="es-CL" sz="1800" dirty="0">
              <a:latin typeface="Tahoma" panose="020B0604030504040204" pitchFamily="34" charset="0"/>
            </a:endParaRPr>
          </a:p>
          <a:p>
            <a:endParaRPr lang="es-CL" dirty="0"/>
          </a:p>
          <a:p>
            <a:endParaRPr lang="es-CL" dirty="0"/>
          </a:p>
        </p:txBody>
      </p:sp>
    </p:spTree>
    <p:extLst>
      <p:ext uri="{BB962C8B-B14F-4D97-AF65-F5344CB8AC3E}">
        <p14:creationId xmlns:p14="http://schemas.microsoft.com/office/powerpoint/2010/main" val="1511366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dissolv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 calcmode="lin" valueType="num">
                                      <p:cBhvr additive="base">
                                        <p:cTn id="20"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grpId="0"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 calcmode="lin" valueType="num">
                                      <p:cBhvr additive="base">
                                        <p:cTn id="26" dur="500"/>
                                        <p:tgtEl>
                                          <p:spTgt spid="6">
                                            <p:txEl>
                                              <p:pRg st="0" end="0"/>
                                            </p:txEl>
                                          </p:spTgt>
                                        </p:tgtEl>
                                        <p:attrNameLst>
                                          <p:attrName>ppt_y</p:attrName>
                                        </p:attrNameLst>
                                      </p:cBhvr>
                                      <p:tavLst>
                                        <p:tav tm="0">
                                          <p:val>
                                            <p:strVal val="#ppt_y+#ppt_h*1.125000"/>
                                          </p:val>
                                        </p:tav>
                                        <p:tav tm="100000">
                                          <p:val>
                                            <p:strVal val="#ppt_y"/>
                                          </p:val>
                                        </p:tav>
                                      </p:tavLst>
                                    </p:anim>
                                    <p:animEffect transition="in" filter="wipe(up)">
                                      <p:cBhvr>
                                        <p:cTn id="2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4" grpId="0">
        <p:bldAsOne/>
      </p:bldGraphic>
      <p:bldP spid="5" grpId="0"/>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7AAACC8D-75FB-1766-D222-771698F7469A}"/>
              </a:ext>
            </a:extLst>
          </p:cNvPr>
          <p:cNvSpPr>
            <a:spLocks noGrp="1"/>
          </p:cNvSpPr>
          <p:nvPr>
            <p:ph type="body" idx="1"/>
          </p:nvPr>
        </p:nvSpPr>
        <p:spPr>
          <a:xfrm>
            <a:off x="3878580" y="456546"/>
            <a:ext cx="8313420" cy="1157057"/>
          </a:xfrm>
        </p:spPr>
        <p:txBody>
          <a:bodyPr>
            <a:normAutofit/>
          </a:bodyPr>
          <a:lstStyle/>
          <a:p>
            <a:pPr algn="ctr"/>
            <a:r>
              <a:rPr lang="es-CL" dirty="0"/>
              <a:t>De la Integración a la Inclusión.</a:t>
            </a:r>
          </a:p>
        </p:txBody>
      </p:sp>
      <p:graphicFrame>
        <p:nvGraphicFramePr>
          <p:cNvPr id="10" name="Diagrama 9">
            <a:extLst>
              <a:ext uri="{FF2B5EF4-FFF2-40B4-BE49-F238E27FC236}">
                <a16:creationId xmlns:a16="http://schemas.microsoft.com/office/drawing/2014/main" id="{5A55BFA0-807E-9A1F-4331-600BE4A27A23}"/>
              </a:ext>
            </a:extLst>
          </p:cNvPr>
          <p:cNvGraphicFramePr/>
          <p:nvPr>
            <p:extLst>
              <p:ext uri="{D42A27DB-BD31-4B8C-83A1-F6EECF244321}">
                <p14:modId xmlns:p14="http://schemas.microsoft.com/office/powerpoint/2010/main" val="586633450"/>
              </p:ext>
            </p:extLst>
          </p:nvPr>
        </p:nvGraphicFramePr>
        <p:xfrm>
          <a:off x="0" y="1211156"/>
          <a:ext cx="11718388" cy="5105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2" name="Picture 4" descr="Asignaturas pendientes. 50 años de educación en España | IES POETA PACO  MOLLÁ">
            <a:extLst>
              <a:ext uri="{FF2B5EF4-FFF2-40B4-BE49-F238E27FC236}">
                <a16:creationId xmlns:a16="http://schemas.microsoft.com/office/drawing/2014/main" id="{F6E5F162-9AFB-3C02-3C03-D564978D29B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0057" y="233094"/>
            <a:ext cx="3175000" cy="256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6464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0">
                                            <p:graphicEl>
                                              <a:dgm id="{4D884F23-7B2A-B64A-AFC3-D29B2E0512DF}"/>
                                            </p:graphicEl>
                                          </p:spTgt>
                                        </p:tgtEl>
                                        <p:attrNameLst>
                                          <p:attrName>style.visibility</p:attrName>
                                        </p:attrNameLst>
                                      </p:cBhvr>
                                      <p:to>
                                        <p:strVal val="visible"/>
                                      </p:to>
                                    </p:set>
                                    <p:anim calcmode="lin" valueType="num">
                                      <p:cBhvr additive="base">
                                        <p:cTn id="7" dur="500"/>
                                        <p:tgtEl>
                                          <p:spTgt spid="10">
                                            <p:graphicEl>
                                              <a:dgm id="{4D884F23-7B2A-B64A-AFC3-D29B2E0512DF}"/>
                                            </p:graphicEl>
                                          </p:spTgt>
                                        </p:tgtEl>
                                        <p:attrNameLst>
                                          <p:attrName>ppt_x</p:attrName>
                                        </p:attrNameLst>
                                      </p:cBhvr>
                                      <p:tavLst>
                                        <p:tav tm="0">
                                          <p:val>
                                            <p:strVal val="#ppt_x-#ppt_w*1.125000"/>
                                          </p:val>
                                        </p:tav>
                                        <p:tav tm="100000">
                                          <p:val>
                                            <p:strVal val="#ppt_x"/>
                                          </p:val>
                                        </p:tav>
                                      </p:tavLst>
                                    </p:anim>
                                    <p:animEffect transition="in" filter="wipe(right)">
                                      <p:cBhvr>
                                        <p:cTn id="8" dur="500"/>
                                        <p:tgtEl>
                                          <p:spTgt spid="10">
                                            <p:graphicEl>
                                              <a:dgm id="{4D884F23-7B2A-B64A-AFC3-D29B2E0512DF}"/>
                                            </p:graphic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10">
                                            <p:graphicEl>
                                              <a:dgm id="{FCDCC1BE-EBD7-7B4F-B1AC-0932056726DA}"/>
                                            </p:graphicEl>
                                          </p:spTgt>
                                        </p:tgtEl>
                                        <p:attrNameLst>
                                          <p:attrName>style.visibility</p:attrName>
                                        </p:attrNameLst>
                                      </p:cBhvr>
                                      <p:to>
                                        <p:strVal val="visible"/>
                                      </p:to>
                                    </p:set>
                                    <p:anim calcmode="lin" valueType="num">
                                      <p:cBhvr additive="base">
                                        <p:cTn id="13" dur="500"/>
                                        <p:tgtEl>
                                          <p:spTgt spid="10">
                                            <p:graphicEl>
                                              <a:dgm id="{FCDCC1BE-EBD7-7B4F-B1AC-0932056726DA}"/>
                                            </p:graphicEl>
                                          </p:spTgt>
                                        </p:tgtEl>
                                        <p:attrNameLst>
                                          <p:attrName>ppt_x</p:attrName>
                                        </p:attrNameLst>
                                      </p:cBhvr>
                                      <p:tavLst>
                                        <p:tav tm="0">
                                          <p:val>
                                            <p:strVal val="#ppt_x-#ppt_w*1.125000"/>
                                          </p:val>
                                        </p:tav>
                                        <p:tav tm="100000">
                                          <p:val>
                                            <p:strVal val="#ppt_x"/>
                                          </p:val>
                                        </p:tav>
                                      </p:tavLst>
                                    </p:anim>
                                    <p:animEffect transition="in" filter="wipe(right)">
                                      <p:cBhvr>
                                        <p:cTn id="14" dur="500"/>
                                        <p:tgtEl>
                                          <p:spTgt spid="10">
                                            <p:graphicEl>
                                              <a:dgm id="{FCDCC1BE-EBD7-7B4F-B1AC-0932056726DA}"/>
                                            </p:graphicEl>
                                          </p:spTgt>
                                        </p:tgtEl>
                                      </p:cBhvr>
                                    </p:animEffect>
                                  </p:childTnLst>
                                </p:cTn>
                              </p:par>
                              <p:par>
                                <p:cTn id="15" presetID="12" presetClass="entr" presetSubtype="8" fill="hold" grpId="0" nodeType="withEffect">
                                  <p:stCondLst>
                                    <p:cond delay="0"/>
                                  </p:stCondLst>
                                  <p:childTnLst>
                                    <p:set>
                                      <p:cBhvr>
                                        <p:cTn id="16" dur="1" fill="hold">
                                          <p:stCondLst>
                                            <p:cond delay="0"/>
                                          </p:stCondLst>
                                        </p:cTn>
                                        <p:tgtEl>
                                          <p:spTgt spid="10">
                                            <p:graphicEl>
                                              <a:dgm id="{DB6202BB-2316-A545-A1AF-9465D2AB009F}"/>
                                            </p:graphicEl>
                                          </p:spTgt>
                                        </p:tgtEl>
                                        <p:attrNameLst>
                                          <p:attrName>style.visibility</p:attrName>
                                        </p:attrNameLst>
                                      </p:cBhvr>
                                      <p:to>
                                        <p:strVal val="visible"/>
                                      </p:to>
                                    </p:set>
                                    <p:anim calcmode="lin" valueType="num">
                                      <p:cBhvr additive="base">
                                        <p:cTn id="17" dur="500"/>
                                        <p:tgtEl>
                                          <p:spTgt spid="10">
                                            <p:graphicEl>
                                              <a:dgm id="{DB6202BB-2316-A545-A1AF-9465D2AB009F}"/>
                                            </p:graphicEl>
                                          </p:spTgt>
                                        </p:tgtEl>
                                        <p:attrNameLst>
                                          <p:attrName>ppt_x</p:attrName>
                                        </p:attrNameLst>
                                      </p:cBhvr>
                                      <p:tavLst>
                                        <p:tav tm="0">
                                          <p:val>
                                            <p:strVal val="#ppt_x-#ppt_w*1.125000"/>
                                          </p:val>
                                        </p:tav>
                                        <p:tav tm="100000">
                                          <p:val>
                                            <p:strVal val="#ppt_x"/>
                                          </p:val>
                                        </p:tav>
                                      </p:tavLst>
                                    </p:anim>
                                    <p:animEffect transition="in" filter="wipe(right)">
                                      <p:cBhvr>
                                        <p:cTn id="18" dur="500"/>
                                        <p:tgtEl>
                                          <p:spTgt spid="10">
                                            <p:graphicEl>
                                              <a:dgm id="{DB6202BB-2316-A545-A1AF-9465D2AB009F}"/>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8" fill="hold" grpId="0" nodeType="clickEffect">
                                  <p:stCondLst>
                                    <p:cond delay="0"/>
                                  </p:stCondLst>
                                  <p:childTnLst>
                                    <p:set>
                                      <p:cBhvr>
                                        <p:cTn id="22" dur="1" fill="hold">
                                          <p:stCondLst>
                                            <p:cond delay="0"/>
                                          </p:stCondLst>
                                        </p:cTn>
                                        <p:tgtEl>
                                          <p:spTgt spid="10">
                                            <p:graphicEl>
                                              <a:dgm id="{35A13998-C867-4C45-9197-569438EE4338}"/>
                                            </p:graphicEl>
                                          </p:spTgt>
                                        </p:tgtEl>
                                        <p:attrNameLst>
                                          <p:attrName>style.visibility</p:attrName>
                                        </p:attrNameLst>
                                      </p:cBhvr>
                                      <p:to>
                                        <p:strVal val="visible"/>
                                      </p:to>
                                    </p:set>
                                    <p:anim calcmode="lin" valueType="num">
                                      <p:cBhvr additive="base">
                                        <p:cTn id="23" dur="500"/>
                                        <p:tgtEl>
                                          <p:spTgt spid="10">
                                            <p:graphicEl>
                                              <a:dgm id="{35A13998-C867-4C45-9197-569438EE4338}"/>
                                            </p:graphicEl>
                                          </p:spTgt>
                                        </p:tgtEl>
                                        <p:attrNameLst>
                                          <p:attrName>ppt_x</p:attrName>
                                        </p:attrNameLst>
                                      </p:cBhvr>
                                      <p:tavLst>
                                        <p:tav tm="0">
                                          <p:val>
                                            <p:strVal val="#ppt_x-#ppt_w*1.125000"/>
                                          </p:val>
                                        </p:tav>
                                        <p:tav tm="100000">
                                          <p:val>
                                            <p:strVal val="#ppt_x"/>
                                          </p:val>
                                        </p:tav>
                                      </p:tavLst>
                                    </p:anim>
                                    <p:animEffect transition="in" filter="wipe(right)">
                                      <p:cBhvr>
                                        <p:cTn id="24" dur="500"/>
                                        <p:tgtEl>
                                          <p:spTgt spid="10">
                                            <p:graphicEl>
                                              <a:dgm id="{35A13998-C867-4C45-9197-569438EE4338}"/>
                                            </p:graphicEl>
                                          </p:spTgt>
                                        </p:tgtEl>
                                      </p:cBhvr>
                                    </p:animEffect>
                                  </p:childTnLst>
                                </p:cTn>
                              </p:par>
                              <p:par>
                                <p:cTn id="25" presetID="12" presetClass="entr" presetSubtype="8" fill="hold" grpId="0" nodeType="withEffect">
                                  <p:stCondLst>
                                    <p:cond delay="0"/>
                                  </p:stCondLst>
                                  <p:childTnLst>
                                    <p:set>
                                      <p:cBhvr>
                                        <p:cTn id="26" dur="1" fill="hold">
                                          <p:stCondLst>
                                            <p:cond delay="0"/>
                                          </p:stCondLst>
                                        </p:cTn>
                                        <p:tgtEl>
                                          <p:spTgt spid="10">
                                            <p:graphicEl>
                                              <a:dgm id="{119D5011-7B53-584A-A37F-6A625A7AA5AE}"/>
                                            </p:graphicEl>
                                          </p:spTgt>
                                        </p:tgtEl>
                                        <p:attrNameLst>
                                          <p:attrName>style.visibility</p:attrName>
                                        </p:attrNameLst>
                                      </p:cBhvr>
                                      <p:to>
                                        <p:strVal val="visible"/>
                                      </p:to>
                                    </p:set>
                                    <p:anim calcmode="lin" valueType="num">
                                      <p:cBhvr additive="base">
                                        <p:cTn id="27" dur="500"/>
                                        <p:tgtEl>
                                          <p:spTgt spid="10">
                                            <p:graphicEl>
                                              <a:dgm id="{119D5011-7B53-584A-A37F-6A625A7AA5AE}"/>
                                            </p:graphicEl>
                                          </p:spTgt>
                                        </p:tgtEl>
                                        <p:attrNameLst>
                                          <p:attrName>ppt_x</p:attrName>
                                        </p:attrNameLst>
                                      </p:cBhvr>
                                      <p:tavLst>
                                        <p:tav tm="0">
                                          <p:val>
                                            <p:strVal val="#ppt_x-#ppt_w*1.125000"/>
                                          </p:val>
                                        </p:tav>
                                        <p:tav tm="100000">
                                          <p:val>
                                            <p:strVal val="#ppt_x"/>
                                          </p:val>
                                        </p:tav>
                                      </p:tavLst>
                                    </p:anim>
                                    <p:animEffect transition="in" filter="wipe(right)">
                                      <p:cBhvr>
                                        <p:cTn id="28" dur="500"/>
                                        <p:tgtEl>
                                          <p:spTgt spid="10">
                                            <p:graphicEl>
                                              <a:dgm id="{119D5011-7B53-584A-A37F-6A625A7AA5AE}"/>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2052"/>
                                        </p:tgtEl>
                                        <p:attrNameLst>
                                          <p:attrName>style.visibility</p:attrName>
                                        </p:attrNameLst>
                                      </p:cBhvr>
                                      <p:to>
                                        <p:strVal val="visible"/>
                                      </p:to>
                                    </p:set>
                                    <p:animEffect transition="in" filter="dissolve">
                                      <p:cBhvr>
                                        <p:cTn id="33" dur="500"/>
                                        <p:tgtEl>
                                          <p:spTgt spid="2052"/>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8" fill="hold" grpId="0" nodeType="clickEffect">
                                  <p:stCondLst>
                                    <p:cond delay="0"/>
                                  </p:stCondLst>
                                  <p:childTnLst>
                                    <p:set>
                                      <p:cBhvr>
                                        <p:cTn id="37" dur="1" fill="hold">
                                          <p:stCondLst>
                                            <p:cond delay="0"/>
                                          </p:stCondLst>
                                        </p:cTn>
                                        <p:tgtEl>
                                          <p:spTgt spid="10">
                                            <p:graphicEl>
                                              <a:dgm id="{48D5AB02-3C31-724A-A11A-A4C3BBC12B16}"/>
                                            </p:graphicEl>
                                          </p:spTgt>
                                        </p:tgtEl>
                                        <p:attrNameLst>
                                          <p:attrName>style.visibility</p:attrName>
                                        </p:attrNameLst>
                                      </p:cBhvr>
                                      <p:to>
                                        <p:strVal val="visible"/>
                                      </p:to>
                                    </p:set>
                                    <p:anim calcmode="lin" valueType="num">
                                      <p:cBhvr additive="base">
                                        <p:cTn id="38" dur="500"/>
                                        <p:tgtEl>
                                          <p:spTgt spid="10">
                                            <p:graphicEl>
                                              <a:dgm id="{48D5AB02-3C31-724A-A11A-A4C3BBC12B16}"/>
                                            </p:graphicEl>
                                          </p:spTgt>
                                        </p:tgtEl>
                                        <p:attrNameLst>
                                          <p:attrName>ppt_x</p:attrName>
                                        </p:attrNameLst>
                                      </p:cBhvr>
                                      <p:tavLst>
                                        <p:tav tm="0">
                                          <p:val>
                                            <p:strVal val="#ppt_x-#ppt_w*1.125000"/>
                                          </p:val>
                                        </p:tav>
                                        <p:tav tm="100000">
                                          <p:val>
                                            <p:strVal val="#ppt_x"/>
                                          </p:val>
                                        </p:tav>
                                      </p:tavLst>
                                    </p:anim>
                                    <p:animEffect transition="in" filter="wipe(right)">
                                      <p:cBhvr>
                                        <p:cTn id="39" dur="500"/>
                                        <p:tgtEl>
                                          <p:spTgt spid="10">
                                            <p:graphicEl>
                                              <a:dgm id="{48D5AB02-3C31-724A-A11A-A4C3BBC12B16}"/>
                                            </p:graphicEl>
                                          </p:spTgt>
                                        </p:tgtEl>
                                      </p:cBhvr>
                                    </p:animEffect>
                                  </p:childTnLst>
                                </p:cTn>
                              </p:par>
                              <p:par>
                                <p:cTn id="40" presetID="12" presetClass="entr" presetSubtype="8" fill="hold" grpId="0" nodeType="withEffect">
                                  <p:stCondLst>
                                    <p:cond delay="0"/>
                                  </p:stCondLst>
                                  <p:childTnLst>
                                    <p:set>
                                      <p:cBhvr>
                                        <p:cTn id="41" dur="1" fill="hold">
                                          <p:stCondLst>
                                            <p:cond delay="0"/>
                                          </p:stCondLst>
                                        </p:cTn>
                                        <p:tgtEl>
                                          <p:spTgt spid="10">
                                            <p:graphicEl>
                                              <a:dgm id="{4DBE4865-93FB-F248-B8F6-1B546F002463}"/>
                                            </p:graphicEl>
                                          </p:spTgt>
                                        </p:tgtEl>
                                        <p:attrNameLst>
                                          <p:attrName>style.visibility</p:attrName>
                                        </p:attrNameLst>
                                      </p:cBhvr>
                                      <p:to>
                                        <p:strVal val="visible"/>
                                      </p:to>
                                    </p:set>
                                    <p:anim calcmode="lin" valueType="num">
                                      <p:cBhvr additive="base">
                                        <p:cTn id="42" dur="500"/>
                                        <p:tgtEl>
                                          <p:spTgt spid="10">
                                            <p:graphicEl>
                                              <a:dgm id="{4DBE4865-93FB-F248-B8F6-1B546F002463}"/>
                                            </p:graphicEl>
                                          </p:spTgt>
                                        </p:tgtEl>
                                        <p:attrNameLst>
                                          <p:attrName>ppt_x</p:attrName>
                                        </p:attrNameLst>
                                      </p:cBhvr>
                                      <p:tavLst>
                                        <p:tav tm="0">
                                          <p:val>
                                            <p:strVal val="#ppt_x-#ppt_w*1.125000"/>
                                          </p:val>
                                        </p:tav>
                                        <p:tav tm="100000">
                                          <p:val>
                                            <p:strVal val="#ppt_x"/>
                                          </p:val>
                                        </p:tav>
                                      </p:tavLst>
                                    </p:anim>
                                    <p:animEffect transition="in" filter="wipe(right)">
                                      <p:cBhvr>
                                        <p:cTn id="43" dur="500"/>
                                        <p:tgtEl>
                                          <p:spTgt spid="10">
                                            <p:graphicEl>
                                              <a:dgm id="{4DBE4865-93FB-F248-B8F6-1B546F002463}"/>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12" presetClass="entr" presetSubtype="8" fill="hold" grpId="0" nodeType="clickEffect">
                                  <p:stCondLst>
                                    <p:cond delay="0"/>
                                  </p:stCondLst>
                                  <p:childTnLst>
                                    <p:set>
                                      <p:cBhvr>
                                        <p:cTn id="47" dur="1" fill="hold">
                                          <p:stCondLst>
                                            <p:cond delay="0"/>
                                          </p:stCondLst>
                                        </p:cTn>
                                        <p:tgtEl>
                                          <p:spTgt spid="10">
                                            <p:graphicEl>
                                              <a:dgm id="{F1D0E139-06C7-B34D-A497-338C226144BF}"/>
                                            </p:graphicEl>
                                          </p:spTgt>
                                        </p:tgtEl>
                                        <p:attrNameLst>
                                          <p:attrName>style.visibility</p:attrName>
                                        </p:attrNameLst>
                                      </p:cBhvr>
                                      <p:to>
                                        <p:strVal val="visible"/>
                                      </p:to>
                                    </p:set>
                                    <p:anim calcmode="lin" valueType="num">
                                      <p:cBhvr additive="base">
                                        <p:cTn id="48" dur="500"/>
                                        <p:tgtEl>
                                          <p:spTgt spid="10">
                                            <p:graphicEl>
                                              <a:dgm id="{F1D0E139-06C7-B34D-A497-338C226144BF}"/>
                                            </p:graphicEl>
                                          </p:spTgt>
                                        </p:tgtEl>
                                        <p:attrNameLst>
                                          <p:attrName>ppt_x</p:attrName>
                                        </p:attrNameLst>
                                      </p:cBhvr>
                                      <p:tavLst>
                                        <p:tav tm="0">
                                          <p:val>
                                            <p:strVal val="#ppt_x-#ppt_w*1.125000"/>
                                          </p:val>
                                        </p:tav>
                                        <p:tav tm="100000">
                                          <p:val>
                                            <p:strVal val="#ppt_x"/>
                                          </p:val>
                                        </p:tav>
                                      </p:tavLst>
                                    </p:anim>
                                    <p:animEffect transition="in" filter="wipe(right)">
                                      <p:cBhvr>
                                        <p:cTn id="49" dur="500"/>
                                        <p:tgtEl>
                                          <p:spTgt spid="10">
                                            <p:graphicEl>
                                              <a:dgm id="{F1D0E139-06C7-B34D-A497-338C226144BF}"/>
                                            </p:graphicEl>
                                          </p:spTgt>
                                        </p:tgtEl>
                                      </p:cBhvr>
                                    </p:animEffect>
                                  </p:childTnLst>
                                </p:cTn>
                              </p:par>
                              <p:par>
                                <p:cTn id="50" presetID="12" presetClass="entr" presetSubtype="8" fill="hold" grpId="0" nodeType="withEffect">
                                  <p:stCondLst>
                                    <p:cond delay="0"/>
                                  </p:stCondLst>
                                  <p:childTnLst>
                                    <p:set>
                                      <p:cBhvr>
                                        <p:cTn id="51" dur="1" fill="hold">
                                          <p:stCondLst>
                                            <p:cond delay="0"/>
                                          </p:stCondLst>
                                        </p:cTn>
                                        <p:tgtEl>
                                          <p:spTgt spid="10">
                                            <p:graphicEl>
                                              <a:dgm id="{A5298427-1FAB-EB4A-ABBA-1396D075833F}"/>
                                            </p:graphicEl>
                                          </p:spTgt>
                                        </p:tgtEl>
                                        <p:attrNameLst>
                                          <p:attrName>style.visibility</p:attrName>
                                        </p:attrNameLst>
                                      </p:cBhvr>
                                      <p:to>
                                        <p:strVal val="visible"/>
                                      </p:to>
                                    </p:set>
                                    <p:anim calcmode="lin" valueType="num">
                                      <p:cBhvr additive="base">
                                        <p:cTn id="52" dur="500"/>
                                        <p:tgtEl>
                                          <p:spTgt spid="10">
                                            <p:graphicEl>
                                              <a:dgm id="{A5298427-1FAB-EB4A-ABBA-1396D075833F}"/>
                                            </p:graphicEl>
                                          </p:spTgt>
                                        </p:tgtEl>
                                        <p:attrNameLst>
                                          <p:attrName>ppt_x</p:attrName>
                                        </p:attrNameLst>
                                      </p:cBhvr>
                                      <p:tavLst>
                                        <p:tav tm="0">
                                          <p:val>
                                            <p:strVal val="#ppt_x-#ppt_w*1.125000"/>
                                          </p:val>
                                        </p:tav>
                                        <p:tav tm="100000">
                                          <p:val>
                                            <p:strVal val="#ppt_x"/>
                                          </p:val>
                                        </p:tav>
                                      </p:tavLst>
                                    </p:anim>
                                    <p:animEffect transition="in" filter="wipe(right)">
                                      <p:cBhvr>
                                        <p:cTn id="53" dur="500"/>
                                        <p:tgtEl>
                                          <p:spTgt spid="10">
                                            <p:graphicEl>
                                              <a:dgm id="{A5298427-1FAB-EB4A-ABBA-1396D075833F}"/>
                                            </p:graphicEl>
                                          </p:spTgt>
                                        </p:tgtEl>
                                      </p:cBhvr>
                                    </p:animEffect>
                                  </p:childTnLst>
                                </p:cTn>
                              </p:par>
                            </p:childTnLst>
                          </p:cTn>
                        </p:par>
                      </p:childTnLst>
                    </p:cTn>
                  </p:par>
                  <p:par>
                    <p:cTn id="54" fill="hold">
                      <p:stCondLst>
                        <p:cond delay="indefinite"/>
                      </p:stCondLst>
                      <p:childTnLst>
                        <p:par>
                          <p:cTn id="55" fill="hold">
                            <p:stCondLst>
                              <p:cond delay="0"/>
                            </p:stCondLst>
                            <p:childTnLst>
                              <p:par>
                                <p:cTn id="56" presetID="12" presetClass="entr" presetSubtype="8" fill="hold" grpId="0" nodeType="clickEffect">
                                  <p:stCondLst>
                                    <p:cond delay="0"/>
                                  </p:stCondLst>
                                  <p:childTnLst>
                                    <p:set>
                                      <p:cBhvr>
                                        <p:cTn id="57" dur="1" fill="hold">
                                          <p:stCondLst>
                                            <p:cond delay="0"/>
                                          </p:stCondLst>
                                        </p:cTn>
                                        <p:tgtEl>
                                          <p:spTgt spid="10">
                                            <p:graphicEl>
                                              <a:dgm id="{3F1FEB82-1113-8F4C-BD42-EF401CB91653}"/>
                                            </p:graphicEl>
                                          </p:spTgt>
                                        </p:tgtEl>
                                        <p:attrNameLst>
                                          <p:attrName>style.visibility</p:attrName>
                                        </p:attrNameLst>
                                      </p:cBhvr>
                                      <p:to>
                                        <p:strVal val="visible"/>
                                      </p:to>
                                    </p:set>
                                    <p:anim calcmode="lin" valueType="num">
                                      <p:cBhvr additive="base">
                                        <p:cTn id="58" dur="500"/>
                                        <p:tgtEl>
                                          <p:spTgt spid="10">
                                            <p:graphicEl>
                                              <a:dgm id="{3F1FEB82-1113-8F4C-BD42-EF401CB91653}"/>
                                            </p:graphicEl>
                                          </p:spTgt>
                                        </p:tgtEl>
                                        <p:attrNameLst>
                                          <p:attrName>ppt_x</p:attrName>
                                        </p:attrNameLst>
                                      </p:cBhvr>
                                      <p:tavLst>
                                        <p:tav tm="0">
                                          <p:val>
                                            <p:strVal val="#ppt_x-#ppt_w*1.125000"/>
                                          </p:val>
                                        </p:tav>
                                        <p:tav tm="100000">
                                          <p:val>
                                            <p:strVal val="#ppt_x"/>
                                          </p:val>
                                        </p:tav>
                                      </p:tavLst>
                                    </p:anim>
                                    <p:animEffect transition="in" filter="wipe(right)">
                                      <p:cBhvr>
                                        <p:cTn id="59" dur="500"/>
                                        <p:tgtEl>
                                          <p:spTgt spid="10">
                                            <p:graphicEl>
                                              <a:dgm id="{3F1FEB82-1113-8F4C-BD42-EF401CB91653}"/>
                                            </p:graphicEl>
                                          </p:spTgt>
                                        </p:tgtEl>
                                      </p:cBhvr>
                                    </p:animEffect>
                                  </p:childTnLst>
                                </p:cTn>
                              </p:par>
                              <p:par>
                                <p:cTn id="60" presetID="12" presetClass="entr" presetSubtype="8" fill="hold" grpId="0" nodeType="withEffect">
                                  <p:stCondLst>
                                    <p:cond delay="0"/>
                                  </p:stCondLst>
                                  <p:childTnLst>
                                    <p:set>
                                      <p:cBhvr>
                                        <p:cTn id="61" dur="1" fill="hold">
                                          <p:stCondLst>
                                            <p:cond delay="0"/>
                                          </p:stCondLst>
                                        </p:cTn>
                                        <p:tgtEl>
                                          <p:spTgt spid="10">
                                            <p:graphicEl>
                                              <a:dgm id="{5C23CB3B-293F-8C46-9666-6AF5167C7A74}"/>
                                            </p:graphicEl>
                                          </p:spTgt>
                                        </p:tgtEl>
                                        <p:attrNameLst>
                                          <p:attrName>style.visibility</p:attrName>
                                        </p:attrNameLst>
                                      </p:cBhvr>
                                      <p:to>
                                        <p:strVal val="visible"/>
                                      </p:to>
                                    </p:set>
                                    <p:anim calcmode="lin" valueType="num">
                                      <p:cBhvr additive="base">
                                        <p:cTn id="62" dur="500"/>
                                        <p:tgtEl>
                                          <p:spTgt spid="10">
                                            <p:graphicEl>
                                              <a:dgm id="{5C23CB3B-293F-8C46-9666-6AF5167C7A74}"/>
                                            </p:graphicEl>
                                          </p:spTgt>
                                        </p:tgtEl>
                                        <p:attrNameLst>
                                          <p:attrName>ppt_x</p:attrName>
                                        </p:attrNameLst>
                                      </p:cBhvr>
                                      <p:tavLst>
                                        <p:tav tm="0">
                                          <p:val>
                                            <p:strVal val="#ppt_x-#ppt_w*1.125000"/>
                                          </p:val>
                                        </p:tav>
                                        <p:tav tm="100000">
                                          <p:val>
                                            <p:strVal val="#ppt_x"/>
                                          </p:val>
                                        </p:tav>
                                      </p:tavLst>
                                    </p:anim>
                                    <p:animEffect transition="in" filter="wipe(right)">
                                      <p:cBhvr>
                                        <p:cTn id="63" dur="500"/>
                                        <p:tgtEl>
                                          <p:spTgt spid="10">
                                            <p:graphicEl>
                                              <a:dgm id="{5C23CB3B-293F-8C46-9666-6AF5167C7A74}"/>
                                            </p:graphicEl>
                                          </p:spTgt>
                                        </p:tgtEl>
                                      </p:cBhvr>
                                    </p:animEffect>
                                  </p:childTnLst>
                                </p:cTn>
                              </p:par>
                            </p:childTnLst>
                          </p:cTn>
                        </p:par>
                      </p:childTnLst>
                    </p:cTn>
                  </p:par>
                  <p:par>
                    <p:cTn id="64" fill="hold">
                      <p:stCondLst>
                        <p:cond delay="indefinite"/>
                      </p:stCondLst>
                      <p:childTnLst>
                        <p:par>
                          <p:cTn id="65" fill="hold">
                            <p:stCondLst>
                              <p:cond delay="0"/>
                            </p:stCondLst>
                            <p:childTnLst>
                              <p:par>
                                <p:cTn id="66" presetID="12" presetClass="entr" presetSubtype="8" fill="hold" grpId="0" nodeType="clickEffect">
                                  <p:stCondLst>
                                    <p:cond delay="0"/>
                                  </p:stCondLst>
                                  <p:childTnLst>
                                    <p:set>
                                      <p:cBhvr>
                                        <p:cTn id="67" dur="1" fill="hold">
                                          <p:stCondLst>
                                            <p:cond delay="0"/>
                                          </p:stCondLst>
                                        </p:cTn>
                                        <p:tgtEl>
                                          <p:spTgt spid="10">
                                            <p:graphicEl>
                                              <a:dgm id="{B1C54CFB-EF41-9442-9E47-255C568674BA}"/>
                                            </p:graphicEl>
                                          </p:spTgt>
                                        </p:tgtEl>
                                        <p:attrNameLst>
                                          <p:attrName>style.visibility</p:attrName>
                                        </p:attrNameLst>
                                      </p:cBhvr>
                                      <p:to>
                                        <p:strVal val="visible"/>
                                      </p:to>
                                    </p:set>
                                    <p:anim calcmode="lin" valueType="num">
                                      <p:cBhvr additive="base">
                                        <p:cTn id="68" dur="500"/>
                                        <p:tgtEl>
                                          <p:spTgt spid="10">
                                            <p:graphicEl>
                                              <a:dgm id="{B1C54CFB-EF41-9442-9E47-255C568674BA}"/>
                                            </p:graphicEl>
                                          </p:spTgt>
                                        </p:tgtEl>
                                        <p:attrNameLst>
                                          <p:attrName>ppt_x</p:attrName>
                                        </p:attrNameLst>
                                      </p:cBhvr>
                                      <p:tavLst>
                                        <p:tav tm="0">
                                          <p:val>
                                            <p:strVal val="#ppt_x-#ppt_w*1.125000"/>
                                          </p:val>
                                        </p:tav>
                                        <p:tav tm="100000">
                                          <p:val>
                                            <p:strVal val="#ppt_x"/>
                                          </p:val>
                                        </p:tav>
                                      </p:tavLst>
                                    </p:anim>
                                    <p:animEffect transition="in" filter="wipe(right)">
                                      <p:cBhvr>
                                        <p:cTn id="69" dur="500"/>
                                        <p:tgtEl>
                                          <p:spTgt spid="10">
                                            <p:graphicEl>
                                              <a:dgm id="{B1C54CFB-EF41-9442-9E47-255C568674BA}"/>
                                            </p:graphicEl>
                                          </p:spTgt>
                                        </p:tgtEl>
                                      </p:cBhvr>
                                    </p:animEffect>
                                  </p:childTnLst>
                                </p:cTn>
                              </p:par>
                              <p:par>
                                <p:cTn id="70" presetID="12" presetClass="entr" presetSubtype="8" fill="hold" grpId="0" nodeType="withEffect">
                                  <p:stCondLst>
                                    <p:cond delay="0"/>
                                  </p:stCondLst>
                                  <p:childTnLst>
                                    <p:set>
                                      <p:cBhvr>
                                        <p:cTn id="71" dur="1" fill="hold">
                                          <p:stCondLst>
                                            <p:cond delay="0"/>
                                          </p:stCondLst>
                                        </p:cTn>
                                        <p:tgtEl>
                                          <p:spTgt spid="10">
                                            <p:graphicEl>
                                              <a:dgm id="{ECFD815C-8A62-2D43-A53A-8A26EC2815C8}"/>
                                            </p:graphicEl>
                                          </p:spTgt>
                                        </p:tgtEl>
                                        <p:attrNameLst>
                                          <p:attrName>style.visibility</p:attrName>
                                        </p:attrNameLst>
                                      </p:cBhvr>
                                      <p:to>
                                        <p:strVal val="visible"/>
                                      </p:to>
                                    </p:set>
                                    <p:anim calcmode="lin" valueType="num">
                                      <p:cBhvr additive="base">
                                        <p:cTn id="72" dur="500"/>
                                        <p:tgtEl>
                                          <p:spTgt spid="10">
                                            <p:graphicEl>
                                              <a:dgm id="{ECFD815C-8A62-2D43-A53A-8A26EC2815C8}"/>
                                            </p:graphicEl>
                                          </p:spTgt>
                                        </p:tgtEl>
                                        <p:attrNameLst>
                                          <p:attrName>ppt_x</p:attrName>
                                        </p:attrNameLst>
                                      </p:cBhvr>
                                      <p:tavLst>
                                        <p:tav tm="0">
                                          <p:val>
                                            <p:strVal val="#ppt_x-#ppt_w*1.125000"/>
                                          </p:val>
                                        </p:tav>
                                        <p:tav tm="100000">
                                          <p:val>
                                            <p:strVal val="#ppt_x"/>
                                          </p:val>
                                        </p:tav>
                                      </p:tavLst>
                                    </p:anim>
                                    <p:animEffect transition="in" filter="wipe(right)">
                                      <p:cBhvr>
                                        <p:cTn id="73" dur="500"/>
                                        <p:tgtEl>
                                          <p:spTgt spid="10">
                                            <p:graphicEl>
                                              <a:dgm id="{ECFD815C-8A62-2D43-A53A-8A26EC2815C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uiExpand="1">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Elipse 5">
            <a:extLst>
              <a:ext uri="{FF2B5EF4-FFF2-40B4-BE49-F238E27FC236}">
                <a16:creationId xmlns:a16="http://schemas.microsoft.com/office/drawing/2014/main" id="{DDCE39DD-C5E5-5F8C-4847-96AE34404E66}"/>
              </a:ext>
            </a:extLst>
          </p:cNvPr>
          <p:cNvSpPr/>
          <p:nvPr/>
        </p:nvSpPr>
        <p:spPr>
          <a:xfrm>
            <a:off x="1630679" y="262783"/>
            <a:ext cx="8339797" cy="2066403"/>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400" b="1" dirty="0"/>
              <a:t>Integración escolar</a:t>
            </a:r>
            <a:r>
              <a:rPr lang="es-CL" dirty="0"/>
              <a:t>: es la consecuencia del principio de normalización, es decir el derecho de las personas con discapacidad a participar en todos los ámbitos de la sociedad, recibiendo el apoyo que necesitan en el marco de las estructuras comunes de educación. </a:t>
            </a:r>
          </a:p>
        </p:txBody>
      </p:sp>
      <p:pic>
        <p:nvPicPr>
          <p:cNvPr id="3076" name="Picture 4" descr="USAER en MÉXICO.">
            <a:extLst>
              <a:ext uri="{FF2B5EF4-FFF2-40B4-BE49-F238E27FC236}">
                <a16:creationId xmlns:a16="http://schemas.microsoft.com/office/drawing/2014/main" id="{6DF262EC-6E3C-9718-C999-81BD74E97F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9941" y="2771129"/>
            <a:ext cx="5312117" cy="351537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8273857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7AAACC8D-75FB-1766-D222-771698F7469A}"/>
              </a:ext>
            </a:extLst>
          </p:cNvPr>
          <p:cNvSpPr>
            <a:spLocks noGrp="1"/>
          </p:cNvSpPr>
          <p:nvPr>
            <p:ph type="body" idx="1"/>
          </p:nvPr>
        </p:nvSpPr>
        <p:spPr>
          <a:xfrm>
            <a:off x="1834662" y="53585"/>
            <a:ext cx="8313420" cy="691489"/>
          </a:xfrm>
        </p:spPr>
        <p:txBody>
          <a:bodyPr>
            <a:normAutofit/>
          </a:bodyPr>
          <a:lstStyle/>
          <a:p>
            <a:pPr algn="ctr"/>
            <a:r>
              <a:rPr lang="es-CL" dirty="0"/>
              <a:t>De la Integración a la Inclusión.</a:t>
            </a:r>
          </a:p>
        </p:txBody>
      </p:sp>
      <p:graphicFrame>
        <p:nvGraphicFramePr>
          <p:cNvPr id="10" name="Diagrama 9">
            <a:extLst>
              <a:ext uri="{FF2B5EF4-FFF2-40B4-BE49-F238E27FC236}">
                <a16:creationId xmlns:a16="http://schemas.microsoft.com/office/drawing/2014/main" id="{5A55BFA0-807E-9A1F-4331-600BE4A27A23}"/>
              </a:ext>
            </a:extLst>
          </p:cNvPr>
          <p:cNvGraphicFramePr/>
          <p:nvPr>
            <p:extLst>
              <p:ext uri="{D42A27DB-BD31-4B8C-83A1-F6EECF244321}">
                <p14:modId xmlns:p14="http://schemas.microsoft.com/office/powerpoint/2010/main" val="648839781"/>
              </p:ext>
            </p:extLst>
          </p:nvPr>
        </p:nvGraphicFramePr>
        <p:xfrm>
          <a:off x="537845" y="-31328"/>
          <a:ext cx="10907054" cy="34163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uadroTexto 5">
            <a:extLst>
              <a:ext uri="{FF2B5EF4-FFF2-40B4-BE49-F238E27FC236}">
                <a16:creationId xmlns:a16="http://schemas.microsoft.com/office/drawing/2014/main" id="{43E9DF5E-F776-DA54-99D7-533FDB5762BE}"/>
              </a:ext>
            </a:extLst>
          </p:cNvPr>
          <p:cNvSpPr txBox="1"/>
          <p:nvPr/>
        </p:nvSpPr>
        <p:spPr>
          <a:xfrm>
            <a:off x="4619528" y="2610683"/>
            <a:ext cx="5528554" cy="4247317"/>
          </a:xfrm>
          <a:prstGeom prst="rect">
            <a:avLst/>
          </a:prstGeom>
          <a:noFill/>
        </p:spPr>
        <p:txBody>
          <a:bodyPr wrap="square">
            <a:spAutoFit/>
          </a:bodyPr>
          <a:lstStyle/>
          <a:p>
            <a:pPr algn="just"/>
            <a:r>
              <a:rPr lang="es-CL" sz="1800" dirty="0">
                <a:solidFill>
                  <a:srgbClr val="5B5956"/>
                </a:solidFill>
                <a:effectLst/>
                <a:latin typeface="Verdana" panose="020B0604030504040204" pitchFamily="34" charset="0"/>
              </a:rPr>
              <a:t>“En el caso de los alumnos que asisten a escuelas de </a:t>
            </a:r>
            <a:r>
              <a:rPr lang="es-CL" sz="1800" dirty="0" err="1">
                <a:solidFill>
                  <a:srgbClr val="5B5956"/>
                </a:solidFill>
                <a:effectLst/>
                <a:latin typeface="Verdana" panose="020B0604030504040204" pitchFamily="34" charset="0"/>
              </a:rPr>
              <a:t>educación</a:t>
            </a:r>
            <a:r>
              <a:rPr lang="es-CL" sz="1800" dirty="0">
                <a:solidFill>
                  <a:srgbClr val="5B5956"/>
                </a:solidFill>
                <a:effectLst/>
                <a:latin typeface="Verdana" panose="020B0604030504040204" pitchFamily="34" charset="0"/>
              </a:rPr>
              <a:t> especial es necesario asegurar que la </a:t>
            </a:r>
            <a:r>
              <a:rPr lang="es-CL" sz="1800" dirty="0" err="1">
                <a:solidFill>
                  <a:srgbClr val="5B5956"/>
                </a:solidFill>
                <a:effectLst/>
                <a:latin typeface="Verdana" panose="020B0604030504040204" pitchFamily="34" charset="0"/>
              </a:rPr>
              <a:t>enseñanza</a:t>
            </a:r>
            <a:r>
              <a:rPr lang="es-CL" sz="1800" dirty="0">
                <a:solidFill>
                  <a:srgbClr val="5B5956"/>
                </a:solidFill>
                <a:effectLst/>
                <a:latin typeface="Verdana" panose="020B0604030504040204" pitchFamily="34" charset="0"/>
              </a:rPr>
              <a:t> que se les ofrezca sea equivalente con el </a:t>
            </a:r>
            <a:r>
              <a:rPr lang="es-CL" sz="1800" dirty="0" err="1">
                <a:solidFill>
                  <a:srgbClr val="5B5956"/>
                </a:solidFill>
                <a:effectLst/>
                <a:latin typeface="Verdana" panose="020B0604030504040204" pitchFamily="34" charset="0"/>
              </a:rPr>
              <a:t>currículo</a:t>
            </a:r>
            <a:r>
              <a:rPr lang="es-CL" sz="1800" dirty="0">
                <a:solidFill>
                  <a:srgbClr val="5B5956"/>
                </a:solidFill>
                <a:effectLst/>
                <a:latin typeface="Verdana" panose="020B0604030504040204" pitchFamily="34" charset="0"/>
              </a:rPr>
              <a:t> </a:t>
            </a:r>
            <a:r>
              <a:rPr lang="es-CL" sz="1800" dirty="0" err="1">
                <a:solidFill>
                  <a:srgbClr val="5B5956"/>
                </a:solidFill>
                <a:effectLst/>
                <a:latin typeface="Verdana" panose="020B0604030504040204" pitchFamily="34" charset="0"/>
              </a:rPr>
              <a:t>común</a:t>
            </a:r>
            <a:r>
              <a:rPr lang="es-CL" sz="1800" dirty="0">
                <a:solidFill>
                  <a:srgbClr val="5B5956"/>
                </a:solidFill>
                <a:effectLst/>
                <a:latin typeface="Verdana" panose="020B0604030504040204" pitchFamily="34" charset="0"/>
              </a:rPr>
              <a:t> tanto como sea posible. </a:t>
            </a:r>
          </a:p>
          <a:p>
            <a:pPr algn="just"/>
            <a:r>
              <a:rPr lang="es-CL" sz="1800" dirty="0">
                <a:solidFill>
                  <a:srgbClr val="5B5956"/>
                </a:solidFill>
                <a:effectLst/>
                <a:latin typeface="Verdana" panose="020B0604030504040204" pitchFamily="34" charset="0"/>
              </a:rPr>
              <a:t>En la actualidad, </a:t>
            </a:r>
            <a:r>
              <a:rPr lang="es-CL" sz="1800" b="1" dirty="0">
                <a:solidFill>
                  <a:srgbClr val="5B5956"/>
                </a:solidFill>
                <a:effectLst/>
                <a:latin typeface="Verdana" panose="020B0604030504040204" pitchFamily="34" charset="0"/>
              </a:rPr>
              <a:t>la </a:t>
            </a:r>
            <a:r>
              <a:rPr lang="es-CL" sz="1800" b="1" dirty="0" err="1">
                <a:solidFill>
                  <a:srgbClr val="5B5956"/>
                </a:solidFill>
                <a:effectLst/>
                <a:latin typeface="Verdana" panose="020B0604030504040204" pitchFamily="34" charset="0"/>
              </a:rPr>
              <a:t>mayoría</a:t>
            </a:r>
            <a:r>
              <a:rPr lang="es-CL" sz="1800" b="1" dirty="0">
                <a:solidFill>
                  <a:srgbClr val="5B5956"/>
                </a:solidFill>
                <a:effectLst/>
                <a:latin typeface="Verdana" panose="020B0604030504040204" pitchFamily="34" charset="0"/>
              </a:rPr>
              <a:t> de los planes y programas de estudios de estas escuelas no tienen como referente el marco curricular nacional</a:t>
            </a:r>
            <a:r>
              <a:rPr lang="es-CL" sz="1800" dirty="0">
                <a:solidFill>
                  <a:srgbClr val="5B5956"/>
                </a:solidFill>
                <a:effectLst/>
                <a:latin typeface="Verdana" panose="020B0604030504040204" pitchFamily="34" charset="0"/>
              </a:rPr>
              <a:t>, lo que dificulta que los alumnos puedan acceder a las competencias y contenidos establecidos para todos los </a:t>
            </a:r>
            <a:r>
              <a:rPr lang="es-CL" sz="1800" dirty="0" err="1">
                <a:solidFill>
                  <a:srgbClr val="5B5956"/>
                </a:solidFill>
                <a:effectLst/>
                <a:latin typeface="Verdana" panose="020B0604030504040204" pitchFamily="34" charset="0"/>
              </a:rPr>
              <a:t>demás</a:t>
            </a:r>
            <a:r>
              <a:rPr lang="es-CL" sz="1800" dirty="0">
                <a:solidFill>
                  <a:srgbClr val="5B5956"/>
                </a:solidFill>
                <a:effectLst/>
                <a:latin typeface="Verdana" panose="020B0604030504040204" pitchFamily="34" charset="0"/>
              </a:rPr>
              <a:t>. Esta </a:t>
            </a:r>
            <a:r>
              <a:rPr lang="es-CL" sz="1800" dirty="0" err="1">
                <a:solidFill>
                  <a:srgbClr val="5B5956"/>
                </a:solidFill>
                <a:effectLst/>
                <a:latin typeface="Verdana" panose="020B0604030504040204" pitchFamily="34" charset="0"/>
              </a:rPr>
              <a:t>situación</a:t>
            </a:r>
            <a:r>
              <a:rPr lang="es-CL" sz="1800" dirty="0">
                <a:solidFill>
                  <a:srgbClr val="5B5956"/>
                </a:solidFill>
                <a:effectLst/>
                <a:latin typeface="Verdana" panose="020B0604030504040204" pitchFamily="34" charset="0"/>
              </a:rPr>
              <a:t> impide validar y certificar sus estudios.”  </a:t>
            </a:r>
          </a:p>
          <a:p>
            <a:pPr algn="just"/>
            <a:r>
              <a:rPr lang="es-CL" dirty="0">
                <a:solidFill>
                  <a:srgbClr val="5B5956"/>
                </a:solidFill>
                <a:latin typeface="Verdana" panose="020B0604030504040204" pitchFamily="34" charset="0"/>
              </a:rPr>
              <a:t>							</a:t>
            </a:r>
            <a:r>
              <a:rPr lang="es-CL" sz="1800" dirty="0">
                <a:solidFill>
                  <a:srgbClr val="5B5956"/>
                </a:solidFill>
                <a:effectLst/>
                <a:latin typeface="Verdana" panose="020B0604030504040204" pitchFamily="34" charset="0"/>
              </a:rPr>
              <a:t>(MINEDUC, 2005)</a:t>
            </a:r>
            <a:endParaRPr lang="es-CL" dirty="0"/>
          </a:p>
          <a:p>
            <a:endParaRPr lang="es-CL" dirty="0"/>
          </a:p>
        </p:txBody>
      </p:sp>
      <p:pic>
        <p:nvPicPr>
          <p:cNvPr id="8" name="Imagen 7">
            <a:extLst>
              <a:ext uri="{FF2B5EF4-FFF2-40B4-BE49-F238E27FC236}">
                <a16:creationId xmlns:a16="http://schemas.microsoft.com/office/drawing/2014/main" id="{23A0BFC9-0C1A-D0F2-3863-63ABE729EF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34662" y="2608590"/>
            <a:ext cx="2530466" cy="391124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574131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0">
                                            <p:graphicEl>
                                              <a:dgm id="{4D884F23-7B2A-B64A-AFC3-D29B2E0512DF}"/>
                                            </p:graphicEl>
                                          </p:spTgt>
                                        </p:tgtEl>
                                        <p:attrNameLst>
                                          <p:attrName>style.visibility</p:attrName>
                                        </p:attrNameLst>
                                      </p:cBhvr>
                                      <p:to>
                                        <p:strVal val="visible"/>
                                      </p:to>
                                    </p:set>
                                    <p:anim calcmode="lin" valueType="num">
                                      <p:cBhvr additive="base">
                                        <p:cTn id="7" dur="500"/>
                                        <p:tgtEl>
                                          <p:spTgt spid="10">
                                            <p:graphicEl>
                                              <a:dgm id="{4D884F23-7B2A-B64A-AFC3-D29B2E0512DF}"/>
                                            </p:graphicEl>
                                          </p:spTgt>
                                        </p:tgtEl>
                                        <p:attrNameLst>
                                          <p:attrName>ppt_x</p:attrName>
                                        </p:attrNameLst>
                                      </p:cBhvr>
                                      <p:tavLst>
                                        <p:tav tm="0">
                                          <p:val>
                                            <p:strVal val="#ppt_x-#ppt_w*1.125000"/>
                                          </p:val>
                                        </p:tav>
                                        <p:tav tm="100000">
                                          <p:val>
                                            <p:strVal val="#ppt_x"/>
                                          </p:val>
                                        </p:tav>
                                      </p:tavLst>
                                    </p:anim>
                                    <p:animEffect transition="in" filter="wipe(right)">
                                      <p:cBhvr>
                                        <p:cTn id="8" dur="500"/>
                                        <p:tgtEl>
                                          <p:spTgt spid="10">
                                            <p:graphicEl>
                                              <a:dgm id="{4D884F23-7B2A-B64A-AFC3-D29B2E0512DF}"/>
                                            </p:graphic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10">
                                            <p:graphicEl>
                                              <a:dgm id="{3F1FEB82-1113-8F4C-BD42-EF401CB91653}"/>
                                            </p:graphicEl>
                                          </p:spTgt>
                                        </p:tgtEl>
                                        <p:attrNameLst>
                                          <p:attrName>style.visibility</p:attrName>
                                        </p:attrNameLst>
                                      </p:cBhvr>
                                      <p:to>
                                        <p:strVal val="visible"/>
                                      </p:to>
                                    </p:set>
                                    <p:anim calcmode="lin" valueType="num">
                                      <p:cBhvr additive="base">
                                        <p:cTn id="13" dur="500"/>
                                        <p:tgtEl>
                                          <p:spTgt spid="10">
                                            <p:graphicEl>
                                              <a:dgm id="{3F1FEB82-1113-8F4C-BD42-EF401CB91653}"/>
                                            </p:graphicEl>
                                          </p:spTgt>
                                        </p:tgtEl>
                                        <p:attrNameLst>
                                          <p:attrName>ppt_x</p:attrName>
                                        </p:attrNameLst>
                                      </p:cBhvr>
                                      <p:tavLst>
                                        <p:tav tm="0">
                                          <p:val>
                                            <p:strVal val="#ppt_x-#ppt_w*1.125000"/>
                                          </p:val>
                                        </p:tav>
                                        <p:tav tm="100000">
                                          <p:val>
                                            <p:strVal val="#ppt_x"/>
                                          </p:val>
                                        </p:tav>
                                      </p:tavLst>
                                    </p:anim>
                                    <p:animEffect transition="in" filter="wipe(right)">
                                      <p:cBhvr>
                                        <p:cTn id="14" dur="500"/>
                                        <p:tgtEl>
                                          <p:spTgt spid="10">
                                            <p:graphicEl>
                                              <a:dgm id="{3F1FEB82-1113-8F4C-BD42-EF401CB91653}"/>
                                            </p:graphicEl>
                                          </p:spTgt>
                                        </p:tgtEl>
                                      </p:cBhvr>
                                    </p:animEffect>
                                  </p:childTnLst>
                                </p:cTn>
                              </p:par>
                              <p:par>
                                <p:cTn id="15" presetID="12" presetClass="entr" presetSubtype="8" fill="hold" grpId="0" nodeType="withEffect">
                                  <p:stCondLst>
                                    <p:cond delay="0"/>
                                  </p:stCondLst>
                                  <p:childTnLst>
                                    <p:set>
                                      <p:cBhvr>
                                        <p:cTn id="16" dur="1" fill="hold">
                                          <p:stCondLst>
                                            <p:cond delay="0"/>
                                          </p:stCondLst>
                                        </p:cTn>
                                        <p:tgtEl>
                                          <p:spTgt spid="10">
                                            <p:graphicEl>
                                              <a:dgm id="{5C23CB3B-293F-8C46-9666-6AF5167C7A74}"/>
                                            </p:graphicEl>
                                          </p:spTgt>
                                        </p:tgtEl>
                                        <p:attrNameLst>
                                          <p:attrName>style.visibility</p:attrName>
                                        </p:attrNameLst>
                                      </p:cBhvr>
                                      <p:to>
                                        <p:strVal val="visible"/>
                                      </p:to>
                                    </p:set>
                                    <p:anim calcmode="lin" valueType="num">
                                      <p:cBhvr additive="base">
                                        <p:cTn id="17" dur="500"/>
                                        <p:tgtEl>
                                          <p:spTgt spid="10">
                                            <p:graphicEl>
                                              <a:dgm id="{5C23CB3B-293F-8C46-9666-6AF5167C7A74}"/>
                                            </p:graphicEl>
                                          </p:spTgt>
                                        </p:tgtEl>
                                        <p:attrNameLst>
                                          <p:attrName>ppt_x</p:attrName>
                                        </p:attrNameLst>
                                      </p:cBhvr>
                                      <p:tavLst>
                                        <p:tav tm="0">
                                          <p:val>
                                            <p:strVal val="#ppt_x-#ppt_w*1.125000"/>
                                          </p:val>
                                        </p:tav>
                                        <p:tav tm="100000">
                                          <p:val>
                                            <p:strVal val="#ppt_x"/>
                                          </p:val>
                                        </p:tav>
                                      </p:tavLst>
                                    </p:anim>
                                    <p:animEffect transition="in" filter="wipe(right)">
                                      <p:cBhvr>
                                        <p:cTn id="18" dur="500"/>
                                        <p:tgtEl>
                                          <p:spTgt spid="10">
                                            <p:graphicEl>
                                              <a:dgm id="{5C23CB3B-293F-8C46-9666-6AF5167C7A74}"/>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8" fill="hold" grpId="0" nodeType="clickEffect">
                                  <p:stCondLst>
                                    <p:cond delay="0"/>
                                  </p:stCondLst>
                                  <p:childTnLst>
                                    <p:set>
                                      <p:cBhvr>
                                        <p:cTn id="22" dur="1" fill="hold">
                                          <p:stCondLst>
                                            <p:cond delay="0"/>
                                          </p:stCondLst>
                                        </p:cTn>
                                        <p:tgtEl>
                                          <p:spTgt spid="10">
                                            <p:graphicEl>
                                              <a:dgm id="{083B3B1F-02BA-F84A-84E3-55BFB09955C3}"/>
                                            </p:graphicEl>
                                          </p:spTgt>
                                        </p:tgtEl>
                                        <p:attrNameLst>
                                          <p:attrName>style.visibility</p:attrName>
                                        </p:attrNameLst>
                                      </p:cBhvr>
                                      <p:to>
                                        <p:strVal val="visible"/>
                                      </p:to>
                                    </p:set>
                                    <p:anim calcmode="lin" valueType="num">
                                      <p:cBhvr additive="base">
                                        <p:cTn id="23" dur="500"/>
                                        <p:tgtEl>
                                          <p:spTgt spid="10">
                                            <p:graphicEl>
                                              <a:dgm id="{083B3B1F-02BA-F84A-84E3-55BFB09955C3}"/>
                                            </p:graphicEl>
                                          </p:spTgt>
                                        </p:tgtEl>
                                        <p:attrNameLst>
                                          <p:attrName>ppt_x</p:attrName>
                                        </p:attrNameLst>
                                      </p:cBhvr>
                                      <p:tavLst>
                                        <p:tav tm="0">
                                          <p:val>
                                            <p:strVal val="#ppt_x-#ppt_w*1.125000"/>
                                          </p:val>
                                        </p:tav>
                                        <p:tav tm="100000">
                                          <p:val>
                                            <p:strVal val="#ppt_x"/>
                                          </p:val>
                                        </p:tav>
                                      </p:tavLst>
                                    </p:anim>
                                    <p:animEffect transition="in" filter="wipe(right)">
                                      <p:cBhvr>
                                        <p:cTn id="24" dur="500"/>
                                        <p:tgtEl>
                                          <p:spTgt spid="10">
                                            <p:graphicEl>
                                              <a:dgm id="{083B3B1F-02BA-F84A-84E3-55BFB09955C3}"/>
                                            </p:graphicEl>
                                          </p:spTgt>
                                        </p:tgtEl>
                                      </p:cBhvr>
                                    </p:animEffect>
                                  </p:childTnLst>
                                </p:cTn>
                              </p:par>
                              <p:par>
                                <p:cTn id="25" presetID="12" presetClass="entr" presetSubtype="8" fill="hold" grpId="0" nodeType="withEffect">
                                  <p:stCondLst>
                                    <p:cond delay="0"/>
                                  </p:stCondLst>
                                  <p:childTnLst>
                                    <p:set>
                                      <p:cBhvr>
                                        <p:cTn id="26" dur="1" fill="hold">
                                          <p:stCondLst>
                                            <p:cond delay="0"/>
                                          </p:stCondLst>
                                        </p:cTn>
                                        <p:tgtEl>
                                          <p:spTgt spid="10">
                                            <p:graphicEl>
                                              <a:dgm id="{DCD77F46-7657-E044-A998-6E2E96D59967}"/>
                                            </p:graphicEl>
                                          </p:spTgt>
                                        </p:tgtEl>
                                        <p:attrNameLst>
                                          <p:attrName>style.visibility</p:attrName>
                                        </p:attrNameLst>
                                      </p:cBhvr>
                                      <p:to>
                                        <p:strVal val="visible"/>
                                      </p:to>
                                    </p:set>
                                    <p:anim calcmode="lin" valueType="num">
                                      <p:cBhvr additive="base">
                                        <p:cTn id="27" dur="500"/>
                                        <p:tgtEl>
                                          <p:spTgt spid="10">
                                            <p:graphicEl>
                                              <a:dgm id="{DCD77F46-7657-E044-A998-6E2E96D59967}"/>
                                            </p:graphicEl>
                                          </p:spTgt>
                                        </p:tgtEl>
                                        <p:attrNameLst>
                                          <p:attrName>ppt_x</p:attrName>
                                        </p:attrNameLst>
                                      </p:cBhvr>
                                      <p:tavLst>
                                        <p:tav tm="0">
                                          <p:val>
                                            <p:strVal val="#ppt_x-#ppt_w*1.125000"/>
                                          </p:val>
                                        </p:tav>
                                        <p:tav tm="100000">
                                          <p:val>
                                            <p:strVal val="#ppt_x"/>
                                          </p:val>
                                        </p:tav>
                                      </p:tavLst>
                                    </p:anim>
                                    <p:animEffect transition="in" filter="wipe(right)">
                                      <p:cBhvr>
                                        <p:cTn id="28" dur="500"/>
                                        <p:tgtEl>
                                          <p:spTgt spid="10">
                                            <p:graphicEl>
                                              <a:dgm id="{DCD77F46-7657-E044-A998-6E2E96D59967}"/>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animEffect transition="in" filter="blinds(horizontal)">
                                      <p:cBhvr>
                                        <p:cTn id="33" dur="500"/>
                                        <p:tgtEl>
                                          <p:spTgt spid="6">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6">
                                            <p:txEl>
                                              <p:pRg st="1" end="1"/>
                                            </p:txEl>
                                          </p:spTgt>
                                        </p:tgtEl>
                                        <p:attrNameLst>
                                          <p:attrName>style.visibility</p:attrName>
                                        </p:attrNameLst>
                                      </p:cBhvr>
                                      <p:to>
                                        <p:strVal val="visible"/>
                                      </p:to>
                                    </p:set>
                                    <p:animEffect transition="in" filter="blinds(horizontal)">
                                      <p:cBhvr>
                                        <p:cTn id="38" dur="500"/>
                                        <p:tgtEl>
                                          <p:spTgt spid="6">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6">
                                            <p:txEl>
                                              <p:pRg st="2" end="2"/>
                                            </p:txEl>
                                          </p:spTgt>
                                        </p:tgtEl>
                                        <p:attrNameLst>
                                          <p:attrName>style.visibility</p:attrName>
                                        </p:attrNameLst>
                                      </p:cBhvr>
                                      <p:to>
                                        <p:strVal val="visible"/>
                                      </p:to>
                                    </p:set>
                                    <p:animEffect transition="in" filter="blinds(horizontal)">
                                      <p:cBhvr>
                                        <p:cTn id="43"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Sub>
          <a:bldDgm bld="lvlOne"/>
        </p:bldSub>
      </p:bldGraphic>
      <p:bldP spid="6" grpId="0" build="p" bldLvl="2"/>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Elipse 5">
            <a:extLst>
              <a:ext uri="{FF2B5EF4-FFF2-40B4-BE49-F238E27FC236}">
                <a16:creationId xmlns:a16="http://schemas.microsoft.com/office/drawing/2014/main" id="{15105777-FCF3-D960-84E1-9E127A2F3280}"/>
              </a:ext>
            </a:extLst>
          </p:cNvPr>
          <p:cNvSpPr/>
          <p:nvPr/>
        </p:nvSpPr>
        <p:spPr>
          <a:xfrm>
            <a:off x="1977234" y="2309749"/>
            <a:ext cx="8807548" cy="2556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600" b="1" dirty="0"/>
              <a:t>Necesidades Educativas Especiales (NEE): </a:t>
            </a:r>
            <a:r>
              <a:rPr lang="es-CL" sz="1600" dirty="0"/>
              <a:t>estudiantes “cuyas necesidades educativas individuales no pueden ser resueltas con los medios y los recursos que habitualmente utiliza el docente para responder a las diferencias individuales de sus alumnos y que requieren de ajustes, recursos o medidas </a:t>
            </a:r>
            <a:r>
              <a:rPr lang="es-CL" sz="1600" dirty="0" err="1"/>
              <a:t>pedagógicas</a:t>
            </a:r>
            <a:r>
              <a:rPr lang="es-CL" sz="1600" dirty="0"/>
              <a:t> especiales para ser atendidas”  </a:t>
            </a:r>
          </a:p>
          <a:p>
            <a:pPr algn="ctr"/>
            <a:r>
              <a:rPr lang="es-CL" sz="1600" dirty="0"/>
              <a:t>(MINEDUC, 2005)</a:t>
            </a:r>
          </a:p>
        </p:txBody>
      </p:sp>
    </p:spTree>
    <p:extLst>
      <p:ext uri="{BB962C8B-B14F-4D97-AF65-F5344CB8AC3E}">
        <p14:creationId xmlns:p14="http://schemas.microsoft.com/office/powerpoint/2010/main" val="9716597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7AAACC8D-75FB-1766-D222-771698F7469A}"/>
              </a:ext>
            </a:extLst>
          </p:cNvPr>
          <p:cNvSpPr>
            <a:spLocks noGrp="1"/>
          </p:cNvSpPr>
          <p:nvPr>
            <p:ph type="body" idx="1"/>
          </p:nvPr>
        </p:nvSpPr>
        <p:spPr>
          <a:xfrm>
            <a:off x="1271954" y="54099"/>
            <a:ext cx="8313420" cy="1157057"/>
          </a:xfrm>
        </p:spPr>
        <p:txBody>
          <a:bodyPr>
            <a:normAutofit/>
          </a:bodyPr>
          <a:lstStyle/>
          <a:p>
            <a:pPr algn="ctr"/>
            <a:r>
              <a:rPr lang="es-CL" dirty="0"/>
              <a:t> De la Integración a la Inclusión.</a:t>
            </a:r>
          </a:p>
        </p:txBody>
      </p:sp>
      <p:graphicFrame>
        <p:nvGraphicFramePr>
          <p:cNvPr id="10" name="Diagrama 9">
            <a:extLst>
              <a:ext uri="{FF2B5EF4-FFF2-40B4-BE49-F238E27FC236}">
                <a16:creationId xmlns:a16="http://schemas.microsoft.com/office/drawing/2014/main" id="{5A55BFA0-807E-9A1F-4331-600BE4A27A23}"/>
              </a:ext>
            </a:extLst>
          </p:cNvPr>
          <p:cNvGraphicFramePr/>
          <p:nvPr>
            <p:extLst>
              <p:ext uri="{D42A27DB-BD31-4B8C-83A1-F6EECF244321}">
                <p14:modId xmlns:p14="http://schemas.microsoft.com/office/powerpoint/2010/main" val="2943926923"/>
              </p:ext>
            </p:extLst>
          </p:nvPr>
        </p:nvGraphicFramePr>
        <p:xfrm>
          <a:off x="1528787" y="1211156"/>
          <a:ext cx="9391259" cy="20384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48EF39B3-A3A0-502B-89F9-E8BCDCF59FCF}"/>
              </a:ext>
            </a:extLst>
          </p:cNvPr>
          <p:cNvSpPr txBox="1"/>
          <p:nvPr/>
        </p:nvSpPr>
        <p:spPr>
          <a:xfrm>
            <a:off x="3345814" y="3529530"/>
            <a:ext cx="6239560" cy="1754326"/>
          </a:xfrm>
          <a:prstGeom prst="rect">
            <a:avLst/>
          </a:prstGeom>
          <a:noFill/>
        </p:spPr>
        <p:txBody>
          <a:bodyPr wrap="square">
            <a:spAutoFit/>
          </a:bodyPr>
          <a:lstStyle/>
          <a:p>
            <a:pPr algn="just"/>
            <a:r>
              <a:rPr lang="es-CL" sz="1800" dirty="0">
                <a:effectLst/>
                <a:latin typeface="Arial" panose="020B0604020202020204" pitchFamily="34" charset="0"/>
              </a:rPr>
              <a:t>“convoca a la </a:t>
            </a:r>
            <a:r>
              <a:rPr lang="es-CL" sz="1800" dirty="0" err="1">
                <a:effectLst/>
                <a:latin typeface="Arial" panose="020B0604020202020204" pitchFamily="34" charset="0"/>
              </a:rPr>
              <a:t>inclusión</a:t>
            </a:r>
            <a:r>
              <a:rPr lang="es-CL" sz="1800" dirty="0">
                <a:effectLst/>
                <a:latin typeface="Arial" panose="020B0604020202020204" pitchFamily="34" charset="0"/>
              </a:rPr>
              <a:t> desde la </a:t>
            </a:r>
            <a:r>
              <a:rPr lang="es-CL" sz="1800" dirty="0" err="1">
                <a:effectLst/>
                <a:latin typeface="Arial" panose="020B0604020202020204" pitchFamily="34" charset="0"/>
              </a:rPr>
              <a:t>lógica</a:t>
            </a:r>
            <a:r>
              <a:rPr lang="es-CL" sz="1800" dirty="0">
                <a:effectLst/>
                <a:latin typeface="Arial" panose="020B0604020202020204" pitchFamily="34" charset="0"/>
              </a:rPr>
              <a:t> de los derechos humanos, pero prescribe un modelo de </a:t>
            </a:r>
            <a:r>
              <a:rPr lang="es-CL" sz="1800" dirty="0" err="1">
                <a:effectLst/>
                <a:latin typeface="Arial" panose="020B0604020202020204" pitchFamily="34" charset="0"/>
              </a:rPr>
              <a:t>integración</a:t>
            </a:r>
            <a:r>
              <a:rPr lang="es-CL" sz="1800" dirty="0">
                <a:effectLst/>
                <a:latin typeface="Arial" panose="020B0604020202020204" pitchFamily="34" charset="0"/>
              </a:rPr>
              <a:t> con un fuerte </a:t>
            </a:r>
            <a:r>
              <a:rPr lang="es-CL" sz="1800" dirty="0" err="1">
                <a:effectLst/>
                <a:latin typeface="Arial" panose="020B0604020202020204" pitchFamily="34" charset="0"/>
              </a:rPr>
              <a:t>énfasis</a:t>
            </a:r>
            <a:r>
              <a:rPr lang="es-CL" sz="1800" dirty="0">
                <a:effectLst/>
                <a:latin typeface="Arial" panose="020B0604020202020204" pitchFamily="34" charset="0"/>
              </a:rPr>
              <a:t> </a:t>
            </a:r>
            <a:r>
              <a:rPr lang="es-CL" sz="1800" dirty="0" err="1">
                <a:effectLst/>
                <a:latin typeface="Arial" panose="020B0604020202020204" pitchFamily="34" charset="0"/>
              </a:rPr>
              <a:t>psico-médico</a:t>
            </a:r>
            <a:r>
              <a:rPr lang="es-CL" sz="1800" dirty="0">
                <a:effectLst/>
                <a:latin typeface="Arial" panose="020B0604020202020204" pitchFamily="34" charset="0"/>
              </a:rPr>
              <a:t> con </a:t>
            </a:r>
            <a:r>
              <a:rPr lang="es-CL" sz="1800" dirty="0" err="1">
                <a:effectLst/>
                <a:latin typeface="Arial" panose="020B0604020202020204" pitchFamily="34" charset="0"/>
              </a:rPr>
              <a:t>diagnósticos</a:t>
            </a:r>
            <a:r>
              <a:rPr lang="es-CL" sz="1800" dirty="0">
                <a:effectLst/>
                <a:latin typeface="Arial" panose="020B0604020202020204" pitchFamily="34" charset="0"/>
              </a:rPr>
              <a:t> y tratamientos </a:t>
            </a:r>
            <a:r>
              <a:rPr lang="es-CL" sz="1800" dirty="0" err="1">
                <a:effectLst/>
                <a:latin typeface="Arial" panose="020B0604020202020204" pitchFamily="34" charset="0"/>
              </a:rPr>
              <a:t>pedagógicos</a:t>
            </a:r>
            <a:r>
              <a:rPr lang="es-CL" sz="1800" dirty="0">
                <a:effectLst/>
                <a:latin typeface="Arial" panose="020B0604020202020204" pitchFamily="34" charset="0"/>
              </a:rPr>
              <a:t> individuales a </a:t>
            </a:r>
            <a:r>
              <a:rPr lang="es-CL" sz="1800" dirty="0" err="1">
                <a:effectLst/>
                <a:latin typeface="Arial" panose="020B0604020202020204" pitchFamily="34" charset="0"/>
              </a:rPr>
              <a:t>través</a:t>
            </a:r>
            <a:r>
              <a:rPr lang="es-CL" sz="1800" dirty="0">
                <a:effectLst/>
                <a:latin typeface="Arial" panose="020B0604020202020204" pitchFamily="34" charset="0"/>
              </a:rPr>
              <a:t> de la figura de el/la docente especialista” </a:t>
            </a:r>
          </a:p>
          <a:p>
            <a:r>
              <a:rPr lang="es-CL" sz="1800" dirty="0">
                <a:effectLst/>
                <a:latin typeface="Tahoma" panose="020B0604030504040204" pitchFamily="34" charset="0"/>
              </a:rPr>
              <a:t>							(</a:t>
            </a:r>
            <a:r>
              <a:rPr lang="es-CL" sz="1800" dirty="0" err="1">
                <a:effectLst/>
                <a:latin typeface="Tahoma" panose="020B0604030504040204" pitchFamily="34" charset="0"/>
              </a:rPr>
              <a:t>López</a:t>
            </a:r>
            <a:r>
              <a:rPr lang="es-CL" sz="1800" dirty="0">
                <a:effectLst/>
                <a:latin typeface="Tahoma" panose="020B0604030504040204" pitchFamily="34" charset="0"/>
              </a:rPr>
              <a:t> et al, 2014)</a:t>
            </a:r>
            <a:endParaRPr lang="es-CL" dirty="0"/>
          </a:p>
        </p:txBody>
      </p:sp>
    </p:spTree>
    <p:extLst>
      <p:ext uri="{BB962C8B-B14F-4D97-AF65-F5344CB8AC3E}">
        <p14:creationId xmlns:p14="http://schemas.microsoft.com/office/powerpoint/2010/main" val="3410567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Elipse 5">
            <a:extLst>
              <a:ext uri="{FF2B5EF4-FFF2-40B4-BE49-F238E27FC236}">
                <a16:creationId xmlns:a16="http://schemas.microsoft.com/office/drawing/2014/main" id="{15105777-FCF3-D960-84E1-9E127A2F3280}"/>
              </a:ext>
            </a:extLst>
          </p:cNvPr>
          <p:cNvSpPr/>
          <p:nvPr/>
        </p:nvSpPr>
        <p:spPr>
          <a:xfrm>
            <a:off x="4339590" y="552931"/>
            <a:ext cx="3512820" cy="8257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3600" b="1" dirty="0"/>
              <a:t>N.E.E.</a:t>
            </a:r>
            <a:endParaRPr lang="es-CL" sz="3600" dirty="0"/>
          </a:p>
        </p:txBody>
      </p:sp>
      <p:cxnSp>
        <p:nvCxnSpPr>
          <p:cNvPr id="3" name="Conector recto de flecha 2">
            <a:extLst>
              <a:ext uri="{FF2B5EF4-FFF2-40B4-BE49-F238E27FC236}">
                <a16:creationId xmlns:a16="http://schemas.microsoft.com/office/drawing/2014/main" id="{E054C129-0A3F-9986-9EEA-B1FE28CEA5C7}"/>
              </a:ext>
            </a:extLst>
          </p:cNvPr>
          <p:cNvCxnSpPr>
            <a:cxnSpLocks/>
            <a:stCxn id="6" idx="4"/>
            <a:endCxn id="4" idx="0"/>
          </p:cNvCxnSpPr>
          <p:nvPr/>
        </p:nvCxnSpPr>
        <p:spPr>
          <a:xfrm flipH="1">
            <a:off x="3849566" y="1378634"/>
            <a:ext cx="2246434" cy="390379"/>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 name="Rectángulo 3">
            <a:extLst>
              <a:ext uri="{FF2B5EF4-FFF2-40B4-BE49-F238E27FC236}">
                <a16:creationId xmlns:a16="http://schemas.microsoft.com/office/drawing/2014/main" id="{6D936EE6-652C-075D-EB91-B10CF433D083}"/>
              </a:ext>
            </a:extLst>
          </p:cNvPr>
          <p:cNvSpPr/>
          <p:nvPr/>
        </p:nvSpPr>
        <p:spPr>
          <a:xfrm>
            <a:off x="2585525" y="1769013"/>
            <a:ext cx="2528082" cy="72448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CL" sz="2800" dirty="0"/>
              <a:t>Permanentes </a:t>
            </a:r>
          </a:p>
        </p:txBody>
      </p:sp>
      <p:cxnSp>
        <p:nvCxnSpPr>
          <p:cNvPr id="9" name="Conector recto de flecha 8">
            <a:extLst>
              <a:ext uri="{FF2B5EF4-FFF2-40B4-BE49-F238E27FC236}">
                <a16:creationId xmlns:a16="http://schemas.microsoft.com/office/drawing/2014/main" id="{E47CB30E-BACB-DD11-7387-7E44D6246628}"/>
              </a:ext>
            </a:extLst>
          </p:cNvPr>
          <p:cNvCxnSpPr>
            <a:cxnSpLocks/>
            <a:stCxn id="6" idx="4"/>
            <a:endCxn id="10" idx="0"/>
          </p:cNvCxnSpPr>
          <p:nvPr/>
        </p:nvCxnSpPr>
        <p:spPr>
          <a:xfrm>
            <a:off x="6096000" y="1378634"/>
            <a:ext cx="2528082" cy="390379"/>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0" name="Rectángulo 9">
            <a:extLst>
              <a:ext uri="{FF2B5EF4-FFF2-40B4-BE49-F238E27FC236}">
                <a16:creationId xmlns:a16="http://schemas.microsoft.com/office/drawing/2014/main" id="{2070EB83-8149-863B-792B-82AE4259FBF0}"/>
              </a:ext>
            </a:extLst>
          </p:cNvPr>
          <p:cNvSpPr/>
          <p:nvPr/>
        </p:nvSpPr>
        <p:spPr>
          <a:xfrm>
            <a:off x="7533251" y="1769013"/>
            <a:ext cx="2181662" cy="72448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CL" sz="2800" dirty="0"/>
              <a:t>Transitorias </a:t>
            </a:r>
          </a:p>
        </p:txBody>
      </p:sp>
      <p:sp>
        <p:nvSpPr>
          <p:cNvPr id="14" name="CuadroTexto 13">
            <a:extLst>
              <a:ext uri="{FF2B5EF4-FFF2-40B4-BE49-F238E27FC236}">
                <a16:creationId xmlns:a16="http://schemas.microsoft.com/office/drawing/2014/main" id="{70131A77-BCE1-DA7E-AF4C-693B7F7F1E9B}"/>
              </a:ext>
            </a:extLst>
          </p:cNvPr>
          <p:cNvSpPr txBox="1"/>
          <p:nvPr/>
        </p:nvSpPr>
        <p:spPr>
          <a:xfrm>
            <a:off x="6358597" y="2681654"/>
            <a:ext cx="5427199" cy="1754326"/>
          </a:xfrm>
          <a:prstGeom prst="rect">
            <a:avLst/>
          </a:prstGeom>
          <a:noFill/>
        </p:spPr>
        <p:txBody>
          <a:bodyPr wrap="square">
            <a:spAutoFit/>
          </a:bodyPr>
          <a:lstStyle/>
          <a:p>
            <a:pPr algn="just"/>
            <a:r>
              <a:rPr lang="es-CL" b="0" i="0" u="none" strike="noStrike" dirty="0">
                <a:solidFill>
                  <a:srgbClr val="3E3E3E"/>
                </a:solidFill>
                <a:effectLst/>
                <a:latin typeface="Lato" panose="020F0502020204030204" pitchFamily="34" charset="0"/>
              </a:rPr>
              <a:t>Las </a:t>
            </a:r>
            <a:r>
              <a:rPr lang="es-CL" b="1" i="0" u="none" strike="noStrike" dirty="0">
                <a:solidFill>
                  <a:srgbClr val="3E3E3E"/>
                </a:solidFill>
                <a:effectLst/>
                <a:latin typeface="Lato" panose="020F0502020204030203" pitchFamily="34" charset="0"/>
              </a:rPr>
              <a:t>necesidades educativas especiales transitorias</a:t>
            </a:r>
            <a:r>
              <a:rPr lang="es-CL" b="0" i="0" u="none" strike="noStrike" dirty="0">
                <a:solidFill>
                  <a:srgbClr val="3E3E3E"/>
                </a:solidFill>
                <a:effectLst/>
                <a:latin typeface="Lato" panose="020F0502020204030203" pitchFamily="34" charset="0"/>
              </a:rPr>
              <a:t>, son aquellas que se presentan en algún momento de la trayectoria escolar del educando, debido a procesos madurativos están en vías de desarrollo, y que requieren el apoyo necesario para progresar en este.</a:t>
            </a:r>
            <a:endParaRPr lang="es-CL" dirty="0"/>
          </a:p>
        </p:txBody>
      </p:sp>
      <p:sp>
        <p:nvSpPr>
          <p:cNvPr id="16" name="CuadroTexto 15">
            <a:extLst>
              <a:ext uri="{FF2B5EF4-FFF2-40B4-BE49-F238E27FC236}">
                <a16:creationId xmlns:a16="http://schemas.microsoft.com/office/drawing/2014/main" id="{9BD7911E-C4A2-457E-E6D0-C51E82723413}"/>
              </a:ext>
            </a:extLst>
          </p:cNvPr>
          <p:cNvSpPr txBox="1"/>
          <p:nvPr/>
        </p:nvSpPr>
        <p:spPr>
          <a:xfrm>
            <a:off x="874543" y="2681654"/>
            <a:ext cx="4958862" cy="2031325"/>
          </a:xfrm>
          <a:prstGeom prst="rect">
            <a:avLst/>
          </a:prstGeom>
          <a:noFill/>
        </p:spPr>
        <p:txBody>
          <a:bodyPr wrap="square">
            <a:spAutoFit/>
          </a:bodyPr>
          <a:lstStyle/>
          <a:p>
            <a:pPr algn="just"/>
            <a:r>
              <a:rPr lang="es-CL" b="0" i="0" u="none" strike="noStrike" dirty="0">
                <a:solidFill>
                  <a:srgbClr val="3E3E3E"/>
                </a:solidFill>
                <a:effectLst/>
                <a:latin typeface="Lato" panose="020F0502020204030203" pitchFamily="34" charset="0"/>
              </a:rPr>
              <a:t>Las </a:t>
            </a:r>
            <a:r>
              <a:rPr lang="es-CL" b="1" i="0" u="none" strike="noStrike" dirty="0">
                <a:solidFill>
                  <a:srgbClr val="3E3E3E"/>
                </a:solidFill>
                <a:effectLst/>
                <a:latin typeface="Lato" panose="020F0502020204030203" pitchFamily="34" charset="0"/>
              </a:rPr>
              <a:t>Necesidades Educativas Especiales Permanentes</a:t>
            </a:r>
            <a:r>
              <a:rPr lang="es-CL" b="0" i="0" u="none" strike="noStrike" dirty="0">
                <a:solidFill>
                  <a:srgbClr val="3E3E3E"/>
                </a:solidFill>
                <a:effectLst/>
                <a:latin typeface="Lato" panose="020F0502020204030203" pitchFamily="34" charset="0"/>
              </a:rPr>
              <a:t>, son aquellas que interfieren en el estudiante para su  adecuada adaptación en función de las actividades de la vida diaria y dentro del mismo contexto escolar. Estas pueden ser limitaciones cognitivas, de comunicación, sensoriales o motoras.</a:t>
            </a:r>
            <a:endParaRPr lang="es-CL" dirty="0"/>
          </a:p>
        </p:txBody>
      </p:sp>
      <p:sp>
        <p:nvSpPr>
          <p:cNvPr id="17" name="CuadroTexto 16">
            <a:extLst>
              <a:ext uri="{FF2B5EF4-FFF2-40B4-BE49-F238E27FC236}">
                <a16:creationId xmlns:a16="http://schemas.microsoft.com/office/drawing/2014/main" id="{4A2A06FE-C011-1616-67B3-2440F23DC332}"/>
              </a:ext>
            </a:extLst>
          </p:cNvPr>
          <p:cNvSpPr txBox="1"/>
          <p:nvPr/>
        </p:nvSpPr>
        <p:spPr>
          <a:xfrm>
            <a:off x="896817" y="4901135"/>
            <a:ext cx="4914314" cy="1200329"/>
          </a:xfrm>
          <a:prstGeom prst="rect">
            <a:avLst/>
          </a:prstGeom>
          <a:noFill/>
        </p:spPr>
        <p:txBody>
          <a:bodyPr wrap="square" rtlCol="0">
            <a:spAutoFit/>
          </a:bodyPr>
          <a:lstStyle/>
          <a:p>
            <a:pPr algn="just"/>
            <a:r>
              <a:rPr lang="es-CL" dirty="0">
                <a:latin typeface="ArialMT"/>
              </a:rPr>
              <a:t>Discapacidad motora</a:t>
            </a:r>
            <a:r>
              <a:rPr lang="es-CL" dirty="0">
                <a:latin typeface="ArialMT"/>
                <a:hlinkClick r:id="rId2">
                  <a:extLst>
                    <a:ext uri="{A12FA001-AC4F-418D-AE19-62706E023703}">
                      <ahyp:hlinkClr xmlns:ahyp="http://schemas.microsoft.com/office/drawing/2018/hyperlinkcolor" val="tx"/>
                    </a:ext>
                  </a:extLst>
                </a:hlinkClick>
              </a:rPr>
              <a:t>,</a:t>
            </a:r>
            <a:r>
              <a:rPr lang="es-CL" dirty="0">
                <a:latin typeface="ArialMT"/>
              </a:rPr>
              <a:t> Discapacidad Visual, Discapacidad Auditiva, </a:t>
            </a:r>
            <a:r>
              <a:rPr lang="es-CL" dirty="0" err="1">
                <a:latin typeface="ArialMT"/>
              </a:rPr>
              <a:t>Multidéficit</a:t>
            </a:r>
            <a:r>
              <a:rPr lang="es-CL" dirty="0">
                <a:latin typeface="ArialMT"/>
              </a:rPr>
              <a:t>, Trastorno del Espectro Autista y Discapacidad Intelectual.</a:t>
            </a:r>
          </a:p>
        </p:txBody>
      </p:sp>
      <p:sp>
        <p:nvSpPr>
          <p:cNvPr id="21" name="CuadroTexto 20">
            <a:extLst>
              <a:ext uri="{FF2B5EF4-FFF2-40B4-BE49-F238E27FC236}">
                <a16:creationId xmlns:a16="http://schemas.microsoft.com/office/drawing/2014/main" id="{16F90B4A-1AD9-F351-4E2E-017D5F8C70C5}"/>
              </a:ext>
            </a:extLst>
          </p:cNvPr>
          <p:cNvSpPr txBox="1"/>
          <p:nvPr/>
        </p:nvSpPr>
        <p:spPr>
          <a:xfrm>
            <a:off x="6380871" y="4791116"/>
            <a:ext cx="5427199" cy="1200329"/>
          </a:xfrm>
          <a:prstGeom prst="rect">
            <a:avLst/>
          </a:prstGeom>
          <a:noFill/>
        </p:spPr>
        <p:txBody>
          <a:bodyPr wrap="square">
            <a:spAutoFit/>
          </a:bodyPr>
          <a:lstStyle/>
          <a:p>
            <a:pPr algn="just"/>
            <a:r>
              <a:rPr lang="es-CL" sz="1800" dirty="0">
                <a:effectLst/>
                <a:latin typeface="ArialMT"/>
              </a:rPr>
              <a:t>Trastornos </a:t>
            </a:r>
            <a:r>
              <a:rPr lang="es-CL" sz="1800" dirty="0" err="1">
                <a:effectLst/>
                <a:latin typeface="ArialMT"/>
              </a:rPr>
              <a:t>Específicos</a:t>
            </a:r>
            <a:r>
              <a:rPr lang="es-CL" sz="1800" dirty="0">
                <a:effectLst/>
                <a:latin typeface="ArialMT"/>
              </a:rPr>
              <a:t> del Aprendizaje, Trastornos </a:t>
            </a:r>
            <a:r>
              <a:rPr lang="es-CL" sz="1800" dirty="0" err="1">
                <a:effectLst/>
                <a:latin typeface="ArialMT"/>
              </a:rPr>
              <a:t>Específicos</a:t>
            </a:r>
            <a:r>
              <a:rPr lang="es-CL" sz="1800" dirty="0">
                <a:effectLst/>
                <a:latin typeface="ArialMT"/>
              </a:rPr>
              <a:t> del Lenguaje (TEL), Trastorno </a:t>
            </a:r>
            <a:r>
              <a:rPr lang="es-CL" sz="1800" dirty="0" err="1">
                <a:effectLst/>
                <a:latin typeface="ArialMT"/>
              </a:rPr>
              <a:t>Déficit</a:t>
            </a:r>
            <a:r>
              <a:rPr lang="es-CL" sz="1800" dirty="0">
                <a:effectLst/>
                <a:latin typeface="ArialMT"/>
              </a:rPr>
              <a:t> Atencional con y sin Hiperactividad (TDA-H) </a:t>
            </a:r>
            <a:endParaRPr lang="es-CL" dirty="0"/>
          </a:p>
          <a:p>
            <a:endParaRPr lang="es-CL" dirty="0"/>
          </a:p>
        </p:txBody>
      </p:sp>
    </p:spTree>
    <p:extLst>
      <p:ext uri="{BB962C8B-B14F-4D97-AF65-F5344CB8AC3E}">
        <p14:creationId xmlns:p14="http://schemas.microsoft.com/office/powerpoint/2010/main" val="3123352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dissolv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p:tgtEl>
                                          <p:spTgt spid="17"/>
                                        </p:tgtEl>
                                        <p:attrNameLst>
                                          <p:attrName>ppt_y</p:attrName>
                                        </p:attrNameLst>
                                      </p:cBhvr>
                                      <p:tavLst>
                                        <p:tav tm="0">
                                          <p:val>
                                            <p:strVal val="#ppt_y+#ppt_h*1.125000"/>
                                          </p:val>
                                        </p:tav>
                                        <p:tav tm="100000">
                                          <p:val>
                                            <p:strVal val="#ppt_y"/>
                                          </p:val>
                                        </p:tav>
                                      </p:tavLst>
                                    </p:anim>
                                    <p:animEffect transition="in" filter="wipe(up)">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dissolve">
                                      <p:cBhvr>
                                        <p:cTn id="31" dur="500"/>
                                        <p:tgtEl>
                                          <p:spTgt spid="9"/>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dissolv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checkerboard(across)">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additive="base">
                                        <p:cTn id="44" dur="500" fill="hold"/>
                                        <p:tgtEl>
                                          <p:spTgt spid="21"/>
                                        </p:tgtEl>
                                        <p:attrNameLst>
                                          <p:attrName>ppt_x</p:attrName>
                                        </p:attrNameLst>
                                      </p:cBhvr>
                                      <p:tavLst>
                                        <p:tav tm="0">
                                          <p:val>
                                            <p:strVal val="#ppt_x"/>
                                          </p:val>
                                        </p:tav>
                                        <p:tav tm="100000">
                                          <p:val>
                                            <p:strVal val="#ppt_x"/>
                                          </p:val>
                                        </p:tav>
                                      </p:tavLst>
                                    </p:anim>
                                    <p:anim calcmode="lin" valueType="num">
                                      <p:cBhvr additive="base">
                                        <p:cTn id="4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10" grpId="0" animBg="1"/>
      <p:bldP spid="14" grpId="0"/>
      <p:bldP spid="16" grpId="0"/>
      <p:bldP spid="17"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Marcador de contenido 10">
            <a:extLst>
              <a:ext uri="{FF2B5EF4-FFF2-40B4-BE49-F238E27FC236}">
                <a16:creationId xmlns:a16="http://schemas.microsoft.com/office/drawing/2014/main" id="{CC1AC8A2-7E02-1909-13F1-807691A5E9BC}"/>
              </a:ext>
            </a:extLst>
          </p:cNvPr>
          <p:cNvGraphicFramePr>
            <a:graphicFrameLocks noGrp="1"/>
          </p:cNvGraphicFramePr>
          <p:nvPr>
            <p:ph idx="1"/>
            <p:extLst>
              <p:ext uri="{D42A27DB-BD31-4B8C-83A1-F6EECF244321}">
                <p14:modId xmlns:p14="http://schemas.microsoft.com/office/powerpoint/2010/main" val="792245163"/>
              </p:ext>
            </p:extLst>
          </p:nvPr>
        </p:nvGraphicFramePr>
        <p:xfrm>
          <a:off x="1952625" y="842962"/>
          <a:ext cx="8286750" cy="2357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CuadroTexto 11">
            <a:extLst>
              <a:ext uri="{FF2B5EF4-FFF2-40B4-BE49-F238E27FC236}">
                <a16:creationId xmlns:a16="http://schemas.microsoft.com/office/drawing/2014/main" id="{2BDA64A1-46E4-C6D7-164C-0E3A6B6EDFF6}"/>
              </a:ext>
            </a:extLst>
          </p:cNvPr>
          <p:cNvSpPr txBox="1"/>
          <p:nvPr/>
        </p:nvSpPr>
        <p:spPr>
          <a:xfrm>
            <a:off x="2143125" y="3657602"/>
            <a:ext cx="8229600" cy="2308324"/>
          </a:xfrm>
          <a:prstGeom prst="rect">
            <a:avLst/>
          </a:prstGeom>
          <a:noFill/>
        </p:spPr>
        <p:txBody>
          <a:bodyPr wrap="square" rtlCol="0">
            <a:spAutoFit/>
          </a:bodyPr>
          <a:lstStyle/>
          <a:p>
            <a:pPr marL="285750" indent="-285750">
              <a:buFont typeface="Arial" panose="020B0604020202020204" pitchFamily="34" charset="0"/>
              <a:buChar char="•"/>
            </a:pPr>
            <a:r>
              <a:rPr lang="es-CL" dirty="0"/>
              <a:t>“Entender las “deficiencias” o la discapacidad de los niños como la causa principal de sus dificultades educativas, nos desvía de las barreras existentes en. Todos los contextos y sistemas en el resto de los aspectos y oculta las dificultades que los niños “sin etiqueta” experimentan.”</a:t>
            </a:r>
          </a:p>
          <a:p>
            <a:pPr marL="285750" indent="-285750">
              <a:buFont typeface="Arial" panose="020B0604020202020204" pitchFamily="34" charset="0"/>
              <a:buChar char="•"/>
            </a:pPr>
            <a:endParaRPr lang="es-CL" dirty="0"/>
          </a:p>
          <a:p>
            <a:r>
              <a:rPr lang="es-CL" dirty="0"/>
              <a:t>											(</a:t>
            </a:r>
            <a:r>
              <a:rPr lang="es-CL" dirty="0" err="1"/>
              <a:t>Booth</a:t>
            </a:r>
            <a:r>
              <a:rPr lang="es-CL" dirty="0"/>
              <a:t> y Ainscow, 2011, 64)</a:t>
            </a:r>
          </a:p>
          <a:p>
            <a:endParaRPr lang="es-CL" dirty="0"/>
          </a:p>
        </p:txBody>
      </p:sp>
      <p:sp>
        <p:nvSpPr>
          <p:cNvPr id="13" name="Llamada ovalada 12">
            <a:extLst>
              <a:ext uri="{FF2B5EF4-FFF2-40B4-BE49-F238E27FC236}">
                <a16:creationId xmlns:a16="http://schemas.microsoft.com/office/drawing/2014/main" id="{ED79780E-2612-A899-3FC4-EA324C02DAE0}"/>
              </a:ext>
            </a:extLst>
          </p:cNvPr>
          <p:cNvSpPr/>
          <p:nvPr/>
        </p:nvSpPr>
        <p:spPr>
          <a:xfrm>
            <a:off x="171451" y="1971674"/>
            <a:ext cx="2414588" cy="785813"/>
          </a:xfrm>
          <a:prstGeom prst="wedgeEllipseCallout">
            <a:avLst>
              <a:gd name="adj1" fmla="val 75199"/>
              <a:gd name="adj2" fmla="val -11458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dirty="0"/>
              <a:t>Bajas expectativas.</a:t>
            </a:r>
          </a:p>
        </p:txBody>
      </p:sp>
    </p:spTree>
    <p:extLst>
      <p:ext uri="{BB962C8B-B14F-4D97-AF65-F5344CB8AC3E}">
        <p14:creationId xmlns:p14="http://schemas.microsoft.com/office/powerpoint/2010/main" val="13109757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Marcador de posición de imagen 14" descr="Un grupo de personas sentadas en una sala&#10;&#10;Descripción generada automáticamente">
            <a:extLst>
              <a:ext uri="{FF2B5EF4-FFF2-40B4-BE49-F238E27FC236}">
                <a16:creationId xmlns:a16="http://schemas.microsoft.com/office/drawing/2014/main" id="{4AAA0049-B1CD-DC24-FC75-E944A53F59E6}"/>
              </a:ext>
            </a:extLst>
          </p:cNvPr>
          <p:cNvPicPr>
            <a:picLocks noGrp="1" noChangeAspect="1"/>
          </p:cNvPicPr>
          <p:nvPr>
            <p:ph type="pic" sz="quarter" idx="13"/>
          </p:nvPr>
        </p:nvPicPr>
        <p:blipFill>
          <a:blip r:embed="rId2">
            <a:extLst>
              <a:ext uri="{BEBA8EAE-BF5A-486C-A8C5-ECC9F3942E4B}">
                <a14:imgProps xmlns:a14="http://schemas.microsoft.com/office/drawing/2010/main">
                  <a14:imgLayer r:embed="rId3">
                    <a14:imgEffect>
                      <a14:saturation sat="10000"/>
                    </a14:imgEffect>
                  </a14:imgLayer>
                </a14:imgProps>
              </a:ext>
              <a:ext uri="{28A0092B-C50C-407E-A947-70E740481C1C}">
                <a14:useLocalDpi xmlns:a14="http://schemas.microsoft.com/office/drawing/2010/main" val="0"/>
              </a:ext>
            </a:extLst>
          </a:blip>
          <a:srcRect l="24569" r="24569"/>
          <a:stretch>
            <a:fillRect/>
          </a:stretch>
        </p:blipFill>
        <p:spPr>
          <a:xfrm>
            <a:off x="551970" y="538962"/>
            <a:ext cx="5344331" cy="5961698"/>
          </a:xfrm>
          <a:effectLst>
            <a:softEdge rad="88900"/>
          </a:effectLst>
        </p:spPr>
      </p:pic>
      <p:sp>
        <p:nvSpPr>
          <p:cNvPr id="3" name="Marcador de texto 2">
            <a:extLst>
              <a:ext uri="{FF2B5EF4-FFF2-40B4-BE49-F238E27FC236}">
                <a16:creationId xmlns:a16="http://schemas.microsoft.com/office/drawing/2014/main" id="{D8772F22-BE86-C2B4-CF76-8BDA665DAD9D}"/>
              </a:ext>
            </a:extLst>
          </p:cNvPr>
          <p:cNvSpPr>
            <a:spLocks noGrp="1"/>
          </p:cNvSpPr>
          <p:nvPr>
            <p:ph type="body" idx="1"/>
          </p:nvPr>
        </p:nvSpPr>
        <p:spPr/>
        <p:txBody>
          <a:bodyPr>
            <a:normAutofit lnSpcReduction="10000"/>
          </a:bodyPr>
          <a:lstStyle/>
          <a:p>
            <a:r>
              <a:rPr lang="es-CL" dirty="0"/>
              <a:t>Objetivos</a:t>
            </a:r>
          </a:p>
        </p:txBody>
      </p:sp>
      <p:sp>
        <p:nvSpPr>
          <p:cNvPr id="4" name="Marcador de texto 3">
            <a:extLst>
              <a:ext uri="{FF2B5EF4-FFF2-40B4-BE49-F238E27FC236}">
                <a16:creationId xmlns:a16="http://schemas.microsoft.com/office/drawing/2014/main" id="{A2D0BD57-7651-6038-09A2-51C9A1A46F45}"/>
              </a:ext>
            </a:extLst>
          </p:cNvPr>
          <p:cNvSpPr>
            <a:spLocks noGrp="1"/>
          </p:cNvSpPr>
          <p:nvPr>
            <p:ph type="body" idx="14"/>
          </p:nvPr>
        </p:nvSpPr>
        <p:spPr/>
        <p:txBody>
          <a:bodyPr/>
          <a:lstStyle/>
          <a:p>
            <a:r>
              <a:rPr lang="es-CL" dirty="0"/>
              <a:t>Parte 1</a:t>
            </a:r>
          </a:p>
        </p:txBody>
      </p:sp>
      <p:sp>
        <p:nvSpPr>
          <p:cNvPr id="5" name="Marcador de texto 4">
            <a:extLst>
              <a:ext uri="{FF2B5EF4-FFF2-40B4-BE49-F238E27FC236}">
                <a16:creationId xmlns:a16="http://schemas.microsoft.com/office/drawing/2014/main" id="{A0280E44-DA94-84C4-ADA3-200E90F0AB9B}"/>
              </a:ext>
            </a:extLst>
          </p:cNvPr>
          <p:cNvSpPr>
            <a:spLocks noGrp="1"/>
          </p:cNvSpPr>
          <p:nvPr>
            <p:ph type="body" idx="15"/>
          </p:nvPr>
        </p:nvSpPr>
        <p:spPr>
          <a:xfrm>
            <a:off x="7542529" y="2387780"/>
            <a:ext cx="4118520" cy="719405"/>
          </a:xfrm>
        </p:spPr>
        <p:txBody>
          <a:bodyPr/>
          <a:lstStyle/>
          <a:p>
            <a:pPr marL="0" indent="0">
              <a:buNone/>
            </a:pPr>
            <a:r>
              <a:rPr lang="en-US" sz="1600" b="0" dirty="0" err="1">
                <a:solidFill>
                  <a:srgbClr val="000000"/>
                </a:solidFill>
              </a:rPr>
              <a:t>Comprender</a:t>
            </a:r>
            <a:r>
              <a:rPr lang="en-US" sz="1600" b="0" dirty="0">
                <a:solidFill>
                  <a:srgbClr val="000000"/>
                </a:solidFill>
              </a:rPr>
              <a:t> </a:t>
            </a:r>
            <a:r>
              <a:rPr lang="en-US" sz="1600" b="0" dirty="0" err="1">
                <a:solidFill>
                  <a:srgbClr val="000000"/>
                </a:solidFill>
              </a:rPr>
              <a:t>los</a:t>
            </a:r>
            <a:r>
              <a:rPr lang="en-US" sz="1600" b="0" dirty="0">
                <a:solidFill>
                  <a:srgbClr val="000000"/>
                </a:solidFill>
              </a:rPr>
              <a:t> </a:t>
            </a:r>
            <a:r>
              <a:rPr lang="en-US" sz="1600" b="0" dirty="0" err="1">
                <a:solidFill>
                  <a:srgbClr val="000000"/>
                </a:solidFill>
              </a:rPr>
              <a:t>conceptos</a:t>
            </a:r>
            <a:r>
              <a:rPr lang="en-US" sz="1600" b="0" dirty="0">
                <a:solidFill>
                  <a:srgbClr val="000000"/>
                </a:solidFill>
              </a:rPr>
              <a:t> de </a:t>
            </a:r>
            <a:r>
              <a:rPr lang="en-US" sz="1600" b="0" dirty="0" err="1">
                <a:solidFill>
                  <a:srgbClr val="000000"/>
                </a:solidFill>
              </a:rPr>
              <a:t>diversidad</a:t>
            </a:r>
            <a:r>
              <a:rPr lang="en-US" sz="1600" b="0" dirty="0">
                <a:solidFill>
                  <a:srgbClr val="000000"/>
                </a:solidFill>
              </a:rPr>
              <a:t> y </a:t>
            </a:r>
            <a:r>
              <a:rPr lang="en-US" sz="1600" b="0" dirty="0" err="1">
                <a:solidFill>
                  <a:srgbClr val="000000"/>
                </a:solidFill>
              </a:rPr>
              <a:t>neurodiversidad</a:t>
            </a:r>
            <a:r>
              <a:rPr lang="en-US" sz="1600" b="0" dirty="0">
                <a:solidFill>
                  <a:srgbClr val="000000"/>
                </a:solidFill>
              </a:rPr>
              <a:t> </a:t>
            </a:r>
            <a:r>
              <a:rPr lang="en-US" sz="1600" b="0" dirty="0" err="1">
                <a:solidFill>
                  <a:srgbClr val="000000"/>
                </a:solidFill>
              </a:rPr>
              <a:t>en</a:t>
            </a:r>
            <a:r>
              <a:rPr lang="en-US" sz="1600" b="0" dirty="0">
                <a:solidFill>
                  <a:srgbClr val="000000"/>
                </a:solidFill>
              </a:rPr>
              <a:t> </a:t>
            </a:r>
            <a:r>
              <a:rPr lang="en-US" sz="1600" b="0" dirty="0" err="1">
                <a:solidFill>
                  <a:srgbClr val="000000"/>
                </a:solidFill>
              </a:rPr>
              <a:t>el</a:t>
            </a:r>
            <a:r>
              <a:rPr lang="en-US" sz="1600" b="0" dirty="0">
                <a:solidFill>
                  <a:srgbClr val="000000"/>
                </a:solidFill>
              </a:rPr>
              <a:t> </a:t>
            </a:r>
            <a:r>
              <a:rPr lang="en-US" sz="1600" b="0" dirty="0" err="1">
                <a:solidFill>
                  <a:srgbClr val="000000"/>
                </a:solidFill>
              </a:rPr>
              <a:t>contexto</a:t>
            </a:r>
            <a:r>
              <a:rPr lang="en-US" sz="1600" b="0" dirty="0">
                <a:solidFill>
                  <a:srgbClr val="000000"/>
                </a:solidFill>
              </a:rPr>
              <a:t> </a:t>
            </a:r>
            <a:r>
              <a:rPr lang="en-US" sz="1600" b="0" dirty="0" err="1">
                <a:solidFill>
                  <a:srgbClr val="000000"/>
                </a:solidFill>
              </a:rPr>
              <a:t>educativo</a:t>
            </a:r>
            <a:r>
              <a:rPr lang="en-US" sz="1600" b="0" dirty="0">
                <a:solidFill>
                  <a:srgbClr val="000000"/>
                </a:solidFill>
              </a:rPr>
              <a:t> actual. </a:t>
            </a:r>
          </a:p>
        </p:txBody>
      </p:sp>
      <p:sp>
        <p:nvSpPr>
          <p:cNvPr id="6" name="Marcador de texto 5">
            <a:extLst>
              <a:ext uri="{FF2B5EF4-FFF2-40B4-BE49-F238E27FC236}">
                <a16:creationId xmlns:a16="http://schemas.microsoft.com/office/drawing/2014/main" id="{D67BA997-6E1C-8569-96B9-F801C0549CAA}"/>
              </a:ext>
            </a:extLst>
          </p:cNvPr>
          <p:cNvSpPr>
            <a:spLocks noGrp="1"/>
          </p:cNvSpPr>
          <p:nvPr>
            <p:ph type="body" idx="16"/>
          </p:nvPr>
        </p:nvSpPr>
        <p:spPr/>
        <p:txBody>
          <a:bodyPr/>
          <a:lstStyle/>
          <a:p>
            <a:r>
              <a:rPr lang="es-CL" dirty="0"/>
              <a:t>Parte 2</a:t>
            </a:r>
          </a:p>
        </p:txBody>
      </p:sp>
      <p:sp>
        <p:nvSpPr>
          <p:cNvPr id="7" name="Marcador de texto 6">
            <a:extLst>
              <a:ext uri="{FF2B5EF4-FFF2-40B4-BE49-F238E27FC236}">
                <a16:creationId xmlns:a16="http://schemas.microsoft.com/office/drawing/2014/main" id="{1ABC7039-9A20-E5BB-BFF2-5CF770EC3D22}"/>
              </a:ext>
            </a:extLst>
          </p:cNvPr>
          <p:cNvSpPr>
            <a:spLocks noGrp="1"/>
          </p:cNvSpPr>
          <p:nvPr>
            <p:ph type="body" idx="17"/>
          </p:nvPr>
        </p:nvSpPr>
        <p:spPr>
          <a:xfrm>
            <a:off x="7583261" y="3381871"/>
            <a:ext cx="4004219" cy="351118"/>
          </a:xfrm>
        </p:spPr>
        <p:txBody>
          <a:bodyPr/>
          <a:lstStyle/>
          <a:p>
            <a:r>
              <a:rPr lang="es-CL" sz="1600" b="0" dirty="0">
                <a:solidFill>
                  <a:srgbClr val="000000"/>
                </a:solidFill>
              </a:rPr>
              <a:t>Analizar el cambio de Paradigma entre el enfoque de integración al de inclusión </a:t>
            </a:r>
          </a:p>
        </p:txBody>
      </p:sp>
      <p:sp>
        <p:nvSpPr>
          <p:cNvPr id="8" name="Marcador de texto 7">
            <a:extLst>
              <a:ext uri="{FF2B5EF4-FFF2-40B4-BE49-F238E27FC236}">
                <a16:creationId xmlns:a16="http://schemas.microsoft.com/office/drawing/2014/main" id="{D6D23DFA-88AF-DB24-AAC1-78E3A429CCD0}"/>
              </a:ext>
            </a:extLst>
          </p:cNvPr>
          <p:cNvSpPr>
            <a:spLocks noGrp="1"/>
          </p:cNvSpPr>
          <p:nvPr>
            <p:ph type="body" idx="18"/>
          </p:nvPr>
        </p:nvSpPr>
        <p:spPr/>
        <p:txBody>
          <a:bodyPr/>
          <a:lstStyle/>
          <a:p>
            <a:r>
              <a:rPr lang="es-CL" dirty="0"/>
              <a:t>Parte 3</a:t>
            </a:r>
          </a:p>
        </p:txBody>
      </p:sp>
      <p:cxnSp>
        <p:nvCxnSpPr>
          <p:cNvPr id="22" name="Conector recto 21">
            <a:extLst>
              <a:ext uri="{FF2B5EF4-FFF2-40B4-BE49-F238E27FC236}">
                <a16:creationId xmlns:a16="http://schemas.microsoft.com/office/drawing/2014/main" id="{EFC198FF-317B-9753-C5BF-C79BF786CA4D}"/>
              </a:ext>
            </a:extLst>
          </p:cNvPr>
          <p:cNvCxnSpPr/>
          <p:nvPr/>
        </p:nvCxnSpPr>
        <p:spPr>
          <a:xfrm>
            <a:off x="6400800" y="2363057"/>
            <a:ext cx="506516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3" name="Conector recto 22">
            <a:extLst>
              <a:ext uri="{FF2B5EF4-FFF2-40B4-BE49-F238E27FC236}">
                <a16:creationId xmlns:a16="http://schemas.microsoft.com/office/drawing/2014/main" id="{96C1AD4E-CCF4-D801-9ED3-D868C194376B}"/>
              </a:ext>
            </a:extLst>
          </p:cNvPr>
          <p:cNvCxnSpPr/>
          <p:nvPr/>
        </p:nvCxnSpPr>
        <p:spPr>
          <a:xfrm>
            <a:off x="6400800" y="3131908"/>
            <a:ext cx="506516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4" name="Conector recto 23">
            <a:extLst>
              <a:ext uri="{FF2B5EF4-FFF2-40B4-BE49-F238E27FC236}">
                <a16:creationId xmlns:a16="http://schemas.microsoft.com/office/drawing/2014/main" id="{FABC9AE7-8D1A-3387-7583-38D76C9C76CF}"/>
              </a:ext>
            </a:extLst>
          </p:cNvPr>
          <p:cNvCxnSpPr/>
          <p:nvPr/>
        </p:nvCxnSpPr>
        <p:spPr>
          <a:xfrm>
            <a:off x="6412665" y="3982951"/>
            <a:ext cx="5065160" cy="0"/>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27" name="Imagen 26" descr="Logotipo&#10;&#10;Descripción generada automáticamente">
            <a:extLst>
              <a:ext uri="{FF2B5EF4-FFF2-40B4-BE49-F238E27FC236}">
                <a16:creationId xmlns:a16="http://schemas.microsoft.com/office/drawing/2014/main" id="{84050DE5-0C15-19CF-D56A-A881E3E11E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8277" y="6017268"/>
            <a:ext cx="1344406" cy="743524"/>
          </a:xfrm>
          <a:prstGeom prst="rect">
            <a:avLst/>
          </a:prstGeom>
        </p:spPr>
      </p:pic>
      <p:pic>
        <p:nvPicPr>
          <p:cNvPr id="28" name="Imagen 27">
            <a:extLst>
              <a:ext uri="{FF2B5EF4-FFF2-40B4-BE49-F238E27FC236}">
                <a16:creationId xmlns:a16="http://schemas.microsoft.com/office/drawing/2014/main" id="{AB5A252F-E4B0-CF61-EFB4-61C032C817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V="1">
            <a:off x="6412665" y="1394130"/>
            <a:ext cx="2259728" cy="146193"/>
          </a:xfrm>
          <a:prstGeom prst="rect">
            <a:avLst/>
          </a:prstGeom>
        </p:spPr>
      </p:pic>
      <p:sp>
        <p:nvSpPr>
          <p:cNvPr id="2" name="Marcador de texto 4">
            <a:extLst>
              <a:ext uri="{FF2B5EF4-FFF2-40B4-BE49-F238E27FC236}">
                <a16:creationId xmlns:a16="http://schemas.microsoft.com/office/drawing/2014/main" id="{876768F6-A7E4-8144-C870-4D8007DFEAAB}"/>
              </a:ext>
            </a:extLst>
          </p:cNvPr>
          <p:cNvSpPr txBox="1">
            <a:spLocks/>
          </p:cNvSpPr>
          <p:nvPr/>
        </p:nvSpPr>
        <p:spPr>
          <a:xfrm>
            <a:off x="7542529" y="1602557"/>
            <a:ext cx="4118520" cy="71940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600" b="0" dirty="0" err="1">
                <a:solidFill>
                  <a:srgbClr val="000000"/>
                </a:solidFill>
              </a:rPr>
              <a:t>Analizar</a:t>
            </a:r>
            <a:r>
              <a:rPr lang="en-US" sz="1600" b="0" dirty="0">
                <a:solidFill>
                  <a:srgbClr val="000000"/>
                </a:solidFill>
              </a:rPr>
              <a:t> </a:t>
            </a:r>
            <a:r>
              <a:rPr lang="en-US" sz="1600" b="0" dirty="0" err="1">
                <a:solidFill>
                  <a:srgbClr val="000000"/>
                </a:solidFill>
              </a:rPr>
              <a:t>los</a:t>
            </a:r>
            <a:r>
              <a:rPr lang="en-US" sz="1600" b="0" dirty="0">
                <a:solidFill>
                  <a:srgbClr val="000000"/>
                </a:solidFill>
              </a:rPr>
              <a:t> </a:t>
            </a:r>
            <a:r>
              <a:rPr lang="en-US" sz="1600" b="0" dirty="0" err="1">
                <a:solidFill>
                  <a:srgbClr val="000000"/>
                </a:solidFill>
              </a:rPr>
              <a:t>fundamentos</a:t>
            </a:r>
            <a:r>
              <a:rPr lang="en-US" sz="1600" b="0" dirty="0">
                <a:solidFill>
                  <a:srgbClr val="000000"/>
                </a:solidFill>
              </a:rPr>
              <a:t> de la inclusion </a:t>
            </a:r>
            <a:r>
              <a:rPr lang="en-US" sz="1600" b="0" dirty="0" err="1">
                <a:solidFill>
                  <a:srgbClr val="000000"/>
                </a:solidFill>
              </a:rPr>
              <a:t>en</a:t>
            </a:r>
            <a:r>
              <a:rPr lang="en-US" sz="1600" b="0" dirty="0">
                <a:solidFill>
                  <a:srgbClr val="000000"/>
                </a:solidFill>
              </a:rPr>
              <a:t> un aula </a:t>
            </a:r>
            <a:r>
              <a:rPr lang="en-US" sz="1600" b="0" dirty="0" err="1">
                <a:solidFill>
                  <a:srgbClr val="000000"/>
                </a:solidFill>
              </a:rPr>
              <a:t>diversa</a:t>
            </a:r>
            <a:r>
              <a:rPr lang="en-US" sz="1600" b="0" dirty="0">
                <a:solidFill>
                  <a:srgbClr val="000000"/>
                </a:solidFill>
              </a:rPr>
              <a:t>.</a:t>
            </a:r>
          </a:p>
        </p:txBody>
      </p:sp>
    </p:spTree>
    <p:extLst>
      <p:ext uri="{BB962C8B-B14F-4D97-AF65-F5344CB8AC3E}">
        <p14:creationId xmlns:p14="http://schemas.microsoft.com/office/powerpoint/2010/main" val="1247529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7AAACC8D-75FB-1766-D222-771698F7469A}"/>
              </a:ext>
            </a:extLst>
          </p:cNvPr>
          <p:cNvSpPr>
            <a:spLocks noGrp="1"/>
          </p:cNvSpPr>
          <p:nvPr>
            <p:ph type="body" idx="1"/>
          </p:nvPr>
        </p:nvSpPr>
        <p:spPr>
          <a:xfrm>
            <a:off x="272494" y="1563922"/>
            <a:ext cx="8313420" cy="1157057"/>
          </a:xfrm>
        </p:spPr>
        <p:txBody>
          <a:bodyPr>
            <a:normAutofit/>
          </a:bodyPr>
          <a:lstStyle/>
          <a:p>
            <a:pPr algn="ctr"/>
            <a:r>
              <a:rPr lang="es-CL" dirty="0"/>
              <a:t>Cambio de paradigma: desde la Integración a la Inclusión.</a:t>
            </a:r>
          </a:p>
        </p:txBody>
      </p:sp>
      <p:graphicFrame>
        <p:nvGraphicFramePr>
          <p:cNvPr id="10" name="Diagrama 9">
            <a:extLst>
              <a:ext uri="{FF2B5EF4-FFF2-40B4-BE49-F238E27FC236}">
                <a16:creationId xmlns:a16="http://schemas.microsoft.com/office/drawing/2014/main" id="{5A55BFA0-807E-9A1F-4331-600BE4A27A23}"/>
              </a:ext>
            </a:extLst>
          </p:cNvPr>
          <p:cNvGraphicFramePr/>
          <p:nvPr>
            <p:extLst>
              <p:ext uri="{D42A27DB-BD31-4B8C-83A1-F6EECF244321}">
                <p14:modId xmlns:p14="http://schemas.microsoft.com/office/powerpoint/2010/main" val="1440682073"/>
              </p:ext>
            </p:extLst>
          </p:nvPr>
        </p:nvGraphicFramePr>
        <p:xfrm>
          <a:off x="2145475" y="1253686"/>
          <a:ext cx="9391259"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162320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Elipse 5">
            <a:extLst>
              <a:ext uri="{FF2B5EF4-FFF2-40B4-BE49-F238E27FC236}">
                <a16:creationId xmlns:a16="http://schemas.microsoft.com/office/drawing/2014/main" id="{15105777-FCF3-D960-84E1-9E127A2F3280}"/>
              </a:ext>
            </a:extLst>
          </p:cNvPr>
          <p:cNvSpPr/>
          <p:nvPr/>
        </p:nvSpPr>
        <p:spPr>
          <a:xfrm>
            <a:off x="1528764" y="2129716"/>
            <a:ext cx="9755064" cy="2598567"/>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a:t>“Se considera persona con discapacidad a toda aquella que, como consecuencia de una o </a:t>
            </a:r>
            <a:r>
              <a:rPr lang="es-CL" b="1" dirty="0" err="1"/>
              <a:t>más</a:t>
            </a:r>
            <a:r>
              <a:rPr lang="es-CL" b="1" dirty="0"/>
              <a:t> deficiencias, con independencia de la causa que la hubiera originado, ve restringida su </a:t>
            </a:r>
            <a:r>
              <a:rPr lang="es-CL" b="1" dirty="0" err="1"/>
              <a:t>participación</a:t>
            </a:r>
            <a:r>
              <a:rPr lang="es-CL" b="1" dirty="0"/>
              <a:t> o limitada su capacidad de ejercer una o </a:t>
            </a:r>
            <a:r>
              <a:rPr lang="es-CL" b="1" dirty="0" err="1"/>
              <a:t>más</a:t>
            </a:r>
            <a:r>
              <a:rPr lang="es-CL" b="1" dirty="0"/>
              <a:t> actividades esenciales de la vida diaria, las que pueden </a:t>
            </a:r>
            <a:r>
              <a:rPr lang="es-CL" b="1" dirty="0">
                <a:solidFill>
                  <a:srgbClr val="FFFF00"/>
                </a:solidFill>
              </a:rPr>
              <a:t>ser agravadas por el entorno </a:t>
            </a:r>
            <a:r>
              <a:rPr lang="es-CL" b="1" dirty="0" err="1">
                <a:solidFill>
                  <a:srgbClr val="FFFF00"/>
                </a:solidFill>
              </a:rPr>
              <a:t>económico</a:t>
            </a:r>
            <a:r>
              <a:rPr lang="es-CL" b="1" dirty="0">
                <a:solidFill>
                  <a:srgbClr val="FFFF00"/>
                </a:solidFill>
              </a:rPr>
              <a:t>, social, </a:t>
            </a:r>
            <a:r>
              <a:rPr lang="es-CL" b="1" dirty="0" err="1">
                <a:solidFill>
                  <a:srgbClr val="FFFF00"/>
                </a:solidFill>
              </a:rPr>
              <a:t>político</a:t>
            </a:r>
            <a:r>
              <a:rPr lang="es-CL" b="1" dirty="0">
                <a:solidFill>
                  <a:srgbClr val="FFFF00"/>
                </a:solidFill>
              </a:rPr>
              <a:t> o cultural</a:t>
            </a:r>
            <a:r>
              <a:rPr lang="es-CL" b="1" dirty="0"/>
              <a:t>” (Ley 20.422, </a:t>
            </a:r>
            <a:r>
              <a:rPr lang="es-CL" b="1" dirty="0" err="1"/>
              <a:t>Artículo</a:t>
            </a:r>
            <a:r>
              <a:rPr lang="es-CL" b="1" dirty="0"/>
              <a:t> 2). </a:t>
            </a:r>
          </a:p>
        </p:txBody>
      </p:sp>
      <p:sp>
        <p:nvSpPr>
          <p:cNvPr id="2" name="Título 1">
            <a:extLst>
              <a:ext uri="{FF2B5EF4-FFF2-40B4-BE49-F238E27FC236}">
                <a16:creationId xmlns:a16="http://schemas.microsoft.com/office/drawing/2014/main" id="{79CF314E-E123-A512-2DF9-FD7F4D6BEA46}"/>
              </a:ext>
            </a:extLst>
          </p:cNvPr>
          <p:cNvSpPr>
            <a:spLocks noGrp="1"/>
          </p:cNvSpPr>
          <p:nvPr>
            <p:ph type="title"/>
          </p:nvPr>
        </p:nvSpPr>
        <p:spPr>
          <a:xfrm>
            <a:off x="2607212" y="803647"/>
            <a:ext cx="8844280" cy="1047115"/>
          </a:xfrm>
        </p:spPr>
        <p:txBody>
          <a:bodyPr>
            <a:normAutofit fontScale="90000"/>
          </a:bodyPr>
          <a:lstStyle/>
          <a:p>
            <a:pPr algn="ctr"/>
            <a:r>
              <a:rPr lang="es-CL" dirty="0">
                <a:solidFill>
                  <a:schemeClr val="tx1"/>
                </a:solidFill>
              </a:rPr>
              <a:t>Cambio en la conceptualización de discapacidad</a:t>
            </a:r>
          </a:p>
        </p:txBody>
      </p:sp>
      <p:sp>
        <p:nvSpPr>
          <p:cNvPr id="8" name="CuadroTexto 7">
            <a:extLst>
              <a:ext uri="{FF2B5EF4-FFF2-40B4-BE49-F238E27FC236}">
                <a16:creationId xmlns:a16="http://schemas.microsoft.com/office/drawing/2014/main" id="{3995A4D9-0A23-0EA1-E608-B5D09FE330CC}"/>
              </a:ext>
            </a:extLst>
          </p:cNvPr>
          <p:cNvSpPr txBox="1"/>
          <p:nvPr/>
        </p:nvSpPr>
        <p:spPr>
          <a:xfrm>
            <a:off x="2607212" y="5284987"/>
            <a:ext cx="7445326" cy="923330"/>
          </a:xfrm>
          <a:prstGeom prst="rect">
            <a:avLst/>
          </a:prstGeom>
          <a:noFill/>
        </p:spPr>
        <p:txBody>
          <a:bodyPr wrap="square">
            <a:spAutoFit/>
          </a:bodyPr>
          <a:lstStyle/>
          <a:p>
            <a:pPr algn="just"/>
            <a:r>
              <a:rPr lang="es-CL" sz="1800" dirty="0">
                <a:effectLst/>
                <a:latin typeface="Arial" panose="020B0604020202020204" pitchFamily="34" charset="0"/>
              </a:rPr>
              <a:t>“El comenzar a hablar del </a:t>
            </a:r>
            <a:r>
              <a:rPr lang="es-CL" sz="1800" b="1" dirty="0">
                <a:effectLst/>
                <a:latin typeface="Arial" panose="020B0604020202020204" pitchFamily="34" charset="0"/>
              </a:rPr>
              <a:t>entorno</a:t>
            </a:r>
            <a:r>
              <a:rPr lang="es-CL" sz="1800" dirty="0">
                <a:effectLst/>
                <a:latin typeface="Arial" panose="020B0604020202020204" pitchFamily="34" charset="0"/>
              </a:rPr>
              <a:t> que envuelve a la persona en </a:t>
            </a:r>
            <a:r>
              <a:rPr lang="es-CL" sz="1800" dirty="0" err="1">
                <a:effectLst/>
                <a:latin typeface="Arial" panose="020B0604020202020204" pitchFamily="34" charset="0"/>
              </a:rPr>
              <a:t>cuestión</a:t>
            </a:r>
            <a:r>
              <a:rPr lang="es-CL" sz="1800" dirty="0">
                <a:effectLst/>
                <a:latin typeface="Arial" panose="020B0604020202020204" pitchFamily="34" charset="0"/>
              </a:rPr>
              <a:t> es un paso fundamental que acerca cada vez </a:t>
            </a:r>
            <a:r>
              <a:rPr lang="es-CL" sz="1800" dirty="0" err="1">
                <a:effectLst/>
                <a:latin typeface="Arial" panose="020B0604020202020204" pitchFamily="34" charset="0"/>
              </a:rPr>
              <a:t>más</a:t>
            </a:r>
            <a:r>
              <a:rPr lang="es-CL" sz="1800" dirty="0">
                <a:effectLst/>
                <a:latin typeface="Arial" panose="020B0604020202020204" pitchFamily="34" charset="0"/>
              </a:rPr>
              <a:t> el paso de la </a:t>
            </a:r>
            <a:r>
              <a:rPr lang="es-CL" sz="1800" dirty="0" err="1">
                <a:effectLst/>
                <a:latin typeface="Arial" panose="020B0604020202020204" pitchFamily="34" charset="0"/>
              </a:rPr>
              <a:t>integración</a:t>
            </a:r>
            <a:r>
              <a:rPr lang="es-CL" sz="1800" dirty="0">
                <a:effectLst/>
                <a:latin typeface="Arial" panose="020B0604020202020204" pitchFamily="34" charset="0"/>
              </a:rPr>
              <a:t> hacia la </a:t>
            </a:r>
            <a:r>
              <a:rPr lang="es-CL" sz="1800" dirty="0" err="1">
                <a:effectLst/>
                <a:latin typeface="Arial" panose="020B0604020202020204" pitchFamily="34" charset="0"/>
              </a:rPr>
              <a:t>inclusión</a:t>
            </a:r>
            <a:r>
              <a:rPr lang="es-CL" sz="1800" dirty="0">
                <a:effectLst/>
                <a:latin typeface="Arial" panose="020B0604020202020204" pitchFamily="34" charset="0"/>
              </a:rPr>
              <a:t>.”  (Cabrera, 2015: 46)</a:t>
            </a:r>
            <a:endParaRPr lang="es-CL" dirty="0"/>
          </a:p>
        </p:txBody>
      </p:sp>
    </p:spTree>
    <p:extLst>
      <p:ext uri="{BB962C8B-B14F-4D97-AF65-F5344CB8AC3E}">
        <p14:creationId xmlns:p14="http://schemas.microsoft.com/office/powerpoint/2010/main" val="3064817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Diagrama 2">
            <a:extLst>
              <a:ext uri="{FF2B5EF4-FFF2-40B4-BE49-F238E27FC236}">
                <a16:creationId xmlns:a16="http://schemas.microsoft.com/office/drawing/2014/main" id="{6C5E5F4F-B6C7-DD8C-FC9C-55CABF57741C}"/>
              </a:ext>
            </a:extLst>
          </p:cNvPr>
          <p:cNvGraphicFramePr/>
          <p:nvPr>
            <p:extLst>
              <p:ext uri="{D42A27DB-BD31-4B8C-83A1-F6EECF244321}">
                <p14:modId xmlns:p14="http://schemas.microsoft.com/office/powerpoint/2010/main" val="2153026799"/>
              </p:ext>
            </p:extLst>
          </p:nvPr>
        </p:nvGraphicFramePr>
        <p:xfrm>
          <a:off x="608011" y="19222"/>
          <a:ext cx="10975977" cy="68387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172" name="Picture 4" descr="Diferencia entre Inclusión E Integración">
            <a:extLst>
              <a:ext uri="{FF2B5EF4-FFF2-40B4-BE49-F238E27FC236}">
                <a16:creationId xmlns:a16="http://schemas.microsoft.com/office/drawing/2014/main" id="{0E586861-D168-91F0-53E3-D68D417C6B8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5921"/>
          <a:stretch/>
        </p:blipFill>
        <p:spPr bwMode="auto">
          <a:xfrm>
            <a:off x="4071546" y="2352503"/>
            <a:ext cx="4048907" cy="2152993"/>
          </a:xfrm>
          <a:prstGeom prst="rect">
            <a:avLst/>
          </a:prstGeom>
          <a:noFill/>
          <a:extLst>
            <a:ext uri="{909E8E84-426E-40DD-AFC4-6F175D3DCCD1}">
              <a14:hiddenFill xmlns:a14="http://schemas.microsoft.com/office/drawing/2010/main">
                <a:solidFill>
                  <a:srgbClr val="FFFFFF"/>
                </a:solidFill>
              </a14:hiddenFill>
            </a:ext>
          </a:extLst>
        </p:spPr>
      </p:pic>
      <p:sp>
        <p:nvSpPr>
          <p:cNvPr id="5" name="Flecha abajo 4">
            <a:extLst>
              <a:ext uri="{FF2B5EF4-FFF2-40B4-BE49-F238E27FC236}">
                <a16:creationId xmlns:a16="http://schemas.microsoft.com/office/drawing/2014/main" id="{2768B2B8-68F8-81B7-6C07-E743C4F186D5}"/>
              </a:ext>
            </a:extLst>
          </p:cNvPr>
          <p:cNvSpPr/>
          <p:nvPr/>
        </p:nvSpPr>
        <p:spPr>
          <a:xfrm rot="16200000">
            <a:off x="5743931" y="2887305"/>
            <a:ext cx="883186" cy="6807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CuadroTexto 3">
            <a:extLst>
              <a:ext uri="{FF2B5EF4-FFF2-40B4-BE49-F238E27FC236}">
                <a16:creationId xmlns:a16="http://schemas.microsoft.com/office/drawing/2014/main" id="{63BB2B16-412E-C1ED-51E1-3D3C87CC3815}"/>
              </a:ext>
            </a:extLst>
          </p:cNvPr>
          <p:cNvSpPr txBox="1"/>
          <p:nvPr/>
        </p:nvSpPr>
        <p:spPr>
          <a:xfrm>
            <a:off x="8877690" y="6313661"/>
            <a:ext cx="3009510" cy="369332"/>
          </a:xfrm>
          <a:prstGeom prst="rect">
            <a:avLst/>
          </a:prstGeom>
          <a:noFill/>
        </p:spPr>
        <p:txBody>
          <a:bodyPr wrap="square" rtlCol="0">
            <a:spAutoFit/>
          </a:bodyPr>
          <a:lstStyle/>
          <a:p>
            <a:r>
              <a:rPr lang="es-CL" dirty="0"/>
              <a:t>(</a:t>
            </a:r>
            <a:r>
              <a:rPr lang="es-CL" dirty="0" err="1"/>
              <a:t>Booth</a:t>
            </a:r>
            <a:r>
              <a:rPr lang="es-CL" dirty="0"/>
              <a:t> y Ainscow, 2011)</a:t>
            </a:r>
          </a:p>
        </p:txBody>
      </p:sp>
    </p:spTree>
    <p:extLst>
      <p:ext uri="{BB962C8B-B14F-4D97-AF65-F5344CB8AC3E}">
        <p14:creationId xmlns:p14="http://schemas.microsoft.com/office/powerpoint/2010/main" val="72997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7AAACC8D-75FB-1766-D222-771698F7469A}"/>
              </a:ext>
            </a:extLst>
          </p:cNvPr>
          <p:cNvSpPr>
            <a:spLocks noGrp="1"/>
          </p:cNvSpPr>
          <p:nvPr>
            <p:ph type="body" idx="1"/>
          </p:nvPr>
        </p:nvSpPr>
        <p:spPr>
          <a:xfrm>
            <a:off x="1772017" y="1182812"/>
            <a:ext cx="8313420" cy="1157057"/>
          </a:xfrm>
        </p:spPr>
        <p:txBody>
          <a:bodyPr>
            <a:normAutofit/>
          </a:bodyPr>
          <a:lstStyle/>
          <a:p>
            <a:pPr algn="ctr"/>
            <a:r>
              <a:rPr lang="es-CL" dirty="0"/>
              <a:t>De la Integración a la Inclusión.</a:t>
            </a:r>
          </a:p>
        </p:txBody>
      </p:sp>
      <p:graphicFrame>
        <p:nvGraphicFramePr>
          <p:cNvPr id="10" name="Diagrama 9">
            <a:extLst>
              <a:ext uri="{FF2B5EF4-FFF2-40B4-BE49-F238E27FC236}">
                <a16:creationId xmlns:a16="http://schemas.microsoft.com/office/drawing/2014/main" id="{5A55BFA0-807E-9A1F-4331-600BE4A27A23}"/>
              </a:ext>
            </a:extLst>
          </p:cNvPr>
          <p:cNvGraphicFramePr/>
          <p:nvPr>
            <p:extLst>
              <p:ext uri="{D42A27DB-BD31-4B8C-83A1-F6EECF244321}">
                <p14:modId xmlns:p14="http://schemas.microsoft.com/office/powerpoint/2010/main" val="3413839771"/>
              </p:ext>
            </p:extLst>
          </p:nvPr>
        </p:nvGraphicFramePr>
        <p:xfrm>
          <a:off x="1528787" y="859464"/>
          <a:ext cx="9391259"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80721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7AAACC8D-75FB-1766-D222-771698F7469A}"/>
              </a:ext>
            </a:extLst>
          </p:cNvPr>
          <p:cNvSpPr>
            <a:spLocks noGrp="1"/>
          </p:cNvSpPr>
          <p:nvPr>
            <p:ph type="body" idx="1"/>
          </p:nvPr>
        </p:nvSpPr>
        <p:spPr>
          <a:xfrm>
            <a:off x="456028" y="212350"/>
            <a:ext cx="8313420" cy="1157057"/>
          </a:xfrm>
        </p:spPr>
        <p:txBody>
          <a:bodyPr>
            <a:normAutofit/>
          </a:bodyPr>
          <a:lstStyle/>
          <a:p>
            <a:pPr algn="ctr"/>
            <a:r>
              <a:rPr lang="es-CL" dirty="0"/>
              <a:t>De la Integración a la Inclusión.</a:t>
            </a:r>
          </a:p>
        </p:txBody>
      </p:sp>
      <p:graphicFrame>
        <p:nvGraphicFramePr>
          <p:cNvPr id="10" name="Diagrama 9">
            <a:extLst>
              <a:ext uri="{FF2B5EF4-FFF2-40B4-BE49-F238E27FC236}">
                <a16:creationId xmlns:a16="http://schemas.microsoft.com/office/drawing/2014/main" id="{5A55BFA0-807E-9A1F-4331-600BE4A27A23}"/>
              </a:ext>
            </a:extLst>
          </p:cNvPr>
          <p:cNvGraphicFramePr/>
          <p:nvPr>
            <p:extLst>
              <p:ext uri="{D42A27DB-BD31-4B8C-83A1-F6EECF244321}">
                <p14:modId xmlns:p14="http://schemas.microsoft.com/office/powerpoint/2010/main" val="4055416761"/>
              </p:ext>
            </p:extLst>
          </p:nvPr>
        </p:nvGraphicFramePr>
        <p:xfrm>
          <a:off x="1528787" y="353027"/>
          <a:ext cx="9391259"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n 3">
            <a:extLst>
              <a:ext uri="{FF2B5EF4-FFF2-40B4-BE49-F238E27FC236}">
                <a16:creationId xmlns:a16="http://schemas.microsoft.com/office/drawing/2014/main" id="{10938481-4EDC-F878-2F93-3C9CB5F5C7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13177" y="3981157"/>
            <a:ext cx="1855167" cy="266582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484750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F6C48E2A-1590-565D-EBC1-63B9B31A51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975" y="1296572"/>
            <a:ext cx="3416639" cy="490962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7" name="Título 6">
            <a:extLst>
              <a:ext uri="{FF2B5EF4-FFF2-40B4-BE49-F238E27FC236}">
                <a16:creationId xmlns:a16="http://schemas.microsoft.com/office/drawing/2014/main" id="{4F82F777-0BF2-83DB-0337-D3097D5D6C0F}"/>
              </a:ext>
            </a:extLst>
          </p:cNvPr>
          <p:cNvSpPr>
            <a:spLocks noGrp="1"/>
          </p:cNvSpPr>
          <p:nvPr>
            <p:ph type="title"/>
          </p:nvPr>
        </p:nvSpPr>
        <p:spPr>
          <a:xfrm>
            <a:off x="2737338" y="238515"/>
            <a:ext cx="7433603" cy="1047115"/>
          </a:xfrm>
        </p:spPr>
        <p:txBody>
          <a:bodyPr>
            <a:normAutofit/>
          </a:bodyPr>
          <a:lstStyle/>
          <a:p>
            <a:r>
              <a:rPr lang="es-CL" dirty="0">
                <a:solidFill>
                  <a:schemeClr val="tx1"/>
                </a:solidFill>
              </a:rPr>
              <a:t>Principios del Decreto </a:t>
            </a:r>
            <a:r>
              <a:rPr lang="es-CL" dirty="0" err="1">
                <a:solidFill>
                  <a:schemeClr val="tx1"/>
                </a:solidFill>
              </a:rPr>
              <a:t>nº</a:t>
            </a:r>
            <a:r>
              <a:rPr lang="es-CL" dirty="0">
                <a:solidFill>
                  <a:schemeClr val="tx1"/>
                </a:solidFill>
              </a:rPr>
              <a:t> 83:</a:t>
            </a:r>
          </a:p>
        </p:txBody>
      </p:sp>
      <p:sp>
        <p:nvSpPr>
          <p:cNvPr id="11" name="Rectángulo 10">
            <a:extLst>
              <a:ext uri="{FF2B5EF4-FFF2-40B4-BE49-F238E27FC236}">
                <a16:creationId xmlns:a16="http://schemas.microsoft.com/office/drawing/2014/main" id="{5DBC3B50-8D08-15BE-1051-5EF275C03577}"/>
              </a:ext>
            </a:extLst>
          </p:cNvPr>
          <p:cNvSpPr/>
          <p:nvPr/>
        </p:nvSpPr>
        <p:spPr>
          <a:xfrm>
            <a:off x="3758613" y="1545584"/>
            <a:ext cx="2852471" cy="4360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800" b="1" dirty="0">
                <a:effectLst/>
                <a:latin typeface="gobCL"/>
              </a:rPr>
              <a:t>Igualdad de oportunidades. </a:t>
            </a:r>
            <a:endParaRPr lang="es-CL" dirty="0"/>
          </a:p>
        </p:txBody>
      </p:sp>
      <p:sp>
        <p:nvSpPr>
          <p:cNvPr id="12" name="Rectángulo 11">
            <a:extLst>
              <a:ext uri="{FF2B5EF4-FFF2-40B4-BE49-F238E27FC236}">
                <a16:creationId xmlns:a16="http://schemas.microsoft.com/office/drawing/2014/main" id="{8CE56B49-AC0D-1D84-3C1B-B2B7A047CE62}"/>
              </a:ext>
            </a:extLst>
          </p:cNvPr>
          <p:cNvSpPr/>
          <p:nvPr/>
        </p:nvSpPr>
        <p:spPr>
          <a:xfrm>
            <a:off x="3758613" y="3175714"/>
            <a:ext cx="2852472" cy="5646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800" b="1" dirty="0">
                <a:effectLst/>
                <a:latin typeface="gobCL"/>
              </a:rPr>
              <a:t>Calidad educativa con equidad. </a:t>
            </a:r>
            <a:endParaRPr lang="es-CL" dirty="0"/>
          </a:p>
        </p:txBody>
      </p:sp>
      <p:sp>
        <p:nvSpPr>
          <p:cNvPr id="13" name="Rectángulo 12">
            <a:extLst>
              <a:ext uri="{FF2B5EF4-FFF2-40B4-BE49-F238E27FC236}">
                <a16:creationId xmlns:a16="http://schemas.microsoft.com/office/drawing/2014/main" id="{0722F7BD-1BB7-16D7-CDBA-A348EDD23139}"/>
              </a:ext>
            </a:extLst>
          </p:cNvPr>
          <p:cNvSpPr/>
          <p:nvPr/>
        </p:nvSpPr>
        <p:spPr>
          <a:xfrm>
            <a:off x="3601667" y="4565472"/>
            <a:ext cx="3009418" cy="6486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800" b="1" dirty="0" err="1">
                <a:effectLst/>
                <a:latin typeface="gobCL"/>
              </a:rPr>
              <a:t>Inclusión</a:t>
            </a:r>
            <a:r>
              <a:rPr lang="es-CL" sz="1800" b="1" dirty="0">
                <a:effectLst/>
                <a:latin typeface="gobCL"/>
              </a:rPr>
              <a:t> educativa y </a:t>
            </a:r>
            <a:r>
              <a:rPr lang="es-CL" sz="1800" b="1" dirty="0" err="1">
                <a:effectLst/>
                <a:latin typeface="gobCL"/>
              </a:rPr>
              <a:t>valoración</a:t>
            </a:r>
            <a:r>
              <a:rPr lang="es-CL" sz="1800" b="1" dirty="0">
                <a:effectLst/>
                <a:latin typeface="gobCL"/>
              </a:rPr>
              <a:t> de la diversidad. </a:t>
            </a:r>
            <a:endParaRPr lang="es-CL" dirty="0"/>
          </a:p>
        </p:txBody>
      </p:sp>
      <p:sp>
        <p:nvSpPr>
          <p:cNvPr id="14" name="Rectángulo 13">
            <a:extLst>
              <a:ext uri="{FF2B5EF4-FFF2-40B4-BE49-F238E27FC236}">
                <a16:creationId xmlns:a16="http://schemas.microsoft.com/office/drawing/2014/main" id="{7507E640-B15E-52BD-3D30-7868057D77DF}"/>
              </a:ext>
            </a:extLst>
          </p:cNvPr>
          <p:cNvSpPr/>
          <p:nvPr/>
        </p:nvSpPr>
        <p:spPr>
          <a:xfrm>
            <a:off x="3601667" y="6021442"/>
            <a:ext cx="2852472" cy="5126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800" b="1" dirty="0">
                <a:effectLst/>
                <a:latin typeface="gobCL"/>
              </a:rPr>
              <a:t>Flexibilidad en la respuesta educativa. </a:t>
            </a:r>
            <a:endParaRPr lang="es-CL" dirty="0">
              <a:effectLst/>
            </a:endParaRPr>
          </a:p>
        </p:txBody>
      </p:sp>
      <p:cxnSp>
        <p:nvCxnSpPr>
          <p:cNvPr id="16" name="Conector recto de flecha 15">
            <a:extLst>
              <a:ext uri="{FF2B5EF4-FFF2-40B4-BE49-F238E27FC236}">
                <a16:creationId xmlns:a16="http://schemas.microsoft.com/office/drawing/2014/main" id="{26DE25BE-F2F9-5954-95DF-98CEA9BDE77D}"/>
              </a:ext>
            </a:extLst>
          </p:cNvPr>
          <p:cNvCxnSpPr>
            <a:cxnSpLocks/>
            <a:stCxn id="11" idx="3"/>
            <a:endCxn id="17" idx="2"/>
          </p:cNvCxnSpPr>
          <p:nvPr/>
        </p:nvCxnSpPr>
        <p:spPr>
          <a:xfrm flipV="1">
            <a:off x="6611084" y="1760912"/>
            <a:ext cx="1194821" cy="2721"/>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17" name="Elipse 16">
            <a:extLst>
              <a:ext uri="{FF2B5EF4-FFF2-40B4-BE49-F238E27FC236}">
                <a16:creationId xmlns:a16="http://schemas.microsoft.com/office/drawing/2014/main" id="{49951CC1-43DF-A6F2-4611-AD584C605BAC}"/>
              </a:ext>
            </a:extLst>
          </p:cNvPr>
          <p:cNvSpPr/>
          <p:nvPr/>
        </p:nvSpPr>
        <p:spPr>
          <a:xfrm>
            <a:off x="7805905" y="962862"/>
            <a:ext cx="2978711" cy="15961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CL" sz="1400" dirty="0">
                <a:solidFill>
                  <a:schemeClr val="tx1"/>
                </a:solidFill>
                <a:effectLst/>
                <a:latin typeface="Bliss"/>
              </a:rPr>
              <a:t>El sistema debe propender a ofrecer a todos los alumnos y alumnas la posibilidad de desarrollarse como personas libres </a:t>
            </a:r>
            <a:endParaRPr lang="es-CL" sz="1400" dirty="0">
              <a:solidFill>
                <a:schemeClr val="tx1"/>
              </a:solidFill>
            </a:endParaRPr>
          </a:p>
        </p:txBody>
      </p:sp>
      <p:cxnSp>
        <p:nvCxnSpPr>
          <p:cNvPr id="20" name="Conector recto de flecha 19">
            <a:extLst>
              <a:ext uri="{FF2B5EF4-FFF2-40B4-BE49-F238E27FC236}">
                <a16:creationId xmlns:a16="http://schemas.microsoft.com/office/drawing/2014/main" id="{EBCB7E33-8C33-12D2-0AB1-D2AA93BE713F}"/>
              </a:ext>
            </a:extLst>
          </p:cNvPr>
          <p:cNvCxnSpPr>
            <a:cxnSpLocks/>
            <a:stCxn id="12" idx="3"/>
            <a:endCxn id="21" idx="2"/>
          </p:cNvCxnSpPr>
          <p:nvPr/>
        </p:nvCxnSpPr>
        <p:spPr>
          <a:xfrm>
            <a:off x="6611085" y="3458044"/>
            <a:ext cx="2537455" cy="15184"/>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21" name="Elipse 20">
            <a:extLst>
              <a:ext uri="{FF2B5EF4-FFF2-40B4-BE49-F238E27FC236}">
                <a16:creationId xmlns:a16="http://schemas.microsoft.com/office/drawing/2014/main" id="{CB496F83-D822-264D-5352-6B2FB676183A}"/>
              </a:ext>
            </a:extLst>
          </p:cNvPr>
          <p:cNvSpPr/>
          <p:nvPr/>
        </p:nvSpPr>
        <p:spPr>
          <a:xfrm>
            <a:off x="9148540" y="2550867"/>
            <a:ext cx="3019672" cy="184472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CL" sz="1400" dirty="0">
                <a:solidFill>
                  <a:schemeClr val="tx1"/>
                </a:solidFill>
                <a:effectLst/>
                <a:latin typeface="Bliss"/>
              </a:rPr>
              <a:t>El sistema debe propender, en la </a:t>
            </a:r>
            <a:r>
              <a:rPr lang="es-CL" sz="1400" dirty="0" err="1">
                <a:solidFill>
                  <a:schemeClr val="tx1"/>
                </a:solidFill>
                <a:effectLst/>
                <a:latin typeface="Bliss"/>
              </a:rPr>
              <a:t>máxima</a:t>
            </a:r>
            <a:r>
              <a:rPr lang="es-CL" sz="1400" dirty="0">
                <a:solidFill>
                  <a:schemeClr val="tx1"/>
                </a:solidFill>
                <a:effectLst/>
                <a:latin typeface="Bliss"/>
              </a:rPr>
              <a:t> medida posible, a que todos los estudiantes alcancen los objetivos generales que estipule la Ley General de </a:t>
            </a:r>
            <a:r>
              <a:rPr lang="es-CL" sz="1400" dirty="0" err="1">
                <a:solidFill>
                  <a:schemeClr val="tx1"/>
                </a:solidFill>
                <a:effectLst/>
                <a:latin typeface="Bliss"/>
              </a:rPr>
              <a:t>Educación</a:t>
            </a:r>
            <a:r>
              <a:rPr lang="es-CL" sz="1400" dirty="0">
                <a:solidFill>
                  <a:schemeClr val="tx1"/>
                </a:solidFill>
                <a:effectLst/>
                <a:latin typeface="Bliss"/>
              </a:rPr>
              <a:t> </a:t>
            </a:r>
          </a:p>
        </p:txBody>
      </p:sp>
      <p:cxnSp>
        <p:nvCxnSpPr>
          <p:cNvPr id="33" name="Conector recto de flecha 32">
            <a:extLst>
              <a:ext uri="{FF2B5EF4-FFF2-40B4-BE49-F238E27FC236}">
                <a16:creationId xmlns:a16="http://schemas.microsoft.com/office/drawing/2014/main" id="{437FFB9A-19A9-823F-0E63-971C717AD839}"/>
              </a:ext>
            </a:extLst>
          </p:cNvPr>
          <p:cNvCxnSpPr>
            <a:cxnSpLocks/>
            <a:stCxn id="13" idx="3"/>
            <a:endCxn id="34" idx="2"/>
          </p:cNvCxnSpPr>
          <p:nvPr/>
        </p:nvCxnSpPr>
        <p:spPr>
          <a:xfrm>
            <a:off x="6611085" y="4889807"/>
            <a:ext cx="681494" cy="67988"/>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34" name="Elipse 33">
            <a:extLst>
              <a:ext uri="{FF2B5EF4-FFF2-40B4-BE49-F238E27FC236}">
                <a16:creationId xmlns:a16="http://schemas.microsoft.com/office/drawing/2014/main" id="{D3F855B9-609E-D4D5-0133-C36DD73DB7D1}"/>
              </a:ext>
            </a:extLst>
          </p:cNvPr>
          <p:cNvSpPr/>
          <p:nvPr/>
        </p:nvSpPr>
        <p:spPr>
          <a:xfrm>
            <a:off x="7292579" y="4301916"/>
            <a:ext cx="3019672" cy="131175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CL" sz="1400" dirty="0">
                <a:solidFill>
                  <a:schemeClr val="tx1"/>
                </a:solidFill>
                <a:latin typeface="Bliss"/>
              </a:rPr>
              <a:t>El sistema debe promover y favorecer el acceso, presencia y </a:t>
            </a:r>
            <a:r>
              <a:rPr lang="es-CL" sz="1400" dirty="0" err="1">
                <a:solidFill>
                  <a:schemeClr val="tx1"/>
                </a:solidFill>
                <a:latin typeface="Bliss"/>
              </a:rPr>
              <a:t>participación</a:t>
            </a:r>
            <a:r>
              <a:rPr lang="es-CL" sz="1400" dirty="0">
                <a:solidFill>
                  <a:schemeClr val="tx1"/>
                </a:solidFill>
                <a:latin typeface="Bliss"/>
              </a:rPr>
              <a:t> de todos los alumnos y alumnas, </a:t>
            </a:r>
          </a:p>
        </p:txBody>
      </p:sp>
      <p:cxnSp>
        <p:nvCxnSpPr>
          <p:cNvPr id="38" name="Conector recto de flecha 37">
            <a:extLst>
              <a:ext uri="{FF2B5EF4-FFF2-40B4-BE49-F238E27FC236}">
                <a16:creationId xmlns:a16="http://schemas.microsoft.com/office/drawing/2014/main" id="{1ECF7C5A-D5A2-1CFC-84EB-B24D8EEAB658}"/>
              </a:ext>
            </a:extLst>
          </p:cNvPr>
          <p:cNvCxnSpPr>
            <a:cxnSpLocks/>
            <a:stCxn id="14" idx="3"/>
            <a:endCxn id="39" idx="2"/>
          </p:cNvCxnSpPr>
          <p:nvPr/>
        </p:nvCxnSpPr>
        <p:spPr>
          <a:xfrm>
            <a:off x="6454139" y="6277788"/>
            <a:ext cx="2601494" cy="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39" name="Elipse 38">
            <a:extLst>
              <a:ext uri="{FF2B5EF4-FFF2-40B4-BE49-F238E27FC236}">
                <a16:creationId xmlns:a16="http://schemas.microsoft.com/office/drawing/2014/main" id="{4DA2F210-87A5-8C37-4D96-172276D95467}"/>
              </a:ext>
            </a:extLst>
          </p:cNvPr>
          <p:cNvSpPr/>
          <p:nvPr/>
        </p:nvSpPr>
        <p:spPr>
          <a:xfrm>
            <a:off x="9055633" y="5802506"/>
            <a:ext cx="3019672" cy="95056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CL" sz="1400" dirty="0">
                <a:solidFill>
                  <a:schemeClr val="tx1"/>
                </a:solidFill>
                <a:latin typeface="Bliss"/>
              </a:rPr>
              <a:t>El sistema debe proporcionar respuestas educativas flexibles, equivalentes en calidad </a:t>
            </a:r>
          </a:p>
        </p:txBody>
      </p:sp>
    </p:spTree>
    <p:extLst>
      <p:ext uri="{BB962C8B-B14F-4D97-AF65-F5344CB8AC3E}">
        <p14:creationId xmlns:p14="http://schemas.microsoft.com/office/powerpoint/2010/main" val="115647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ppt_x</p:attrName>
                                        </p:attrNameLst>
                                      </p:cBhvr>
                                      <p:tavLst>
                                        <p:tav tm="0">
                                          <p:val>
                                            <p:strVal val="#ppt_x-#ppt_w*1.125000"/>
                                          </p:val>
                                        </p:tav>
                                        <p:tav tm="100000">
                                          <p:val>
                                            <p:strVal val="#ppt_x"/>
                                          </p:val>
                                        </p:tav>
                                      </p:tavLst>
                                    </p:anim>
                                    <p:animEffect transition="in" filter="wipe(right)">
                                      <p:cBhvr>
                                        <p:cTn id="8" dur="500"/>
                                        <p:tgtEl>
                                          <p:spTgt spid="11"/>
                                        </p:tgtEl>
                                      </p:cBhvr>
                                    </p:animEffect>
                                  </p:childTnLst>
                                </p:cTn>
                              </p:par>
                              <p:par>
                                <p:cTn id="9" presetID="1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par>
                                <p:cTn id="13" presetID="12" presetClass="entr" presetSubtype="8"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p:tgtEl>
                                          <p:spTgt spid="17"/>
                                        </p:tgtEl>
                                        <p:attrNameLst>
                                          <p:attrName>ppt_x</p:attrName>
                                        </p:attrNameLst>
                                      </p:cBhvr>
                                      <p:tavLst>
                                        <p:tav tm="0">
                                          <p:val>
                                            <p:strVal val="#ppt_x-#ppt_w*1.125000"/>
                                          </p:val>
                                        </p:tav>
                                        <p:tav tm="100000">
                                          <p:val>
                                            <p:strVal val="#ppt_x"/>
                                          </p:val>
                                        </p:tav>
                                      </p:tavLst>
                                    </p:anim>
                                    <p:animEffect transition="in" filter="wipe(right)">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8"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p:tgtEl>
                                          <p:spTgt spid="12"/>
                                        </p:tgtEl>
                                        <p:attrNameLst>
                                          <p:attrName>ppt_x</p:attrName>
                                        </p:attrNameLst>
                                      </p:cBhvr>
                                      <p:tavLst>
                                        <p:tav tm="0">
                                          <p:val>
                                            <p:strVal val="#ppt_x-#ppt_w*1.125000"/>
                                          </p:val>
                                        </p:tav>
                                        <p:tav tm="100000">
                                          <p:val>
                                            <p:strVal val="#ppt_x"/>
                                          </p:val>
                                        </p:tav>
                                      </p:tavLst>
                                    </p:anim>
                                    <p:animEffect transition="in" filter="wipe(right)">
                                      <p:cBhvr>
                                        <p:cTn id="22" dur="500"/>
                                        <p:tgtEl>
                                          <p:spTgt spid="12"/>
                                        </p:tgtEl>
                                      </p:cBhvr>
                                    </p:animEffect>
                                  </p:childTnLst>
                                </p:cTn>
                              </p:par>
                              <p:par>
                                <p:cTn id="23" presetID="12" presetClass="entr" presetSubtype="8"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p:tgtEl>
                                          <p:spTgt spid="21"/>
                                        </p:tgtEl>
                                        <p:attrNameLst>
                                          <p:attrName>ppt_x</p:attrName>
                                        </p:attrNameLst>
                                      </p:cBhvr>
                                      <p:tavLst>
                                        <p:tav tm="0">
                                          <p:val>
                                            <p:strVal val="#ppt_x-#ppt_w*1.125000"/>
                                          </p:val>
                                        </p:tav>
                                        <p:tav tm="100000">
                                          <p:val>
                                            <p:strVal val="#ppt_x"/>
                                          </p:val>
                                        </p:tav>
                                      </p:tavLst>
                                    </p:anim>
                                    <p:animEffect transition="in" filter="wipe(right)">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8"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additive="base">
                                        <p:cTn id="31" dur="500"/>
                                        <p:tgtEl>
                                          <p:spTgt spid="33"/>
                                        </p:tgtEl>
                                        <p:attrNameLst>
                                          <p:attrName>ppt_x</p:attrName>
                                        </p:attrNameLst>
                                      </p:cBhvr>
                                      <p:tavLst>
                                        <p:tav tm="0">
                                          <p:val>
                                            <p:strVal val="#ppt_x-#ppt_w*1.125000"/>
                                          </p:val>
                                        </p:tav>
                                        <p:tav tm="100000">
                                          <p:val>
                                            <p:strVal val="#ppt_x"/>
                                          </p:val>
                                        </p:tav>
                                      </p:tavLst>
                                    </p:anim>
                                    <p:animEffect transition="in" filter="wipe(right)">
                                      <p:cBhvr>
                                        <p:cTn id="32" dur="500"/>
                                        <p:tgtEl>
                                          <p:spTgt spid="33"/>
                                        </p:tgtEl>
                                      </p:cBhvr>
                                    </p:animEffect>
                                  </p:childTnLst>
                                </p:cTn>
                              </p:par>
                              <p:par>
                                <p:cTn id="33" presetID="12" presetClass="entr" presetSubtype="8"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p:tgtEl>
                                          <p:spTgt spid="13"/>
                                        </p:tgtEl>
                                        <p:attrNameLst>
                                          <p:attrName>ppt_x</p:attrName>
                                        </p:attrNameLst>
                                      </p:cBhvr>
                                      <p:tavLst>
                                        <p:tav tm="0">
                                          <p:val>
                                            <p:strVal val="#ppt_x-#ppt_w*1.125000"/>
                                          </p:val>
                                        </p:tav>
                                        <p:tav tm="100000">
                                          <p:val>
                                            <p:strVal val="#ppt_x"/>
                                          </p:val>
                                        </p:tav>
                                      </p:tavLst>
                                    </p:anim>
                                    <p:animEffect transition="in" filter="wipe(right)">
                                      <p:cBhvr>
                                        <p:cTn id="36" dur="500"/>
                                        <p:tgtEl>
                                          <p:spTgt spid="13"/>
                                        </p:tgtEl>
                                      </p:cBhvr>
                                    </p:animEffect>
                                  </p:childTnLst>
                                </p:cTn>
                              </p:par>
                              <p:par>
                                <p:cTn id="37" presetID="12" presetClass="entr" presetSubtype="8"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500"/>
                                        <p:tgtEl>
                                          <p:spTgt spid="34"/>
                                        </p:tgtEl>
                                        <p:attrNameLst>
                                          <p:attrName>ppt_x</p:attrName>
                                        </p:attrNameLst>
                                      </p:cBhvr>
                                      <p:tavLst>
                                        <p:tav tm="0">
                                          <p:val>
                                            <p:strVal val="#ppt_x-#ppt_w*1.125000"/>
                                          </p:val>
                                        </p:tav>
                                        <p:tav tm="100000">
                                          <p:val>
                                            <p:strVal val="#ppt_x"/>
                                          </p:val>
                                        </p:tav>
                                      </p:tavLst>
                                    </p:anim>
                                    <p:animEffect transition="in" filter="wipe(right)">
                                      <p:cBhvr>
                                        <p:cTn id="40" dur="500"/>
                                        <p:tgtEl>
                                          <p:spTgt spid="34"/>
                                        </p:tgtEl>
                                      </p:cBhvr>
                                    </p:animEffect>
                                  </p:childTnLst>
                                </p:cTn>
                              </p:par>
                            </p:childTnLst>
                          </p:cTn>
                        </p:par>
                      </p:childTnLst>
                    </p:cTn>
                  </p:par>
                  <p:par>
                    <p:cTn id="41" fill="hold">
                      <p:stCondLst>
                        <p:cond delay="indefinite"/>
                      </p:stCondLst>
                      <p:childTnLst>
                        <p:par>
                          <p:cTn id="42" fill="hold">
                            <p:stCondLst>
                              <p:cond delay="0"/>
                            </p:stCondLst>
                            <p:childTnLst>
                              <p:par>
                                <p:cTn id="43" presetID="12" presetClass="entr" presetSubtype="8"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p:tgtEl>
                                          <p:spTgt spid="14"/>
                                        </p:tgtEl>
                                        <p:attrNameLst>
                                          <p:attrName>ppt_x</p:attrName>
                                        </p:attrNameLst>
                                      </p:cBhvr>
                                      <p:tavLst>
                                        <p:tav tm="0">
                                          <p:val>
                                            <p:strVal val="#ppt_x-#ppt_w*1.125000"/>
                                          </p:val>
                                        </p:tav>
                                        <p:tav tm="100000">
                                          <p:val>
                                            <p:strVal val="#ppt_x"/>
                                          </p:val>
                                        </p:tav>
                                      </p:tavLst>
                                    </p:anim>
                                    <p:animEffect transition="in" filter="wipe(right)">
                                      <p:cBhvr>
                                        <p:cTn id="46" dur="500"/>
                                        <p:tgtEl>
                                          <p:spTgt spid="14"/>
                                        </p:tgtEl>
                                      </p:cBhvr>
                                    </p:animEffect>
                                  </p:childTnLst>
                                </p:cTn>
                              </p:par>
                              <p:par>
                                <p:cTn id="47" presetID="12" presetClass="entr" presetSubtype="8" fill="hold" nodeType="with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500"/>
                                        <p:tgtEl>
                                          <p:spTgt spid="38"/>
                                        </p:tgtEl>
                                        <p:attrNameLst>
                                          <p:attrName>ppt_x</p:attrName>
                                        </p:attrNameLst>
                                      </p:cBhvr>
                                      <p:tavLst>
                                        <p:tav tm="0">
                                          <p:val>
                                            <p:strVal val="#ppt_x-#ppt_w*1.125000"/>
                                          </p:val>
                                        </p:tav>
                                        <p:tav tm="100000">
                                          <p:val>
                                            <p:strVal val="#ppt_x"/>
                                          </p:val>
                                        </p:tav>
                                      </p:tavLst>
                                    </p:anim>
                                    <p:animEffect transition="in" filter="wipe(right)">
                                      <p:cBhvr>
                                        <p:cTn id="50" dur="500"/>
                                        <p:tgtEl>
                                          <p:spTgt spid="38"/>
                                        </p:tgtEl>
                                      </p:cBhvr>
                                    </p:animEffect>
                                  </p:childTnLst>
                                </p:cTn>
                              </p:par>
                              <p:par>
                                <p:cTn id="51" presetID="12" presetClass="entr" presetSubtype="8"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anim calcmode="lin" valueType="num">
                                      <p:cBhvr additive="base">
                                        <p:cTn id="53" dur="500"/>
                                        <p:tgtEl>
                                          <p:spTgt spid="39"/>
                                        </p:tgtEl>
                                        <p:attrNameLst>
                                          <p:attrName>ppt_x</p:attrName>
                                        </p:attrNameLst>
                                      </p:cBhvr>
                                      <p:tavLst>
                                        <p:tav tm="0">
                                          <p:val>
                                            <p:strVal val="#ppt_x-#ppt_w*1.125000"/>
                                          </p:val>
                                        </p:tav>
                                        <p:tav tm="100000">
                                          <p:val>
                                            <p:strVal val="#ppt_x"/>
                                          </p:val>
                                        </p:tav>
                                      </p:tavLst>
                                    </p:anim>
                                    <p:animEffect transition="in" filter="wipe(right)">
                                      <p:cBhvr>
                                        <p:cTn id="5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7" grpId="0" animBg="1"/>
      <p:bldP spid="21" grpId="0" animBg="1"/>
      <p:bldP spid="34" grpId="0" animBg="1"/>
      <p:bldP spid="3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7AAACC8D-75FB-1766-D222-771698F7469A}"/>
              </a:ext>
            </a:extLst>
          </p:cNvPr>
          <p:cNvSpPr>
            <a:spLocks noGrp="1"/>
          </p:cNvSpPr>
          <p:nvPr>
            <p:ph type="body" idx="1"/>
          </p:nvPr>
        </p:nvSpPr>
        <p:spPr>
          <a:xfrm>
            <a:off x="1684020" y="1421512"/>
            <a:ext cx="8313420" cy="705556"/>
          </a:xfrm>
        </p:spPr>
        <p:txBody>
          <a:bodyPr>
            <a:normAutofit/>
          </a:bodyPr>
          <a:lstStyle/>
          <a:p>
            <a:pPr algn="ctr"/>
            <a:r>
              <a:rPr lang="es-CL" dirty="0"/>
              <a:t>La Adecuación Curricular</a:t>
            </a:r>
          </a:p>
        </p:txBody>
      </p:sp>
      <p:sp>
        <p:nvSpPr>
          <p:cNvPr id="5" name="CuadroTexto 4">
            <a:extLst>
              <a:ext uri="{FF2B5EF4-FFF2-40B4-BE49-F238E27FC236}">
                <a16:creationId xmlns:a16="http://schemas.microsoft.com/office/drawing/2014/main" id="{50600868-9D60-9D6B-6F33-76C33D7F7964}"/>
              </a:ext>
            </a:extLst>
          </p:cNvPr>
          <p:cNvSpPr txBox="1"/>
          <p:nvPr/>
        </p:nvSpPr>
        <p:spPr>
          <a:xfrm>
            <a:off x="1684020" y="2348692"/>
            <a:ext cx="8823960" cy="1938992"/>
          </a:xfrm>
          <a:prstGeom prst="rect">
            <a:avLst/>
          </a:prstGeom>
          <a:noFill/>
        </p:spPr>
        <p:txBody>
          <a:bodyPr wrap="square">
            <a:spAutoFit/>
          </a:bodyPr>
          <a:lstStyle/>
          <a:p>
            <a:pPr algn="just"/>
            <a:r>
              <a:rPr lang="es-CL" sz="2000" dirty="0">
                <a:solidFill>
                  <a:srgbClr val="333333"/>
                </a:solidFill>
                <a:effectLst/>
                <a:latin typeface="Bliss"/>
              </a:rPr>
              <a:t>La </a:t>
            </a:r>
            <a:r>
              <a:rPr lang="es-CL" sz="2000" b="1" dirty="0" err="1">
                <a:solidFill>
                  <a:srgbClr val="333333"/>
                </a:solidFill>
                <a:effectLst/>
                <a:latin typeface="Bliss"/>
              </a:rPr>
              <a:t>adecuación</a:t>
            </a:r>
            <a:r>
              <a:rPr lang="es-CL" sz="2000" b="1" dirty="0">
                <a:solidFill>
                  <a:srgbClr val="333333"/>
                </a:solidFill>
                <a:effectLst/>
                <a:latin typeface="Bliss"/>
              </a:rPr>
              <a:t> curricular </a:t>
            </a:r>
            <a:r>
              <a:rPr lang="es-CL" sz="2000" dirty="0">
                <a:solidFill>
                  <a:srgbClr val="333333"/>
                </a:solidFill>
                <a:effectLst/>
                <a:latin typeface="Bliss"/>
              </a:rPr>
              <a:t>es la respuesta a las necesidades y </a:t>
            </a:r>
            <a:r>
              <a:rPr lang="es-CL" sz="2000" dirty="0" err="1">
                <a:solidFill>
                  <a:srgbClr val="333333"/>
                </a:solidFill>
                <a:effectLst/>
                <a:latin typeface="Bliss"/>
              </a:rPr>
              <a:t>características</a:t>
            </a:r>
            <a:r>
              <a:rPr lang="es-CL" sz="2000" dirty="0">
                <a:solidFill>
                  <a:srgbClr val="333333"/>
                </a:solidFill>
                <a:effectLst/>
                <a:latin typeface="Bliss"/>
              </a:rPr>
              <a:t> individuales de los estudiantes, cuando la </a:t>
            </a:r>
            <a:r>
              <a:rPr lang="es-CL" sz="2000" dirty="0" err="1">
                <a:solidFill>
                  <a:srgbClr val="333333"/>
                </a:solidFill>
                <a:effectLst/>
                <a:latin typeface="Bliss"/>
              </a:rPr>
              <a:t>planificación</a:t>
            </a:r>
            <a:r>
              <a:rPr lang="es-CL" sz="2000" dirty="0">
                <a:solidFill>
                  <a:srgbClr val="333333"/>
                </a:solidFill>
                <a:effectLst/>
                <a:latin typeface="Bliss"/>
              </a:rPr>
              <a:t> de clases (aun considerando desde su inicio la diversidad de estudiantes en el aula) no logra dar respuesta a las necesidades educativas especiales que presentan algunos estudiantes, que requieren ajustes </a:t>
            </a:r>
            <a:r>
              <a:rPr lang="es-CL" sz="2000" dirty="0" err="1">
                <a:solidFill>
                  <a:srgbClr val="333333"/>
                </a:solidFill>
                <a:effectLst/>
                <a:latin typeface="Bliss"/>
              </a:rPr>
              <a:t>más</a:t>
            </a:r>
            <a:r>
              <a:rPr lang="es-CL" sz="2000" dirty="0">
                <a:solidFill>
                  <a:srgbClr val="333333"/>
                </a:solidFill>
                <a:effectLst/>
                <a:latin typeface="Bliss"/>
              </a:rPr>
              <a:t> significativos para progresar en sus aprendizajes y evitar su </a:t>
            </a:r>
            <a:r>
              <a:rPr lang="es-CL" sz="2000" dirty="0" err="1">
                <a:solidFill>
                  <a:srgbClr val="333333"/>
                </a:solidFill>
                <a:effectLst/>
                <a:latin typeface="Bliss"/>
              </a:rPr>
              <a:t>marginación</a:t>
            </a:r>
            <a:r>
              <a:rPr lang="es-CL" sz="2000" dirty="0">
                <a:solidFill>
                  <a:srgbClr val="333333"/>
                </a:solidFill>
                <a:effectLst/>
                <a:latin typeface="Bliss"/>
              </a:rPr>
              <a:t> del sistema escolar. </a:t>
            </a:r>
            <a:endParaRPr lang="es-CL" sz="2000" dirty="0">
              <a:effectLst/>
            </a:endParaRPr>
          </a:p>
        </p:txBody>
      </p:sp>
      <p:sp>
        <p:nvSpPr>
          <p:cNvPr id="7" name="Elipse 6">
            <a:extLst>
              <a:ext uri="{FF2B5EF4-FFF2-40B4-BE49-F238E27FC236}">
                <a16:creationId xmlns:a16="http://schemas.microsoft.com/office/drawing/2014/main" id="{BABE1EE3-DBE1-A9BE-6712-F679DD78B854}"/>
              </a:ext>
            </a:extLst>
          </p:cNvPr>
          <p:cNvSpPr/>
          <p:nvPr/>
        </p:nvSpPr>
        <p:spPr>
          <a:xfrm>
            <a:off x="2335237" y="4509308"/>
            <a:ext cx="3319975" cy="14771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LA EVALUACIÓN DIAGNÓSTICA</a:t>
            </a:r>
          </a:p>
        </p:txBody>
      </p:sp>
      <p:sp>
        <p:nvSpPr>
          <p:cNvPr id="11" name="Elipse 10">
            <a:extLst>
              <a:ext uri="{FF2B5EF4-FFF2-40B4-BE49-F238E27FC236}">
                <a16:creationId xmlns:a16="http://schemas.microsoft.com/office/drawing/2014/main" id="{92EF7EC0-D451-83F0-91CD-6F9D7ADD0702}"/>
              </a:ext>
            </a:extLst>
          </p:cNvPr>
          <p:cNvSpPr/>
          <p:nvPr/>
        </p:nvSpPr>
        <p:spPr>
          <a:xfrm>
            <a:off x="6328118" y="4509308"/>
            <a:ext cx="3319975" cy="14771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EL DISEÑO UNIVERSAL DE APRENDIZAJE</a:t>
            </a:r>
          </a:p>
        </p:txBody>
      </p:sp>
    </p:spTree>
    <p:extLst>
      <p:ext uri="{BB962C8B-B14F-4D97-AF65-F5344CB8AC3E}">
        <p14:creationId xmlns:p14="http://schemas.microsoft.com/office/powerpoint/2010/main" val="31978305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7AAACC8D-75FB-1766-D222-771698F7469A}"/>
              </a:ext>
            </a:extLst>
          </p:cNvPr>
          <p:cNvSpPr>
            <a:spLocks noGrp="1"/>
          </p:cNvSpPr>
          <p:nvPr>
            <p:ph type="body" idx="1"/>
          </p:nvPr>
        </p:nvSpPr>
        <p:spPr>
          <a:xfrm>
            <a:off x="1731935" y="786508"/>
            <a:ext cx="8313420" cy="1157057"/>
          </a:xfrm>
        </p:spPr>
        <p:txBody>
          <a:bodyPr>
            <a:normAutofit/>
          </a:bodyPr>
          <a:lstStyle/>
          <a:p>
            <a:pPr algn="ctr"/>
            <a:r>
              <a:rPr lang="es-CL" dirty="0"/>
              <a:t>Rumbo a la Inclusión.</a:t>
            </a:r>
          </a:p>
        </p:txBody>
      </p:sp>
      <p:graphicFrame>
        <p:nvGraphicFramePr>
          <p:cNvPr id="10" name="Diagrama 9">
            <a:extLst>
              <a:ext uri="{FF2B5EF4-FFF2-40B4-BE49-F238E27FC236}">
                <a16:creationId xmlns:a16="http://schemas.microsoft.com/office/drawing/2014/main" id="{5A55BFA0-807E-9A1F-4331-600BE4A27A23}"/>
              </a:ext>
            </a:extLst>
          </p:cNvPr>
          <p:cNvGraphicFramePr/>
          <p:nvPr>
            <p:extLst>
              <p:ext uri="{D42A27DB-BD31-4B8C-83A1-F6EECF244321}">
                <p14:modId xmlns:p14="http://schemas.microsoft.com/office/powerpoint/2010/main" val="1332830632"/>
              </p:ext>
            </p:extLst>
          </p:nvPr>
        </p:nvGraphicFramePr>
        <p:xfrm>
          <a:off x="1528787" y="353027"/>
          <a:ext cx="9391259"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ángulo redondeado 4">
            <a:extLst>
              <a:ext uri="{FF2B5EF4-FFF2-40B4-BE49-F238E27FC236}">
                <a16:creationId xmlns:a16="http://schemas.microsoft.com/office/drawing/2014/main" id="{01EABCED-3DE6-B584-5A56-4993EDB40123}"/>
              </a:ext>
            </a:extLst>
          </p:cNvPr>
          <p:cNvSpPr/>
          <p:nvPr/>
        </p:nvSpPr>
        <p:spPr>
          <a:xfrm>
            <a:off x="456028" y="3938954"/>
            <a:ext cx="4628269" cy="2706696"/>
          </a:xfrm>
          <a:prstGeom prst="roundRect">
            <a:avLst/>
          </a:prstGeom>
          <a:solidFill>
            <a:schemeClr val="accent1">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600" dirty="0"/>
              <a:t>“(…)constituyen algún grado de discapacidad cuando generan un impacto funcional significativo en la persona a nivel familiar, social, educativo, ocupacional o de otras áreas y que, </a:t>
            </a:r>
            <a:r>
              <a:rPr lang="es-CL" sz="1600" b="1" dirty="0"/>
              <a:t>al interactuar con diversas barreras presentes en el entorno</a:t>
            </a:r>
            <a:r>
              <a:rPr lang="es-CL" sz="1600" dirty="0"/>
              <a:t>, impida o restrinja su participación plena y efectiva en la sociedad, en igualdad de condiciones con las demás”</a:t>
            </a:r>
          </a:p>
        </p:txBody>
      </p:sp>
    </p:spTree>
    <p:extLst>
      <p:ext uri="{BB962C8B-B14F-4D97-AF65-F5344CB8AC3E}">
        <p14:creationId xmlns:p14="http://schemas.microsoft.com/office/powerpoint/2010/main" val="36113906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3B66FBD4-BAE2-77F2-C445-66745EDFF3CF}"/>
              </a:ext>
            </a:extLst>
          </p:cNvPr>
          <p:cNvSpPr>
            <a:spLocks noGrp="1"/>
          </p:cNvSpPr>
          <p:nvPr>
            <p:ph type="body" idx="1"/>
          </p:nvPr>
        </p:nvSpPr>
        <p:spPr>
          <a:xfrm>
            <a:off x="3378737" y="1013773"/>
            <a:ext cx="5434525" cy="763429"/>
          </a:xfrm>
        </p:spPr>
        <p:txBody>
          <a:bodyPr>
            <a:normAutofit fontScale="92500"/>
          </a:bodyPr>
          <a:lstStyle/>
          <a:p>
            <a:r>
              <a:rPr lang="es-CL" dirty="0"/>
              <a:t>Principios de la Ley 21545 </a:t>
            </a:r>
          </a:p>
        </p:txBody>
      </p:sp>
      <p:graphicFrame>
        <p:nvGraphicFramePr>
          <p:cNvPr id="6" name="Diagrama 5">
            <a:extLst>
              <a:ext uri="{FF2B5EF4-FFF2-40B4-BE49-F238E27FC236}">
                <a16:creationId xmlns:a16="http://schemas.microsoft.com/office/drawing/2014/main" id="{F3CD9A3C-1D20-0797-62CD-B3F4A5188C4B}"/>
              </a:ext>
            </a:extLst>
          </p:cNvPr>
          <p:cNvGraphicFramePr/>
          <p:nvPr>
            <p:extLst>
              <p:ext uri="{D42A27DB-BD31-4B8C-83A1-F6EECF244321}">
                <p14:modId xmlns:p14="http://schemas.microsoft.com/office/powerpoint/2010/main" val="4280058465"/>
              </p:ext>
            </p:extLst>
          </p:nvPr>
        </p:nvGraphicFramePr>
        <p:xfrm>
          <a:off x="1919458" y="1013773"/>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882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graphicEl>
                                              <a:dgm id="{4E122F00-8B5C-8141-8DE9-1583E4ACEE12}"/>
                                            </p:graphicEl>
                                          </p:spTgt>
                                        </p:tgtEl>
                                        <p:attrNameLst>
                                          <p:attrName>style.visibility</p:attrName>
                                        </p:attrNameLst>
                                      </p:cBhvr>
                                      <p:to>
                                        <p:strVal val="visible"/>
                                      </p:to>
                                    </p:set>
                                    <p:animEffect transition="in" filter="dissolve">
                                      <p:cBhvr>
                                        <p:cTn id="7" dur="500"/>
                                        <p:tgtEl>
                                          <p:spTgt spid="6">
                                            <p:graphicEl>
                                              <a:dgm id="{4E122F00-8B5C-8141-8DE9-1583E4ACEE12}"/>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graphicEl>
                                              <a:dgm id="{7C562F5F-07B0-814E-BC4F-B7417A61CF5D}"/>
                                            </p:graphicEl>
                                          </p:spTgt>
                                        </p:tgtEl>
                                        <p:attrNameLst>
                                          <p:attrName>style.visibility</p:attrName>
                                        </p:attrNameLst>
                                      </p:cBhvr>
                                      <p:to>
                                        <p:strVal val="visible"/>
                                      </p:to>
                                    </p:set>
                                    <p:animEffect transition="in" filter="dissolve">
                                      <p:cBhvr>
                                        <p:cTn id="12" dur="500"/>
                                        <p:tgtEl>
                                          <p:spTgt spid="6">
                                            <p:graphicEl>
                                              <a:dgm id="{7C562F5F-07B0-814E-BC4F-B7417A61CF5D}"/>
                                            </p:graphic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6">
                                            <p:graphicEl>
                                              <a:dgm id="{244B00D0-926A-1F4D-9CAA-0E188A584844}"/>
                                            </p:graphicEl>
                                          </p:spTgt>
                                        </p:tgtEl>
                                        <p:attrNameLst>
                                          <p:attrName>style.visibility</p:attrName>
                                        </p:attrNameLst>
                                      </p:cBhvr>
                                      <p:to>
                                        <p:strVal val="visible"/>
                                      </p:to>
                                    </p:set>
                                    <p:animEffect transition="in" filter="dissolve">
                                      <p:cBhvr>
                                        <p:cTn id="15" dur="500"/>
                                        <p:tgtEl>
                                          <p:spTgt spid="6">
                                            <p:graphicEl>
                                              <a:dgm id="{244B00D0-926A-1F4D-9CAA-0E188A584844}"/>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6">
                                            <p:graphicEl>
                                              <a:dgm id="{C68C59F1-2BE2-CD43-BE7D-7083558006E2}"/>
                                            </p:graphicEl>
                                          </p:spTgt>
                                        </p:tgtEl>
                                        <p:attrNameLst>
                                          <p:attrName>style.visibility</p:attrName>
                                        </p:attrNameLst>
                                      </p:cBhvr>
                                      <p:to>
                                        <p:strVal val="visible"/>
                                      </p:to>
                                    </p:set>
                                    <p:animEffect transition="in" filter="dissolve">
                                      <p:cBhvr>
                                        <p:cTn id="20" dur="500"/>
                                        <p:tgtEl>
                                          <p:spTgt spid="6">
                                            <p:graphicEl>
                                              <a:dgm id="{C68C59F1-2BE2-CD43-BE7D-7083558006E2}"/>
                                            </p:graphic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6">
                                            <p:graphicEl>
                                              <a:dgm id="{D6A94E07-98E0-8D4E-9F98-22A7DC3E3ADF}"/>
                                            </p:graphicEl>
                                          </p:spTgt>
                                        </p:tgtEl>
                                        <p:attrNameLst>
                                          <p:attrName>style.visibility</p:attrName>
                                        </p:attrNameLst>
                                      </p:cBhvr>
                                      <p:to>
                                        <p:strVal val="visible"/>
                                      </p:to>
                                    </p:set>
                                    <p:animEffect transition="in" filter="dissolve">
                                      <p:cBhvr>
                                        <p:cTn id="23" dur="500"/>
                                        <p:tgtEl>
                                          <p:spTgt spid="6">
                                            <p:graphicEl>
                                              <a:dgm id="{D6A94E07-98E0-8D4E-9F98-22A7DC3E3ADF}"/>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6">
                                            <p:graphicEl>
                                              <a:dgm id="{DD32561A-CDFC-1944-8504-A1DD3C6A365C}"/>
                                            </p:graphicEl>
                                          </p:spTgt>
                                        </p:tgtEl>
                                        <p:attrNameLst>
                                          <p:attrName>style.visibility</p:attrName>
                                        </p:attrNameLst>
                                      </p:cBhvr>
                                      <p:to>
                                        <p:strVal val="visible"/>
                                      </p:to>
                                    </p:set>
                                    <p:animEffect transition="in" filter="dissolve">
                                      <p:cBhvr>
                                        <p:cTn id="28" dur="500"/>
                                        <p:tgtEl>
                                          <p:spTgt spid="6">
                                            <p:graphicEl>
                                              <a:dgm id="{DD32561A-CDFC-1944-8504-A1DD3C6A365C}"/>
                                            </p:graphicEl>
                                          </p:spTgt>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6">
                                            <p:graphicEl>
                                              <a:dgm id="{0E0A4F6B-79DB-8E4E-BD99-3409BC46E5B5}"/>
                                            </p:graphicEl>
                                          </p:spTgt>
                                        </p:tgtEl>
                                        <p:attrNameLst>
                                          <p:attrName>style.visibility</p:attrName>
                                        </p:attrNameLst>
                                      </p:cBhvr>
                                      <p:to>
                                        <p:strVal val="visible"/>
                                      </p:to>
                                    </p:set>
                                    <p:animEffect transition="in" filter="dissolve">
                                      <p:cBhvr>
                                        <p:cTn id="31" dur="500"/>
                                        <p:tgtEl>
                                          <p:spTgt spid="6">
                                            <p:graphicEl>
                                              <a:dgm id="{0E0A4F6B-79DB-8E4E-BD99-3409BC46E5B5}"/>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6">
                                            <p:graphicEl>
                                              <a:dgm id="{3C43C8E6-F356-DA4F-B140-5C5204D10004}"/>
                                            </p:graphicEl>
                                          </p:spTgt>
                                        </p:tgtEl>
                                        <p:attrNameLst>
                                          <p:attrName>style.visibility</p:attrName>
                                        </p:attrNameLst>
                                      </p:cBhvr>
                                      <p:to>
                                        <p:strVal val="visible"/>
                                      </p:to>
                                    </p:set>
                                    <p:animEffect transition="in" filter="dissolve">
                                      <p:cBhvr>
                                        <p:cTn id="36" dur="500"/>
                                        <p:tgtEl>
                                          <p:spTgt spid="6">
                                            <p:graphicEl>
                                              <a:dgm id="{3C43C8E6-F356-DA4F-B140-5C5204D10004}"/>
                                            </p:graphicEl>
                                          </p:spTgt>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6">
                                            <p:graphicEl>
                                              <a:dgm id="{6D498139-90BD-D44A-B74B-E22D45E6D5F7}"/>
                                            </p:graphicEl>
                                          </p:spTgt>
                                        </p:tgtEl>
                                        <p:attrNameLst>
                                          <p:attrName>style.visibility</p:attrName>
                                        </p:attrNameLst>
                                      </p:cBhvr>
                                      <p:to>
                                        <p:strVal val="visible"/>
                                      </p:to>
                                    </p:set>
                                    <p:animEffect transition="in" filter="dissolve">
                                      <p:cBhvr>
                                        <p:cTn id="39" dur="500"/>
                                        <p:tgtEl>
                                          <p:spTgt spid="6">
                                            <p:graphicEl>
                                              <a:dgm id="{6D498139-90BD-D44A-B74B-E22D45E6D5F7}"/>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6">
                                            <p:graphicEl>
                                              <a:dgm id="{698BDBD3-29C6-7844-91C4-5A5DAA56F59C}"/>
                                            </p:graphicEl>
                                          </p:spTgt>
                                        </p:tgtEl>
                                        <p:attrNameLst>
                                          <p:attrName>style.visibility</p:attrName>
                                        </p:attrNameLst>
                                      </p:cBhvr>
                                      <p:to>
                                        <p:strVal val="visible"/>
                                      </p:to>
                                    </p:set>
                                    <p:animEffect transition="in" filter="dissolve">
                                      <p:cBhvr>
                                        <p:cTn id="44" dur="500"/>
                                        <p:tgtEl>
                                          <p:spTgt spid="6">
                                            <p:graphicEl>
                                              <a:dgm id="{698BDBD3-29C6-7844-91C4-5A5DAA56F59C}"/>
                                            </p:graphicEl>
                                          </p:spTgt>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6">
                                            <p:graphicEl>
                                              <a:dgm id="{7AF33BC3-EC74-364C-9B0F-4D87435EB5EF}"/>
                                            </p:graphicEl>
                                          </p:spTgt>
                                        </p:tgtEl>
                                        <p:attrNameLst>
                                          <p:attrName>style.visibility</p:attrName>
                                        </p:attrNameLst>
                                      </p:cBhvr>
                                      <p:to>
                                        <p:strVal val="visible"/>
                                      </p:to>
                                    </p:set>
                                    <p:animEffect transition="in" filter="dissolve">
                                      <p:cBhvr>
                                        <p:cTn id="47" dur="500"/>
                                        <p:tgtEl>
                                          <p:spTgt spid="6">
                                            <p:graphicEl>
                                              <a:dgm id="{7AF33BC3-EC74-364C-9B0F-4D87435EB5EF}"/>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6">
                                            <p:graphicEl>
                                              <a:dgm id="{9646AF65-D9B0-6347-BC2F-30A3CDD9041D}"/>
                                            </p:graphicEl>
                                          </p:spTgt>
                                        </p:tgtEl>
                                        <p:attrNameLst>
                                          <p:attrName>style.visibility</p:attrName>
                                        </p:attrNameLst>
                                      </p:cBhvr>
                                      <p:to>
                                        <p:strVal val="visible"/>
                                      </p:to>
                                    </p:set>
                                    <p:animEffect transition="in" filter="dissolve">
                                      <p:cBhvr>
                                        <p:cTn id="52" dur="500"/>
                                        <p:tgtEl>
                                          <p:spTgt spid="6">
                                            <p:graphicEl>
                                              <a:dgm id="{9646AF65-D9B0-6347-BC2F-30A3CDD9041D}"/>
                                            </p:graphicEl>
                                          </p:spTgt>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6">
                                            <p:graphicEl>
                                              <a:dgm id="{77B4AA3F-377C-A040-B9D5-F2F9CC4C2940}"/>
                                            </p:graphicEl>
                                          </p:spTgt>
                                        </p:tgtEl>
                                        <p:attrNameLst>
                                          <p:attrName>style.visibility</p:attrName>
                                        </p:attrNameLst>
                                      </p:cBhvr>
                                      <p:to>
                                        <p:strVal val="visible"/>
                                      </p:to>
                                    </p:set>
                                    <p:animEffect transition="in" filter="dissolve">
                                      <p:cBhvr>
                                        <p:cTn id="55" dur="500"/>
                                        <p:tgtEl>
                                          <p:spTgt spid="6">
                                            <p:graphicEl>
                                              <a:dgm id="{77B4AA3F-377C-A040-B9D5-F2F9CC4C294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3B66FBD4-BAE2-77F2-C445-66745EDFF3CF}"/>
              </a:ext>
            </a:extLst>
          </p:cNvPr>
          <p:cNvSpPr>
            <a:spLocks noGrp="1"/>
          </p:cNvSpPr>
          <p:nvPr>
            <p:ph type="body" idx="1"/>
          </p:nvPr>
        </p:nvSpPr>
        <p:spPr>
          <a:xfrm>
            <a:off x="3378737" y="114185"/>
            <a:ext cx="5434525" cy="645471"/>
          </a:xfrm>
        </p:spPr>
        <p:txBody>
          <a:bodyPr>
            <a:normAutofit fontScale="92500"/>
          </a:bodyPr>
          <a:lstStyle/>
          <a:p>
            <a:r>
              <a:rPr lang="es-CL" dirty="0"/>
              <a:t>Principios de la Ley 21545 </a:t>
            </a:r>
          </a:p>
        </p:txBody>
      </p:sp>
      <p:graphicFrame>
        <p:nvGraphicFramePr>
          <p:cNvPr id="3" name="Diagrama 2">
            <a:extLst>
              <a:ext uri="{FF2B5EF4-FFF2-40B4-BE49-F238E27FC236}">
                <a16:creationId xmlns:a16="http://schemas.microsoft.com/office/drawing/2014/main" id="{D3F5C630-DE97-F39C-B54E-901EB24106E2}"/>
              </a:ext>
            </a:extLst>
          </p:cNvPr>
          <p:cNvGraphicFramePr/>
          <p:nvPr>
            <p:extLst>
              <p:ext uri="{D42A27DB-BD31-4B8C-83A1-F6EECF244321}">
                <p14:modId xmlns:p14="http://schemas.microsoft.com/office/powerpoint/2010/main" val="2925763808"/>
              </p:ext>
            </p:extLst>
          </p:nvPr>
        </p:nvGraphicFramePr>
        <p:xfrm>
          <a:off x="2032000" y="1013773"/>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68667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3">
                                            <p:graphicEl>
                                              <a:dgm id="{EA1DE888-AD59-9F4B-85C6-3D2421972807}"/>
                                            </p:graphicEl>
                                          </p:spTgt>
                                        </p:tgtEl>
                                        <p:attrNameLst>
                                          <p:attrName>style.visibility</p:attrName>
                                        </p:attrNameLst>
                                      </p:cBhvr>
                                      <p:to>
                                        <p:strVal val="visible"/>
                                      </p:to>
                                    </p:set>
                                    <p:anim calcmode="lin" valueType="num">
                                      <p:cBhvr additive="base">
                                        <p:cTn id="7" dur="500"/>
                                        <p:tgtEl>
                                          <p:spTgt spid="3">
                                            <p:graphicEl>
                                              <a:dgm id="{EA1DE888-AD59-9F4B-85C6-3D2421972807}"/>
                                            </p:graphicEl>
                                          </p:spTgt>
                                        </p:tgtEl>
                                        <p:attrNameLst>
                                          <p:attrName>ppt_y</p:attrName>
                                        </p:attrNameLst>
                                      </p:cBhvr>
                                      <p:tavLst>
                                        <p:tav tm="0">
                                          <p:val>
                                            <p:strVal val="#ppt_y-#ppt_h*1.125000"/>
                                          </p:val>
                                        </p:tav>
                                        <p:tav tm="100000">
                                          <p:val>
                                            <p:strVal val="#ppt_y"/>
                                          </p:val>
                                        </p:tav>
                                      </p:tavLst>
                                    </p:anim>
                                    <p:animEffect transition="in" filter="wipe(down)">
                                      <p:cBhvr>
                                        <p:cTn id="8" dur="500"/>
                                        <p:tgtEl>
                                          <p:spTgt spid="3">
                                            <p:graphicEl>
                                              <a:dgm id="{EA1DE888-AD59-9F4B-85C6-3D2421972807}"/>
                                            </p:graphic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grpId="0" nodeType="clickEffect">
                                  <p:stCondLst>
                                    <p:cond delay="0"/>
                                  </p:stCondLst>
                                  <p:childTnLst>
                                    <p:set>
                                      <p:cBhvr>
                                        <p:cTn id="12" dur="1" fill="hold">
                                          <p:stCondLst>
                                            <p:cond delay="0"/>
                                          </p:stCondLst>
                                        </p:cTn>
                                        <p:tgtEl>
                                          <p:spTgt spid="3">
                                            <p:graphicEl>
                                              <a:dgm id="{EAC309E4-737C-5D45-B7B0-04CE632AAF81}"/>
                                            </p:graphicEl>
                                          </p:spTgt>
                                        </p:tgtEl>
                                        <p:attrNameLst>
                                          <p:attrName>style.visibility</p:attrName>
                                        </p:attrNameLst>
                                      </p:cBhvr>
                                      <p:to>
                                        <p:strVal val="visible"/>
                                      </p:to>
                                    </p:set>
                                    <p:anim calcmode="lin" valueType="num">
                                      <p:cBhvr additive="base">
                                        <p:cTn id="13" dur="500"/>
                                        <p:tgtEl>
                                          <p:spTgt spid="3">
                                            <p:graphicEl>
                                              <a:dgm id="{EAC309E4-737C-5D45-B7B0-04CE632AAF81}"/>
                                            </p:graphicEl>
                                          </p:spTgt>
                                        </p:tgtEl>
                                        <p:attrNameLst>
                                          <p:attrName>ppt_y</p:attrName>
                                        </p:attrNameLst>
                                      </p:cBhvr>
                                      <p:tavLst>
                                        <p:tav tm="0">
                                          <p:val>
                                            <p:strVal val="#ppt_y-#ppt_h*1.125000"/>
                                          </p:val>
                                        </p:tav>
                                        <p:tav tm="100000">
                                          <p:val>
                                            <p:strVal val="#ppt_y"/>
                                          </p:val>
                                        </p:tav>
                                      </p:tavLst>
                                    </p:anim>
                                    <p:animEffect transition="in" filter="wipe(down)">
                                      <p:cBhvr>
                                        <p:cTn id="14" dur="500"/>
                                        <p:tgtEl>
                                          <p:spTgt spid="3">
                                            <p:graphicEl>
                                              <a:dgm id="{EAC309E4-737C-5D45-B7B0-04CE632AAF81}"/>
                                            </p:graphicEl>
                                          </p:spTgt>
                                        </p:tgtEl>
                                      </p:cBhvr>
                                    </p:animEffect>
                                  </p:childTnLst>
                                </p:cTn>
                              </p:par>
                              <p:par>
                                <p:cTn id="15" presetID="12" presetClass="entr" presetSubtype="1" fill="hold" grpId="0" nodeType="withEffect">
                                  <p:stCondLst>
                                    <p:cond delay="0"/>
                                  </p:stCondLst>
                                  <p:childTnLst>
                                    <p:set>
                                      <p:cBhvr>
                                        <p:cTn id="16" dur="1" fill="hold">
                                          <p:stCondLst>
                                            <p:cond delay="0"/>
                                          </p:stCondLst>
                                        </p:cTn>
                                        <p:tgtEl>
                                          <p:spTgt spid="3">
                                            <p:graphicEl>
                                              <a:dgm id="{659A2160-94D5-7A42-97FB-59995BCF3515}"/>
                                            </p:graphicEl>
                                          </p:spTgt>
                                        </p:tgtEl>
                                        <p:attrNameLst>
                                          <p:attrName>style.visibility</p:attrName>
                                        </p:attrNameLst>
                                      </p:cBhvr>
                                      <p:to>
                                        <p:strVal val="visible"/>
                                      </p:to>
                                    </p:set>
                                    <p:anim calcmode="lin" valueType="num">
                                      <p:cBhvr additive="base">
                                        <p:cTn id="17" dur="500"/>
                                        <p:tgtEl>
                                          <p:spTgt spid="3">
                                            <p:graphicEl>
                                              <a:dgm id="{659A2160-94D5-7A42-97FB-59995BCF3515}"/>
                                            </p:graphicEl>
                                          </p:spTgt>
                                        </p:tgtEl>
                                        <p:attrNameLst>
                                          <p:attrName>ppt_y</p:attrName>
                                        </p:attrNameLst>
                                      </p:cBhvr>
                                      <p:tavLst>
                                        <p:tav tm="0">
                                          <p:val>
                                            <p:strVal val="#ppt_y-#ppt_h*1.125000"/>
                                          </p:val>
                                        </p:tav>
                                        <p:tav tm="100000">
                                          <p:val>
                                            <p:strVal val="#ppt_y"/>
                                          </p:val>
                                        </p:tav>
                                      </p:tavLst>
                                    </p:anim>
                                    <p:animEffect transition="in" filter="wipe(down)">
                                      <p:cBhvr>
                                        <p:cTn id="18" dur="500"/>
                                        <p:tgtEl>
                                          <p:spTgt spid="3">
                                            <p:graphicEl>
                                              <a:dgm id="{659A2160-94D5-7A42-97FB-59995BCF3515}"/>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1" fill="hold" grpId="0" nodeType="clickEffect">
                                  <p:stCondLst>
                                    <p:cond delay="0"/>
                                  </p:stCondLst>
                                  <p:childTnLst>
                                    <p:set>
                                      <p:cBhvr>
                                        <p:cTn id="22" dur="1" fill="hold">
                                          <p:stCondLst>
                                            <p:cond delay="0"/>
                                          </p:stCondLst>
                                        </p:cTn>
                                        <p:tgtEl>
                                          <p:spTgt spid="3">
                                            <p:graphicEl>
                                              <a:dgm id="{CC875B26-54FC-984D-8880-96C026052AE1}"/>
                                            </p:graphicEl>
                                          </p:spTgt>
                                        </p:tgtEl>
                                        <p:attrNameLst>
                                          <p:attrName>style.visibility</p:attrName>
                                        </p:attrNameLst>
                                      </p:cBhvr>
                                      <p:to>
                                        <p:strVal val="visible"/>
                                      </p:to>
                                    </p:set>
                                    <p:anim calcmode="lin" valueType="num">
                                      <p:cBhvr additive="base">
                                        <p:cTn id="23" dur="500"/>
                                        <p:tgtEl>
                                          <p:spTgt spid="3">
                                            <p:graphicEl>
                                              <a:dgm id="{CC875B26-54FC-984D-8880-96C026052AE1}"/>
                                            </p:graphicEl>
                                          </p:spTgt>
                                        </p:tgtEl>
                                        <p:attrNameLst>
                                          <p:attrName>ppt_y</p:attrName>
                                        </p:attrNameLst>
                                      </p:cBhvr>
                                      <p:tavLst>
                                        <p:tav tm="0">
                                          <p:val>
                                            <p:strVal val="#ppt_y-#ppt_h*1.125000"/>
                                          </p:val>
                                        </p:tav>
                                        <p:tav tm="100000">
                                          <p:val>
                                            <p:strVal val="#ppt_y"/>
                                          </p:val>
                                        </p:tav>
                                      </p:tavLst>
                                    </p:anim>
                                    <p:animEffect transition="in" filter="wipe(down)">
                                      <p:cBhvr>
                                        <p:cTn id="24" dur="500"/>
                                        <p:tgtEl>
                                          <p:spTgt spid="3">
                                            <p:graphicEl>
                                              <a:dgm id="{CC875B26-54FC-984D-8880-96C026052AE1}"/>
                                            </p:graphicEl>
                                          </p:spTgt>
                                        </p:tgtEl>
                                      </p:cBhvr>
                                    </p:animEffect>
                                  </p:childTnLst>
                                </p:cTn>
                              </p:par>
                              <p:par>
                                <p:cTn id="25" presetID="12" presetClass="entr" presetSubtype="1" fill="hold" grpId="0" nodeType="withEffect">
                                  <p:stCondLst>
                                    <p:cond delay="0"/>
                                  </p:stCondLst>
                                  <p:childTnLst>
                                    <p:set>
                                      <p:cBhvr>
                                        <p:cTn id="26" dur="1" fill="hold">
                                          <p:stCondLst>
                                            <p:cond delay="0"/>
                                          </p:stCondLst>
                                        </p:cTn>
                                        <p:tgtEl>
                                          <p:spTgt spid="3">
                                            <p:graphicEl>
                                              <a:dgm id="{D34B6E81-DC19-AC4E-AA5D-13328CF8ED8C}"/>
                                            </p:graphicEl>
                                          </p:spTgt>
                                        </p:tgtEl>
                                        <p:attrNameLst>
                                          <p:attrName>style.visibility</p:attrName>
                                        </p:attrNameLst>
                                      </p:cBhvr>
                                      <p:to>
                                        <p:strVal val="visible"/>
                                      </p:to>
                                    </p:set>
                                    <p:anim calcmode="lin" valueType="num">
                                      <p:cBhvr additive="base">
                                        <p:cTn id="27" dur="500"/>
                                        <p:tgtEl>
                                          <p:spTgt spid="3">
                                            <p:graphicEl>
                                              <a:dgm id="{D34B6E81-DC19-AC4E-AA5D-13328CF8ED8C}"/>
                                            </p:graphicEl>
                                          </p:spTgt>
                                        </p:tgtEl>
                                        <p:attrNameLst>
                                          <p:attrName>ppt_y</p:attrName>
                                        </p:attrNameLst>
                                      </p:cBhvr>
                                      <p:tavLst>
                                        <p:tav tm="0">
                                          <p:val>
                                            <p:strVal val="#ppt_y-#ppt_h*1.125000"/>
                                          </p:val>
                                        </p:tav>
                                        <p:tav tm="100000">
                                          <p:val>
                                            <p:strVal val="#ppt_y"/>
                                          </p:val>
                                        </p:tav>
                                      </p:tavLst>
                                    </p:anim>
                                    <p:animEffect transition="in" filter="wipe(down)">
                                      <p:cBhvr>
                                        <p:cTn id="28" dur="500"/>
                                        <p:tgtEl>
                                          <p:spTgt spid="3">
                                            <p:graphicEl>
                                              <a:dgm id="{D34B6E81-DC19-AC4E-AA5D-13328CF8ED8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2E7C19A3-96BF-C292-ED3B-E23D6850ABA7}"/>
              </a:ext>
            </a:extLst>
          </p:cNvPr>
          <p:cNvSpPr>
            <a:spLocks noGrp="1"/>
          </p:cNvSpPr>
          <p:nvPr>
            <p:ph type="body" idx="1"/>
          </p:nvPr>
        </p:nvSpPr>
        <p:spPr>
          <a:xfrm>
            <a:off x="2317898" y="1128712"/>
            <a:ext cx="8644784" cy="524510"/>
          </a:xfrm>
        </p:spPr>
        <p:txBody>
          <a:bodyPr>
            <a:normAutofit fontScale="55000" lnSpcReduction="20000"/>
          </a:bodyPr>
          <a:lstStyle/>
          <a:p>
            <a:pPr algn="ctr"/>
            <a:r>
              <a:rPr lang="es-CL" dirty="0"/>
              <a:t>¿Qué implica la concepción de </a:t>
            </a:r>
            <a:r>
              <a:rPr lang="es-CL" i="1" dirty="0"/>
              <a:t>inclusión</a:t>
            </a:r>
            <a:r>
              <a:rPr lang="es-CL" dirty="0"/>
              <a:t> hoy en nuestro sistema educativo?</a:t>
            </a:r>
          </a:p>
        </p:txBody>
      </p:sp>
      <p:pic>
        <p:nvPicPr>
          <p:cNvPr id="6" name="Imagen 5">
            <a:extLst>
              <a:ext uri="{FF2B5EF4-FFF2-40B4-BE49-F238E27FC236}">
                <a16:creationId xmlns:a16="http://schemas.microsoft.com/office/drawing/2014/main" id="{26F12FB5-2964-9856-1B34-CAD5B0427B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V="1">
            <a:off x="927142" y="1580126"/>
            <a:ext cx="2259728" cy="146193"/>
          </a:xfrm>
          <a:prstGeom prst="rect">
            <a:avLst/>
          </a:prstGeom>
        </p:spPr>
      </p:pic>
      <p:pic>
        <p:nvPicPr>
          <p:cNvPr id="7" name="InclusiÃ³n y educaciÃ³n _ todos, sin excepciÃ³n.mp4">
            <a:hlinkClick r:id="" action="ppaction://media"/>
            <a:extLst>
              <a:ext uri="{FF2B5EF4-FFF2-40B4-BE49-F238E27FC236}">
                <a16:creationId xmlns:a16="http://schemas.microsoft.com/office/drawing/2014/main" id="{8BE29FEF-46B0-A367-0D17-FA9AA44CDAC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05518" y="1794898"/>
            <a:ext cx="8495782" cy="4778769"/>
          </a:xfrm>
          <a:prstGeom prst="rect">
            <a:avLst/>
          </a:prstGeom>
        </p:spPr>
      </p:pic>
    </p:spTree>
    <p:extLst>
      <p:ext uri="{BB962C8B-B14F-4D97-AF65-F5344CB8AC3E}">
        <p14:creationId xmlns:p14="http://schemas.microsoft.com/office/powerpoint/2010/main" val="3010774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34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Marcador de texto 5">
            <a:extLst>
              <a:ext uri="{FF2B5EF4-FFF2-40B4-BE49-F238E27FC236}">
                <a16:creationId xmlns:a16="http://schemas.microsoft.com/office/drawing/2014/main" id="{D9FB80E8-6540-B4DA-AB28-EF4D54BC376E}"/>
              </a:ext>
            </a:extLst>
          </p:cNvPr>
          <p:cNvSpPr>
            <a:spLocks noGrp="1"/>
          </p:cNvSpPr>
          <p:nvPr>
            <p:ph type="body" idx="1"/>
          </p:nvPr>
        </p:nvSpPr>
        <p:spPr>
          <a:xfrm>
            <a:off x="1078815" y="2804752"/>
            <a:ext cx="10470759" cy="1248495"/>
          </a:xfrm>
        </p:spPr>
        <p:txBody>
          <a:bodyPr>
            <a:normAutofit/>
          </a:bodyPr>
          <a:lstStyle/>
          <a:p>
            <a:pPr algn="ctr"/>
            <a:r>
              <a:rPr lang="es-CL" dirty="0"/>
              <a:t>¿Cuáles son los desafíos futuros de la inclusión en nuestro país?</a:t>
            </a:r>
          </a:p>
        </p:txBody>
      </p:sp>
    </p:spTree>
    <p:extLst>
      <p:ext uri="{BB962C8B-B14F-4D97-AF65-F5344CB8AC3E}">
        <p14:creationId xmlns:p14="http://schemas.microsoft.com/office/powerpoint/2010/main" val="13869713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635111E1-31B3-01BC-489F-FD8AB040A0B1}"/>
              </a:ext>
            </a:extLst>
          </p:cNvPr>
          <p:cNvSpPr>
            <a:spLocks noGrp="1"/>
          </p:cNvSpPr>
          <p:nvPr>
            <p:ph type="body" idx="1"/>
          </p:nvPr>
        </p:nvSpPr>
        <p:spPr>
          <a:xfrm>
            <a:off x="5012055" y="448548"/>
            <a:ext cx="5284470" cy="763429"/>
          </a:xfrm>
        </p:spPr>
        <p:txBody>
          <a:bodyPr>
            <a:normAutofit fontScale="92500"/>
          </a:bodyPr>
          <a:lstStyle/>
          <a:p>
            <a:r>
              <a:rPr lang="es-CL" dirty="0"/>
              <a:t>Consideraciones Finales</a:t>
            </a:r>
          </a:p>
        </p:txBody>
      </p:sp>
      <p:sp>
        <p:nvSpPr>
          <p:cNvPr id="4" name="Marcador de texto 3">
            <a:extLst>
              <a:ext uri="{FF2B5EF4-FFF2-40B4-BE49-F238E27FC236}">
                <a16:creationId xmlns:a16="http://schemas.microsoft.com/office/drawing/2014/main" id="{7D228A18-3B2B-5030-B035-1408055C9321}"/>
              </a:ext>
            </a:extLst>
          </p:cNvPr>
          <p:cNvSpPr>
            <a:spLocks noGrp="1"/>
          </p:cNvSpPr>
          <p:nvPr>
            <p:ph type="body" idx="13"/>
          </p:nvPr>
        </p:nvSpPr>
        <p:spPr>
          <a:xfrm>
            <a:off x="1664018" y="1341658"/>
            <a:ext cx="5284470" cy="4828857"/>
          </a:xfrm>
        </p:spPr>
        <p:txBody>
          <a:bodyPr/>
          <a:lstStyle/>
          <a:p>
            <a:pPr marL="342900" indent="-342900" algn="just">
              <a:buFont typeface="Arial" panose="020B0604020202020204" pitchFamily="34" charset="0"/>
              <a:buChar char="•"/>
            </a:pPr>
            <a:r>
              <a:rPr lang="es-CL" sz="2000" dirty="0"/>
              <a:t>Sin duda ha habido un desarrollo en el camino a la inclusión. Desde la conceptualización de Diversidad, Neurodiversidad e inclusión educativa.</a:t>
            </a:r>
          </a:p>
          <a:p>
            <a:pPr marL="342900" indent="-342900" algn="just">
              <a:buFont typeface="Arial" panose="020B0604020202020204" pitchFamily="34" charset="0"/>
              <a:buChar char="•"/>
            </a:pPr>
            <a:r>
              <a:rPr lang="es-CL" sz="2000" dirty="0"/>
              <a:t>El desafío está en el aula: es ahí donde se va a propiciar de forma real el trabajo inclusivo de cada estudiante, a fin de acompañar en el proceso de su pleno desarrollo.</a:t>
            </a:r>
          </a:p>
          <a:p>
            <a:pPr marL="342900" indent="-342900" algn="just">
              <a:buFont typeface="Arial" panose="020B0604020202020204" pitchFamily="34" charset="0"/>
              <a:buChar char="•"/>
            </a:pPr>
            <a:r>
              <a:rPr lang="es-CL" sz="2000" dirty="0"/>
              <a:t>“El apoyo se da cuando los profesores planifican lecciones teniendo en cuenta a todos los niños, reconociendo sus puntos de partida, intereses, experiencia y enfoques del aprendizaje. Se da cuando los niños se ayudan unos a otros.” ((</a:t>
            </a:r>
            <a:r>
              <a:rPr lang="es-CL" sz="2000" dirty="0" err="1"/>
              <a:t>Booth</a:t>
            </a:r>
            <a:r>
              <a:rPr lang="es-CL" sz="2000" dirty="0"/>
              <a:t> y Ainscow, 2011, 70)</a:t>
            </a:r>
          </a:p>
        </p:txBody>
      </p:sp>
      <p:pic>
        <p:nvPicPr>
          <p:cNvPr id="10242" name="Picture 2" descr="Reflexiones finales">
            <a:extLst>
              <a:ext uri="{FF2B5EF4-FFF2-40B4-BE49-F238E27FC236}">
                <a16:creationId xmlns:a16="http://schemas.microsoft.com/office/drawing/2014/main" id="{B1311822-1912-01BC-B713-FC4F734D0F57}"/>
              </a:ext>
            </a:extLst>
          </p:cNvPr>
          <p:cNvPicPr>
            <a:picLocks noGrp="1" noChangeAspect="1" noChangeArrowheads="1"/>
          </p:cNvPicPr>
          <p:nvPr>
            <p:ph type="pic" sz="quarter" idx="15"/>
          </p:nvPr>
        </p:nvPicPr>
        <p:blipFill>
          <a:blip r:embed="rId3">
            <a:extLst>
              <a:ext uri="{28A0092B-C50C-407E-A947-70E740481C1C}">
                <a14:useLocalDpi xmlns:a14="http://schemas.microsoft.com/office/drawing/2010/main" val="0"/>
              </a:ext>
            </a:extLst>
          </a:blip>
          <a:srcRect l="6657" r="6657"/>
          <a:stretch>
            <a:fillRect/>
          </a:stretch>
        </p:blipFill>
        <p:spPr bwMode="auto">
          <a:xfrm>
            <a:off x="7449503" y="1211977"/>
            <a:ext cx="4186237" cy="4828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6092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linds(horizontal)">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descr="Barco de papel naranja a la cabeza de un grupo de barcos blancos">
            <a:extLst>
              <a:ext uri="{FF2B5EF4-FFF2-40B4-BE49-F238E27FC236}">
                <a16:creationId xmlns:a16="http://schemas.microsoft.com/office/drawing/2014/main" id="{0F47D5B7-4FD9-E582-046C-3F5FA5095EEF}"/>
              </a:ext>
            </a:extLst>
          </p:cNvPr>
          <p:cNvPicPr>
            <a:picLocks noChangeAspect="1"/>
          </p:cNvPicPr>
          <p:nvPr/>
        </p:nvPicPr>
        <p:blipFill rotWithShape="1">
          <a:blip r:embed="rId2">
            <a:alphaModFix amt="60000"/>
          </a:blip>
          <a:srcRect b="15730"/>
          <a:stretch/>
        </p:blipFill>
        <p:spPr>
          <a:xfrm>
            <a:off x="-1" y="10"/>
            <a:ext cx="12192001" cy="6857990"/>
          </a:xfrm>
          <a:prstGeom prst="rect">
            <a:avLst/>
          </a:prstGeom>
        </p:spPr>
      </p:pic>
      <p:sp>
        <p:nvSpPr>
          <p:cNvPr id="6" name="Título 5">
            <a:extLst>
              <a:ext uri="{FF2B5EF4-FFF2-40B4-BE49-F238E27FC236}">
                <a16:creationId xmlns:a16="http://schemas.microsoft.com/office/drawing/2014/main" id="{9B69CF61-3762-ABCF-CB0A-E0F20A692094}"/>
              </a:ext>
            </a:extLst>
          </p:cNvPr>
          <p:cNvSpPr>
            <a:spLocks noGrp="1"/>
          </p:cNvSpPr>
          <p:nvPr>
            <p:ph type="title"/>
          </p:nvPr>
        </p:nvSpPr>
        <p:spPr>
          <a:xfrm>
            <a:off x="838200" y="914402"/>
            <a:ext cx="10515600" cy="2985923"/>
          </a:xfrm>
        </p:spPr>
        <p:txBody>
          <a:bodyPr vert="horz" lIns="91440" tIns="45720" rIns="91440" bIns="45720" rtlCol="0" anchor="b">
            <a:normAutofit/>
          </a:bodyPr>
          <a:lstStyle/>
          <a:p>
            <a:pPr algn="ctr"/>
            <a:r>
              <a:rPr lang="en-US" sz="5200" dirty="0"/>
              <a:t>¿</a:t>
            </a:r>
            <a:r>
              <a:rPr lang="en-US" sz="5200" dirty="0" err="1"/>
              <a:t>Cuál</a:t>
            </a:r>
            <a:r>
              <a:rPr lang="en-US" sz="5200" dirty="0"/>
              <a:t> ha </a:t>
            </a:r>
            <a:r>
              <a:rPr lang="en-US" sz="5200" dirty="0" err="1"/>
              <a:t>sido</a:t>
            </a:r>
            <a:r>
              <a:rPr lang="en-US" sz="5200" dirty="0"/>
              <a:t> </a:t>
            </a:r>
            <a:r>
              <a:rPr lang="en-US" sz="5200" dirty="0" err="1"/>
              <a:t>su</a:t>
            </a:r>
            <a:r>
              <a:rPr lang="en-US" sz="5200" dirty="0"/>
              <a:t> </a:t>
            </a:r>
            <a:r>
              <a:rPr lang="en-US" sz="5200" dirty="0" err="1"/>
              <a:t>experiencia</a:t>
            </a:r>
            <a:r>
              <a:rPr lang="en-US" sz="5200" dirty="0"/>
              <a:t> </a:t>
            </a:r>
            <a:r>
              <a:rPr lang="en-US" sz="5200" dirty="0" err="1"/>
              <a:t>en</a:t>
            </a:r>
            <a:r>
              <a:rPr lang="en-US" sz="5200" dirty="0"/>
              <a:t> la </a:t>
            </a:r>
            <a:r>
              <a:rPr lang="en-US" sz="5200" dirty="0" err="1"/>
              <a:t>ruta</a:t>
            </a:r>
            <a:r>
              <a:rPr lang="en-US" sz="5200" dirty="0"/>
              <a:t> de un aula </a:t>
            </a:r>
            <a:r>
              <a:rPr lang="en-US" sz="5200" dirty="0" err="1"/>
              <a:t>inclusiva</a:t>
            </a:r>
            <a:r>
              <a:rPr lang="en-US" sz="5200" dirty="0"/>
              <a:t>?</a:t>
            </a:r>
          </a:p>
        </p:txBody>
      </p:sp>
    </p:spTree>
    <p:extLst>
      <p:ext uri="{BB962C8B-B14F-4D97-AF65-F5344CB8AC3E}">
        <p14:creationId xmlns:p14="http://schemas.microsoft.com/office/powerpoint/2010/main" val="37722841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4659FC6-6DB7-85E2-5052-DC40915736F3}"/>
              </a:ext>
            </a:extLst>
          </p:cNvPr>
          <p:cNvSpPr>
            <a:spLocks noGrp="1"/>
          </p:cNvSpPr>
          <p:nvPr>
            <p:ph type="body" idx="1"/>
          </p:nvPr>
        </p:nvSpPr>
        <p:spPr>
          <a:xfrm>
            <a:off x="0" y="1744243"/>
            <a:ext cx="5284470" cy="763429"/>
          </a:xfrm>
        </p:spPr>
        <p:txBody>
          <a:bodyPr/>
          <a:lstStyle/>
          <a:p>
            <a:r>
              <a:rPr lang="es-CL" sz="3600" dirty="0"/>
              <a:t>¿Qué es la Diversidad?</a:t>
            </a:r>
            <a:endParaRPr lang="es-CL" dirty="0"/>
          </a:p>
        </p:txBody>
      </p:sp>
      <p:sp>
        <p:nvSpPr>
          <p:cNvPr id="4" name="Marcador de texto 3">
            <a:extLst>
              <a:ext uri="{FF2B5EF4-FFF2-40B4-BE49-F238E27FC236}">
                <a16:creationId xmlns:a16="http://schemas.microsoft.com/office/drawing/2014/main" id="{DD119EE6-3884-BFEC-20E3-D1481A54AEFD}"/>
              </a:ext>
            </a:extLst>
          </p:cNvPr>
          <p:cNvSpPr>
            <a:spLocks noGrp="1"/>
          </p:cNvSpPr>
          <p:nvPr>
            <p:ph type="body" idx="13"/>
          </p:nvPr>
        </p:nvSpPr>
        <p:spPr>
          <a:xfrm>
            <a:off x="205740" y="2672080"/>
            <a:ext cx="4583430" cy="3296126"/>
          </a:xfrm>
        </p:spPr>
        <p:txBody>
          <a:bodyPr/>
          <a:lstStyle/>
          <a:p>
            <a:pPr algn="just"/>
            <a:r>
              <a:rPr lang="es-CL" sz="2000" dirty="0"/>
              <a:t>Es una idea, un concepto y una forma de concebir la realidad educativa, cuya comprensión se vincula con la perspectiva epistemológica y académica desde la cual se plantee. </a:t>
            </a:r>
          </a:p>
          <a:p>
            <a:pPr algn="just"/>
            <a:endParaRPr lang="es-CL" dirty="0"/>
          </a:p>
          <a:p>
            <a:pPr algn="just"/>
            <a:r>
              <a:rPr lang="es-CL" sz="2000" dirty="0"/>
              <a:t>En general, estas muchas veces se originan desde fuera de “lo educativo”.</a:t>
            </a:r>
          </a:p>
        </p:txBody>
      </p:sp>
      <p:pic>
        <p:nvPicPr>
          <p:cNvPr id="8" name="Imagen 7">
            <a:extLst>
              <a:ext uri="{FF2B5EF4-FFF2-40B4-BE49-F238E27FC236}">
                <a16:creationId xmlns:a16="http://schemas.microsoft.com/office/drawing/2014/main" id="{EB531A99-8B72-9A92-DE89-674073293D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927142" y="1580126"/>
            <a:ext cx="2259728" cy="146193"/>
          </a:xfrm>
          <a:prstGeom prst="rect">
            <a:avLst/>
          </a:prstGeom>
        </p:spPr>
      </p:pic>
      <p:graphicFrame>
        <p:nvGraphicFramePr>
          <p:cNvPr id="11" name="Diagrama 10">
            <a:extLst>
              <a:ext uri="{FF2B5EF4-FFF2-40B4-BE49-F238E27FC236}">
                <a16:creationId xmlns:a16="http://schemas.microsoft.com/office/drawing/2014/main" id="{C3F6D894-E389-E01B-224D-A53D779A629E}"/>
              </a:ext>
            </a:extLst>
          </p:cNvPr>
          <p:cNvGraphicFramePr/>
          <p:nvPr>
            <p:extLst>
              <p:ext uri="{D42A27DB-BD31-4B8C-83A1-F6EECF244321}">
                <p14:modId xmlns:p14="http://schemas.microsoft.com/office/powerpoint/2010/main" val="1069154857"/>
              </p:ext>
            </p:extLst>
          </p:nvPr>
        </p:nvGraphicFramePr>
        <p:xfrm>
          <a:off x="4553536" y="295180"/>
          <a:ext cx="8225204" cy="62676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80110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linds(horizontal)">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
                                            <p:graphicEl>
                                              <a:dgm id="{57AA392A-A744-0C40-8179-C3DDDB3DB1F4}"/>
                                            </p:graphicEl>
                                          </p:spTgt>
                                        </p:tgtEl>
                                        <p:attrNameLst>
                                          <p:attrName>style.visibility</p:attrName>
                                        </p:attrNameLst>
                                      </p:cBhvr>
                                      <p:to>
                                        <p:strVal val="visible"/>
                                      </p:to>
                                    </p:set>
                                    <p:animEffect transition="in" filter="dissolve">
                                      <p:cBhvr>
                                        <p:cTn id="17" dur="500"/>
                                        <p:tgtEl>
                                          <p:spTgt spid="11">
                                            <p:graphicEl>
                                              <a:dgm id="{57AA392A-A744-0C40-8179-C3DDDB3DB1F4}"/>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
                                            <p:graphicEl>
                                              <a:dgm id="{331910C3-6DDC-804B-ADA1-DB7B64490712}"/>
                                            </p:graphicEl>
                                          </p:spTgt>
                                        </p:tgtEl>
                                        <p:attrNameLst>
                                          <p:attrName>style.visibility</p:attrName>
                                        </p:attrNameLst>
                                      </p:cBhvr>
                                      <p:to>
                                        <p:strVal val="visible"/>
                                      </p:to>
                                    </p:set>
                                    <p:animEffect transition="in" filter="dissolve">
                                      <p:cBhvr>
                                        <p:cTn id="22" dur="500"/>
                                        <p:tgtEl>
                                          <p:spTgt spid="11">
                                            <p:graphicEl>
                                              <a:dgm id="{331910C3-6DDC-804B-ADA1-DB7B64490712}"/>
                                            </p:graphic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1">
                                            <p:graphicEl>
                                              <a:dgm id="{EA607ED6-4756-1348-A94D-3EBC329C0FA3}"/>
                                            </p:graphicEl>
                                          </p:spTgt>
                                        </p:tgtEl>
                                        <p:attrNameLst>
                                          <p:attrName>style.visibility</p:attrName>
                                        </p:attrNameLst>
                                      </p:cBhvr>
                                      <p:to>
                                        <p:strVal val="visible"/>
                                      </p:to>
                                    </p:set>
                                    <p:animEffect transition="in" filter="dissolve">
                                      <p:cBhvr>
                                        <p:cTn id="25" dur="500"/>
                                        <p:tgtEl>
                                          <p:spTgt spid="11">
                                            <p:graphicEl>
                                              <a:dgm id="{EA607ED6-4756-1348-A94D-3EBC329C0FA3}"/>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1">
                                            <p:graphicEl>
                                              <a:dgm id="{9E701C86-502D-B742-B480-E8C7EDFC1EE7}"/>
                                            </p:graphicEl>
                                          </p:spTgt>
                                        </p:tgtEl>
                                        <p:attrNameLst>
                                          <p:attrName>style.visibility</p:attrName>
                                        </p:attrNameLst>
                                      </p:cBhvr>
                                      <p:to>
                                        <p:strVal val="visible"/>
                                      </p:to>
                                    </p:set>
                                    <p:animEffect transition="in" filter="dissolve">
                                      <p:cBhvr>
                                        <p:cTn id="30" dur="500"/>
                                        <p:tgtEl>
                                          <p:spTgt spid="11">
                                            <p:graphicEl>
                                              <a:dgm id="{9E701C86-502D-B742-B480-E8C7EDFC1EE7}"/>
                                            </p:graphicEl>
                                          </p:spTgt>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11">
                                            <p:graphicEl>
                                              <a:dgm id="{BAFDB049-B1A8-A041-8E82-C0B4D39FF786}"/>
                                            </p:graphicEl>
                                          </p:spTgt>
                                        </p:tgtEl>
                                        <p:attrNameLst>
                                          <p:attrName>style.visibility</p:attrName>
                                        </p:attrNameLst>
                                      </p:cBhvr>
                                      <p:to>
                                        <p:strVal val="visible"/>
                                      </p:to>
                                    </p:set>
                                    <p:animEffect transition="in" filter="dissolve">
                                      <p:cBhvr>
                                        <p:cTn id="33" dur="500"/>
                                        <p:tgtEl>
                                          <p:spTgt spid="11">
                                            <p:graphicEl>
                                              <a:dgm id="{BAFDB049-B1A8-A041-8E82-C0B4D39FF786}"/>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1">
                                            <p:graphicEl>
                                              <a:dgm id="{A7385ABA-E4C4-F944-91C5-0FFEC174BD57}"/>
                                            </p:graphicEl>
                                          </p:spTgt>
                                        </p:tgtEl>
                                        <p:attrNameLst>
                                          <p:attrName>style.visibility</p:attrName>
                                        </p:attrNameLst>
                                      </p:cBhvr>
                                      <p:to>
                                        <p:strVal val="visible"/>
                                      </p:to>
                                    </p:set>
                                    <p:animEffect transition="in" filter="dissolve">
                                      <p:cBhvr>
                                        <p:cTn id="38" dur="500"/>
                                        <p:tgtEl>
                                          <p:spTgt spid="11">
                                            <p:graphicEl>
                                              <a:dgm id="{A7385ABA-E4C4-F944-91C5-0FFEC174BD57}"/>
                                            </p:graphicEl>
                                          </p:spTgt>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11">
                                            <p:graphicEl>
                                              <a:dgm id="{6FDD78E7-3B27-5849-80F9-098A9A64A80D}"/>
                                            </p:graphicEl>
                                          </p:spTgt>
                                        </p:tgtEl>
                                        <p:attrNameLst>
                                          <p:attrName>style.visibility</p:attrName>
                                        </p:attrNameLst>
                                      </p:cBhvr>
                                      <p:to>
                                        <p:strVal val="visible"/>
                                      </p:to>
                                    </p:set>
                                    <p:animEffect transition="in" filter="dissolve">
                                      <p:cBhvr>
                                        <p:cTn id="41" dur="500"/>
                                        <p:tgtEl>
                                          <p:spTgt spid="11">
                                            <p:graphicEl>
                                              <a:dgm id="{6FDD78E7-3B27-5849-80F9-098A9A64A80D}"/>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1">
                                            <p:graphicEl>
                                              <a:dgm id="{F8C6E153-B336-4C4E-918B-30BDB4B08F2A}"/>
                                            </p:graphicEl>
                                          </p:spTgt>
                                        </p:tgtEl>
                                        <p:attrNameLst>
                                          <p:attrName>style.visibility</p:attrName>
                                        </p:attrNameLst>
                                      </p:cBhvr>
                                      <p:to>
                                        <p:strVal val="visible"/>
                                      </p:to>
                                    </p:set>
                                    <p:animEffect transition="in" filter="dissolve">
                                      <p:cBhvr>
                                        <p:cTn id="46" dur="500"/>
                                        <p:tgtEl>
                                          <p:spTgt spid="11">
                                            <p:graphicEl>
                                              <a:dgm id="{F8C6E153-B336-4C4E-918B-30BDB4B08F2A}"/>
                                            </p:graphicEl>
                                          </p:spTgt>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11">
                                            <p:graphicEl>
                                              <a:dgm id="{770030FB-434B-8E4A-99EF-C8B74019AE10}"/>
                                            </p:graphicEl>
                                          </p:spTgt>
                                        </p:tgtEl>
                                        <p:attrNameLst>
                                          <p:attrName>style.visibility</p:attrName>
                                        </p:attrNameLst>
                                      </p:cBhvr>
                                      <p:to>
                                        <p:strVal val="visible"/>
                                      </p:to>
                                    </p:set>
                                    <p:animEffect transition="in" filter="dissolve">
                                      <p:cBhvr>
                                        <p:cTn id="49" dur="500"/>
                                        <p:tgtEl>
                                          <p:spTgt spid="11">
                                            <p:graphicEl>
                                              <a:dgm id="{770030FB-434B-8E4A-99EF-C8B74019AE10}"/>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11">
                                            <p:graphicEl>
                                              <a:dgm id="{4134DEBA-34AB-EA4C-B28A-0544DE5E7F27}"/>
                                            </p:graphicEl>
                                          </p:spTgt>
                                        </p:tgtEl>
                                        <p:attrNameLst>
                                          <p:attrName>style.visibility</p:attrName>
                                        </p:attrNameLst>
                                      </p:cBhvr>
                                      <p:to>
                                        <p:strVal val="visible"/>
                                      </p:to>
                                    </p:set>
                                    <p:animEffect transition="in" filter="dissolve">
                                      <p:cBhvr>
                                        <p:cTn id="54" dur="500"/>
                                        <p:tgtEl>
                                          <p:spTgt spid="11">
                                            <p:graphicEl>
                                              <a:dgm id="{4134DEBA-34AB-EA4C-B28A-0544DE5E7F27}"/>
                                            </p:graphicEl>
                                          </p:spTgt>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11">
                                            <p:graphicEl>
                                              <a:dgm id="{237E188D-1D5E-C847-B4E4-7278BFD774ED}"/>
                                            </p:graphicEl>
                                          </p:spTgt>
                                        </p:tgtEl>
                                        <p:attrNameLst>
                                          <p:attrName>style.visibility</p:attrName>
                                        </p:attrNameLst>
                                      </p:cBhvr>
                                      <p:to>
                                        <p:strVal val="visible"/>
                                      </p:to>
                                    </p:set>
                                    <p:animEffect transition="in" filter="dissolve">
                                      <p:cBhvr>
                                        <p:cTn id="57" dur="500"/>
                                        <p:tgtEl>
                                          <p:spTgt spid="11">
                                            <p:graphicEl>
                                              <a:dgm id="{237E188D-1D5E-C847-B4E4-7278BFD774E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Graphic spid="11" grpId="0">
        <p:bldSub>
          <a:bldDgm bld="lvl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E30583-604A-B187-EB27-9A25008F2944}"/>
              </a:ext>
            </a:extLst>
          </p:cNvPr>
          <p:cNvSpPr>
            <a:spLocks noGrp="1"/>
          </p:cNvSpPr>
          <p:nvPr>
            <p:ph type="title"/>
          </p:nvPr>
        </p:nvSpPr>
        <p:spPr>
          <a:xfrm>
            <a:off x="372444" y="185743"/>
            <a:ext cx="11408429" cy="1495425"/>
          </a:xfrm>
        </p:spPr>
        <p:txBody>
          <a:bodyPr>
            <a:normAutofit/>
          </a:bodyPr>
          <a:lstStyle/>
          <a:p>
            <a:r>
              <a:rPr lang="es-CL" sz="4000" dirty="0"/>
              <a:t>Diversidad en la escuela</a:t>
            </a:r>
          </a:p>
        </p:txBody>
      </p:sp>
      <p:sp>
        <p:nvSpPr>
          <p:cNvPr id="3" name="Marcador de contenido 2">
            <a:extLst>
              <a:ext uri="{FF2B5EF4-FFF2-40B4-BE49-F238E27FC236}">
                <a16:creationId xmlns:a16="http://schemas.microsoft.com/office/drawing/2014/main" id="{C0B7B318-A472-3AEE-D82F-B4AE3995BE65}"/>
              </a:ext>
            </a:extLst>
          </p:cNvPr>
          <p:cNvSpPr>
            <a:spLocks noGrp="1"/>
          </p:cNvSpPr>
          <p:nvPr>
            <p:ph idx="1"/>
          </p:nvPr>
        </p:nvSpPr>
        <p:spPr>
          <a:xfrm>
            <a:off x="7540283" y="1448973"/>
            <a:ext cx="4538373" cy="4811150"/>
          </a:xfrm>
        </p:spPr>
        <p:txBody>
          <a:bodyPr>
            <a:normAutofit/>
          </a:bodyPr>
          <a:lstStyle/>
          <a:p>
            <a:pPr marL="0" indent="0" algn="just">
              <a:buNone/>
            </a:pPr>
            <a:r>
              <a:rPr lang="es-CL" dirty="0"/>
              <a:t>La Escuela ha tendido a distinguir entre el currículo escolar establecido y el mundo exterior caracterizado por la multiplicidad e hibridación que hoy florece en las sociedades contemporáneas.</a:t>
            </a:r>
          </a:p>
          <a:p>
            <a:pPr marL="457200" lvl="1" indent="0" algn="r">
              <a:buNone/>
            </a:pPr>
            <a:r>
              <a:rPr lang="es-CL" dirty="0"/>
              <a:t>						(Matus, 2005)</a:t>
            </a:r>
          </a:p>
        </p:txBody>
      </p:sp>
      <p:graphicFrame>
        <p:nvGraphicFramePr>
          <p:cNvPr id="4" name="Diagrama 3">
            <a:extLst>
              <a:ext uri="{FF2B5EF4-FFF2-40B4-BE49-F238E27FC236}">
                <a16:creationId xmlns:a16="http://schemas.microsoft.com/office/drawing/2014/main" id="{A0A1EABB-598F-3A6F-AE21-1B5C36A7508B}"/>
              </a:ext>
            </a:extLst>
          </p:cNvPr>
          <p:cNvGraphicFramePr/>
          <p:nvPr>
            <p:extLst>
              <p:ext uri="{D42A27DB-BD31-4B8C-83A1-F6EECF244321}">
                <p14:modId xmlns:p14="http://schemas.microsoft.com/office/powerpoint/2010/main" val="942394620"/>
              </p:ext>
            </p:extLst>
          </p:nvPr>
        </p:nvGraphicFramePr>
        <p:xfrm>
          <a:off x="215494" y="1186635"/>
          <a:ext cx="6571504" cy="53358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5534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graphicEl>
                                              <a:dgm id="{FAFB1CA2-3444-D44B-BA9B-33B54463B700}"/>
                                            </p:graphicEl>
                                          </p:spTgt>
                                        </p:tgtEl>
                                        <p:attrNameLst>
                                          <p:attrName>style.visibility</p:attrName>
                                        </p:attrNameLst>
                                      </p:cBhvr>
                                      <p:to>
                                        <p:strVal val="visible"/>
                                      </p:to>
                                    </p:set>
                                    <p:animEffect transition="in" filter="dissolve">
                                      <p:cBhvr>
                                        <p:cTn id="7" dur="500"/>
                                        <p:tgtEl>
                                          <p:spTgt spid="4">
                                            <p:graphicEl>
                                              <a:dgm id="{FAFB1CA2-3444-D44B-BA9B-33B54463B700}"/>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graphicEl>
                                              <a:dgm id="{69216E34-F49F-D74F-9C22-EFDB08F2C0EF}"/>
                                            </p:graphicEl>
                                          </p:spTgt>
                                        </p:tgtEl>
                                        <p:attrNameLst>
                                          <p:attrName>style.visibility</p:attrName>
                                        </p:attrNameLst>
                                      </p:cBhvr>
                                      <p:to>
                                        <p:strVal val="visible"/>
                                      </p:to>
                                    </p:set>
                                    <p:animEffect transition="in" filter="dissolve">
                                      <p:cBhvr>
                                        <p:cTn id="12" dur="500"/>
                                        <p:tgtEl>
                                          <p:spTgt spid="4">
                                            <p:graphicEl>
                                              <a:dgm id="{69216E34-F49F-D74F-9C22-EFDB08F2C0EF}"/>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graphicEl>
                                              <a:dgm id="{FC877CC8-A541-1F43-B625-A98CB8DBC530}"/>
                                            </p:graphicEl>
                                          </p:spTgt>
                                        </p:tgtEl>
                                        <p:attrNameLst>
                                          <p:attrName>style.visibility</p:attrName>
                                        </p:attrNameLst>
                                      </p:cBhvr>
                                      <p:to>
                                        <p:strVal val="visible"/>
                                      </p:to>
                                    </p:set>
                                    <p:animEffect transition="in" filter="dissolve">
                                      <p:cBhvr>
                                        <p:cTn id="17" dur="500"/>
                                        <p:tgtEl>
                                          <p:spTgt spid="4">
                                            <p:graphicEl>
                                              <a:dgm id="{FC877CC8-A541-1F43-B625-A98CB8DBC530}"/>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graphicEl>
                                              <a:dgm id="{10DFB8C4-10E9-3F4F-BE5A-50099BD0EA9D}"/>
                                            </p:graphicEl>
                                          </p:spTgt>
                                        </p:tgtEl>
                                        <p:attrNameLst>
                                          <p:attrName>style.visibility</p:attrName>
                                        </p:attrNameLst>
                                      </p:cBhvr>
                                      <p:to>
                                        <p:strVal val="visible"/>
                                      </p:to>
                                    </p:set>
                                    <p:animEffect transition="in" filter="dissolve">
                                      <p:cBhvr>
                                        <p:cTn id="22" dur="500"/>
                                        <p:tgtEl>
                                          <p:spTgt spid="4">
                                            <p:graphicEl>
                                              <a:dgm id="{10DFB8C4-10E9-3F4F-BE5A-50099BD0EA9D}"/>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
                                            <p:graphicEl>
                                              <a:dgm id="{EA3F99CA-2D9E-C041-9754-A4EDF4558B95}"/>
                                            </p:graphicEl>
                                          </p:spTgt>
                                        </p:tgtEl>
                                        <p:attrNameLst>
                                          <p:attrName>style.visibility</p:attrName>
                                        </p:attrNameLst>
                                      </p:cBhvr>
                                      <p:to>
                                        <p:strVal val="visible"/>
                                      </p:to>
                                    </p:set>
                                    <p:animEffect transition="in" filter="dissolve">
                                      <p:cBhvr>
                                        <p:cTn id="27" dur="500"/>
                                        <p:tgtEl>
                                          <p:spTgt spid="4">
                                            <p:graphicEl>
                                              <a:dgm id="{EA3F99CA-2D9E-C041-9754-A4EDF4558B95}"/>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4">
                                            <p:graphicEl>
                                              <a:dgm id="{424A2E1E-1FCD-C740-A48A-B6C408AE0B11}"/>
                                            </p:graphicEl>
                                          </p:spTgt>
                                        </p:tgtEl>
                                        <p:attrNameLst>
                                          <p:attrName>style.visibility</p:attrName>
                                        </p:attrNameLst>
                                      </p:cBhvr>
                                      <p:to>
                                        <p:strVal val="visible"/>
                                      </p:to>
                                    </p:set>
                                    <p:animEffect transition="in" filter="dissolve">
                                      <p:cBhvr>
                                        <p:cTn id="32" dur="500"/>
                                        <p:tgtEl>
                                          <p:spTgt spid="4">
                                            <p:graphicEl>
                                              <a:dgm id="{424A2E1E-1FCD-C740-A48A-B6C408AE0B1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1" name="Picture 1030">
            <a:extLst>
              <a:ext uri="{FF2B5EF4-FFF2-40B4-BE49-F238E27FC236}">
                <a16:creationId xmlns:a16="http://schemas.microsoft.com/office/drawing/2014/main" id="{15CC8773-0E3F-4D1C-A409-0353003E65C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1033" name="Rectangle 1032">
            <a:extLst>
              <a:ext uri="{FF2B5EF4-FFF2-40B4-BE49-F238E27FC236}">
                <a16:creationId xmlns:a16="http://schemas.microsoft.com/office/drawing/2014/main" id="{703C84FD-F064-4354-9440-4002D8F42C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5" name="Picture 1034">
            <a:extLst>
              <a:ext uri="{FF2B5EF4-FFF2-40B4-BE49-F238E27FC236}">
                <a16:creationId xmlns:a16="http://schemas.microsoft.com/office/drawing/2014/main" id="{40FBDFD4-1F8B-45E5-9946-F1EABEF7274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ítulo 1">
            <a:extLst>
              <a:ext uri="{FF2B5EF4-FFF2-40B4-BE49-F238E27FC236}">
                <a16:creationId xmlns:a16="http://schemas.microsoft.com/office/drawing/2014/main" id="{1B578A2E-1B7A-E5FD-3148-F3A3A4D35AA9}"/>
              </a:ext>
            </a:extLst>
          </p:cNvPr>
          <p:cNvSpPr>
            <a:spLocks noGrp="1"/>
          </p:cNvSpPr>
          <p:nvPr>
            <p:ph type="title"/>
          </p:nvPr>
        </p:nvSpPr>
        <p:spPr>
          <a:xfrm>
            <a:off x="685800" y="1441450"/>
            <a:ext cx="3977639" cy="1600200"/>
          </a:xfrm>
        </p:spPr>
        <p:txBody>
          <a:bodyPr vert="horz" lIns="91440" tIns="45720" rIns="91440" bIns="45720" rtlCol="0" anchor="b">
            <a:normAutofit/>
          </a:bodyPr>
          <a:lstStyle/>
          <a:p>
            <a:pPr algn="l"/>
            <a:r>
              <a:rPr lang="en-US" sz="3200" dirty="0" err="1">
                <a:solidFill>
                  <a:schemeClr val="tx1"/>
                </a:solidFill>
                <a:latin typeface="+mj-lt"/>
              </a:rPr>
              <a:t>Diversidad</a:t>
            </a:r>
            <a:r>
              <a:rPr lang="en-US" sz="3200" dirty="0">
                <a:solidFill>
                  <a:schemeClr val="tx1"/>
                </a:solidFill>
                <a:latin typeface="+mj-lt"/>
              </a:rPr>
              <a:t> e </a:t>
            </a:r>
            <a:r>
              <a:rPr lang="en-US" sz="3200" dirty="0" err="1">
                <a:solidFill>
                  <a:schemeClr val="tx1"/>
                </a:solidFill>
                <a:latin typeface="+mj-lt"/>
              </a:rPr>
              <a:t>inclusión</a:t>
            </a:r>
            <a:r>
              <a:rPr lang="en-US" sz="3200" dirty="0">
                <a:solidFill>
                  <a:schemeClr val="tx1"/>
                </a:solidFill>
                <a:latin typeface="+mj-lt"/>
              </a:rPr>
              <a:t> </a:t>
            </a:r>
            <a:r>
              <a:rPr lang="en-US" sz="3200" dirty="0" err="1">
                <a:solidFill>
                  <a:schemeClr val="tx1"/>
                </a:solidFill>
                <a:latin typeface="+mj-lt"/>
              </a:rPr>
              <a:t>educativa</a:t>
            </a:r>
            <a:endParaRPr lang="en-US" sz="3200" dirty="0">
              <a:solidFill>
                <a:schemeClr val="tx1"/>
              </a:solidFill>
              <a:latin typeface="+mj-lt"/>
            </a:endParaRPr>
          </a:p>
        </p:txBody>
      </p:sp>
      <p:sp>
        <p:nvSpPr>
          <p:cNvPr id="3" name="Marcador de texto 2">
            <a:extLst>
              <a:ext uri="{FF2B5EF4-FFF2-40B4-BE49-F238E27FC236}">
                <a16:creationId xmlns:a16="http://schemas.microsoft.com/office/drawing/2014/main" id="{73B30789-D0E8-CCCC-C242-11F491DE82D1}"/>
              </a:ext>
            </a:extLst>
          </p:cNvPr>
          <p:cNvSpPr>
            <a:spLocks noGrp="1"/>
          </p:cNvSpPr>
          <p:nvPr>
            <p:ph type="body" sz="quarter" idx="13"/>
          </p:nvPr>
        </p:nvSpPr>
        <p:spPr>
          <a:xfrm>
            <a:off x="171451" y="3323545"/>
            <a:ext cx="4646618" cy="2311711"/>
          </a:xfrm>
        </p:spPr>
        <p:txBody>
          <a:bodyPr vert="horz" lIns="91440" tIns="45720" rIns="91440" bIns="45720" rtlCol="0">
            <a:normAutofit/>
          </a:bodyPr>
          <a:lstStyle/>
          <a:p>
            <a:pPr indent="-228600">
              <a:buFont typeface="Arial" panose="020B0604020202020204" pitchFamily="34" charset="0"/>
              <a:buChar char="•"/>
            </a:pPr>
            <a:r>
              <a:rPr lang="en-US" dirty="0">
                <a:latin typeface="+mn-lt"/>
                <a:ea typeface="+mn-ea"/>
                <a:cs typeface="+mn-cs"/>
              </a:rPr>
              <a:t>“Los </a:t>
            </a:r>
            <a:r>
              <a:rPr lang="en-US" dirty="0" err="1">
                <a:latin typeface="+mn-lt"/>
                <a:ea typeface="+mn-ea"/>
                <a:cs typeface="+mn-cs"/>
              </a:rPr>
              <a:t>fundamentos</a:t>
            </a:r>
            <a:r>
              <a:rPr lang="en-US" dirty="0">
                <a:latin typeface="+mn-lt"/>
                <a:ea typeface="+mn-ea"/>
                <a:cs typeface="+mn-cs"/>
              </a:rPr>
              <a:t> de la </a:t>
            </a:r>
            <a:r>
              <a:rPr lang="en-US" dirty="0" err="1">
                <a:latin typeface="+mn-lt"/>
                <a:ea typeface="+mn-ea"/>
                <a:cs typeface="+mn-cs"/>
              </a:rPr>
              <a:t>inclusión</a:t>
            </a:r>
            <a:r>
              <a:rPr lang="en-US" dirty="0">
                <a:latin typeface="+mn-lt"/>
                <a:ea typeface="+mn-ea"/>
                <a:cs typeface="+mn-cs"/>
              </a:rPr>
              <a:t> </a:t>
            </a:r>
            <a:r>
              <a:rPr lang="en-US" dirty="0" err="1">
                <a:latin typeface="+mn-lt"/>
                <a:ea typeface="+mn-ea"/>
                <a:cs typeface="+mn-cs"/>
              </a:rPr>
              <a:t>educativa</a:t>
            </a:r>
            <a:r>
              <a:rPr lang="en-US" dirty="0">
                <a:latin typeface="+mn-lt"/>
                <a:ea typeface="+mn-ea"/>
                <a:cs typeface="+mn-cs"/>
              </a:rPr>
              <a:t> </a:t>
            </a:r>
            <a:r>
              <a:rPr lang="en-US" dirty="0" err="1">
                <a:latin typeface="+mn-lt"/>
                <a:ea typeface="+mn-ea"/>
                <a:cs typeface="+mn-cs"/>
              </a:rPr>
              <a:t>consideran</a:t>
            </a:r>
            <a:r>
              <a:rPr lang="en-US" dirty="0">
                <a:latin typeface="+mn-lt"/>
                <a:ea typeface="+mn-ea"/>
                <a:cs typeface="+mn-cs"/>
              </a:rPr>
              <a:t> la </a:t>
            </a:r>
            <a:r>
              <a:rPr lang="en-US" dirty="0" err="1">
                <a:latin typeface="+mn-lt"/>
                <a:ea typeface="+mn-ea"/>
                <a:cs typeface="+mn-cs"/>
              </a:rPr>
              <a:t>diversidad</a:t>
            </a:r>
            <a:r>
              <a:rPr lang="en-US" dirty="0">
                <a:latin typeface="+mn-lt"/>
                <a:ea typeface="+mn-ea"/>
                <a:cs typeface="+mn-cs"/>
              </a:rPr>
              <a:t> </a:t>
            </a:r>
            <a:r>
              <a:rPr lang="en-US" dirty="0" err="1">
                <a:latin typeface="+mn-lt"/>
                <a:ea typeface="+mn-ea"/>
                <a:cs typeface="+mn-cs"/>
              </a:rPr>
              <a:t>como</a:t>
            </a:r>
            <a:r>
              <a:rPr lang="en-US" dirty="0">
                <a:latin typeface="+mn-lt"/>
                <a:ea typeface="+mn-ea"/>
                <a:cs typeface="+mn-cs"/>
              </a:rPr>
              <a:t> </a:t>
            </a:r>
            <a:r>
              <a:rPr lang="en-US" dirty="0" err="1">
                <a:latin typeface="+mn-lt"/>
                <a:ea typeface="+mn-ea"/>
                <a:cs typeface="+mn-cs"/>
              </a:rPr>
              <a:t>una</a:t>
            </a:r>
            <a:r>
              <a:rPr lang="en-US" dirty="0">
                <a:latin typeface="+mn-lt"/>
                <a:ea typeface="+mn-ea"/>
                <a:cs typeface="+mn-cs"/>
              </a:rPr>
              <a:t> </a:t>
            </a:r>
            <a:r>
              <a:rPr lang="en-US" dirty="0" err="1">
                <a:latin typeface="+mn-lt"/>
                <a:ea typeface="+mn-ea"/>
                <a:cs typeface="+mn-cs"/>
              </a:rPr>
              <a:t>oportunidad</a:t>
            </a:r>
            <a:r>
              <a:rPr lang="en-US" dirty="0">
                <a:latin typeface="+mn-lt"/>
                <a:ea typeface="+mn-ea"/>
                <a:cs typeface="+mn-cs"/>
              </a:rPr>
              <a:t> y </a:t>
            </a:r>
            <a:r>
              <a:rPr lang="en-US" dirty="0" err="1">
                <a:latin typeface="+mn-lt"/>
                <a:ea typeface="+mn-ea"/>
                <a:cs typeface="+mn-cs"/>
              </a:rPr>
              <a:t>sostienen</a:t>
            </a:r>
            <a:r>
              <a:rPr lang="en-US" dirty="0">
                <a:latin typeface="+mn-lt"/>
                <a:ea typeface="+mn-ea"/>
                <a:cs typeface="+mn-cs"/>
              </a:rPr>
              <a:t> </a:t>
            </a:r>
            <a:r>
              <a:rPr lang="en-US" dirty="0" err="1">
                <a:latin typeface="+mn-lt"/>
                <a:ea typeface="+mn-ea"/>
                <a:cs typeface="+mn-cs"/>
              </a:rPr>
              <a:t>el</a:t>
            </a:r>
            <a:r>
              <a:rPr lang="en-US" dirty="0">
                <a:latin typeface="+mn-lt"/>
                <a:ea typeface="+mn-ea"/>
                <a:cs typeface="+mn-cs"/>
              </a:rPr>
              <a:t> derecho de </a:t>
            </a:r>
            <a:r>
              <a:rPr lang="en-US" dirty="0" err="1">
                <a:latin typeface="+mn-lt"/>
                <a:ea typeface="+mn-ea"/>
                <a:cs typeface="+mn-cs"/>
              </a:rPr>
              <a:t>todo</a:t>
            </a:r>
            <a:r>
              <a:rPr lang="en-US" dirty="0">
                <a:latin typeface="+mn-lt"/>
                <a:ea typeface="+mn-ea"/>
                <a:cs typeface="+mn-cs"/>
              </a:rPr>
              <a:t> </a:t>
            </a:r>
            <a:r>
              <a:rPr lang="en-US" dirty="0" err="1">
                <a:latin typeface="+mn-lt"/>
                <a:ea typeface="+mn-ea"/>
                <a:cs typeface="+mn-cs"/>
              </a:rPr>
              <a:t>individuo</a:t>
            </a:r>
            <a:r>
              <a:rPr lang="en-US" dirty="0">
                <a:latin typeface="+mn-lt"/>
                <a:ea typeface="+mn-ea"/>
                <a:cs typeface="+mn-cs"/>
              </a:rPr>
              <a:t> de </a:t>
            </a:r>
            <a:r>
              <a:rPr lang="en-US" dirty="0" err="1">
                <a:latin typeface="+mn-lt"/>
                <a:ea typeface="+mn-ea"/>
                <a:cs typeface="+mn-cs"/>
              </a:rPr>
              <a:t>recibir</a:t>
            </a:r>
            <a:r>
              <a:rPr lang="en-US" dirty="0">
                <a:latin typeface="+mn-lt"/>
                <a:ea typeface="+mn-ea"/>
                <a:cs typeface="+mn-cs"/>
              </a:rPr>
              <a:t> </a:t>
            </a:r>
            <a:r>
              <a:rPr lang="en-US" dirty="0" err="1">
                <a:latin typeface="+mn-lt"/>
                <a:ea typeface="+mn-ea"/>
                <a:cs typeface="+mn-cs"/>
              </a:rPr>
              <a:t>una</a:t>
            </a:r>
            <a:r>
              <a:rPr lang="en-US" dirty="0">
                <a:latin typeface="+mn-lt"/>
                <a:ea typeface="+mn-ea"/>
                <a:cs typeface="+mn-cs"/>
              </a:rPr>
              <a:t> </a:t>
            </a:r>
            <a:r>
              <a:rPr lang="en-US" dirty="0" err="1">
                <a:latin typeface="+mn-lt"/>
                <a:ea typeface="+mn-ea"/>
                <a:cs typeface="+mn-cs"/>
              </a:rPr>
              <a:t>educación</a:t>
            </a:r>
            <a:r>
              <a:rPr lang="en-US" dirty="0">
                <a:latin typeface="+mn-lt"/>
                <a:ea typeface="+mn-ea"/>
                <a:cs typeface="+mn-cs"/>
              </a:rPr>
              <a:t> de </a:t>
            </a:r>
            <a:r>
              <a:rPr lang="en-US" dirty="0" err="1">
                <a:latin typeface="+mn-lt"/>
                <a:ea typeface="+mn-ea"/>
                <a:cs typeface="+mn-cs"/>
              </a:rPr>
              <a:t>calidad</a:t>
            </a:r>
            <a:r>
              <a:rPr lang="en-US" dirty="0">
                <a:latin typeface="+mn-lt"/>
                <a:ea typeface="+mn-ea"/>
                <a:cs typeface="+mn-cs"/>
              </a:rPr>
              <a:t> “. </a:t>
            </a:r>
          </a:p>
          <a:p>
            <a:pPr algn="l"/>
            <a:endParaRPr lang="en-US" dirty="0">
              <a:latin typeface="+mn-lt"/>
              <a:ea typeface="+mn-ea"/>
              <a:cs typeface="+mn-cs"/>
            </a:endParaRPr>
          </a:p>
          <a:p>
            <a:pPr algn="l"/>
            <a:r>
              <a:rPr lang="en-US" dirty="0">
                <a:latin typeface="+mn-lt"/>
                <a:ea typeface="+mn-ea"/>
                <a:cs typeface="+mn-cs"/>
              </a:rPr>
              <a:t>(</a:t>
            </a:r>
            <a:r>
              <a:rPr lang="en-US" dirty="0" err="1">
                <a:latin typeface="+mn-lt"/>
                <a:ea typeface="+mn-ea"/>
                <a:cs typeface="+mn-cs"/>
              </a:rPr>
              <a:t>Durán</a:t>
            </a:r>
            <a:r>
              <a:rPr lang="en-US" dirty="0">
                <a:latin typeface="+mn-lt"/>
                <a:ea typeface="+mn-ea"/>
                <a:cs typeface="+mn-cs"/>
              </a:rPr>
              <a:t> y </a:t>
            </a:r>
            <a:r>
              <a:rPr lang="en-US" dirty="0" err="1">
                <a:latin typeface="+mn-lt"/>
                <a:ea typeface="+mn-ea"/>
                <a:cs typeface="+mn-cs"/>
              </a:rPr>
              <a:t>Gine</a:t>
            </a:r>
            <a:r>
              <a:rPr lang="en-US" dirty="0">
                <a:latin typeface="+mn-lt"/>
                <a:ea typeface="+mn-ea"/>
                <a:cs typeface="+mn-cs"/>
              </a:rPr>
              <a:t>́, 2011, </a:t>
            </a:r>
            <a:r>
              <a:rPr lang="en-US" dirty="0" err="1">
                <a:latin typeface="+mn-lt"/>
                <a:ea typeface="+mn-ea"/>
                <a:cs typeface="+mn-cs"/>
              </a:rPr>
              <a:t>pág</a:t>
            </a:r>
            <a:r>
              <a:rPr lang="en-US" dirty="0">
                <a:latin typeface="+mn-lt"/>
                <a:ea typeface="+mn-ea"/>
                <a:cs typeface="+mn-cs"/>
              </a:rPr>
              <a:t>. 163). </a:t>
            </a:r>
          </a:p>
        </p:txBody>
      </p:sp>
      <p:pic>
        <p:nvPicPr>
          <p:cNvPr id="1026" name="Picture 2" descr="Inclusión educativa en tiempos de pandemia…¿es posible? - Coquimbo">
            <a:extLst>
              <a:ext uri="{FF2B5EF4-FFF2-40B4-BE49-F238E27FC236}">
                <a16:creationId xmlns:a16="http://schemas.microsoft.com/office/drawing/2014/main" id="{3ECE0FA0-D814-884D-421C-AF9A8EBF00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753" r="14839" b="-1"/>
          <a:stretch/>
        </p:blipFill>
        <p:spPr bwMode="auto">
          <a:xfrm>
            <a:off x="4972699" y="746126"/>
            <a:ext cx="6533501" cy="5472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9437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A27B714C-8748-F51E-B1C8-6B0B09927714}"/>
              </a:ext>
            </a:extLst>
          </p:cNvPr>
          <p:cNvSpPr>
            <a:spLocks noGrp="1"/>
          </p:cNvSpPr>
          <p:nvPr>
            <p:ph type="body" idx="1"/>
          </p:nvPr>
        </p:nvSpPr>
        <p:spPr>
          <a:xfrm>
            <a:off x="52387" y="2747249"/>
            <a:ext cx="6043613" cy="763429"/>
          </a:xfrm>
        </p:spPr>
        <p:txBody>
          <a:bodyPr>
            <a:normAutofit fontScale="85000" lnSpcReduction="20000"/>
          </a:bodyPr>
          <a:lstStyle/>
          <a:p>
            <a:r>
              <a:rPr lang="es-CL" dirty="0"/>
              <a:t>Diversidad en el contexto de la inclusión.</a:t>
            </a:r>
          </a:p>
        </p:txBody>
      </p:sp>
      <p:graphicFrame>
        <p:nvGraphicFramePr>
          <p:cNvPr id="8" name="Diagrama 7">
            <a:extLst>
              <a:ext uri="{FF2B5EF4-FFF2-40B4-BE49-F238E27FC236}">
                <a16:creationId xmlns:a16="http://schemas.microsoft.com/office/drawing/2014/main" id="{CCFC94CE-4D9F-92D5-13E2-314F6FB76FC3}"/>
              </a:ext>
            </a:extLst>
          </p:cNvPr>
          <p:cNvGraphicFramePr/>
          <p:nvPr>
            <p:extLst>
              <p:ext uri="{D42A27DB-BD31-4B8C-83A1-F6EECF244321}">
                <p14:modId xmlns:p14="http://schemas.microsoft.com/office/powerpoint/2010/main" val="2456813612"/>
              </p:ext>
            </p:extLst>
          </p:nvPr>
        </p:nvGraphicFramePr>
        <p:xfrm>
          <a:off x="4197910" y="214313"/>
          <a:ext cx="9863605" cy="5829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CuadroTexto 9">
            <a:extLst>
              <a:ext uri="{FF2B5EF4-FFF2-40B4-BE49-F238E27FC236}">
                <a16:creationId xmlns:a16="http://schemas.microsoft.com/office/drawing/2014/main" id="{087028E5-3F60-1EB2-8CDC-8173AEB944F7}"/>
              </a:ext>
            </a:extLst>
          </p:cNvPr>
          <p:cNvSpPr txBox="1"/>
          <p:nvPr/>
        </p:nvSpPr>
        <p:spPr>
          <a:xfrm>
            <a:off x="8728123" y="6071061"/>
            <a:ext cx="3067637" cy="523220"/>
          </a:xfrm>
          <a:prstGeom prst="rect">
            <a:avLst/>
          </a:prstGeom>
          <a:noFill/>
        </p:spPr>
        <p:txBody>
          <a:bodyPr wrap="square">
            <a:spAutoFit/>
          </a:bodyPr>
          <a:lstStyle/>
          <a:p>
            <a:r>
              <a:rPr lang="es-CL" sz="2800" dirty="0">
                <a:effectLst/>
                <a:latin typeface="TimesNewRomanPSMT"/>
              </a:rPr>
              <a:t>(Maldonado, 2018) </a:t>
            </a:r>
            <a:endParaRPr lang="es-CL" sz="2800" dirty="0"/>
          </a:p>
        </p:txBody>
      </p:sp>
    </p:spTree>
    <p:extLst>
      <p:ext uri="{BB962C8B-B14F-4D97-AF65-F5344CB8AC3E}">
        <p14:creationId xmlns:p14="http://schemas.microsoft.com/office/powerpoint/2010/main" val="31849558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65FA9229-D533-6BD6-5392-741250887506}"/>
              </a:ext>
            </a:extLst>
          </p:cNvPr>
          <p:cNvSpPr>
            <a:spLocks noGrp="1"/>
          </p:cNvSpPr>
          <p:nvPr>
            <p:ph type="body" idx="1"/>
          </p:nvPr>
        </p:nvSpPr>
        <p:spPr>
          <a:xfrm>
            <a:off x="4132384" y="832423"/>
            <a:ext cx="5284470" cy="763429"/>
          </a:xfrm>
        </p:spPr>
        <p:txBody>
          <a:bodyPr>
            <a:normAutofit fontScale="85000" lnSpcReduction="20000"/>
          </a:bodyPr>
          <a:lstStyle/>
          <a:p>
            <a:pPr algn="ctr"/>
            <a:r>
              <a:rPr lang="es-CL" dirty="0"/>
              <a:t>Hacia el concepto de Neurodiversidad</a:t>
            </a:r>
          </a:p>
        </p:txBody>
      </p:sp>
      <p:sp>
        <p:nvSpPr>
          <p:cNvPr id="4" name="Marcador de texto 3">
            <a:extLst>
              <a:ext uri="{FF2B5EF4-FFF2-40B4-BE49-F238E27FC236}">
                <a16:creationId xmlns:a16="http://schemas.microsoft.com/office/drawing/2014/main" id="{6E2F4D34-57BD-5FB0-B879-AC875F0B842C}"/>
              </a:ext>
            </a:extLst>
          </p:cNvPr>
          <p:cNvSpPr>
            <a:spLocks noGrp="1"/>
          </p:cNvSpPr>
          <p:nvPr>
            <p:ph type="body" idx="13"/>
          </p:nvPr>
        </p:nvSpPr>
        <p:spPr>
          <a:xfrm>
            <a:off x="417634" y="1794165"/>
            <a:ext cx="5284470" cy="4972661"/>
          </a:xfrm>
        </p:spPr>
        <p:txBody>
          <a:bodyPr/>
          <a:lstStyle/>
          <a:p>
            <a:pPr algn="just"/>
            <a:r>
              <a:rPr lang="es-CL" sz="2200" b="0" dirty="0">
                <a:latin typeface="Times New Roman" panose="02020603050405020304" pitchFamily="18" charset="0"/>
              </a:rPr>
              <a:t>“(…)T</a:t>
            </a:r>
            <a:r>
              <a:rPr lang="es-CL" sz="2200" b="0" i="0" dirty="0">
                <a:effectLst/>
                <a:latin typeface="Times New Roman" panose="02020603050405020304" pitchFamily="18" charset="0"/>
              </a:rPr>
              <a:t>odos, absolutamente todos los seres humanos, tenemos </a:t>
            </a:r>
            <a:r>
              <a:rPr lang="es-CL" sz="2200" i="1" dirty="0">
                <a:effectLst/>
                <a:latin typeface="Times New Roman" panose="02020603050405020304" pitchFamily="18" charset="0"/>
              </a:rPr>
              <a:t>neurodiversidad</a:t>
            </a:r>
            <a:r>
              <a:rPr lang="es-CL" sz="2200" b="0" i="0" dirty="0">
                <a:effectLst/>
                <a:latin typeface="Times New Roman" panose="02020603050405020304" pitchFamily="18" charset="0"/>
              </a:rPr>
              <a:t> y </a:t>
            </a:r>
            <a:r>
              <a:rPr lang="es-CL" sz="2200" i="1" dirty="0">
                <a:effectLst/>
                <a:latin typeface="Times New Roman" panose="02020603050405020304" pitchFamily="18" charset="0"/>
              </a:rPr>
              <a:t>diversidad funcional</a:t>
            </a:r>
            <a:r>
              <a:rPr lang="es-CL" sz="2200" b="0" i="0" dirty="0">
                <a:effectLst/>
                <a:latin typeface="Times New Roman" panose="02020603050405020304" pitchFamily="18" charset="0"/>
              </a:rPr>
              <a:t>: en nuestro cuerpo y en nuestra mente.”</a:t>
            </a:r>
            <a:endParaRPr lang="es-CL" sz="2200" b="0" dirty="0">
              <a:latin typeface="Times New Roman" panose="02020603050405020304" pitchFamily="18" charset="0"/>
            </a:endParaRPr>
          </a:p>
          <a:p>
            <a:pPr algn="just"/>
            <a:r>
              <a:rPr lang="es-CL" sz="2200" b="0" dirty="0">
                <a:latin typeface="Times New Roman" panose="02020603050405020304" pitchFamily="18" charset="0"/>
              </a:rPr>
              <a:t>“P</a:t>
            </a:r>
            <a:r>
              <a:rPr lang="es-CL" sz="2200" b="0" i="0" dirty="0">
                <a:effectLst/>
                <a:latin typeface="Times New Roman" panose="02020603050405020304" pitchFamily="18" charset="0"/>
              </a:rPr>
              <a:t>recisamente toda la educación va dirigida a contemplar esa diversidad en todos y cada uno de los seres humanos, y a adaptar sus instrumentos formativos para conseguir las máximas posibilidades que ofrecen las diversas dimensiones de nuestra inteligencia, llámense inteligencias múltiples (Gardner, 1983) o la denominación que cada uno elija.”</a:t>
            </a:r>
            <a:endParaRPr lang="es-CL" sz="2200" b="0" dirty="0">
              <a:latin typeface="Times New Roman" panose="02020603050405020304" pitchFamily="18" charset="0"/>
            </a:endParaRPr>
          </a:p>
          <a:p>
            <a:pPr algn="just"/>
            <a:r>
              <a:rPr lang="es-CL" sz="2200" b="0" dirty="0">
                <a:latin typeface="Times New Roman" panose="02020603050405020304" pitchFamily="18" charset="0"/>
              </a:rPr>
              <a:t>			</a:t>
            </a:r>
          </a:p>
          <a:p>
            <a:pPr algn="r"/>
            <a:r>
              <a:rPr lang="es-CL" sz="2200" b="0" dirty="0">
                <a:latin typeface="Times New Roman" panose="02020603050405020304" pitchFamily="18" charset="0"/>
              </a:rPr>
              <a:t>(Flores, 2016: 59)</a:t>
            </a:r>
          </a:p>
          <a:p>
            <a:endParaRPr lang="es-CL" b="0" dirty="0">
              <a:latin typeface="Times New Roman" panose="02020603050405020304" pitchFamily="18" charset="0"/>
            </a:endParaRPr>
          </a:p>
          <a:p>
            <a:endParaRPr lang="es-CL" dirty="0"/>
          </a:p>
        </p:txBody>
      </p:sp>
      <p:sp>
        <p:nvSpPr>
          <p:cNvPr id="6" name="Rectángulo redondeado 5">
            <a:extLst>
              <a:ext uri="{FF2B5EF4-FFF2-40B4-BE49-F238E27FC236}">
                <a16:creationId xmlns:a16="http://schemas.microsoft.com/office/drawing/2014/main" id="{DED79C53-208A-7E0F-0524-18835629F5FC}"/>
              </a:ext>
            </a:extLst>
          </p:cNvPr>
          <p:cNvSpPr/>
          <p:nvPr/>
        </p:nvSpPr>
        <p:spPr>
          <a:xfrm>
            <a:off x="9297569" y="1361328"/>
            <a:ext cx="2668172" cy="44489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600" dirty="0"/>
              <a:t>“es un neologismo que hace referencia a la forma positiva de acercamiento hacia la inevitable diversidad entre la </a:t>
            </a:r>
            <a:r>
              <a:rPr lang="es-CL" sz="1600" dirty="0" err="1"/>
              <a:t>neurología</a:t>
            </a:r>
            <a:r>
              <a:rPr lang="es-CL" sz="1600" dirty="0"/>
              <a:t> humana. Reconoce la </a:t>
            </a:r>
            <a:r>
              <a:rPr lang="es-CL" sz="1600" dirty="0" err="1"/>
              <a:t>composición</a:t>
            </a:r>
            <a:r>
              <a:rPr lang="es-CL" sz="1600" dirty="0"/>
              <a:t> del sistema neural como una </a:t>
            </a:r>
            <a:r>
              <a:rPr lang="es-CL" sz="1600" dirty="0" err="1"/>
              <a:t>combinación</a:t>
            </a:r>
            <a:r>
              <a:rPr lang="es-CL" sz="1600" dirty="0"/>
              <a:t> de capacidades y limitaciones” </a:t>
            </a:r>
          </a:p>
          <a:p>
            <a:pPr algn="ctr"/>
            <a:endParaRPr lang="es-CL" sz="1600" dirty="0"/>
          </a:p>
          <a:p>
            <a:pPr algn="ctr"/>
            <a:r>
              <a:rPr lang="es-CL" sz="1600" dirty="0"/>
              <a:t>(Llerena, 2022) </a:t>
            </a:r>
          </a:p>
        </p:txBody>
      </p:sp>
      <p:sp>
        <p:nvSpPr>
          <p:cNvPr id="7" name="Elipse 6">
            <a:extLst>
              <a:ext uri="{FF2B5EF4-FFF2-40B4-BE49-F238E27FC236}">
                <a16:creationId xmlns:a16="http://schemas.microsoft.com/office/drawing/2014/main" id="{3E738D23-FD46-DC2D-EF8A-3E67BDE31042}"/>
              </a:ext>
            </a:extLst>
          </p:cNvPr>
          <p:cNvSpPr/>
          <p:nvPr/>
        </p:nvSpPr>
        <p:spPr>
          <a:xfrm>
            <a:off x="5965874" y="2534664"/>
            <a:ext cx="2489983" cy="1026941"/>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CL" sz="1500" dirty="0"/>
              <a:t>Neurodiversidad</a:t>
            </a:r>
          </a:p>
        </p:txBody>
      </p:sp>
      <p:sp>
        <p:nvSpPr>
          <p:cNvPr id="8" name="Flecha derecha 7">
            <a:extLst>
              <a:ext uri="{FF2B5EF4-FFF2-40B4-BE49-F238E27FC236}">
                <a16:creationId xmlns:a16="http://schemas.microsoft.com/office/drawing/2014/main" id="{3AC4FF0F-2B07-F179-1BD6-4E73AF203970}"/>
              </a:ext>
            </a:extLst>
          </p:cNvPr>
          <p:cNvSpPr/>
          <p:nvPr/>
        </p:nvSpPr>
        <p:spPr>
          <a:xfrm>
            <a:off x="8607084" y="2520596"/>
            <a:ext cx="623666" cy="1041009"/>
          </a:xfrm>
          <a:prstGeom prst="right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593255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p:tgtEl>
                                          <p:spTgt spid="8"/>
                                        </p:tgtEl>
                                        <p:attrNameLst>
                                          <p:attrName>ppt_x</p:attrName>
                                        </p:attrNameLst>
                                      </p:cBhvr>
                                      <p:tavLst>
                                        <p:tav tm="0">
                                          <p:val>
                                            <p:strVal val="#ppt_x-#ppt_w*1.125000"/>
                                          </p:val>
                                        </p:tav>
                                        <p:tav tm="100000">
                                          <p:val>
                                            <p:strVal val="#ppt_x"/>
                                          </p:val>
                                        </p:tav>
                                      </p:tavLst>
                                    </p:anim>
                                    <p:animEffect transition="in" filter="wipe(righ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p:tgtEl>
                                          <p:spTgt spid="6"/>
                                        </p:tgtEl>
                                        <p:attrNameLst>
                                          <p:attrName>ppt_y</p:attrName>
                                        </p:attrNameLst>
                                      </p:cBhvr>
                                      <p:tavLst>
                                        <p:tav tm="0">
                                          <p:val>
                                            <p:strVal val="#ppt_y+#ppt_h*1.125000"/>
                                          </p:val>
                                        </p:tav>
                                        <p:tav tm="100000">
                                          <p:val>
                                            <p:strVal val="#ppt_y"/>
                                          </p:val>
                                        </p:tav>
                                      </p:tavLst>
                                    </p:anim>
                                    <p:animEffect transition="in" filter="wipe(up)">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blinds(horizontal)">
                                      <p:cBhvr>
                                        <p:cTn id="25" dur="500"/>
                                        <p:tgtEl>
                                          <p:spTgt spid="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Effect transition="in" filter="blinds(horizontal)">
                                      <p:cBhvr>
                                        <p:cTn id="30" dur="500"/>
                                        <p:tgtEl>
                                          <p:spTgt spid="4">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Effect transition="in" filter="blinds(horizontal)">
                                      <p:cBhvr>
                                        <p:cTn id="35" dur="500"/>
                                        <p:tgtEl>
                                          <p:spTgt spid="4">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4">
                                            <p:txEl>
                                              <p:pRg st="3" end="3"/>
                                            </p:txEl>
                                          </p:spTgt>
                                        </p:tgtEl>
                                        <p:attrNameLst>
                                          <p:attrName>style.visibility</p:attrName>
                                        </p:attrNameLst>
                                      </p:cBhvr>
                                      <p:to>
                                        <p:strVal val="visible"/>
                                      </p:to>
                                    </p:set>
                                    <p:animEffect transition="in" filter="blinds(horizontal)">
                                      <p:cBhvr>
                                        <p:cTn id="4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animBg="1"/>
      <p:bldP spid="7" grpId="0" animBg="1"/>
      <p:bldP spid="8" grpId="0" animBg="1"/>
    </p:bldLst>
  </p:timing>
</p:sld>
</file>

<file path=ppt/theme/theme1.xml><?xml version="1.0" encoding="utf-8"?>
<a:theme xmlns:a="http://schemas.openxmlformats.org/drawingml/2006/main" name="Estela de condensación">
  <a:themeElements>
    <a:clrScheme name="Estela de condensación">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Estela de condensación">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tela de condensación">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FE1EB5C7-81A8-4CBA-AE6E-B3BF73DC3895}"/>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43CB6CE259E57E49ABAADA64DB9742F5" ma:contentTypeVersion="16" ma:contentTypeDescription="Crear nuevo documento." ma:contentTypeScope="" ma:versionID="6ad3a6f12867cddbed44cb46e3102840">
  <xsd:schema xmlns:xsd="http://www.w3.org/2001/XMLSchema" xmlns:xs="http://www.w3.org/2001/XMLSchema" xmlns:p="http://schemas.microsoft.com/office/2006/metadata/properties" xmlns:ns2="e4c71d2e-7a9d-4a41-be66-93ccb8c27042" xmlns:ns3="de27e220-a6c1-4fb0-b2db-9450076c0d47" targetNamespace="http://schemas.microsoft.com/office/2006/metadata/properties" ma:root="true" ma:fieldsID="7ead3720aa8bc637f863879dbfb63c78" ns2:_="" ns3:_="">
    <xsd:import namespace="e4c71d2e-7a9d-4a41-be66-93ccb8c27042"/>
    <xsd:import namespace="de27e220-a6c1-4fb0-b2db-9450076c0d4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c71d2e-7a9d-4a41-be66-93ccb8c270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Etiquetas de imagen" ma:readOnly="false" ma:fieldId="{5cf76f15-5ced-4ddc-b409-7134ff3c332f}" ma:taxonomyMulti="true" ma:sspId="0bc5d3b9-54a1-49fb-8802-7fbc096c7ac5"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e27e220-a6c1-4fb0-b2db-9450076c0d47" elementFormDefault="qualified">
    <xsd:import namespace="http://schemas.microsoft.com/office/2006/documentManagement/types"/>
    <xsd:import namespace="http://schemas.microsoft.com/office/infopath/2007/PartnerControls"/>
    <xsd:element name="SharedWithUsers" ma:index="17"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talles de uso compartido" ma:internalName="SharedWithDetails" ma:readOnly="true">
      <xsd:simpleType>
        <xsd:restriction base="dms:Note">
          <xsd:maxLength value="255"/>
        </xsd:restriction>
      </xsd:simpleType>
    </xsd:element>
    <xsd:element name="TaxCatchAll" ma:index="22" nillable="true" ma:displayName="Taxonomy Catch All Column" ma:hidden="true" ma:list="{ab5251b9-1b1c-4769-998d-881f53cb74bc}" ma:internalName="TaxCatchAll" ma:showField="CatchAllData" ma:web="de27e220-a6c1-4fb0-b2db-9450076c0d4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78447FC-BCB3-4D45-BD39-A0EE8C933DAE}">
  <ds:schemaRefs>
    <ds:schemaRef ds:uri="http://schemas.microsoft.com/sharepoint/v3/contenttype/forms"/>
  </ds:schemaRefs>
</ds:datastoreItem>
</file>

<file path=customXml/itemProps2.xml><?xml version="1.0" encoding="utf-8"?>
<ds:datastoreItem xmlns:ds="http://schemas.openxmlformats.org/officeDocument/2006/customXml" ds:itemID="{DBF42D84-DA94-4140-A5EF-EFA61D885D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4c71d2e-7a9d-4a41-be66-93ccb8c27042"/>
    <ds:schemaRef ds:uri="de27e220-a6c1-4fb0-b2db-9450076c0d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{D9C0C0F0-9EA0-2B41-B286-AC5383725778}tf10001079</Template>
  <TotalTime>4844</TotalTime>
  <Words>3013</Words>
  <Application>Microsoft Macintosh PowerPoint</Application>
  <PresentationFormat>Panorámica</PresentationFormat>
  <Paragraphs>214</Paragraphs>
  <Slides>31</Slides>
  <Notes>11</Notes>
  <HiddenSlides>0</HiddenSlides>
  <MMClips>1</MMClips>
  <ScaleCrop>false</ScaleCrop>
  <HeadingPairs>
    <vt:vector size="6" baseType="variant">
      <vt:variant>
        <vt:lpstr>Fuentes usadas</vt:lpstr>
      </vt:variant>
      <vt:variant>
        <vt:i4>18</vt:i4>
      </vt:variant>
      <vt:variant>
        <vt:lpstr>Tema</vt:lpstr>
      </vt:variant>
      <vt:variant>
        <vt:i4>1</vt:i4>
      </vt:variant>
      <vt:variant>
        <vt:lpstr>Títulos de diapositiva</vt:lpstr>
      </vt:variant>
      <vt:variant>
        <vt:i4>31</vt:i4>
      </vt:variant>
    </vt:vector>
  </HeadingPairs>
  <TitlesOfParts>
    <vt:vector size="50" baseType="lpstr">
      <vt:lpstr>Abadi</vt:lpstr>
      <vt:lpstr>Arial</vt:lpstr>
      <vt:lpstr>ArialMT</vt:lpstr>
      <vt:lpstr>Bierstadt</vt:lpstr>
      <vt:lpstr>Bliss</vt:lpstr>
      <vt:lpstr>Calibri</vt:lpstr>
      <vt:lpstr>Century</vt:lpstr>
      <vt:lpstr>Century Gothic</vt:lpstr>
      <vt:lpstr>gobCL</vt:lpstr>
      <vt:lpstr>Google Sans</vt:lpstr>
      <vt:lpstr>Lato</vt:lpstr>
      <vt:lpstr>Open Sans</vt:lpstr>
      <vt:lpstr>system-ui</vt:lpstr>
      <vt:lpstr>Tahoma</vt:lpstr>
      <vt:lpstr>Times New Roman</vt:lpstr>
      <vt:lpstr>TimesNewRomanPSMT</vt:lpstr>
      <vt:lpstr>verdana</vt:lpstr>
      <vt:lpstr>verdana</vt:lpstr>
      <vt:lpstr>Estela de condensación</vt:lpstr>
      <vt:lpstr>Fundamentos para una Educación Inclusiva - normativa vigente en torno a la inclusión en el aula.</vt:lpstr>
      <vt:lpstr>Presentación de PowerPoint</vt:lpstr>
      <vt:lpstr>Presentación de PowerPoint</vt:lpstr>
      <vt:lpstr>¿Cuál ha sido su experiencia en la ruta de un aula inclusiva?</vt:lpstr>
      <vt:lpstr>Presentación de PowerPoint</vt:lpstr>
      <vt:lpstr>Diversidad en la escuela</vt:lpstr>
      <vt:lpstr>Diversidad e inclusión educativa</vt:lpstr>
      <vt:lpstr>Presentación de PowerPoint</vt:lpstr>
      <vt:lpstr>Presentación de PowerPoint</vt:lpstr>
      <vt:lpstr>Presentación de PowerPoint</vt:lpstr>
      <vt:lpstr>Presentación de PowerPoint</vt:lpstr>
      <vt:lpstr>Hacia la Inclusión.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Cambio en la conceptualización de discapacidad</vt:lpstr>
      <vt:lpstr>Presentación de PowerPoint</vt:lpstr>
      <vt:lpstr>Presentación de PowerPoint</vt:lpstr>
      <vt:lpstr>Presentación de PowerPoint</vt:lpstr>
      <vt:lpstr>Principios del Decreto nº 83:</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Ana Aravena</dc:creator>
  <cp:lastModifiedBy>Felipe Andrés Clavo Espinoza (felipe.clavo)</cp:lastModifiedBy>
  <cp:revision>13</cp:revision>
  <dcterms:created xsi:type="dcterms:W3CDTF">2023-04-18T15:37:05Z</dcterms:created>
  <dcterms:modified xsi:type="dcterms:W3CDTF">2023-08-19T23:43:09Z</dcterms:modified>
</cp:coreProperties>
</file>