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42"/>
  </p:notes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76" r:id="rId9"/>
    <p:sldId id="277" r:id="rId10"/>
    <p:sldId id="278" r:id="rId11"/>
    <p:sldId id="279" r:id="rId12"/>
    <p:sldId id="283" r:id="rId13"/>
    <p:sldId id="281" r:id="rId14"/>
    <p:sldId id="282" r:id="rId15"/>
    <p:sldId id="285" r:id="rId16"/>
    <p:sldId id="264" r:id="rId17"/>
    <p:sldId id="266" r:id="rId18"/>
    <p:sldId id="267" r:id="rId19"/>
    <p:sldId id="268" r:id="rId20"/>
    <p:sldId id="270" r:id="rId21"/>
    <p:sldId id="286" r:id="rId22"/>
    <p:sldId id="287" r:id="rId23"/>
    <p:sldId id="263" r:id="rId24"/>
    <p:sldId id="288" r:id="rId25"/>
    <p:sldId id="272" r:id="rId26"/>
    <p:sldId id="271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5840"/>
  </p:normalViewPr>
  <p:slideViewPr>
    <p:cSldViewPr snapToGrid="0">
      <p:cViewPr varScale="1">
        <p:scale>
          <a:sx n="112" d="100"/>
          <a:sy n="112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4803A-98FC-E64E-8D1D-B945F0FAEE2E}" type="doc">
      <dgm:prSet loTypeId="urn:microsoft.com/office/officeart/2005/8/layout/radial3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76F2D508-61FF-1848-9990-6029FAC2F719}">
      <dgm:prSet phldrT="[Texto]"/>
      <dgm:spPr/>
      <dgm:t>
        <a:bodyPr/>
        <a:lstStyle/>
        <a:p>
          <a:r>
            <a:rPr lang="es-MX" dirty="0"/>
            <a:t>SISTEMA COGNITIVO</a:t>
          </a:r>
        </a:p>
      </dgm:t>
    </dgm:pt>
    <dgm:pt modelId="{6C1DBF72-2291-1245-88AA-7A94C22B7B78}" type="parTrans" cxnId="{EF98CC82-8904-9F4B-B58C-E53AAD7A03B0}">
      <dgm:prSet/>
      <dgm:spPr/>
      <dgm:t>
        <a:bodyPr/>
        <a:lstStyle/>
        <a:p>
          <a:endParaRPr lang="es-MX"/>
        </a:p>
      </dgm:t>
    </dgm:pt>
    <dgm:pt modelId="{97F0FA1E-774B-D047-A8B8-4AAAE7142041}" type="sibTrans" cxnId="{EF98CC82-8904-9F4B-B58C-E53AAD7A03B0}">
      <dgm:prSet/>
      <dgm:spPr/>
      <dgm:t>
        <a:bodyPr/>
        <a:lstStyle/>
        <a:p>
          <a:endParaRPr lang="es-MX"/>
        </a:p>
      </dgm:t>
    </dgm:pt>
    <dgm:pt modelId="{08857B9D-8540-2049-A8E3-BD86BF647322}">
      <dgm:prSet phldrT="[Texto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CL" b="0" i="0" u="none" dirty="0"/>
            <a:t>Percepción</a:t>
          </a:r>
          <a:endParaRPr lang="es-MX" dirty="0"/>
        </a:p>
      </dgm:t>
    </dgm:pt>
    <dgm:pt modelId="{EC4740E7-96A8-CF42-950E-704CE90A93EB}" type="parTrans" cxnId="{158F16F1-F689-5441-A39F-92A89D6F6BB7}">
      <dgm:prSet/>
      <dgm:spPr/>
      <dgm:t>
        <a:bodyPr/>
        <a:lstStyle/>
        <a:p>
          <a:endParaRPr lang="es-MX"/>
        </a:p>
      </dgm:t>
    </dgm:pt>
    <dgm:pt modelId="{70B2F500-F8A1-604B-A775-059D5D7F8FE3}" type="sibTrans" cxnId="{158F16F1-F689-5441-A39F-92A89D6F6BB7}">
      <dgm:prSet/>
      <dgm:spPr/>
      <dgm:t>
        <a:bodyPr/>
        <a:lstStyle/>
        <a:p>
          <a:endParaRPr lang="es-MX"/>
        </a:p>
      </dgm:t>
    </dgm:pt>
    <dgm:pt modelId="{27BE3E2D-ABDE-0B4D-A137-CB3F06332525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CL" b="0" i="0" u="none" dirty="0"/>
            <a:t>Atención</a:t>
          </a:r>
          <a:endParaRPr lang="es-MX" dirty="0"/>
        </a:p>
      </dgm:t>
    </dgm:pt>
    <dgm:pt modelId="{33E65C92-ABC8-A546-8C20-D772876D60B7}" type="parTrans" cxnId="{E8612273-62D5-7445-A24E-2A17F43507E7}">
      <dgm:prSet/>
      <dgm:spPr/>
      <dgm:t>
        <a:bodyPr/>
        <a:lstStyle/>
        <a:p>
          <a:endParaRPr lang="es-MX"/>
        </a:p>
      </dgm:t>
    </dgm:pt>
    <dgm:pt modelId="{F1D352F7-3536-0646-A7ED-F4D5FC4B2B0B}" type="sibTrans" cxnId="{E8612273-62D5-7445-A24E-2A17F43507E7}">
      <dgm:prSet/>
      <dgm:spPr/>
      <dgm:t>
        <a:bodyPr/>
        <a:lstStyle/>
        <a:p>
          <a:endParaRPr lang="es-MX"/>
        </a:p>
      </dgm:t>
    </dgm:pt>
    <dgm:pt modelId="{A0F958EC-9B76-564B-A4AE-4E67754295CF}">
      <dgm:prSet phldrT="[Texto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MX" dirty="0"/>
            <a:t>Memoria</a:t>
          </a:r>
        </a:p>
      </dgm:t>
    </dgm:pt>
    <dgm:pt modelId="{57E2C369-0C19-B74F-965C-09FAEAD8854A}" type="parTrans" cxnId="{1D34875A-26CA-CB4E-A1BB-7E6949DEFC95}">
      <dgm:prSet/>
      <dgm:spPr/>
      <dgm:t>
        <a:bodyPr/>
        <a:lstStyle/>
        <a:p>
          <a:endParaRPr lang="es-MX"/>
        </a:p>
      </dgm:t>
    </dgm:pt>
    <dgm:pt modelId="{D5DE591D-52EC-E641-A0D1-F7B2395D0EC6}" type="sibTrans" cxnId="{1D34875A-26CA-CB4E-A1BB-7E6949DEFC95}">
      <dgm:prSet/>
      <dgm:spPr/>
      <dgm:t>
        <a:bodyPr/>
        <a:lstStyle/>
        <a:p>
          <a:endParaRPr lang="es-MX"/>
        </a:p>
      </dgm:t>
    </dgm:pt>
    <dgm:pt modelId="{9EF81363-4D02-FC45-8F40-F0F9B1ED9704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MX" dirty="0"/>
            <a:t>Pensamiento</a:t>
          </a:r>
        </a:p>
      </dgm:t>
    </dgm:pt>
    <dgm:pt modelId="{3AAC8769-8F84-324D-AECE-BB3182F990A4}" type="parTrans" cxnId="{2E5C367B-F629-C944-8F0D-A2F803B27F42}">
      <dgm:prSet/>
      <dgm:spPr/>
      <dgm:t>
        <a:bodyPr/>
        <a:lstStyle/>
        <a:p>
          <a:endParaRPr lang="es-MX"/>
        </a:p>
      </dgm:t>
    </dgm:pt>
    <dgm:pt modelId="{55C6D529-FAA4-7242-97E5-618E41B2AF62}" type="sibTrans" cxnId="{2E5C367B-F629-C944-8F0D-A2F803B27F42}">
      <dgm:prSet/>
      <dgm:spPr/>
      <dgm:t>
        <a:bodyPr/>
        <a:lstStyle/>
        <a:p>
          <a:endParaRPr lang="es-MX"/>
        </a:p>
      </dgm:t>
    </dgm:pt>
    <dgm:pt modelId="{EA5F6246-E3B6-B842-83BB-40D1627904EF}">
      <dgm:prSet/>
      <dgm:spPr/>
      <dgm:t>
        <a:bodyPr/>
        <a:lstStyle/>
        <a:p>
          <a:r>
            <a:rPr lang="es-MX" dirty="0"/>
            <a:t>Lenguaje</a:t>
          </a:r>
        </a:p>
      </dgm:t>
    </dgm:pt>
    <dgm:pt modelId="{9BFF84D8-4080-1C4D-AC82-C5248CD43AB0}" type="parTrans" cxnId="{10A6867F-70EC-5A49-B905-356CF95534CD}">
      <dgm:prSet/>
      <dgm:spPr/>
      <dgm:t>
        <a:bodyPr/>
        <a:lstStyle/>
        <a:p>
          <a:endParaRPr lang="es-MX"/>
        </a:p>
      </dgm:t>
    </dgm:pt>
    <dgm:pt modelId="{0BD43ACE-0928-A34F-9B60-131101D700BC}" type="sibTrans" cxnId="{10A6867F-70EC-5A49-B905-356CF95534CD}">
      <dgm:prSet/>
      <dgm:spPr/>
      <dgm:t>
        <a:bodyPr/>
        <a:lstStyle/>
        <a:p>
          <a:endParaRPr lang="es-MX"/>
        </a:p>
      </dgm:t>
    </dgm:pt>
    <dgm:pt modelId="{92B13688-47F6-314B-83E5-27798162147C}" type="pres">
      <dgm:prSet presAssocID="{F244803A-98FC-E64E-8D1D-B945F0FAEE2E}" presName="composite" presStyleCnt="0">
        <dgm:presLayoutVars>
          <dgm:chMax val="1"/>
          <dgm:dir/>
          <dgm:resizeHandles val="exact"/>
        </dgm:presLayoutVars>
      </dgm:prSet>
      <dgm:spPr/>
    </dgm:pt>
    <dgm:pt modelId="{B0E8B3B6-12B3-F04F-8452-CDE2B060E82B}" type="pres">
      <dgm:prSet presAssocID="{F244803A-98FC-E64E-8D1D-B945F0FAEE2E}" presName="radial" presStyleCnt="0">
        <dgm:presLayoutVars>
          <dgm:animLvl val="ctr"/>
        </dgm:presLayoutVars>
      </dgm:prSet>
      <dgm:spPr/>
    </dgm:pt>
    <dgm:pt modelId="{F3E59571-9A47-7E4F-A9BD-20D0841B8B52}" type="pres">
      <dgm:prSet presAssocID="{76F2D508-61FF-1848-9990-6029FAC2F719}" presName="centerShape" presStyleLbl="vennNode1" presStyleIdx="0" presStyleCnt="6"/>
      <dgm:spPr/>
    </dgm:pt>
    <dgm:pt modelId="{34579AE9-F57A-2644-9501-638546AE78A4}" type="pres">
      <dgm:prSet presAssocID="{08857B9D-8540-2049-A8E3-BD86BF647322}" presName="node" presStyleLbl="vennNode1" presStyleIdx="1" presStyleCnt="6">
        <dgm:presLayoutVars>
          <dgm:bulletEnabled val="1"/>
        </dgm:presLayoutVars>
      </dgm:prSet>
      <dgm:spPr/>
    </dgm:pt>
    <dgm:pt modelId="{2BBB9211-5DC5-E04F-AA8C-77E116C0D02F}" type="pres">
      <dgm:prSet presAssocID="{27BE3E2D-ABDE-0B4D-A137-CB3F06332525}" presName="node" presStyleLbl="vennNode1" presStyleIdx="2" presStyleCnt="6">
        <dgm:presLayoutVars>
          <dgm:bulletEnabled val="1"/>
        </dgm:presLayoutVars>
      </dgm:prSet>
      <dgm:spPr/>
    </dgm:pt>
    <dgm:pt modelId="{BF55C16F-0B12-C447-9625-B1C6DC0C8838}" type="pres">
      <dgm:prSet presAssocID="{EA5F6246-E3B6-B842-83BB-40D1627904EF}" presName="node" presStyleLbl="vennNode1" presStyleIdx="3" presStyleCnt="6">
        <dgm:presLayoutVars>
          <dgm:bulletEnabled val="1"/>
        </dgm:presLayoutVars>
      </dgm:prSet>
      <dgm:spPr/>
    </dgm:pt>
    <dgm:pt modelId="{15A8164E-D134-4E49-869A-C136E8DA776F}" type="pres">
      <dgm:prSet presAssocID="{A0F958EC-9B76-564B-A4AE-4E67754295CF}" presName="node" presStyleLbl="vennNode1" presStyleIdx="4" presStyleCnt="6">
        <dgm:presLayoutVars>
          <dgm:bulletEnabled val="1"/>
        </dgm:presLayoutVars>
      </dgm:prSet>
      <dgm:spPr/>
    </dgm:pt>
    <dgm:pt modelId="{BF5DD99F-F4BF-5044-81C9-E13EBF6F949E}" type="pres">
      <dgm:prSet presAssocID="{9EF81363-4D02-FC45-8F40-F0F9B1ED9704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DB55C06-9C87-F041-B271-26E5F6427E5E}" type="presOf" srcId="{EA5F6246-E3B6-B842-83BB-40D1627904EF}" destId="{BF55C16F-0B12-C447-9625-B1C6DC0C8838}" srcOrd="0" destOrd="0" presId="urn:microsoft.com/office/officeart/2005/8/layout/radial3"/>
    <dgm:cxn modelId="{2B3D623F-2CF3-3D45-9A4A-2EEC5EE846BB}" type="presOf" srcId="{F244803A-98FC-E64E-8D1D-B945F0FAEE2E}" destId="{92B13688-47F6-314B-83E5-27798162147C}" srcOrd="0" destOrd="0" presId="urn:microsoft.com/office/officeart/2005/8/layout/radial3"/>
    <dgm:cxn modelId="{5134B740-3C51-4B48-A940-F54DBE6A7B36}" type="presOf" srcId="{76F2D508-61FF-1848-9990-6029FAC2F719}" destId="{F3E59571-9A47-7E4F-A9BD-20D0841B8B52}" srcOrd="0" destOrd="0" presId="urn:microsoft.com/office/officeart/2005/8/layout/radial3"/>
    <dgm:cxn modelId="{1D34875A-26CA-CB4E-A1BB-7E6949DEFC95}" srcId="{76F2D508-61FF-1848-9990-6029FAC2F719}" destId="{A0F958EC-9B76-564B-A4AE-4E67754295CF}" srcOrd="3" destOrd="0" parTransId="{57E2C369-0C19-B74F-965C-09FAEAD8854A}" sibTransId="{D5DE591D-52EC-E641-A0D1-F7B2395D0EC6}"/>
    <dgm:cxn modelId="{0FF78D60-7ABC-3E42-82D2-721076F26576}" type="presOf" srcId="{08857B9D-8540-2049-A8E3-BD86BF647322}" destId="{34579AE9-F57A-2644-9501-638546AE78A4}" srcOrd="0" destOrd="0" presId="urn:microsoft.com/office/officeart/2005/8/layout/radial3"/>
    <dgm:cxn modelId="{E8612273-62D5-7445-A24E-2A17F43507E7}" srcId="{76F2D508-61FF-1848-9990-6029FAC2F719}" destId="{27BE3E2D-ABDE-0B4D-A137-CB3F06332525}" srcOrd="1" destOrd="0" parTransId="{33E65C92-ABC8-A546-8C20-D772876D60B7}" sibTransId="{F1D352F7-3536-0646-A7ED-F4D5FC4B2B0B}"/>
    <dgm:cxn modelId="{2E5C367B-F629-C944-8F0D-A2F803B27F42}" srcId="{76F2D508-61FF-1848-9990-6029FAC2F719}" destId="{9EF81363-4D02-FC45-8F40-F0F9B1ED9704}" srcOrd="4" destOrd="0" parTransId="{3AAC8769-8F84-324D-AECE-BB3182F990A4}" sibTransId="{55C6D529-FAA4-7242-97E5-618E41B2AF62}"/>
    <dgm:cxn modelId="{10A6867F-70EC-5A49-B905-356CF95534CD}" srcId="{76F2D508-61FF-1848-9990-6029FAC2F719}" destId="{EA5F6246-E3B6-B842-83BB-40D1627904EF}" srcOrd="2" destOrd="0" parTransId="{9BFF84D8-4080-1C4D-AC82-C5248CD43AB0}" sibTransId="{0BD43ACE-0928-A34F-9B60-131101D700BC}"/>
    <dgm:cxn modelId="{EF98CC82-8904-9F4B-B58C-E53AAD7A03B0}" srcId="{F244803A-98FC-E64E-8D1D-B945F0FAEE2E}" destId="{76F2D508-61FF-1848-9990-6029FAC2F719}" srcOrd="0" destOrd="0" parTransId="{6C1DBF72-2291-1245-88AA-7A94C22B7B78}" sibTransId="{97F0FA1E-774B-D047-A8B8-4AAAE7142041}"/>
    <dgm:cxn modelId="{C43AC68B-588D-8C47-BA15-7BC5C64E984F}" type="presOf" srcId="{9EF81363-4D02-FC45-8F40-F0F9B1ED9704}" destId="{BF5DD99F-F4BF-5044-81C9-E13EBF6F949E}" srcOrd="0" destOrd="0" presId="urn:microsoft.com/office/officeart/2005/8/layout/radial3"/>
    <dgm:cxn modelId="{5505F6CF-A335-9549-A505-F2D3C9F344A0}" type="presOf" srcId="{27BE3E2D-ABDE-0B4D-A137-CB3F06332525}" destId="{2BBB9211-5DC5-E04F-AA8C-77E116C0D02F}" srcOrd="0" destOrd="0" presId="urn:microsoft.com/office/officeart/2005/8/layout/radial3"/>
    <dgm:cxn modelId="{158F16F1-F689-5441-A39F-92A89D6F6BB7}" srcId="{76F2D508-61FF-1848-9990-6029FAC2F719}" destId="{08857B9D-8540-2049-A8E3-BD86BF647322}" srcOrd="0" destOrd="0" parTransId="{EC4740E7-96A8-CF42-950E-704CE90A93EB}" sibTransId="{70B2F500-F8A1-604B-A775-059D5D7F8FE3}"/>
    <dgm:cxn modelId="{9C4A6EF8-D298-A94C-B642-9FB102B2B814}" type="presOf" srcId="{A0F958EC-9B76-564B-A4AE-4E67754295CF}" destId="{15A8164E-D134-4E49-869A-C136E8DA776F}" srcOrd="0" destOrd="0" presId="urn:microsoft.com/office/officeart/2005/8/layout/radial3"/>
    <dgm:cxn modelId="{57916D7E-F065-1D45-9B9B-772C124412C4}" type="presParOf" srcId="{92B13688-47F6-314B-83E5-27798162147C}" destId="{B0E8B3B6-12B3-F04F-8452-CDE2B060E82B}" srcOrd="0" destOrd="0" presId="urn:microsoft.com/office/officeart/2005/8/layout/radial3"/>
    <dgm:cxn modelId="{C0A56881-B43C-7346-9E28-96F1448107B1}" type="presParOf" srcId="{B0E8B3B6-12B3-F04F-8452-CDE2B060E82B}" destId="{F3E59571-9A47-7E4F-A9BD-20D0841B8B52}" srcOrd="0" destOrd="0" presId="urn:microsoft.com/office/officeart/2005/8/layout/radial3"/>
    <dgm:cxn modelId="{5F6F6360-A109-AE42-972C-3F324F215F51}" type="presParOf" srcId="{B0E8B3B6-12B3-F04F-8452-CDE2B060E82B}" destId="{34579AE9-F57A-2644-9501-638546AE78A4}" srcOrd="1" destOrd="0" presId="urn:microsoft.com/office/officeart/2005/8/layout/radial3"/>
    <dgm:cxn modelId="{FAC9BAB5-08F3-0D41-BFF7-E5ADB50A02AE}" type="presParOf" srcId="{B0E8B3B6-12B3-F04F-8452-CDE2B060E82B}" destId="{2BBB9211-5DC5-E04F-AA8C-77E116C0D02F}" srcOrd="2" destOrd="0" presId="urn:microsoft.com/office/officeart/2005/8/layout/radial3"/>
    <dgm:cxn modelId="{3E065459-DE63-6748-B174-2E0AB7126639}" type="presParOf" srcId="{B0E8B3B6-12B3-F04F-8452-CDE2B060E82B}" destId="{BF55C16F-0B12-C447-9625-B1C6DC0C8838}" srcOrd="3" destOrd="0" presId="urn:microsoft.com/office/officeart/2005/8/layout/radial3"/>
    <dgm:cxn modelId="{66ED4D83-EF9B-664E-A459-FB1DBAEBFAA7}" type="presParOf" srcId="{B0E8B3B6-12B3-F04F-8452-CDE2B060E82B}" destId="{15A8164E-D134-4E49-869A-C136E8DA776F}" srcOrd="4" destOrd="0" presId="urn:microsoft.com/office/officeart/2005/8/layout/radial3"/>
    <dgm:cxn modelId="{9F696EA0-6F64-DC46-8958-A1F529A9079A}" type="presParOf" srcId="{B0E8B3B6-12B3-F04F-8452-CDE2B060E82B}" destId="{BF5DD99F-F4BF-5044-81C9-E13EBF6F949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60961E-B45C-E941-9189-43BA2ED91ED3}" type="doc">
      <dgm:prSet loTypeId="urn:microsoft.com/office/officeart/2005/8/layout/arrow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160178A-C93D-E643-8480-7C4F4230001E}">
      <dgm:prSet phldrT="[Texto]"/>
      <dgm:spPr/>
      <dgm:t>
        <a:bodyPr/>
        <a:lstStyle/>
        <a:p>
          <a:r>
            <a:rPr lang="es-MX" dirty="0"/>
            <a:t>Estabilidad cognitiva</a:t>
          </a:r>
        </a:p>
      </dgm:t>
    </dgm:pt>
    <dgm:pt modelId="{82221F11-3AFA-094A-ADE1-893BDEC01AA6}" type="parTrans" cxnId="{07FEE79F-2B0A-2944-BA38-B5CE6A086231}">
      <dgm:prSet/>
      <dgm:spPr/>
      <dgm:t>
        <a:bodyPr/>
        <a:lstStyle/>
        <a:p>
          <a:endParaRPr lang="es-MX"/>
        </a:p>
      </dgm:t>
    </dgm:pt>
    <dgm:pt modelId="{6EDB2F89-B941-0E4A-98F4-DA56E1412AD5}" type="sibTrans" cxnId="{07FEE79F-2B0A-2944-BA38-B5CE6A086231}">
      <dgm:prSet/>
      <dgm:spPr/>
      <dgm:t>
        <a:bodyPr/>
        <a:lstStyle/>
        <a:p>
          <a:endParaRPr lang="es-MX"/>
        </a:p>
      </dgm:t>
    </dgm:pt>
    <dgm:pt modelId="{97DB600B-529F-4640-AA57-4C60AF4C7982}">
      <dgm:prSet phldrT="[Texto]"/>
      <dgm:spPr/>
      <dgm:t>
        <a:bodyPr/>
        <a:lstStyle/>
        <a:p>
          <a:r>
            <a:rPr lang="es-MX" dirty="0"/>
            <a:t>Flexibilidad Cognitiva</a:t>
          </a:r>
        </a:p>
      </dgm:t>
    </dgm:pt>
    <dgm:pt modelId="{DE3085EA-6DD9-574C-85D4-8537C5A7EC8D}" type="parTrans" cxnId="{09DF7A03-C175-5147-A49D-07AC21E992AB}">
      <dgm:prSet/>
      <dgm:spPr/>
      <dgm:t>
        <a:bodyPr/>
        <a:lstStyle/>
        <a:p>
          <a:endParaRPr lang="es-MX"/>
        </a:p>
      </dgm:t>
    </dgm:pt>
    <dgm:pt modelId="{10953275-14A3-C443-A2F3-D3E363FBEED1}" type="sibTrans" cxnId="{09DF7A03-C175-5147-A49D-07AC21E992AB}">
      <dgm:prSet/>
      <dgm:spPr/>
      <dgm:t>
        <a:bodyPr/>
        <a:lstStyle/>
        <a:p>
          <a:endParaRPr lang="es-MX"/>
        </a:p>
      </dgm:t>
    </dgm:pt>
    <dgm:pt modelId="{4DBBD41D-2E6E-E74E-8B46-80D0814A686B}" type="pres">
      <dgm:prSet presAssocID="{B060961E-B45C-E941-9189-43BA2ED91ED3}" presName="diagram" presStyleCnt="0">
        <dgm:presLayoutVars>
          <dgm:dir/>
          <dgm:resizeHandles val="exact"/>
        </dgm:presLayoutVars>
      </dgm:prSet>
      <dgm:spPr/>
    </dgm:pt>
    <dgm:pt modelId="{82C9A799-7477-C742-9A4E-FA86A2B19730}" type="pres">
      <dgm:prSet presAssocID="{2160178A-C93D-E643-8480-7C4F4230001E}" presName="arrow" presStyleLbl="node1" presStyleIdx="0" presStyleCnt="2">
        <dgm:presLayoutVars>
          <dgm:bulletEnabled val="1"/>
        </dgm:presLayoutVars>
      </dgm:prSet>
      <dgm:spPr/>
    </dgm:pt>
    <dgm:pt modelId="{AC205072-0966-9941-ABB0-902A8FA1715B}" type="pres">
      <dgm:prSet presAssocID="{97DB600B-529F-4640-AA57-4C60AF4C7982}" presName="arrow" presStyleLbl="node1" presStyleIdx="1" presStyleCnt="2">
        <dgm:presLayoutVars>
          <dgm:bulletEnabled val="1"/>
        </dgm:presLayoutVars>
      </dgm:prSet>
      <dgm:spPr/>
    </dgm:pt>
  </dgm:ptLst>
  <dgm:cxnLst>
    <dgm:cxn modelId="{09DF7A03-C175-5147-A49D-07AC21E992AB}" srcId="{B060961E-B45C-E941-9189-43BA2ED91ED3}" destId="{97DB600B-529F-4640-AA57-4C60AF4C7982}" srcOrd="1" destOrd="0" parTransId="{DE3085EA-6DD9-574C-85D4-8537C5A7EC8D}" sibTransId="{10953275-14A3-C443-A2F3-D3E363FBEED1}"/>
    <dgm:cxn modelId="{894D5988-685E-C945-BB00-B6D6FB490EB8}" type="presOf" srcId="{B060961E-B45C-E941-9189-43BA2ED91ED3}" destId="{4DBBD41D-2E6E-E74E-8B46-80D0814A686B}" srcOrd="0" destOrd="0" presId="urn:microsoft.com/office/officeart/2005/8/layout/arrow5"/>
    <dgm:cxn modelId="{07FEE79F-2B0A-2944-BA38-B5CE6A086231}" srcId="{B060961E-B45C-E941-9189-43BA2ED91ED3}" destId="{2160178A-C93D-E643-8480-7C4F4230001E}" srcOrd="0" destOrd="0" parTransId="{82221F11-3AFA-094A-ADE1-893BDEC01AA6}" sibTransId="{6EDB2F89-B941-0E4A-98F4-DA56E1412AD5}"/>
    <dgm:cxn modelId="{020008A8-15FF-B64A-888F-8FC6DC9E2809}" type="presOf" srcId="{97DB600B-529F-4640-AA57-4C60AF4C7982}" destId="{AC205072-0966-9941-ABB0-902A8FA1715B}" srcOrd="0" destOrd="0" presId="urn:microsoft.com/office/officeart/2005/8/layout/arrow5"/>
    <dgm:cxn modelId="{8ACF1AC2-0CA3-7748-84C5-4EF2B622CCAF}" type="presOf" srcId="{2160178A-C93D-E643-8480-7C4F4230001E}" destId="{82C9A799-7477-C742-9A4E-FA86A2B19730}" srcOrd="0" destOrd="0" presId="urn:microsoft.com/office/officeart/2005/8/layout/arrow5"/>
    <dgm:cxn modelId="{B884E463-C68E-DB47-8E15-3031EE04F66A}" type="presParOf" srcId="{4DBBD41D-2E6E-E74E-8B46-80D0814A686B}" destId="{82C9A799-7477-C742-9A4E-FA86A2B19730}" srcOrd="0" destOrd="0" presId="urn:microsoft.com/office/officeart/2005/8/layout/arrow5"/>
    <dgm:cxn modelId="{8F7A559F-5F39-684E-8849-E8892386C38D}" type="presParOf" srcId="{4DBBD41D-2E6E-E74E-8B46-80D0814A686B}" destId="{AC205072-0966-9941-ABB0-902A8FA1715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1378AE-47EB-2B4D-9DE9-C2C51AF54608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F9B1172-3BE1-1E41-9C09-6BF004724229}">
      <dgm:prSet phldrT="[Texto]" custT="1"/>
      <dgm:spPr/>
      <dgm:t>
        <a:bodyPr/>
        <a:lstStyle/>
        <a:p>
          <a:r>
            <a:rPr lang="es-MX" sz="2000" dirty="0"/>
            <a:t>Metas</a:t>
          </a:r>
        </a:p>
      </dgm:t>
    </dgm:pt>
    <dgm:pt modelId="{968FEAF2-0AB1-974B-8D13-B851F0EA2C28}" type="parTrans" cxnId="{B0CD997E-82EE-CA4E-9DA3-6DC9A55F2AAD}">
      <dgm:prSet/>
      <dgm:spPr/>
      <dgm:t>
        <a:bodyPr/>
        <a:lstStyle/>
        <a:p>
          <a:endParaRPr lang="es-MX" sz="2800"/>
        </a:p>
      </dgm:t>
    </dgm:pt>
    <dgm:pt modelId="{5FB52DFB-D6A9-B445-B472-23082CDD5D8A}" type="sibTrans" cxnId="{B0CD997E-82EE-CA4E-9DA3-6DC9A55F2AAD}">
      <dgm:prSet/>
      <dgm:spPr/>
      <dgm:t>
        <a:bodyPr/>
        <a:lstStyle/>
        <a:p>
          <a:endParaRPr lang="es-MX" sz="2800"/>
        </a:p>
      </dgm:t>
    </dgm:pt>
    <dgm:pt modelId="{31A281EB-3CC9-E741-9956-D0D56124F086}">
      <dgm:prSet phldrT="[Texto]" custT="1"/>
      <dgm:spPr/>
      <dgm:t>
        <a:bodyPr/>
        <a:lstStyle/>
        <a:p>
          <a:r>
            <a:rPr lang="es-MX" sz="2000" dirty="0"/>
            <a:t>Planes</a:t>
          </a:r>
        </a:p>
      </dgm:t>
    </dgm:pt>
    <dgm:pt modelId="{CCDDF368-FC4B-1848-9C6C-E0F37B84D1CB}" type="parTrans" cxnId="{B0703C4B-81DE-234D-950B-6DFCAB8473F5}">
      <dgm:prSet/>
      <dgm:spPr/>
      <dgm:t>
        <a:bodyPr/>
        <a:lstStyle/>
        <a:p>
          <a:endParaRPr lang="es-MX" sz="2800"/>
        </a:p>
      </dgm:t>
    </dgm:pt>
    <dgm:pt modelId="{7507954F-8D56-3549-BC8F-B09003E88A63}" type="sibTrans" cxnId="{B0703C4B-81DE-234D-950B-6DFCAB8473F5}">
      <dgm:prSet/>
      <dgm:spPr/>
      <dgm:t>
        <a:bodyPr/>
        <a:lstStyle/>
        <a:p>
          <a:endParaRPr lang="es-MX" sz="2800"/>
        </a:p>
      </dgm:t>
    </dgm:pt>
    <dgm:pt modelId="{8A8EC3B2-1008-314F-9CE9-A74E29894661}">
      <dgm:prSet phldrT="[Texto]" custT="1"/>
      <dgm:spPr/>
      <dgm:t>
        <a:bodyPr/>
        <a:lstStyle/>
        <a:p>
          <a:r>
            <a:rPr lang="es-MX" sz="2000" dirty="0"/>
            <a:t>Autorregulación</a:t>
          </a:r>
        </a:p>
      </dgm:t>
    </dgm:pt>
    <dgm:pt modelId="{6C4518D4-2B7C-4741-BE72-A8DDF6CB2848}" type="parTrans" cxnId="{E1A1C4CD-F965-1748-9952-02776663CF64}">
      <dgm:prSet/>
      <dgm:spPr/>
      <dgm:t>
        <a:bodyPr/>
        <a:lstStyle/>
        <a:p>
          <a:endParaRPr lang="es-MX" sz="2800"/>
        </a:p>
      </dgm:t>
    </dgm:pt>
    <dgm:pt modelId="{E4844BB2-1506-CA43-8CAC-BE28F7F1DF57}" type="sibTrans" cxnId="{E1A1C4CD-F965-1748-9952-02776663CF64}">
      <dgm:prSet/>
      <dgm:spPr/>
      <dgm:t>
        <a:bodyPr/>
        <a:lstStyle/>
        <a:p>
          <a:endParaRPr lang="es-MX" sz="2800"/>
        </a:p>
      </dgm:t>
    </dgm:pt>
    <dgm:pt modelId="{616768BF-125B-B340-BC34-DBE4BF35AC04}" type="pres">
      <dgm:prSet presAssocID="{AA1378AE-47EB-2B4D-9DE9-C2C51AF5460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1ADF17A-F789-F441-95BF-C4F67536BA54}" type="pres">
      <dgm:prSet presAssocID="{7F9B1172-3BE1-1E41-9C09-6BF004724229}" presName="Accent1" presStyleCnt="0"/>
      <dgm:spPr/>
    </dgm:pt>
    <dgm:pt modelId="{FFE64F3B-9692-4A4D-B573-FB292E249ED8}" type="pres">
      <dgm:prSet presAssocID="{7F9B1172-3BE1-1E41-9C09-6BF004724229}" presName="Accent" presStyleLbl="node1" presStyleIdx="0" presStyleCnt="3"/>
      <dgm:spPr/>
    </dgm:pt>
    <dgm:pt modelId="{1D38F2D2-E01B-C743-8357-4B1E62496662}" type="pres">
      <dgm:prSet presAssocID="{7F9B1172-3BE1-1E41-9C09-6BF00472422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D5402CF-A4D3-E64C-A1B2-B138EF07F50D}" type="pres">
      <dgm:prSet presAssocID="{31A281EB-3CC9-E741-9956-D0D56124F086}" presName="Accent2" presStyleCnt="0"/>
      <dgm:spPr/>
    </dgm:pt>
    <dgm:pt modelId="{FB586597-2621-2043-8910-DE97BB663578}" type="pres">
      <dgm:prSet presAssocID="{31A281EB-3CC9-E741-9956-D0D56124F086}" presName="Accent" presStyleLbl="node1" presStyleIdx="1" presStyleCnt="3"/>
      <dgm:spPr/>
    </dgm:pt>
    <dgm:pt modelId="{C9A8677F-79D4-034B-BECF-EA130D665680}" type="pres">
      <dgm:prSet presAssocID="{31A281EB-3CC9-E741-9956-D0D56124F08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CE8D5DF2-D90A-164A-8DDB-90907D7B8CEB}" type="pres">
      <dgm:prSet presAssocID="{8A8EC3B2-1008-314F-9CE9-A74E29894661}" presName="Accent3" presStyleCnt="0"/>
      <dgm:spPr/>
    </dgm:pt>
    <dgm:pt modelId="{EF76FFEC-BA08-764E-BA8C-37D5F45EFBDA}" type="pres">
      <dgm:prSet presAssocID="{8A8EC3B2-1008-314F-9CE9-A74E29894661}" presName="Accent" presStyleLbl="node1" presStyleIdx="2" presStyleCnt="3"/>
      <dgm:spPr/>
    </dgm:pt>
    <dgm:pt modelId="{145B4D36-AD2B-774B-9841-2C8E231BD718}" type="pres">
      <dgm:prSet presAssocID="{8A8EC3B2-1008-314F-9CE9-A74E2989466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0703C4B-81DE-234D-950B-6DFCAB8473F5}" srcId="{AA1378AE-47EB-2B4D-9DE9-C2C51AF54608}" destId="{31A281EB-3CC9-E741-9956-D0D56124F086}" srcOrd="1" destOrd="0" parTransId="{CCDDF368-FC4B-1848-9C6C-E0F37B84D1CB}" sibTransId="{7507954F-8D56-3549-BC8F-B09003E88A63}"/>
    <dgm:cxn modelId="{6C520159-A093-AD43-9EE5-A46971C74ECD}" type="presOf" srcId="{AA1378AE-47EB-2B4D-9DE9-C2C51AF54608}" destId="{616768BF-125B-B340-BC34-DBE4BF35AC04}" srcOrd="0" destOrd="0" presId="urn:microsoft.com/office/officeart/2009/layout/CircleArrowProcess"/>
    <dgm:cxn modelId="{9950FF5D-5793-9545-9913-F1F48D86D3BA}" type="presOf" srcId="{31A281EB-3CC9-E741-9956-D0D56124F086}" destId="{C9A8677F-79D4-034B-BECF-EA130D665680}" srcOrd="0" destOrd="0" presId="urn:microsoft.com/office/officeart/2009/layout/CircleArrowProcess"/>
    <dgm:cxn modelId="{96A1A470-EE72-5A4B-B3BF-5681D4C3CE86}" type="presOf" srcId="{8A8EC3B2-1008-314F-9CE9-A74E29894661}" destId="{145B4D36-AD2B-774B-9841-2C8E231BD718}" srcOrd="0" destOrd="0" presId="urn:microsoft.com/office/officeart/2009/layout/CircleArrowProcess"/>
    <dgm:cxn modelId="{B0CD997E-82EE-CA4E-9DA3-6DC9A55F2AAD}" srcId="{AA1378AE-47EB-2B4D-9DE9-C2C51AF54608}" destId="{7F9B1172-3BE1-1E41-9C09-6BF004724229}" srcOrd="0" destOrd="0" parTransId="{968FEAF2-0AB1-974B-8D13-B851F0EA2C28}" sibTransId="{5FB52DFB-D6A9-B445-B472-23082CDD5D8A}"/>
    <dgm:cxn modelId="{E1A1C4CD-F965-1748-9952-02776663CF64}" srcId="{AA1378AE-47EB-2B4D-9DE9-C2C51AF54608}" destId="{8A8EC3B2-1008-314F-9CE9-A74E29894661}" srcOrd="2" destOrd="0" parTransId="{6C4518D4-2B7C-4741-BE72-A8DDF6CB2848}" sibTransId="{E4844BB2-1506-CA43-8CAC-BE28F7F1DF57}"/>
    <dgm:cxn modelId="{E2C7F0E2-38CE-164A-8A89-6D901D5AB9DB}" type="presOf" srcId="{7F9B1172-3BE1-1E41-9C09-6BF004724229}" destId="{1D38F2D2-E01B-C743-8357-4B1E62496662}" srcOrd="0" destOrd="0" presId="urn:microsoft.com/office/officeart/2009/layout/CircleArrowProcess"/>
    <dgm:cxn modelId="{45ACC477-FB1A-9A47-95DF-2625548FD23C}" type="presParOf" srcId="{616768BF-125B-B340-BC34-DBE4BF35AC04}" destId="{31ADF17A-F789-F441-95BF-C4F67536BA54}" srcOrd="0" destOrd="0" presId="urn:microsoft.com/office/officeart/2009/layout/CircleArrowProcess"/>
    <dgm:cxn modelId="{EC9FB171-DC60-1A49-9F3F-986DA66C0324}" type="presParOf" srcId="{31ADF17A-F789-F441-95BF-C4F67536BA54}" destId="{FFE64F3B-9692-4A4D-B573-FB292E249ED8}" srcOrd="0" destOrd="0" presId="urn:microsoft.com/office/officeart/2009/layout/CircleArrowProcess"/>
    <dgm:cxn modelId="{43DD9FE4-EA8C-AA46-B5A9-7B1E97D241C0}" type="presParOf" srcId="{616768BF-125B-B340-BC34-DBE4BF35AC04}" destId="{1D38F2D2-E01B-C743-8357-4B1E62496662}" srcOrd="1" destOrd="0" presId="urn:microsoft.com/office/officeart/2009/layout/CircleArrowProcess"/>
    <dgm:cxn modelId="{9E4AB200-B12E-B747-B660-9913A4658097}" type="presParOf" srcId="{616768BF-125B-B340-BC34-DBE4BF35AC04}" destId="{0D5402CF-A4D3-E64C-A1B2-B138EF07F50D}" srcOrd="2" destOrd="0" presId="urn:microsoft.com/office/officeart/2009/layout/CircleArrowProcess"/>
    <dgm:cxn modelId="{D100B42A-9CEC-DF45-A6AF-C8033DC02861}" type="presParOf" srcId="{0D5402CF-A4D3-E64C-A1B2-B138EF07F50D}" destId="{FB586597-2621-2043-8910-DE97BB663578}" srcOrd="0" destOrd="0" presId="urn:microsoft.com/office/officeart/2009/layout/CircleArrowProcess"/>
    <dgm:cxn modelId="{B2B4A979-F736-544A-B619-0B55D6999491}" type="presParOf" srcId="{616768BF-125B-B340-BC34-DBE4BF35AC04}" destId="{C9A8677F-79D4-034B-BECF-EA130D665680}" srcOrd="3" destOrd="0" presId="urn:microsoft.com/office/officeart/2009/layout/CircleArrowProcess"/>
    <dgm:cxn modelId="{100AEBF9-A74E-4E41-AC77-4ED91D99C630}" type="presParOf" srcId="{616768BF-125B-B340-BC34-DBE4BF35AC04}" destId="{CE8D5DF2-D90A-164A-8DDB-90907D7B8CEB}" srcOrd="4" destOrd="0" presId="urn:microsoft.com/office/officeart/2009/layout/CircleArrowProcess"/>
    <dgm:cxn modelId="{B900FDDA-C265-1B46-B6AC-52492FC5D3B6}" type="presParOf" srcId="{CE8D5DF2-D90A-164A-8DDB-90907D7B8CEB}" destId="{EF76FFEC-BA08-764E-BA8C-37D5F45EFBDA}" srcOrd="0" destOrd="0" presId="urn:microsoft.com/office/officeart/2009/layout/CircleArrowProcess"/>
    <dgm:cxn modelId="{ED69CD61-F53E-EB4B-8811-32B90C655F33}" type="presParOf" srcId="{616768BF-125B-B340-BC34-DBE4BF35AC04}" destId="{145B4D36-AD2B-774B-9841-2C8E231BD71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44803A-98FC-E64E-8D1D-B945F0FAEE2E}" type="doc">
      <dgm:prSet loTypeId="urn:microsoft.com/office/officeart/2005/8/layout/radial3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76F2D508-61FF-1848-9990-6029FAC2F719}">
      <dgm:prSet phldrT="[Texto]"/>
      <dgm:spPr/>
      <dgm:t>
        <a:bodyPr/>
        <a:lstStyle/>
        <a:p>
          <a:r>
            <a:rPr lang="es-MX" dirty="0"/>
            <a:t>SISTEMA COGNITIVO</a:t>
          </a:r>
        </a:p>
      </dgm:t>
    </dgm:pt>
    <dgm:pt modelId="{6C1DBF72-2291-1245-88AA-7A94C22B7B78}" type="parTrans" cxnId="{EF98CC82-8904-9F4B-B58C-E53AAD7A03B0}">
      <dgm:prSet/>
      <dgm:spPr/>
      <dgm:t>
        <a:bodyPr/>
        <a:lstStyle/>
        <a:p>
          <a:endParaRPr lang="es-MX"/>
        </a:p>
      </dgm:t>
    </dgm:pt>
    <dgm:pt modelId="{97F0FA1E-774B-D047-A8B8-4AAAE7142041}" type="sibTrans" cxnId="{EF98CC82-8904-9F4B-B58C-E53AAD7A03B0}">
      <dgm:prSet/>
      <dgm:spPr/>
      <dgm:t>
        <a:bodyPr/>
        <a:lstStyle/>
        <a:p>
          <a:endParaRPr lang="es-MX"/>
        </a:p>
      </dgm:t>
    </dgm:pt>
    <dgm:pt modelId="{08857B9D-8540-2049-A8E3-BD86BF647322}">
      <dgm:prSet phldrT="[Texto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CL" b="0" i="0" u="none" dirty="0"/>
            <a:t>Percepción</a:t>
          </a:r>
          <a:endParaRPr lang="es-MX" dirty="0"/>
        </a:p>
      </dgm:t>
    </dgm:pt>
    <dgm:pt modelId="{EC4740E7-96A8-CF42-950E-704CE90A93EB}" type="parTrans" cxnId="{158F16F1-F689-5441-A39F-92A89D6F6BB7}">
      <dgm:prSet/>
      <dgm:spPr/>
      <dgm:t>
        <a:bodyPr/>
        <a:lstStyle/>
        <a:p>
          <a:endParaRPr lang="es-MX"/>
        </a:p>
      </dgm:t>
    </dgm:pt>
    <dgm:pt modelId="{70B2F500-F8A1-604B-A775-059D5D7F8FE3}" type="sibTrans" cxnId="{158F16F1-F689-5441-A39F-92A89D6F6BB7}">
      <dgm:prSet/>
      <dgm:spPr/>
      <dgm:t>
        <a:bodyPr/>
        <a:lstStyle/>
        <a:p>
          <a:endParaRPr lang="es-MX"/>
        </a:p>
      </dgm:t>
    </dgm:pt>
    <dgm:pt modelId="{27BE3E2D-ABDE-0B4D-A137-CB3F06332525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CL" b="0" i="0" u="none" dirty="0"/>
            <a:t>Atención</a:t>
          </a:r>
          <a:endParaRPr lang="es-MX" dirty="0"/>
        </a:p>
      </dgm:t>
    </dgm:pt>
    <dgm:pt modelId="{33E65C92-ABC8-A546-8C20-D772876D60B7}" type="parTrans" cxnId="{E8612273-62D5-7445-A24E-2A17F43507E7}">
      <dgm:prSet/>
      <dgm:spPr/>
      <dgm:t>
        <a:bodyPr/>
        <a:lstStyle/>
        <a:p>
          <a:endParaRPr lang="es-MX"/>
        </a:p>
      </dgm:t>
    </dgm:pt>
    <dgm:pt modelId="{F1D352F7-3536-0646-A7ED-F4D5FC4B2B0B}" type="sibTrans" cxnId="{E8612273-62D5-7445-A24E-2A17F43507E7}">
      <dgm:prSet/>
      <dgm:spPr/>
      <dgm:t>
        <a:bodyPr/>
        <a:lstStyle/>
        <a:p>
          <a:endParaRPr lang="es-MX"/>
        </a:p>
      </dgm:t>
    </dgm:pt>
    <dgm:pt modelId="{A0F958EC-9B76-564B-A4AE-4E67754295CF}">
      <dgm:prSet phldrT="[Texto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MX" dirty="0"/>
            <a:t>Memoria</a:t>
          </a:r>
        </a:p>
      </dgm:t>
    </dgm:pt>
    <dgm:pt modelId="{57E2C369-0C19-B74F-965C-09FAEAD8854A}" type="parTrans" cxnId="{1D34875A-26CA-CB4E-A1BB-7E6949DEFC95}">
      <dgm:prSet/>
      <dgm:spPr/>
      <dgm:t>
        <a:bodyPr/>
        <a:lstStyle/>
        <a:p>
          <a:endParaRPr lang="es-MX"/>
        </a:p>
      </dgm:t>
    </dgm:pt>
    <dgm:pt modelId="{D5DE591D-52EC-E641-A0D1-F7B2395D0EC6}" type="sibTrans" cxnId="{1D34875A-26CA-CB4E-A1BB-7E6949DEFC95}">
      <dgm:prSet/>
      <dgm:spPr/>
      <dgm:t>
        <a:bodyPr/>
        <a:lstStyle/>
        <a:p>
          <a:endParaRPr lang="es-MX"/>
        </a:p>
      </dgm:t>
    </dgm:pt>
    <dgm:pt modelId="{9EF81363-4D02-FC45-8F40-F0F9B1ED9704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MX" dirty="0"/>
            <a:t>Pensamiento</a:t>
          </a:r>
        </a:p>
      </dgm:t>
    </dgm:pt>
    <dgm:pt modelId="{3AAC8769-8F84-324D-AECE-BB3182F990A4}" type="parTrans" cxnId="{2E5C367B-F629-C944-8F0D-A2F803B27F42}">
      <dgm:prSet/>
      <dgm:spPr/>
      <dgm:t>
        <a:bodyPr/>
        <a:lstStyle/>
        <a:p>
          <a:endParaRPr lang="es-MX"/>
        </a:p>
      </dgm:t>
    </dgm:pt>
    <dgm:pt modelId="{55C6D529-FAA4-7242-97E5-618E41B2AF62}" type="sibTrans" cxnId="{2E5C367B-F629-C944-8F0D-A2F803B27F42}">
      <dgm:prSet/>
      <dgm:spPr/>
      <dgm:t>
        <a:bodyPr/>
        <a:lstStyle/>
        <a:p>
          <a:endParaRPr lang="es-MX"/>
        </a:p>
      </dgm:t>
    </dgm:pt>
    <dgm:pt modelId="{EA5F6246-E3B6-B842-83BB-40D1627904EF}">
      <dgm:prSet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es-MX" dirty="0"/>
            <a:t>Lenguaje</a:t>
          </a:r>
        </a:p>
      </dgm:t>
    </dgm:pt>
    <dgm:pt modelId="{9BFF84D8-4080-1C4D-AC82-C5248CD43AB0}" type="parTrans" cxnId="{10A6867F-70EC-5A49-B905-356CF95534CD}">
      <dgm:prSet/>
      <dgm:spPr/>
      <dgm:t>
        <a:bodyPr/>
        <a:lstStyle/>
        <a:p>
          <a:endParaRPr lang="es-MX"/>
        </a:p>
      </dgm:t>
    </dgm:pt>
    <dgm:pt modelId="{0BD43ACE-0928-A34F-9B60-131101D700BC}" type="sibTrans" cxnId="{10A6867F-70EC-5A49-B905-356CF95534CD}">
      <dgm:prSet/>
      <dgm:spPr/>
      <dgm:t>
        <a:bodyPr/>
        <a:lstStyle/>
        <a:p>
          <a:endParaRPr lang="es-MX"/>
        </a:p>
      </dgm:t>
    </dgm:pt>
    <dgm:pt modelId="{92B13688-47F6-314B-83E5-27798162147C}" type="pres">
      <dgm:prSet presAssocID="{F244803A-98FC-E64E-8D1D-B945F0FAEE2E}" presName="composite" presStyleCnt="0">
        <dgm:presLayoutVars>
          <dgm:chMax val="1"/>
          <dgm:dir/>
          <dgm:resizeHandles val="exact"/>
        </dgm:presLayoutVars>
      </dgm:prSet>
      <dgm:spPr/>
    </dgm:pt>
    <dgm:pt modelId="{B0E8B3B6-12B3-F04F-8452-CDE2B060E82B}" type="pres">
      <dgm:prSet presAssocID="{F244803A-98FC-E64E-8D1D-B945F0FAEE2E}" presName="radial" presStyleCnt="0">
        <dgm:presLayoutVars>
          <dgm:animLvl val="ctr"/>
        </dgm:presLayoutVars>
      </dgm:prSet>
      <dgm:spPr/>
    </dgm:pt>
    <dgm:pt modelId="{F3E59571-9A47-7E4F-A9BD-20D0841B8B52}" type="pres">
      <dgm:prSet presAssocID="{76F2D508-61FF-1848-9990-6029FAC2F719}" presName="centerShape" presStyleLbl="vennNode1" presStyleIdx="0" presStyleCnt="6"/>
      <dgm:spPr/>
    </dgm:pt>
    <dgm:pt modelId="{34579AE9-F57A-2644-9501-638546AE78A4}" type="pres">
      <dgm:prSet presAssocID="{08857B9D-8540-2049-A8E3-BD86BF647322}" presName="node" presStyleLbl="vennNode1" presStyleIdx="1" presStyleCnt="6">
        <dgm:presLayoutVars>
          <dgm:bulletEnabled val="1"/>
        </dgm:presLayoutVars>
      </dgm:prSet>
      <dgm:spPr/>
    </dgm:pt>
    <dgm:pt modelId="{2BBB9211-5DC5-E04F-AA8C-77E116C0D02F}" type="pres">
      <dgm:prSet presAssocID="{27BE3E2D-ABDE-0B4D-A137-CB3F06332525}" presName="node" presStyleLbl="vennNode1" presStyleIdx="2" presStyleCnt="6">
        <dgm:presLayoutVars>
          <dgm:bulletEnabled val="1"/>
        </dgm:presLayoutVars>
      </dgm:prSet>
      <dgm:spPr/>
    </dgm:pt>
    <dgm:pt modelId="{BF55C16F-0B12-C447-9625-B1C6DC0C8838}" type="pres">
      <dgm:prSet presAssocID="{EA5F6246-E3B6-B842-83BB-40D1627904EF}" presName="node" presStyleLbl="vennNode1" presStyleIdx="3" presStyleCnt="6">
        <dgm:presLayoutVars>
          <dgm:bulletEnabled val="1"/>
        </dgm:presLayoutVars>
      </dgm:prSet>
      <dgm:spPr/>
    </dgm:pt>
    <dgm:pt modelId="{15A8164E-D134-4E49-869A-C136E8DA776F}" type="pres">
      <dgm:prSet presAssocID="{A0F958EC-9B76-564B-A4AE-4E67754295CF}" presName="node" presStyleLbl="vennNode1" presStyleIdx="4" presStyleCnt="6">
        <dgm:presLayoutVars>
          <dgm:bulletEnabled val="1"/>
        </dgm:presLayoutVars>
      </dgm:prSet>
      <dgm:spPr/>
    </dgm:pt>
    <dgm:pt modelId="{BF5DD99F-F4BF-5044-81C9-E13EBF6F949E}" type="pres">
      <dgm:prSet presAssocID="{9EF81363-4D02-FC45-8F40-F0F9B1ED9704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DB55C06-9C87-F041-B271-26E5F6427E5E}" type="presOf" srcId="{EA5F6246-E3B6-B842-83BB-40D1627904EF}" destId="{BF55C16F-0B12-C447-9625-B1C6DC0C8838}" srcOrd="0" destOrd="0" presId="urn:microsoft.com/office/officeart/2005/8/layout/radial3"/>
    <dgm:cxn modelId="{2B3D623F-2CF3-3D45-9A4A-2EEC5EE846BB}" type="presOf" srcId="{F244803A-98FC-E64E-8D1D-B945F0FAEE2E}" destId="{92B13688-47F6-314B-83E5-27798162147C}" srcOrd="0" destOrd="0" presId="urn:microsoft.com/office/officeart/2005/8/layout/radial3"/>
    <dgm:cxn modelId="{5134B740-3C51-4B48-A940-F54DBE6A7B36}" type="presOf" srcId="{76F2D508-61FF-1848-9990-6029FAC2F719}" destId="{F3E59571-9A47-7E4F-A9BD-20D0841B8B52}" srcOrd="0" destOrd="0" presId="urn:microsoft.com/office/officeart/2005/8/layout/radial3"/>
    <dgm:cxn modelId="{1D34875A-26CA-CB4E-A1BB-7E6949DEFC95}" srcId="{76F2D508-61FF-1848-9990-6029FAC2F719}" destId="{A0F958EC-9B76-564B-A4AE-4E67754295CF}" srcOrd="3" destOrd="0" parTransId="{57E2C369-0C19-B74F-965C-09FAEAD8854A}" sibTransId="{D5DE591D-52EC-E641-A0D1-F7B2395D0EC6}"/>
    <dgm:cxn modelId="{0FF78D60-7ABC-3E42-82D2-721076F26576}" type="presOf" srcId="{08857B9D-8540-2049-A8E3-BD86BF647322}" destId="{34579AE9-F57A-2644-9501-638546AE78A4}" srcOrd="0" destOrd="0" presId="urn:microsoft.com/office/officeart/2005/8/layout/radial3"/>
    <dgm:cxn modelId="{E8612273-62D5-7445-A24E-2A17F43507E7}" srcId="{76F2D508-61FF-1848-9990-6029FAC2F719}" destId="{27BE3E2D-ABDE-0B4D-A137-CB3F06332525}" srcOrd="1" destOrd="0" parTransId="{33E65C92-ABC8-A546-8C20-D772876D60B7}" sibTransId="{F1D352F7-3536-0646-A7ED-F4D5FC4B2B0B}"/>
    <dgm:cxn modelId="{2E5C367B-F629-C944-8F0D-A2F803B27F42}" srcId="{76F2D508-61FF-1848-9990-6029FAC2F719}" destId="{9EF81363-4D02-FC45-8F40-F0F9B1ED9704}" srcOrd="4" destOrd="0" parTransId="{3AAC8769-8F84-324D-AECE-BB3182F990A4}" sibTransId="{55C6D529-FAA4-7242-97E5-618E41B2AF62}"/>
    <dgm:cxn modelId="{10A6867F-70EC-5A49-B905-356CF95534CD}" srcId="{76F2D508-61FF-1848-9990-6029FAC2F719}" destId="{EA5F6246-E3B6-B842-83BB-40D1627904EF}" srcOrd="2" destOrd="0" parTransId="{9BFF84D8-4080-1C4D-AC82-C5248CD43AB0}" sibTransId="{0BD43ACE-0928-A34F-9B60-131101D700BC}"/>
    <dgm:cxn modelId="{EF98CC82-8904-9F4B-B58C-E53AAD7A03B0}" srcId="{F244803A-98FC-E64E-8D1D-B945F0FAEE2E}" destId="{76F2D508-61FF-1848-9990-6029FAC2F719}" srcOrd="0" destOrd="0" parTransId="{6C1DBF72-2291-1245-88AA-7A94C22B7B78}" sibTransId="{97F0FA1E-774B-D047-A8B8-4AAAE7142041}"/>
    <dgm:cxn modelId="{C43AC68B-588D-8C47-BA15-7BC5C64E984F}" type="presOf" srcId="{9EF81363-4D02-FC45-8F40-F0F9B1ED9704}" destId="{BF5DD99F-F4BF-5044-81C9-E13EBF6F949E}" srcOrd="0" destOrd="0" presId="urn:microsoft.com/office/officeart/2005/8/layout/radial3"/>
    <dgm:cxn modelId="{5505F6CF-A335-9549-A505-F2D3C9F344A0}" type="presOf" srcId="{27BE3E2D-ABDE-0B4D-A137-CB3F06332525}" destId="{2BBB9211-5DC5-E04F-AA8C-77E116C0D02F}" srcOrd="0" destOrd="0" presId="urn:microsoft.com/office/officeart/2005/8/layout/radial3"/>
    <dgm:cxn modelId="{158F16F1-F689-5441-A39F-92A89D6F6BB7}" srcId="{76F2D508-61FF-1848-9990-6029FAC2F719}" destId="{08857B9D-8540-2049-A8E3-BD86BF647322}" srcOrd="0" destOrd="0" parTransId="{EC4740E7-96A8-CF42-950E-704CE90A93EB}" sibTransId="{70B2F500-F8A1-604B-A775-059D5D7F8FE3}"/>
    <dgm:cxn modelId="{9C4A6EF8-D298-A94C-B642-9FB102B2B814}" type="presOf" srcId="{A0F958EC-9B76-564B-A4AE-4E67754295CF}" destId="{15A8164E-D134-4E49-869A-C136E8DA776F}" srcOrd="0" destOrd="0" presId="urn:microsoft.com/office/officeart/2005/8/layout/radial3"/>
    <dgm:cxn modelId="{57916D7E-F065-1D45-9B9B-772C124412C4}" type="presParOf" srcId="{92B13688-47F6-314B-83E5-27798162147C}" destId="{B0E8B3B6-12B3-F04F-8452-CDE2B060E82B}" srcOrd="0" destOrd="0" presId="urn:microsoft.com/office/officeart/2005/8/layout/radial3"/>
    <dgm:cxn modelId="{C0A56881-B43C-7346-9E28-96F1448107B1}" type="presParOf" srcId="{B0E8B3B6-12B3-F04F-8452-CDE2B060E82B}" destId="{F3E59571-9A47-7E4F-A9BD-20D0841B8B52}" srcOrd="0" destOrd="0" presId="urn:microsoft.com/office/officeart/2005/8/layout/radial3"/>
    <dgm:cxn modelId="{5F6F6360-A109-AE42-972C-3F324F215F51}" type="presParOf" srcId="{B0E8B3B6-12B3-F04F-8452-CDE2B060E82B}" destId="{34579AE9-F57A-2644-9501-638546AE78A4}" srcOrd="1" destOrd="0" presId="urn:microsoft.com/office/officeart/2005/8/layout/radial3"/>
    <dgm:cxn modelId="{FAC9BAB5-08F3-0D41-BFF7-E5ADB50A02AE}" type="presParOf" srcId="{B0E8B3B6-12B3-F04F-8452-CDE2B060E82B}" destId="{2BBB9211-5DC5-E04F-AA8C-77E116C0D02F}" srcOrd="2" destOrd="0" presId="urn:microsoft.com/office/officeart/2005/8/layout/radial3"/>
    <dgm:cxn modelId="{3E065459-DE63-6748-B174-2E0AB7126639}" type="presParOf" srcId="{B0E8B3B6-12B3-F04F-8452-CDE2B060E82B}" destId="{BF55C16F-0B12-C447-9625-B1C6DC0C8838}" srcOrd="3" destOrd="0" presId="urn:microsoft.com/office/officeart/2005/8/layout/radial3"/>
    <dgm:cxn modelId="{66ED4D83-EF9B-664E-A459-FB1DBAEBFAA7}" type="presParOf" srcId="{B0E8B3B6-12B3-F04F-8452-CDE2B060E82B}" destId="{15A8164E-D134-4E49-869A-C136E8DA776F}" srcOrd="4" destOrd="0" presId="urn:microsoft.com/office/officeart/2005/8/layout/radial3"/>
    <dgm:cxn modelId="{9F696EA0-6F64-DC46-8958-A1F529A9079A}" type="presParOf" srcId="{B0E8B3B6-12B3-F04F-8452-CDE2B060E82B}" destId="{BF5DD99F-F4BF-5044-81C9-E13EBF6F949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71B34E-70BC-824C-BBA1-0ABAAC914A07}" type="doc">
      <dgm:prSet loTypeId="urn:microsoft.com/office/officeart/2005/8/layout/cycle6" loCatId="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149484F-701A-1743-9B47-DADF92CB4B11}">
      <dgm:prSet phldrT="[Texto]"/>
      <dgm:spPr/>
      <dgm:t>
        <a:bodyPr/>
        <a:lstStyle/>
        <a:p>
          <a:r>
            <a:rPr lang="es-MX" dirty="0"/>
            <a:t>La Planificación</a:t>
          </a:r>
        </a:p>
      </dgm:t>
    </dgm:pt>
    <dgm:pt modelId="{5ED2F1AC-FDEA-4940-A4D2-118F1AF511FC}" type="parTrans" cxnId="{9134A039-3DFA-9B4A-9313-5955CA4183E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0055D76-9098-6748-8373-759A97620ABD}" type="sibTrans" cxnId="{9134A039-3DFA-9B4A-9313-5955CA4183E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0A3A2FB-315A-3645-B2E7-0A4C309CC27E}">
      <dgm:prSet phldrT="[Texto]"/>
      <dgm:spPr/>
      <dgm:t>
        <a:bodyPr/>
        <a:lstStyle/>
        <a:p>
          <a:r>
            <a:rPr lang="es-MX" dirty="0"/>
            <a:t>La Fluidez Verbal</a:t>
          </a:r>
        </a:p>
      </dgm:t>
    </dgm:pt>
    <dgm:pt modelId="{7593C252-6FAC-EB42-B6DE-F2648CDE8A47}" type="parTrans" cxnId="{CAE91BEF-D311-4441-A0A7-F1CBA01F6AA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3B83FDD-26FB-1340-81A1-4A74DB5ADC4A}" type="sibTrans" cxnId="{CAE91BEF-D311-4441-A0A7-F1CBA01F6AA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6D765CA-549F-9D41-A680-DFAE9ED6D308}">
      <dgm:prSet phldrT="[Texto]"/>
      <dgm:spPr/>
      <dgm:t>
        <a:bodyPr/>
        <a:lstStyle/>
        <a:p>
          <a:r>
            <a:rPr lang="es-MX" dirty="0"/>
            <a:t>Memoria de trabajo</a:t>
          </a:r>
        </a:p>
      </dgm:t>
    </dgm:pt>
    <dgm:pt modelId="{6144CDA8-BCA6-C843-AF29-2CCB3112E036}" type="parTrans" cxnId="{70F262A2-C535-BB4D-BC7A-A8282052955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6BF66B7-9681-E04D-A656-50A36A40A252}" type="sibTrans" cxnId="{70F262A2-C535-BB4D-BC7A-A8282052955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B04FCA3-E76F-A84E-9AB5-D4D12B980457}">
      <dgm:prSet/>
      <dgm:spPr/>
      <dgm:t>
        <a:bodyPr/>
        <a:lstStyle/>
        <a:p>
          <a:r>
            <a:rPr lang="es-MX" dirty="0"/>
            <a:t>La Atención</a:t>
          </a:r>
        </a:p>
      </dgm:t>
    </dgm:pt>
    <dgm:pt modelId="{FDF2AE10-D71E-3148-970B-72E94648AD89}" type="parTrans" cxnId="{AC4F91E5-3645-8A44-B0D3-F4550380225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61001CC-9152-6645-9152-BA6130EBF442}" type="sibTrans" cxnId="{AC4F91E5-3645-8A44-B0D3-F4550380225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CF78F51-70FF-DD49-80EE-27E1D59874ED}">
      <dgm:prSet/>
      <dgm:spPr/>
      <dgm:t>
        <a:bodyPr/>
        <a:lstStyle/>
        <a:p>
          <a:r>
            <a:rPr lang="es-MX" dirty="0"/>
            <a:t>Flexibilidad cognitiva</a:t>
          </a:r>
        </a:p>
      </dgm:t>
    </dgm:pt>
    <dgm:pt modelId="{16116319-4D08-A44A-BEA9-91D85E0BD130}" type="parTrans" cxnId="{E163F4E1-3193-DF48-AC78-916CD6BA875D}">
      <dgm:prSet/>
      <dgm:spPr/>
      <dgm:t>
        <a:bodyPr/>
        <a:lstStyle/>
        <a:p>
          <a:endParaRPr lang="es-MX"/>
        </a:p>
      </dgm:t>
    </dgm:pt>
    <dgm:pt modelId="{F18C1BCF-824F-1849-ACD1-E144311C15F8}" type="sibTrans" cxnId="{E163F4E1-3193-DF48-AC78-916CD6BA875D}">
      <dgm:prSet/>
      <dgm:spPr/>
      <dgm:t>
        <a:bodyPr/>
        <a:lstStyle/>
        <a:p>
          <a:endParaRPr lang="es-MX"/>
        </a:p>
      </dgm:t>
    </dgm:pt>
    <dgm:pt modelId="{0A57D951-4839-624D-B389-D496661C73CC}">
      <dgm:prSet/>
      <dgm:spPr/>
      <dgm:t>
        <a:bodyPr/>
        <a:lstStyle/>
        <a:p>
          <a:r>
            <a:rPr lang="es-MX"/>
            <a:t>La inhibición</a:t>
          </a:r>
          <a:endParaRPr lang="es-MX" dirty="0"/>
        </a:p>
      </dgm:t>
    </dgm:pt>
    <dgm:pt modelId="{53B7163D-E9F3-464A-8FC5-B60E737B536F}" type="parTrans" cxnId="{4B972E4E-FD25-1D44-AC48-117ED39FFB86}">
      <dgm:prSet/>
      <dgm:spPr/>
      <dgm:t>
        <a:bodyPr/>
        <a:lstStyle/>
        <a:p>
          <a:endParaRPr lang="es-MX"/>
        </a:p>
      </dgm:t>
    </dgm:pt>
    <dgm:pt modelId="{5EEE7D05-513A-3246-9887-13D9AFA8D44F}" type="sibTrans" cxnId="{4B972E4E-FD25-1D44-AC48-117ED39FFB86}">
      <dgm:prSet/>
      <dgm:spPr/>
      <dgm:t>
        <a:bodyPr/>
        <a:lstStyle/>
        <a:p>
          <a:endParaRPr lang="es-MX"/>
        </a:p>
      </dgm:t>
    </dgm:pt>
    <dgm:pt modelId="{0D4CB4EF-209D-4548-B1A4-2A8E2626B7BE}" type="pres">
      <dgm:prSet presAssocID="{E171B34E-70BC-824C-BBA1-0ABAAC914A07}" presName="cycle" presStyleCnt="0">
        <dgm:presLayoutVars>
          <dgm:dir/>
          <dgm:resizeHandles val="exact"/>
        </dgm:presLayoutVars>
      </dgm:prSet>
      <dgm:spPr/>
    </dgm:pt>
    <dgm:pt modelId="{DBCAA5D5-1D27-3A47-8FE8-384033AA683A}" type="pres">
      <dgm:prSet presAssocID="{F149484F-701A-1743-9B47-DADF92CB4B11}" presName="node" presStyleLbl="node1" presStyleIdx="0" presStyleCnt="6">
        <dgm:presLayoutVars>
          <dgm:bulletEnabled val="1"/>
        </dgm:presLayoutVars>
      </dgm:prSet>
      <dgm:spPr/>
    </dgm:pt>
    <dgm:pt modelId="{6660A27F-7B60-B845-9C1E-5A25AB26B6BB}" type="pres">
      <dgm:prSet presAssocID="{F149484F-701A-1743-9B47-DADF92CB4B11}" presName="spNode" presStyleCnt="0"/>
      <dgm:spPr/>
    </dgm:pt>
    <dgm:pt modelId="{6711E231-277F-434F-92E5-2B268CCA1298}" type="pres">
      <dgm:prSet presAssocID="{00055D76-9098-6748-8373-759A97620ABD}" presName="sibTrans" presStyleLbl="sibTrans1D1" presStyleIdx="0" presStyleCnt="6"/>
      <dgm:spPr/>
    </dgm:pt>
    <dgm:pt modelId="{A17E460E-F9AB-3547-89BD-C9AC6C3FD899}" type="pres">
      <dgm:prSet presAssocID="{FCF78F51-70FF-DD49-80EE-27E1D59874ED}" presName="node" presStyleLbl="node1" presStyleIdx="1" presStyleCnt="6">
        <dgm:presLayoutVars>
          <dgm:bulletEnabled val="1"/>
        </dgm:presLayoutVars>
      </dgm:prSet>
      <dgm:spPr/>
    </dgm:pt>
    <dgm:pt modelId="{CF6F9533-B6FA-8843-A1B8-83371F688901}" type="pres">
      <dgm:prSet presAssocID="{FCF78F51-70FF-DD49-80EE-27E1D59874ED}" presName="spNode" presStyleCnt="0"/>
      <dgm:spPr/>
    </dgm:pt>
    <dgm:pt modelId="{A46C4514-313D-1E4E-B4E8-B1114A8008A0}" type="pres">
      <dgm:prSet presAssocID="{F18C1BCF-824F-1849-ACD1-E144311C15F8}" presName="sibTrans" presStyleLbl="sibTrans1D1" presStyleIdx="1" presStyleCnt="6"/>
      <dgm:spPr/>
    </dgm:pt>
    <dgm:pt modelId="{BC29A9FA-46E0-0948-859F-91AE9A7FE064}" type="pres">
      <dgm:prSet presAssocID="{7B04FCA3-E76F-A84E-9AB5-D4D12B980457}" presName="node" presStyleLbl="node1" presStyleIdx="2" presStyleCnt="6">
        <dgm:presLayoutVars>
          <dgm:bulletEnabled val="1"/>
        </dgm:presLayoutVars>
      </dgm:prSet>
      <dgm:spPr/>
    </dgm:pt>
    <dgm:pt modelId="{9D4DEBD3-5F23-344C-86B5-C54759C8E608}" type="pres">
      <dgm:prSet presAssocID="{7B04FCA3-E76F-A84E-9AB5-D4D12B980457}" presName="spNode" presStyleCnt="0"/>
      <dgm:spPr/>
    </dgm:pt>
    <dgm:pt modelId="{67DDE9FD-5212-D74A-8F00-F9CE4CA46DB8}" type="pres">
      <dgm:prSet presAssocID="{D61001CC-9152-6645-9152-BA6130EBF442}" presName="sibTrans" presStyleLbl="sibTrans1D1" presStyleIdx="2" presStyleCnt="6"/>
      <dgm:spPr/>
    </dgm:pt>
    <dgm:pt modelId="{300E1D64-B47D-A541-9D9A-C3C40C2251C3}" type="pres">
      <dgm:prSet presAssocID="{B0A3A2FB-315A-3645-B2E7-0A4C309CC27E}" presName="node" presStyleLbl="node1" presStyleIdx="3" presStyleCnt="6">
        <dgm:presLayoutVars>
          <dgm:bulletEnabled val="1"/>
        </dgm:presLayoutVars>
      </dgm:prSet>
      <dgm:spPr/>
    </dgm:pt>
    <dgm:pt modelId="{E1A88821-D291-5540-BF2B-CA412B536D90}" type="pres">
      <dgm:prSet presAssocID="{B0A3A2FB-315A-3645-B2E7-0A4C309CC27E}" presName="spNode" presStyleCnt="0"/>
      <dgm:spPr/>
    </dgm:pt>
    <dgm:pt modelId="{D055FFE3-8BA5-CD46-859E-DEA9570281D4}" type="pres">
      <dgm:prSet presAssocID="{73B83FDD-26FB-1340-81A1-4A74DB5ADC4A}" presName="sibTrans" presStyleLbl="sibTrans1D1" presStyleIdx="3" presStyleCnt="6"/>
      <dgm:spPr/>
    </dgm:pt>
    <dgm:pt modelId="{6CD82A2A-78D2-4C44-A372-41385352618C}" type="pres">
      <dgm:prSet presAssocID="{F6D765CA-549F-9D41-A680-DFAE9ED6D308}" presName="node" presStyleLbl="node1" presStyleIdx="4" presStyleCnt="6">
        <dgm:presLayoutVars>
          <dgm:bulletEnabled val="1"/>
        </dgm:presLayoutVars>
      </dgm:prSet>
      <dgm:spPr/>
    </dgm:pt>
    <dgm:pt modelId="{E6DFD78D-98EC-A247-964D-EBEB8A8746E9}" type="pres">
      <dgm:prSet presAssocID="{F6D765CA-549F-9D41-A680-DFAE9ED6D308}" presName="spNode" presStyleCnt="0"/>
      <dgm:spPr/>
    </dgm:pt>
    <dgm:pt modelId="{4E379F14-B18C-CF4B-AF47-2B553174019B}" type="pres">
      <dgm:prSet presAssocID="{F6BF66B7-9681-E04D-A656-50A36A40A252}" presName="sibTrans" presStyleLbl="sibTrans1D1" presStyleIdx="4" presStyleCnt="6"/>
      <dgm:spPr/>
    </dgm:pt>
    <dgm:pt modelId="{4244AD2C-0B44-894B-9549-E1A7551865F5}" type="pres">
      <dgm:prSet presAssocID="{0A57D951-4839-624D-B389-D496661C73CC}" presName="node" presStyleLbl="node1" presStyleIdx="5" presStyleCnt="6">
        <dgm:presLayoutVars>
          <dgm:bulletEnabled val="1"/>
        </dgm:presLayoutVars>
      </dgm:prSet>
      <dgm:spPr/>
    </dgm:pt>
    <dgm:pt modelId="{448CA64A-A295-434A-A734-AD684CC474DA}" type="pres">
      <dgm:prSet presAssocID="{0A57D951-4839-624D-B389-D496661C73CC}" presName="spNode" presStyleCnt="0"/>
      <dgm:spPr/>
    </dgm:pt>
    <dgm:pt modelId="{A555C765-FF49-0949-9262-7FC3E9DC6DE4}" type="pres">
      <dgm:prSet presAssocID="{5EEE7D05-513A-3246-9887-13D9AFA8D44F}" presName="sibTrans" presStyleLbl="sibTrans1D1" presStyleIdx="5" presStyleCnt="6"/>
      <dgm:spPr/>
    </dgm:pt>
  </dgm:ptLst>
  <dgm:cxnLst>
    <dgm:cxn modelId="{8466D50C-189D-6A40-BB78-52D0CCD3CDD0}" type="presOf" srcId="{FCF78F51-70FF-DD49-80EE-27E1D59874ED}" destId="{A17E460E-F9AB-3547-89BD-C9AC6C3FD899}" srcOrd="0" destOrd="0" presId="urn:microsoft.com/office/officeart/2005/8/layout/cycle6"/>
    <dgm:cxn modelId="{ED34E91E-2172-1F41-B02D-9946F87A9C3C}" type="presOf" srcId="{73B83FDD-26FB-1340-81A1-4A74DB5ADC4A}" destId="{D055FFE3-8BA5-CD46-859E-DEA9570281D4}" srcOrd="0" destOrd="0" presId="urn:microsoft.com/office/officeart/2005/8/layout/cycle6"/>
    <dgm:cxn modelId="{9134A039-3DFA-9B4A-9313-5955CA4183E4}" srcId="{E171B34E-70BC-824C-BBA1-0ABAAC914A07}" destId="{F149484F-701A-1743-9B47-DADF92CB4B11}" srcOrd="0" destOrd="0" parTransId="{5ED2F1AC-FDEA-4940-A4D2-118F1AF511FC}" sibTransId="{00055D76-9098-6748-8373-759A97620ABD}"/>
    <dgm:cxn modelId="{0CF6573F-18E9-D44D-9316-9B1AB2160F65}" type="presOf" srcId="{5EEE7D05-513A-3246-9887-13D9AFA8D44F}" destId="{A555C765-FF49-0949-9262-7FC3E9DC6DE4}" srcOrd="0" destOrd="0" presId="urn:microsoft.com/office/officeart/2005/8/layout/cycle6"/>
    <dgm:cxn modelId="{4B972E4E-FD25-1D44-AC48-117ED39FFB86}" srcId="{E171B34E-70BC-824C-BBA1-0ABAAC914A07}" destId="{0A57D951-4839-624D-B389-D496661C73CC}" srcOrd="5" destOrd="0" parTransId="{53B7163D-E9F3-464A-8FC5-B60E737B536F}" sibTransId="{5EEE7D05-513A-3246-9887-13D9AFA8D44F}"/>
    <dgm:cxn modelId="{206F3A4E-142E-C446-AB64-41A1FBDF4FFD}" type="presOf" srcId="{F6D765CA-549F-9D41-A680-DFAE9ED6D308}" destId="{6CD82A2A-78D2-4C44-A372-41385352618C}" srcOrd="0" destOrd="0" presId="urn:microsoft.com/office/officeart/2005/8/layout/cycle6"/>
    <dgm:cxn modelId="{9FD04674-EB7E-2648-8FA1-2E5FCBC09D89}" type="presOf" srcId="{F18C1BCF-824F-1849-ACD1-E144311C15F8}" destId="{A46C4514-313D-1E4E-B4E8-B1114A8008A0}" srcOrd="0" destOrd="0" presId="urn:microsoft.com/office/officeart/2005/8/layout/cycle6"/>
    <dgm:cxn modelId="{CE391E84-CD89-3048-9809-596E5FD07B49}" type="presOf" srcId="{00055D76-9098-6748-8373-759A97620ABD}" destId="{6711E231-277F-434F-92E5-2B268CCA1298}" srcOrd="0" destOrd="0" presId="urn:microsoft.com/office/officeart/2005/8/layout/cycle6"/>
    <dgm:cxn modelId="{B01D7E90-B857-0A42-B393-B76CC8C4A9EF}" type="presOf" srcId="{7B04FCA3-E76F-A84E-9AB5-D4D12B980457}" destId="{BC29A9FA-46E0-0948-859F-91AE9A7FE064}" srcOrd="0" destOrd="0" presId="urn:microsoft.com/office/officeart/2005/8/layout/cycle6"/>
    <dgm:cxn modelId="{015B0D97-6DDD-F14A-960D-5D99BF477C9D}" type="presOf" srcId="{D61001CC-9152-6645-9152-BA6130EBF442}" destId="{67DDE9FD-5212-D74A-8F00-F9CE4CA46DB8}" srcOrd="0" destOrd="0" presId="urn:microsoft.com/office/officeart/2005/8/layout/cycle6"/>
    <dgm:cxn modelId="{70F262A2-C535-BB4D-BC7A-A82820529553}" srcId="{E171B34E-70BC-824C-BBA1-0ABAAC914A07}" destId="{F6D765CA-549F-9D41-A680-DFAE9ED6D308}" srcOrd="4" destOrd="0" parTransId="{6144CDA8-BCA6-C843-AF29-2CCB3112E036}" sibTransId="{F6BF66B7-9681-E04D-A656-50A36A40A252}"/>
    <dgm:cxn modelId="{B7D282A5-823B-B941-B252-0EE0679E4528}" type="presOf" srcId="{F6BF66B7-9681-E04D-A656-50A36A40A252}" destId="{4E379F14-B18C-CF4B-AF47-2B553174019B}" srcOrd="0" destOrd="0" presId="urn:microsoft.com/office/officeart/2005/8/layout/cycle6"/>
    <dgm:cxn modelId="{D18374C0-B224-EA4E-A4EB-26D173FD09F1}" type="presOf" srcId="{F149484F-701A-1743-9B47-DADF92CB4B11}" destId="{DBCAA5D5-1D27-3A47-8FE8-384033AA683A}" srcOrd="0" destOrd="0" presId="urn:microsoft.com/office/officeart/2005/8/layout/cycle6"/>
    <dgm:cxn modelId="{B31F93CC-38A8-FE4A-9B37-1D8517CE8889}" type="presOf" srcId="{E171B34E-70BC-824C-BBA1-0ABAAC914A07}" destId="{0D4CB4EF-209D-4548-B1A4-2A8E2626B7BE}" srcOrd="0" destOrd="0" presId="urn:microsoft.com/office/officeart/2005/8/layout/cycle6"/>
    <dgm:cxn modelId="{9956DAE1-930B-3048-8E3C-223EBC5BD652}" type="presOf" srcId="{0A57D951-4839-624D-B389-D496661C73CC}" destId="{4244AD2C-0B44-894B-9549-E1A7551865F5}" srcOrd="0" destOrd="0" presId="urn:microsoft.com/office/officeart/2005/8/layout/cycle6"/>
    <dgm:cxn modelId="{E163F4E1-3193-DF48-AC78-916CD6BA875D}" srcId="{E171B34E-70BC-824C-BBA1-0ABAAC914A07}" destId="{FCF78F51-70FF-DD49-80EE-27E1D59874ED}" srcOrd="1" destOrd="0" parTransId="{16116319-4D08-A44A-BEA9-91D85E0BD130}" sibTransId="{F18C1BCF-824F-1849-ACD1-E144311C15F8}"/>
    <dgm:cxn modelId="{AC4F91E5-3645-8A44-B0D3-F45503802256}" srcId="{E171B34E-70BC-824C-BBA1-0ABAAC914A07}" destId="{7B04FCA3-E76F-A84E-9AB5-D4D12B980457}" srcOrd="2" destOrd="0" parTransId="{FDF2AE10-D71E-3148-970B-72E94648AD89}" sibTransId="{D61001CC-9152-6645-9152-BA6130EBF442}"/>
    <dgm:cxn modelId="{CAE91BEF-D311-4441-A0A7-F1CBA01F6AAB}" srcId="{E171B34E-70BC-824C-BBA1-0ABAAC914A07}" destId="{B0A3A2FB-315A-3645-B2E7-0A4C309CC27E}" srcOrd="3" destOrd="0" parTransId="{7593C252-6FAC-EB42-B6DE-F2648CDE8A47}" sibTransId="{73B83FDD-26FB-1340-81A1-4A74DB5ADC4A}"/>
    <dgm:cxn modelId="{910FD4F4-6AB0-D54F-B794-92E59732FB01}" type="presOf" srcId="{B0A3A2FB-315A-3645-B2E7-0A4C309CC27E}" destId="{300E1D64-B47D-A541-9D9A-C3C40C2251C3}" srcOrd="0" destOrd="0" presId="urn:microsoft.com/office/officeart/2005/8/layout/cycle6"/>
    <dgm:cxn modelId="{00E687BD-1D24-C247-A00E-1AEF1915A533}" type="presParOf" srcId="{0D4CB4EF-209D-4548-B1A4-2A8E2626B7BE}" destId="{DBCAA5D5-1D27-3A47-8FE8-384033AA683A}" srcOrd="0" destOrd="0" presId="urn:microsoft.com/office/officeart/2005/8/layout/cycle6"/>
    <dgm:cxn modelId="{8DBD50B5-E015-924F-9618-AD9C108F2288}" type="presParOf" srcId="{0D4CB4EF-209D-4548-B1A4-2A8E2626B7BE}" destId="{6660A27F-7B60-B845-9C1E-5A25AB26B6BB}" srcOrd="1" destOrd="0" presId="urn:microsoft.com/office/officeart/2005/8/layout/cycle6"/>
    <dgm:cxn modelId="{56373BEF-CE3B-0644-BC2D-2656D8E4F3BB}" type="presParOf" srcId="{0D4CB4EF-209D-4548-B1A4-2A8E2626B7BE}" destId="{6711E231-277F-434F-92E5-2B268CCA1298}" srcOrd="2" destOrd="0" presId="urn:microsoft.com/office/officeart/2005/8/layout/cycle6"/>
    <dgm:cxn modelId="{C2E1FF51-9EE6-B548-AE94-C170AA90F857}" type="presParOf" srcId="{0D4CB4EF-209D-4548-B1A4-2A8E2626B7BE}" destId="{A17E460E-F9AB-3547-89BD-C9AC6C3FD899}" srcOrd="3" destOrd="0" presId="urn:microsoft.com/office/officeart/2005/8/layout/cycle6"/>
    <dgm:cxn modelId="{F5651B34-5E33-9347-B96B-B6A42B21FA50}" type="presParOf" srcId="{0D4CB4EF-209D-4548-B1A4-2A8E2626B7BE}" destId="{CF6F9533-B6FA-8843-A1B8-83371F688901}" srcOrd="4" destOrd="0" presId="urn:microsoft.com/office/officeart/2005/8/layout/cycle6"/>
    <dgm:cxn modelId="{5D5CB30C-1DA1-CF4A-8C86-63872942A4E3}" type="presParOf" srcId="{0D4CB4EF-209D-4548-B1A4-2A8E2626B7BE}" destId="{A46C4514-313D-1E4E-B4E8-B1114A8008A0}" srcOrd="5" destOrd="0" presId="urn:microsoft.com/office/officeart/2005/8/layout/cycle6"/>
    <dgm:cxn modelId="{8DDB4F6E-7BCD-7D42-BE48-1FAB8C8D70B1}" type="presParOf" srcId="{0D4CB4EF-209D-4548-B1A4-2A8E2626B7BE}" destId="{BC29A9FA-46E0-0948-859F-91AE9A7FE064}" srcOrd="6" destOrd="0" presId="urn:microsoft.com/office/officeart/2005/8/layout/cycle6"/>
    <dgm:cxn modelId="{BFAC91E1-EB5D-834E-A82E-B79C5E8B4425}" type="presParOf" srcId="{0D4CB4EF-209D-4548-B1A4-2A8E2626B7BE}" destId="{9D4DEBD3-5F23-344C-86B5-C54759C8E608}" srcOrd="7" destOrd="0" presId="urn:microsoft.com/office/officeart/2005/8/layout/cycle6"/>
    <dgm:cxn modelId="{73B777AD-0B52-564F-8DEB-C729DAF289AC}" type="presParOf" srcId="{0D4CB4EF-209D-4548-B1A4-2A8E2626B7BE}" destId="{67DDE9FD-5212-D74A-8F00-F9CE4CA46DB8}" srcOrd="8" destOrd="0" presId="urn:microsoft.com/office/officeart/2005/8/layout/cycle6"/>
    <dgm:cxn modelId="{5C6C26BF-6615-C145-A9BC-E50AB2897C2F}" type="presParOf" srcId="{0D4CB4EF-209D-4548-B1A4-2A8E2626B7BE}" destId="{300E1D64-B47D-A541-9D9A-C3C40C2251C3}" srcOrd="9" destOrd="0" presId="urn:microsoft.com/office/officeart/2005/8/layout/cycle6"/>
    <dgm:cxn modelId="{33E4AB10-0D8B-FE46-9A1F-9E59E6F50F16}" type="presParOf" srcId="{0D4CB4EF-209D-4548-B1A4-2A8E2626B7BE}" destId="{E1A88821-D291-5540-BF2B-CA412B536D90}" srcOrd="10" destOrd="0" presId="urn:microsoft.com/office/officeart/2005/8/layout/cycle6"/>
    <dgm:cxn modelId="{34BCC01D-C809-CA4D-A045-A7042DFD87B5}" type="presParOf" srcId="{0D4CB4EF-209D-4548-B1A4-2A8E2626B7BE}" destId="{D055FFE3-8BA5-CD46-859E-DEA9570281D4}" srcOrd="11" destOrd="0" presId="urn:microsoft.com/office/officeart/2005/8/layout/cycle6"/>
    <dgm:cxn modelId="{3D34884E-E2B7-434C-9AF0-A6668EF855FE}" type="presParOf" srcId="{0D4CB4EF-209D-4548-B1A4-2A8E2626B7BE}" destId="{6CD82A2A-78D2-4C44-A372-41385352618C}" srcOrd="12" destOrd="0" presId="urn:microsoft.com/office/officeart/2005/8/layout/cycle6"/>
    <dgm:cxn modelId="{ABB59C7A-AD85-8C41-A138-350B0E63D884}" type="presParOf" srcId="{0D4CB4EF-209D-4548-B1A4-2A8E2626B7BE}" destId="{E6DFD78D-98EC-A247-964D-EBEB8A8746E9}" srcOrd="13" destOrd="0" presId="urn:microsoft.com/office/officeart/2005/8/layout/cycle6"/>
    <dgm:cxn modelId="{43F445F9-F0C1-8D4F-9927-6BE7A3026FB5}" type="presParOf" srcId="{0D4CB4EF-209D-4548-B1A4-2A8E2626B7BE}" destId="{4E379F14-B18C-CF4B-AF47-2B553174019B}" srcOrd="14" destOrd="0" presId="urn:microsoft.com/office/officeart/2005/8/layout/cycle6"/>
    <dgm:cxn modelId="{F9689B43-CB3B-DC47-8AB5-F45688DBC93C}" type="presParOf" srcId="{0D4CB4EF-209D-4548-B1A4-2A8E2626B7BE}" destId="{4244AD2C-0B44-894B-9549-E1A7551865F5}" srcOrd="15" destOrd="0" presId="urn:microsoft.com/office/officeart/2005/8/layout/cycle6"/>
    <dgm:cxn modelId="{3FE295C7-3478-4C49-B565-0FB9F0A9FCF2}" type="presParOf" srcId="{0D4CB4EF-209D-4548-B1A4-2A8E2626B7BE}" destId="{448CA64A-A295-434A-A734-AD684CC474DA}" srcOrd="16" destOrd="0" presId="urn:microsoft.com/office/officeart/2005/8/layout/cycle6"/>
    <dgm:cxn modelId="{DCE63B6A-65A8-B241-8BE6-EEB65CE77C7D}" type="presParOf" srcId="{0D4CB4EF-209D-4548-B1A4-2A8E2626B7BE}" destId="{A555C765-FF49-0949-9262-7FC3E9DC6DE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4803A-98FC-E64E-8D1D-B945F0FAEE2E}" type="doc">
      <dgm:prSet loTypeId="urn:microsoft.com/office/officeart/2005/8/layout/radial3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76F2D508-61FF-1848-9990-6029FAC2F719}">
      <dgm:prSet phldrT="[Texto]"/>
      <dgm:spPr/>
      <dgm:t>
        <a:bodyPr/>
        <a:lstStyle/>
        <a:p>
          <a:r>
            <a:rPr lang="es-MX" dirty="0"/>
            <a:t>SISTEMA COGNITIVO</a:t>
          </a:r>
        </a:p>
      </dgm:t>
    </dgm:pt>
    <dgm:pt modelId="{6C1DBF72-2291-1245-88AA-7A94C22B7B78}" type="parTrans" cxnId="{EF98CC82-8904-9F4B-B58C-E53AAD7A03B0}">
      <dgm:prSet/>
      <dgm:spPr/>
      <dgm:t>
        <a:bodyPr/>
        <a:lstStyle/>
        <a:p>
          <a:endParaRPr lang="es-MX"/>
        </a:p>
      </dgm:t>
    </dgm:pt>
    <dgm:pt modelId="{97F0FA1E-774B-D047-A8B8-4AAAE7142041}" type="sibTrans" cxnId="{EF98CC82-8904-9F4B-B58C-E53AAD7A03B0}">
      <dgm:prSet/>
      <dgm:spPr/>
      <dgm:t>
        <a:bodyPr/>
        <a:lstStyle/>
        <a:p>
          <a:endParaRPr lang="es-MX"/>
        </a:p>
      </dgm:t>
    </dgm:pt>
    <dgm:pt modelId="{08857B9D-8540-2049-A8E3-BD86BF647322}">
      <dgm:prSet phldrT="[Texto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CL" b="0" i="0" u="none" dirty="0"/>
            <a:t>Percepción</a:t>
          </a:r>
          <a:endParaRPr lang="es-MX" dirty="0"/>
        </a:p>
      </dgm:t>
    </dgm:pt>
    <dgm:pt modelId="{EC4740E7-96A8-CF42-950E-704CE90A93EB}" type="parTrans" cxnId="{158F16F1-F689-5441-A39F-92A89D6F6BB7}">
      <dgm:prSet/>
      <dgm:spPr/>
      <dgm:t>
        <a:bodyPr/>
        <a:lstStyle/>
        <a:p>
          <a:endParaRPr lang="es-MX"/>
        </a:p>
      </dgm:t>
    </dgm:pt>
    <dgm:pt modelId="{70B2F500-F8A1-604B-A775-059D5D7F8FE3}" type="sibTrans" cxnId="{158F16F1-F689-5441-A39F-92A89D6F6BB7}">
      <dgm:prSet/>
      <dgm:spPr/>
      <dgm:t>
        <a:bodyPr/>
        <a:lstStyle/>
        <a:p>
          <a:endParaRPr lang="es-MX"/>
        </a:p>
      </dgm:t>
    </dgm:pt>
    <dgm:pt modelId="{27BE3E2D-ABDE-0B4D-A137-CB3F06332525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CL" b="0" i="0" u="none" dirty="0"/>
            <a:t>Atención</a:t>
          </a:r>
          <a:endParaRPr lang="es-MX" dirty="0"/>
        </a:p>
      </dgm:t>
    </dgm:pt>
    <dgm:pt modelId="{33E65C92-ABC8-A546-8C20-D772876D60B7}" type="parTrans" cxnId="{E8612273-62D5-7445-A24E-2A17F43507E7}">
      <dgm:prSet/>
      <dgm:spPr/>
      <dgm:t>
        <a:bodyPr/>
        <a:lstStyle/>
        <a:p>
          <a:endParaRPr lang="es-MX"/>
        </a:p>
      </dgm:t>
    </dgm:pt>
    <dgm:pt modelId="{F1D352F7-3536-0646-A7ED-F4D5FC4B2B0B}" type="sibTrans" cxnId="{E8612273-62D5-7445-A24E-2A17F43507E7}">
      <dgm:prSet/>
      <dgm:spPr/>
      <dgm:t>
        <a:bodyPr/>
        <a:lstStyle/>
        <a:p>
          <a:endParaRPr lang="es-MX"/>
        </a:p>
      </dgm:t>
    </dgm:pt>
    <dgm:pt modelId="{A0F958EC-9B76-564B-A4AE-4E67754295CF}">
      <dgm:prSet phldrT="[Texto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MX" dirty="0"/>
            <a:t>Memoria</a:t>
          </a:r>
        </a:p>
      </dgm:t>
    </dgm:pt>
    <dgm:pt modelId="{57E2C369-0C19-B74F-965C-09FAEAD8854A}" type="parTrans" cxnId="{1D34875A-26CA-CB4E-A1BB-7E6949DEFC95}">
      <dgm:prSet/>
      <dgm:spPr/>
      <dgm:t>
        <a:bodyPr/>
        <a:lstStyle/>
        <a:p>
          <a:endParaRPr lang="es-MX"/>
        </a:p>
      </dgm:t>
    </dgm:pt>
    <dgm:pt modelId="{D5DE591D-52EC-E641-A0D1-F7B2395D0EC6}" type="sibTrans" cxnId="{1D34875A-26CA-CB4E-A1BB-7E6949DEFC95}">
      <dgm:prSet/>
      <dgm:spPr/>
      <dgm:t>
        <a:bodyPr/>
        <a:lstStyle/>
        <a:p>
          <a:endParaRPr lang="es-MX"/>
        </a:p>
      </dgm:t>
    </dgm:pt>
    <dgm:pt modelId="{9EF81363-4D02-FC45-8F40-F0F9B1ED9704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MX" dirty="0"/>
            <a:t>Pensamiento</a:t>
          </a:r>
        </a:p>
      </dgm:t>
    </dgm:pt>
    <dgm:pt modelId="{3AAC8769-8F84-324D-AECE-BB3182F990A4}" type="parTrans" cxnId="{2E5C367B-F629-C944-8F0D-A2F803B27F42}">
      <dgm:prSet/>
      <dgm:spPr/>
      <dgm:t>
        <a:bodyPr/>
        <a:lstStyle/>
        <a:p>
          <a:endParaRPr lang="es-MX"/>
        </a:p>
      </dgm:t>
    </dgm:pt>
    <dgm:pt modelId="{55C6D529-FAA4-7242-97E5-618E41B2AF62}" type="sibTrans" cxnId="{2E5C367B-F629-C944-8F0D-A2F803B27F42}">
      <dgm:prSet/>
      <dgm:spPr/>
      <dgm:t>
        <a:bodyPr/>
        <a:lstStyle/>
        <a:p>
          <a:endParaRPr lang="es-MX"/>
        </a:p>
      </dgm:t>
    </dgm:pt>
    <dgm:pt modelId="{EA5F6246-E3B6-B842-83BB-40D1627904EF}">
      <dgm:prSet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es-MX" dirty="0"/>
            <a:t>Lenguaje</a:t>
          </a:r>
        </a:p>
      </dgm:t>
    </dgm:pt>
    <dgm:pt modelId="{9BFF84D8-4080-1C4D-AC82-C5248CD43AB0}" type="parTrans" cxnId="{10A6867F-70EC-5A49-B905-356CF95534CD}">
      <dgm:prSet/>
      <dgm:spPr/>
      <dgm:t>
        <a:bodyPr/>
        <a:lstStyle/>
        <a:p>
          <a:endParaRPr lang="es-MX"/>
        </a:p>
      </dgm:t>
    </dgm:pt>
    <dgm:pt modelId="{0BD43ACE-0928-A34F-9B60-131101D700BC}" type="sibTrans" cxnId="{10A6867F-70EC-5A49-B905-356CF95534CD}">
      <dgm:prSet/>
      <dgm:spPr/>
      <dgm:t>
        <a:bodyPr/>
        <a:lstStyle/>
        <a:p>
          <a:endParaRPr lang="es-MX"/>
        </a:p>
      </dgm:t>
    </dgm:pt>
    <dgm:pt modelId="{92B13688-47F6-314B-83E5-27798162147C}" type="pres">
      <dgm:prSet presAssocID="{F244803A-98FC-E64E-8D1D-B945F0FAEE2E}" presName="composite" presStyleCnt="0">
        <dgm:presLayoutVars>
          <dgm:chMax val="1"/>
          <dgm:dir/>
          <dgm:resizeHandles val="exact"/>
        </dgm:presLayoutVars>
      </dgm:prSet>
      <dgm:spPr/>
    </dgm:pt>
    <dgm:pt modelId="{B0E8B3B6-12B3-F04F-8452-CDE2B060E82B}" type="pres">
      <dgm:prSet presAssocID="{F244803A-98FC-E64E-8D1D-B945F0FAEE2E}" presName="radial" presStyleCnt="0">
        <dgm:presLayoutVars>
          <dgm:animLvl val="ctr"/>
        </dgm:presLayoutVars>
      </dgm:prSet>
      <dgm:spPr/>
    </dgm:pt>
    <dgm:pt modelId="{F3E59571-9A47-7E4F-A9BD-20D0841B8B52}" type="pres">
      <dgm:prSet presAssocID="{76F2D508-61FF-1848-9990-6029FAC2F719}" presName="centerShape" presStyleLbl="vennNode1" presStyleIdx="0" presStyleCnt="6"/>
      <dgm:spPr/>
    </dgm:pt>
    <dgm:pt modelId="{34579AE9-F57A-2644-9501-638546AE78A4}" type="pres">
      <dgm:prSet presAssocID="{08857B9D-8540-2049-A8E3-BD86BF647322}" presName="node" presStyleLbl="vennNode1" presStyleIdx="1" presStyleCnt="6">
        <dgm:presLayoutVars>
          <dgm:bulletEnabled val="1"/>
        </dgm:presLayoutVars>
      </dgm:prSet>
      <dgm:spPr/>
    </dgm:pt>
    <dgm:pt modelId="{2BBB9211-5DC5-E04F-AA8C-77E116C0D02F}" type="pres">
      <dgm:prSet presAssocID="{27BE3E2D-ABDE-0B4D-A137-CB3F06332525}" presName="node" presStyleLbl="vennNode1" presStyleIdx="2" presStyleCnt="6">
        <dgm:presLayoutVars>
          <dgm:bulletEnabled val="1"/>
        </dgm:presLayoutVars>
      </dgm:prSet>
      <dgm:spPr/>
    </dgm:pt>
    <dgm:pt modelId="{BF55C16F-0B12-C447-9625-B1C6DC0C8838}" type="pres">
      <dgm:prSet presAssocID="{EA5F6246-E3B6-B842-83BB-40D1627904EF}" presName="node" presStyleLbl="vennNode1" presStyleIdx="3" presStyleCnt="6">
        <dgm:presLayoutVars>
          <dgm:bulletEnabled val="1"/>
        </dgm:presLayoutVars>
      </dgm:prSet>
      <dgm:spPr/>
    </dgm:pt>
    <dgm:pt modelId="{15A8164E-D134-4E49-869A-C136E8DA776F}" type="pres">
      <dgm:prSet presAssocID="{A0F958EC-9B76-564B-A4AE-4E67754295CF}" presName="node" presStyleLbl="vennNode1" presStyleIdx="4" presStyleCnt="6">
        <dgm:presLayoutVars>
          <dgm:bulletEnabled val="1"/>
        </dgm:presLayoutVars>
      </dgm:prSet>
      <dgm:spPr/>
    </dgm:pt>
    <dgm:pt modelId="{BF5DD99F-F4BF-5044-81C9-E13EBF6F949E}" type="pres">
      <dgm:prSet presAssocID="{9EF81363-4D02-FC45-8F40-F0F9B1ED9704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DB55C06-9C87-F041-B271-26E5F6427E5E}" type="presOf" srcId="{EA5F6246-E3B6-B842-83BB-40D1627904EF}" destId="{BF55C16F-0B12-C447-9625-B1C6DC0C8838}" srcOrd="0" destOrd="0" presId="urn:microsoft.com/office/officeart/2005/8/layout/radial3"/>
    <dgm:cxn modelId="{2B3D623F-2CF3-3D45-9A4A-2EEC5EE846BB}" type="presOf" srcId="{F244803A-98FC-E64E-8D1D-B945F0FAEE2E}" destId="{92B13688-47F6-314B-83E5-27798162147C}" srcOrd="0" destOrd="0" presId="urn:microsoft.com/office/officeart/2005/8/layout/radial3"/>
    <dgm:cxn modelId="{5134B740-3C51-4B48-A940-F54DBE6A7B36}" type="presOf" srcId="{76F2D508-61FF-1848-9990-6029FAC2F719}" destId="{F3E59571-9A47-7E4F-A9BD-20D0841B8B52}" srcOrd="0" destOrd="0" presId="urn:microsoft.com/office/officeart/2005/8/layout/radial3"/>
    <dgm:cxn modelId="{1D34875A-26CA-CB4E-A1BB-7E6949DEFC95}" srcId="{76F2D508-61FF-1848-9990-6029FAC2F719}" destId="{A0F958EC-9B76-564B-A4AE-4E67754295CF}" srcOrd="3" destOrd="0" parTransId="{57E2C369-0C19-B74F-965C-09FAEAD8854A}" sibTransId="{D5DE591D-52EC-E641-A0D1-F7B2395D0EC6}"/>
    <dgm:cxn modelId="{0FF78D60-7ABC-3E42-82D2-721076F26576}" type="presOf" srcId="{08857B9D-8540-2049-A8E3-BD86BF647322}" destId="{34579AE9-F57A-2644-9501-638546AE78A4}" srcOrd="0" destOrd="0" presId="urn:microsoft.com/office/officeart/2005/8/layout/radial3"/>
    <dgm:cxn modelId="{E8612273-62D5-7445-A24E-2A17F43507E7}" srcId="{76F2D508-61FF-1848-9990-6029FAC2F719}" destId="{27BE3E2D-ABDE-0B4D-A137-CB3F06332525}" srcOrd="1" destOrd="0" parTransId="{33E65C92-ABC8-A546-8C20-D772876D60B7}" sibTransId="{F1D352F7-3536-0646-A7ED-F4D5FC4B2B0B}"/>
    <dgm:cxn modelId="{2E5C367B-F629-C944-8F0D-A2F803B27F42}" srcId="{76F2D508-61FF-1848-9990-6029FAC2F719}" destId="{9EF81363-4D02-FC45-8F40-F0F9B1ED9704}" srcOrd="4" destOrd="0" parTransId="{3AAC8769-8F84-324D-AECE-BB3182F990A4}" sibTransId="{55C6D529-FAA4-7242-97E5-618E41B2AF62}"/>
    <dgm:cxn modelId="{10A6867F-70EC-5A49-B905-356CF95534CD}" srcId="{76F2D508-61FF-1848-9990-6029FAC2F719}" destId="{EA5F6246-E3B6-B842-83BB-40D1627904EF}" srcOrd="2" destOrd="0" parTransId="{9BFF84D8-4080-1C4D-AC82-C5248CD43AB0}" sibTransId="{0BD43ACE-0928-A34F-9B60-131101D700BC}"/>
    <dgm:cxn modelId="{EF98CC82-8904-9F4B-B58C-E53AAD7A03B0}" srcId="{F244803A-98FC-E64E-8D1D-B945F0FAEE2E}" destId="{76F2D508-61FF-1848-9990-6029FAC2F719}" srcOrd="0" destOrd="0" parTransId="{6C1DBF72-2291-1245-88AA-7A94C22B7B78}" sibTransId="{97F0FA1E-774B-D047-A8B8-4AAAE7142041}"/>
    <dgm:cxn modelId="{C43AC68B-588D-8C47-BA15-7BC5C64E984F}" type="presOf" srcId="{9EF81363-4D02-FC45-8F40-F0F9B1ED9704}" destId="{BF5DD99F-F4BF-5044-81C9-E13EBF6F949E}" srcOrd="0" destOrd="0" presId="urn:microsoft.com/office/officeart/2005/8/layout/radial3"/>
    <dgm:cxn modelId="{5505F6CF-A335-9549-A505-F2D3C9F344A0}" type="presOf" srcId="{27BE3E2D-ABDE-0B4D-A137-CB3F06332525}" destId="{2BBB9211-5DC5-E04F-AA8C-77E116C0D02F}" srcOrd="0" destOrd="0" presId="urn:microsoft.com/office/officeart/2005/8/layout/radial3"/>
    <dgm:cxn modelId="{158F16F1-F689-5441-A39F-92A89D6F6BB7}" srcId="{76F2D508-61FF-1848-9990-6029FAC2F719}" destId="{08857B9D-8540-2049-A8E3-BD86BF647322}" srcOrd="0" destOrd="0" parTransId="{EC4740E7-96A8-CF42-950E-704CE90A93EB}" sibTransId="{70B2F500-F8A1-604B-A775-059D5D7F8FE3}"/>
    <dgm:cxn modelId="{9C4A6EF8-D298-A94C-B642-9FB102B2B814}" type="presOf" srcId="{A0F958EC-9B76-564B-A4AE-4E67754295CF}" destId="{15A8164E-D134-4E49-869A-C136E8DA776F}" srcOrd="0" destOrd="0" presId="urn:microsoft.com/office/officeart/2005/8/layout/radial3"/>
    <dgm:cxn modelId="{57916D7E-F065-1D45-9B9B-772C124412C4}" type="presParOf" srcId="{92B13688-47F6-314B-83E5-27798162147C}" destId="{B0E8B3B6-12B3-F04F-8452-CDE2B060E82B}" srcOrd="0" destOrd="0" presId="urn:microsoft.com/office/officeart/2005/8/layout/radial3"/>
    <dgm:cxn modelId="{C0A56881-B43C-7346-9E28-96F1448107B1}" type="presParOf" srcId="{B0E8B3B6-12B3-F04F-8452-CDE2B060E82B}" destId="{F3E59571-9A47-7E4F-A9BD-20D0841B8B52}" srcOrd="0" destOrd="0" presId="urn:microsoft.com/office/officeart/2005/8/layout/radial3"/>
    <dgm:cxn modelId="{5F6F6360-A109-AE42-972C-3F324F215F51}" type="presParOf" srcId="{B0E8B3B6-12B3-F04F-8452-CDE2B060E82B}" destId="{34579AE9-F57A-2644-9501-638546AE78A4}" srcOrd="1" destOrd="0" presId="urn:microsoft.com/office/officeart/2005/8/layout/radial3"/>
    <dgm:cxn modelId="{FAC9BAB5-08F3-0D41-BFF7-E5ADB50A02AE}" type="presParOf" srcId="{B0E8B3B6-12B3-F04F-8452-CDE2B060E82B}" destId="{2BBB9211-5DC5-E04F-AA8C-77E116C0D02F}" srcOrd="2" destOrd="0" presId="urn:microsoft.com/office/officeart/2005/8/layout/radial3"/>
    <dgm:cxn modelId="{3E065459-DE63-6748-B174-2E0AB7126639}" type="presParOf" srcId="{B0E8B3B6-12B3-F04F-8452-CDE2B060E82B}" destId="{BF55C16F-0B12-C447-9625-B1C6DC0C8838}" srcOrd="3" destOrd="0" presId="urn:microsoft.com/office/officeart/2005/8/layout/radial3"/>
    <dgm:cxn modelId="{66ED4D83-EF9B-664E-A459-FB1DBAEBFAA7}" type="presParOf" srcId="{B0E8B3B6-12B3-F04F-8452-CDE2B060E82B}" destId="{15A8164E-D134-4E49-869A-C136E8DA776F}" srcOrd="4" destOrd="0" presId="urn:microsoft.com/office/officeart/2005/8/layout/radial3"/>
    <dgm:cxn modelId="{9F696EA0-6F64-DC46-8958-A1F529A9079A}" type="presParOf" srcId="{B0E8B3B6-12B3-F04F-8452-CDE2B060E82B}" destId="{BF5DD99F-F4BF-5044-81C9-E13EBF6F949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4803A-98FC-E64E-8D1D-B945F0FAEE2E}" type="doc">
      <dgm:prSet loTypeId="urn:microsoft.com/office/officeart/2005/8/layout/radial3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76F2D508-61FF-1848-9990-6029FAC2F719}">
      <dgm:prSet phldrT="[Texto]"/>
      <dgm:spPr/>
      <dgm:t>
        <a:bodyPr/>
        <a:lstStyle/>
        <a:p>
          <a:r>
            <a:rPr lang="es-MX" dirty="0"/>
            <a:t>SISTEMA COGNITIVO</a:t>
          </a:r>
        </a:p>
      </dgm:t>
    </dgm:pt>
    <dgm:pt modelId="{6C1DBF72-2291-1245-88AA-7A94C22B7B78}" type="parTrans" cxnId="{EF98CC82-8904-9F4B-B58C-E53AAD7A03B0}">
      <dgm:prSet/>
      <dgm:spPr/>
      <dgm:t>
        <a:bodyPr/>
        <a:lstStyle/>
        <a:p>
          <a:endParaRPr lang="es-MX"/>
        </a:p>
      </dgm:t>
    </dgm:pt>
    <dgm:pt modelId="{97F0FA1E-774B-D047-A8B8-4AAAE7142041}" type="sibTrans" cxnId="{EF98CC82-8904-9F4B-B58C-E53AAD7A03B0}">
      <dgm:prSet/>
      <dgm:spPr/>
      <dgm:t>
        <a:bodyPr/>
        <a:lstStyle/>
        <a:p>
          <a:endParaRPr lang="es-MX"/>
        </a:p>
      </dgm:t>
    </dgm:pt>
    <dgm:pt modelId="{08857B9D-8540-2049-A8E3-BD86BF647322}">
      <dgm:prSet phldrT="[Texto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CL" b="0" i="0" u="none" dirty="0"/>
            <a:t>Percepción</a:t>
          </a:r>
          <a:endParaRPr lang="es-MX" dirty="0"/>
        </a:p>
      </dgm:t>
    </dgm:pt>
    <dgm:pt modelId="{EC4740E7-96A8-CF42-950E-704CE90A93EB}" type="parTrans" cxnId="{158F16F1-F689-5441-A39F-92A89D6F6BB7}">
      <dgm:prSet/>
      <dgm:spPr/>
      <dgm:t>
        <a:bodyPr/>
        <a:lstStyle/>
        <a:p>
          <a:endParaRPr lang="es-MX"/>
        </a:p>
      </dgm:t>
    </dgm:pt>
    <dgm:pt modelId="{70B2F500-F8A1-604B-A775-059D5D7F8FE3}" type="sibTrans" cxnId="{158F16F1-F689-5441-A39F-92A89D6F6BB7}">
      <dgm:prSet/>
      <dgm:spPr/>
      <dgm:t>
        <a:bodyPr/>
        <a:lstStyle/>
        <a:p>
          <a:endParaRPr lang="es-MX"/>
        </a:p>
      </dgm:t>
    </dgm:pt>
    <dgm:pt modelId="{27BE3E2D-ABDE-0B4D-A137-CB3F06332525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CL" b="0" i="0" u="none" dirty="0"/>
            <a:t>Atención</a:t>
          </a:r>
          <a:endParaRPr lang="es-MX" dirty="0"/>
        </a:p>
      </dgm:t>
    </dgm:pt>
    <dgm:pt modelId="{33E65C92-ABC8-A546-8C20-D772876D60B7}" type="parTrans" cxnId="{E8612273-62D5-7445-A24E-2A17F43507E7}">
      <dgm:prSet/>
      <dgm:spPr/>
      <dgm:t>
        <a:bodyPr/>
        <a:lstStyle/>
        <a:p>
          <a:endParaRPr lang="es-MX"/>
        </a:p>
      </dgm:t>
    </dgm:pt>
    <dgm:pt modelId="{F1D352F7-3536-0646-A7ED-F4D5FC4B2B0B}" type="sibTrans" cxnId="{E8612273-62D5-7445-A24E-2A17F43507E7}">
      <dgm:prSet/>
      <dgm:spPr/>
      <dgm:t>
        <a:bodyPr/>
        <a:lstStyle/>
        <a:p>
          <a:endParaRPr lang="es-MX"/>
        </a:p>
      </dgm:t>
    </dgm:pt>
    <dgm:pt modelId="{A0F958EC-9B76-564B-A4AE-4E67754295CF}">
      <dgm:prSet phldrT="[Texto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MX" dirty="0"/>
            <a:t>Memoria</a:t>
          </a:r>
        </a:p>
      </dgm:t>
    </dgm:pt>
    <dgm:pt modelId="{57E2C369-0C19-B74F-965C-09FAEAD8854A}" type="parTrans" cxnId="{1D34875A-26CA-CB4E-A1BB-7E6949DEFC95}">
      <dgm:prSet/>
      <dgm:spPr/>
      <dgm:t>
        <a:bodyPr/>
        <a:lstStyle/>
        <a:p>
          <a:endParaRPr lang="es-MX"/>
        </a:p>
      </dgm:t>
    </dgm:pt>
    <dgm:pt modelId="{D5DE591D-52EC-E641-A0D1-F7B2395D0EC6}" type="sibTrans" cxnId="{1D34875A-26CA-CB4E-A1BB-7E6949DEFC95}">
      <dgm:prSet/>
      <dgm:spPr/>
      <dgm:t>
        <a:bodyPr/>
        <a:lstStyle/>
        <a:p>
          <a:endParaRPr lang="es-MX"/>
        </a:p>
      </dgm:t>
    </dgm:pt>
    <dgm:pt modelId="{9EF81363-4D02-FC45-8F40-F0F9B1ED9704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MX" dirty="0"/>
            <a:t>Pensamiento</a:t>
          </a:r>
        </a:p>
      </dgm:t>
    </dgm:pt>
    <dgm:pt modelId="{3AAC8769-8F84-324D-AECE-BB3182F990A4}" type="parTrans" cxnId="{2E5C367B-F629-C944-8F0D-A2F803B27F42}">
      <dgm:prSet/>
      <dgm:spPr/>
      <dgm:t>
        <a:bodyPr/>
        <a:lstStyle/>
        <a:p>
          <a:endParaRPr lang="es-MX"/>
        </a:p>
      </dgm:t>
    </dgm:pt>
    <dgm:pt modelId="{55C6D529-FAA4-7242-97E5-618E41B2AF62}" type="sibTrans" cxnId="{2E5C367B-F629-C944-8F0D-A2F803B27F42}">
      <dgm:prSet/>
      <dgm:spPr/>
      <dgm:t>
        <a:bodyPr/>
        <a:lstStyle/>
        <a:p>
          <a:endParaRPr lang="es-MX"/>
        </a:p>
      </dgm:t>
    </dgm:pt>
    <dgm:pt modelId="{EA5F6246-E3B6-B842-83BB-40D1627904EF}">
      <dgm:prSet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es-MX" dirty="0"/>
            <a:t>Lenguaje</a:t>
          </a:r>
        </a:p>
      </dgm:t>
    </dgm:pt>
    <dgm:pt modelId="{9BFF84D8-4080-1C4D-AC82-C5248CD43AB0}" type="parTrans" cxnId="{10A6867F-70EC-5A49-B905-356CF95534CD}">
      <dgm:prSet/>
      <dgm:spPr/>
      <dgm:t>
        <a:bodyPr/>
        <a:lstStyle/>
        <a:p>
          <a:endParaRPr lang="es-MX"/>
        </a:p>
      </dgm:t>
    </dgm:pt>
    <dgm:pt modelId="{0BD43ACE-0928-A34F-9B60-131101D700BC}" type="sibTrans" cxnId="{10A6867F-70EC-5A49-B905-356CF95534CD}">
      <dgm:prSet/>
      <dgm:spPr/>
      <dgm:t>
        <a:bodyPr/>
        <a:lstStyle/>
        <a:p>
          <a:endParaRPr lang="es-MX"/>
        </a:p>
      </dgm:t>
    </dgm:pt>
    <dgm:pt modelId="{92B13688-47F6-314B-83E5-27798162147C}" type="pres">
      <dgm:prSet presAssocID="{F244803A-98FC-E64E-8D1D-B945F0FAEE2E}" presName="composite" presStyleCnt="0">
        <dgm:presLayoutVars>
          <dgm:chMax val="1"/>
          <dgm:dir/>
          <dgm:resizeHandles val="exact"/>
        </dgm:presLayoutVars>
      </dgm:prSet>
      <dgm:spPr/>
    </dgm:pt>
    <dgm:pt modelId="{B0E8B3B6-12B3-F04F-8452-CDE2B060E82B}" type="pres">
      <dgm:prSet presAssocID="{F244803A-98FC-E64E-8D1D-B945F0FAEE2E}" presName="radial" presStyleCnt="0">
        <dgm:presLayoutVars>
          <dgm:animLvl val="ctr"/>
        </dgm:presLayoutVars>
      </dgm:prSet>
      <dgm:spPr/>
    </dgm:pt>
    <dgm:pt modelId="{F3E59571-9A47-7E4F-A9BD-20D0841B8B52}" type="pres">
      <dgm:prSet presAssocID="{76F2D508-61FF-1848-9990-6029FAC2F719}" presName="centerShape" presStyleLbl="vennNode1" presStyleIdx="0" presStyleCnt="6"/>
      <dgm:spPr/>
    </dgm:pt>
    <dgm:pt modelId="{34579AE9-F57A-2644-9501-638546AE78A4}" type="pres">
      <dgm:prSet presAssocID="{08857B9D-8540-2049-A8E3-BD86BF647322}" presName="node" presStyleLbl="vennNode1" presStyleIdx="1" presStyleCnt="6">
        <dgm:presLayoutVars>
          <dgm:bulletEnabled val="1"/>
        </dgm:presLayoutVars>
      </dgm:prSet>
      <dgm:spPr/>
    </dgm:pt>
    <dgm:pt modelId="{2BBB9211-5DC5-E04F-AA8C-77E116C0D02F}" type="pres">
      <dgm:prSet presAssocID="{27BE3E2D-ABDE-0B4D-A137-CB3F06332525}" presName="node" presStyleLbl="vennNode1" presStyleIdx="2" presStyleCnt="6">
        <dgm:presLayoutVars>
          <dgm:bulletEnabled val="1"/>
        </dgm:presLayoutVars>
      </dgm:prSet>
      <dgm:spPr/>
    </dgm:pt>
    <dgm:pt modelId="{BF55C16F-0B12-C447-9625-B1C6DC0C8838}" type="pres">
      <dgm:prSet presAssocID="{EA5F6246-E3B6-B842-83BB-40D1627904EF}" presName="node" presStyleLbl="vennNode1" presStyleIdx="3" presStyleCnt="6">
        <dgm:presLayoutVars>
          <dgm:bulletEnabled val="1"/>
        </dgm:presLayoutVars>
      </dgm:prSet>
      <dgm:spPr/>
    </dgm:pt>
    <dgm:pt modelId="{15A8164E-D134-4E49-869A-C136E8DA776F}" type="pres">
      <dgm:prSet presAssocID="{A0F958EC-9B76-564B-A4AE-4E67754295CF}" presName="node" presStyleLbl="vennNode1" presStyleIdx="4" presStyleCnt="6">
        <dgm:presLayoutVars>
          <dgm:bulletEnabled val="1"/>
        </dgm:presLayoutVars>
      </dgm:prSet>
      <dgm:spPr/>
    </dgm:pt>
    <dgm:pt modelId="{BF5DD99F-F4BF-5044-81C9-E13EBF6F949E}" type="pres">
      <dgm:prSet presAssocID="{9EF81363-4D02-FC45-8F40-F0F9B1ED9704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DB55C06-9C87-F041-B271-26E5F6427E5E}" type="presOf" srcId="{EA5F6246-E3B6-B842-83BB-40D1627904EF}" destId="{BF55C16F-0B12-C447-9625-B1C6DC0C8838}" srcOrd="0" destOrd="0" presId="urn:microsoft.com/office/officeart/2005/8/layout/radial3"/>
    <dgm:cxn modelId="{2B3D623F-2CF3-3D45-9A4A-2EEC5EE846BB}" type="presOf" srcId="{F244803A-98FC-E64E-8D1D-B945F0FAEE2E}" destId="{92B13688-47F6-314B-83E5-27798162147C}" srcOrd="0" destOrd="0" presId="urn:microsoft.com/office/officeart/2005/8/layout/radial3"/>
    <dgm:cxn modelId="{5134B740-3C51-4B48-A940-F54DBE6A7B36}" type="presOf" srcId="{76F2D508-61FF-1848-9990-6029FAC2F719}" destId="{F3E59571-9A47-7E4F-A9BD-20D0841B8B52}" srcOrd="0" destOrd="0" presId="urn:microsoft.com/office/officeart/2005/8/layout/radial3"/>
    <dgm:cxn modelId="{1D34875A-26CA-CB4E-A1BB-7E6949DEFC95}" srcId="{76F2D508-61FF-1848-9990-6029FAC2F719}" destId="{A0F958EC-9B76-564B-A4AE-4E67754295CF}" srcOrd="3" destOrd="0" parTransId="{57E2C369-0C19-B74F-965C-09FAEAD8854A}" sibTransId="{D5DE591D-52EC-E641-A0D1-F7B2395D0EC6}"/>
    <dgm:cxn modelId="{0FF78D60-7ABC-3E42-82D2-721076F26576}" type="presOf" srcId="{08857B9D-8540-2049-A8E3-BD86BF647322}" destId="{34579AE9-F57A-2644-9501-638546AE78A4}" srcOrd="0" destOrd="0" presId="urn:microsoft.com/office/officeart/2005/8/layout/radial3"/>
    <dgm:cxn modelId="{E8612273-62D5-7445-A24E-2A17F43507E7}" srcId="{76F2D508-61FF-1848-9990-6029FAC2F719}" destId="{27BE3E2D-ABDE-0B4D-A137-CB3F06332525}" srcOrd="1" destOrd="0" parTransId="{33E65C92-ABC8-A546-8C20-D772876D60B7}" sibTransId="{F1D352F7-3536-0646-A7ED-F4D5FC4B2B0B}"/>
    <dgm:cxn modelId="{2E5C367B-F629-C944-8F0D-A2F803B27F42}" srcId="{76F2D508-61FF-1848-9990-6029FAC2F719}" destId="{9EF81363-4D02-FC45-8F40-F0F9B1ED9704}" srcOrd="4" destOrd="0" parTransId="{3AAC8769-8F84-324D-AECE-BB3182F990A4}" sibTransId="{55C6D529-FAA4-7242-97E5-618E41B2AF62}"/>
    <dgm:cxn modelId="{10A6867F-70EC-5A49-B905-356CF95534CD}" srcId="{76F2D508-61FF-1848-9990-6029FAC2F719}" destId="{EA5F6246-E3B6-B842-83BB-40D1627904EF}" srcOrd="2" destOrd="0" parTransId="{9BFF84D8-4080-1C4D-AC82-C5248CD43AB0}" sibTransId="{0BD43ACE-0928-A34F-9B60-131101D700BC}"/>
    <dgm:cxn modelId="{EF98CC82-8904-9F4B-B58C-E53AAD7A03B0}" srcId="{F244803A-98FC-E64E-8D1D-B945F0FAEE2E}" destId="{76F2D508-61FF-1848-9990-6029FAC2F719}" srcOrd="0" destOrd="0" parTransId="{6C1DBF72-2291-1245-88AA-7A94C22B7B78}" sibTransId="{97F0FA1E-774B-D047-A8B8-4AAAE7142041}"/>
    <dgm:cxn modelId="{C43AC68B-588D-8C47-BA15-7BC5C64E984F}" type="presOf" srcId="{9EF81363-4D02-FC45-8F40-F0F9B1ED9704}" destId="{BF5DD99F-F4BF-5044-81C9-E13EBF6F949E}" srcOrd="0" destOrd="0" presId="urn:microsoft.com/office/officeart/2005/8/layout/radial3"/>
    <dgm:cxn modelId="{5505F6CF-A335-9549-A505-F2D3C9F344A0}" type="presOf" srcId="{27BE3E2D-ABDE-0B4D-A137-CB3F06332525}" destId="{2BBB9211-5DC5-E04F-AA8C-77E116C0D02F}" srcOrd="0" destOrd="0" presId="urn:microsoft.com/office/officeart/2005/8/layout/radial3"/>
    <dgm:cxn modelId="{158F16F1-F689-5441-A39F-92A89D6F6BB7}" srcId="{76F2D508-61FF-1848-9990-6029FAC2F719}" destId="{08857B9D-8540-2049-A8E3-BD86BF647322}" srcOrd="0" destOrd="0" parTransId="{EC4740E7-96A8-CF42-950E-704CE90A93EB}" sibTransId="{70B2F500-F8A1-604B-A775-059D5D7F8FE3}"/>
    <dgm:cxn modelId="{9C4A6EF8-D298-A94C-B642-9FB102B2B814}" type="presOf" srcId="{A0F958EC-9B76-564B-A4AE-4E67754295CF}" destId="{15A8164E-D134-4E49-869A-C136E8DA776F}" srcOrd="0" destOrd="0" presId="urn:microsoft.com/office/officeart/2005/8/layout/radial3"/>
    <dgm:cxn modelId="{57916D7E-F065-1D45-9B9B-772C124412C4}" type="presParOf" srcId="{92B13688-47F6-314B-83E5-27798162147C}" destId="{B0E8B3B6-12B3-F04F-8452-CDE2B060E82B}" srcOrd="0" destOrd="0" presId="urn:microsoft.com/office/officeart/2005/8/layout/radial3"/>
    <dgm:cxn modelId="{C0A56881-B43C-7346-9E28-96F1448107B1}" type="presParOf" srcId="{B0E8B3B6-12B3-F04F-8452-CDE2B060E82B}" destId="{F3E59571-9A47-7E4F-A9BD-20D0841B8B52}" srcOrd="0" destOrd="0" presId="urn:microsoft.com/office/officeart/2005/8/layout/radial3"/>
    <dgm:cxn modelId="{5F6F6360-A109-AE42-972C-3F324F215F51}" type="presParOf" srcId="{B0E8B3B6-12B3-F04F-8452-CDE2B060E82B}" destId="{34579AE9-F57A-2644-9501-638546AE78A4}" srcOrd="1" destOrd="0" presId="urn:microsoft.com/office/officeart/2005/8/layout/radial3"/>
    <dgm:cxn modelId="{FAC9BAB5-08F3-0D41-BFF7-E5ADB50A02AE}" type="presParOf" srcId="{B0E8B3B6-12B3-F04F-8452-CDE2B060E82B}" destId="{2BBB9211-5DC5-E04F-AA8C-77E116C0D02F}" srcOrd="2" destOrd="0" presId="urn:microsoft.com/office/officeart/2005/8/layout/radial3"/>
    <dgm:cxn modelId="{3E065459-DE63-6748-B174-2E0AB7126639}" type="presParOf" srcId="{B0E8B3B6-12B3-F04F-8452-CDE2B060E82B}" destId="{BF55C16F-0B12-C447-9625-B1C6DC0C8838}" srcOrd="3" destOrd="0" presId="urn:microsoft.com/office/officeart/2005/8/layout/radial3"/>
    <dgm:cxn modelId="{66ED4D83-EF9B-664E-A459-FB1DBAEBFAA7}" type="presParOf" srcId="{B0E8B3B6-12B3-F04F-8452-CDE2B060E82B}" destId="{15A8164E-D134-4E49-869A-C136E8DA776F}" srcOrd="4" destOrd="0" presId="urn:microsoft.com/office/officeart/2005/8/layout/radial3"/>
    <dgm:cxn modelId="{9F696EA0-6F64-DC46-8958-A1F529A9079A}" type="presParOf" srcId="{B0E8B3B6-12B3-F04F-8452-CDE2B060E82B}" destId="{BF5DD99F-F4BF-5044-81C9-E13EBF6F949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44803A-98FC-E64E-8D1D-B945F0FAEE2E}" type="doc">
      <dgm:prSet loTypeId="urn:microsoft.com/office/officeart/2005/8/layout/radial3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76F2D508-61FF-1848-9990-6029FAC2F719}">
      <dgm:prSet phldrT="[Texto]"/>
      <dgm:spPr/>
      <dgm:t>
        <a:bodyPr/>
        <a:lstStyle/>
        <a:p>
          <a:r>
            <a:rPr lang="es-MX" dirty="0"/>
            <a:t>SISTEMA COGNITIVO</a:t>
          </a:r>
        </a:p>
      </dgm:t>
    </dgm:pt>
    <dgm:pt modelId="{6C1DBF72-2291-1245-88AA-7A94C22B7B78}" type="parTrans" cxnId="{EF98CC82-8904-9F4B-B58C-E53AAD7A03B0}">
      <dgm:prSet/>
      <dgm:spPr/>
      <dgm:t>
        <a:bodyPr/>
        <a:lstStyle/>
        <a:p>
          <a:endParaRPr lang="es-MX"/>
        </a:p>
      </dgm:t>
    </dgm:pt>
    <dgm:pt modelId="{97F0FA1E-774B-D047-A8B8-4AAAE7142041}" type="sibTrans" cxnId="{EF98CC82-8904-9F4B-B58C-E53AAD7A03B0}">
      <dgm:prSet/>
      <dgm:spPr/>
      <dgm:t>
        <a:bodyPr/>
        <a:lstStyle/>
        <a:p>
          <a:endParaRPr lang="es-MX"/>
        </a:p>
      </dgm:t>
    </dgm:pt>
    <dgm:pt modelId="{08857B9D-8540-2049-A8E3-BD86BF647322}">
      <dgm:prSet phldrT="[Texto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CL" b="0" i="0" u="none" dirty="0"/>
            <a:t>Percepción</a:t>
          </a:r>
          <a:endParaRPr lang="es-MX" dirty="0"/>
        </a:p>
      </dgm:t>
    </dgm:pt>
    <dgm:pt modelId="{EC4740E7-96A8-CF42-950E-704CE90A93EB}" type="parTrans" cxnId="{158F16F1-F689-5441-A39F-92A89D6F6BB7}">
      <dgm:prSet/>
      <dgm:spPr/>
      <dgm:t>
        <a:bodyPr/>
        <a:lstStyle/>
        <a:p>
          <a:endParaRPr lang="es-MX"/>
        </a:p>
      </dgm:t>
    </dgm:pt>
    <dgm:pt modelId="{70B2F500-F8A1-604B-A775-059D5D7F8FE3}" type="sibTrans" cxnId="{158F16F1-F689-5441-A39F-92A89D6F6BB7}">
      <dgm:prSet/>
      <dgm:spPr/>
      <dgm:t>
        <a:bodyPr/>
        <a:lstStyle/>
        <a:p>
          <a:endParaRPr lang="es-MX"/>
        </a:p>
      </dgm:t>
    </dgm:pt>
    <dgm:pt modelId="{27BE3E2D-ABDE-0B4D-A137-CB3F06332525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CL" b="0" i="0" u="none" dirty="0"/>
            <a:t>Atención</a:t>
          </a:r>
          <a:endParaRPr lang="es-MX" dirty="0"/>
        </a:p>
      </dgm:t>
    </dgm:pt>
    <dgm:pt modelId="{33E65C92-ABC8-A546-8C20-D772876D60B7}" type="parTrans" cxnId="{E8612273-62D5-7445-A24E-2A17F43507E7}">
      <dgm:prSet/>
      <dgm:spPr/>
      <dgm:t>
        <a:bodyPr/>
        <a:lstStyle/>
        <a:p>
          <a:endParaRPr lang="es-MX"/>
        </a:p>
      </dgm:t>
    </dgm:pt>
    <dgm:pt modelId="{F1D352F7-3536-0646-A7ED-F4D5FC4B2B0B}" type="sibTrans" cxnId="{E8612273-62D5-7445-A24E-2A17F43507E7}">
      <dgm:prSet/>
      <dgm:spPr/>
      <dgm:t>
        <a:bodyPr/>
        <a:lstStyle/>
        <a:p>
          <a:endParaRPr lang="es-MX"/>
        </a:p>
      </dgm:t>
    </dgm:pt>
    <dgm:pt modelId="{A0F958EC-9B76-564B-A4AE-4E67754295CF}">
      <dgm:prSet phldrT="[Texto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MX" dirty="0"/>
            <a:t>Memoria</a:t>
          </a:r>
        </a:p>
      </dgm:t>
    </dgm:pt>
    <dgm:pt modelId="{57E2C369-0C19-B74F-965C-09FAEAD8854A}" type="parTrans" cxnId="{1D34875A-26CA-CB4E-A1BB-7E6949DEFC95}">
      <dgm:prSet/>
      <dgm:spPr/>
      <dgm:t>
        <a:bodyPr/>
        <a:lstStyle/>
        <a:p>
          <a:endParaRPr lang="es-MX"/>
        </a:p>
      </dgm:t>
    </dgm:pt>
    <dgm:pt modelId="{D5DE591D-52EC-E641-A0D1-F7B2395D0EC6}" type="sibTrans" cxnId="{1D34875A-26CA-CB4E-A1BB-7E6949DEFC95}">
      <dgm:prSet/>
      <dgm:spPr/>
      <dgm:t>
        <a:bodyPr/>
        <a:lstStyle/>
        <a:p>
          <a:endParaRPr lang="es-MX"/>
        </a:p>
      </dgm:t>
    </dgm:pt>
    <dgm:pt modelId="{9EF81363-4D02-FC45-8F40-F0F9B1ED9704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MX" dirty="0"/>
            <a:t>Pensamiento</a:t>
          </a:r>
        </a:p>
      </dgm:t>
    </dgm:pt>
    <dgm:pt modelId="{3AAC8769-8F84-324D-AECE-BB3182F990A4}" type="parTrans" cxnId="{2E5C367B-F629-C944-8F0D-A2F803B27F42}">
      <dgm:prSet/>
      <dgm:spPr/>
      <dgm:t>
        <a:bodyPr/>
        <a:lstStyle/>
        <a:p>
          <a:endParaRPr lang="es-MX"/>
        </a:p>
      </dgm:t>
    </dgm:pt>
    <dgm:pt modelId="{55C6D529-FAA4-7242-97E5-618E41B2AF62}" type="sibTrans" cxnId="{2E5C367B-F629-C944-8F0D-A2F803B27F42}">
      <dgm:prSet/>
      <dgm:spPr/>
      <dgm:t>
        <a:bodyPr/>
        <a:lstStyle/>
        <a:p>
          <a:endParaRPr lang="es-MX"/>
        </a:p>
      </dgm:t>
    </dgm:pt>
    <dgm:pt modelId="{EA5F6246-E3B6-B842-83BB-40D1627904EF}">
      <dgm:prSet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es-MX" dirty="0"/>
            <a:t>Lenguaje</a:t>
          </a:r>
        </a:p>
      </dgm:t>
    </dgm:pt>
    <dgm:pt modelId="{9BFF84D8-4080-1C4D-AC82-C5248CD43AB0}" type="parTrans" cxnId="{10A6867F-70EC-5A49-B905-356CF95534CD}">
      <dgm:prSet/>
      <dgm:spPr/>
      <dgm:t>
        <a:bodyPr/>
        <a:lstStyle/>
        <a:p>
          <a:endParaRPr lang="es-MX"/>
        </a:p>
      </dgm:t>
    </dgm:pt>
    <dgm:pt modelId="{0BD43ACE-0928-A34F-9B60-131101D700BC}" type="sibTrans" cxnId="{10A6867F-70EC-5A49-B905-356CF95534CD}">
      <dgm:prSet/>
      <dgm:spPr/>
      <dgm:t>
        <a:bodyPr/>
        <a:lstStyle/>
        <a:p>
          <a:endParaRPr lang="es-MX"/>
        </a:p>
      </dgm:t>
    </dgm:pt>
    <dgm:pt modelId="{92B13688-47F6-314B-83E5-27798162147C}" type="pres">
      <dgm:prSet presAssocID="{F244803A-98FC-E64E-8D1D-B945F0FAEE2E}" presName="composite" presStyleCnt="0">
        <dgm:presLayoutVars>
          <dgm:chMax val="1"/>
          <dgm:dir/>
          <dgm:resizeHandles val="exact"/>
        </dgm:presLayoutVars>
      </dgm:prSet>
      <dgm:spPr/>
    </dgm:pt>
    <dgm:pt modelId="{B0E8B3B6-12B3-F04F-8452-CDE2B060E82B}" type="pres">
      <dgm:prSet presAssocID="{F244803A-98FC-E64E-8D1D-B945F0FAEE2E}" presName="radial" presStyleCnt="0">
        <dgm:presLayoutVars>
          <dgm:animLvl val="ctr"/>
        </dgm:presLayoutVars>
      </dgm:prSet>
      <dgm:spPr/>
    </dgm:pt>
    <dgm:pt modelId="{F3E59571-9A47-7E4F-A9BD-20D0841B8B52}" type="pres">
      <dgm:prSet presAssocID="{76F2D508-61FF-1848-9990-6029FAC2F719}" presName="centerShape" presStyleLbl="vennNode1" presStyleIdx="0" presStyleCnt="6"/>
      <dgm:spPr/>
    </dgm:pt>
    <dgm:pt modelId="{34579AE9-F57A-2644-9501-638546AE78A4}" type="pres">
      <dgm:prSet presAssocID="{08857B9D-8540-2049-A8E3-BD86BF647322}" presName="node" presStyleLbl="vennNode1" presStyleIdx="1" presStyleCnt="6">
        <dgm:presLayoutVars>
          <dgm:bulletEnabled val="1"/>
        </dgm:presLayoutVars>
      </dgm:prSet>
      <dgm:spPr/>
    </dgm:pt>
    <dgm:pt modelId="{2BBB9211-5DC5-E04F-AA8C-77E116C0D02F}" type="pres">
      <dgm:prSet presAssocID="{27BE3E2D-ABDE-0B4D-A137-CB3F06332525}" presName="node" presStyleLbl="vennNode1" presStyleIdx="2" presStyleCnt="6">
        <dgm:presLayoutVars>
          <dgm:bulletEnabled val="1"/>
        </dgm:presLayoutVars>
      </dgm:prSet>
      <dgm:spPr/>
    </dgm:pt>
    <dgm:pt modelId="{BF55C16F-0B12-C447-9625-B1C6DC0C8838}" type="pres">
      <dgm:prSet presAssocID="{EA5F6246-E3B6-B842-83BB-40D1627904EF}" presName="node" presStyleLbl="vennNode1" presStyleIdx="3" presStyleCnt="6">
        <dgm:presLayoutVars>
          <dgm:bulletEnabled val="1"/>
        </dgm:presLayoutVars>
      </dgm:prSet>
      <dgm:spPr/>
    </dgm:pt>
    <dgm:pt modelId="{15A8164E-D134-4E49-869A-C136E8DA776F}" type="pres">
      <dgm:prSet presAssocID="{A0F958EC-9B76-564B-A4AE-4E67754295CF}" presName="node" presStyleLbl="vennNode1" presStyleIdx="4" presStyleCnt="6">
        <dgm:presLayoutVars>
          <dgm:bulletEnabled val="1"/>
        </dgm:presLayoutVars>
      </dgm:prSet>
      <dgm:spPr/>
    </dgm:pt>
    <dgm:pt modelId="{BF5DD99F-F4BF-5044-81C9-E13EBF6F949E}" type="pres">
      <dgm:prSet presAssocID="{9EF81363-4D02-FC45-8F40-F0F9B1ED9704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DB55C06-9C87-F041-B271-26E5F6427E5E}" type="presOf" srcId="{EA5F6246-E3B6-B842-83BB-40D1627904EF}" destId="{BF55C16F-0B12-C447-9625-B1C6DC0C8838}" srcOrd="0" destOrd="0" presId="urn:microsoft.com/office/officeart/2005/8/layout/radial3"/>
    <dgm:cxn modelId="{2B3D623F-2CF3-3D45-9A4A-2EEC5EE846BB}" type="presOf" srcId="{F244803A-98FC-E64E-8D1D-B945F0FAEE2E}" destId="{92B13688-47F6-314B-83E5-27798162147C}" srcOrd="0" destOrd="0" presId="urn:microsoft.com/office/officeart/2005/8/layout/radial3"/>
    <dgm:cxn modelId="{5134B740-3C51-4B48-A940-F54DBE6A7B36}" type="presOf" srcId="{76F2D508-61FF-1848-9990-6029FAC2F719}" destId="{F3E59571-9A47-7E4F-A9BD-20D0841B8B52}" srcOrd="0" destOrd="0" presId="urn:microsoft.com/office/officeart/2005/8/layout/radial3"/>
    <dgm:cxn modelId="{1D34875A-26CA-CB4E-A1BB-7E6949DEFC95}" srcId="{76F2D508-61FF-1848-9990-6029FAC2F719}" destId="{A0F958EC-9B76-564B-A4AE-4E67754295CF}" srcOrd="3" destOrd="0" parTransId="{57E2C369-0C19-B74F-965C-09FAEAD8854A}" sibTransId="{D5DE591D-52EC-E641-A0D1-F7B2395D0EC6}"/>
    <dgm:cxn modelId="{0FF78D60-7ABC-3E42-82D2-721076F26576}" type="presOf" srcId="{08857B9D-8540-2049-A8E3-BD86BF647322}" destId="{34579AE9-F57A-2644-9501-638546AE78A4}" srcOrd="0" destOrd="0" presId="urn:microsoft.com/office/officeart/2005/8/layout/radial3"/>
    <dgm:cxn modelId="{E8612273-62D5-7445-A24E-2A17F43507E7}" srcId="{76F2D508-61FF-1848-9990-6029FAC2F719}" destId="{27BE3E2D-ABDE-0B4D-A137-CB3F06332525}" srcOrd="1" destOrd="0" parTransId="{33E65C92-ABC8-A546-8C20-D772876D60B7}" sibTransId="{F1D352F7-3536-0646-A7ED-F4D5FC4B2B0B}"/>
    <dgm:cxn modelId="{2E5C367B-F629-C944-8F0D-A2F803B27F42}" srcId="{76F2D508-61FF-1848-9990-6029FAC2F719}" destId="{9EF81363-4D02-FC45-8F40-F0F9B1ED9704}" srcOrd="4" destOrd="0" parTransId="{3AAC8769-8F84-324D-AECE-BB3182F990A4}" sibTransId="{55C6D529-FAA4-7242-97E5-618E41B2AF62}"/>
    <dgm:cxn modelId="{10A6867F-70EC-5A49-B905-356CF95534CD}" srcId="{76F2D508-61FF-1848-9990-6029FAC2F719}" destId="{EA5F6246-E3B6-B842-83BB-40D1627904EF}" srcOrd="2" destOrd="0" parTransId="{9BFF84D8-4080-1C4D-AC82-C5248CD43AB0}" sibTransId="{0BD43ACE-0928-A34F-9B60-131101D700BC}"/>
    <dgm:cxn modelId="{EF98CC82-8904-9F4B-B58C-E53AAD7A03B0}" srcId="{F244803A-98FC-E64E-8D1D-B945F0FAEE2E}" destId="{76F2D508-61FF-1848-9990-6029FAC2F719}" srcOrd="0" destOrd="0" parTransId="{6C1DBF72-2291-1245-88AA-7A94C22B7B78}" sibTransId="{97F0FA1E-774B-D047-A8B8-4AAAE7142041}"/>
    <dgm:cxn modelId="{C43AC68B-588D-8C47-BA15-7BC5C64E984F}" type="presOf" srcId="{9EF81363-4D02-FC45-8F40-F0F9B1ED9704}" destId="{BF5DD99F-F4BF-5044-81C9-E13EBF6F949E}" srcOrd="0" destOrd="0" presId="urn:microsoft.com/office/officeart/2005/8/layout/radial3"/>
    <dgm:cxn modelId="{5505F6CF-A335-9549-A505-F2D3C9F344A0}" type="presOf" srcId="{27BE3E2D-ABDE-0B4D-A137-CB3F06332525}" destId="{2BBB9211-5DC5-E04F-AA8C-77E116C0D02F}" srcOrd="0" destOrd="0" presId="urn:microsoft.com/office/officeart/2005/8/layout/radial3"/>
    <dgm:cxn modelId="{158F16F1-F689-5441-A39F-92A89D6F6BB7}" srcId="{76F2D508-61FF-1848-9990-6029FAC2F719}" destId="{08857B9D-8540-2049-A8E3-BD86BF647322}" srcOrd="0" destOrd="0" parTransId="{EC4740E7-96A8-CF42-950E-704CE90A93EB}" sibTransId="{70B2F500-F8A1-604B-A775-059D5D7F8FE3}"/>
    <dgm:cxn modelId="{9C4A6EF8-D298-A94C-B642-9FB102B2B814}" type="presOf" srcId="{A0F958EC-9B76-564B-A4AE-4E67754295CF}" destId="{15A8164E-D134-4E49-869A-C136E8DA776F}" srcOrd="0" destOrd="0" presId="urn:microsoft.com/office/officeart/2005/8/layout/radial3"/>
    <dgm:cxn modelId="{57916D7E-F065-1D45-9B9B-772C124412C4}" type="presParOf" srcId="{92B13688-47F6-314B-83E5-27798162147C}" destId="{B0E8B3B6-12B3-F04F-8452-CDE2B060E82B}" srcOrd="0" destOrd="0" presId="urn:microsoft.com/office/officeart/2005/8/layout/radial3"/>
    <dgm:cxn modelId="{C0A56881-B43C-7346-9E28-96F1448107B1}" type="presParOf" srcId="{B0E8B3B6-12B3-F04F-8452-CDE2B060E82B}" destId="{F3E59571-9A47-7E4F-A9BD-20D0841B8B52}" srcOrd="0" destOrd="0" presId="urn:microsoft.com/office/officeart/2005/8/layout/radial3"/>
    <dgm:cxn modelId="{5F6F6360-A109-AE42-972C-3F324F215F51}" type="presParOf" srcId="{B0E8B3B6-12B3-F04F-8452-CDE2B060E82B}" destId="{34579AE9-F57A-2644-9501-638546AE78A4}" srcOrd="1" destOrd="0" presId="urn:microsoft.com/office/officeart/2005/8/layout/radial3"/>
    <dgm:cxn modelId="{FAC9BAB5-08F3-0D41-BFF7-E5ADB50A02AE}" type="presParOf" srcId="{B0E8B3B6-12B3-F04F-8452-CDE2B060E82B}" destId="{2BBB9211-5DC5-E04F-AA8C-77E116C0D02F}" srcOrd="2" destOrd="0" presId="urn:microsoft.com/office/officeart/2005/8/layout/radial3"/>
    <dgm:cxn modelId="{3E065459-DE63-6748-B174-2E0AB7126639}" type="presParOf" srcId="{B0E8B3B6-12B3-F04F-8452-CDE2B060E82B}" destId="{BF55C16F-0B12-C447-9625-B1C6DC0C8838}" srcOrd="3" destOrd="0" presId="urn:microsoft.com/office/officeart/2005/8/layout/radial3"/>
    <dgm:cxn modelId="{66ED4D83-EF9B-664E-A459-FB1DBAEBFAA7}" type="presParOf" srcId="{B0E8B3B6-12B3-F04F-8452-CDE2B060E82B}" destId="{15A8164E-D134-4E49-869A-C136E8DA776F}" srcOrd="4" destOrd="0" presId="urn:microsoft.com/office/officeart/2005/8/layout/radial3"/>
    <dgm:cxn modelId="{9F696EA0-6F64-DC46-8958-A1F529A9079A}" type="presParOf" srcId="{B0E8B3B6-12B3-F04F-8452-CDE2B060E82B}" destId="{BF5DD99F-F4BF-5044-81C9-E13EBF6F949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71B34E-70BC-824C-BBA1-0ABAAC914A07}" type="doc">
      <dgm:prSet loTypeId="urn:microsoft.com/office/officeart/2005/8/layout/cycle6" loCatId="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149484F-701A-1743-9B47-DADF92CB4B11}">
      <dgm:prSet phldrT="[Texto]"/>
      <dgm:spPr/>
      <dgm:t>
        <a:bodyPr/>
        <a:lstStyle/>
        <a:p>
          <a:r>
            <a:rPr lang="es-MX" dirty="0"/>
            <a:t>La Planificación</a:t>
          </a:r>
        </a:p>
      </dgm:t>
    </dgm:pt>
    <dgm:pt modelId="{5ED2F1AC-FDEA-4940-A4D2-118F1AF511FC}" type="parTrans" cxnId="{9134A039-3DFA-9B4A-9313-5955CA4183E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0055D76-9098-6748-8373-759A97620ABD}" type="sibTrans" cxnId="{9134A039-3DFA-9B4A-9313-5955CA4183E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0A3A2FB-315A-3645-B2E7-0A4C309CC27E}">
      <dgm:prSet phldrT="[Texto]"/>
      <dgm:spPr/>
      <dgm:t>
        <a:bodyPr/>
        <a:lstStyle/>
        <a:p>
          <a:r>
            <a:rPr lang="es-MX" dirty="0"/>
            <a:t>La Fluidez Verbal</a:t>
          </a:r>
        </a:p>
      </dgm:t>
    </dgm:pt>
    <dgm:pt modelId="{7593C252-6FAC-EB42-B6DE-F2648CDE8A47}" type="parTrans" cxnId="{CAE91BEF-D311-4441-A0A7-F1CBA01F6AA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3B83FDD-26FB-1340-81A1-4A74DB5ADC4A}" type="sibTrans" cxnId="{CAE91BEF-D311-4441-A0A7-F1CBA01F6AA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6D765CA-549F-9D41-A680-DFAE9ED6D308}">
      <dgm:prSet phldrT="[Texto]"/>
      <dgm:spPr/>
      <dgm:t>
        <a:bodyPr/>
        <a:lstStyle/>
        <a:p>
          <a:r>
            <a:rPr lang="es-MX" dirty="0"/>
            <a:t>Memoria de trabajo</a:t>
          </a:r>
        </a:p>
      </dgm:t>
    </dgm:pt>
    <dgm:pt modelId="{6144CDA8-BCA6-C843-AF29-2CCB3112E036}" type="parTrans" cxnId="{70F262A2-C535-BB4D-BC7A-A8282052955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6BF66B7-9681-E04D-A656-50A36A40A252}" type="sibTrans" cxnId="{70F262A2-C535-BB4D-BC7A-A8282052955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B04FCA3-E76F-A84E-9AB5-D4D12B980457}">
      <dgm:prSet/>
      <dgm:spPr/>
      <dgm:t>
        <a:bodyPr/>
        <a:lstStyle/>
        <a:p>
          <a:r>
            <a:rPr lang="es-MX" dirty="0"/>
            <a:t>La Atención</a:t>
          </a:r>
        </a:p>
      </dgm:t>
    </dgm:pt>
    <dgm:pt modelId="{FDF2AE10-D71E-3148-970B-72E94648AD89}" type="parTrans" cxnId="{AC4F91E5-3645-8A44-B0D3-F4550380225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61001CC-9152-6645-9152-BA6130EBF442}" type="sibTrans" cxnId="{AC4F91E5-3645-8A44-B0D3-F4550380225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CF78F51-70FF-DD49-80EE-27E1D59874ED}">
      <dgm:prSet/>
      <dgm:spPr/>
      <dgm:t>
        <a:bodyPr/>
        <a:lstStyle/>
        <a:p>
          <a:r>
            <a:rPr lang="es-MX" dirty="0"/>
            <a:t>Flexibilidad cognitiva</a:t>
          </a:r>
        </a:p>
      </dgm:t>
    </dgm:pt>
    <dgm:pt modelId="{16116319-4D08-A44A-BEA9-91D85E0BD130}" type="parTrans" cxnId="{E163F4E1-3193-DF48-AC78-916CD6BA875D}">
      <dgm:prSet/>
      <dgm:spPr/>
      <dgm:t>
        <a:bodyPr/>
        <a:lstStyle/>
        <a:p>
          <a:endParaRPr lang="es-MX"/>
        </a:p>
      </dgm:t>
    </dgm:pt>
    <dgm:pt modelId="{F18C1BCF-824F-1849-ACD1-E144311C15F8}" type="sibTrans" cxnId="{E163F4E1-3193-DF48-AC78-916CD6BA875D}">
      <dgm:prSet/>
      <dgm:spPr/>
      <dgm:t>
        <a:bodyPr/>
        <a:lstStyle/>
        <a:p>
          <a:endParaRPr lang="es-MX"/>
        </a:p>
      </dgm:t>
    </dgm:pt>
    <dgm:pt modelId="{0A57D951-4839-624D-B389-D496661C73CC}">
      <dgm:prSet/>
      <dgm:spPr/>
      <dgm:t>
        <a:bodyPr/>
        <a:lstStyle/>
        <a:p>
          <a:r>
            <a:rPr lang="es-MX"/>
            <a:t>La inhibición</a:t>
          </a:r>
          <a:endParaRPr lang="es-MX" dirty="0"/>
        </a:p>
      </dgm:t>
    </dgm:pt>
    <dgm:pt modelId="{53B7163D-E9F3-464A-8FC5-B60E737B536F}" type="parTrans" cxnId="{4B972E4E-FD25-1D44-AC48-117ED39FFB86}">
      <dgm:prSet/>
      <dgm:spPr/>
      <dgm:t>
        <a:bodyPr/>
        <a:lstStyle/>
        <a:p>
          <a:endParaRPr lang="es-MX"/>
        </a:p>
      </dgm:t>
    </dgm:pt>
    <dgm:pt modelId="{5EEE7D05-513A-3246-9887-13D9AFA8D44F}" type="sibTrans" cxnId="{4B972E4E-FD25-1D44-AC48-117ED39FFB86}">
      <dgm:prSet/>
      <dgm:spPr/>
      <dgm:t>
        <a:bodyPr/>
        <a:lstStyle/>
        <a:p>
          <a:endParaRPr lang="es-MX"/>
        </a:p>
      </dgm:t>
    </dgm:pt>
    <dgm:pt modelId="{0D4CB4EF-209D-4548-B1A4-2A8E2626B7BE}" type="pres">
      <dgm:prSet presAssocID="{E171B34E-70BC-824C-BBA1-0ABAAC914A07}" presName="cycle" presStyleCnt="0">
        <dgm:presLayoutVars>
          <dgm:dir/>
          <dgm:resizeHandles val="exact"/>
        </dgm:presLayoutVars>
      </dgm:prSet>
      <dgm:spPr/>
    </dgm:pt>
    <dgm:pt modelId="{DBCAA5D5-1D27-3A47-8FE8-384033AA683A}" type="pres">
      <dgm:prSet presAssocID="{F149484F-701A-1743-9B47-DADF92CB4B11}" presName="node" presStyleLbl="node1" presStyleIdx="0" presStyleCnt="6">
        <dgm:presLayoutVars>
          <dgm:bulletEnabled val="1"/>
        </dgm:presLayoutVars>
      </dgm:prSet>
      <dgm:spPr/>
    </dgm:pt>
    <dgm:pt modelId="{6660A27F-7B60-B845-9C1E-5A25AB26B6BB}" type="pres">
      <dgm:prSet presAssocID="{F149484F-701A-1743-9B47-DADF92CB4B11}" presName="spNode" presStyleCnt="0"/>
      <dgm:spPr/>
    </dgm:pt>
    <dgm:pt modelId="{6711E231-277F-434F-92E5-2B268CCA1298}" type="pres">
      <dgm:prSet presAssocID="{00055D76-9098-6748-8373-759A97620ABD}" presName="sibTrans" presStyleLbl="sibTrans1D1" presStyleIdx="0" presStyleCnt="6"/>
      <dgm:spPr/>
    </dgm:pt>
    <dgm:pt modelId="{A17E460E-F9AB-3547-89BD-C9AC6C3FD899}" type="pres">
      <dgm:prSet presAssocID="{FCF78F51-70FF-DD49-80EE-27E1D59874ED}" presName="node" presStyleLbl="node1" presStyleIdx="1" presStyleCnt="6">
        <dgm:presLayoutVars>
          <dgm:bulletEnabled val="1"/>
        </dgm:presLayoutVars>
      </dgm:prSet>
      <dgm:spPr/>
    </dgm:pt>
    <dgm:pt modelId="{CF6F9533-B6FA-8843-A1B8-83371F688901}" type="pres">
      <dgm:prSet presAssocID="{FCF78F51-70FF-DD49-80EE-27E1D59874ED}" presName="spNode" presStyleCnt="0"/>
      <dgm:spPr/>
    </dgm:pt>
    <dgm:pt modelId="{A46C4514-313D-1E4E-B4E8-B1114A8008A0}" type="pres">
      <dgm:prSet presAssocID="{F18C1BCF-824F-1849-ACD1-E144311C15F8}" presName="sibTrans" presStyleLbl="sibTrans1D1" presStyleIdx="1" presStyleCnt="6"/>
      <dgm:spPr/>
    </dgm:pt>
    <dgm:pt modelId="{BC29A9FA-46E0-0948-859F-91AE9A7FE064}" type="pres">
      <dgm:prSet presAssocID="{7B04FCA3-E76F-A84E-9AB5-D4D12B980457}" presName="node" presStyleLbl="node1" presStyleIdx="2" presStyleCnt="6">
        <dgm:presLayoutVars>
          <dgm:bulletEnabled val="1"/>
        </dgm:presLayoutVars>
      </dgm:prSet>
      <dgm:spPr/>
    </dgm:pt>
    <dgm:pt modelId="{9D4DEBD3-5F23-344C-86B5-C54759C8E608}" type="pres">
      <dgm:prSet presAssocID="{7B04FCA3-E76F-A84E-9AB5-D4D12B980457}" presName="spNode" presStyleCnt="0"/>
      <dgm:spPr/>
    </dgm:pt>
    <dgm:pt modelId="{67DDE9FD-5212-D74A-8F00-F9CE4CA46DB8}" type="pres">
      <dgm:prSet presAssocID="{D61001CC-9152-6645-9152-BA6130EBF442}" presName="sibTrans" presStyleLbl="sibTrans1D1" presStyleIdx="2" presStyleCnt="6"/>
      <dgm:spPr/>
    </dgm:pt>
    <dgm:pt modelId="{300E1D64-B47D-A541-9D9A-C3C40C2251C3}" type="pres">
      <dgm:prSet presAssocID="{B0A3A2FB-315A-3645-B2E7-0A4C309CC27E}" presName="node" presStyleLbl="node1" presStyleIdx="3" presStyleCnt="6">
        <dgm:presLayoutVars>
          <dgm:bulletEnabled val="1"/>
        </dgm:presLayoutVars>
      </dgm:prSet>
      <dgm:spPr/>
    </dgm:pt>
    <dgm:pt modelId="{E1A88821-D291-5540-BF2B-CA412B536D90}" type="pres">
      <dgm:prSet presAssocID="{B0A3A2FB-315A-3645-B2E7-0A4C309CC27E}" presName="spNode" presStyleCnt="0"/>
      <dgm:spPr/>
    </dgm:pt>
    <dgm:pt modelId="{D055FFE3-8BA5-CD46-859E-DEA9570281D4}" type="pres">
      <dgm:prSet presAssocID="{73B83FDD-26FB-1340-81A1-4A74DB5ADC4A}" presName="sibTrans" presStyleLbl="sibTrans1D1" presStyleIdx="3" presStyleCnt="6"/>
      <dgm:spPr/>
    </dgm:pt>
    <dgm:pt modelId="{6CD82A2A-78D2-4C44-A372-41385352618C}" type="pres">
      <dgm:prSet presAssocID="{F6D765CA-549F-9D41-A680-DFAE9ED6D308}" presName="node" presStyleLbl="node1" presStyleIdx="4" presStyleCnt="6">
        <dgm:presLayoutVars>
          <dgm:bulletEnabled val="1"/>
        </dgm:presLayoutVars>
      </dgm:prSet>
      <dgm:spPr/>
    </dgm:pt>
    <dgm:pt modelId="{E6DFD78D-98EC-A247-964D-EBEB8A8746E9}" type="pres">
      <dgm:prSet presAssocID="{F6D765CA-549F-9D41-A680-DFAE9ED6D308}" presName="spNode" presStyleCnt="0"/>
      <dgm:spPr/>
    </dgm:pt>
    <dgm:pt modelId="{4E379F14-B18C-CF4B-AF47-2B553174019B}" type="pres">
      <dgm:prSet presAssocID="{F6BF66B7-9681-E04D-A656-50A36A40A252}" presName="sibTrans" presStyleLbl="sibTrans1D1" presStyleIdx="4" presStyleCnt="6"/>
      <dgm:spPr/>
    </dgm:pt>
    <dgm:pt modelId="{4244AD2C-0B44-894B-9549-E1A7551865F5}" type="pres">
      <dgm:prSet presAssocID="{0A57D951-4839-624D-B389-D496661C73CC}" presName="node" presStyleLbl="node1" presStyleIdx="5" presStyleCnt="6">
        <dgm:presLayoutVars>
          <dgm:bulletEnabled val="1"/>
        </dgm:presLayoutVars>
      </dgm:prSet>
      <dgm:spPr/>
    </dgm:pt>
    <dgm:pt modelId="{448CA64A-A295-434A-A734-AD684CC474DA}" type="pres">
      <dgm:prSet presAssocID="{0A57D951-4839-624D-B389-D496661C73CC}" presName="spNode" presStyleCnt="0"/>
      <dgm:spPr/>
    </dgm:pt>
    <dgm:pt modelId="{A555C765-FF49-0949-9262-7FC3E9DC6DE4}" type="pres">
      <dgm:prSet presAssocID="{5EEE7D05-513A-3246-9887-13D9AFA8D44F}" presName="sibTrans" presStyleLbl="sibTrans1D1" presStyleIdx="5" presStyleCnt="6"/>
      <dgm:spPr/>
    </dgm:pt>
  </dgm:ptLst>
  <dgm:cxnLst>
    <dgm:cxn modelId="{8466D50C-189D-6A40-BB78-52D0CCD3CDD0}" type="presOf" srcId="{FCF78F51-70FF-DD49-80EE-27E1D59874ED}" destId="{A17E460E-F9AB-3547-89BD-C9AC6C3FD899}" srcOrd="0" destOrd="0" presId="urn:microsoft.com/office/officeart/2005/8/layout/cycle6"/>
    <dgm:cxn modelId="{ED34E91E-2172-1F41-B02D-9946F87A9C3C}" type="presOf" srcId="{73B83FDD-26FB-1340-81A1-4A74DB5ADC4A}" destId="{D055FFE3-8BA5-CD46-859E-DEA9570281D4}" srcOrd="0" destOrd="0" presId="urn:microsoft.com/office/officeart/2005/8/layout/cycle6"/>
    <dgm:cxn modelId="{9134A039-3DFA-9B4A-9313-5955CA4183E4}" srcId="{E171B34E-70BC-824C-BBA1-0ABAAC914A07}" destId="{F149484F-701A-1743-9B47-DADF92CB4B11}" srcOrd="0" destOrd="0" parTransId="{5ED2F1AC-FDEA-4940-A4D2-118F1AF511FC}" sibTransId="{00055D76-9098-6748-8373-759A97620ABD}"/>
    <dgm:cxn modelId="{0CF6573F-18E9-D44D-9316-9B1AB2160F65}" type="presOf" srcId="{5EEE7D05-513A-3246-9887-13D9AFA8D44F}" destId="{A555C765-FF49-0949-9262-7FC3E9DC6DE4}" srcOrd="0" destOrd="0" presId="urn:microsoft.com/office/officeart/2005/8/layout/cycle6"/>
    <dgm:cxn modelId="{4B972E4E-FD25-1D44-AC48-117ED39FFB86}" srcId="{E171B34E-70BC-824C-BBA1-0ABAAC914A07}" destId="{0A57D951-4839-624D-B389-D496661C73CC}" srcOrd="5" destOrd="0" parTransId="{53B7163D-E9F3-464A-8FC5-B60E737B536F}" sibTransId="{5EEE7D05-513A-3246-9887-13D9AFA8D44F}"/>
    <dgm:cxn modelId="{206F3A4E-142E-C446-AB64-41A1FBDF4FFD}" type="presOf" srcId="{F6D765CA-549F-9D41-A680-DFAE9ED6D308}" destId="{6CD82A2A-78D2-4C44-A372-41385352618C}" srcOrd="0" destOrd="0" presId="urn:microsoft.com/office/officeart/2005/8/layout/cycle6"/>
    <dgm:cxn modelId="{9FD04674-EB7E-2648-8FA1-2E5FCBC09D89}" type="presOf" srcId="{F18C1BCF-824F-1849-ACD1-E144311C15F8}" destId="{A46C4514-313D-1E4E-B4E8-B1114A8008A0}" srcOrd="0" destOrd="0" presId="urn:microsoft.com/office/officeart/2005/8/layout/cycle6"/>
    <dgm:cxn modelId="{CE391E84-CD89-3048-9809-596E5FD07B49}" type="presOf" srcId="{00055D76-9098-6748-8373-759A97620ABD}" destId="{6711E231-277F-434F-92E5-2B268CCA1298}" srcOrd="0" destOrd="0" presId="urn:microsoft.com/office/officeart/2005/8/layout/cycle6"/>
    <dgm:cxn modelId="{B01D7E90-B857-0A42-B393-B76CC8C4A9EF}" type="presOf" srcId="{7B04FCA3-E76F-A84E-9AB5-D4D12B980457}" destId="{BC29A9FA-46E0-0948-859F-91AE9A7FE064}" srcOrd="0" destOrd="0" presId="urn:microsoft.com/office/officeart/2005/8/layout/cycle6"/>
    <dgm:cxn modelId="{015B0D97-6DDD-F14A-960D-5D99BF477C9D}" type="presOf" srcId="{D61001CC-9152-6645-9152-BA6130EBF442}" destId="{67DDE9FD-5212-D74A-8F00-F9CE4CA46DB8}" srcOrd="0" destOrd="0" presId="urn:microsoft.com/office/officeart/2005/8/layout/cycle6"/>
    <dgm:cxn modelId="{70F262A2-C535-BB4D-BC7A-A82820529553}" srcId="{E171B34E-70BC-824C-BBA1-0ABAAC914A07}" destId="{F6D765CA-549F-9D41-A680-DFAE9ED6D308}" srcOrd="4" destOrd="0" parTransId="{6144CDA8-BCA6-C843-AF29-2CCB3112E036}" sibTransId="{F6BF66B7-9681-E04D-A656-50A36A40A252}"/>
    <dgm:cxn modelId="{B7D282A5-823B-B941-B252-0EE0679E4528}" type="presOf" srcId="{F6BF66B7-9681-E04D-A656-50A36A40A252}" destId="{4E379F14-B18C-CF4B-AF47-2B553174019B}" srcOrd="0" destOrd="0" presId="urn:microsoft.com/office/officeart/2005/8/layout/cycle6"/>
    <dgm:cxn modelId="{D18374C0-B224-EA4E-A4EB-26D173FD09F1}" type="presOf" srcId="{F149484F-701A-1743-9B47-DADF92CB4B11}" destId="{DBCAA5D5-1D27-3A47-8FE8-384033AA683A}" srcOrd="0" destOrd="0" presId="urn:microsoft.com/office/officeart/2005/8/layout/cycle6"/>
    <dgm:cxn modelId="{B31F93CC-38A8-FE4A-9B37-1D8517CE8889}" type="presOf" srcId="{E171B34E-70BC-824C-BBA1-0ABAAC914A07}" destId="{0D4CB4EF-209D-4548-B1A4-2A8E2626B7BE}" srcOrd="0" destOrd="0" presId="urn:microsoft.com/office/officeart/2005/8/layout/cycle6"/>
    <dgm:cxn modelId="{9956DAE1-930B-3048-8E3C-223EBC5BD652}" type="presOf" srcId="{0A57D951-4839-624D-B389-D496661C73CC}" destId="{4244AD2C-0B44-894B-9549-E1A7551865F5}" srcOrd="0" destOrd="0" presId="urn:microsoft.com/office/officeart/2005/8/layout/cycle6"/>
    <dgm:cxn modelId="{E163F4E1-3193-DF48-AC78-916CD6BA875D}" srcId="{E171B34E-70BC-824C-BBA1-0ABAAC914A07}" destId="{FCF78F51-70FF-DD49-80EE-27E1D59874ED}" srcOrd="1" destOrd="0" parTransId="{16116319-4D08-A44A-BEA9-91D85E0BD130}" sibTransId="{F18C1BCF-824F-1849-ACD1-E144311C15F8}"/>
    <dgm:cxn modelId="{AC4F91E5-3645-8A44-B0D3-F45503802256}" srcId="{E171B34E-70BC-824C-BBA1-0ABAAC914A07}" destId="{7B04FCA3-E76F-A84E-9AB5-D4D12B980457}" srcOrd="2" destOrd="0" parTransId="{FDF2AE10-D71E-3148-970B-72E94648AD89}" sibTransId="{D61001CC-9152-6645-9152-BA6130EBF442}"/>
    <dgm:cxn modelId="{CAE91BEF-D311-4441-A0A7-F1CBA01F6AAB}" srcId="{E171B34E-70BC-824C-BBA1-0ABAAC914A07}" destId="{B0A3A2FB-315A-3645-B2E7-0A4C309CC27E}" srcOrd="3" destOrd="0" parTransId="{7593C252-6FAC-EB42-B6DE-F2648CDE8A47}" sibTransId="{73B83FDD-26FB-1340-81A1-4A74DB5ADC4A}"/>
    <dgm:cxn modelId="{910FD4F4-6AB0-D54F-B794-92E59732FB01}" type="presOf" srcId="{B0A3A2FB-315A-3645-B2E7-0A4C309CC27E}" destId="{300E1D64-B47D-A541-9D9A-C3C40C2251C3}" srcOrd="0" destOrd="0" presId="urn:microsoft.com/office/officeart/2005/8/layout/cycle6"/>
    <dgm:cxn modelId="{00E687BD-1D24-C247-A00E-1AEF1915A533}" type="presParOf" srcId="{0D4CB4EF-209D-4548-B1A4-2A8E2626B7BE}" destId="{DBCAA5D5-1D27-3A47-8FE8-384033AA683A}" srcOrd="0" destOrd="0" presId="urn:microsoft.com/office/officeart/2005/8/layout/cycle6"/>
    <dgm:cxn modelId="{8DBD50B5-E015-924F-9618-AD9C108F2288}" type="presParOf" srcId="{0D4CB4EF-209D-4548-B1A4-2A8E2626B7BE}" destId="{6660A27F-7B60-B845-9C1E-5A25AB26B6BB}" srcOrd="1" destOrd="0" presId="urn:microsoft.com/office/officeart/2005/8/layout/cycle6"/>
    <dgm:cxn modelId="{56373BEF-CE3B-0644-BC2D-2656D8E4F3BB}" type="presParOf" srcId="{0D4CB4EF-209D-4548-B1A4-2A8E2626B7BE}" destId="{6711E231-277F-434F-92E5-2B268CCA1298}" srcOrd="2" destOrd="0" presId="urn:microsoft.com/office/officeart/2005/8/layout/cycle6"/>
    <dgm:cxn modelId="{C2E1FF51-9EE6-B548-AE94-C170AA90F857}" type="presParOf" srcId="{0D4CB4EF-209D-4548-B1A4-2A8E2626B7BE}" destId="{A17E460E-F9AB-3547-89BD-C9AC6C3FD899}" srcOrd="3" destOrd="0" presId="urn:microsoft.com/office/officeart/2005/8/layout/cycle6"/>
    <dgm:cxn modelId="{F5651B34-5E33-9347-B96B-B6A42B21FA50}" type="presParOf" srcId="{0D4CB4EF-209D-4548-B1A4-2A8E2626B7BE}" destId="{CF6F9533-B6FA-8843-A1B8-83371F688901}" srcOrd="4" destOrd="0" presId="urn:microsoft.com/office/officeart/2005/8/layout/cycle6"/>
    <dgm:cxn modelId="{5D5CB30C-1DA1-CF4A-8C86-63872942A4E3}" type="presParOf" srcId="{0D4CB4EF-209D-4548-B1A4-2A8E2626B7BE}" destId="{A46C4514-313D-1E4E-B4E8-B1114A8008A0}" srcOrd="5" destOrd="0" presId="urn:microsoft.com/office/officeart/2005/8/layout/cycle6"/>
    <dgm:cxn modelId="{8DDB4F6E-7BCD-7D42-BE48-1FAB8C8D70B1}" type="presParOf" srcId="{0D4CB4EF-209D-4548-B1A4-2A8E2626B7BE}" destId="{BC29A9FA-46E0-0948-859F-91AE9A7FE064}" srcOrd="6" destOrd="0" presId="urn:microsoft.com/office/officeart/2005/8/layout/cycle6"/>
    <dgm:cxn modelId="{BFAC91E1-EB5D-834E-A82E-B79C5E8B4425}" type="presParOf" srcId="{0D4CB4EF-209D-4548-B1A4-2A8E2626B7BE}" destId="{9D4DEBD3-5F23-344C-86B5-C54759C8E608}" srcOrd="7" destOrd="0" presId="urn:microsoft.com/office/officeart/2005/8/layout/cycle6"/>
    <dgm:cxn modelId="{73B777AD-0B52-564F-8DEB-C729DAF289AC}" type="presParOf" srcId="{0D4CB4EF-209D-4548-B1A4-2A8E2626B7BE}" destId="{67DDE9FD-5212-D74A-8F00-F9CE4CA46DB8}" srcOrd="8" destOrd="0" presId="urn:microsoft.com/office/officeart/2005/8/layout/cycle6"/>
    <dgm:cxn modelId="{5C6C26BF-6615-C145-A9BC-E50AB2897C2F}" type="presParOf" srcId="{0D4CB4EF-209D-4548-B1A4-2A8E2626B7BE}" destId="{300E1D64-B47D-A541-9D9A-C3C40C2251C3}" srcOrd="9" destOrd="0" presId="urn:microsoft.com/office/officeart/2005/8/layout/cycle6"/>
    <dgm:cxn modelId="{33E4AB10-0D8B-FE46-9A1F-9E59E6F50F16}" type="presParOf" srcId="{0D4CB4EF-209D-4548-B1A4-2A8E2626B7BE}" destId="{E1A88821-D291-5540-BF2B-CA412B536D90}" srcOrd="10" destOrd="0" presId="urn:microsoft.com/office/officeart/2005/8/layout/cycle6"/>
    <dgm:cxn modelId="{34BCC01D-C809-CA4D-A045-A7042DFD87B5}" type="presParOf" srcId="{0D4CB4EF-209D-4548-B1A4-2A8E2626B7BE}" destId="{D055FFE3-8BA5-CD46-859E-DEA9570281D4}" srcOrd="11" destOrd="0" presId="urn:microsoft.com/office/officeart/2005/8/layout/cycle6"/>
    <dgm:cxn modelId="{3D34884E-E2B7-434C-9AF0-A6668EF855FE}" type="presParOf" srcId="{0D4CB4EF-209D-4548-B1A4-2A8E2626B7BE}" destId="{6CD82A2A-78D2-4C44-A372-41385352618C}" srcOrd="12" destOrd="0" presId="urn:microsoft.com/office/officeart/2005/8/layout/cycle6"/>
    <dgm:cxn modelId="{ABB59C7A-AD85-8C41-A138-350B0E63D884}" type="presParOf" srcId="{0D4CB4EF-209D-4548-B1A4-2A8E2626B7BE}" destId="{E6DFD78D-98EC-A247-964D-EBEB8A8746E9}" srcOrd="13" destOrd="0" presId="urn:microsoft.com/office/officeart/2005/8/layout/cycle6"/>
    <dgm:cxn modelId="{43F445F9-F0C1-8D4F-9927-6BE7A3026FB5}" type="presParOf" srcId="{0D4CB4EF-209D-4548-B1A4-2A8E2626B7BE}" destId="{4E379F14-B18C-CF4B-AF47-2B553174019B}" srcOrd="14" destOrd="0" presId="urn:microsoft.com/office/officeart/2005/8/layout/cycle6"/>
    <dgm:cxn modelId="{F9689B43-CB3B-DC47-8AB5-F45688DBC93C}" type="presParOf" srcId="{0D4CB4EF-209D-4548-B1A4-2A8E2626B7BE}" destId="{4244AD2C-0B44-894B-9549-E1A7551865F5}" srcOrd="15" destOrd="0" presId="urn:microsoft.com/office/officeart/2005/8/layout/cycle6"/>
    <dgm:cxn modelId="{3FE295C7-3478-4C49-B565-0FB9F0A9FCF2}" type="presParOf" srcId="{0D4CB4EF-209D-4548-B1A4-2A8E2626B7BE}" destId="{448CA64A-A295-434A-A734-AD684CC474DA}" srcOrd="16" destOrd="0" presId="urn:microsoft.com/office/officeart/2005/8/layout/cycle6"/>
    <dgm:cxn modelId="{DCE63B6A-65A8-B241-8BE6-EEB65CE77C7D}" type="presParOf" srcId="{0D4CB4EF-209D-4548-B1A4-2A8E2626B7BE}" destId="{A555C765-FF49-0949-9262-7FC3E9DC6DE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844878-F289-4750-8BB7-FC4D1E3FB8C4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CBAAFBA1-9F7A-4FBE-AF54-D590DCDBA66F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</a:t>
          </a:r>
        </a:p>
      </dgm:t>
    </dgm:pt>
    <dgm:pt modelId="{8C37B6E6-D245-4210-8A29-0BE1BF119D29}" type="parTrans" cxnId="{7C52E0C5-D2BA-47F2-B366-1E1E5C53DCE9}">
      <dgm:prSet/>
      <dgm:spPr/>
      <dgm:t>
        <a:bodyPr/>
        <a:lstStyle/>
        <a:p>
          <a:endParaRPr lang="es-CL" sz="1800"/>
        </a:p>
      </dgm:t>
    </dgm:pt>
    <dgm:pt modelId="{3ADD3550-9727-4681-AD63-26055EF90A44}" type="sibTrans" cxnId="{7C52E0C5-D2BA-47F2-B366-1E1E5C53DCE9}">
      <dgm:prSet/>
      <dgm:spPr/>
      <dgm:t>
        <a:bodyPr/>
        <a:lstStyle/>
        <a:p>
          <a:endParaRPr lang="es-CL" sz="1800"/>
        </a:p>
      </dgm:t>
    </dgm:pt>
    <dgm:pt modelId="{16E21F2F-4658-4E60-8EE3-8BE4B861A3DC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sostenida</a:t>
          </a:r>
        </a:p>
      </dgm:t>
    </dgm:pt>
    <dgm:pt modelId="{7F1E5E4C-9D43-495C-8272-647C8F53F74B}" type="parTrans" cxnId="{DE0297E2-5DE0-430D-8DD7-C3DA79A9ED21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CL" sz="1800"/>
        </a:p>
      </dgm:t>
    </dgm:pt>
    <dgm:pt modelId="{0302B5D7-C70D-4515-8A13-627FAD30367C}" type="sibTrans" cxnId="{DE0297E2-5DE0-430D-8DD7-C3DA79A9ED21}">
      <dgm:prSet/>
      <dgm:spPr/>
      <dgm:t>
        <a:bodyPr/>
        <a:lstStyle/>
        <a:p>
          <a:endParaRPr lang="es-CL" sz="1800"/>
        </a:p>
      </dgm:t>
    </dgm:pt>
    <dgm:pt modelId="{2BA8EBC9-8258-4F54-A865-56CF8D6EA09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selectiva</a:t>
          </a:r>
        </a:p>
      </dgm:t>
    </dgm:pt>
    <dgm:pt modelId="{E2C4F9CB-D6FC-4FFE-B0C1-8D63C5E6867E}" type="parTrans" cxnId="{07EFE16C-456E-4FFB-A186-2F0D1B97144A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CL" sz="1800"/>
        </a:p>
      </dgm:t>
    </dgm:pt>
    <dgm:pt modelId="{3FB012F4-CBFA-4F33-A7D6-1CA261F65A10}" type="sibTrans" cxnId="{07EFE16C-456E-4FFB-A186-2F0D1B97144A}">
      <dgm:prSet/>
      <dgm:spPr/>
      <dgm:t>
        <a:bodyPr/>
        <a:lstStyle/>
        <a:p>
          <a:endParaRPr lang="es-CL" sz="1800"/>
        </a:p>
      </dgm:t>
    </dgm:pt>
    <dgm:pt modelId="{89735B93-1834-4BCE-B539-5BD9322628A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dividida</a:t>
          </a:r>
        </a:p>
      </dgm:t>
    </dgm:pt>
    <dgm:pt modelId="{4F426888-434E-45B8-A49E-8BA7697FAE21}" type="parTrans" cxnId="{56FA5ACC-5676-4171-8163-09007FC6D0AD}">
      <dgm:prSet/>
      <dgm:spPr/>
      <dgm:t>
        <a:bodyPr/>
        <a:lstStyle/>
        <a:p>
          <a:endParaRPr lang="es-CL" sz="1800"/>
        </a:p>
      </dgm:t>
    </dgm:pt>
    <dgm:pt modelId="{DE67FFDE-E6DD-452C-B30A-4EC86D83538D}" type="sibTrans" cxnId="{56FA5ACC-5676-4171-8163-09007FC6D0AD}">
      <dgm:prSet/>
      <dgm:spPr/>
      <dgm:t>
        <a:bodyPr/>
        <a:lstStyle/>
        <a:p>
          <a:endParaRPr lang="es-CL" sz="1800"/>
        </a:p>
      </dgm:t>
    </dgm:pt>
    <dgm:pt modelId="{A04C3EAB-A962-4BA1-B36C-C0670C792F23}" type="pres">
      <dgm:prSet presAssocID="{FE844878-F289-4750-8BB7-FC4D1E3FB8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62EBFE-B5C4-4166-827E-1425ADCC1378}" type="pres">
      <dgm:prSet presAssocID="{CBAAFBA1-9F7A-4FBE-AF54-D590DCDBA66F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504AE73-80AD-415A-9C21-ED4981B4BDA5}" type="pres">
      <dgm:prSet presAssocID="{CBAAFBA1-9F7A-4FBE-AF54-D590DCDBA66F}" presName="rootComposite1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B32996B-8E4A-46AD-84CA-583EABB2B160}" type="pres">
      <dgm:prSet presAssocID="{CBAAFBA1-9F7A-4FBE-AF54-D590DCDBA66F}" presName="rootText1" presStyleLbl="node0" presStyleIdx="0" presStyleCnt="1">
        <dgm:presLayoutVars>
          <dgm:chPref val="3"/>
        </dgm:presLayoutVars>
      </dgm:prSet>
      <dgm:spPr/>
    </dgm:pt>
    <dgm:pt modelId="{2825A8BB-28C5-4830-A77C-52D6D891B1A6}" type="pres">
      <dgm:prSet presAssocID="{CBAAFBA1-9F7A-4FBE-AF54-D590DCDBA66F}" presName="rootConnector1" presStyleLbl="node1" presStyleIdx="0" presStyleCnt="0"/>
      <dgm:spPr/>
    </dgm:pt>
    <dgm:pt modelId="{BEB9830A-B5E9-4E3C-8A92-B0D391FA66B9}" type="pres">
      <dgm:prSet presAssocID="{CBAAFBA1-9F7A-4FBE-AF54-D590DCDBA66F}" presName="hierChild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F1179B9F-0345-416E-9F69-3B8B6541BD24}" type="pres">
      <dgm:prSet presAssocID="{7F1E5E4C-9D43-495C-8272-647C8F53F74B}" presName="Name37" presStyleLbl="parChTrans1D2" presStyleIdx="0" presStyleCnt="3"/>
      <dgm:spPr/>
    </dgm:pt>
    <dgm:pt modelId="{09B8A6F9-E96C-4ED3-8D30-88742FF3803D}" type="pres">
      <dgm:prSet presAssocID="{16E21F2F-4658-4E60-8EE3-8BE4B861A3D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FB77046-ABC6-41AA-89EB-65FFE4E50CF8}" type="pres">
      <dgm:prSet presAssocID="{16E21F2F-4658-4E60-8EE3-8BE4B861A3DC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6D7FA741-0CB3-4874-8D02-AD6D36E57F9F}" type="pres">
      <dgm:prSet presAssocID="{16E21F2F-4658-4E60-8EE3-8BE4B861A3DC}" presName="rootText" presStyleLbl="node2" presStyleIdx="0" presStyleCnt="3">
        <dgm:presLayoutVars>
          <dgm:chPref val="3"/>
        </dgm:presLayoutVars>
      </dgm:prSet>
      <dgm:spPr/>
    </dgm:pt>
    <dgm:pt modelId="{489D9C75-A8F6-4A31-BDCE-F005E98502C7}" type="pres">
      <dgm:prSet presAssocID="{16E21F2F-4658-4E60-8EE3-8BE4B861A3DC}" presName="rootConnector" presStyleLbl="node2" presStyleIdx="0" presStyleCnt="3"/>
      <dgm:spPr/>
    </dgm:pt>
    <dgm:pt modelId="{0F2BC107-A0A2-4E55-AEC6-A81FACF9A0AD}" type="pres">
      <dgm:prSet presAssocID="{16E21F2F-4658-4E60-8EE3-8BE4B861A3DC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68C6386-0FBF-47E0-990A-2933D5C5D9AD}" type="pres">
      <dgm:prSet presAssocID="{16E21F2F-4658-4E60-8EE3-8BE4B861A3DC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0180098-430D-4B7B-B187-B680EF657683}" type="pres">
      <dgm:prSet presAssocID="{E2C4F9CB-D6FC-4FFE-B0C1-8D63C5E6867E}" presName="Name37" presStyleLbl="parChTrans1D2" presStyleIdx="1" presStyleCnt="3"/>
      <dgm:spPr/>
    </dgm:pt>
    <dgm:pt modelId="{E22D0C67-C308-4F46-9676-F6388AD7407D}" type="pres">
      <dgm:prSet presAssocID="{2BA8EBC9-8258-4F54-A865-56CF8D6EA099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DE9917A-1178-40FB-A9E7-D01629BFF903}" type="pres">
      <dgm:prSet presAssocID="{2BA8EBC9-8258-4F54-A865-56CF8D6EA099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94A6AEEE-9C02-4076-8A66-3145346E28BE}" type="pres">
      <dgm:prSet presAssocID="{2BA8EBC9-8258-4F54-A865-56CF8D6EA099}" presName="rootText" presStyleLbl="node2" presStyleIdx="1" presStyleCnt="3">
        <dgm:presLayoutVars>
          <dgm:chPref val="3"/>
        </dgm:presLayoutVars>
      </dgm:prSet>
      <dgm:spPr/>
    </dgm:pt>
    <dgm:pt modelId="{B1C314A4-69B8-464B-B2F3-BD30C948B904}" type="pres">
      <dgm:prSet presAssocID="{2BA8EBC9-8258-4F54-A865-56CF8D6EA099}" presName="rootConnector" presStyleLbl="node2" presStyleIdx="1" presStyleCnt="3"/>
      <dgm:spPr/>
    </dgm:pt>
    <dgm:pt modelId="{2BD42A11-5AEA-4406-B076-065A6CD3941C}" type="pres">
      <dgm:prSet presAssocID="{2BA8EBC9-8258-4F54-A865-56CF8D6EA099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9345FF2-91E2-45EF-99EB-81B738D60580}" type="pres">
      <dgm:prSet presAssocID="{2BA8EBC9-8258-4F54-A865-56CF8D6EA099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AAAAFA0F-577C-48C6-93FE-9D30F903D16E}" type="pres">
      <dgm:prSet presAssocID="{4F426888-434E-45B8-A49E-8BA7697FAE21}" presName="Name37" presStyleLbl="parChTrans1D2" presStyleIdx="2" presStyleCnt="3"/>
      <dgm:spPr/>
    </dgm:pt>
    <dgm:pt modelId="{0D59473C-56B5-4468-983D-9BFF1508BD12}" type="pres">
      <dgm:prSet presAssocID="{89735B93-1834-4BCE-B539-5BD9322628A9}" presName="hierRoot2" presStyleCnt="0">
        <dgm:presLayoutVars>
          <dgm:hierBranch val="init"/>
        </dgm:presLayoutVars>
      </dgm:prSet>
      <dgm:spPr/>
    </dgm:pt>
    <dgm:pt modelId="{8626C2FD-4826-47FE-BAE9-B99D005D09D7}" type="pres">
      <dgm:prSet presAssocID="{89735B93-1834-4BCE-B539-5BD9322628A9}" presName="rootComposite" presStyleCnt="0"/>
      <dgm:spPr/>
    </dgm:pt>
    <dgm:pt modelId="{CD70418E-FFB4-4C1A-9BDD-1E5638A88036}" type="pres">
      <dgm:prSet presAssocID="{89735B93-1834-4BCE-B539-5BD9322628A9}" presName="rootText" presStyleLbl="node2" presStyleIdx="2" presStyleCnt="3">
        <dgm:presLayoutVars>
          <dgm:chPref val="3"/>
        </dgm:presLayoutVars>
      </dgm:prSet>
      <dgm:spPr/>
    </dgm:pt>
    <dgm:pt modelId="{FCF2C324-255C-4DCC-A29F-932ACCE9E0A1}" type="pres">
      <dgm:prSet presAssocID="{89735B93-1834-4BCE-B539-5BD9322628A9}" presName="rootConnector" presStyleLbl="node2" presStyleIdx="2" presStyleCnt="3"/>
      <dgm:spPr/>
    </dgm:pt>
    <dgm:pt modelId="{1289AE1E-4D0F-4B4B-BA52-8B2D1D8CC3F3}" type="pres">
      <dgm:prSet presAssocID="{89735B93-1834-4BCE-B539-5BD9322628A9}" presName="hierChild4" presStyleCnt="0"/>
      <dgm:spPr/>
    </dgm:pt>
    <dgm:pt modelId="{10CAF6D1-2276-4407-931A-DFBB7B421118}" type="pres">
      <dgm:prSet presAssocID="{89735B93-1834-4BCE-B539-5BD9322628A9}" presName="hierChild5" presStyleCnt="0"/>
      <dgm:spPr/>
    </dgm:pt>
    <dgm:pt modelId="{7D959CD0-DA8A-43E7-B4DE-269721917CA0}" type="pres">
      <dgm:prSet presAssocID="{CBAAFBA1-9F7A-4FBE-AF54-D590DCDBA66F}" presName="hierChild3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A19BF92F-7A68-4711-B593-0F7689E0D80F}" type="presOf" srcId="{CBAAFBA1-9F7A-4FBE-AF54-D590DCDBA66F}" destId="{1B32996B-8E4A-46AD-84CA-583EABB2B160}" srcOrd="0" destOrd="0" presId="urn:microsoft.com/office/officeart/2005/8/layout/orgChart1"/>
    <dgm:cxn modelId="{ED416F4A-90ED-4AFE-BDD3-7614EF7308FE}" type="presOf" srcId="{16E21F2F-4658-4E60-8EE3-8BE4B861A3DC}" destId="{489D9C75-A8F6-4A31-BDCE-F005E98502C7}" srcOrd="1" destOrd="0" presId="urn:microsoft.com/office/officeart/2005/8/layout/orgChart1"/>
    <dgm:cxn modelId="{1BB1F751-88D6-4CBA-946D-619CB5EA4BD1}" type="presOf" srcId="{2BA8EBC9-8258-4F54-A865-56CF8D6EA099}" destId="{B1C314A4-69B8-464B-B2F3-BD30C948B904}" srcOrd="1" destOrd="0" presId="urn:microsoft.com/office/officeart/2005/8/layout/orgChart1"/>
    <dgm:cxn modelId="{65CAFB5B-F593-4064-98E4-6904DBE8F268}" type="presOf" srcId="{2BA8EBC9-8258-4F54-A865-56CF8D6EA099}" destId="{94A6AEEE-9C02-4076-8A66-3145346E28BE}" srcOrd="0" destOrd="0" presId="urn:microsoft.com/office/officeart/2005/8/layout/orgChart1"/>
    <dgm:cxn modelId="{9BFD286C-30F5-401B-AF18-770AD4A1CFB8}" type="presOf" srcId="{FE844878-F289-4750-8BB7-FC4D1E3FB8C4}" destId="{A04C3EAB-A962-4BA1-B36C-C0670C792F23}" srcOrd="0" destOrd="0" presId="urn:microsoft.com/office/officeart/2005/8/layout/orgChart1"/>
    <dgm:cxn modelId="{07EFE16C-456E-4FFB-A186-2F0D1B97144A}" srcId="{CBAAFBA1-9F7A-4FBE-AF54-D590DCDBA66F}" destId="{2BA8EBC9-8258-4F54-A865-56CF8D6EA099}" srcOrd="1" destOrd="0" parTransId="{E2C4F9CB-D6FC-4FFE-B0C1-8D63C5E6867E}" sibTransId="{3FB012F4-CBFA-4F33-A7D6-1CA261F65A10}"/>
    <dgm:cxn modelId="{79EB2771-6C3B-4023-BD46-C673A297EE5B}" type="presOf" srcId="{E2C4F9CB-D6FC-4FFE-B0C1-8D63C5E6867E}" destId="{80180098-430D-4B7B-B187-B680EF657683}" srcOrd="0" destOrd="0" presId="urn:microsoft.com/office/officeart/2005/8/layout/orgChart1"/>
    <dgm:cxn modelId="{66DA3783-EA4F-46B7-A12E-1FAB2A981A32}" type="presOf" srcId="{89735B93-1834-4BCE-B539-5BD9322628A9}" destId="{CD70418E-FFB4-4C1A-9BDD-1E5638A88036}" srcOrd="0" destOrd="0" presId="urn:microsoft.com/office/officeart/2005/8/layout/orgChart1"/>
    <dgm:cxn modelId="{E4A0CF8B-EA0B-494D-9F47-91C9131D3310}" type="presOf" srcId="{7F1E5E4C-9D43-495C-8272-647C8F53F74B}" destId="{F1179B9F-0345-416E-9F69-3B8B6541BD24}" srcOrd="0" destOrd="0" presId="urn:microsoft.com/office/officeart/2005/8/layout/orgChart1"/>
    <dgm:cxn modelId="{C9FEDC8E-B3DC-4936-AFB6-9B9FAEEAC03D}" type="presOf" srcId="{4F426888-434E-45B8-A49E-8BA7697FAE21}" destId="{AAAAFA0F-577C-48C6-93FE-9D30F903D16E}" srcOrd="0" destOrd="0" presId="urn:microsoft.com/office/officeart/2005/8/layout/orgChart1"/>
    <dgm:cxn modelId="{1D872392-430D-4F22-8975-E88A63C42A74}" type="presOf" srcId="{89735B93-1834-4BCE-B539-5BD9322628A9}" destId="{FCF2C324-255C-4DCC-A29F-932ACCE9E0A1}" srcOrd="1" destOrd="0" presId="urn:microsoft.com/office/officeart/2005/8/layout/orgChart1"/>
    <dgm:cxn modelId="{7C52E0C5-D2BA-47F2-B366-1E1E5C53DCE9}" srcId="{FE844878-F289-4750-8BB7-FC4D1E3FB8C4}" destId="{CBAAFBA1-9F7A-4FBE-AF54-D590DCDBA66F}" srcOrd="0" destOrd="0" parTransId="{8C37B6E6-D245-4210-8A29-0BE1BF119D29}" sibTransId="{3ADD3550-9727-4681-AD63-26055EF90A44}"/>
    <dgm:cxn modelId="{56FA5ACC-5676-4171-8163-09007FC6D0AD}" srcId="{CBAAFBA1-9F7A-4FBE-AF54-D590DCDBA66F}" destId="{89735B93-1834-4BCE-B539-5BD9322628A9}" srcOrd="2" destOrd="0" parTransId="{4F426888-434E-45B8-A49E-8BA7697FAE21}" sibTransId="{DE67FFDE-E6DD-452C-B30A-4EC86D83538D}"/>
    <dgm:cxn modelId="{56B2CFCE-07A3-4575-ADF7-EBB4CAF02A24}" type="presOf" srcId="{16E21F2F-4658-4E60-8EE3-8BE4B861A3DC}" destId="{6D7FA741-0CB3-4874-8D02-AD6D36E57F9F}" srcOrd="0" destOrd="0" presId="urn:microsoft.com/office/officeart/2005/8/layout/orgChart1"/>
    <dgm:cxn modelId="{DE0297E2-5DE0-430D-8DD7-C3DA79A9ED21}" srcId="{CBAAFBA1-9F7A-4FBE-AF54-D590DCDBA66F}" destId="{16E21F2F-4658-4E60-8EE3-8BE4B861A3DC}" srcOrd="0" destOrd="0" parTransId="{7F1E5E4C-9D43-495C-8272-647C8F53F74B}" sibTransId="{0302B5D7-C70D-4515-8A13-627FAD30367C}"/>
    <dgm:cxn modelId="{8319BCF1-C490-4B01-B55B-5160BC392D92}" type="presOf" srcId="{CBAAFBA1-9F7A-4FBE-AF54-D590DCDBA66F}" destId="{2825A8BB-28C5-4830-A77C-52D6D891B1A6}" srcOrd="1" destOrd="0" presId="urn:microsoft.com/office/officeart/2005/8/layout/orgChart1"/>
    <dgm:cxn modelId="{0E20B815-727E-4EBB-B6E1-30169E32A506}" type="presParOf" srcId="{A04C3EAB-A962-4BA1-B36C-C0670C792F23}" destId="{7B62EBFE-B5C4-4166-827E-1425ADCC1378}" srcOrd="0" destOrd="0" presId="urn:microsoft.com/office/officeart/2005/8/layout/orgChart1"/>
    <dgm:cxn modelId="{A8F0CB2A-EF1F-4356-BC67-AF05315E728F}" type="presParOf" srcId="{7B62EBFE-B5C4-4166-827E-1425ADCC1378}" destId="{0504AE73-80AD-415A-9C21-ED4981B4BDA5}" srcOrd="0" destOrd="0" presId="urn:microsoft.com/office/officeart/2005/8/layout/orgChart1"/>
    <dgm:cxn modelId="{F352C7E5-A6A6-44D3-B9B3-1615142D663A}" type="presParOf" srcId="{0504AE73-80AD-415A-9C21-ED4981B4BDA5}" destId="{1B32996B-8E4A-46AD-84CA-583EABB2B160}" srcOrd="0" destOrd="0" presId="urn:microsoft.com/office/officeart/2005/8/layout/orgChart1"/>
    <dgm:cxn modelId="{6CC56BE5-40B9-48FC-BA30-EA75AB121C5E}" type="presParOf" srcId="{0504AE73-80AD-415A-9C21-ED4981B4BDA5}" destId="{2825A8BB-28C5-4830-A77C-52D6D891B1A6}" srcOrd="1" destOrd="0" presId="urn:microsoft.com/office/officeart/2005/8/layout/orgChart1"/>
    <dgm:cxn modelId="{FCF0E881-6E8C-43A3-9668-8B86D2E8EEEF}" type="presParOf" srcId="{7B62EBFE-B5C4-4166-827E-1425ADCC1378}" destId="{BEB9830A-B5E9-4E3C-8A92-B0D391FA66B9}" srcOrd="1" destOrd="0" presId="urn:microsoft.com/office/officeart/2005/8/layout/orgChart1"/>
    <dgm:cxn modelId="{C4CE7BF9-C024-49A3-9627-AA5D6E3D0BF4}" type="presParOf" srcId="{BEB9830A-B5E9-4E3C-8A92-B0D391FA66B9}" destId="{F1179B9F-0345-416E-9F69-3B8B6541BD24}" srcOrd="0" destOrd="0" presId="urn:microsoft.com/office/officeart/2005/8/layout/orgChart1"/>
    <dgm:cxn modelId="{AA99F350-6DBA-4B29-B3A9-6668E34023EF}" type="presParOf" srcId="{BEB9830A-B5E9-4E3C-8A92-B0D391FA66B9}" destId="{09B8A6F9-E96C-4ED3-8D30-88742FF3803D}" srcOrd="1" destOrd="0" presId="urn:microsoft.com/office/officeart/2005/8/layout/orgChart1"/>
    <dgm:cxn modelId="{EC8D32E0-25D1-4EA0-8132-FF2540CF2B92}" type="presParOf" srcId="{09B8A6F9-E96C-4ED3-8D30-88742FF3803D}" destId="{CFB77046-ABC6-41AA-89EB-65FFE4E50CF8}" srcOrd="0" destOrd="0" presId="urn:microsoft.com/office/officeart/2005/8/layout/orgChart1"/>
    <dgm:cxn modelId="{B2E757D3-A176-42AA-9A3B-5AC4C84EFECF}" type="presParOf" srcId="{CFB77046-ABC6-41AA-89EB-65FFE4E50CF8}" destId="{6D7FA741-0CB3-4874-8D02-AD6D36E57F9F}" srcOrd="0" destOrd="0" presId="urn:microsoft.com/office/officeart/2005/8/layout/orgChart1"/>
    <dgm:cxn modelId="{BA31B56E-687E-4793-87E3-41BCF5F668BD}" type="presParOf" srcId="{CFB77046-ABC6-41AA-89EB-65FFE4E50CF8}" destId="{489D9C75-A8F6-4A31-BDCE-F005E98502C7}" srcOrd="1" destOrd="0" presId="urn:microsoft.com/office/officeart/2005/8/layout/orgChart1"/>
    <dgm:cxn modelId="{7A459EC9-F2E1-46B8-904E-7FFE2DE983F7}" type="presParOf" srcId="{09B8A6F9-E96C-4ED3-8D30-88742FF3803D}" destId="{0F2BC107-A0A2-4E55-AEC6-A81FACF9A0AD}" srcOrd="1" destOrd="0" presId="urn:microsoft.com/office/officeart/2005/8/layout/orgChart1"/>
    <dgm:cxn modelId="{826D8CFC-10A6-4D4C-80F0-69DD740252AC}" type="presParOf" srcId="{09B8A6F9-E96C-4ED3-8D30-88742FF3803D}" destId="{168C6386-0FBF-47E0-990A-2933D5C5D9AD}" srcOrd="2" destOrd="0" presId="urn:microsoft.com/office/officeart/2005/8/layout/orgChart1"/>
    <dgm:cxn modelId="{7B12FAC3-74FF-4FDC-BD95-BF2F96FA5500}" type="presParOf" srcId="{BEB9830A-B5E9-4E3C-8A92-B0D391FA66B9}" destId="{80180098-430D-4B7B-B187-B680EF657683}" srcOrd="2" destOrd="0" presId="urn:microsoft.com/office/officeart/2005/8/layout/orgChart1"/>
    <dgm:cxn modelId="{E80BEE8C-3AAD-4F08-87E8-4899AAD71B71}" type="presParOf" srcId="{BEB9830A-B5E9-4E3C-8A92-B0D391FA66B9}" destId="{E22D0C67-C308-4F46-9676-F6388AD7407D}" srcOrd="3" destOrd="0" presId="urn:microsoft.com/office/officeart/2005/8/layout/orgChart1"/>
    <dgm:cxn modelId="{26A62774-22BB-4954-BD54-D311668DE997}" type="presParOf" srcId="{E22D0C67-C308-4F46-9676-F6388AD7407D}" destId="{0DE9917A-1178-40FB-A9E7-D01629BFF903}" srcOrd="0" destOrd="0" presId="urn:microsoft.com/office/officeart/2005/8/layout/orgChart1"/>
    <dgm:cxn modelId="{FE781BB2-1669-4F4F-8880-839657F81E95}" type="presParOf" srcId="{0DE9917A-1178-40FB-A9E7-D01629BFF903}" destId="{94A6AEEE-9C02-4076-8A66-3145346E28BE}" srcOrd="0" destOrd="0" presId="urn:microsoft.com/office/officeart/2005/8/layout/orgChart1"/>
    <dgm:cxn modelId="{486BC222-86FD-41F9-9840-81542D3BCAB4}" type="presParOf" srcId="{0DE9917A-1178-40FB-A9E7-D01629BFF903}" destId="{B1C314A4-69B8-464B-B2F3-BD30C948B904}" srcOrd="1" destOrd="0" presId="urn:microsoft.com/office/officeart/2005/8/layout/orgChart1"/>
    <dgm:cxn modelId="{FDE0F4EB-3CA8-4098-948B-023EB55EAD53}" type="presParOf" srcId="{E22D0C67-C308-4F46-9676-F6388AD7407D}" destId="{2BD42A11-5AEA-4406-B076-065A6CD3941C}" srcOrd="1" destOrd="0" presId="urn:microsoft.com/office/officeart/2005/8/layout/orgChart1"/>
    <dgm:cxn modelId="{CD0CA38E-7FF3-47A2-B47B-EACC4C29424B}" type="presParOf" srcId="{E22D0C67-C308-4F46-9676-F6388AD7407D}" destId="{C9345FF2-91E2-45EF-99EB-81B738D60580}" srcOrd="2" destOrd="0" presId="urn:microsoft.com/office/officeart/2005/8/layout/orgChart1"/>
    <dgm:cxn modelId="{769D8AE0-0C81-4F9E-AD2D-18FA4681C292}" type="presParOf" srcId="{BEB9830A-B5E9-4E3C-8A92-B0D391FA66B9}" destId="{AAAAFA0F-577C-48C6-93FE-9D30F903D16E}" srcOrd="4" destOrd="0" presId="urn:microsoft.com/office/officeart/2005/8/layout/orgChart1"/>
    <dgm:cxn modelId="{3D764D56-37D6-48C8-9632-649585751C58}" type="presParOf" srcId="{BEB9830A-B5E9-4E3C-8A92-B0D391FA66B9}" destId="{0D59473C-56B5-4468-983D-9BFF1508BD12}" srcOrd="5" destOrd="0" presId="urn:microsoft.com/office/officeart/2005/8/layout/orgChart1"/>
    <dgm:cxn modelId="{94AD0A0F-087C-4F8F-86E2-07C64CECFCB5}" type="presParOf" srcId="{0D59473C-56B5-4468-983D-9BFF1508BD12}" destId="{8626C2FD-4826-47FE-BAE9-B99D005D09D7}" srcOrd="0" destOrd="0" presId="urn:microsoft.com/office/officeart/2005/8/layout/orgChart1"/>
    <dgm:cxn modelId="{78D97C73-9101-47C0-AD0E-77913311C2EC}" type="presParOf" srcId="{8626C2FD-4826-47FE-BAE9-B99D005D09D7}" destId="{CD70418E-FFB4-4C1A-9BDD-1E5638A88036}" srcOrd="0" destOrd="0" presId="urn:microsoft.com/office/officeart/2005/8/layout/orgChart1"/>
    <dgm:cxn modelId="{320C63C8-5AF1-4E8D-9CF5-6A421011093C}" type="presParOf" srcId="{8626C2FD-4826-47FE-BAE9-B99D005D09D7}" destId="{FCF2C324-255C-4DCC-A29F-932ACCE9E0A1}" srcOrd="1" destOrd="0" presId="urn:microsoft.com/office/officeart/2005/8/layout/orgChart1"/>
    <dgm:cxn modelId="{3D4678BB-6DF1-49CA-99ED-58409D5BFDF3}" type="presParOf" srcId="{0D59473C-56B5-4468-983D-9BFF1508BD12}" destId="{1289AE1E-4D0F-4B4B-BA52-8B2D1D8CC3F3}" srcOrd="1" destOrd="0" presId="urn:microsoft.com/office/officeart/2005/8/layout/orgChart1"/>
    <dgm:cxn modelId="{8C257EBC-F442-4EC7-8EBF-2D72F0BE714F}" type="presParOf" srcId="{0D59473C-56B5-4468-983D-9BFF1508BD12}" destId="{10CAF6D1-2276-4407-931A-DFBB7B421118}" srcOrd="2" destOrd="0" presId="urn:microsoft.com/office/officeart/2005/8/layout/orgChart1"/>
    <dgm:cxn modelId="{585781A8-B64D-4F98-A123-13BFFF564791}" type="presParOf" srcId="{7B62EBFE-B5C4-4166-827E-1425ADCC1378}" destId="{7D959CD0-DA8A-43E7-B4DE-269721917C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844878-F289-4750-8BB7-FC4D1E3FB8C4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CBAAFBA1-9F7A-4FBE-AF54-D590DCDBA66F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</a:t>
          </a:r>
        </a:p>
      </dgm:t>
    </dgm:pt>
    <dgm:pt modelId="{8C37B6E6-D245-4210-8A29-0BE1BF119D29}" type="parTrans" cxnId="{7C52E0C5-D2BA-47F2-B366-1E1E5C53DCE9}">
      <dgm:prSet/>
      <dgm:spPr/>
      <dgm:t>
        <a:bodyPr/>
        <a:lstStyle/>
        <a:p>
          <a:endParaRPr lang="es-CL" sz="1800"/>
        </a:p>
      </dgm:t>
    </dgm:pt>
    <dgm:pt modelId="{3ADD3550-9727-4681-AD63-26055EF90A44}" type="sibTrans" cxnId="{7C52E0C5-D2BA-47F2-B366-1E1E5C53DCE9}">
      <dgm:prSet/>
      <dgm:spPr/>
      <dgm:t>
        <a:bodyPr/>
        <a:lstStyle/>
        <a:p>
          <a:endParaRPr lang="es-CL" sz="1800"/>
        </a:p>
      </dgm:t>
    </dgm:pt>
    <dgm:pt modelId="{16E21F2F-4658-4E60-8EE3-8BE4B861A3DC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sostenida</a:t>
          </a:r>
        </a:p>
      </dgm:t>
    </dgm:pt>
    <dgm:pt modelId="{7F1E5E4C-9D43-495C-8272-647C8F53F74B}" type="parTrans" cxnId="{DE0297E2-5DE0-430D-8DD7-C3DA79A9ED21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CL" sz="1800"/>
        </a:p>
      </dgm:t>
    </dgm:pt>
    <dgm:pt modelId="{0302B5D7-C70D-4515-8A13-627FAD30367C}" type="sibTrans" cxnId="{DE0297E2-5DE0-430D-8DD7-C3DA79A9ED21}">
      <dgm:prSet/>
      <dgm:spPr/>
      <dgm:t>
        <a:bodyPr/>
        <a:lstStyle/>
        <a:p>
          <a:endParaRPr lang="es-CL" sz="1800"/>
        </a:p>
      </dgm:t>
    </dgm:pt>
    <dgm:pt modelId="{2BA8EBC9-8258-4F54-A865-56CF8D6EA09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selectiva</a:t>
          </a:r>
        </a:p>
      </dgm:t>
    </dgm:pt>
    <dgm:pt modelId="{E2C4F9CB-D6FC-4FFE-B0C1-8D63C5E6867E}" type="parTrans" cxnId="{07EFE16C-456E-4FFB-A186-2F0D1B97144A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CL" sz="1800"/>
        </a:p>
      </dgm:t>
    </dgm:pt>
    <dgm:pt modelId="{3FB012F4-CBFA-4F33-A7D6-1CA261F65A10}" type="sibTrans" cxnId="{07EFE16C-456E-4FFB-A186-2F0D1B97144A}">
      <dgm:prSet/>
      <dgm:spPr/>
      <dgm:t>
        <a:bodyPr/>
        <a:lstStyle/>
        <a:p>
          <a:endParaRPr lang="es-CL" sz="1800"/>
        </a:p>
      </dgm:t>
    </dgm:pt>
    <dgm:pt modelId="{89735B93-1834-4BCE-B539-5BD9322628A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dividida</a:t>
          </a:r>
        </a:p>
      </dgm:t>
    </dgm:pt>
    <dgm:pt modelId="{4F426888-434E-45B8-A49E-8BA7697FAE21}" type="parTrans" cxnId="{56FA5ACC-5676-4171-8163-09007FC6D0AD}">
      <dgm:prSet/>
      <dgm:spPr/>
      <dgm:t>
        <a:bodyPr/>
        <a:lstStyle/>
        <a:p>
          <a:endParaRPr lang="es-CL" sz="1800"/>
        </a:p>
      </dgm:t>
    </dgm:pt>
    <dgm:pt modelId="{DE67FFDE-E6DD-452C-B30A-4EC86D83538D}" type="sibTrans" cxnId="{56FA5ACC-5676-4171-8163-09007FC6D0AD}">
      <dgm:prSet/>
      <dgm:spPr/>
      <dgm:t>
        <a:bodyPr/>
        <a:lstStyle/>
        <a:p>
          <a:endParaRPr lang="es-CL" sz="1800"/>
        </a:p>
      </dgm:t>
    </dgm:pt>
    <dgm:pt modelId="{A04C3EAB-A962-4BA1-B36C-C0670C792F23}" type="pres">
      <dgm:prSet presAssocID="{FE844878-F289-4750-8BB7-FC4D1E3FB8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62EBFE-B5C4-4166-827E-1425ADCC1378}" type="pres">
      <dgm:prSet presAssocID="{CBAAFBA1-9F7A-4FBE-AF54-D590DCDBA66F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504AE73-80AD-415A-9C21-ED4981B4BDA5}" type="pres">
      <dgm:prSet presAssocID="{CBAAFBA1-9F7A-4FBE-AF54-D590DCDBA66F}" presName="rootComposite1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B32996B-8E4A-46AD-84CA-583EABB2B160}" type="pres">
      <dgm:prSet presAssocID="{CBAAFBA1-9F7A-4FBE-AF54-D590DCDBA66F}" presName="rootText1" presStyleLbl="node0" presStyleIdx="0" presStyleCnt="1">
        <dgm:presLayoutVars>
          <dgm:chPref val="3"/>
        </dgm:presLayoutVars>
      </dgm:prSet>
      <dgm:spPr/>
    </dgm:pt>
    <dgm:pt modelId="{2825A8BB-28C5-4830-A77C-52D6D891B1A6}" type="pres">
      <dgm:prSet presAssocID="{CBAAFBA1-9F7A-4FBE-AF54-D590DCDBA66F}" presName="rootConnector1" presStyleLbl="node1" presStyleIdx="0" presStyleCnt="0"/>
      <dgm:spPr/>
    </dgm:pt>
    <dgm:pt modelId="{BEB9830A-B5E9-4E3C-8A92-B0D391FA66B9}" type="pres">
      <dgm:prSet presAssocID="{CBAAFBA1-9F7A-4FBE-AF54-D590DCDBA66F}" presName="hierChild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F1179B9F-0345-416E-9F69-3B8B6541BD24}" type="pres">
      <dgm:prSet presAssocID="{7F1E5E4C-9D43-495C-8272-647C8F53F74B}" presName="Name37" presStyleLbl="parChTrans1D2" presStyleIdx="0" presStyleCnt="3"/>
      <dgm:spPr/>
    </dgm:pt>
    <dgm:pt modelId="{09B8A6F9-E96C-4ED3-8D30-88742FF3803D}" type="pres">
      <dgm:prSet presAssocID="{16E21F2F-4658-4E60-8EE3-8BE4B861A3D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FB77046-ABC6-41AA-89EB-65FFE4E50CF8}" type="pres">
      <dgm:prSet presAssocID="{16E21F2F-4658-4E60-8EE3-8BE4B861A3DC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6D7FA741-0CB3-4874-8D02-AD6D36E57F9F}" type="pres">
      <dgm:prSet presAssocID="{16E21F2F-4658-4E60-8EE3-8BE4B861A3DC}" presName="rootText" presStyleLbl="node2" presStyleIdx="0" presStyleCnt="3">
        <dgm:presLayoutVars>
          <dgm:chPref val="3"/>
        </dgm:presLayoutVars>
      </dgm:prSet>
      <dgm:spPr/>
    </dgm:pt>
    <dgm:pt modelId="{489D9C75-A8F6-4A31-BDCE-F005E98502C7}" type="pres">
      <dgm:prSet presAssocID="{16E21F2F-4658-4E60-8EE3-8BE4B861A3DC}" presName="rootConnector" presStyleLbl="node2" presStyleIdx="0" presStyleCnt="3"/>
      <dgm:spPr/>
    </dgm:pt>
    <dgm:pt modelId="{0F2BC107-A0A2-4E55-AEC6-A81FACF9A0AD}" type="pres">
      <dgm:prSet presAssocID="{16E21F2F-4658-4E60-8EE3-8BE4B861A3DC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68C6386-0FBF-47E0-990A-2933D5C5D9AD}" type="pres">
      <dgm:prSet presAssocID="{16E21F2F-4658-4E60-8EE3-8BE4B861A3DC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0180098-430D-4B7B-B187-B680EF657683}" type="pres">
      <dgm:prSet presAssocID="{E2C4F9CB-D6FC-4FFE-B0C1-8D63C5E6867E}" presName="Name37" presStyleLbl="parChTrans1D2" presStyleIdx="1" presStyleCnt="3"/>
      <dgm:spPr/>
    </dgm:pt>
    <dgm:pt modelId="{E22D0C67-C308-4F46-9676-F6388AD7407D}" type="pres">
      <dgm:prSet presAssocID="{2BA8EBC9-8258-4F54-A865-56CF8D6EA099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DE9917A-1178-40FB-A9E7-D01629BFF903}" type="pres">
      <dgm:prSet presAssocID="{2BA8EBC9-8258-4F54-A865-56CF8D6EA099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94A6AEEE-9C02-4076-8A66-3145346E28BE}" type="pres">
      <dgm:prSet presAssocID="{2BA8EBC9-8258-4F54-A865-56CF8D6EA099}" presName="rootText" presStyleLbl="node2" presStyleIdx="1" presStyleCnt="3">
        <dgm:presLayoutVars>
          <dgm:chPref val="3"/>
        </dgm:presLayoutVars>
      </dgm:prSet>
      <dgm:spPr/>
    </dgm:pt>
    <dgm:pt modelId="{B1C314A4-69B8-464B-B2F3-BD30C948B904}" type="pres">
      <dgm:prSet presAssocID="{2BA8EBC9-8258-4F54-A865-56CF8D6EA099}" presName="rootConnector" presStyleLbl="node2" presStyleIdx="1" presStyleCnt="3"/>
      <dgm:spPr/>
    </dgm:pt>
    <dgm:pt modelId="{2BD42A11-5AEA-4406-B076-065A6CD3941C}" type="pres">
      <dgm:prSet presAssocID="{2BA8EBC9-8258-4F54-A865-56CF8D6EA099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9345FF2-91E2-45EF-99EB-81B738D60580}" type="pres">
      <dgm:prSet presAssocID="{2BA8EBC9-8258-4F54-A865-56CF8D6EA099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AAAAFA0F-577C-48C6-93FE-9D30F903D16E}" type="pres">
      <dgm:prSet presAssocID="{4F426888-434E-45B8-A49E-8BA7697FAE21}" presName="Name37" presStyleLbl="parChTrans1D2" presStyleIdx="2" presStyleCnt="3"/>
      <dgm:spPr/>
    </dgm:pt>
    <dgm:pt modelId="{0D59473C-56B5-4468-983D-9BFF1508BD12}" type="pres">
      <dgm:prSet presAssocID="{89735B93-1834-4BCE-B539-5BD9322628A9}" presName="hierRoot2" presStyleCnt="0">
        <dgm:presLayoutVars>
          <dgm:hierBranch val="init"/>
        </dgm:presLayoutVars>
      </dgm:prSet>
      <dgm:spPr/>
    </dgm:pt>
    <dgm:pt modelId="{8626C2FD-4826-47FE-BAE9-B99D005D09D7}" type="pres">
      <dgm:prSet presAssocID="{89735B93-1834-4BCE-B539-5BD9322628A9}" presName="rootComposite" presStyleCnt="0"/>
      <dgm:spPr/>
    </dgm:pt>
    <dgm:pt modelId="{CD70418E-FFB4-4C1A-9BDD-1E5638A88036}" type="pres">
      <dgm:prSet presAssocID="{89735B93-1834-4BCE-B539-5BD9322628A9}" presName="rootText" presStyleLbl="node2" presStyleIdx="2" presStyleCnt="3">
        <dgm:presLayoutVars>
          <dgm:chPref val="3"/>
        </dgm:presLayoutVars>
      </dgm:prSet>
      <dgm:spPr/>
    </dgm:pt>
    <dgm:pt modelId="{FCF2C324-255C-4DCC-A29F-932ACCE9E0A1}" type="pres">
      <dgm:prSet presAssocID="{89735B93-1834-4BCE-B539-5BD9322628A9}" presName="rootConnector" presStyleLbl="node2" presStyleIdx="2" presStyleCnt="3"/>
      <dgm:spPr/>
    </dgm:pt>
    <dgm:pt modelId="{1289AE1E-4D0F-4B4B-BA52-8B2D1D8CC3F3}" type="pres">
      <dgm:prSet presAssocID="{89735B93-1834-4BCE-B539-5BD9322628A9}" presName="hierChild4" presStyleCnt="0"/>
      <dgm:spPr/>
    </dgm:pt>
    <dgm:pt modelId="{10CAF6D1-2276-4407-931A-DFBB7B421118}" type="pres">
      <dgm:prSet presAssocID="{89735B93-1834-4BCE-B539-5BD9322628A9}" presName="hierChild5" presStyleCnt="0"/>
      <dgm:spPr/>
    </dgm:pt>
    <dgm:pt modelId="{7D959CD0-DA8A-43E7-B4DE-269721917CA0}" type="pres">
      <dgm:prSet presAssocID="{CBAAFBA1-9F7A-4FBE-AF54-D590DCDBA66F}" presName="hierChild3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83901021-143A-43D8-9CCB-280CD4566446}" type="presOf" srcId="{7F1E5E4C-9D43-495C-8272-647C8F53F74B}" destId="{F1179B9F-0345-416E-9F69-3B8B6541BD24}" srcOrd="0" destOrd="0" presId="urn:microsoft.com/office/officeart/2005/8/layout/orgChart1"/>
    <dgm:cxn modelId="{03CD443C-A767-4F87-BDF0-855F6B1ADD17}" type="presOf" srcId="{89735B93-1834-4BCE-B539-5BD9322628A9}" destId="{FCF2C324-255C-4DCC-A29F-932ACCE9E0A1}" srcOrd="1" destOrd="0" presId="urn:microsoft.com/office/officeart/2005/8/layout/orgChart1"/>
    <dgm:cxn modelId="{16EF1B41-ECF2-468F-8EBB-283BB01DE526}" type="presOf" srcId="{FE844878-F289-4750-8BB7-FC4D1E3FB8C4}" destId="{A04C3EAB-A962-4BA1-B36C-C0670C792F23}" srcOrd="0" destOrd="0" presId="urn:microsoft.com/office/officeart/2005/8/layout/orgChart1"/>
    <dgm:cxn modelId="{77DAD053-F589-40F6-84B0-1F44BAB63B0C}" type="presOf" srcId="{CBAAFBA1-9F7A-4FBE-AF54-D590DCDBA66F}" destId="{1B32996B-8E4A-46AD-84CA-583EABB2B160}" srcOrd="0" destOrd="0" presId="urn:microsoft.com/office/officeart/2005/8/layout/orgChart1"/>
    <dgm:cxn modelId="{5B1AFD5B-A975-4D82-B674-EB66003D3D36}" type="presOf" srcId="{16E21F2F-4658-4E60-8EE3-8BE4B861A3DC}" destId="{6D7FA741-0CB3-4874-8D02-AD6D36E57F9F}" srcOrd="0" destOrd="0" presId="urn:microsoft.com/office/officeart/2005/8/layout/orgChart1"/>
    <dgm:cxn modelId="{07EFE16C-456E-4FFB-A186-2F0D1B97144A}" srcId="{CBAAFBA1-9F7A-4FBE-AF54-D590DCDBA66F}" destId="{2BA8EBC9-8258-4F54-A865-56CF8D6EA099}" srcOrd="1" destOrd="0" parTransId="{E2C4F9CB-D6FC-4FFE-B0C1-8D63C5E6867E}" sibTransId="{3FB012F4-CBFA-4F33-A7D6-1CA261F65A10}"/>
    <dgm:cxn modelId="{7866A3A0-0031-40A5-BF5D-FBC9EC943781}" type="presOf" srcId="{2BA8EBC9-8258-4F54-A865-56CF8D6EA099}" destId="{B1C314A4-69B8-464B-B2F3-BD30C948B904}" srcOrd="1" destOrd="0" presId="urn:microsoft.com/office/officeart/2005/8/layout/orgChart1"/>
    <dgm:cxn modelId="{375A39AA-D487-490D-9A13-B8F5A30124C6}" type="presOf" srcId="{2BA8EBC9-8258-4F54-A865-56CF8D6EA099}" destId="{94A6AEEE-9C02-4076-8A66-3145346E28BE}" srcOrd="0" destOrd="0" presId="urn:microsoft.com/office/officeart/2005/8/layout/orgChart1"/>
    <dgm:cxn modelId="{A20B49AA-CF4A-4332-9AD5-7434E0F5FEE4}" type="presOf" srcId="{89735B93-1834-4BCE-B539-5BD9322628A9}" destId="{CD70418E-FFB4-4C1A-9BDD-1E5638A88036}" srcOrd="0" destOrd="0" presId="urn:microsoft.com/office/officeart/2005/8/layout/orgChart1"/>
    <dgm:cxn modelId="{7DA645B8-F83B-4D8D-AB10-447996FC703B}" type="presOf" srcId="{4F426888-434E-45B8-A49E-8BA7697FAE21}" destId="{AAAAFA0F-577C-48C6-93FE-9D30F903D16E}" srcOrd="0" destOrd="0" presId="urn:microsoft.com/office/officeart/2005/8/layout/orgChart1"/>
    <dgm:cxn modelId="{39A654BE-2C27-4BA1-95BD-B0E027E77B11}" type="presOf" srcId="{CBAAFBA1-9F7A-4FBE-AF54-D590DCDBA66F}" destId="{2825A8BB-28C5-4830-A77C-52D6D891B1A6}" srcOrd="1" destOrd="0" presId="urn:microsoft.com/office/officeart/2005/8/layout/orgChart1"/>
    <dgm:cxn modelId="{1134D8BE-70F4-4EF2-B994-CF902EFE55A9}" type="presOf" srcId="{E2C4F9CB-D6FC-4FFE-B0C1-8D63C5E6867E}" destId="{80180098-430D-4B7B-B187-B680EF657683}" srcOrd="0" destOrd="0" presId="urn:microsoft.com/office/officeart/2005/8/layout/orgChart1"/>
    <dgm:cxn modelId="{7C52E0C5-D2BA-47F2-B366-1E1E5C53DCE9}" srcId="{FE844878-F289-4750-8BB7-FC4D1E3FB8C4}" destId="{CBAAFBA1-9F7A-4FBE-AF54-D590DCDBA66F}" srcOrd="0" destOrd="0" parTransId="{8C37B6E6-D245-4210-8A29-0BE1BF119D29}" sibTransId="{3ADD3550-9727-4681-AD63-26055EF90A44}"/>
    <dgm:cxn modelId="{56FA5ACC-5676-4171-8163-09007FC6D0AD}" srcId="{CBAAFBA1-9F7A-4FBE-AF54-D590DCDBA66F}" destId="{89735B93-1834-4BCE-B539-5BD9322628A9}" srcOrd="2" destOrd="0" parTransId="{4F426888-434E-45B8-A49E-8BA7697FAE21}" sibTransId="{DE67FFDE-E6DD-452C-B30A-4EC86D83538D}"/>
    <dgm:cxn modelId="{6415FDE0-E1EA-4995-AE0B-3FED4FE29819}" type="presOf" srcId="{16E21F2F-4658-4E60-8EE3-8BE4B861A3DC}" destId="{489D9C75-A8F6-4A31-BDCE-F005E98502C7}" srcOrd="1" destOrd="0" presId="urn:microsoft.com/office/officeart/2005/8/layout/orgChart1"/>
    <dgm:cxn modelId="{DE0297E2-5DE0-430D-8DD7-C3DA79A9ED21}" srcId="{CBAAFBA1-9F7A-4FBE-AF54-D590DCDBA66F}" destId="{16E21F2F-4658-4E60-8EE3-8BE4B861A3DC}" srcOrd="0" destOrd="0" parTransId="{7F1E5E4C-9D43-495C-8272-647C8F53F74B}" sibTransId="{0302B5D7-C70D-4515-8A13-627FAD30367C}"/>
    <dgm:cxn modelId="{462D92A1-9717-4934-B86D-2A72DB2CA75C}" type="presParOf" srcId="{A04C3EAB-A962-4BA1-B36C-C0670C792F23}" destId="{7B62EBFE-B5C4-4166-827E-1425ADCC1378}" srcOrd="0" destOrd="0" presId="urn:microsoft.com/office/officeart/2005/8/layout/orgChart1"/>
    <dgm:cxn modelId="{A7B1FF41-5C99-4A9F-A3CA-8E757D4477C3}" type="presParOf" srcId="{7B62EBFE-B5C4-4166-827E-1425ADCC1378}" destId="{0504AE73-80AD-415A-9C21-ED4981B4BDA5}" srcOrd="0" destOrd="0" presId="urn:microsoft.com/office/officeart/2005/8/layout/orgChart1"/>
    <dgm:cxn modelId="{6DE98B84-2859-419A-A2AD-3C93D45A3126}" type="presParOf" srcId="{0504AE73-80AD-415A-9C21-ED4981B4BDA5}" destId="{1B32996B-8E4A-46AD-84CA-583EABB2B160}" srcOrd="0" destOrd="0" presId="urn:microsoft.com/office/officeart/2005/8/layout/orgChart1"/>
    <dgm:cxn modelId="{56907790-6A12-460C-A846-39B42EB5C76A}" type="presParOf" srcId="{0504AE73-80AD-415A-9C21-ED4981B4BDA5}" destId="{2825A8BB-28C5-4830-A77C-52D6D891B1A6}" srcOrd="1" destOrd="0" presId="urn:microsoft.com/office/officeart/2005/8/layout/orgChart1"/>
    <dgm:cxn modelId="{BCD0552A-26D2-4EE5-9E9D-BEA9090CE415}" type="presParOf" srcId="{7B62EBFE-B5C4-4166-827E-1425ADCC1378}" destId="{BEB9830A-B5E9-4E3C-8A92-B0D391FA66B9}" srcOrd="1" destOrd="0" presId="urn:microsoft.com/office/officeart/2005/8/layout/orgChart1"/>
    <dgm:cxn modelId="{A3FA7043-D190-4B2D-97C3-444A32B7FE1E}" type="presParOf" srcId="{BEB9830A-B5E9-4E3C-8A92-B0D391FA66B9}" destId="{F1179B9F-0345-416E-9F69-3B8B6541BD24}" srcOrd="0" destOrd="0" presId="urn:microsoft.com/office/officeart/2005/8/layout/orgChart1"/>
    <dgm:cxn modelId="{73A1B28A-7274-46B7-94B4-A7BB66018359}" type="presParOf" srcId="{BEB9830A-B5E9-4E3C-8A92-B0D391FA66B9}" destId="{09B8A6F9-E96C-4ED3-8D30-88742FF3803D}" srcOrd="1" destOrd="0" presId="urn:microsoft.com/office/officeart/2005/8/layout/orgChart1"/>
    <dgm:cxn modelId="{8F39B790-F6A1-4458-B05A-0ECFA1C6B8E6}" type="presParOf" srcId="{09B8A6F9-E96C-4ED3-8D30-88742FF3803D}" destId="{CFB77046-ABC6-41AA-89EB-65FFE4E50CF8}" srcOrd="0" destOrd="0" presId="urn:microsoft.com/office/officeart/2005/8/layout/orgChart1"/>
    <dgm:cxn modelId="{61BB7950-45DA-42E1-9A53-AA04B7D2F943}" type="presParOf" srcId="{CFB77046-ABC6-41AA-89EB-65FFE4E50CF8}" destId="{6D7FA741-0CB3-4874-8D02-AD6D36E57F9F}" srcOrd="0" destOrd="0" presId="urn:microsoft.com/office/officeart/2005/8/layout/orgChart1"/>
    <dgm:cxn modelId="{D890B51A-64F4-4E40-8341-8554C9D78700}" type="presParOf" srcId="{CFB77046-ABC6-41AA-89EB-65FFE4E50CF8}" destId="{489D9C75-A8F6-4A31-BDCE-F005E98502C7}" srcOrd="1" destOrd="0" presId="urn:microsoft.com/office/officeart/2005/8/layout/orgChart1"/>
    <dgm:cxn modelId="{CBB11401-B76F-4DB6-8782-69BB1FB701BA}" type="presParOf" srcId="{09B8A6F9-E96C-4ED3-8D30-88742FF3803D}" destId="{0F2BC107-A0A2-4E55-AEC6-A81FACF9A0AD}" srcOrd="1" destOrd="0" presId="urn:microsoft.com/office/officeart/2005/8/layout/orgChart1"/>
    <dgm:cxn modelId="{F1BA1A10-7107-4700-9E97-45109C51A2D5}" type="presParOf" srcId="{09B8A6F9-E96C-4ED3-8D30-88742FF3803D}" destId="{168C6386-0FBF-47E0-990A-2933D5C5D9AD}" srcOrd="2" destOrd="0" presId="urn:microsoft.com/office/officeart/2005/8/layout/orgChart1"/>
    <dgm:cxn modelId="{C7B652F2-DDC1-472E-9940-A790FF2D9B48}" type="presParOf" srcId="{BEB9830A-B5E9-4E3C-8A92-B0D391FA66B9}" destId="{80180098-430D-4B7B-B187-B680EF657683}" srcOrd="2" destOrd="0" presId="urn:microsoft.com/office/officeart/2005/8/layout/orgChart1"/>
    <dgm:cxn modelId="{B8B252BC-2C52-4712-9722-0FB71C69197B}" type="presParOf" srcId="{BEB9830A-B5E9-4E3C-8A92-B0D391FA66B9}" destId="{E22D0C67-C308-4F46-9676-F6388AD7407D}" srcOrd="3" destOrd="0" presId="urn:microsoft.com/office/officeart/2005/8/layout/orgChart1"/>
    <dgm:cxn modelId="{37C84CE9-9E06-4A49-BBAE-FE0F106DC876}" type="presParOf" srcId="{E22D0C67-C308-4F46-9676-F6388AD7407D}" destId="{0DE9917A-1178-40FB-A9E7-D01629BFF903}" srcOrd="0" destOrd="0" presId="urn:microsoft.com/office/officeart/2005/8/layout/orgChart1"/>
    <dgm:cxn modelId="{2006108C-2A14-47CC-B67C-D73D59529E6E}" type="presParOf" srcId="{0DE9917A-1178-40FB-A9E7-D01629BFF903}" destId="{94A6AEEE-9C02-4076-8A66-3145346E28BE}" srcOrd="0" destOrd="0" presId="urn:microsoft.com/office/officeart/2005/8/layout/orgChart1"/>
    <dgm:cxn modelId="{B2AB38E9-F6DB-44CC-A119-C328FC72DB11}" type="presParOf" srcId="{0DE9917A-1178-40FB-A9E7-D01629BFF903}" destId="{B1C314A4-69B8-464B-B2F3-BD30C948B904}" srcOrd="1" destOrd="0" presId="urn:microsoft.com/office/officeart/2005/8/layout/orgChart1"/>
    <dgm:cxn modelId="{DB8B2EF9-77FB-4B08-8E03-36920F713C27}" type="presParOf" srcId="{E22D0C67-C308-4F46-9676-F6388AD7407D}" destId="{2BD42A11-5AEA-4406-B076-065A6CD3941C}" srcOrd="1" destOrd="0" presId="urn:microsoft.com/office/officeart/2005/8/layout/orgChart1"/>
    <dgm:cxn modelId="{50C1D4DF-543A-4534-9BD6-69C950C23BE8}" type="presParOf" srcId="{E22D0C67-C308-4F46-9676-F6388AD7407D}" destId="{C9345FF2-91E2-45EF-99EB-81B738D60580}" srcOrd="2" destOrd="0" presId="urn:microsoft.com/office/officeart/2005/8/layout/orgChart1"/>
    <dgm:cxn modelId="{A927356F-0585-410A-BD30-CA655F6F477E}" type="presParOf" srcId="{BEB9830A-B5E9-4E3C-8A92-B0D391FA66B9}" destId="{AAAAFA0F-577C-48C6-93FE-9D30F903D16E}" srcOrd="4" destOrd="0" presId="urn:microsoft.com/office/officeart/2005/8/layout/orgChart1"/>
    <dgm:cxn modelId="{CBC0DBBD-2EC8-4F3E-80FE-F6E136A03BF5}" type="presParOf" srcId="{BEB9830A-B5E9-4E3C-8A92-B0D391FA66B9}" destId="{0D59473C-56B5-4468-983D-9BFF1508BD12}" srcOrd="5" destOrd="0" presId="urn:microsoft.com/office/officeart/2005/8/layout/orgChart1"/>
    <dgm:cxn modelId="{6DF181FC-EE4C-4217-B521-AD98BE72FCD2}" type="presParOf" srcId="{0D59473C-56B5-4468-983D-9BFF1508BD12}" destId="{8626C2FD-4826-47FE-BAE9-B99D005D09D7}" srcOrd="0" destOrd="0" presId="urn:microsoft.com/office/officeart/2005/8/layout/orgChart1"/>
    <dgm:cxn modelId="{E3D2EB99-7D7A-4FDF-A34C-4ED7DC32D5E0}" type="presParOf" srcId="{8626C2FD-4826-47FE-BAE9-B99D005D09D7}" destId="{CD70418E-FFB4-4C1A-9BDD-1E5638A88036}" srcOrd="0" destOrd="0" presId="urn:microsoft.com/office/officeart/2005/8/layout/orgChart1"/>
    <dgm:cxn modelId="{C2EA59DB-6290-4233-AAB6-CE31F75C0C00}" type="presParOf" srcId="{8626C2FD-4826-47FE-BAE9-B99D005D09D7}" destId="{FCF2C324-255C-4DCC-A29F-932ACCE9E0A1}" srcOrd="1" destOrd="0" presId="urn:microsoft.com/office/officeart/2005/8/layout/orgChart1"/>
    <dgm:cxn modelId="{C95A9D68-60CF-4604-9714-917442AF9003}" type="presParOf" srcId="{0D59473C-56B5-4468-983D-9BFF1508BD12}" destId="{1289AE1E-4D0F-4B4B-BA52-8B2D1D8CC3F3}" srcOrd="1" destOrd="0" presId="urn:microsoft.com/office/officeart/2005/8/layout/orgChart1"/>
    <dgm:cxn modelId="{46B3D7AB-9717-4A54-B20E-FD22BD4E375D}" type="presParOf" srcId="{0D59473C-56B5-4468-983D-9BFF1508BD12}" destId="{10CAF6D1-2276-4407-931A-DFBB7B421118}" srcOrd="2" destOrd="0" presId="urn:microsoft.com/office/officeart/2005/8/layout/orgChart1"/>
    <dgm:cxn modelId="{C8233861-5D01-412B-AD21-D5F8F460236B}" type="presParOf" srcId="{7B62EBFE-B5C4-4166-827E-1425ADCC1378}" destId="{7D959CD0-DA8A-43E7-B4DE-269721917C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844878-F289-4750-8BB7-FC4D1E3FB8C4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CBAAFBA1-9F7A-4FBE-AF54-D590DCDBA66F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</a:t>
          </a:r>
        </a:p>
      </dgm:t>
    </dgm:pt>
    <dgm:pt modelId="{8C37B6E6-D245-4210-8A29-0BE1BF119D29}" type="parTrans" cxnId="{7C52E0C5-D2BA-47F2-B366-1E1E5C53DCE9}">
      <dgm:prSet/>
      <dgm:spPr/>
      <dgm:t>
        <a:bodyPr/>
        <a:lstStyle/>
        <a:p>
          <a:endParaRPr lang="es-CL" sz="1800"/>
        </a:p>
      </dgm:t>
    </dgm:pt>
    <dgm:pt modelId="{3ADD3550-9727-4681-AD63-26055EF90A44}" type="sibTrans" cxnId="{7C52E0C5-D2BA-47F2-B366-1E1E5C53DCE9}">
      <dgm:prSet/>
      <dgm:spPr/>
      <dgm:t>
        <a:bodyPr/>
        <a:lstStyle/>
        <a:p>
          <a:endParaRPr lang="es-CL" sz="1800"/>
        </a:p>
      </dgm:t>
    </dgm:pt>
    <dgm:pt modelId="{16E21F2F-4658-4E60-8EE3-8BE4B861A3DC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sostenida</a:t>
          </a:r>
        </a:p>
      </dgm:t>
    </dgm:pt>
    <dgm:pt modelId="{7F1E5E4C-9D43-495C-8272-647C8F53F74B}" type="parTrans" cxnId="{DE0297E2-5DE0-430D-8DD7-C3DA79A9ED21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CL" sz="1800"/>
        </a:p>
      </dgm:t>
    </dgm:pt>
    <dgm:pt modelId="{0302B5D7-C70D-4515-8A13-627FAD30367C}" type="sibTrans" cxnId="{DE0297E2-5DE0-430D-8DD7-C3DA79A9ED21}">
      <dgm:prSet/>
      <dgm:spPr/>
      <dgm:t>
        <a:bodyPr/>
        <a:lstStyle/>
        <a:p>
          <a:endParaRPr lang="es-CL" sz="1800"/>
        </a:p>
      </dgm:t>
    </dgm:pt>
    <dgm:pt modelId="{2BA8EBC9-8258-4F54-A865-56CF8D6EA09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selectiva</a:t>
          </a:r>
        </a:p>
      </dgm:t>
    </dgm:pt>
    <dgm:pt modelId="{E2C4F9CB-D6FC-4FFE-B0C1-8D63C5E6867E}" type="parTrans" cxnId="{07EFE16C-456E-4FFB-A186-2F0D1B97144A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CL" sz="1800"/>
        </a:p>
      </dgm:t>
    </dgm:pt>
    <dgm:pt modelId="{3FB012F4-CBFA-4F33-A7D6-1CA261F65A10}" type="sibTrans" cxnId="{07EFE16C-456E-4FFB-A186-2F0D1B97144A}">
      <dgm:prSet/>
      <dgm:spPr/>
      <dgm:t>
        <a:bodyPr/>
        <a:lstStyle/>
        <a:p>
          <a:endParaRPr lang="es-CL" sz="1800"/>
        </a:p>
      </dgm:t>
    </dgm:pt>
    <dgm:pt modelId="{89735B93-1834-4BCE-B539-5BD9322628A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dividida</a:t>
          </a:r>
        </a:p>
      </dgm:t>
    </dgm:pt>
    <dgm:pt modelId="{4F426888-434E-45B8-A49E-8BA7697FAE21}" type="parTrans" cxnId="{56FA5ACC-5676-4171-8163-09007FC6D0AD}">
      <dgm:prSet/>
      <dgm:spPr/>
      <dgm:t>
        <a:bodyPr/>
        <a:lstStyle/>
        <a:p>
          <a:endParaRPr lang="es-CL" sz="1800"/>
        </a:p>
      </dgm:t>
    </dgm:pt>
    <dgm:pt modelId="{DE67FFDE-E6DD-452C-B30A-4EC86D83538D}" type="sibTrans" cxnId="{56FA5ACC-5676-4171-8163-09007FC6D0AD}">
      <dgm:prSet/>
      <dgm:spPr/>
      <dgm:t>
        <a:bodyPr/>
        <a:lstStyle/>
        <a:p>
          <a:endParaRPr lang="es-CL" sz="1800"/>
        </a:p>
      </dgm:t>
    </dgm:pt>
    <dgm:pt modelId="{A04C3EAB-A962-4BA1-B36C-C0670C792F23}" type="pres">
      <dgm:prSet presAssocID="{FE844878-F289-4750-8BB7-FC4D1E3FB8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62EBFE-B5C4-4166-827E-1425ADCC1378}" type="pres">
      <dgm:prSet presAssocID="{CBAAFBA1-9F7A-4FBE-AF54-D590DCDBA66F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504AE73-80AD-415A-9C21-ED4981B4BDA5}" type="pres">
      <dgm:prSet presAssocID="{CBAAFBA1-9F7A-4FBE-AF54-D590DCDBA66F}" presName="rootComposite1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B32996B-8E4A-46AD-84CA-583EABB2B160}" type="pres">
      <dgm:prSet presAssocID="{CBAAFBA1-9F7A-4FBE-AF54-D590DCDBA66F}" presName="rootText1" presStyleLbl="node0" presStyleIdx="0" presStyleCnt="1">
        <dgm:presLayoutVars>
          <dgm:chPref val="3"/>
        </dgm:presLayoutVars>
      </dgm:prSet>
      <dgm:spPr/>
    </dgm:pt>
    <dgm:pt modelId="{2825A8BB-28C5-4830-A77C-52D6D891B1A6}" type="pres">
      <dgm:prSet presAssocID="{CBAAFBA1-9F7A-4FBE-AF54-D590DCDBA66F}" presName="rootConnector1" presStyleLbl="node1" presStyleIdx="0" presStyleCnt="0"/>
      <dgm:spPr/>
    </dgm:pt>
    <dgm:pt modelId="{BEB9830A-B5E9-4E3C-8A92-B0D391FA66B9}" type="pres">
      <dgm:prSet presAssocID="{CBAAFBA1-9F7A-4FBE-AF54-D590DCDBA66F}" presName="hierChild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F1179B9F-0345-416E-9F69-3B8B6541BD24}" type="pres">
      <dgm:prSet presAssocID="{7F1E5E4C-9D43-495C-8272-647C8F53F74B}" presName="Name37" presStyleLbl="parChTrans1D2" presStyleIdx="0" presStyleCnt="3"/>
      <dgm:spPr/>
    </dgm:pt>
    <dgm:pt modelId="{09B8A6F9-E96C-4ED3-8D30-88742FF3803D}" type="pres">
      <dgm:prSet presAssocID="{16E21F2F-4658-4E60-8EE3-8BE4B861A3D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FB77046-ABC6-41AA-89EB-65FFE4E50CF8}" type="pres">
      <dgm:prSet presAssocID="{16E21F2F-4658-4E60-8EE3-8BE4B861A3DC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6D7FA741-0CB3-4874-8D02-AD6D36E57F9F}" type="pres">
      <dgm:prSet presAssocID="{16E21F2F-4658-4E60-8EE3-8BE4B861A3DC}" presName="rootText" presStyleLbl="node2" presStyleIdx="0" presStyleCnt="3">
        <dgm:presLayoutVars>
          <dgm:chPref val="3"/>
        </dgm:presLayoutVars>
      </dgm:prSet>
      <dgm:spPr/>
    </dgm:pt>
    <dgm:pt modelId="{489D9C75-A8F6-4A31-BDCE-F005E98502C7}" type="pres">
      <dgm:prSet presAssocID="{16E21F2F-4658-4E60-8EE3-8BE4B861A3DC}" presName="rootConnector" presStyleLbl="node2" presStyleIdx="0" presStyleCnt="3"/>
      <dgm:spPr/>
    </dgm:pt>
    <dgm:pt modelId="{0F2BC107-A0A2-4E55-AEC6-A81FACF9A0AD}" type="pres">
      <dgm:prSet presAssocID="{16E21F2F-4658-4E60-8EE3-8BE4B861A3DC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68C6386-0FBF-47E0-990A-2933D5C5D9AD}" type="pres">
      <dgm:prSet presAssocID="{16E21F2F-4658-4E60-8EE3-8BE4B861A3DC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0180098-430D-4B7B-B187-B680EF657683}" type="pres">
      <dgm:prSet presAssocID="{E2C4F9CB-D6FC-4FFE-B0C1-8D63C5E6867E}" presName="Name37" presStyleLbl="parChTrans1D2" presStyleIdx="1" presStyleCnt="3"/>
      <dgm:spPr/>
    </dgm:pt>
    <dgm:pt modelId="{E22D0C67-C308-4F46-9676-F6388AD7407D}" type="pres">
      <dgm:prSet presAssocID="{2BA8EBC9-8258-4F54-A865-56CF8D6EA099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DE9917A-1178-40FB-A9E7-D01629BFF903}" type="pres">
      <dgm:prSet presAssocID="{2BA8EBC9-8258-4F54-A865-56CF8D6EA099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94A6AEEE-9C02-4076-8A66-3145346E28BE}" type="pres">
      <dgm:prSet presAssocID="{2BA8EBC9-8258-4F54-A865-56CF8D6EA099}" presName="rootText" presStyleLbl="node2" presStyleIdx="1" presStyleCnt="3">
        <dgm:presLayoutVars>
          <dgm:chPref val="3"/>
        </dgm:presLayoutVars>
      </dgm:prSet>
      <dgm:spPr/>
    </dgm:pt>
    <dgm:pt modelId="{B1C314A4-69B8-464B-B2F3-BD30C948B904}" type="pres">
      <dgm:prSet presAssocID="{2BA8EBC9-8258-4F54-A865-56CF8D6EA099}" presName="rootConnector" presStyleLbl="node2" presStyleIdx="1" presStyleCnt="3"/>
      <dgm:spPr/>
    </dgm:pt>
    <dgm:pt modelId="{2BD42A11-5AEA-4406-B076-065A6CD3941C}" type="pres">
      <dgm:prSet presAssocID="{2BA8EBC9-8258-4F54-A865-56CF8D6EA099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9345FF2-91E2-45EF-99EB-81B738D60580}" type="pres">
      <dgm:prSet presAssocID="{2BA8EBC9-8258-4F54-A865-56CF8D6EA099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AAAAFA0F-577C-48C6-93FE-9D30F903D16E}" type="pres">
      <dgm:prSet presAssocID="{4F426888-434E-45B8-A49E-8BA7697FAE21}" presName="Name37" presStyleLbl="parChTrans1D2" presStyleIdx="2" presStyleCnt="3"/>
      <dgm:spPr/>
    </dgm:pt>
    <dgm:pt modelId="{0D59473C-56B5-4468-983D-9BFF1508BD12}" type="pres">
      <dgm:prSet presAssocID="{89735B93-1834-4BCE-B539-5BD9322628A9}" presName="hierRoot2" presStyleCnt="0">
        <dgm:presLayoutVars>
          <dgm:hierBranch val="init"/>
        </dgm:presLayoutVars>
      </dgm:prSet>
      <dgm:spPr/>
    </dgm:pt>
    <dgm:pt modelId="{8626C2FD-4826-47FE-BAE9-B99D005D09D7}" type="pres">
      <dgm:prSet presAssocID="{89735B93-1834-4BCE-B539-5BD9322628A9}" presName="rootComposite" presStyleCnt="0"/>
      <dgm:spPr/>
    </dgm:pt>
    <dgm:pt modelId="{CD70418E-FFB4-4C1A-9BDD-1E5638A88036}" type="pres">
      <dgm:prSet presAssocID="{89735B93-1834-4BCE-B539-5BD9322628A9}" presName="rootText" presStyleLbl="node2" presStyleIdx="2" presStyleCnt="3">
        <dgm:presLayoutVars>
          <dgm:chPref val="3"/>
        </dgm:presLayoutVars>
      </dgm:prSet>
      <dgm:spPr/>
    </dgm:pt>
    <dgm:pt modelId="{FCF2C324-255C-4DCC-A29F-932ACCE9E0A1}" type="pres">
      <dgm:prSet presAssocID="{89735B93-1834-4BCE-B539-5BD9322628A9}" presName="rootConnector" presStyleLbl="node2" presStyleIdx="2" presStyleCnt="3"/>
      <dgm:spPr/>
    </dgm:pt>
    <dgm:pt modelId="{1289AE1E-4D0F-4B4B-BA52-8B2D1D8CC3F3}" type="pres">
      <dgm:prSet presAssocID="{89735B93-1834-4BCE-B539-5BD9322628A9}" presName="hierChild4" presStyleCnt="0"/>
      <dgm:spPr/>
    </dgm:pt>
    <dgm:pt modelId="{10CAF6D1-2276-4407-931A-DFBB7B421118}" type="pres">
      <dgm:prSet presAssocID="{89735B93-1834-4BCE-B539-5BD9322628A9}" presName="hierChild5" presStyleCnt="0"/>
      <dgm:spPr/>
    </dgm:pt>
    <dgm:pt modelId="{7D959CD0-DA8A-43E7-B4DE-269721917CA0}" type="pres">
      <dgm:prSet presAssocID="{CBAAFBA1-9F7A-4FBE-AF54-D590DCDBA66F}" presName="hierChild3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32FB2725-A42F-4F83-8607-B965F09F70B5}" type="presOf" srcId="{CBAAFBA1-9F7A-4FBE-AF54-D590DCDBA66F}" destId="{2825A8BB-28C5-4830-A77C-52D6D891B1A6}" srcOrd="1" destOrd="0" presId="urn:microsoft.com/office/officeart/2005/8/layout/orgChart1"/>
    <dgm:cxn modelId="{D9A4CA25-EEA5-45A2-9500-9BC08A8DBB22}" type="presOf" srcId="{CBAAFBA1-9F7A-4FBE-AF54-D590DCDBA66F}" destId="{1B32996B-8E4A-46AD-84CA-583EABB2B160}" srcOrd="0" destOrd="0" presId="urn:microsoft.com/office/officeart/2005/8/layout/orgChart1"/>
    <dgm:cxn modelId="{591E4947-131D-4987-BBE7-15A8AFCE541D}" type="presOf" srcId="{4F426888-434E-45B8-A49E-8BA7697FAE21}" destId="{AAAAFA0F-577C-48C6-93FE-9D30F903D16E}" srcOrd="0" destOrd="0" presId="urn:microsoft.com/office/officeart/2005/8/layout/orgChart1"/>
    <dgm:cxn modelId="{9579766C-9C75-4A30-B8FD-5D550309684E}" type="presOf" srcId="{FE844878-F289-4750-8BB7-FC4D1E3FB8C4}" destId="{A04C3EAB-A962-4BA1-B36C-C0670C792F23}" srcOrd="0" destOrd="0" presId="urn:microsoft.com/office/officeart/2005/8/layout/orgChart1"/>
    <dgm:cxn modelId="{07EFE16C-456E-4FFB-A186-2F0D1B97144A}" srcId="{CBAAFBA1-9F7A-4FBE-AF54-D590DCDBA66F}" destId="{2BA8EBC9-8258-4F54-A865-56CF8D6EA099}" srcOrd="1" destOrd="0" parTransId="{E2C4F9CB-D6FC-4FFE-B0C1-8D63C5E6867E}" sibTransId="{3FB012F4-CBFA-4F33-A7D6-1CA261F65A10}"/>
    <dgm:cxn modelId="{D83F8F85-8343-4A57-A8C7-BE395936A301}" type="presOf" srcId="{16E21F2F-4658-4E60-8EE3-8BE4B861A3DC}" destId="{489D9C75-A8F6-4A31-BDCE-F005E98502C7}" srcOrd="1" destOrd="0" presId="urn:microsoft.com/office/officeart/2005/8/layout/orgChart1"/>
    <dgm:cxn modelId="{C6DD148A-7264-485D-B92B-0387F913A0F4}" type="presOf" srcId="{16E21F2F-4658-4E60-8EE3-8BE4B861A3DC}" destId="{6D7FA741-0CB3-4874-8D02-AD6D36E57F9F}" srcOrd="0" destOrd="0" presId="urn:microsoft.com/office/officeart/2005/8/layout/orgChart1"/>
    <dgm:cxn modelId="{9ADFF298-5D05-4A94-8A20-02B4CD3BB704}" type="presOf" srcId="{E2C4F9CB-D6FC-4FFE-B0C1-8D63C5E6867E}" destId="{80180098-430D-4B7B-B187-B680EF657683}" srcOrd="0" destOrd="0" presId="urn:microsoft.com/office/officeart/2005/8/layout/orgChart1"/>
    <dgm:cxn modelId="{0DE48A9C-1164-4A54-B6C0-536C5111A9EC}" type="presOf" srcId="{7F1E5E4C-9D43-495C-8272-647C8F53F74B}" destId="{F1179B9F-0345-416E-9F69-3B8B6541BD24}" srcOrd="0" destOrd="0" presId="urn:microsoft.com/office/officeart/2005/8/layout/orgChart1"/>
    <dgm:cxn modelId="{459FDEA6-6126-4F3B-87D8-33393808402B}" type="presOf" srcId="{89735B93-1834-4BCE-B539-5BD9322628A9}" destId="{CD70418E-FFB4-4C1A-9BDD-1E5638A88036}" srcOrd="0" destOrd="0" presId="urn:microsoft.com/office/officeart/2005/8/layout/orgChart1"/>
    <dgm:cxn modelId="{830460A8-84AB-4857-8D80-F598BA7020FB}" type="presOf" srcId="{89735B93-1834-4BCE-B539-5BD9322628A9}" destId="{FCF2C324-255C-4DCC-A29F-932ACCE9E0A1}" srcOrd="1" destOrd="0" presId="urn:microsoft.com/office/officeart/2005/8/layout/orgChart1"/>
    <dgm:cxn modelId="{7C52E0C5-D2BA-47F2-B366-1E1E5C53DCE9}" srcId="{FE844878-F289-4750-8BB7-FC4D1E3FB8C4}" destId="{CBAAFBA1-9F7A-4FBE-AF54-D590DCDBA66F}" srcOrd="0" destOrd="0" parTransId="{8C37B6E6-D245-4210-8A29-0BE1BF119D29}" sibTransId="{3ADD3550-9727-4681-AD63-26055EF90A44}"/>
    <dgm:cxn modelId="{76C0C7C7-0544-443A-A2CF-4AACDEF5E316}" type="presOf" srcId="{2BA8EBC9-8258-4F54-A865-56CF8D6EA099}" destId="{94A6AEEE-9C02-4076-8A66-3145346E28BE}" srcOrd="0" destOrd="0" presId="urn:microsoft.com/office/officeart/2005/8/layout/orgChart1"/>
    <dgm:cxn modelId="{56FA5ACC-5676-4171-8163-09007FC6D0AD}" srcId="{CBAAFBA1-9F7A-4FBE-AF54-D590DCDBA66F}" destId="{89735B93-1834-4BCE-B539-5BD9322628A9}" srcOrd="2" destOrd="0" parTransId="{4F426888-434E-45B8-A49E-8BA7697FAE21}" sibTransId="{DE67FFDE-E6DD-452C-B30A-4EC86D83538D}"/>
    <dgm:cxn modelId="{DE0297E2-5DE0-430D-8DD7-C3DA79A9ED21}" srcId="{CBAAFBA1-9F7A-4FBE-AF54-D590DCDBA66F}" destId="{16E21F2F-4658-4E60-8EE3-8BE4B861A3DC}" srcOrd="0" destOrd="0" parTransId="{7F1E5E4C-9D43-495C-8272-647C8F53F74B}" sibTransId="{0302B5D7-C70D-4515-8A13-627FAD30367C}"/>
    <dgm:cxn modelId="{8A7E8FFF-DABB-4164-BE35-1D2B42A57F14}" type="presOf" srcId="{2BA8EBC9-8258-4F54-A865-56CF8D6EA099}" destId="{B1C314A4-69B8-464B-B2F3-BD30C948B904}" srcOrd="1" destOrd="0" presId="urn:microsoft.com/office/officeart/2005/8/layout/orgChart1"/>
    <dgm:cxn modelId="{9C92A453-1EF8-4AFE-ACED-8B54891BEB5D}" type="presParOf" srcId="{A04C3EAB-A962-4BA1-B36C-C0670C792F23}" destId="{7B62EBFE-B5C4-4166-827E-1425ADCC1378}" srcOrd="0" destOrd="0" presId="urn:microsoft.com/office/officeart/2005/8/layout/orgChart1"/>
    <dgm:cxn modelId="{08E71F91-4781-4130-9F8C-4C42636374D4}" type="presParOf" srcId="{7B62EBFE-B5C4-4166-827E-1425ADCC1378}" destId="{0504AE73-80AD-415A-9C21-ED4981B4BDA5}" srcOrd="0" destOrd="0" presId="urn:microsoft.com/office/officeart/2005/8/layout/orgChart1"/>
    <dgm:cxn modelId="{FE8EAF07-92E3-45D5-9273-C27062FFD693}" type="presParOf" srcId="{0504AE73-80AD-415A-9C21-ED4981B4BDA5}" destId="{1B32996B-8E4A-46AD-84CA-583EABB2B160}" srcOrd="0" destOrd="0" presId="urn:microsoft.com/office/officeart/2005/8/layout/orgChart1"/>
    <dgm:cxn modelId="{BA9DF574-C624-4307-BE46-F1E10D445119}" type="presParOf" srcId="{0504AE73-80AD-415A-9C21-ED4981B4BDA5}" destId="{2825A8BB-28C5-4830-A77C-52D6D891B1A6}" srcOrd="1" destOrd="0" presId="urn:microsoft.com/office/officeart/2005/8/layout/orgChart1"/>
    <dgm:cxn modelId="{A35ADFC9-405E-4A74-BF55-87378FED04DD}" type="presParOf" srcId="{7B62EBFE-B5C4-4166-827E-1425ADCC1378}" destId="{BEB9830A-B5E9-4E3C-8A92-B0D391FA66B9}" srcOrd="1" destOrd="0" presId="urn:microsoft.com/office/officeart/2005/8/layout/orgChart1"/>
    <dgm:cxn modelId="{1D2A4FB1-0F92-477E-9BA0-D66754E1CF09}" type="presParOf" srcId="{BEB9830A-B5E9-4E3C-8A92-B0D391FA66B9}" destId="{F1179B9F-0345-416E-9F69-3B8B6541BD24}" srcOrd="0" destOrd="0" presId="urn:microsoft.com/office/officeart/2005/8/layout/orgChart1"/>
    <dgm:cxn modelId="{0A0FB3D6-86C8-42A7-BDC7-A175CB8341B1}" type="presParOf" srcId="{BEB9830A-B5E9-4E3C-8A92-B0D391FA66B9}" destId="{09B8A6F9-E96C-4ED3-8D30-88742FF3803D}" srcOrd="1" destOrd="0" presId="urn:microsoft.com/office/officeart/2005/8/layout/orgChart1"/>
    <dgm:cxn modelId="{A7B3C7FD-97B6-42BD-A62D-B1D5229808A2}" type="presParOf" srcId="{09B8A6F9-E96C-4ED3-8D30-88742FF3803D}" destId="{CFB77046-ABC6-41AA-89EB-65FFE4E50CF8}" srcOrd="0" destOrd="0" presId="urn:microsoft.com/office/officeart/2005/8/layout/orgChart1"/>
    <dgm:cxn modelId="{33B4BC0B-8E20-4C6F-A2A7-F13DE99601FB}" type="presParOf" srcId="{CFB77046-ABC6-41AA-89EB-65FFE4E50CF8}" destId="{6D7FA741-0CB3-4874-8D02-AD6D36E57F9F}" srcOrd="0" destOrd="0" presId="urn:microsoft.com/office/officeart/2005/8/layout/orgChart1"/>
    <dgm:cxn modelId="{60DFD826-57A8-4A6B-A77E-2E62B59AB805}" type="presParOf" srcId="{CFB77046-ABC6-41AA-89EB-65FFE4E50CF8}" destId="{489D9C75-A8F6-4A31-BDCE-F005E98502C7}" srcOrd="1" destOrd="0" presId="urn:microsoft.com/office/officeart/2005/8/layout/orgChart1"/>
    <dgm:cxn modelId="{9E26F796-7DFC-423B-B516-5A1AD7BB6469}" type="presParOf" srcId="{09B8A6F9-E96C-4ED3-8D30-88742FF3803D}" destId="{0F2BC107-A0A2-4E55-AEC6-A81FACF9A0AD}" srcOrd="1" destOrd="0" presId="urn:microsoft.com/office/officeart/2005/8/layout/orgChart1"/>
    <dgm:cxn modelId="{8A0E2D29-3142-43D6-99B9-7853734C8834}" type="presParOf" srcId="{09B8A6F9-E96C-4ED3-8D30-88742FF3803D}" destId="{168C6386-0FBF-47E0-990A-2933D5C5D9AD}" srcOrd="2" destOrd="0" presId="urn:microsoft.com/office/officeart/2005/8/layout/orgChart1"/>
    <dgm:cxn modelId="{DC7B6726-48AE-4259-8951-1EF14A745116}" type="presParOf" srcId="{BEB9830A-B5E9-4E3C-8A92-B0D391FA66B9}" destId="{80180098-430D-4B7B-B187-B680EF657683}" srcOrd="2" destOrd="0" presId="urn:microsoft.com/office/officeart/2005/8/layout/orgChart1"/>
    <dgm:cxn modelId="{F28B103A-1199-4853-814C-AAB713287595}" type="presParOf" srcId="{BEB9830A-B5E9-4E3C-8A92-B0D391FA66B9}" destId="{E22D0C67-C308-4F46-9676-F6388AD7407D}" srcOrd="3" destOrd="0" presId="urn:microsoft.com/office/officeart/2005/8/layout/orgChart1"/>
    <dgm:cxn modelId="{D93453FB-5320-4C4C-BCC9-CF0539C76CB1}" type="presParOf" srcId="{E22D0C67-C308-4F46-9676-F6388AD7407D}" destId="{0DE9917A-1178-40FB-A9E7-D01629BFF903}" srcOrd="0" destOrd="0" presId="urn:microsoft.com/office/officeart/2005/8/layout/orgChart1"/>
    <dgm:cxn modelId="{AAC4FBE7-9D51-41FF-AEF7-EF3DB54E862C}" type="presParOf" srcId="{0DE9917A-1178-40FB-A9E7-D01629BFF903}" destId="{94A6AEEE-9C02-4076-8A66-3145346E28BE}" srcOrd="0" destOrd="0" presId="urn:microsoft.com/office/officeart/2005/8/layout/orgChart1"/>
    <dgm:cxn modelId="{E33FD29A-696A-4EF5-B898-18E891C5BDA1}" type="presParOf" srcId="{0DE9917A-1178-40FB-A9E7-D01629BFF903}" destId="{B1C314A4-69B8-464B-B2F3-BD30C948B904}" srcOrd="1" destOrd="0" presId="urn:microsoft.com/office/officeart/2005/8/layout/orgChart1"/>
    <dgm:cxn modelId="{D46F717B-16EB-44D7-9A38-E4C4DB322C4F}" type="presParOf" srcId="{E22D0C67-C308-4F46-9676-F6388AD7407D}" destId="{2BD42A11-5AEA-4406-B076-065A6CD3941C}" srcOrd="1" destOrd="0" presId="urn:microsoft.com/office/officeart/2005/8/layout/orgChart1"/>
    <dgm:cxn modelId="{31C6A374-958C-4C79-8CF6-8938C9618AAA}" type="presParOf" srcId="{E22D0C67-C308-4F46-9676-F6388AD7407D}" destId="{C9345FF2-91E2-45EF-99EB-81B738D60580}" srcOrd="2" destOrd="0" presId="urn:microsoft.com/office/officeart/2005/8/layout/orgChart1"/>
    <dgm:cxn modelId="{D9854D49-7611-436D-9004-1B193B5412B0}" type="presParOf" srcId="{BEB9830A-B5E9-4E3C-8A92-B0D391FA66B9}" destId="{AAAAFA0F-577C-48C6-93FE-9D30F903D16E}" srcOrd="4" destOrd="0" presId="urn:microsoft.com/office/officeart/2005/8/layout/orgChart1"/>
    <dgm:cxn modelId="{C33D055E-C483-45DA-AC0B-B4A317FB664E}" type="presParOf" srcId="{BEB9830A-B5E9-4E3C-8A92-B0D391FA66B9}" destId="{0D59473C-56B5-4468-983D-9BFF1508BD12}" srcOrd="5" destOrd="0" presId="urn:microsoft.com/office/officeart/2005/8/layout/orgChart1"/>
    <dgm:cxn modelId="{DE9BE1B4-C3B4-4D68-8EC2-8C5DBF781370}" type="presParOf" srcId="{0D59473C-56B5-4468-983D-9BFF1508BD12}" destId="{8626C2FD-4826-47FE-BAE9-B99D005D09D7}" srcOrd="0" destOrd="0" presId="urn:microsoft.com/office/officeart/2005/8/layout/orgChart1"/>
    <dgm:cxn modelId="{59588B08-D05A-4C58-A98D-DBC8E8F25AB9}" type="presParOf" srcId="{8626C2FD-4826-47FE-BAE9-B99D005D09D7}" destId="{CD70418E-FFB4-4C1A-9BDD-1E5638A88036}" srcOrd="0" destOrd="0" presId="urn:microsoft.com/office/officeart/2005/8/layout/orgChart1"/>
    <dgm:cxn modelId="{1524887F-A17A-43C0-B0E5-80A393160000}" type="presParOf" srcId="{8626C2FD-4826-47FE-BAE9-B99D005D09D7}" destId="{FCF2C324-255C-4DCC-A29F-932ACCE9E0A1}" srcOrd="1" destOrd="0" presId="urn:microsoft.com/office/officeart/2005/8/layout/orgChart1"/>
    <dgm:cxn modelId="{A8906EEC-C263-42BA-A3F3-175DE21C0BEF}" type="presParOf" srcId="{0D59473C-56B5-4468-983D-9BFF1508BD12}" destId="{1289AE1E-4D0F-4B4B-BA52-8B2D1D8CC3F3}" srcOrd="1" destOrd="0" presId="urn:microsoft.com/office/officeart/2005/8/layout/orgChart1"/>
    <dgm:cxn modelId="{15B8CDE4-F7BF-44F5-8710-15C5DCD7E293}" type="presParOf" srcId="{0D59473C-56B5-4468-983D-9BFF1508BD12}" destId="{10CAF6D1-2276-4407-931A-DFBB7B421118}" srcOrd="2" destOrd="0" presId="urn:microsoft.com/office/officeart/2005/8/layout/orgChart1"/>
    <dgm:cxn modelId="{4E03A8E8-DD9C-4C6A-A739-9E1DF29F0FCD}" type="presParOf" srcId="{7B62EBFE-B5C4-4166-827E-1425ADCC1378}" destId="{7D959CD0-DA8A-43E7-B4DE-269721917C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2FB5A2-71E6-8F48-BF5F-6C406B4FA599}" type="doc">
      <dgm:prSet loTypeId="urn:microsoft.com/office/officeart/2005/8/layout/orgChart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7A9DF06F-EADB-AF43-884B-FF3648A8C4B7}">
      <dgm:prSet phldrT="[Texto]"/>
      <dgm:spPr/>
      <dgm:t>
        <a:bodyPr/>
        <a:lstStyle/>
        <a:p>
          <a:r>
            <a:rPr lang="es-MX" dirty="0"/>
            <a:t>Control inhibitorio</a:t>
          </a:r>
        </a:p>
      </dgm:t>
    </dgm:pt>
    <dgm:pt modelId="{1CF22350-DEE9-F447-A126-E53B7D261010}" type="parTrans" cxnId="{2E453333-361C-E540-8B0A-AE6B49B10CE3}">
      <dgm:prSet/>
      <dgm:spPr/>
      <dgm:t>
        <a:bodyPr/>
        <a:lstStyle/>
        <a:p>
          <a:endParaRPr lang="es-MX"/>
        </a:p>
      </dgm:t>
    </dgm:pt>
    <dgm:pt modelId="{C087FECC-2E86-1F49-A013-8456799C52DA}" type="sibTrans" cxnId="{2E453333-361C-E540-8B0A-AE6B49B10CE3}">
      <dgm:prSet/>
      <dgm:spPr/>
      <dgm:t>
        <a:bodyPr/>
        <a:lstStyle/>
        <a:p>
          <a:endParaRPr lang="es-MX"/>
        </a:p>
      </dgm:t>
    </dgm:pt>
    <dgm:pt modelId="{16F482B7-4806-1744-97EA-97C231A08CBA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Impedir que la informaciónno pertinente interrumpa una conducta ya iniciada</a:t>
          </a:r>
        </a:p>
      </dgm:t>
    </dgm:pt>
    <dgm:pt modelId="{B57A950B-A545-A142-ACDC-F35DDB139DE6}" type="parTrans" cxnId="{2F29F29E-3DC2-6E4B-94F4-2794B95E157B}">
      <dgm:prSet/>
      <dgm:spPr/>
      <dgm:t>
        <a:bodyPr/>
        <a:lstStyle/>
        <a:p>
          <a:endParaRPr lang="es-MX"/>
        </a:p>
      </dgm:t>
    </dgm:pt>
    <dgm:pt modelId="{C4C83E3B-C693-C240-8780-0D9F5CCC6B35}" type="sibTrans" cxnId="{2F29F29E-3DC2-6E4B-94F4-2794B95E157B}">
      <dgm:prSet/>
      <dgm:spPr/>
      <dgm:t>
        <a:bodyPr/>
        <a:lstStyle/>
        <a:p>
          <a:endParaRPr lang="es-MX"/>
        </a:p>
      </dgm:t>
    </dgm:pt>
    <dgm:pt modelId="{DCB04C7A-3F9A-8946-AB85-06A94DE2CC3D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Suprimir la información previa que era pertinente, pero que ya no es útil para la conducta en curso </a:t>
          </a:r>
          <a:endParaRPr lang="es-MX" dirty="0">
            <a:solidFill>
              <a:schemeClr val="tx1"/>
            </a:solidFill>
          </a:endParaRPr>
        </a:p>
      </dgm:t>
    </dgm:pt>
    <dgm:pt modelId="{5559D73A-5AFA-9F4D-9EB2-4D2E3578349B}" type="parTrans" cxnId="{0A30F703-1F9B-A044-AAD2-B1448470EA2C}">
      <dgm:prSet/>
      <dgm:spPr/>
      <dgm:t>
        <a:bodyPr/>
        <a:lstStyle/>
        <a:p>
          <a:endParaRPr lang="es-MX"/>
        </a:p>
      </dgm:t>
    </dgm:pt>
    <dgm:pt modelId="{FCC6EC2E-3336-AC4E-A041-4C365C6D800B}" type="sibTrans" cxnId="{0A30F703-1F9B-A044-AAD2-B1448470EA2C}">
      <dgm:prSet/>
      <dgm:spPr/>
      <dgm:t>
        <a:bodyPr/>
        <a:lstStyle/>
        <a:p>
          <a:endParaRPr lang="es-MX"/>
        </a:p>
      </dgm:t>
    </dgm:pt>
    <dgm:pt modelId="{DB08B35C-7F35-2C4C-90FA-A40FC3C381E6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La alternancia entre la inhibición de la respuesta inadecuada y la iniciación de la que es procedente, de acuerdo a las condiciones de ajuste </a:t>
          </a:r>
          <a:endParaRPr lang="es-MX" dirty="0">
            <a:solidFill>
              <a:schemeClr val="tx1"/>
            </a:solidFill>
          </a:endParaRPr>
        </a:p>
      </dgm:t>
    </dgm:pt>
    <dgm:pt modelId="{940B8F41-074C-8345-B2F3-4D3439007AA9}" type="parTrans" cxnId="{8890AF62-7731-7148-80CF-5822FEF9B426}">
      <dgm:prSet/>
      <dgm:spPr/>
      <dgm:t>
        <a:bodyPr/>
        <a:lstStyle/>
        <a:p>
          <a:endParaRPr lang="es-MX"/>
        </a:p>
      </dgm:t>
    </dgm:pt>
    <dgm:pt modelId="{C36D944E-205C-A743-9C19-19FB2DB8B827}" type="sibTrans" cxnId="{8890AF62-7731-7148-80CF-5822FEF9B426}">
      <dgm:prSet/>
      <dgm:spPr/>
      <dgm:t>
        <a:bodyPr/>
        <a:lstStyle/>
        <a:p>
          <a:endParaRPr lang="es-MX"/>
        </a:p>
      </dgm:t>
    </dgm:pt>
    <dgm:pt modelId="{A48BC842-21E3-754A-8A57-4D1A66798F61}" type="pres">
      <dgm:prSet presAssocID="{F22FB5A2-71E6-8F48-BF5F-6C406B4FA5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042E48-1E8E-B64A-89E4-E9C0E1468D17}" type="pres">
      <dgm:prSet presAssocID="{7A9DF06F-EADB-AF43-884B-FF3648A8C4B7}" presName="hierRoot1" presStyleCnt="0">
        <dgm:presLayoutVars>
          <dgm:hierBranch val="init"/>
        </dgm:presLayoutVars>
      </dgm:prSet>
      <dgm:spPr/>
    </dgm:pt>
    <dgm:pt modelId="{57D7EEC2-CC10-4E4B-9A64-B5AB6C8FD492}" type="pres">
      <dgm:prSet presAssocID="{7A9DF06F-EADB-AF43-884B-FF3648A8C4B7}" presName="rootComposite1" presStyleCnt="0"/>
      <dgm:spPr/>
    </dgm:pt>
    <dgm:pt modelId="{D2B83974-D727-3F49-B38A-E34194E8E507}" type="pres">
      <dgm:prSet presAssocID="{7A9DF06F-EADB-AF43-884B-FF3648A8C4B7}" presName="rootText1" presStyleLbl="node0" presStyleIdx="0" presStyleCnt="1">
        <dgm:presLayoutVars>
          <dgm:chPref val="3"/>
        </dgm:presLayoutVars>
      </dgm:prSet>
      <dgm:spPr/>
    </dgm:pt>
    <dgm:pt modelId="{DB39A143-1102-0B4F-AF1D-6BEBDAF4459E}" type="pres">
      <dgm:prSet presAssocID="{7A9DF06F-EADB-AF43-884B-FF3648A8C4B7}" presName="rootConnector1" presStyleLbl="node1" presStyleIdx="0" presStyleCnt="0"/>
      <dgm:spPr/>
    </dgm:pt>
    <dgm:pt modelId="{AB01EDD6-988F-0841-A043-E5016E8B883B}" type="pres">
      <dgm:prSet presAssocID="{7A9DF06F-EADB-AF43-884B-FF3648A8C4B7}" presName="hierChild2" presStyleCnt="0"/>
      <dgm:spPr/>
    </dgm:pt>
    <dgm:pt modelId="{44D331AD-71A4-984D-98FE-33DC1AC5CE9E}" type="pres">
      <dgm:prSet presAssocID="{B57A950B-A545-A142-ACDC-F35DDB139DE6}" presName="Name37" presStyleLbl="parChTrans1D2" presStyleIdx="0" presStyleCnt="3"/>
      <dgm:spPr/>
    </dgm:pt>
    <dgm:pt modelId="{97A9D734-816F-D648-B8DD-CEB174F36F27}" type="pres">
      <dgm:prSet presAssocID="{16F482B7-4806-1744-97EA-97C231A08CBA}" presName="hierRoot2" presStyleCnt="0">
        <dgm:presLayoutVars>
          <dgm:hierBranch val="init"/>
        </dgm:presLayoutVars>
      </dgm:prSet>
      <dgm:spPr/>
    </dgm:pt>
    <dgm:pt modelId="{3BF8AD0E-423E-5C42-B5AC-308C9B74F492}" type="pres">
      <dgm:prSet presAssocID="{16F482B7-4806-1744-97EA-97C231A08CBA}" presName="rootComposite" presStyleCnt="0"/>
      <dgm:spPr/>
    </dgm:pt>
    <dgm:pt modelId="{7914BEDA-0974-574C-BBBB-CF6C2B2879DC}" type="pres">
      <dgm:prSet presAssocID="{16F482B7-4806-1744-97EA-97C231A08CBA}" presName="rootText" presStyleLbl="node2" presStyleIdx="0" presStyleCnt="3">
        <dgm:presLayoutVars>
          <dgm:chPref val="3"/>
        </dgm:presLayoutVars>
      </dgm:prSet>
      <dgm:spPr/>
    </dgm:pt>
    <dgm:pt modelId="{B2D74B8A-3926-FA4F-8096-5E4B9B2BECC0}" type="pres">
      <dgm:prSet presAssocID="{16F482B7-4806-1744-97EA-97C231A08CBA}" presName="rootConnector" presStyleLbl="node2" presStyleIdx="0" presStyleCnt="3"/>
      <dgm:spPr/>
    </dgm:pt>
    <dgm:pt modelId="{163DD4A4-408E-A24A-9ACB-CBC601FA2F3B}" type="pres">
      <dgm:prSet presAssocID="{16F482B7-4806-1744-97EA-97C231A08CBA}" presName="hierChild4" presStyleCnt="0"/>
      <dgm:spPr/>
    </dgm:pt>
    <dgm:pt modelId="{FA8829A1-B2A3-5E4A-8AC8-33D9E5651016}" type="pres">
      <dgm:prSet presAssocID="{16F482B7-4806-1744-97EA-97C231A08CBA}" presName="hierChild5" presStyleCnt="0"/>
      <dgm:spPr/>
    </dgm:pt>
    <dgm:pt modelId="{FF800FF0-0734-6E4B-9D08-3E0BF451E250}" type="pres">
      <dgm:prSet presAssocID="{5559D73A-5AFA-9F4D-9EB2-4D2E3578349B}" presName="Name37" presStyleLbl="parChTrans1D2" presStyleIdx="1" presStyleCnt="3"/>
      <dgm:spPr/>
    </dgm:pt>
    <dgm:pt modelId="{BD9402A8-C268-3840-8AEB-DCE04A58D823}" type="pres">
      <dgm:prSet presAssocID="{DCB04C7A-3F9A-8946-AB85-06A94DE2CC3D}" presName="hierRoot2" presStyleCnt="0">
        <dgm:presLayoutVars>
          <dgm:hierBranch val="init"/>
        </dgm:presLayoutVars>
      </dgm:prSet>
      <dgm:spPr/>
    </dgm:pt>
    <dgm:pt modelId="{7AECBEB3-EF5C-1142-AACB-FC022D58EE19}" type="pres">
      <dgm:prSet presAssocID="{DCB04C7A-3F9A-8946-AB85-06A94DE2CC3D}" presName="rootComposite" presStyleCnt="0"/>
      <dgm:spPr/>
    </dgm:pt>
    <dgm:pt modelId="{AA08506E-DB05-464C-A98F-B80E87E1BD18}" type="pres">
      <dgm:prSet presAssocID="{DCB04C7A-3F9A-8946-AB85-06A94DE2CC3D}" presName="rootText" presStyleLbl="node2" presStyleIdx="1" presStyleCnt="3">
        <dgm:presLayoutVars>
          <dgm:chPref val="3"/>
        </dgm:presLayoutVars>
      </dgm:prSet>
      <dgm:spPr/>
    </dgm:pt>
    <dgm:pt modelId="{C3B5CBB0-97D9-B240-93B5-81DF0D7E1E31}" type="pres">
      <dgm:prSet presAssocID="{DCB04C7A-3F9A-8946-AB85-06A94DE2CC3D}" presName="rootConnector" presStyleLbl="node2" presStyleIdx="1" presStyleCnt="3"/>
      <dgm:spPr/>
    </dgm:pt>
    <dgm:pt modelId="{3A4CF8E2-8A1D-4F43-BCD2-6DF571F7A357}" type="pres">
      <dgm:prSet presAssocID="{DCB04C7A-3F9A-8946-AB85-06A94DE2CC3D}" presName="hierChild4" presStyleCnt="0"/>
      <dgm:spPr/>
    </dgm:pt>
    <dgm:pt modelId="{58F3A8F1-AFE8-DB48-802B-B66FCA57A3C2}" type="pres">
      <dgm:prSet presAssocID="{DCB04C7A-3F9A-8946-AB85-06A94DE2CC3D}" presName="hierChild5" presStyleCnt="0"/>
      <dgm:spPr/>
    </dgm:pt>
    <dgm:pt modelId="{48B8D546-99B4-D949-9447-3B10BE34D772}" type="pres">
      <dgm:prSet presAssocID="{940B8F41-074C-8345-B2F3-4D3439007AA9}" presName="Name37" presStyleLbl="parChTrans1D2" presStyleIdx="2" presStyleCnt="3"/>
      <dgm:spPr/>
    </dgm:pt>
    <dgm:pt modelId="{3D02C23E-06D4-4A48-B6F3-5A537284AFC3}" type="pres">
      <dgm:prSet presAssocID="{DB08B35C-7F35-2C4C-90FA-A40FC3C381E6}" presName="hierRoot2" presStyleCnt="0">
        <dgm:presLayoutVars>
          <dgm:hierBranch val="init"/>
        </dgm:presLayoutVars>
      </dgm:prSet>
      <dgm:spPr/>
    </dgm:pt>
    <dgm:pt modelId="{8039B7D5-173A-C74E-8D9A-F78FDC8C5553}" type="pres">
      <dgm:prSet presAssocID="{DB08B35C-7F35-2C4C-90FA-A40FC3C381E6}" presName="rootComposite" presStyleCnt="0"/>
      <dgm:spPr/>
    </dgm:pt>
    <dgm:pt modelId="{A6A898D0-C5F3-A848-B466-6B8A6AE55DD9}" type="pres">
      <dgm:prSet presAssocID="{DB08B35C-7F35-2C4C-90FA-A40FC3C381E6}" presName="rootText" presStyleLbl="node2" presStyleIdx="2" presStyleCnt="3">
        <dgm:presLayoutVars>
          <dgm:chPref val="3"/>
        </dgm:presLayoutVars>
      </dgm:prSet>
      <dgm:spPr/>
    </dgm:pt>
    <dgm:pt modelId="{939B34E6-1F30-EE4E-993A-027EA3092431}" type="pres">
      <dgm:prSet presAssocID="{DB08B35C-7F35-2C4C-90FA-A40FC3C381E6}" presName="rootConnector" presStyleLbl="node2" presStyleIdx="2" presStyleCnt="3"/>
      <dgm:spPr/>
    </dgm:pt>
    <dgm:pt modelId="{F8322C37-F937-A942-A4E8-EB38DA799841}" type="pres">
      <dgm:prSet presAssocID="{DB08B35C-7F35-2C4C-90FA-A40FC3C381E6}" presName="hierChild4" presStyleCnt="0"/>
      <dgm:spPr/>
    </dgm:pt>
    <dgm:pt modelId="{7812F1FC-BACF-E243-BBCF-422023E64B7B}" type="pres">
      <dgm:prSet presAssocID="{DB08B35C-7F35-2C4C-90FA-A40FC3C381E6}" presName="hierChild5" presStyleCnt="0"/>
      <dgm:spPr/>
    </dgm:pt>
    <dgm:pt modelId="{E59274A1-EA9D-F345-89F0-D06C8928FD17}" type="pres">
      <dgm:prSet presAssocID="{7A9DF06F-EADB-AF43-884B-FF3648A8C4B7}" presName="hierChild3" presStyleCnt="0"/>
      <dgm:spPr/>
    </dgm:pt>
  </dgm:ptLst>
  <dgm:cxnLst>
    <dgm:cxn modelId="{0A30F703-1F9B-A044-AAD2-B1448470EA2C}" srcId="{7A9DF06F-EADB-AF43-884B-FF3648A8C4B7}" destId="{DCB04C7A-3F9A-8946-AB85-06A94DE2CC3D}" srcOrd="1" destOrd="0" parTransId="{5559D73A-5AFA-9F4D-9EB2-4D2E3578349B}" sibTransId="{FCC6EC2E-3336-AC4E-A041-4C365C6D800B}"/>
    <dgm:cxn modelId="{75242E05-7D5F-2D4F-A84C-35CDBA6209EB}" type="presOf" srcId="{7A9DF06F-EADB-AF43-884B-FF3648A8C4B7}" destId="{D2B83974-D727-3F49-B38A-E34194E8E507}" srcOrd="0" destOrd="0" presId="urn:microsoft.com/office/officeart/2005/8/layout/orgChart1"/>
    <dgm:cxn modelId="{9743BF18-CAEC-4B4F-B448-FA9D1D28795A}" type="presOf" srcId="{DCB04C7A-3F9A-8946-AB85-06A94DE2CC3D}" destId="{C3B5CBB0-97D9-B240-93B5-81DF0D7E1E31}" srcOrd="1" destOrd="0" presId="urn:microsoft.com/office/officeart/2005/8/layout/orgChart1"/>
    <dgm:cxn modelId="{2E453333-361C-E540-8B0A-AE6B49B10CE3}" srcId="{F22FB5A2-71E6-8F48-BF5F-6C406B4FA599}" destId="{7A9DF06F-EADB-AF43-884B-FF3648A8C4B7}" srcOrd="0" destOrd="0" parTransId="{1CF22350-DEE9-F447-A126-E53B7D261010}" sibTransId="{C087FECC-2E86-1F49-A013-8456799C52DA}"/>
    <dgm:cxn modelId="{EE8D3C53-1844-1F44-AB7E-AE561B6AC0AF}" type="presOf" srcId="{940B8F41-074C-8345-B2F3-4D3439007AA9}" destId="{48B8D546-99B4-D949-9447-3B10BE34D772}" srcOrd="0" destOrd="0" presId="urn:microsoft.com/office/officeart/2005/8/layout/orgChart1"/>
    <dgm:cxn modelId="{354FF559-663D-5F47-BF4C-0045351DEA74}" type="presOf" srcId="{DB08B35C-7F35-2C4C-90FA-A40FC3C381E6}" destId="{939B34E6-1F30-EE4E-993A-027EA3092431}" srcOrd="1" destOrd="0" presId="urn:microsoft.com/office/officeart/2005/8/layout/orgChart1"/>
    <dgm:cxn modelId="{8890AF62-7731-7148-80CF-5822FEF9B426}" srcId="{7A9DF06F-EADB-AF43-884B-FF3648A8C4B7}" destId="{DB08B35C-7F35-2C4C-90FA-A40FC3C381E6}" srcOrd="2" destOrd="0" parTransId="{940B8F41-074C-8345-B2F3-4D3439007AA9}" sibTransId="{C36D944E-205C-A743-9C19-19FB2DB8B827}"/>
    <dgm:cxn modelId="{42801273-1A1A-C244-930D-961D99B886BD}" type="presOf" srcId="{F22FB5A2-71E6-8F48-BF5F-6C406B4FA599}" destId="{A48BC842-21E3-754A-8A57-4D1A66798F61}" srcOrd="0" destOrd="0" presId="urn:microsoft.com/office/officeart/2005/8/layout/orgChart1"/>
    <dgm:cxn modelId="{5C22F97A-D4F7-F94F-98A8-3401DF4772D3}" type="presOf" srcId="{16F482B7-4806-1744-97EA-97C231A08CBA}" destId="{7914BEDA-0974-574C-BBBB-CF6C2B2879DC}" srcOrd="0" destOrd="0" presId="urn:microsoft.com/office/officeart/2005/8/layout/orgChart1"/>
    <dgm:cxn modelId="{11C9E089-6A57-AE45-A001-D3120C799E74}" type="presOf" srcId="{DCB04C7A-3F9A-8946-AB85-06A94DE2CC3D}" destId="{AA08506E-DB05-464C-A98F-B80E87E1BD18}" srcOrd="0" destOrd="0" presId="urn:microsoft.com/office/officeart/2005/8/layout/orgChart1"/>
    <dgm:cxn modelId="{2F29F29E-3DC2-6E4B-94F4-2794B95E157B}" srcId="{7A9DF06F-EADB-AF43-884B-FF3648A8C4B7}" destId="{16F482B7-4806-1744-97EA-97C231A08CBA}" srcOrd="0" destOrd="0" parTransId="{B57A950B-A545-A142-ACDC-F35DDB139DE6}" sibTransId="{C4C83E3B-C693-C240-8780-0D9F5CCC6B35}"/>
    <dgm:cxn modelId="{C36BB7A3-0090-5049-926C-D5F08D961018}" type="presOf" srcId="{B57A950B-A545-A142-ACDC-F35DDB139DE6}" destId="{44D331AD-71A4-984D-98FE-33DC1AC5CE9E}" srcOrd="0" destOrd="0" presId="urn:microsoft.com/office/officeart/2005/8/layout/orgChart1"/>
    <dgm:cxn modelId="{278017C3-0692-F847-8896-6FC4A572A267}" type="presOf" srcId="{7A9DF06F-EADB-AF43-884B-FF3648A8C4B7}" destId="{DB39A143-1102-0B4F-AF1D-6BEBDAF4459E}" srcOrd="1" destOrd="0" presId="urn:microsoft.com/office/officeart/2005/8/layout/orgChart1"/>
    <dgm:cxn modelId="{4DDA4FE2-32F4-864C-96E9-5A6B976F98AB}" type="presOf" srcId="{16F482B7-4806-1744-97EA-97C231A08CBA}" destId="{B2D74B8A-3926-FA4F-8096-5E4B9B2BECC0}" srcOrd="1" destOrd="0" presId="urn:microsoft.com/office/officeart/2005/8/layout/orgChart1"/>
    <dgm:cxn modelId="{2A78C5F7-3731-D94F-96AC-F5159875AC1C}" type="presOf" srcId="{5559D73A-5AFA-9F4D-9EB2-4D2E3578349B}" destId="{FF800FF0-0734-6E4B-9D08-3E0BF451E250}" srcOrd="0" destOrd="0" presId="urn:microsoft.com/office/officeart/2005/8/layout/orgChart1"/>
    <dgm:cxn modelId="{05CF0EF8-9F13-D045-825D-B57CE530E837}" type="presOf" srcId="{DB08B35C-7F35-2C4C-90FA-A40FC3C381E6}" destId="{A6A898D0-C5F3-A848-B466-6B8A6AE55DD9}" srcOrd="0" destOrd="0" presId="urn:microsoft.com/office/officeart/2005/8/layout/orgChart1"/>
    <dgm:cxn modelId="{03FC1BE5-F437-894A-BEC7-A6EB8BB0104B}" type="presParOf" srcId="{A48BC842-21E3-754A-8A57-4D1A66798F61}" destId="{71042E48-1E8E-B64A-89E4-E9C0E1468D17}" srcOrd="0" destOrd="0" presId="urn:microsoft.com/office/officeart/2005/8/layout/orgChart1"/>
    <dgm:cxn modelId="{9D36950E-63B6-994E-BE8A-4600A43A2428}" type="presParOf" srcId="{71042E48-1E8E-B64A-89E4-E9C0E1468D17}" destId="{57D7EEC2-CC10-4E4B-9A64-B5AB6C8FD492}" srcOrd="0" destOrd="0" presId="urn:microsoft.com/office/officeart/2005/8/layout/orgChart1"/>
    <dgm:cxn modelId="{CA03D87A-5610-4047-8FD3-546C7519712F}" type="presParOf" srcId="{57D7EEC2-CC10-4E4B-9A64-B5AB6C8FD492}" destId="{D2B83974-D727-3F49-B38A-E34194E8E507}" srcOrd="0" destOrd="0" presId="urn:microsoft.com/office/officeart/2005/8/layout/orgChart1"/>
    <dgm:cxn modelId="{BD5500AD-0CF2-1C49-8D18-C45E20A19482}" type="presParOf" srcId="{57D7EEC2-CC10-4E4B-9A64-B5AB6C8FD492}" destId="{DB39A143-1102-0B4F-AF1D-6BEBDAF4459E}" srcOrd="1" destOrd="0" presId="urn:microsoft.com/office/officeart/2005/8/layout/orgChart1"/>
    <dgm:cxn modelId="{1A1292B3-B17A-9648-B05B-1B5E7A30D213}" type="presParOf" srcId="{71042E48-1E8E-B64A-89E4-E9C0E1468D17}" destId="{AB01EDD6-988F-0841-A043-E5016E8B883B}" srcOrd="1" destOrd="0" presId="urn:microsoft.com/office/officeart/2005/8/layout/orgChart1"/>
    <dgm:cxn modelId="{217781E0-1A6F-1747-9FDC-7650A660AF1F}" type="presParOf" srcId="{AB01EDD6-988F-0841-A043-E5016E8B883B}" destId="{44D331AD-71A4-984D-98FE-33DC1AC5CE9E}" srcOrd="0" destOrd="0" presId="urn:microsoft.com/office/officeart/2005/8/layout/orgChart1"/>
    <dgm:cxn modelId="{40167FA5-DB0F-8B47-BDDC-AC6A82BBE861}" type="presParOf" srcId="{AB01EDD6-988F-0841-A043-E5016E8B883B}" destId="{97A9D734-816F-D648-B8DD-CEB174F36F27}" srcOrd="1" destOrd="0" presId="urn:microsoft.com/office/officeart/2005/8/layout/orgChart1"/>
    <dgm:cxn modelId="{6CCC661B-0B82-7A44-B684-07DF754068C6}" type="presParOf" srcId="{97A9D734-816F-D648-B8DD-CEB174F36F27}" destId="{3BF8AD0E-423E-5C42-B5AC-308C9B74F492}" srcOrd="0" destOrd="0" presId="urn:microsoft.com/office/officeart/2005/8/layout/orgChart1"/>
    <dgm:cxn modelId="{AB2FB0D2-F71F-8D49-AE45-23065218CAAC}" type="presParOf" srcId="{3BF8AD0E-423E-5C42-B5AC-308C9B74F492}" destId="{7914BEDA-0974-574C-BBBB-CF6C2B2879DC}" srcOrd="0" destOrd="0" presId="urn:microsoft.com/office/officeart/2005/8/layout/orgChart1"/>
    <dgm:cxn modelId="{17381D72-9AED-0E40-A941-650974EE62C0}" type="presParOf" srcId="{3BF8AD0E-423E-5C42-B5AC-308C9B74F492}" destId="{B2D74B8A-3926-FA4F-8096-5E4B9B2BECC0}" srcOrd="1" destOrd="0" presId="urn:microsoft.com/office/officeart/2005/8/layout/orgChart1"/>
    <dgm:cxn modelId="{4EB96439-8DEB-EB48-9563-B9064D35E8A7}" type="presParOf" srcId="{97A9D734-816F-D648-B8DD-CEB174F36F27}" destId="{163DD4A4-408E-A24A-9ACB-CBC601FA2F3B}" srcOrd="1" destOrd="0" presId="urn:microsoft.com/office/officeart/2005/8/layout/orgChart1"/>
    <dgm:cxn modelId="{36881C28-EC2C-524E-A6B4-934F0B2F8F8A}" type="presParOf" srcId="{97A9D734-816F-D648-B8DD-CEB174F36F27}" destId="{FA8829A1-B2A3-5E4A-8AC8-33D9E5651016}" srcOrd="2" destOrd="0" presId="urn:microsoft.com/office/officeart/2005/8/layout/orgChart1"/>
    <dgm:cxn modelId="{7D7710FC-16D6-2F4C-8BE4-E6CC24165D30}" type="presParOf" srcId="{AB01EDD6-988F-0841-A043-E5016E8B883B}" destId="{FF800FF0-0734-6E4B-9D08-3E0BF451E250}" srcOrd="2" destOrd="0" presId="urn:microsoft.com/office/officeart/2005/8/layout/orgChart1"/>
    <dgm:cxn modelId="{C8CCE170-1EC4-0B4F-AEA0-AB4DB65EA248}" type="presParOf" srcId="{AB01EDD6-988F-0841-A043-E5016E8B883B}" destId="{BD9402A8-C268-3840-8AEB-DCE04A58D823}" srcOrd="3" destOrd="0" presId="urn:microsoft.com/office/officeart/2005/8/layout/orgChart1"/>
    <dgm:cxn modelId="{A42B5A28-5E9E-8641-9B4E-9C291ABFDCA3}" type="presParOf" srcId="{BD9402A8-C268-3840-8AEB-DCE04A58D823}" destId="{7AECBEB3-EF5C-1142-AACB-FC022D58EE19}" srcOrd="0" destOrd="0" presId="urn:microsoft.com/office/officeart/2005/8/layout/orgChart1"/>
    <dgm:cxn modelId="{73C0F758-04D9-F846-8200-BC5C7475FB1B}" type="presParOf" srcId="{7AECBEB3-EF5C-1142-AACB-FC022D58EE19}" destId="{AA08506E-DB05-464C-A98F-B80E87E1BD18}" srcOrd="0" destOrd="0" presId="urn:microsoft.com/office/officeart/2005/8/layout/orgChart1"/>
    <dgm:cxn modelId="{C8F4CE6E-85B0-5D48-97A8-24913D93D72E}" type="presParOf" srcId="{7AECBEB3-EF5C-1142-AACB-FC022D58EE19}" destId="{C3B5CBB0-97D9-B240-93B5-81DF0D7E1E31}" srcOrd="1" destOrd="0" presId="urn:microsoft.com/office/officeart/2005/8/layout/orgChart1"/>
    <dgm:cxn modelId="{588CE893-38D1-BE4B-802A-ACEE74E08F9D}" type="presParOf" srcId="{BD9402A8-C268-3840-8AEB-DCE04A58D823}" destId="{3A4CF8E2-8A1D-4F43-BCD2-6DF571F7A357}" srcOrd="1" destOrd="0" presId="urn:microsoft.com/office/officeart/2005/8/layout/orgChart1"/>
    <dgm:cxn modelId="{95B844F1-D01A-C34C-9CAC-E8273184488A}" type="presParOf" srcId="{BD9402A8-C268-3840-8AEB-DCE04A58D823}" destId="{58F3A8F1-AFE8-DB48-802B-B66FCA57A3C2}" srcOrd="2" destOrd="0" presId="urn:microsoft.com/office/officeart/2005/8/layout/orgChart1"/>
    <dgm:cxn modelId="{4BE897D0-3E5B-E640-98B8-B7794D32521F}" type="presParOf" srcId="{AB01EDD6-988F-0841-A043-E5016E8B883B}" destId="{48B8D546-99B4-D949-9447-3B10BE34D772}" srcOrd="4" destOrd="0" presId="urn:microsoft.com/office/officeart/2005/8/layout/orgChart1"/>
    <dgm:cxn modelId="{BE499B6B-82B5-7844-9BCF-6BC5311AED81}" type="presParOf" srcId="{AB01EDD6-988F-0841-A043-E5016E8B883B}" destId="{3D02C23E-06D4-4A48-B6F3-5A537284AFC3}" srcOrd="5" destOrd="0" presId="urn:microsoft.com/office/officeart/2005/8/layout/orgChart1"/>
    <dgm:cxn modelId="{8ABB42D7-0D10-1A4B-A50F-2606B65B2B6C}" type="presParOf" srcId="{3D02C23E-06D4-4A48-B6F3-5A537284AFC3}" destId="{8039B7D5-173A-C74E-8D9A-F78FDC8C5553}" srcOrd="0" destOrd="0" presId="urn:microsoft.com/office/officeart/2005/8/layout/orgChart1"/>
    <dgm:cxn modelId="{EABFE245-FDE0-8B4B-B538-198C975AF3C9}" type="presParOf" srcId="{8039B7D5-173A-C74E-8D9A-F78FDC8C5553}" destId="{A6A898D0-C5F3-A848-B466-6B8A6AE55DD9}" srcOrd="0" destOrd="0" presId="urn:microsoft.com/office/officeart/2005/8/layout/orgChart1"/>
    <dgm:cxn modelId="{1C38E1DF-6FBE-7C40-BABC-EB275EF4383F}" type="presParOf" srcId="{8039B7D5-173A-C74E-8D9A-F78FDC8C5553}" destId="{939B34E6-1F30-EE4E-993A-027EA3092431}" srcOrd="1" destOrd="0" presId="urn:microsoft.com/office/officeart/2005/8/layout/orgChart1"/>
    <dgm:cxn modelId="{176EDCC8-7444-1D42-BB7D-5B50CAE2E530}" type="presParOf" srcId="{3D02C23E-06D4-4A48-B6F3-5A537284AFC3}" destId="{F8322C37-F937-A942-A4E8-EB38DA799841}" srcOrd="1" destOrd="0" presId="urn:microsoft.com/office/officeart/2005/8/layout/orgChart1"/>
    <dgm:cxn modelId="{9262103B-28D7-A243-BCA3-C863013B0B17}" type="presParOf" srcId="{3D02C23E-06D4-4A48-B6F3-5A537284AFC3}" destId="{7812F1FC-BACF-E243-BBCF-422023E64B7B}" srcOrd="2" destOrd="0" presId="urn:microsoft.com/office/officeart/2005/8/layout/orgChart1"/>
    <dgm:cxn modelId="{14F4167D-E955-8442-BE93-C829D330AD5A}" type="presParOf" srcId="{71042E48-1E8E-B64A-89E4-E9C0E1468D17}" destId="{E59274A1-EA9D-F345-89F0-D06C8928FD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59571-9A47-7E4F-A9BD-20D0841B8B52}">
      <dsp:nvSpPr>
        <dsp:cNvPr id="0" name=""/>
        <dsp:cNvSpPr/>
      </dsp:nvSpPr>
      <dsp:spPr>
        <a:xfrm>
          <a:off x="4390479" y="1134554"/>
          <a:ext cx="2629991" cy="26299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SISTEMA COGNITIVO</a:t>
          </a:r>
        </a:p>
      </dsp:txBody>
      <dsp:txXfrm>
        <a:off x="4775632" y="1519707"/>
        <a:ext cx="1859685" cy="1859685"/>
      </dsp:txXfrm>
    </dsp:sp>
    <dsp:sp modelId="{34579AE9-F57A-2644-9501-638546AE78A4}">
      <dsp:nvSpPr>
        <dsp:cNvPr id="0" name=""/>
        <dsp:cNvSpPr/>
      </dsp:nvSpPr>
      <dsp:spPr>
        <a:xfrm>
          <a:off x="5047977" y="81141"/>
          <a:ext cx="1314995" cy="1314995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0" i="0" u="none" kern="1200" dirty="0"/>
            <a:t>Percepción</a:t>
          </a:r>
          <a:endParaRPr lang="es-MX" sz="1100" kern="1200" dirty="0"/>
        </a:p>
      </dsp:txBody>
      <dsp:txXfrm>
        <a:off x="5240554" y="273718"/>
        <a:ext cx="929841" cy="929841"/>
      </dsp:txXfrm>
    </dsp:sp>
    <dsp:sp modelId="{2BBB9211-5DC5-E04F-AA8C-77E116C0D02F}">
      <dsp:nvSpPr>
        <dsp:cNvPr id="0" name=""/>
        <dsp:cNvSpPr/>
      </dsp:nvSpPr>
      <dsp:spPr>
        <a:xfrm>
          <a:off x="6675149" y="1263351"/>
          <a:ext cx="1314995" cy="1314995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0" i="0" u="none" kern="1200" dirty="0"/>
            <a:t>Atención</a:t>
          </a:r>
          <a:endParaRPr lang="es-MX" sz="1100" kern="1200" dirty="0"/>
        </a:p>
      </dsp:txBody>
      <dsp:txXfrm>
        <a:off x="6867726" y="1455928"/>
        <a:ext cx="929841" cy="929841"/>
      </dsp:txXfrm>
    </dsp:sp>
    <dsp:sp modelId="{BF55C16F-0B12-C447-9625-B1C6DC0C8838}">
      <dsp:nvSpPr>
        <dsp:cNvPr id="0" name=""/>
        <dsp:cNvSpPr/>
      </dsp:nvSpPr>
      <dsp:spPr>
        <a:xfrm>
          <a:off x="6053625" y="3176207"/>
          <a:ext cx="1314995" cy="13149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Lenguaje</a:t>
          </a:r>
        </a:p>
      </dsp:txBody>
      <dsp:txXfrm>
        <a:off x="6246202" y="3368784"/>
        <a:ext cx="929841" cy="929841"/>
      </dsp:txXfrm>
    </dsp:sp>
    <dsp:sp modelId="{15A8164E-D134-4E49-869A-C136E8DA776F}">
      <dsp:nvSpPr>
        <dsp:cNvPr id="0" name=""/>
        <dsp:cNvSpPr/>
      </dsp:nvSpPr>
      <dsp:spPr>
        <a:xfrm>
          <a:off x="4042329" y="3176207"/>
          <a:ext cx="1314995" cy="1314995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Memoria</a:t>
          </a:r>
        </a:p>
      </dsp:txBody>
      <dsp:txXfrm>
        <a:off x="4234906" y="3368784"/>
        <a:ext cx="929841" cy="929841"/>
      </dsp:txXfrm>
    </dsp:sp>
    <dsp:sp modelId="{BF5DD99F-F4BF-5044-81C9-E13EBF6F949E}">
      <dsp:nvSpPr>
        <dsp:cNvPr id="0" name=""/>
        <dsp:cNvSpPr/>
      </dsp:nvSpPr>
      <dsp:spPr>
        <a:xfrm>
          <a:off x="3420804" y="1263351"/>
          <a:ext cx="1314995" cy="1314995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Pensamiento</a:t>
          </a:r>
        </a:p>
      </dsp:txBody>
      <dsp:txXfrm>
        <a:off x="3613381" y="1455928"/>
        <a:ext cx="929841" cy="9298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9A799-7477-C742-9A4E-FA86A2B19730}">
      <dsp:nvSpPr>
        <dsp:cNvPr id="0" name=""/>
        <dsp:cNvSpPr/>
      </dsp:nvSpPr>
      <dsp:spPr>
        <a:xfrm rot="16200000">
          <a:off x="511" y="305879"/>
          <a:ext cx="3212342" cy="3212342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Estabilidad cognitiva</a:t>
          </a:r>
        </a:p>
      </dsp:txBody>
      <dsp:txXfrm rot="5400000">
        <a:off x="512" y="1108963"/>
        <a:ext cx="2650182" cy="1606171"/>
      </dsp:txXfrm>
    </dsp:sp>
    <dsp:sp modelId="{AC205072-0966-9941-ABB0-902A8FA1715B}">
      <dsp:nvSpPr>
        <dsp:cNvPr id="0" name=""/>
        <dsp:cNvSpPr/>
      </dsp:nvSpPr>
      <dsp:spPr>
        <a:xfrm rot="5400000">
          <a:off x="3399083" y="305879"/>
          <a:ext cx="3212342" cy="3212342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Flexibilidad Cognitiva</a:t>
          </a:r>
        </a:p>
      </dsp:txBody>
      <dsp:txXfrm rot="-5400000">
        <a:off x="3961244" y="1108965"/>
        <a:ext cx="2650182" cy="16061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64F3B-9692-4A4D-B573-FB292E249ED8}">
      <dsp:nvSpPr>
        <dsp:cNvPr id="0" name=""/>
        <dsp:cNvSpPr/>
      </dsp:nvSpPr>
      <dsp:spPr>
        <a:xfrm>
          <a:off x="3308561" y="0"/>
          <a:ext cx="2828211" cy="28286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8F2D2-E01B-C743-8357-4B1E62496662}">
      <dsp:nvSpPr>
        <dsp:cNvPr id="0" name=""/>
        <dsp:cNvSpPr/>
      </dsp:nvSpPr>
      <dsp:spPr>
        <a:xfrm>
          <a:off x="3933689" y="1021225"/>
          <a:ext cx="1571582" cy="78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Metas</a:t>
          </a:r>
        </a:p>
      </dsp:txBody>
      <dsp:txXfrm>
        <a:off x="3933689" y="1021225"/>
        <a:ext cx="1571582" cy="785603"/>
      </dsp:txXfrm>
    </dsp:sp>
    <dsp:sp modelId="{FB586597-2621-2043-8910-DE97BB663578}">
      <dsp:nvSpPr>
        <dsp:cNvPr id="0" name=""/>
        <dsp:cNvSpPr/>
      </dsp:nvSpPr>
      <dsp:spPr>
        <a:xfrm>
          <a:off x="2523036" y="1625264"/>
          <a:ext cx="2828211" cy="28286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8677F-79D4-034B-BECF-EA130D665680}">
      <dsp:nvSpPr>
        <dsp:cNvPr id="0" name=""/>
        <dsp:cNvSpPr/>
      </dsp:nvSpPr>
      <dsp:spPr>
        <a:xfrm>
          <a:off x="3151350" y="2655891"/>
          <a:ext cx="1571582" cy="78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Planes</a:t>
          </a:r>
        </a:p>
      </dsp:txBody>
      <dsp:txXfrm>
        <a:off x="3151350" y="2655891"/>
        <a:ext cx="1571582" cy="785603"/>
      </dsp:txXfrm>
    </dsp:sp>
    <dsp:sp modelId="{EF76FFEC-BA08-764E-BA8C-37D5F45EFBDA}">
      <dsp:nvSpPr>
        <dsp:cNvPr id="0" name=""/>
        <dsp:cNvSpPr/>
      </dsp:nvSpPr>
      <dsp:spPr>
        <a:xfrm>
          <a:off x="3509856" y="3445020"/>
          <a:ext cx="2429872" cy="243084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B4D36-AD2B-774B-9841-2C8E231BD718}">
      <dsp:nvSpPr>
        <dsp:cNvPr id="0" name=""/>
        <dsp:cNvSpPr/>
      </dsp:nvSpPr>
      <dsp:spPr>
        <a:xfrm>
          <a:off x="3937407" y="4292908"/>
          <a:ext cx="1571582" cy="78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Autorregulación</a:t>
          </a:r>
        </a:p>
      </dsp:txBody>
      <dsp:txXfrm>
        <a:off x="3937407" y="4292908"/>
        <a:ext cx="1571582" cy="785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59571-9A47-7E4F-A9BD-20D0841B8B52}">
      <dsp:nvSpPr>
        <dsp:cNvPr id="0" name=""/>
        <dsp:cNvSpPr/>
      </dsp:nvSpPr>
      <dsp:spPr>
        <a:xfrm>
          <a:off x="2545924" y="824563"/>
          <a:ext cx="1911407" cy="191140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SISTEMA COGNITIVO</a:t>
          </a:r>
        </a:p>
      </dsp:txBody>
      <dsp:txXfrm>
        <a:off x="2825843" y="1104482"/>
        <a:ext cx="1351569" cy="1351569"/>
      </dsp:txXfrm>
    </dsp:sp>
    <dsp:sp modelId="{34579AE9-F57A-2644-9501-638546AE78A4}">
      <dsp:nvSpPr>
        <dsp:cNvPr id="0" name=""/>
        <dsp:cNvSpPr/>
      </dsp:nvSpPr>
      <dsp:spPr>
        <a:xfrm>
          <a:off x="3023776" y="58971"/>
          <a:ext cx="955703" cy="955703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800" b="0" i="0" u="none" kern="1200" dirty="0"/>
            <a:t>Percepción</a:t>
          </a:r>
          <a:endParaRPr lang="es-MX" sz="800" kern="1200" dirty="0"/>
        </a:p>
      </dsp:txBody>
      <dsp:txXfrm>
        <a:off x="3163735" y="198930"/>
        <a:ext cx="675785" cy="675785"/>
      </dsp:txXfrm>
    </dsp:sp>
    <dsp:sp modelId="{2BBB9211-5DC5-E04F-AA8C-77E116C0D02F}">
      <dsp:nvSpPr>
        <dsp:cNvPr id="0" name=""/>
        <dsp:cNvSpPr/>
      </dsp:nvSpPr>
      <dsp:spPr>
        <a:xfrm>
          <a:off x="4206362" y="918170"/>
          <a:ext cx="955703" cy="955703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800" b="0" i="0" u="none" kern="1200" dirty="0"/>
            <a:t>Atención</a:t>
          </a:r>
          <a:endParaRPr lang="es-MX" sz="800" kern="1200" dirty="0"/>
        </a:p>
      </dsp:txBody>
      <dsp:txXfrm>
        <a:off x="4346321" y="1058129"/>
        <a:ext cx="675785" cy="675785"/>
      </dsp:txXfrm>
    </dsp:sp>
    <dsp:sp modelId="{BF55C16F-0B12-C447-9625-B1C6DC0C8838}">
      <dsp:nvSpPr>
        <dsp:cNvPr id="0" name=""/>
        <dsp:cNvSpPr/>
      </dsp:nvSpPr>
      <dsp:spPr>
        <a:xfrm>
          <a:off x="3754654" y="2308382"/>
          <a:ext cx="955703" cy="955703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Lenguaje</a:t>
          </a:r>
        </a:p>
      </dsp:txBody>
      <dsp:txXfrm>
        <a:off x="3894613" y="2448341"/>
        <a:ext cx="675785" cy="675785"/>
      </dsp:txXfrm>
    </dsp:sp>
    <dsp:sp modelId="{15A8164E-D134-4E49-869A-C136E8DA776F}">
      <dsp:nvSpPr>
        <dsp:cNvPr id="0" name=""/>
        <dsp:cNvSpPr/>
      </dsp:nvSpPr>
      <dsp:spPr>
        <a:xfrm>
          <a:off x="2292898" y="2308382"/>
          <a:ext cx="955703" cy="955703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Memoria</a:t>
          </a:r>
        </a:p>
      </dsp:txBody>
      <dsp:txXfrm>
        <a:off x="2432857" y="2448341"/>
        <a:ext cx="675785" cy="675785"/>
      </dsp:txXfrm>
    </dsp:sp>
    <dsp:sp modelId="{BF5DD99F-F4BF-5044-81C9-E13EBF6F949E}">
      <dsp:nvSpPr>
        <dsp:cNvPr id="0" name=""/>
        <dsp:cNvSpPr/>
      </dsp:nvSpPr>
      <dsp:spPr>
        <a:xfrm>
          <a:off x="1841191" y="918170"/>
          <a:ext cx="955703" cy="955703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Pensamiento</a:t>
          </a:r>
        </a:p>
      </dsp:txBody>
      <dsp:txXfrm>
        <a:off x="1981150" y="1058129"/>
        <a:ext cx="675785" cy="6757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AA5D5-1D27-3A47-8FE8-384033AA683A}">
      <dsp:nvSpPr>
        <dsp:cNvPr id="0" name=""/>
        <dsp:cNvSpPr/>
      </dsp:nvSpPr>
      <dsp:spPr>
        <a:xfrm>
          <a:off x="5278708" y="2450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Planificación</a:t>
          </a:r>
        </a:p>
      </dsp:txBody>
      <dsp:txXfrm>
        <a:off x="5334301" y="58043"/>
        <a:ext cx="1640870" cy="1027650"/>
      </dsp:txXfrm>
    </dsp:sp>
    <dsp:sp modelId="{6711E231-277F-434F-92E5-2B268CCA1298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3569938" y="150957"/>
              </a:moveTo>
              <a:arcTo wR="2682716" hR="2682716" stAng="17358740" swAng="150095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E460E-F9AB-3547-89BD-C9AC6C3FD899}">
      <dsp:nvSpPr>
        <dsp:cNvPr id="0" name=""/>
        <dsp:cNvSpPr/>
      </dsp:nvSpPr>
      <dsp:spPr>
        <a:xfrm>
          <a:off x="7602009" y="1343809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305671"/>
                <a:satOff val="-2049"/>
                <a:lumOff val="-2118"/>
                <a:alphaOff val="0"/>
                <a:satMod val="100000"/>
                <a:lumMod val="100000"/>
              </a:schemeClr>
            </a:gs>
            <a:gs pos="50000">
              <a:schemeClr val="accent4">
                <a:hueOff val="-305671"/>
                <a:satOff val="-2049"/>
                <a:lumOff val="-211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305671"/>
                <a:satOff val="-2049"/>
                <a:lumOff val="-211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Flexibilidad cognitiva</a:t>
          </a:r>
        </a:p>
      </dsp:txBody>
      <dsp:txXfrm>
        <a:off x="7657602" y="1399402"/>
        <a:ext cx="1640870" cy="1027650"/>
      </dsp:txXfrm>
    </dsp:sp>
    <dsp:sp modelId="{A46C4514-313D-1E4E-B4E8-B1114A8008A0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5256373" y="1925575"/>
              </a:moveTo>
              <a:arcTo wR="2682716" hR="2682716" stAng="20616402" swAng="1967197"/>
            </a:path>
          </a:pathLst>
        </a:custGeom>
        <a:noFill/>
        <a:ln w="6350" cap="flat" cmpd="sng" algn="ctr">
          <a:solidFill>
            <a:schemeClr val="accent4">
              <a:hueOff val="-305671"/>
              <a:satOff val="-2049"/>
              <a:lumOff val="-211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9A9FA-46E0-0948-859F-91AE9A7FE064}">
      <dsp:nvSpPr>
        <dsp:cNvPr id="0" name=""/>
        <dsp:cNvSpPr/>
      </dsp:nvSpPr>
      <dsp:spPr>
        <a:xfrm>
          <a:off x="7602009" y="4026526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611342"/>
                <a:satOff val="-4098"/>
                <a:lumOff val="-4236"/>
                <a:alphaOff val="0"/>
                <a:satMod val="100000"/>
                <a:lumMod val="100000"/>
              </a:schemeClr>
            </a:gs>
            <a:gs pos="50000">
              <a:schemeClr val="accent4">
                <a:hueOff val="-611342"/>
                <a:satOff val="-4098"/>
                <a:lumOff val="-4236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611342"/>
                <a:satOff val="-4098"/>
                <a:lumOff val="-4236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Atención</a:t>
          </a:r>
        </a:p>
      </dsp:txBody>
      <dsp:txXfrm>
        <a:off x="7657602" y="4082119"/>
        <a:ext cx="1640870" cy="1027650"/>
      </dsp:txXfrm>
    </dsp:sp>
    <dsp:sp modelId="{67DDE9FD-5212-D74A-8F00-F9CE4CA46DB8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4557313" y="4601793"/>
              </a:moveTo>
              <a:arcTo wR="2682716" hR="2682716" stAng="2740305" swAng="1500955"/>
            </a:path>
          </a:pathLst>
        </a:custGeom>
        <a:noFill/>
        <a:ln w="6350" cap="flat" cmpd="sng" algn="ctr">
          <a:solidFill>
            <a:schemeClr val="accent4">
              <a:hueOff val="-611342"/>
              <a:satOff val="-4098"/>
              <a:lumOff val="-423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E1D64-B47D-A541-9D9A-C3C40C2251C3}">
      <dsp:nvSpPr>
        <dsp:cNvPr id="0" name=""/>
        <dsp:cNvSpPr/>
      </dsp:nvSpPr>
      <dsp:spPr>
        <a:xfrm>
          <a:off x="5278708" y="5367884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917013"/>
                <a:satOff val="-6147"/>
                <a:lumOff val="-6353"/>
                <a:alphaOff val="0"/>
                <a:satMod val="100000"/>
                <a:lumMod val="100000"/>
              </a:schemeClr>
            </a:gs>
            <a:gs pos="50000">
              <a:schemeClr val="accent4">
                <a:hueOff val="-917013"/>
                <a:satOff val="-6147"/>
                <a:lumOff val="-635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917013"/>
                <a:satOff val="-6147"/>
                <a:lumOff val="-635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Fluidez Verbal</a:t>
          </a:r>
        </a:p>
      </dsp:txBody>
      <dsp:txXfrm>
        <a:off x="5334301" y="5423477"/>
        <a:ext cx="1640870" cy="1027650"/>
      </dsp:txXfrm>
    </dsp:sp>
    <dsp:sp modelId="{D055FFE3-8BA5-CD46-859E-DEA9570281D4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1795495" y="5214476"/>
              </a:moveTo>
              <a:arcTo wR="2682716" hR="2682716" stAng="6558740" swAng="1500955"/>
            </a:path>
          </a:pathLst>
        </a:custGeom>
        <a:noFill/>
        <a:ln w="6350" cap="flat" cmpd="sng" algn="ctr">
          <a:solidFill>
            <a:schemeClr val="accent4">
              <a:hueOff val="-917013"/>
              <a:satOff val="-6147"/>
              <a:lumOff val="-635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82A2A-78D2-4C44-A372-41385352618C}">
      <dsp:nvSpPr>
        <dsp:cNvPr id="0" name=""/>
        <dsp:cNvSpPr/>
      </dsp:nvSpPr>
      <dsp:spPr>
        <a:xfrm>
          <a:off x="2955407" y="4026526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1222684"/>
                <a:satOff val="-8196"/>
                <a:lumOff val="-8471"/>
                <a:alphaOff val="0"/>
                <a:satMod val="100000"/>
                <a:lumMod val="100000"/>
              </a:schemeClr>
            </a:gs>
            <a:gs pos="50000">
              <a:schemeClr val="accent4">
                <a:hueOff val="-1222684"/>
                <a:satOff val="-8196"/>
                <a:lumOff val="-847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1222684"/>
                <a:satOff val="-8196"/>
                <a:lumOff val="-847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Memoria de trabajo</a:t>
          </a:r>
        </a:p>
      </dsp:txBody>
      <dsp:txXfrm>
        <a:off x="3011000" y="4082119"/>
        <a:ext cx="1640870" cy="1027650"/>
      </dsp:txXfrm>
    </dsp:sp>
    <dsp:sp modelId="{4E379F14-B18C-CF4B-AF47-2B553174019B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109060" y="3439858"/>
              </a:moveTo>
              <a:arcTo wR="2682716" hR="2682716" stAng="9816402" swAng="1967197"/>
            </a:path>
          </a:pathLst>
        </a:custGeom>
        <a:noFill/>
        <a:ln w="6350" cap="flat" cmpd="sng" algn="ctr">
          <a:solidFill>
            <a:schemeClr val="accent4">
              <a:hueOff val="-1222684"/>
              <a:satOff val="-8196"/>
              <a:lumOff val="-847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4AD2C-0B44-894B-9549-E1A7551865F5}">
      <dsp:nvSpPr>
        <dsp:cNvPr id="0" name=""/>
        <dsp:cNvSpPr/>
      </dsp:nvSpPr>
      <dsp:spPr>
        <a:xfrm>
          <a:off x="2955407" y="1343809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1528355"/>
                <a:satOff val="-10245"/>
                <a:lumOff val="-10589"/>
                <a:alphaOff val="0"/>
                <a:satMod val="100000"/>
                <a:lumMod val="100000"/>
              </a:schemeClr>
            </a:gs>
            <a:gs pos="50000">
              <a:schemeClr val="accent4">
                <a:hueOff val="-1528355"/>
                <a:satOff val="-10245"/>
                <a:lumOff val="-10589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1528355"/>
                <a:satOff val="-10245"/>
                <a:lumOff val="-10589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La inhibición</a:t>
          </a:r>
          <a:endParaRPr lang="es-MX" sz="1800" kern="1200" dirty="0"/>
        </a:p>
      </dsp:txBody>
      <dsp:txXfrm>
        <a:off x="3011000" y="1399402"/>
        <a:ext cx="1640870" cy="1027650"/>
      </dsp:txXfrm>
    </dsp:sp>
    <dsp:sp modelId="{A555C765-FF49-0949-9262-7FC3E9DC6DE4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808119" y="763639"/>
              </a:moveTo>
              <a:arcTo wR="2682716" hR="2682716" stAng="13540305" swAng="1500955"/>
            </a:path>
          </a:pathLst>
        </a:custGeom>
        <a:noFill/>
        <a:ln w="6350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59571-9A47-7E4F-A9BD-20D0841B8B52}">
      <dsp:nvSpPr>
        <dsp:cNvPr id="0" name=""/>
        <dsp:cNvSpPr/>
      </dsp:nvSpPr>
      <dsp:spPr>
        <a:xfrm>
          <a:off x="4390479" y="1134554"/>
          <a:ext cx="2629991" cy="26299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SISTEMA COGNITIVO</a:t>
          </a:r>
        </a:p>
      </dsp:txBody>
      <dsp:txXfrm>
        <a:off x="4775632" y="1519707"/>
        <a:ext cx="1859685" cy="1859685"/>
      </dsp:txXfrm>
    </dsp:sp>
    <dsp:sp modelId="{34579AE9-F57A-2644-9501-638546AE78A4}">
      <dsp:nvSpPr>
        <dsp:cNvPr id="0" name=""/>
        <dsp:cNvSpPr/>
      </dsp:nvSpPr>
      <dsp:spPr>
        <a:xfrm>
          <a:off x="5047977" y="81141"/>
          <a:ext cx="1314995" cy="1314995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0" i="0" u="none" kern="1200" dirty="0"/>
            <a:t>Percepción</a:t>
          </a:r>
          <a:endParaRPr lang="es-MX" sz="1100" kern="1200" dirty="0"/>
        </a:p>
      </dsp:txBody>
      <dsp:txXfrm>
        <a:off x="5240554" y="273718"/>
        <a:ext cx="929841" cy="929841"/>
      </dsp:txXfrm>
    </dsp:sp>
    <dsp:sp modelId="{2BBB9211-5DC5-E04F-AA8C-77E116C0D02F}">
      <dsp:nvSpPr>
        <dsp:cNvPr id="0" name=""/>
        <dsp:cNvSpPr/>
      </dsp:nvSpPr>
      <dsp:spPr>
        <a:xfrm>
          <a:off x="6675149" y="1263351"/>
          <a:ext cx="1314995" cy="1314995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0" i="0" u="none" kern="1200" dirty="0"/>
            <a:t>Atención</a:t>
          </a:r>
          <a:endParaRPr lang="es-MX" sz="1100" kern="1200" dirty="0"/>
        </a:p>
      </dsp:txBody>
      <dsp:txXfrm>
        <a:off x="6867726" y="1455928"/>
        <a:ext cx="929841" cy="929841"/>
      </dsp:txXfrm>
    </dsp:sp>
    <dsp:sp modelId="{BF55C16F-0B12-C447-9625-B1C6DC0C8838}">
      <dsp:nvSpPr>
        <dsp:cNvPr id="0" name=""/>
        <dsp:cNvSpPr/>
      </dsp:nvSpPr>
      <dsp:spPr>
        <a:xfrm>
          <a:off x="6053625" y="3176207"/>
          <a:ext cx="1314995" cy="1314995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Lenguaje</a:t>
          </a:r>
        </a:p>
      </dsp:txBody>
      <dsp:txXfrm>
        <a:off x="6246202" y="3368784"/>
        <a:ext cx="929841" cy="929841"/>
      </dsp:txXfrm>
    </dsp:sp>
    <dsp:sp modelId="{15A8164E-D134-4E49-869A-C136E8DA776F}">
      <dsp:nvSpPr>
        <dsp:cNvPr id="0" name=""/>
        <dsp:cNvSpPr/>
      </dsp:nvSpPr>
      <dsp:spPr>
        <a:xfrm>
          <a:off x="4042329" y="3176207"/>
          <a:ext cx="1314995" cy="1314995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Memoria</a:t>
          </a:r>
        </a:p>
      </dsp:txBody>
      <dsp:txXfrm>
        <a:off x="4234906" y="3368784"/>
        <a:ext cx="929841" cy="929841"/>
      </dsp:txXfrm>
    </dsp:sp>
    <dsp:sp modelId="{BF5DD99F-F4BF-5044-81C9-E13EBF6F949E}">
      <dsp:nvSpPr>
        <dsp:cNvPr id="0" name=""/>
        <dsp:cNvSpPr/>
      </dsp:nvSpPr>
      <dsp:spPr>
        <a:xfrm>
          <a:off x="3420804" y="1263351"/>
          <a:ext cx="1314995" cy="1314995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Pensamiento</a:t>
          </a:r>
        </a:p>
      </dsp:txBody>
      <dsp:txXfrm>
        <a:off x="3613381" y="1455928"/>
        <a:ext cx="929841" cy="929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59571-9A47-7E4F-A9BD-20D0841B8B52}">
      <dsp:nvSpPr>
        <dsp:cNvPr id="0" name=""/>
        <dsp:cNvSpPr/>
      </dsp:nvSpPr>
      <dsp:spPr>
        <a:xfrm>
          <a:off x="4390479" y="1134554"/>
          <a:ext cx="2629991" cy="26299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SISTEMA COGNITIVO</a:t>
          </a:r>
        </a:p>
      </dsp:txBody>
      <dsp:txXfrm>
        <a:off x="4775632" y="1519707"/>
        <a:ext cx="1859685" cy="1859685"/>
      </dsp:txXfrm>
    </dsp:sp>
    <dsp:sp modelId="{34579AE9-F57A-2644-9501-638546AE78A4}">
      <dsp:nvSpPr>
        <dsp:cNvPr id="0" name=""/>
        <dsp:cNvSpPr/>
      </dsp:nvSpPr>
      <dsp:spPr>
        <a:xfrm>
          <a:off x="5047977" y="81141"/>
          <a:ext cx="1314995" cy="1314995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0" i="0" u="none" kern="1200" dirty="0"/>
            <a:t>Percepción</a:t>
          </a:r>
          <a:endParaRPr lang="es-MX" sz="1100" kern="1200" dirty="0"/>
        </a:p>
      </dsp:txBody>
      <dsp:txXfrm>
        <a:off x="5240554" y="273718"/>
        <a:ext cx="929841" cy="929841"/>
      </dsp:txXfrm>
    </dsp:sp>
    <dsp:sp modelId="{2BBB9211-5DC5-E04F-AA8C-77E116C0D02F}">
      <dsp:nvSpPr>
        <dsp:cNvPr id="0" name=""/>
        <dsp:cNvSpPr/>
      </dsp:nvSpPr>
      <dsp:spPr>
        <a:xfrm>
          <a:off x="6675149" y="1263351"/>
          <a:ext cx="1314995" cy="1314995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0" i="0" u="none" kern="1200" dirty="0"/>
            <a:t>Atención</a:t>
          </a:r>
          <a:endParaRPr lang="es-MX" sz="1100" kern="1200" dirty="0"/>
        </a:p>
      </dsp:txBody>
      <dsp:txXfrm>
        <a:off x="6867726" y="1455928"/>
        <a:ext cx="929841" cy="929841"/>
      </dsp:txXfrm>
    </dsp:sp>
    <dsp:sp modelId="{BF55C16F-0B12-C447-9625-B1C6DC0C8838}">
      <dsp:nvSpPr>
        <dsp:cNvPr id="0" name=""/>
        <dsp:cNvSpPr/>
      </dsp:nvSpPr>
      <dsp:spPr>
        <a:xfrm>
          <a:off x="6053625" y="3176207"/>
          <a:ext cx="1314995" cy="1314995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Lenguaje</a:t>
          </a:r>
        </a:p>
      </dsp:txBody>
      <dsp:txXfrm>
        <a:off x="6246202" y="3368784"/>
        <a:ext cx="929841" cy="929841"/>
      </dsp:txXfrm>
    </dsp:sp>
    <dsp:sp modelId="{15A8164E-D134-4E49-869A-C136E8DA776F}">
      <dsp:nvSpPr>
        <dsp:cNvPr id="0" name=""/>
        <dsp:cNvSpPr/>
      </dsp:nvSpPr>
      <dsp:spPr>
        <a:xfrm>
          <a:off x="4042329" y="3176207"/>
          <a:ext cx="1314995" cy="1314995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Memoria</a:t>
          </a:r>
        </a:p>
      </dsp:txBody>
      <dsp:txXfrm>
        <a:off x="4234906" y="3368784"/>
        <a:ext cx="929841" cy="929841"/>
      </dsp:txXfrm>
    </dsp:sp>
    <dsp:sp modelId="{BF5DD99F-F4BF-5044-81C9-E13EBF6F949E}">
      <dsp:nvSpPr>
        <dsp:cNvPr id="0" name=""/>
        <dsp:cNvSpPr/>
      </dsp:nvSpPr>
      <dsp:spPr>
        <a:xfrm>
          <a:off x="3420804" y="1263351"/>
          <a:ext cx="1314995" cy="1314995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Pensamiento</a:t>
          </a:r>
        </a:p>
      </dsp:txBody>
      <dsp:txXfrm>
        <a:off x="3613381" y="1455928"/>
        <a:ext cx="929841" cy="929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59571-9A47-7E4F-A9BD-20D0841B8B52}">
      <dsp:nvSpPr>
        <dsp:cNvPr id="0" name=""/>
        <dsp:cNvSpPr/>
      </dsp:nvSpPr>
      <dsp:spPr>
        <a:xfrm>
          <a:off x="2545924" y="824563"/>
          <a:ext cx="1911407" cy="191140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SISTEMA COGNITIVO</a:t>
          </a:r>
        </a:p>
      </dsp:txBody>
      <dsp:txXfrm>
        <a:off x="2825843" y="1104482"/>
        <a:ext cx="1351569" cy="1351569"/>
      </dsp:txXfrm>
    </dsp:sp>
    <dsp:sp modelId="{34579AE9-F57A-2644-9501-638546AE78A4}">
      <dsp:nvSpPr>
        <dsp:cNvPr id="0" name=""/>
        <dsp:cNvSpPr/>
      </dsp:nvSpPr>
      <dsp:spPr>
        <a:xfrm>
          <a:off x="3023776" y="58971"/>
          <a:ext cx="955703" cy="955703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800" b="0" i="0" u="none" kern="1200" dirty="0"/>
            <a:t>Percepción</a:t>
          </a:r>
          <a:endParaRPr lang="es-MX" sz="800" kern="1200" dirty="0"/>
        </a:p>
      </dsp:txBody>
      <dsp:txXfrm>
        <a:off x="3163735" y="198930"/>
        <a:ext cx="675785" cy="675785"/>
      </dsp:txXfrm>
    </dsp:sp>
    <dsp:sp modelId="{2BBB9211-5DC5-E04F-AA8C-77E116C0D02F}">
      <dsp:nvSpPr>
        <dsp:cNvPr id="0" name=""/>
        <dsp:cNvSpPr/>
      </dsp:nvSpPr>
      <dsp:spPr>
        <a:xfrm>
          <a:off x="4206362" y="918170"/>
          <a:ext cx="955703" cy="955703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800" b="0" i="0" u="none" kern="1200" dirty="0"/>
            <a:t>Atención</a:t>
          </a:r>
          <a:endParaRPr lang="es-MX" sz="800" kern="1200" dirty="0"/>
        </a:p>
      </dsp:txBody>
      <dsp:txXfrm>
        <a:off x="4346321" y="1058129"/>
        <a:ext cx="675785" cy="675785"/>
      </dsp:txXfrm>
    </dsp:sp>
    <dsp:sp modelId="{BF55C16F-0B12-C447-9625-B1C6DC0C8838}">
      <dsp:nvSpPr>
        <dsp:cNvPr id="0" name=""/>
        <dsp:cNvSpPr/>
      </dsp:nvSpPr>
      <dsp:spPr>
        <a:xfrm>
          <a:off x="3754654" y="2308382"/>
          <a:ext cx="955703" cy="955703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Lenguaje</a:t>
          </a:r>
        </a:p>
      </dsp:txBody>
      <dsp:txXfrm>
        <a:off x="3894613" y="2448341"/>
        <a:ext cx="675785" cy="675785"/>
      </dsp:txXfrm>
    </dsp:sp>
    <dsp:sp modelId="{15A8164E-D134-4E49-869A-C136E8DA776F}">
      <dsp:nvSpPr>
        <dsp:cNvPr id="0" name=""/>
        <dsp:cNvSpPr/>
      </dsp:nvSpPr>
      <dsp:spPr>
        <a:xfrm>
          <a:off x="2292898" y="2308382"/>
          <a:ext cx="955703" cy="955703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Memoria</a:t>
          </a:r>
        </a:p>
      </dsp:txBody>
      <dsp:txXfrm>
        <a:off x="2432857" y="2448341"/>
        <a:ext cx="675785" cy="675785"/>
      </dsp:txXfrm>
    </dsp:sp>
    <dsp:sp modelId="{BF5DD99F-F4BF-5044-81C9-E13EBF6F949E}">
      <dsp:nvSpPr>
        <dsp:cNvPr id="0" name=""/>
        <dsp:cNvSpPr/>
      </dsp:nvSpPr>
      <dsp:spPr>
        <a:xfrm>
          <a:off x="1841191" y="918170"/>
          <a:ext cx="955703" cy="955703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Pensamiento</a:t>
          </a:r>
        </a:p>
      </dsp:txBody>
      <dsp:txXfrm>
        <a:off x="1981150" y="1058129"/>
        <a:ext cx="675785" cy="675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AA5D5-1D27-3A47-8FE8-384033AA683A}">
      <dsp:nvSpPr>
        <dsp:cNvPr id="0" name=""/>
        <dsp:cNvSpPr/>
      </dsp:nvSpPr>
      <dsp:spPr>
        <a:xfrm>
          <a:off x="5278708" y="2450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Planificación</a:t>
          </a:r>
        </a:p>
      </dsp:txBody>
      <dsp:txXfrm>
        <a:off x="5334301" y="58043"/>
        <a:ext cx="1640870" cy="1027650"/>
      </dsp:txXfrm>
    </dsp:sp>
    <dsp:sp modelId="{6711E231-277F-434F-92E5-2B268CCA1298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3569938" y="150957"/>
              </a:moveTo>
              <a:arcTo wR="2682716" hR="2682716" stAng="17358740" swAng="150095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E460E-F9AB-3547-89BD-C9AC6C3FD899}">
      <dsp:nvSpPr>
        <dsp:cNvPr id="0" name=""/>
        <dsp:cNvSpPr/>
      </dsp:nvSpPr>
      <dsp:spPr>
        <a:xfrm>
          <a:off x="7602009" y="1343809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305671"/>
                <a:satOff val="-2049"/>
                <a:lumOff val="-2118"/>
                <a:alphaOff val="0"/>
                <a:satMod val="100000"/>
                <a:lumMod val="100000"/>
              </a:schemeClr>
            </a:gs>
            <a:gs pos="50000">
              <a:schemeClr val="accent4">
                <a:hueOff val="-305671"/>
                <a:satOff val="-2049"/>
                <a:lumOff val="-211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305671"/>
                <a:satOff val="-2049"/>
                <a:lumOff val="-211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Flexibilidad cognitiva</a:t>
          </a:r>
        </a:p>
      </dsp:txBody>
      <dsp:txXfrm>
        <a:off x="7657602" y="1399402"/>
        <a:ext cx="1640870" cy="1027650"/>
      </dsp:txXfrm>
    </dsp:sp>
    <dsp:sp modelId="{A46C4514-313D-1E4E-B4E8-B1114A8008A0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5256373" y="1925575"/>
              </a:moveTo>
              <a:arcTo wR="2682716" hR="2682716" stAng="20616402" swAng="1967197"/>
            </a:path>
          </a:pathLst>
        </a:custGeom>
        <a:noFill/>
        <a:ln w="6350" cap="flat" cmpd="sng" algn="ctr">
          <a:solidFill>
            <a:schemeClr val="accent4">
              <a:hueOff val="-305671"/>
              <a:satOff val="-2049"/>
              <a:lumOff val="-211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9A9FA-46E0-0948-859F-91AE9A7FE064}">
      <dsp:nvSpPr>
        <dsp:cNvPr id="0" name=""/>
        <dsp:cNvSpPr/>
      </dsp:nvSpPr>
      <dsp:spPr>
        <a:xfrm>
          <a:off x="7602009" y="4026526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611342"/>
                <a:satOff val="-4098"/>
                <a:lumOff val="-4236"/>
                <a:alphaOff val="0"/>
                <a:satMod val="100000"/>
                <a:lumMod val="100000"/>
              </a:schemeClr>
            </a:gs>
            <a:gs pos="50000">
              <a:schemeClr val="accent4">
                <a:hueOff val="-611342"/>
                <a:satOff val="-4098"/>
                <a:lumOff val="-4236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611342"/>
                <a:satOff val="-4098"/>
                <a:lumOff val="-4236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Atención</a:t>
          </a:r>
        </a:p>
      </dsp:txBody>
      <dsp:txXfrm>
        <a:off x="7657602" y="4082119"/>
        <a:ext cx="1640870" cy="1027650"/>
      </dsp:txXfrm>
    </dsp:sp>
    <dsp:sp modelId="{67DDE9FD-5212-D74A-8F00-F9CE4CA46DB8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4557313" y="4601793"/>
              </a:moveTo>
              <a:arcTo wR="2682716" hR="2682716" stAng="2740305" swAng="1500955"/>
            </a:path>
          </a:pathLst>
        </a:custGeom>
        <a:noFill/>
        <a:ln w="6350" cap="flat" cmpd="sng" algn="ctr">
          <a:solidFill>
            <a:schemeClr val="accent4">
              <a:hueOff val="-611342"/>
              <a:satOff val="-4098"/>
              <a:lumOff val="-423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E1D64-B47D-A541-9D9A-C3C40C2251C3}">
      <dsp:nvSpPr>
        <dsp:cNvPr id="0" name=""/>
        <dsp:cNvSpPr/>
      </dsp:nvSpPr>
      <dsp:spPr>
        <a:xfrm>
          <a:off x="5278708" y="5367884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917013"/>
                <a:satOff val="-6147"/>
                <a:lumOff val="-6353"/>
                <a:alphaOff val="0"/>
                <a:satMod val="100000"/>
                <a:lumMod val="100000"/>
              </a:schemeClr>
            </a:gs>
            <a:gs pos="50000">
              <a:schemeClr val="accent4">
                <a:hueOff val="-917013"/>
                <a:satOff val="-6147"/>
                <a:lumOff val="-635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917013"/>
                <a:satOff val="-6147"/>
                <a:lumOff val="-635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Fluidez Verbal</a:t>
          </a:r>
        </a:p>
      </dsp:txBody>
      <dsp:txXfrm>
        <a:off x="5334301" y="5423477"/>
        <a:ext cx="1640870" cy="1027650"/>
      </dsp:txXfrm>
    </dsp:sp>
    <dsp:sp modelId="{D055FFE3-8BA5-CD46-859E-DEA9570281D4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1795495" y="5214476"/>
              </a:moveTo>
              <a:arcTo wR="2682716" hR="2682716" stAng="6558740" swAng="1500955"/>
            </a:path>
          </a:pathLst>
        </a:custGeom>
        <a:noFill/>
        <a:ln w="6350" cap="flat" cmpd="sng" algn="ctr">
          <a:solidFill>
            <a:schemeClr val="accent4">
              <a:hueOff val="-917013"/>
              <a:satOff val="-6147"/>
              <a:lumOff val="-635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82A2A-78D2-4C44-A372-41385352618C}">
      <dsp:nvSpPr>
        <dsp:cNvPr id="0" name=""/>
        <dsp:cNvSpPr/>
      </dsp:nvSpPr>
      <dsp:spPr>
        <a:xfrm>
          <a:off x="2955407" y="4026526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1222684"/>
                <a:satOff val="-8196"/>
                <a:lumOff val="-8471"/>
                <a:alphaOff val="0"/>
                <a:satMod val="100000"/>
                <a:lumMod val="100000"/>
              </a:schemeClr>
            </a:gs>
            <a:gs pos="50000">
              <a:schemeClr val="accent4">
                <a:hueOff val="-1222684"/>
                <a:satOff val="-8196"/>
                <a:lumOff val="-847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1222684"/>
                <a:satOff val="-8196"/>
                <a:lumOff val="-847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Memoria de trabajo</a:t>
          </a:r>
        </a:p>
      </dsp:txBody>
      <dsp:txXfrm>
        <a:off x="3011000" y="4082119"/>
        <a:ext cx="1640870" cy="1027650"/>
      </dsp:txXfrm>
    </dsp:sp>
    <dsp:sp modelId="{4E379F14-B18C-CF4B-AF47-2B553174019B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109060" y="3439858"/>
              </a:moveTo>
              <a:arcTo wR="2682716" hR="2682716" stAng="9816402" swAng="1967197"/>
            </a:path>
          </a:pathLst>
        </a:custGeom>
        <a:noFill/>
        <a:ln w="6350" cap="flat" cmpd="sng" algn="ctr">
          <a:solidFill>
            <a:schemeClr val="accent4">
              <a:hueOff val="-1222684"/>
              <a:satOff val="-8196"/>
              <a:lumOff val="-847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4AD2C-0B44-894B-9549-E1A7551865F5}">
      <dsp:nvSpPr>
        <dsp:cNvPr id="0" name=""/>
        <dsp:cNvSpPr/>
      </dsp:nvSpPr>
      <dsp:spPr>
        <a:xfrm>
          <a:off x="2955407" y="1343809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1528355"/>
                <a:satOff val="-10245"/>
                <a:lumOff val="-10589"/>
                <a:alphaOff val="0"/>
                <a:satMod val="100000"/>
                <a:lumMod val="100000"/>
              </a:schemeClr>
            </a:gs>
            <a:gs pos="50000">
              <a:schemeClr val="accent4">
                <a:hueOff val="-1528355"/>
                <a:satOff val="-10245"/>
                <a:lumOff val="-10589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1528355"/>
                <a:satOff val="-10245"/>
                <a:lumOff val="-10589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La inhibición</a:t>
          </a:r>
          <a:endParaRPr lang="es-MX" sz="1800" kern="1200" dirty="0"/>
        </a:p>
      </dsp:txBody>
      <dsp:txXfrm>
        <a:off x="3011000" y="1399402"/>
        <a:ext cx="1640870" cy="1027650"/>
      </dsp:txXfrm>
    </dsp:sp>
    <dsp:sp modelId="{A555C765-FF49-0949-9262-7FC3E9DC6DE4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808119" y="763639"/>
              </a:moveTo>
              <a:arcTo wR="2682716" hR="2682716" stAng="13540305" swAng="1500955"/>
            </a:path>
          </a:pathLst>
        </a:custGeom>
        <a:noFill/>
        <a:ln w="6350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AFA0F-577C-48C6-93FE-9D30F903D16E}">
      <dsp:nvSpPr>
        <dsp:cNvPr id="0" name=""/>
        <dsp:cNvSpPr/>
      </dsp:nvSpPr>
      <dsp:spPr>
        <a:xfrm>
          <a:off x="3192016" y="1692009"/>
          <a:ext cx="2258374" cy="39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74"/>
              </a:lnTo>
              <a:lnTo>
                <a:pt x="2258374" y="195974"/>
              </a:lnTo>
              <a:lnTo>
                <a:pt x="2258374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80098-430D-4B7B-B187-B680EF657683}">
      <dsp:nvSpPr>
        <dsp:cNvPr id="0" name=""/>
        <dsp:cNvSpPr/>
      </dsp:nvSpPr>
      <dsp:spPr>
        <a:xfrm>
          <a:off x="3146296" y="1692009"/>
          <a:ext cx="91440" cy="391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79B9F-0345-416E-9F69-3B8B6541BD24}">
      <dsp:nvSpPr>
        <dsp:cNvPr id="0" name=""/>
        <dsp:cNvSpPr/>
      </dsp:nvSpPr>
      <dsp:spPr>
        <a:xfrm>
          <a:off x="933641" y="1692009"/>
          <a:ext cx="2258374" cy="391949"/>
        </a:xfrm>
        <a:custGeom>
          <a:avLst/>
          <a:gdLst/>
          <a:ahLst/>
          <a:cxnLst/>
          <a:rect l="0" t="0" r="0" b="0"/>
          <a:pathLst>
            <a:path>
              <a:moveTo>
                <a:pt x="2258374" y="0"/>
              </a:moveTo>
              <a:lnTo>
                <a:pt x="2258374" y="195974"/>
              </a:lnTo>
              <a:lnTo>
                <a:pt x="0" y="195974"/>
              </a:lnTo>
              <a:lnTo>
                <a:pt x="0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2996B-8E4A-46AD-84CA-583EABB2B160}">
      <dsp:nvSpPr>
        <dsp:cNvPr id="0" name=""/>
        <dsp:cNvSpPr/>
      </dsp:nvSpPr>
      <dsp:spPr>
        <a:xfrm>
          <a:off x="2258803" y="758796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</a:t>
          </a:r>
        </a:p>
      </dsp:txBody>
      <dsp:txXfrm>
        <a:off x="2258803" y="758796"/>
        <a:ext cx="1866425" cy="933212"/>
      </dsp:txXfrm>
    </dsp:sp>
    <dsp:sp modelId="{6D7FA741-0CB3-4874-8D02-AD6D36E57F9F}">
      <dsp:nvSpPr>
        <dsp:cNvPr id="0" name=""/>
        <dsp:cNvSpPr/>
      </dsp:nvSpPr>
      <dsp:spPr>
        <a:xfrm>
          <a:off x="428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sostenida</a:t>
          </a:r>
        </a:p>
      </dsp:txBody>
      <dsp:txXfrm>
        <a:off x="428" y="2083958"/>
        <a:ext cx="1866425" cy="933212"/>
      </dsp:txXfrm>
    </dsp:sp>
    <dsp:sp modelId="{94A6AEEE-9C02-4076-8A66-3145346E28BE}">
      <dsp:nvSpPr>
        <dsp:cNvPr id="0" name=""/>
        <dsp:cNvSpPr/>
      </dsp:nvSpPr>
      <dsp:spPr>
        <a:xfrm>
          <a:off x="2258803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selectiva</a:t>
          </a:r>
        </a:p>
      </dsp:txBody>
      <dsp:txXfrm>
        <a:off x="2258803" y="2083958"/>
        <a:ext cx="1866425" cy="933212"/>
      </dsp:txXfrm>
    </dsp:sp>
    <dsp:sp modelId="{CD70418E-FFB4-4C1A-9BDD-1E5638A88036}">
      <dsp:nvSpPr>
        <dsp:cNvPr id="0" name=""/>
        <dsp:cNvSpPr/>
      </dsp:nvSpPr>
      <dsp:spPr>
        <a:xfrm>
          <a:off x="4517178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dividida</a:t>
          </a:r>
        </a:p>
      </dsp:txBody>
      <dsp:txXfrm>
        <a:off x="4517178" y="2083958"/>
        <a:ext cx="1866425" cy="933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AFA0F-577C-48C6-93FE-9D30F903D16E}">
      <dsp:nvSpPr>
        <dsp:cNvPr id="0" name=""/>
        <dsp:cNvSpPr/>
      </dsp:nvSpPr>
      <dsp:spPr>
        <a:xfrm>
          <a:off x="3192016" y="1692009"/>
          <a:ext cx="2258374" cy="39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74"/>
              </a:lnTo>
              <a:lnTo>
                <a:pt x="2258374" y="195974"/>
              </a:lnTo>
              <a:lnTo>
                <a:pt x="2258374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80098-430D-4B7B-B187-B680EF657683}">
      <dsp:nvSpPr>
        <dsp:cNvPr id="0" name=""/>
        <dsp:cNvSpPr/>
      </dsp:nvSpPr>
      <dsp:spPr>
        <a:xfrm>
          <a:off x="3146296" y="1692009"/>
          <a:ext cx="91440" cy="391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79B9F-0345-416E-9F69-3B8B6541BD24}">
      <dsp:nvSpPr>
        <dsp:cNvPr id="0" name=""/>
        <dsp:cNvSpPr/>
      </dsp:nvSpPr>
      <dsp:spPr>
        <a:xfrm>
          <a:off x="933641" y="1692009"/>
          <a:ext cx="2258374" cy="391949"/>
        </a:xfrm>
        <a:custGeom>
          <a:avLst/>
          <a:gdLst/>
          <a:ahLst/>
          <a:cxnLst/>
          <a:rect l="0" t="0" r="0" b="0"/>
          <a:pathLst>
            <a:path>
              <a:moveTo>
                <a:pt x="2258374" y="0"/>
              </a:moveTo>
              <a:lnTo>
                <a:pt x="2258374" y="195974"/>
              </a:lnTo>
              <a:lnTo>
                <a:pt x="0" y="195974"/>
              </a:lnTo>
              <a:lnTo>
                <a:pt x="0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2996B-8E4A-46AD-84CA-583EABB2B160}">
      <dsp:nvSpPr>
        <dsp:cNvPr id="0" name=""/>
        <dsp:cNvSpPr/>
      </dsp:nvSpPr>
      <dsp:spPr>
        <a:xfrm>
          <a:off x="2258803" y="758796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</a:t>
          </a:r>
        </a:p>
      </dsp:txBody>
      <dsp:txXfrm>
        <a:off x="2258803" y="758796"/>
        <a:ext cx="1866425" cy="933212"/>
      </dsp:txXfrm>
    </dsp:sp>
    <dsp:sp modelId="{6D7FA741-0CB3-4874-8D02-AD6D36E57F9F}">
      <dsp:nvSpPr>
        <dsp:cNvPr id="0" name=""/>
        <dsp:cNvSpPr/>
      </dsp:nvSpPr>
      <dsp:spPr>
        <a:xfrm>
          <a:off x="428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sostenida</a:t>
          </a:r>
        </a:p>
      </dsp:txBody>
      <dsp:txXfrm>
        <a:off x="428" y="2083958"/>
        <a:ext cx="1866425" cy="933212"/>
      </dsp:txXfrm>
    </dsp:sp>
    <dsp:sp modelId="{94A6AEEE-9C02-4076-8A66-3145346E28BE}">
      <dsp:nvSpPr>
        <dsp:cNvPr id="0" name=""/>
        <dsp:cNvSpPr/>
      </dsp:nvSpPr>
      <dsp:spPr>
        <a:xfrm>
          <a:off x="2258803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selectiva</a:t>
          </a:r>
        </a:p>
      </dsp:txBody>
      <dsp:txXfrm>
        <a:off x="2258803" y="2083958"/>
        <a:ext cx="1866425" cy="933212"/>
      </dsp:txXfrm>
    </dsp:sp>
    <dsp:sp modelId="{CD70418E-FFB4-4C1A-9BDD-1E5638A88036}">
      <dsp:nvSpPr>
        <dsp:cNvPr id="0" name=""/>
        <dsp:cNvSpPr/>
      </dsp:nvSpPr>
      <dsp:spPr>
        <a:xfrm>
          <a:off x="4517178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dividida</a:t>
          </a:r>
        </a:p>
      </dsp:txBody>
      <dsp:txXfrm>
        <a:off x="4517178" y="2083958"/>
        <a:ext cx="1866425" cy="9332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AFA0F-577C-48C6-93FE-9D30F903D16E}">
      <dsp:nvSpPr>
        <dsp:cNvPr id="0" name=""/>
        <dsp:cNvSpPr/>
      </dsp:nvSpPr>
      <dsp:spPr>
        <a:xfrm>
          <a:off x="3192016" y="1692009"/>
          <a:ext cx="2258374" cy="39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74"/>
              </a:lnTo>
              <a:lnTo>
                <a:pt x="2258374" y="195974"/>
              </a:lnTo>
              <a:lnTo>
                <a:pt x="2258374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80098-430D-4B7B-B187-B680EF657683}">
      <dsp:nvSpPr>
        <dsp:cNvPr id="0" name=""/>
        <dsp:cNvSpPr/>
      </dsp:nvSpPr>
      <dsp:spPr>
        <a:xfrm>
          <a:off x="3146296" y="1692009"/>
          <a:ext cx="91440" cy="391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79B9F-0345-416E-9F69-3B8B6541BD24}">
      <dsp:nvSpPr>
        <dsp:cNvPr id="0" name=""/>
        <dsp:cNvSpPr/>
      </dsp:nvSpPr>
      <dsp:spPr>
        <a:xfrm>
          <a:off x="933641" y="1692009"/>
          <a:ext cx="2258374" cy="391949"/>
        </a:xfrm>
        <a:custGeom>
          <a:avLst/>
          <a:gdLst/>
          <a:ahLst/>
          <a:cxnLst/>
          <a:rect l="0" t="0" r="0" b="0"/>
          <a:pathLst>
            <a:path>
              <a:moveTo>
                <a:pt x="2258374" y="0"/>
              </a:moveTo>
              <a:lnTo>
                <a:pt x="2258374" y="195974"/>
              </a:lnTo>
              <a:lnTo>
                <a:pt x="0" y="195974"/>
              </a:lnTo>
              <a:lnTo>
                <a:pt x="0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2996B-8E4A-46AD-84CA-583EABB2B160}">
      <dsp:nvSpPr>
        <dsp:cNvPr id="0" name=""/>
        <dsp:cNvSpPr/>
      </dsp:nvSpPr>
      <dsp:spPr>
        <a:xfrm>
          <a:off x="2258803" y="758796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</a:t>
          </a:r>
        </a:p>
      </dsp:txBody>
      <dsp:txXfrm>
        <a:off x="2258803" y="758796"/>
        <a:ext cx="1866425" cy="933212"/>
      </dsp:txXfrm>
    </dsp:sp>
    <dsp:sp modelId="{6D7FA741-0CB3-4874-8D02-AD6D36E57F9F}">
      <dsp:nvSpPr>
        <dsp:cNvPr id="0" name=""/>
        <dsp:cNvSpPr/>
      </dsp:nvSpPr>
      <dsp:spPr>
        <a:xfrm>
          <a:off x="428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sostenida</a:t>
          </a:r>
        </a:p>
      </dsp:txBody>
      <dsp:txXfrm>
        <a:off x="428" y="2083958"/>
        <a:ext cx="1866425" cy="933212"/>
      </dsp:txXfrm>
    </dsp:sp>
    <dsp:sp modelId="{94A6AEEE-9C02-4076-8A66-3145346E28BE}">
      <dsp:nvSpPr>
        <dsp:cNvPr id="0" name=""/>
        <dsp:cNvSpPr/>
      </dsp:nvSpPr>
      <dsp:spPr>
        <a:xfrm>
          <a:off x="2258803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selectiva</a:t>
          </a:r>
        </a:p>
      </dsp:txBody>
      <dsp:txXfrm>
        <a:off x="2258803" y="2083958"/>
        <a:ext cx="1866425" cy="933212"/>
      </dsp:txXfrm>
    </dsp:sp>
    <dsp:sp modelId="{CD70418E-FFB4-4C1A-9BDD-1E5638A88036}">
      <dsp:nvSpPr>
        <dsp:cNvPr id="0" name=""/>
        <dsp:cNvSpPr/>
      </dsp:nvSpPr>
      <dsp:spPr>
        <a:xfrm>
          <a:off x="4517178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dividida</a:t>
          </a:r>
        </a:p>
      </dsp:txBody>
      <dsp:txXfrm>
        <a:off x="4517178" y="2083958"/>
        <a:ext cx="1866425" cy="9332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8D546-99B4-D949-9447-3B10BE34D772}">
      <dsp:nvSpPr>
        <dsp:cNvPr id="0" name=""/>
        <dsp:cNvSpPr/>
      </dsp:nvSpPr>
      <dsp:spPr>
        <a:xfrm>
          <a:off x="5675709" y="2018898"/>
          <a:ext cx="4015606" cy="696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461"/>
              </a:lnTo>
              <a:lnTo>
                <a:pt x="4015606" y="348461"/>
              </a:lnTo>
              <a:lnTo>
                <a:pt x="4015606" y="6969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00FF0-0734-6E4B-9D08-3E0BF451E250}">
      <dsp:nvSpPr>
        <dsp:cNvPr id="0" name=""/>
        <dsp:cNvSpPr/>
      </dsp:nvSpPr>
      <dsp:spPr>
        <a:xfrm>
          <a:off x="5629989" y="2018898"/>
          <a:ext cx="91440" cy="696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69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331AD-71A4-984D-98FE-33DC1AC5CE9E}">
      <dsp:nvSpPr>
        <dsp:cNvPr id="0" name=""/>
        <dsp:cNvSpPr/>
      </dsp:nvSpPr>
      <dsp:spPr>
        <a:xfrm>
          <a:off x="1660103" y="2018898"/>
          <a:ext cx="4015606" cy="696923"/>
        </a:xfrm>
        <a:custGeom>
          <a:avLst/>
          <a:gdLst/>
          <a:ahLst/>
          <a:cxnLst/>
          <a:rect l="0" t="0" r="0" b="0"/>
          <a:pathLst>
            <a:path>
              <a:moveTo>
                <a:pt x="4015606" y="0"/>
              </a:moveTo>
              <a:lnTo>
                <a:pt x="4015606" y="348461"/>
              </a:lnTo>
              <a:lnTo>
                <a:pt x="0" y="348461"/>
              </a:lnTo>
              <a:lnTo>
                <a:pt x="0" y="6969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83974-D727-3F49-B38A-E34194E8E507}">
      <dsp:nvSpPr>
        <dsp:cNvPr id="0" name=""/>
        <dsp:cNvSpPr/>
      </dsp:nvSpPr>
      <dsp:spPr>
        <a:xfrm>
          <a:off x="4016368" y="359556"/>
          <a:ext cx="3318682" cy="16593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Control inhibitorio</a:t>
          </a:r>
        </a:p>
      </dsp:txBody>
      <dsp:txXfrm>
        <a:off x="4016368" y="359556"/>
        <a:ext cx="3318682" cy="1659341"/>
      </dsp:txXfrm>
    </dsp:sp>
    <dsp:sp modelId="{7914BEDA-0974-574C-BBBB-CF6C2B2879DC}">
      <dsp:nvSpPr>
        <dsp:cNvPr id="0" name=""/>
        <dsp:cNvSpPr/>
      </dsp:nvSpPr>
      <dsp:spPr>
        <a:xfrm>
          <a:off x="762" y="2715821"/>
          <a:ext cx="3318682" cy="16593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tx1"/>
              </a:solidFill>
            </a:rPr>
            <a:t>Impedir que la informaciónno pertinente interrumpa una conducta ya iniciada</a:t>
          </a:r>
        </a:p>
      </dsp:txBody>
      <dsp:txXfrm>
        <a:off x="762" y="2715821"/>
        <a:ext cx="3318682" cy="1659341"/>
      </dsp:txXfrm>
    </dsp:sp>
    <dsp:sp modelId="{AA08506E-DB05-464C-A98F-B80E87E1BD18}">
      <dsp:nvSpPr>
        <dsp:cNvPr id="0" name=""/>
        <dsp:cNvSpPr/>
      </dsp:nvSpPr>
      <dsp:spPr>
        <a:xfrm>
          <a:off x="4016368" y="2715821"/>
          <a:ext cx="3318682" cy="16593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solidFill>
                <a:schemeClr val="tx1"/>
              </a:solidFill>
            </a:rPr>
            <a:t>Suprimir la información previa que era pertinente, pero que ya no es útil para la conducta en curso 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4016368" y="2715821"/>
        <a:ext cx="3318682" cy="1659341"/>
      </dsp:txXfrm>
    </dsp:sp>
    <dsp:sp modelId="{A6A898D0-C5F3-A848-B466-6B8A6AE55DD9}">
      <dsp:nvSpPr>
        <dsp:cNvPr id="0" name=""/>
        <dsp:cNvSpPr/>
      </dsp:nvSpPr>
      <dsp:spPr>
        <a:xfrm>
          <a:off x="8031974" y="2715821"/>
          <a:ext cx="3318682" cy="16593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solidFill>
                <a:schemeClr val="tx1"/>
              </a:solidFill>
            </a:rPr>
            <a:t>La alternancia entre la inhibición de la respuesta inadecuada y la iniciación de la que es procedente, de acuerdo a las condiciones de ajuste 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8031974" y="2715821"/>
        <a:ext cx="3318682" cy="1659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3B603-14BB-094F-84C1-2596C68E201B}" type="datetimeFigureOut">
              <a:rPr lang="es-CL" smtClean="0"/>
              <a:t>25-08-23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53FF5-32D9-034C-940F-6067CC10D1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374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A8C5-2953-4155-B63C-B8D9986D8D83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5F53877-EB57-9848-AE6E-AA1A4A0765B6}" type="datetimeFigureOut">
              <a:rPr lang="es-CL" smtClean="0"/>
              <a:t>25-08-23</a:t>
            </a:fld>
            <a:endParaRPr lang="es-C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9882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489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475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97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F53877-EB57-9848-AE6E-AA1A4A0765B6}" type="datetimeFigureOut">
              <a:rPr lang="es-CL" smtClean="0"/>
              <a:t>25-08-23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551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899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001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970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4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25-08-23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68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F53877-EB57-9848-AE6E-AA1A4A0765B6}" type="datetimeFigureOut">
              <a:rPr lang="es-CL" smtClean="0"/>
              <a:t>25-08-23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890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F53877-EB57-9848-AE6E-AA1A4A0765B6}" type="datetimeFigureOut">
              <a:rPr lang="es-CL" smtClean="0"/>
              <a:t>25-08-23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459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E6HEong_2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B58F5-6E4A-3BBB-CDBD-B02AD409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2052417"/>
            <a:ext cx="8991600" cy="1645920"/>
          </a:xfrm>
        </p:spPr>
        <p:txBody>
          <a:bodyPr/>
          <a:lstStyle/>
          <a:p>
            <a:r>
              <a:rPr lang="es-CL" sz="4800" dirty="0"/>
              <a:t>El sistema cognitivo y las funciones ejecutivas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DF89DB-98D1-4A43-6666-926FA940C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2068"/>
            <a:ext cx="9144000" cy="1655762"/>
          </a:xfrm>
        </p:spPr>
        <p:txBody>
          <a:bodyPr/>
          <a:lstStyle/>
          <a:p>
            <a:r>
              <a:rPr lang="es-E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Desarrollo de Habilidades Lingüística en el contexto de la Neurodiversidad</a:t>
            </a:r>
            <a:endParaRPr lang="es-CL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Cambria" panose="02040503050406030204" pitchFamily="18" charset="0"/>
            </a:endParaRPr>
          </a:p>
          <a:p>
            <a:r>
              <a:rPr lang="es-CL" sz="1800" b="1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Viernes 25 de agosto de 2023.</a:t>
            </a:r>
            <a:endParaRPr lang="es-CL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9516AF-94F7-F996-996B-AFEB597A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831" y="4823142"/>
            <a:ext cx="2036337" cy="1810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687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Memoria a corto plazo y Memoria de trabajo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38400" y="1988840"/>
            <a:ext cx="7772400" cy="4366720"/>
          </a:xfrm>
        </p:spPr>
        <p:txBody>
          <a:bodyPr>
            <a:normAutofit/>
          </a:bodyPr>
          <a:lstStyle/>
          <a:p>
            <a:endParaRPr lang="es-ES" sz="2400" dirty="0"/>
          </a:p>
          <a:p>
            <a:pPr algn="just"/>
            <a:r>
              <a:rPr lang="es-ES" sz="2400" dirty="0" err="1"/>
              <a:t>Atkinson</a:t>
            </a:r>
            <a:r>
              <a:rPr lang="es-ES" sz="2400" dirty="0"/>
              <a:t> y </a:t>
            </a:r>
            <a:r>
              <a:rPr lang="es-ES" sz="2400" dirty="0" err="1"/>
              <a:t>Shiffrin</a:t>
            </a:r>
            <a:r>
              <a:rPr lang="es-ES" sz="2400" dirty="0"/>
              <a:t> (1968) :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MCP</a:t>
            </a:r>
          </a:p>
          <a:p>
            <a:pPr algn="just"/>
            <a:endParaRPr lang="es-ES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2400" dirty="0" err="1"/>
              <a:t>Baddeley</a:t>
            </a:r>
            <a:r>
              <a:rPr lang="es-ES" sz="2400" dirty="0"/>
              <a:t> (1986); </a:t>
            </a:r>
            <a:r>
              <a:rPr lang="es-ES" sz="2400" dirty="0" err="1"/>
              <a:t>Cowan</a:t>
            </a:r>
            <a:r>
              <a:rPr lang="es-ES" sz="2400" dirty="0"/>
              <a:t> (1995); </a:t>
            </a:r>
            <a:r>
              <a:rPr lang="es-ES" sz="2400" dirty="0" err="1"/>
              <a:t>Daneman</a:t>
            </a:r>
            <a:r>
              <a:rPr lang="es-ES" sz="2400" dirty="0"/>
              <a:t> &amp; </a:t>
            </a:r>
            <a:r>
              <a:rPr lang="es-ES" sz="2400" dirty="0" err="1"/>
              <a:t>Carpenter</a:t>
            </a:r>
            <a:r>
              <a:rPr lang="es-ES" sz="2400" dirty="0"/>
              <a:t>  (1980); </a:t>
            </a:r>
            <a:r>
              <a:rPr lang="es-ES" sz="2400" dirty="0" err="1"/>
              <a:t>Ellis</a:t>
            </a:r>
            <a:r>
              <a:rPr lang="es-ES" sz="2400" dirty="0"/>
              <a:t> (2005): 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Memoria de trabajo</a:t>
            </a:r>
          </a:p>
          <a:p>
            <a:endParaRPr lang="es-E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053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 descr="page3image3188425008">
            <a:extLst>
              <a:ext uri="{FF2B5EF4-FFF2-40B4-BE49-F238E27FC236}">
                <a16:creationId xmlns:a16="http://schemas.microsoft.com/office/drawing/2014/main" id="{9AE27F11-3D7A-CBBC-E1A4-3EE19C1F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113" y="1502658"/>
            <a:ext cx="7869250" cy="19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2057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pPr algn="ctr"/>
            <a:r>
              <a:rPr lang="es-ES" sz="2000" dirty="0"/>
              <a:t>Baddeley y </a:t>
            </a:r>
            <a:r>
              <a:rPr lang="es-ES" sz="2000" dirty="0" err="1"/>
              <a:t>Hitch</a:t>
            </a:r>
            <a:r>
              <a:rPr lang="es-ES" sz="2000" dirty="0"/>
              <a:t> (1974):</a:t>
            </a:r>
          </a:p>
          <a:p>
            <a:pPr marL="0" indent="0" algn="ctr">
              <a:buNone/>
            </a:pPr>
            <a:r>
              <a:rPr lang="es-ES" sz="2000" dirty="0"/>
              <a:t> </a:t>
            </a:r>
          </a:p>
          <a:p>
            <a:pPr marL="0" indent="0" algn="ctr">
              <a:buNone/>
            </a:pPr>
            <a:r>
              <a:rPr lang="es-ES" sz="2000" dirty="0"/>
              <a:t>  Memoria de trabajo. </a:t>
            </a:r>
            <a:endParaRPr lang="es-CL" sz="2000" dirty="0"/>
          </a:p>
          <a:p>
            <a:pPr algn="ctr">
              <a:buNone/>
            </a:pPr>
            <a:endParaRPr lang="es-CL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C1C329-2907-5318-E656-B6FAD57DD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381" y="59500"/>
            <a:ext cx="7755885" cy="54872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pPr algn="ctr"/>
            <a:r>
              <a:rPr lang="es-ES" sz="2000" dirty="0"/>
              <a:t>   Baddeley (2000):</a:t>
            </a:r>
          </a:p>
          <a:p>
            <a:pPr marL="0" indent="0" algn="ctr">
              <a:buNone/>
            </a:pPr>
            <a:r>
              <a:rPr lang="es-ES" sz="2000" dirty="0"/>
              <a:t> </a:t>
            </a:r>
          </a:p>
          <a:p>
            <a:pPr marL="0" indent="0" algn="ctr">
              <a:buNone/>
            </a:pPr>
            <a:r>
              <a:rPr lang="es-ES" sz="2000" dirty="0"/>
              <a:t>Memoria de trabajo. </a:t>
            </a:r>
            <a:endParaRPr lang="es-CL" sz="2000" dirty="0"/>
          </a:p>
          <a:p>
            <a:pPr algn="ctr">
              <a:buNone/>
            </a:pPr>
            <a:endParaRPr lang="es-CL" sz="2000" dirty="0">
              <a:solidFill>
                <a:srgbClr val="FFFFF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F1AAE-7B9E-81E4-03E9-CCF5E9EF6CBD}"/>
              </a:ext>
            </a:extLst>
          </p:cNvPr>
          <p:cNvSpPr txBox="1"/>
          <p:nvPr/>
        </p:nvSpPr>
        <p:spPr>
          <a:xfrm>
            <a:off x="5060724" y="5740729"/>
            <a:ext cx="6093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Roboto" panose="020F0502020204030204" pitchFamily="34" charset="0"/>
              </a:rPr>
              <a:t>Almacén episódico:</a:t>
            </a:r>
            <a:r>
              <a:rPr lang="es-CL" sz="1800" dirty="0">
                <a:effectLst/>
                <a:latin typeface="Roboto" panose="020F0502020204030204" pitchFamily="34" charset="0"/>
              </a:rPr>
              <a:t> constituye un subsistema de almacenamiento limitado de </a:t>
            </a:r>
            <a:r>
              <a:rPr lang="es-CL" sz="1800" dirty="0" err="1">
                <a:effectLst/>
                <a:latin typeface="Roboto" panose="020F0502020204030204" pitchFamily="34" charset="0"/>
              </a:rPr>
              <a:t>información</a:t>
            </a:r>
            <a:r>
              <a:rPr lang="es-CL" sz="1800" dirty="0">
                <a:effectLst/>
                <a:latin typeface="Roboto" panose="020F0502020204030204" pitchFamily="34" charset="0"/>
              </a:rPr>
              <a:t> multimodal integrada en escenas, episodios, o modelos mentales.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7798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Memoria a Largo Plazo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/>
              <a:t>León-Carrión (1995) </a:t>
            </a:r>
          </a:p>
          <a:p>
            <a:endParaRPr lang="es-ES" dirty="0"/>
          </a:p>
          <a:p>
            <a:pPr algn="just">
              <a:buNone/>
            </a:pPr>
            <a:r>
              <a:rPr lang="es-ES" dirty="0"/>
              <a:t>	</a:t>
            </a:r>
            <a:r>
              <a:rPr lang="es-ES" sz="2800" dirty="0"/>
              <a:t>Almacén de persistencia y con capacidad ilimitada, donde la información puede permanecer latente o inactiva durante un período de tiempo indefinido, que se activa sólo en función de las exigencias del contexto. </a:t>
            </a:r>
            <a:endParaRPr lang="es-CL" dirty="0"/>
          </a:p>
          <a:p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Tipologías de MLP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901168"/>
            <a:ext cx="10058400" cy="3931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dirty="0" err="1"/>
              <a:t>Tulving</a:t>
            </a:r>
            <a:r>
              <a:rPr lang="es-CL" dirty="0"/>
              <a:t> (1972; 1983)</a:t>
            </a:r>
          </a:p>
        </p:txBody>
      </p:sp>
      <p:cxnSp>
        <p:nvCxnSpPr>
          <p:cNvPr id="36924" name="AutoShape 117"/>
          <p:cNvCxnSpPr>
            <a:cxnSpLocks noChangeShapeType="1"/>
          </p:cNvCxnSpPr>
          <p:nvPr/>
        </p:nvCxnSpPr>
        <p:spPr bwMode="auto">
          <a:xfrm>
            <a:off x="6483398" y="3589988"/>
            <a:ext cx="0" cy="3124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60" name="Rectangle 111"/>
          <p:cNvSpPr>
            <a:spLocks noChangeArrowheads="1"/>
          </p:cNvSpPr>
          <p:nvPr/>
        </p:nvSpPr>
        <p:spPr bwMode="auto">
          <a:xfrm>
            <a:off x="5504825" y="3004081"/>
            <a:ext cx="1898197" cy="6692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CL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Memoria a Largo Plazo MLP</a:t>
            </a:r>
            <a:endParaRPr lang="es-CL" sz="3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6961" name="AutoShape 113"/>
          <p:cNvCxnSpPr>
            <a:cxnSpLocks noChangeShapeType="1"/>
          </p:cNvCxnSpPr>
          <p:nvPr/>
        </p:nvCxnSpPr>
        <p:spPr bwMode="auto">
          <a:xfrm>
            <a:off x="5504825" y="3902472"/>
            <a:ext cx="189819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63" name="AutoShape 118"/>
          <p:cNvCxnSpPr>
            <a:cxnSpLocks noChangeShapeType="1"/>
          </p:cNvCxnSpPr>
          <p:nvPr/>
        </p:nvCxnSpPr>
        <p:spPr bwMode="auto">
          <a:xfrm>
            <a:off x="5504824" y="3902472"/>
            <a:ext cx="0" cy="286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964" name="AutoShape 119"/>
          <p:cNvCxnSpPr>
            <a:cxnSpLocks noChangeShapeType="1"/>
          </p:cNvCxnSpPr>
          <p:nvPr/>
        </p:nvCxnSpPr>
        <p:spPr bwMode="auto">
          <a:xfrm>
            <a:off x="7403021" y="3902472"/>
            <a:ext cx="0" cy="286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965" name="Rectangle 120"/>
          <p:cNvSpPr>
            <a:spLocks noChangeArrowheads="1"/>
          </p:cNvSpPr>
          <p:nvPr/>
        </p:nvSpPr>
        <p:spPr bwMode="auto">
          <a:xfrm>
            <a:off x="4799856" y="4221089"/>
            <a:ext cx="1450276" cy="7161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CL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Memoria Declarativa</a:t>
            </a:r>
            <a:endParaRPr lang="es-CL" sz="3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966" name="Rectangle 121"/>
          <p:cNvSpPr>
            <a:spLocks noChangeArrowheads="1"/>
          </p:cNvSpPr>
          <p:nvPr/>
        </p:nvSpPr>
        <p:spPr bwMode="auto">
          <a:xfrm>
            <a:off x="6801730" y="4188917"/>
            <a:ext cx="1391225" cy="7161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CL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Memoria Procedimental</a:t>
            </a:r>
            <a:endParaRPr lang="es-CL" sz="3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6967" name="AutoShape 122"/>
          <p:cNvCxnSpPr>
            <a:cxnSpLocks noChangeShapeType="1"/>
          </p:cNvCxnSpPr>
          <p:nvPr/>
        </p:nvCxnSpPr>
        <p:spPr bwMode="auto">
          <a:xfrm>
            <a:off x="4526252" y="5217509"/>
            <a:ext cx="189819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68" name="AutoShape 123"/>
          <p:cNvCxnSpPr>
            <a:cxnSpLocks noChangeShapeType="1"/>
          </p:cNvCxnSpPr>
          <p:nvPr/>
        </p:nvCxnSpPr>
        <p:spPr bwMode="auto">
          <a:xfrm>
            <a:off x="5504824" y="4905025"/>
            <a:ext cx="0" cy="3124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69" name="AutoShape 124"/>
          <p:cNvCxnSpPr>
            <a:cxnSpLocks noChangeShapeType="1"/>
          </p:cNvCxnSpPr>
          <p:nvPr/>
        </p:nvCxnSpPr>
        <p:spPr bwMode="auto">
          <a:xfrm>
            <a:off x="4526251" y="5217509"/>
            <a:ext cx="0" cy="286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970" name="AutoShape 125"/>
          <p:cNvCxnSpPr>
            <a:cxnSpLocks noChangeShapeType="1"/>
          </p:cNvCxnSpPr>
          <p:nvPr/>
        </p:nvCxnSpPr>
        <p:spPr bwMode="auto">
          <a:xfrm>
            <a:off x="6424448" y="5217509"/>
            <a:ext cx="0" cy="286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971" name="Rectangle 126"/>
          <p:cNvSpPr>
            <a:spLocks noChangeArrowheads="1"/>
          </p:cNvSpPr>
          <p:nvPr/>
        </p:nvSpPr>
        <p:spPr bwMode="auto">
          <a:xfrm>
            <a:off x="3877799" y="5503953"/>
            <a:ext cx="1214374" cy="7161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CL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Memoria Semántica</a:t>
            </a:r>
            <a:endParaRPr lang="es-CL" sz="3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972" name="Rectangle 127"/>
          <p:cNvSpPr>
            <a:spLocks noChangeArrowheads="1"/>
          </p:cNvSpPr>
          <p:nvPr/>
        </p:nvSpPr>
        <p:spPr bwMode="auto">
          <a:xfrm>
            <a:off x="5858526" y="5503953"/>
            <a:ext cx="1214374" cy="7161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CL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Memoria Episódica</a:t>
            </a:r>
            <a:endParaRPr lang="es-CL" sz="3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La Atención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37542" y="2014194"/>
            <a:ext cx="7772400" cy="4572000"/>
          </a:xfrm>
        </p:spPr>
        <p:txBody>
          <a:bodyPr/>
          <a:lstStyle/>
          <a:p>
            <a:r>
              <a:rPr lang="es-CL" dirty="0"/>
              <a:t>William James (1890)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>
              <a:buNone/>
            </a:pPr>
            <a:endParaRPr lang="es-CL" dirty="0"/>
          </a:p>
          <a:p>
            <a:pPr>
              <a:buNone/>
            </a:pPr>
            <a:endParaRPr lang="es-CL" dirty="0"/>
          </a:p>
          <a:p>
            <a:pPr>
              <a:buNone/>
            </a:pPr>
            <a:endParaRPr lang="es-CL" dirty="0"/>
          </a:p>
          <a:p>
            <a:pPr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Carácter multidimensional  de diversos mecanismos.</a:t>
            </a:r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0825" y="2786424"/>
            <a:ext cx="3670350" cy="2449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L" sz="3200" dirty="0"/>
              <a:t>Modelo de Filtro Rígido de </a:t>
            </a:r>
            <a:r>
              <a:rPr lang="es-CL" sz="3200" dirty="0" err="1"/>
              <a:t>Broadbent</a:t>
            </a:r>
            <a:r>
              <a:rPr lang="es-CL" sz="3200" dirty="0"/>
              <a:t> (1958)</a:t>
            </a:r>
            <a:br>
              <a:rPr lang="es-CL" dirty="0"/>
            </a:br>
            <a:endParaRPr lang="es-CL" dirty="0"/>
          </a:p>
        </p:txBody>
      </p:sp>
      <p:pic>
        <p:nvPicPr>
          <p:cNvPr id="32802" name="Picture 34"/>
          <p:cNvPicPr>
            <a:picLocks noChangeAspect="1" noChangeArrowheads="1"/>
          </p:cNvPicPr>
          <p:nvPr/>
        </p:nvPicPr>
        <p:blipFill>
          <a:blip r:embed="rId2" cstate="print"/>
          <a:srcRect l="37006" t="24485" r="16926" b="27320"/>
          <a:stretch>
            <a:fillRect/>
          </a:stretch>
        </p:blipFill>
        <p:spPr bwMode="auto">
          <a:xfrm>
            <a:off x="2855640" y="1772817"/>
            <a:ext cx="7056784" cy="461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L" sz="3200" dirty="0"/>
              <a:t>Modelo de Filtro atenuado de </a:t>
            </a:r>
            <a:r>
              <a:rPr lang="es-CL" sz="3200" dirty="0" err="1"/>
              <a:t>Treisman</a:t>
            </a:r>
            <a:r>
              <a:rPr lang="es-CL" sz="3200" dirty="0"/>
              <a:t> (1969)</a:t>
            </a:r>
            <a:br>
              <a:rPr lang="es-CL" dirty="0"/>
            </a:br>
            <a:endParaRPr lang="es-CL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36909" t="27990" r="16432" b="23815"/>
          <a:stretch>
            <a:fillRect/>
          </a:stretch>
        </p:blipFill>
        <p:spPr bwMode="auto">
          <a:xfrm>
            <a:off x="2639616" y="1844824"/>
            <a:ext cx="7272808" cy="469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CL" sz="3200" dirty="0"/>
              <a:t>Modelo filtro categorial de </a:t>
            </a:r>
            <a:r>
              <a:rPr lang="es-ES" sz="3200" dirty="0" err="1"/>
              <a:t>Deutsch</a:t>
            </a:r>
            <a:r>
              <a:rPr lang="es-ES" sz="3200" dirty="0"/>
              <a:t> y </a:t>
            </a:r>
            <a:r>
              <a:rPr lang="es-ES" sz="3200" dirty="0" err="1"/>
              <a:t>Deutsch</a:t>
            </a:r>
            <a:r>
              <a:rPr lang="es-ES" sz="3200" dirty="0"/>
              <a:t> (1963)</a:t>
            </a:r>
            <a:br>
              <a:rPr lang="es-CL" dirty="0"/>
            </a:br>
            <a:endParaRPr lang="es-CL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38091" t="35550" r="16432" b="23815"/>
          <a:stretch>
            <a:fillRect/>
          </a:stretch>
        </p:blipFill>
        <p:spPr bwMode="auto">
          <a:xfrm>
            <a:off x="2639616" y="2060849"/>
            <a:ext cx="7488832" cy="418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L" sz="3200" dirty="0"/>
              <a:t>Modelo de filtro categorial de Norman (1968)</a:t>
            </a:r>
            <a:br>
              <a:rPr lang="es-CL" sz="2800" dirty="0"/>
            </a:b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38385" r="17023" b="14366"/>
          <a:stretch>
            <a:fillRect/>
          </a:stretch>
        </p:blipFill>
        <p:spPr bwMode="auto">
          <a:xfrm>
            <a:off x="2639616" y="1844824"/>
            <a:ext cx="7416824" cy="481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E2003-EDF1-9878-CD49-49D34D20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5CB17-D6F9-C57E-C62F-AB436502E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Comprender los principales componentes o procesos del sistema cognitivo vinculados con las habilidades lingüísticas.</a:t>
            </a:r>
          </a:p>
          <a:p>
            <a:endParaRPr lang="es-CL" dirty="0"/>
          </a:p>
          <a:p>
            <a:r>
              <a:rPr lang="es-CL" dirty="0"/>
              <a:t>Analizar las funciones ejecutivas vinculadas con el desarrollo de la comprensión y la producción de textos escritos.</a:t>
            </a:r>
          </a:p>
        </p:txBody>
      </p:sp>
    </p:spTree>
    <p:extLst>
      <p:ext uri="{BB962C8B-B14F-4D97-AF65-F5344CB8AC3E}">
        <p14:creationId xmlns:p14="http://schemas.microsoft.com/office/powerpoint/2010/main" val="10878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Modelos multidimensionales de la atención </a:t>
            </a:r>
            <a:r>
              <a:rPr lang="es-CL" sz="3200" dirty="0" err="1"/>
              <a:t>Posner</a:t>
            </a:r>
            <a:r>
              <a:rPr lang="es-CL" sz="3200" dirty="0"/>
              <a:t> &amp; </a:t>
            </a:r>
            <a:r>
              <a:rPr lang="es-CL" sz="3200" dirty="0" err="1"/>
              <a:t>Petersen</a:t>
            </a:r>
            <a:r>
              <a:rPr lang="es-CL" sz="3200" dirty="0"/>
              <a:t> (1990) </a:t>
            </a:r>
          </a:p>
        </p:txBody>
      </p:sp>
      <p:pic>
        <p:nvPicPr>
          <p:cNvPr id="37890" name="Imagen 1"/>
          <p:cNvPicPr>
            <a:picLocks noChangeAspect="1" noChangeArrowheads="1"/>
          </p:cNvPicPr>
          <p:nvPr/>
        </p:nvPicPr>
        <p:blipFill>
          <a:blip r:embed="rId2" cstate="print"/>
          <a:srcRect l="41754" t="49597" r="29205" b="10394"/>
          <a:stretch>
            <a:fillRect/>
          </a:stretch>
        </p:blipFill>
        <p:spPr bwMode="auto">
          <a:xfrm>
            <a:off x="4295800" y="2060848"/>
            <a:ext cx="4785692" cy="4116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200" dirty="0"/>
              <a:t>Tipologías de la atención (Parasuraman y Davies, 1984) </a:t>
            </a:r>
            <a:br>
              <a:rPr lang="es-CL" sz="3200" dirty="0"/>
            </a:br>
            <a:endParaRPr lang="es-CL" sz="3200" dirty="0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746332771"/>
              </p:ext>
            </p:extLst>
          </p:nvPr>
        </p:nvGraphicFramePr>
        <p:xfrm>
          <a:off x="3143672" y="1700808"/>
          <a:ext cx="638403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3143673" y="3789040"/>
            <a:ext cx="1866425" cy="933212"/>
            <a:chOff x="428" y="2083958"/>
            <a:chExt cx="1866425" cy="933212"/>
          </a:xfrm>
          <a:scene3d>
            <a:camera prst="orthographicFront"/>
            <a:lightRig rig="threePt" dir="t"/>
          </a:scene3d>
        </p:grpSpPr>
        <p:sp>
          <p:nvSpPr>
            <p:cNvPr id="8" name="7 Rectángulo"/>
            <p:cNvSpPr/>
            <p:nvPr/>
          </p:nvSpPr>
          <p:spPr>
            <a:xfrm>
              <a:off x="428" y="2083958"/>
              <a:ext cx="1866425" cy="9332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428" y="2083958"/>
              <a:ext cx="1866425" cy="9332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/>
                <a:t>Atención sostenida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Atención sostenida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285" y="1844675"/>
            <a:ext cx="3038475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734" y="3963988"/>
            <a:ext cx="3168650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202234134"/>
              </p:ext>
            </p:extLst>
          </p:nvPr>
        </p:nvGraphicFramePr>
        <p:xfrm>
          <a:off x="3143672" y="1916832"/>
          <a:ext cx="638403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5375921" y="4005064"/>
            <a:ext cx="1866425" cy="933212"/>
          </a:xfrm>
          <a:prstGeom prst="rect">
            <a:avLst/>
          </a:prstGeom>
          <a:scene3d>
            <a:camera prst="orthographicFron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dirty="0"/>
              <a:t>Atención selectiva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FBC52F00-1DCF-827F-9371-34125997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L" sz="3200" dirty="0"/>
              <a:t>Tipologías de la atención (Parasuraman y Davies, 1984) </a:t>
            </a:r>
            <a:br>
              <a:rPr lang="es-CL" sz="3200" dirty="0"/>
            </a:br>
            <a:endParaRPr lang="es-CL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B9C2626E-0B99-1846-94C3-EA7B6CC67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825" y="984250"/>
            <a:ext cx="7137400" cy="5461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4370"/>
            <a:ext cx="10058400" cy="1371600"/>
          </a:xfrm>
        </p:spPr>
        <p:txBody>
          <a:bodyPr/>
          <a:lstStyle/>
          <a:p>
            <a:r>
              <a:rPr lang="es-CL" sz="3200" dirty="0"/>
              <a:t>Atención selectiva</a:t>
            </a:r>
          </a:p>
        </p:txBody>
      </p:sp>
      <p:pic>
        <p:nvPicPr>
          <p:cNvPr id="43" name="Picture 5" descr="C:\Users\Nicole\Desktop\insect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356861" y="1276487"/>
            <a:ext cx="136815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edicionmedios.files.wordpress.com/2009/11/aproblem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6679" y="2428571"/>
            <a:ext cx="3061692" cy="311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97088266"/>
              </p:ext>
            </p:extLst>
          </p:nvPr>
        </p:nvGraphicFramePr>
        <p:xfrm>
          <a:off x="3143672" y="1916832"/>
          <a:ext cx="638403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7680177" y="4005064"/>
            <a:ext cx="1866425" cy="933212"/>
          </a:xfrm>
          <a:prstGeom prst="rect">
            <a:avLst/>
          </a:prstGeom>
          <a:scene3d>
            <a:camera prst="orthographicFron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dirty="0"/>
              <a:t>Atención dividida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E1B73F31-8FB0-5EE2-DA13-962534C9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L" sz="3200" dirty="0"/>
              <a:t>Tipologías de la atención (Parasuraman y Davies, 1984) </a:t>
            </a:r>
            <a:br>
              <a:rPr lang="es-CL" sz="3200" dirty="0"/>
            </a:br>
            <a:endParaRPr lang="es-CL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Atención dividida</a:t>
            </a:r>
          </a:p>
        </p:txBody>
      </p:sp>
      <p:pic>
        <p:nvPicPr>
          <p:cNvPr id="1026" name="Picture 2" descr="http://1.bp.blogspot.com/_FvXZ-cCImUc/TIkdxLBN1AI/AAAAAAAAAaY/JQlKFsROkyg/s1600/fem_masc01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1772817"/>
            <a:ext cx="7304906" cy="438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r>
              <a:rPr lang="es-CL" sz="3200" dirty="0"/>
              <a:t>Factores que influyen en la atención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3592" y="2636912"/>
            <a:ext cx="7772400" cy="4572000"/>
          </a:xfrm>
        </p:spPr>
        <p:txBody>
          <a:bodyPr/>
          <a:lstStyle/>
          <a:p>
            <a:r>
              <a:rPr lang="es-ES" dirty="0"/>
              <a:t>Tamaño: 	</a:t>
            </a:r>
            <a:r>
              <a:rPr lang="es-ES" sz="1600" dirty="0"/>
              <a:t>A     </a:t>
            </a:r>
            <a:r>
              <a:rPr lang="es-ES" sz="3600" dirty="0"/>
              <a:t>B</a:t>
            </a:r>
            <a:r>
              <a:rPr lang="es-ES" sz="1200" dirty="0"/>
              <a:t>      </a:t>
            </a:r>
            <a:r>
              <a:rPr lang="es-ES" sz="1600" dirty="0"/>
              <a:t>C     D    </a:t>
            </a:r>
            <a:r>
              <a:rPr lang="es-ES" sz="3600" dirty="0"/>
              <a:t>E</a:t>
            </a:r>
            <a:r>
              <a:rPr lang="es-ES" sz="1600" dirty="0"/>
              <a:t>  F  G</a:t>
            </a:r>
          </a:p>
          <a:p>
            <a:pPr>
              <a:buNone/>
            </a:pPr>
            <a:endParaRPr lang="es-ES" sz="1600" dirty="0"/>
          </a:p>
          <a:p>
            <a:pPr>
              <a:buNone/>
            </a:pPr>
            <a:endParaRPr lang="es-ES" sz="1600" dirty="0"/>
          </a:p>
          <a:p>
            <a:pPr>
              <a:buNone/>
            </a:pPr>
            <a:endParaRPr lang="es-ES" sz="2400" dirty="0"/>
          </a:p>
          <a:p>
            <a:endParaRPr lang="es-CL" dirty="0"/>
          </a:p>
          <a:p>
            <a:endParaRPr lang="es-CL" dirty="0"/>
          </a:p>
          <a:p>
            <a:pPr>
              <a:buNone/>
            </a:pPr>
            <a:endParaRPr lang="es-CL" dirty="0"/>
          </a:p>
        </p:txBody>
      </p:sp>
      <p:pic>
        <p:nvPicPr>
          <p:cNvPr id="40972" name="Picture 12" descr="http://www.diariolarepublica.net/wp-content/uploads/2012/09/cl_tercera.750-2012-09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1196752"/>
            <a:ext cx="3888432" cy="55011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3592" y="1124744"/>
            <a:ext cx="7772400" cy="4572000"/>
          </a:xfrm>
        </p:spPr>
        <p:txBody>
          <a:bodyPr/>
          <a:lstStyle/>
          <a:p>
            <a:r>
              <a:rPr lang="es-CL" dirty="0"/>
              <a:t>Intensidad:  estímulo intensos</a:t>
            </a:r>
          </a:p>
          <a:p>
            <a:pPr>
              <a:buNone/>
            </a:pPr>
            <a:endParaRPr lang="es-CL" dirty="0"/>
          </a:p>
        </p:txBody>
      </p:sp>
      <p:pic>
        <p:nvPicPr>
          <p:cNvPr id="4" name="Picture 10" descr="http://3.bp.blogspot.com/-FIFmQN1_REk/To2LfNY1MnI/AAAAAAAACUA/0UaptntjTQI/s400/gr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2132856"/>
            <a:ext cx="3888432" cy="3181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2575992" y="2780928"/>
            <a:ext cx="7772400" cy="3068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indent="-342900" algn="ctr" defTabSz="9144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s-CL" sz="3000" dirty="0"/>
              <a:t>Cada vez que usted consume </a:t>
            </a:r>
            <a:r>
              <a:rPr lang="es-CL" sz="3000" dirty="0">
                <a:solidFill>
                  <a:srgbClr val="FF0000"/>
                </a:solidFill>
              </a:rPr>
              <a:t>tabaco</a:t>
            </a:r>
            <a:r>
              <a:rPr lang="es-CL" sz="3000" dirty="0"/>
              <a:t>, está más cerca de la </a:t>
            </a:r>
            <a:r>
              <a:rPr lang="es-CL" sz="3000" dirty="0">
                <a:solidFill>
                  <a:srgbClr val="FF0000"/>
                </a:solidFill>
              </a:rPr>
              <a:t>muerte</a:t>
            </a:r>
            <a:r>
              <a:rPr lang="es-CL" sz="3000" dirty="0"/>
              <a:t>.</a:t>
            </a:r>
          </a:p>
          <a:p>
            <a:pPr marL="411480" indent="-342900" defTabSz="9144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s-CL" sz="3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315" y="1873628"/>
            <a:ext cx="6768752" cy="414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51584" y="836712"/>
            <a:ext cx="7772400" cy="4572000"/>
          </a:xfrm>
        </p:spPr>
        <p:txBody>
          <a:bodyPr/>
          <a:lstStyle/>
          <a:p>
            <a:r>
              <a:rPr lang="es-CL" dirty="0"/>
              <a:t>Novedad: </a:t>
            </a:r>
          </a:p>
          <a:p>
            <a:endParaRPr lang="es-CL" dirty="0"/>
          </a:p>
        </p:txBody>
      </p:sp>
      <p:pic>
        <p:nvPicPr>
          <p:cNvPr id="4" name="Picture 4" descr="http://t3.gstatic.com/images?q=tbn:ANd9GcQqfNElo6FpRL2GkU3M5th0q7UYnmc04BqHjDZL3XDRWvjUBPAKzUUgkC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356993"/>
            <a:ext cx="4026152" cy="2988643"/>
          </a:xfrm>
          <a:prstGeom prst="rect">
            <a:avLst/>
          </a:prstGeom>
          <a:noFill/>
        </p:spPr>
      </p:pic>
      <p:pic>
        <p:nvPicPr>
          <p:cNvPr id="5" name="Picture 6" descr="http://www.nuevasmascotas.com/wp-content/uploads/2012/01/gato-blanco.jpg"/>
          <p:cNvPicPr>
            <a:picLocks noChangeAspect="1" noChangeArrowheads="1"/>
          </p:cNvPicPr>
          <p:nvPr/>
        </p:nvPicPr>
        <p:blipFill>
          <a:blip r:embed="rId3" cstate="print"/>
          <a:srcRect l="8400" t="7132" r="10961"/>
          <a:stretch>
            <a:fillRect/>
          </a:stretch>
        </p:blipFill>
        <p:spPr bwMode="auto">
          <a:xfrm>
            <a:off x="2423593" y="1916832"/>
            <a:ext cx="3481317" cy="2833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194" name="Picture 2" descr="http://2.bp.blogspot.com/-zWUf1fcOP5A/TagNAxtgKeI/AAAAAAAAAXA/_lLmmK40u2M/s1600/caligramasga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7768" y="2132857"/>
            <a:ext cx="4762500" cy="33718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DA70D29-4FD1-554D-413B-8DA1A83D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5088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es-CL" sz="2000" dirty="0"/>
              <a:t>- El sistema cognitivo es el conjunto de procesos mentales que nos permiten adquirir, procesar, organizar y utilizar la información. (Baddeley, 2003)</a:t>
            </a:r>
            <a:br>
              <a:rPr lang="es-CL" sz="2000" dirty="0"/>
            </a:br>
            <a:br>
              <a:rPr lang="es-CL" sz="2000" dirty="0"/>
            </a:br>
            <a:r>
              <a:rPr lang="es-CL" sz="2000" dirty="0"/>
              <a:t>- El sistema cognitivo es el conjunto de estructuras y procesos que permiten a las personas adquirir, procesar, organizar y utilizar información. (</a:t>
            </a:r>
            <a:r>
              <a:rPr lang="es-CL" sz="2000" dirty="0" err="1"/>
              <a:t>Lezak</a:t>
            </a:r>
            <a:r>
              <a:rPr lang="es-CL" sz="2000" dirty="0"/>
              <a:t>, </a:t>
            </a:r>
            <a:r>
              <a:rPr lang="es-CL" sz="2000" dirty="0" err="1"/>
              <a:t>Howieson</a:t>
            </a:r>
            <a:r>
              <a:rPr lang="es-CL" sz="2000" dirty="0"/>
              <a:t>, </a:t>
            </a:r>
            <a:r>
              <a:rPr lang="es-CL" sz="2000" dirty="0" err="1"/>
              <a:t>Bigler</a:t>
            </a:r>
            <a:r>
              <a:rPr lang="es-CL" sz="2000" dirty="0"/>
              <a:t> y </a:t>
            </a:r>
            <a:r>
              <a:rPr lang="es-CL" sz="2000" dirty="0" err="1"/>
              <a:t>Tranel</a:t>
            </a:r>
            <a:r>
              <a:rPr lang="es-CL" sz="2000" dirty="0"/>
              <a:t>, 2012)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04C676E-E6DA-59A9-B437-B9BC47B114E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0607723"/>
              </p:ext>
            </p:extLst>
          </p:nvPr>
        </p:nvGraphicFramePr>
        <p:xfrm>
          <a:off x="390525" y="2014537"/>
          <a:ext cx="11410950" cy="457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41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E59571-9A47-7E4F-A9BD-20D0841B8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579AE9-F57A-2644-9501-638546AE7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BB9211-5DC5-E04F-AA8C-77E116C0D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55C16F-0B12-C447-9625-B1C6DC0C8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A8164E-D134-4E49-869A-C136E8DA7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5DD99F-F4BF-5044-81C9-E13EBF6F9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3592" y="764704"/>
            <a:ext cx="7772400" cy="4572000"/>
          </a:xfrm>
        </p:spPr>
        <p:txBody>
          <a:bodyPr/>
          <a:lstStyle/>
          <a:p>
            <a:r>
              <a:rPr lang="es-CL" dirty="0"/>
              <a:t>Incongruencia: </a:t>
            </a:r>
          </a:p>
          <a:p>
            <a:endParaRPr lang="es-CL" dirty="0"/>
          </a:p>
        </p:txBody>
      </p:sp>
      <p:pic>
        <p:nvPicPr>
          <p:cNvPr id="47110" name="Picture 6" descr="http://2.bp.blogspot.com/_-ti7Ql80y3w/S12vdnfg8MI/AAAAAAAAAcQ/2R4RzXRdFss/s400/barco-arena-mar-a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1916832"/>
            <a:ext cx="5178152" cy="3456416"/>
          </a:xfrm>
          <a:prstGeom prst="rect">
            <a:avLst/>
          </a:prstGeom>
          <a:noFill/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2575992" y="2780928"/>
            <a:ext cx="7772400" cy="3068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indent="-342900" algn="ctr" defTabSz="9144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s-CL" sz="3000" dirty="0"/>
              <a:t>Esta mañana di un paseo con la jirafa. </a:t>
            </a:r>
          </a:p>
          <a:p>
            <a:pPr marL="411480" indent="-342900" defTabSz="9144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s-CL" sz="3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95600" y="1124744"/>
            <a:ext cx="7772400" cy="4572000"/>
          </a:xfrm>
        </p:spPr>
        <p:txBody>
          <a:bodyPr/>
          <a:lstStyle/>
          <a:p>
            <a:r>
              <a:rPr lang="es-CL" dirty="0"/>
              <a:t>Emoción: </a:t>
            </a:r>
          </a:p>
        </p:txBody>
      </p:sp>
      <p:pic>
        <p:nvPicPr>
          <p:cNvPr id="49154" name="Picture 2" descr="http://blogs.20minutos.es/enguerra/files/SON-UNOS-ANIMALES-22%21%21%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1772817"/>
            <a:ext cx="3200400" cy="4591051"/>
          </a:xfrm>
          <a:prstGeom prst="rect">
            <a:avLst/>
          </a:prstGeom>
          <a:noFill/>
        </p:spPr>
      </p:pic>
      <p:pic>
        <p:nvPicPr>
          <p:cNvPr id="6150" name="Picture 6" descr="http://3.bp.blogspot.com/_ppUmoHnc_PE/S8uD8i8j4SI/AAAAAAAAACI/Ps-spi8Sxx8/s1600/sangre9ht.jpg"/>
          <p:cNvPicPr>
            <a:picLocks noChangeAspect="1" noChangeArrowheads="1"/>
          </p:cNvPicPr>
          <p:nvPr/>
        </p:nvPicPr>
        <p:blipFill>
          <a:blip r:embed="rId3" cstate="print"/>
          <a:srcRect l="11765" t="22305"/>
          <a:stretch>
            <a:fillRect/>
          </a:stretch>
        </p:blipFill>
        <p:spPr bwMode="auto">
          <a:xfrm rot="20184450">
            <a:off x="2693567" y="2624628"/>
            <a:ext cx="3240360" cy="2025824"/>
          </a:xfrm>
          <a:prstGeom prst="rect">
            <a:avLst/>
          </a:prstGeom>
          <a:noFill/>
        </p:spPr>
      </p:pic>
      <p:pic>
        <p:nvPicPr>
          <p:cNvPr id="6152" name="Picture 8" descr="http://4.bp.blogspot.com/_Q0Yc2cMVio8/SRRgby1mKQI/AAAAAAAAAbc/YYAmhFF3PSs/s320/Tortura-ni-arte-ni-cultur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0347">
            <a:off x="6521888" y="1821410"/>
            <a:ext cx="2895600" cy="304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3592" y="620688"/>
            <a:ext cx="7772400" cy="4572000"/>
          </a:xfrm>
        </p:spPr>
        <p:txBody>
          <a:bodyPr/>
          <a:lstStyle/>
          <a:p>
            <a:r>
              <a:rPr lang="es-CL" dirty="0"/>
              <a:t>Significado personal: </a:t>
            </a:r>
          </a:p>
        </p:txBody>
      </p:sp>
      <p:pic>
        <p:nvPicPr>
          <p:cNvPr id="50178" name="Picture 2" descr="http://www.lider.cl/dys/productImages/g/4596981g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1584" y="1844824"/>
            <a:ext cx="4139952" cy="4139952"/>
          </a:xfrm>
          <a:prstGeom prst="rect">
            <a:avLst/>
          </a:prstGeom>
          <a:noFill/>
        </p:spPr>
      </p:pic>
      <p:pic>
        <p:nvPicPr>
          <p:cNvPr id="50180" name="Picture 4" descr="http://www.valparaisotips.com/publico/wp-content/uploads/2010/12/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1" y="3212977"/>
            <a:ext cx="4281163" cy="3202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122" name="Picture 2" descr="http://www.tropezon.cl/wp-content/uploads/2008/12/ministra_agricultur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2404">
            <a:off x="2965285" y="1847368"/>
            <a:ext cx="37444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 descr="http://upload.wikimedia.org/wikipedia/commons/thumb/d/d5/M%C3%A4dchen_beim_Fu%C3%9Fballspielen.JPG/569px-M%C3%A4dchen_beim_Fu%C3%9Fballspiel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09654">
            <a:off x="6354505" y="1849670"/>
            <a:ext cx="2808312" cy="2964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6" name="Picture 6" descr="https://encrypted-tbn1.gstatic.com/images?q=tbn:ANd9GcQvPJmLvXo42IvMPX_y1kDgN_jwfbdjHc6S9WhdorOA8-YAXWE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7808" y="4005065"/>
            <a:ext cx="2533650" cy="1809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F656A-8853-9B0D-5622-CAFC408E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84708"/>
            <a:ext cx="10058400" cy="1371600"/>
          </a:xfrm>
        </p:spPr>
        <p:txBody>
          <a:bodyPr/>
          <a:lstStyle/>
          <a:p>
            <a:r>
              <a:rPr lang="es-CL" dirty="0"/>
              <a:t>La Inhibición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4C6D8-CCB5-D179-E4F2-2015AE06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025937"/>
            <a:ext cx="10306050" cy="18973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>
              <a:latin typeface="font000000002a946db0"/>
            </a:endParaRPr>
          </a:p>
          <a:p>
            <a:pPr marL="0" indent="0" algn="just">
              <a:buNone/>
            </a:pPr>
            <a:r>
              <a:rPr lang="es-CL" dirty="0">
                <a:latin typeface="font000000002a946db0"/>
              </a:rPr>
              <a:t>E</a:t>
            </a:r>
            <a:r>
              <a:rPr lang="es-CL" sz="1800" dirty="0">
                <a:effectLst/>
                <a:latin typeface="font000000002a946db0"/>
              </a:rPr>
              <a:t>s el proceso mediante el cual, el foco atencional se mantiene fijo en un tipo de </a:t>
            </a:r>
            <a:r>
              <a:rPr lang="es-CL" sz="1800" dirty="0" err="1">
                <a:effectLst/>
                <a:latin typeface="font000000002a946db0"/>
              </a:rPr>
              <a:t>estímulo</a:t>
            </a:r>
            <a:r>
              <a:rPr lang="es-CL" sz="1800" dirty="0">
                <a:effectLst/>
                <a:latin typeface="font000000002a946db0"/>
              </a:rPr>
              <a:t>, facilitando que el sistema de control prevenga la </a:t>
            </a:r>
            <a:r>
              <a:rPr lang="es-CL" sz="1800" dirty="0" err="1">
                <a:effectLst/>
                <a:latin typeface="font000000002a946db0"/>
              </a:rPr>
              <a:t>aparición</a:t>
            </a:r>
            <a:r>
              <a:rPr lang="es-CL" sz="1800" dirty="0">
                <a:effectLst/>
                <a:latin typeface="font000000002a946db0"/>
              </a:rPr>
              <a:t> de interferencias que </a:t>
            </a:r>
            <a:r>
              <a:rPr lang="es-CL" sz="1800" dirty="0" err="1">
                <a:effectLst/>
                <a:latin typeface="font000000002a946db0"/>
              </a:rPr>
              <a:t>podría</a:t>
            </a:r>
            <a:r>
              <a:rPr lang="es-CL" sz="1800" dirty="0">
                <a:effectLst/>
                <a:latin typeface="font000000002a946db0"/>
              </a:rPr>
              <a:t> suscitar la </a:t>
            </a:r>
            <a:r>
              <a:rPr lang="es-CL" sz="1800" dirty="0" err="1">
                <a:effectLst/>
                <a:latin typeface="font000000002a946db0"/>
              </a:rPr>
              <a:t>información</a:t>
            </a:r>
            <a:r>
              <a:rPr lang="es-CL" sz="1800" dirty="0">
                <a:effectLst/>
                <a:latin typeface="font000000002a946db0"/>
              </a:rPr>
              <a:t> intempestiva o no pertinente. </a:t>
            </a:r>
          </a:p>
          <a:p>
            <a:pPr marL="0" indent="0">
              <a:buNone/>
            </a:pPr>
            <a:r>
              <a:rPr lang="es-CL" sz="1800" dirty="0">
                <a:effectLst/>
                <a:latin typeface="font000000002a946db0"/>
              </a:rPr>
              <a:t>					(</a:t>
            </a:r>
            <a:r>
              <a:rPr lang="es-CL" sz="1800" dirty="0" err="1">
                <a:effectLst/>
                <a:latin typeface="font000000002a946db0"/>
              </a:rPr>
              <a:t>Slachevsky</a:t>
            </a:r>
            <a:r>
              <a:rPr lang="es-CL" sz="1800" dirty="0">
                <a:effectLst/>
                <a:latin typeface="font000000002a946db0"/>
              </a:rPr>
              <a:t>, </a:t>
            </a:r>
            <a:r>
              <a:rPr lang="es-CL" sz="1800" dirty="0" err="1">
                <a:effectLst/>
                <a:latin typeface="font000000002a946db0"/>
              </a:rPr>
              <a:t>Pérez</a:t>
            </a:r>
            <a:r>
              <a:rPr lang="es-CL" sz="1800" dirty="0">
                <a:effectLst/>
                <a:latin typeface="font000000002a946db0"/>
              </a:rPr>
              <a:t>, Silva, Orellana y </a:t>
            </a:r>
            <a:r>
              <a:rPr lang="es-CL" sz="1800" dirty="0" err="1">
                <a:effectLst/>
                <a:latin typeface="font000000002a946db0"/>
              </a:rPr>
              <a:t>Prenafeta</a:t>
            </a:r>
            <a:r>
              <a:rPr lang="es-CL" dirty="0">
                <a:latin typeface="font000000002a946db0"/>
              </a:rPr>
              <a:t>, </a:t>
            </a:r>
            <a:r>
              <a:rPr lang="es-CL" sz="1800" dirty="0">
                <a:effectLst/>
                <a:latin typeface="font000000002a946db0"/>
              </a:rPr>
              <a:t>2005)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9FE603F-8343-66E7-8DCD-B62AF1EBA26F}"/>
              </a:ext>
            </a:extLst>
          </p:cNvPr>
          <p:cNvSpPr txBox="1">
            <a:spLocks/>
          </p:cNvSpPr>
          <p:nvPr/>
        </p:nvSpPr>
        <p:spPr>
          <a:xfrm>
            <a:off x="1052511" y="2819478"/>
            <a:ext cx="10448925" cy="223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es-CL" dirty="0">
              <a:latin typeface="font000000002a946db0"/>
            </a:endParaRPr>
          </a:p>
          <a:p>
            <a:pPr marL="0" indent="0" algn="just">
              <a:buNone/>
            </a:pPr>
            <a:r>
              <a:rPr lang="es-CL" dirty="0">
                <a:latin typeface="font000000002a946db0"/>
              </a:rPr>
              <a:t>Consiste en el control de la </a:t>
            </a:r>
            <a:r>
              <a:rPr lang="es-CL" dirty="0" err="1">
                <a:latin typeface="font000000002a946db0"/>
              </a:rPr>
              <a:t>atención</a:t>
            </a:r>
            <a:r>
              <a:rPr lang="es-CL" dirty="0">
                <a:latin typeface="font000000002a946db0"/>
              </a:rPr>
              <a:t>, la conducta, los pensamientos y/o las emociones, con el fin de anular una fuerte </a:t>
            </a:r>
            <a:r>
              <a:rPr lang="es-CL" dirty="0" err="1">
                <a:latin typeface="font000000002a946db0"/>
              </a:rPr>
              <a:t>predisposición</a:t>
            </a:r>
            <a:r>
              <a:rPr lang="es-CL" dirty="0">
                <a:latin typeface="font000000002a946db0"/>
              </a:rPr>
              <a:t> interna, o un </a:t>
            </a:r>
            <a:r>
              <a:rPr lang="es-CL" dirty="0" err="1">
                <a:latin typeface="font000000002a946db0"/>
              </a:rPr>
              <a:t>estímulo</a:t>
            </a:r>
            <a:r>
              <a:rPr lang="es-CL" dirty="0">
                <a:latin typeface="font000000002a946db0"/>
              </a:rPr>
              <a:t> externo atractivo, y en su lugar, hacer lo que es </a:t>
            </a:r>
            <a:r>
              <a:rPr lang="es-CL" dirty="0" err="1">
                <a:latin typeface="font000000002a946db0"/>
              </a:rPr>
              <a:t>más</a:t>
            </a:r>
            <a:r>
              <a:rPr lang="es-CL" dirty="0">
                <a:latin typeface="font000000002a946db0"/>
              </a:rPr>
              <a:t> apropiado o </a:t>
            </a:r>
            <a:r>
              <a:rPr lang="es-CL" dirty="0" err="1">
                <a:latin typeface="font000000002a946db0"/>
              </a:rPr>
              <a:t>más</a:t>
            </a:r>
            <a:r>
              <a:rPr lang="es-CL" dirty="0">
                <a:latin typeface="font000000002a946db0"/>
              </a:rPr>
              <a:t> necesario” </a:t>
            </a:r>
          </a:p>
          <a:p>
            <a:pPr marL="0" indent="0">
              <a:buNone/>
            </a:pPr>
            <a:r>
              <a:rPr lang="es-CL" dirty="0">
                <a:latin typeface="font000000002a946db0"/>
              </a:rPr>
              <a:t>							(</a:t>
            </a:r>
            <a:r>
              <a:rPr lang="es-CL" dirty="0" err="1">
                <a:latin typeface="font000000002a946db0"/>
              </a:rPr>
              <a:t>Diamond</a:t>
            </a:r>
            <a:r>
              <a:rPr lang="es-CL" dirty="0">
                <a:latin typeface="font000000002a946db0"/>
              </a:rPr>
              <a:t>, 2013) </a:t>
            </a:r>
          </a:p>
          <a:p>
            <a:pPr marL="0" indent="0">
              <a:buFont typeface="Garamond" pitchFamily="18" charset="0"/>
              <a:buNone/>
            </a:pPr>
            <a:endParaRPr lang="es-CL" dirty="0"/>
          </a:p>
          <a:p>
            <a:pPr marL="0" indent="0">
              <a:buFont typeface="Garamond" pitchFamily="18" charset="0"/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895239-07D1-DD2F-B8F2-3FF614EEB18F}"/>
              </a:ext>
            </a:extLst>
          </p:cNvPr>
          <p:cNvSpPr txBox="1"/>
          <p:nvPr/>
        </p:nvSpPr>
        <p:spPr>
          <a:xfrm>
            <a:off x="1052511" y="4641967"/>
            <a:ext cx="105918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800" dirty="0" err="1">
                <a:effectLst/>
                <a:latin typeface="font000000002a946db0"/>
              </a:rPr>
              <a:t>También</a:t>
            </a:r>
            <a:r>
              <a:rPr lang="es-CL" sz="1800" dirty="0">
                <a:effectLst/>
                <a:latin typeface="font000000002a946db0"/>
              </a:rPr>
              <a:t> se ha definido como el control que nos permite reprimir deliberadamente una respuesta </a:t>
            </a:r>
            <a:r>
              <a:rPr lang="es-CL" sz="1800" dirty="0" err="1">
                <a:effectLst/>
                <a:latin typeface="font000000002a946db0"/>
              </a:rPr>
              <a:t>automática</a:t>
            </a:r>
            <a:r>
              <a:rPr lang="es-CL" sz="1800" dirty="0">
                <a:effectLst/>
                <a:latin typeface="font000000002a946db0"/>
              </a:rPr>
              <a:t> o preponderante ante un </a:t>
            </a:r>
            <a:r>
              <a:rPr lang="es-CL" sz="1800" dirty="0" err="1">
                <a:effectLst/>
                <a:latin typeface="font000000002a946db0"/>
              </a:rPr>
              <a:t>estímulo</a:t>
            </a:r>
            <a:r>
              <a:rPr lang="es-CL" sz="1800" dirty="0">
                <a:effectLst/>
                <a:latin typeface="font000000002a946db0"/>
              </a:rPr>
              <a:t> determinado el cual nos permite la </a:t>
            </a:r>
            <a:r>
              <a:rPr lang="es-CL" sz="1800" dirty="0" err="1">
                <a:effectLst/>
                <a:latin typeface="font000000002a946db0"/>
              </a:rPr>
              <a:t>supresión</a:t>
            </a:r>
            <a:r>
              <a:rPr lang="es-CL" sz="1800" dirty="0">
                <a:effectLst/>
                <a:latin typeface="font000000002a946db0"/>
              </a:rPr>
              <a:t> de una conducta, pero </a:t>
            </a:r>
            <a:r>
              <a:rPr lang="es-CL" sz="1800" dirty="0" err="1">
                <a:effectLst/>
                <a:latin typeface="font000000002a946db0"/>
              </a:rPr>
              <a:t>también</a:t>
            </a:r>
            <a:r>
              <a:rPr lang="es-CL" sz="1800" dirty="0">
                <a:effectLst/>
                <a:latin typeface="font000000002a946db0"/>
              </a:rPr>
              <a:t> la </a:t>
            </a:r>
            <a:r>
              <a:rPr lang="es-CL" sz="1800" dirty="0" err="1">
                <a:effectLst/>
                <a:latin typeface="font000000002a946db0"/>
              </a:rPr>
              <a:t>activación</a:t>
            </a:r>
            <a:r>
              <a:rPr lang="es-CL" sz="1800" dirty="0">
                <a:effectLst/>
                <a:latin typeface="font000000002a946db0"/>
              </a:rPr>
              <a:t> de la respuesta </a:t>
            </a:r>
            <a:r>
              <a:rPr lang="es-CL" sz="1800" dirty="0" err="1">
                <a:effectLst/>
                <a:latin typeface="font000000002a946db0"/>
              </a:rPr>
              <a:t>más</a:t>
            </a:r>
            <a:r>
              <a:rPr lang="es-CL" sz="1800" dirty="0">
                <a:effectLst/>
                <a:latin typeface="font000000002a946db0"/>
              </a:rPr>
              <a:t> relevante, y la alternancia entre la </a:t>
            </a:r>
            <a:r>
              <a:rPr lang="es-CL" sz="1800" dirty="0" err="1">
                <a:effectLst/>
                <a:latin typeface="font000000002a946db0"/>
              </a:rPr>
              <a:t>contención</a:t>
            </a:r>
            <a:r>
              <a:rPr lang="es-CL" sz="1800" dirty="0">
                <a:effectLst/>
                <a:latin typeface="font000000002a946db0"/>
              </a:rPr>
              <a:t> y la </a:t>
            </a:r>
            <a:r>
              <a:rPr lang="es-CL" sz="1800" dirty="0" err="1">
                <a:effectLst/>
                <a:latin typeface="font000000002a946db0"/>
              </a:rPr>
              <a:t>activación</a:t>
            </a:r>
            <a:r>
              <a:rPr lang="es-CL" sz="1800" dirty="0">
                <a:effectLst/>
                <a:latin typeface="font000000002a946db0"/>
              </a:rPr>
              <a:t>, en </a:t>
            </a:r>
            <a:r>
              <a:rPr lang="es-CL" sz="1800" dirty="0" err="1">
                <a:effectLst/>
                <a:latin typeface="font000000002a946db0"/>
              </a:rPr>
              <a:t>función</a:t>
            </a:r>
            <a:r>
              <a:rPr lang="es-CL" sz="1800" dirty="0">
                <a:effectLst/>
                <a:latin typeface="font000000002a946db0"/>
              </a:rPr>
              <a:t> de las demandas de la tarea </a:t>
            </a:r>
            <a:endParaRPr lang="es-CL" dirty="0"/>
          </a:p>
          <a:p>
            <a:endParaRPr lang="es-CL" sz="1800" dirty="0">
              <a:effectLst/>
              <a:latin typeface="font000000002a946db0"/>
            </a:endParaRPr>
          </a:p>
          <a:p>
            <a:r>
              <a:rPr lang="es-CL" sz="1800" dirty="0">
                <a:effectLst/>
                <a:latin typeface="font000000002a946db0"/>
              </a:rPr>
              <a:t>											(Roberts y Pennington, 1996; Carlson y Wang, 2007)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8330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7D8E7-2160-E3AE-0B8D-1C98508B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s-CL" dirty="0"/>
              <a:t>La inhibición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F4D355-C08A-E6D6-385C-FF451C4FA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7" r="19397" b="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EBCDD9-BB9E-DD9D-C1A0-1B9CE6040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effectLst/>
                <a:latin typeface="font000000002a946db0"/>
              </a:rPr>
              <a:t>“Para que podamos realizar una </a:t>
            </a:r>
            <a:r>
              <a:rPr lang="es-CL" dirty="0" err="1">
                <a:effectLst/>
                <a:latin typeface="font000000002a946db0"/>
              </a:rPr>
              <a:t>selección</a:t>
            </a:r>
            <a:r>
              <a:rPr lang="es-CL" dirty="0">
                <a:effectLst/>
                <a:latin typeface="font000000002a946db0"/>
              </a:rPr>
              <a:t> apropiada de la </a:t>
            </a:r>
            <a:r>
              <a:rPr lang="es-CL" dirty="0" err="1">
                <a:effectLst/>
                <a:latin typeface="font000000002a946db0"/>
              </a:rPr>
              <a:t>información</a:t>
            </a:r>
            <a:r>
              <a:rPr lang="es-CL" dirty="0">
                <a:effectLst/>
                <a:latin typeface="font000000002a946db0"/>
              </a:rPr>
              <a:t> pertinente, y mantener nuestra </a:t>
            </a:r>
            <a:r>
              <a:rPr lang="es-CL" dirty="0" err="1">
                <a:effectLst/>
                <a:latin typeface="font000000002a946db0"/>
              </a:rPr>
              <a:t>atención</a:t>
            </a:r>
            <a:r>
              <a:rPr lang="es-CL" dirty="0">
                <a:effectLst/>
                <a:latin typeface="font000000002a946db0"/>
              </a:rPr>
              <a:t> por un periodo prolongado de tiempo, resulta imprescindible aprender a inhibir las respuestas que surgen de manera </a:t>
            </a:r>
            <a:r>
              <a:rPr lang="es-CL" dirty="0" err="1">
                <a:effectLst/>
                <a:latin typeface="font000000002a946db0"/>
              </a:rPr>
              <a:t>automática</a:t>
            </a:r>
            <a:r>
              <a:rPr lang="es-CL" dirty="0">
                <a:effectLst/>
                <a:latin typeface="font000000002a946db0"/>
              </a:rPr>
              <a:t>”. </a:t>
            </a:r>
          </a:p>
          <a:p>
            <a:pPr marL="0" indent="0" algn="r">
              <a:buNone/>
            </a:pPr>
            <a:r>
              <a:rPr lang="es-CL" dirty="0">
                <a:effectLst/>
                <a:latin typeface="font000000002a946db0"/>
              </a:rPr>
              <a:t>(</a:t>
            </a:r>
            <a:r>
              <a:rPr lang="es-CL" dirty="0" err="1">
                <a:effectLst/>
                <a:latin typeface="font000000002a946db0"/>
              </a:rPr>
              <a:t>Wodka</a:t>
            </a:r>
            <a:r>
              <a:rPr lang="es-CL" dirty="0">
                <a:effectLst/>
                <a:latin typeface="font000000002a946db0"/>
              </a:rPr>
              <a:t> et al., 2007)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899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E8DAE25-07A2-E58D-B936-79CBA6569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233074"/>
              </p:ext>
            </p:extLst>
          </p:nvPr>
        </p:nvGraphicFramePr>
        <p:xfrm>
          <a:off x="521493" y="1166018"/>
          <a:ext cx="11351420" cy="473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20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2C8E8-841A-B9D3-A665-AEAB7F33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Flexibilidad Cognitiva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E5F60E-EC7E-25D5-A804-D0BAA8DF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325880"/>
          </a:xfrm>
        </p:spPr>
        <p:txBody>
          <a:bodyPr/>
          <a:lstStyle/>
          <a:p>
            <a:pPr algn="just"/>
            <a:r>
              <a:rPr lang="es-CL" sz="1800" dirty="0">
                <a:effectLst/>
                <a:latin typeface="font000000002a946db0"/>
              </a:rPr>
              <a:t>“La habilidad para cambiar o alternar un conjunto de respuestas, aprender de los errores, utilizar estrategias alternativas, dividir la </a:t>
            </a:r>
            <a:r>
              <a:rPr lang="es-CL" sz="1800" dirty="0" err="1">
                <a:effectLst/>
                <a:latin typeface="font000000002a946db0"/>
              </a:rPr>
              <a:t>atención</a:t>
            </a:r>
            <a:r>
              <a:rPr lang="es-CL" sz="1800" dirty="0">
                <a:effectLst/>
                <a:latin typeface="font000000002a946db0"/>
              </a:rPr>
              <a:t> y procesar </a:t>
            </a:r>
            <a:r>
              <a:rPr lang="es-CL" sz="1800" dirty="0" err="1">
                <a:effectLst/>
                <a:latin typeface="font000000002a946db0"/>
              </a:rPr>
              <a:t>múltiples</a:t>
            </a:r>
            <a:r>
              <a:rPr lang="es-CL" sz="1800" dirty="0">
                <a:effectLst/>
                <a:latin typeface="font000000002a946db0"/>
              </a:rPr>
              <a:t> fuentes de </a:t>
            </a:r>
            <a:r>
              <a:rPr lang="es-CL" sz="1800" dirty="0" err="1">
                <a:effectLst/>
                <a:latin typeface="font000000002a946db0"/>
              </a:rPr>
              <a:t>información</a:t>
            </a:r>
            <a:r>
              <a:rPr lang="es-CL" sz="1800" dirty="0">
                <a:effectLst/>
                <a:latin typeface="font000000002a946db0"/>
              </a:rPr>
              <a:t> </a:t>
            </a:r>
            <a:r>
              <a:rPr lang="es-CL" sz="1800" dirty="0" err="1">
                <a:effectLst/>
                <a:latin typeface="font000000002a946db0"/>
              </a:rPr>
              <a:t>simultáneamente</a:t>
            </a:r>
            <a:r>
              <a:rPr lang="es-CL" sz="1800" dirty="0">
                <a:effectLst/>
                <a:latin typeface="font000000002a946db0"/>
              </a:rPr>
              <a:t>”. </a:t>
            </a:r>
          </a:p>
          <a:p>
            <a:pPr marL="0" indent="0">
              <a:buNone/>
            </a:pPr>
            <a:r>
              <a:rPr lang="es-CL" dirty="0">
                <a:latin typeface="font000000002a946db0"/>
              </a:rPr>
              <a:t>								</a:t>
            </a:r>
            <a:r>
              <a:rPr lang="es-CL" sz="1800" dirty="0">
                <a:effectLst/>
                <a:latin typeface="font000000002a946db0"/>
              </a:rPr>
              <a:t>(</a:t>
            </a:r>
            <a:r>
              <a:rPr lang="es-CL" sz="1800" dirty="0" err="1">
                <a:effectLst/>
                <a:latin typeface="font000000002a946db0"/>
              </a:rPr>
              <a:t>Rodríguez</a:t>
            </a:r>
            <a:r>
              <a:rPr lang="es-CL" sz="1800" dirty="0">
                <a:effectLst/>
                <a:latin typeface="font000000002a946db0"/>
              </a:rPr>
              <a:t> et al.,2012)</a:t>
            </a:r>
          </a:p>
          <a:p>
            <a:pPr marL="0" indent="0">
              <a:buNone/>
            </a:pPr>
            <a:endParaRPr lang="es-CL" dirty="0">
              <a:latin typeface="font000000002a946db0"/>
            </a:endParaRPr>
          </a:p>
          <a:p>
            <a:pPr marL="0" indent="0">
              <a:buNone/>
            </a:pPr>
            <a:endParaRPr lang="es-CL" dirty="0">
              <a:latin typeface="font000000002a946db0"/>
            </a:endParaRP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420FE0F-A486-EC4F-F594-2D2C0D4D1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643491"/>
              </p:ext>
            </p:extLst>
          </p:nvPr>
        </p:nvGraphicFramePr>
        <p:xfrm>
          <a:off x="2790031" y="2766060"/>
          <a:ext cx="6611938" cy="382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39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2DBDA-B143-33F2-0A9F-3B615F04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Hagamos un ejercicio…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9FBD73-9C8E-2000-0239-32F4F4FBC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2" y="2976086"/>
            <a:ext cx="6391276" cy="997268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https://www.youtube.com/watch?v=pE6HEong_2U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552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03708-1BA0-CF62-B95D-0477A3F8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Planificación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04906C-B3BF-A35E-7568-9EA02A4D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1" y="2042769"/>
            <a:ext cx="5500689" cy="19148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1800" dirty="0">
                <a:effectLst/>
                <a:latin typeface="font000000002a946db0"/>
              </a:rPr>
              <a:t>“capacidad para integrar, secuenciar y desarrollar pasos intermedios para lograr metas a corto, medio o largo plazo” </a:t>
            </a:r>
            <a:endParaRPr lang="es-CL" dirty="0"/>
          </a:p>
          <a:p>
            <a:pPr marL="0" indent="0">
              <a:buNone/>
            </a:pPr>
            <a:endParaRPr lang="es-CL" sz="1800" dirty="0">
              <a:effectLst/>
              <a:latin typeface="font000000002a946db0"/>
            </a:endParaRPr>
          </a:p>
          <a:p>
            <a:pPr marL="0" indent="0" algn="just">
              <a:buNone/>
            </a:pPr>
            <a:r>
              <a:rPr lang="es-CL" sz="1800" dirty="0">
                <a:effectLst/>
                <a:latin typeface="font000000002a946db0"/>
              </a:rPr>
              <a:t>		(</a:t>
            </a:r>
            <a:r>
              <a:rPr lang="es-CL" sz="1800" dirty="0" err="1">
                <a:effectLst/>
                <a:latin typeface="font000000002a946db0"/>
              </a:rPr>
              <a:t>Tsukiura</a:t>
            </a:r>
            <a:r>
              <a:rPr lang="es-CL" sz="1800" dirty="0">
                <a:effectLst/>
                <a:latin typeface="font000000002a946db0"/>
              </a:rPr>
              <a:t>, Fujii y Takahashi, 2001) </a:t>
            </a:r>
            <a:endParaRPr lang="es-CL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B518FEF-105A-6F88-BAB5-F0D639C4A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32568"/>
              </p:ext>
            </p:extLst>
          </p:nvPr>
        </p:nvGraphicFramePr>
        <p:xfrm>
          <a:off x="3947323" y="585100"/>
          <a:ext cx="8659810" cy="587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57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5">
            <a:extLst>
              <a:ext uri="{FF2B5EF4-FFF2-40B4-BE49-F238E27FC236}">
                <a16:creationId xmlns:a16="http://schemas.microsoft.com/office/drawing/2014/main" id="{6A01C070-CB6D-8217-BFDA-C785D2C4E340}"/>
              </a:ext>
            </a:extLst>
          </p:cNvPr>
          <p:cNvGraphicFramePr>
            <a:graphicFrameLocks/>
          </p:cNvGraphicFramePr>
          <p:nvPr/>
        </p:nvGraphicFramePr>
        <p:xfrm>
          <a:off x="2594371" y="1767471"/>
          <a:ext cx="7003257" cy="332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78AD9DA-9EF4-BAF3-AA7F-660F860F87BC}"/>
              </a:ext>
            </a:extLst>
          </p:cNvPr>
          <p:cNvGraphicFramePr/>
          <p:nvPr/>
        </p:nvGraphicFramePr>
        <p:xfrm>
          <a:off x="-117473" y="66472"/>
          <a:ext cx="12309473" cy="650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6A913AF-BAAB-3605-FF20-5550892CD36A}"/>
              </a:ext>
            </a:extLst>
          </p:cNvPr>
          <p:cNvSpPr/>
          <p:nvPr/>
        </p:nvSpPr>
        <p:spPr>
          <a:xfrm>
            <a:off x="400050" y="348828"/>
            <a:ext cx="3200400" cy="7715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Las Funciones Ejecutivas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9BCDAD-7AD3-7EE1-E8C1-7FC0F4DED48F}"/>
              </a:ext>
            </a:extLst>
          </p:cNvPr>
          <p:cNvSpPr txBox="1"/>
          <p:nvPr/>
        </p:nvSpPr>
        <p:spPr>
          <a:xfrm>
            <a:off x="-585788" y="3000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A09DEE-FEF0-7A40-C013-8BA0315D79AE}"/>
              </a:ext>
            </a:extLst>
          </p:cNvPr>
          <p:cNvSpPr txBox="1"/>
          <p:nvPr/>
        </p:nvSpPr>
        <p:spPr>
          <a:xfrm>
            <a:off x="9172577" y="5929313"/>
            <a:ext cx="18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effectLst/>
                <a:latin typeface="font000000002a946d7b"/>
              </a:rPr>
              <a:t>(</a:t>
            </a:r>
            <a:r>
              <a:rPr lang="es-CL" sz="1800" dirty="0" err="1">
                <a:effectLst/>
                <a:latin typeface="font000000002a946d7b"/>
              </a:rPr>
              <a:t>Martínez</a:t>
            </a:r>
            <a:r>
              <a:rPr lang="es-CL" sz="1800" dirty="0">
                <a:effectLst/>
                <a:latin typeface="font000000002a946d7b"/>
              </a:rPr>
              <a:t>, 2017)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443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CAA5D5-1D27-3A47-8FE8-384033AA6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BCAA5D5-1D27-3A47-8FE8-384033AA6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11E231-277F-434F-92E5-2B268CCA1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711E231-277F-434F-92E5-2B268CCA1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E460E-F9AB-3547-89BD-C9AC6C3F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17E460E-F9AB-3547-89BD-C9AC6C3FD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6C4514-313D-1E4E-B4E8-B1114A800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A46C4514-313D-1E4E-B4E8-B1114A800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29A9FA-46E0-0948-859F-91AE9A7F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C29A9FA-46E0-0948-859F-91AE9A7FE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DDE9FD-5212-D74A-8F00-F9CE4CA46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7DDE9FD-5212-D74A-8F00-F9CE4CA46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E1D64-B47D-A541-9D9A-C3C40C225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00E1D64-B47D-A541-9D9A-C3C40C225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5FFE3-8BA5-CD46-859E-DEA957028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055FFE3-8BA5-CD46-859E-DEA957028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D82A2A-78D2-4C44-A372-413853526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CD82A2A-78D2-4C44-A372-413853526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379F14-B18C-CF4B-AF47-2B553174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4E379F14-B18C-CF4B-AF47-2B5531740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4AD2C-0B44-894B-9549-E1A75518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244AD2C-0B44-894B-9549-E1A755186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55C765-FF49-0949-9262-7FC3E9DC6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A555C765-FF49-0949-9262-7FC3E9DC6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04C676E-E6DA-59A9-B437-B9BC47B114E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0551451"/>
              </p:ext>
            </p:extLst>
          </p:nvPr>
        </p:nvGraphicFramePr>
        <p:xfrm>
          <a:off x="-2895600" y="785812"/>
          <a:ext cx="11410950" cy="457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20EC7C1-9984-F827-4805-C2A10026103D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471863" y="785812"/>
            <a:ext cx="2464593" cy="655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D94EAA6-6BEB-BAE3-C166-582457E33D3C}"/>
              </a:ext>
            </a:extLst>
          </p:cNvPr>
          <p:cNvSpPr/>
          <p:nvPr/>
        </p:nvSpPr>
        <p:spPr>
          <a:xfrm>
            <a:off x="5936456" y="321469"/>
            <a:ext cx="5672137" cy="9286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1"/>
                </a:solidFill>
                <a:latin typeface="Google Sans"/>
              </a:rPr>
              <a:t>C</a:t>
            </a:r>
            <a:r>
              <a:rPr lang="es-CL" b="0" i="0" u="none" strike="noStrike" dirty="0">
                <a:solidFill>
                  <a:schemeClr val="bg1"/>
                </a:solidFill>
                <a:effectLst/>
                <a:latin typeface="Google Sans"/>
              </a:rPr>
              <a:t>apacidad de captar información del entorno a través de los sentidos. </a:t>
            </a:r>
            <a:endParaRPr lang="es-CL" dirty="0">
              <a:solidFill>
                <a:schemeClr val="bg1"/>
              </a:solidFill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A0B06E55-C85D-25D2-757F-D78B7947EAE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029200" y="1905503"/>
            <a:ext cx="907256" cy="420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1C3FA28-CC4C-4048-BF59-1B364EA94D0C}"/>
              </a:ext>
            </a:extLst>
          </p:cNvPr>
          <p:cNvSpPr/>
          <p:nvPr/>
        </p:nvSpPr>
        <p:spPr>
          <a:xfrm>
            <a:off x="5936456" y="1441160"/>
            <a:ext cx="5672137" cy="9286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Google Sans"/>
              </a:rPr>
              <a:t>C</a:t>
            </a:r>
            <a:r>
              <a:rPr lang="es-CL" b="0" i="0" u="none" strike="noStrike" dirty="0">
                <a:solidFill>
                  <a:schemeClr val="tx1"/>
                </a:solidFill>
                <a:effectLst/>
                <a:latin typeface="Google Sans"/>
              </a:rPr>
              <a:t>apacidad de captar información del entorno a través de los sentidos. 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F54A929-7A42-5A0C-3F61-A9F772F7FD18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4486275" y="3025194"/>
            <a:ext cx="1450181" cy="1654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EAB71D7-736E-C1D1-2E50-EFE9B11C1617}"/>
              </a:ext>
            </a:extLst>
          </p:cNvPr>
          <p:cNvSpPr/>
          <p:nvPr/>
        </p:nvSpPr>
        <p:spPr>
          <a:xfrm>
            <a:off x="5936456" y="2560851"/>
            <a:ext cx="5672137" cy="92868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capacidad de comunicarnos y de comprender los mensajes de los demás. 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631B0CD-A480-1BD8-030E-33BE62A80B79}"/>
              </a:ext>
            </a:extLst>
          </p:cNvPr>
          <p:cNvSpPr txBox="1"/>
          <p:nvPr/>
        </p:nvSpPr>
        <p:spPr>
          <a:xfrm>
            <a:off x="4186237" y="5842927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i="0" u="none" strike="noStrike" dirty="0">
                <a:effectLst/>
                <a:latin typeface="Google Sans"/>
              </a:rPr>
              <a:t>(Anderson, 2008; Baddeley, 2003; </a:t>
            </a:r>
            <a:r>
              <a:rPr lang="es-CL" b="0" i="0" u="none" strike="noStrike" dirty="0" err="1">
                <a:effectLst/>
                <a:latin typeface="Google Sans"/>
              </a:rPr>
              <a:t>Lezak</a:t>
            </a:r>
            <a:r>
              <a:rPr lang="es-CL" b="0" i="0" u="none" strike="noStrike" dirty="0">
                <a:effectLst/>
                <a:latin typeface="Google Sans"/>
              </a:rPr>
              <a:t>, </a:t>
            </a:r>
            <a:r>
              <a:rPr lang="es-CL" b="0" i="0" u="none" strike="noStrike" dirty="0" err="1">
                <a:effectLst/>
                <a:latin typeface="Google Sans"/>
              </a:rPr>
              <a:t>Howieson</a:t>
            </a:r>
            <a:r>
              <a:rPr lang="es-CL" b="0" i="0" u="none" strike="noStrike" dirty="0">
                <a:effectLst/>
                <a:latin typeface="Google Sans"/>
              </a:rPr>
              <a:t>, </a:t>
            </a:r>
            <a:r>
              <a:rPr lang="es-CL" b="0" i="0" u="none" strike="noStrike" dirty="0" err="1">
                <a:effectLst/>
                <a:latin typeface="Google Sans"/>
              </a:rPr>
              <a:t>Bigler</a:t>
            </a:r>
            <a:r>
              <a:rPr lang="es-CL" b="0" i="0" u="none" strike="noStrike" dirty="0">
                <a:effectLst/>
                <a:latin typeface="Google Sans"/>
              </a:rPr>
              <a:t> &amp; </a:t>
            </a:r>
            <a:r>
              <a:rPr lang="es-CL" b="0" i="0" u="none" strike="noStrike" dirty="0" err="1">
                <a:effectLst/>
                <a:latin typeface="Google Sans"/>
              </a:rPr>
              <a:t>Tranel</a:t>
            </a:r>
            <a:r>
              <a:rPr lang="es-CL" b="0" i="0" u="none" strike="noStrike" dirty="0">
                <a:effectLst/>
                <a:latin typeface="Google Sans"/>
              </a:rPr>
              <a:t>, 2012)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215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83820-28F2-A46A-549C-D4AE6C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E23FCE-890B-7752-F507-CA62CB2AC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426018"/>
          </a:xfrm>
        </p:spPr>
        <p:txBody>
          <a:bodyPr/>
          <a:lstStyle/>
          <a:p>
            <a:r>
              <a:rPr lang="es-CL" dirty="0"/>
              <a:t>Las funciones ejecutivas de orden superior, como la planificación, van a requerir de la interrelación de otras funciones y, a su vez, la interacción entre ellas es la base del procesamiento del sistema cognitivo.</a:t>
            </a:r>
          </a:p>
          <a:p>
            <a:endParaRPr lang="es-CL" dirty="0"/>
          </a:p>
          <a:p>
            <a:r>
              <a:rPr lang="es-CL" dirty="0"/>
              <a:t>El rol central de la memoria de trabajo, como el ”área de ejecución de las tareas”, da a entender que es una de las funciones centrales en el procesamiento cognitivo.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1014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04C676E-E6DA-59A9-B437-B9BC47B114E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9653087"/>
              </p:ext>
            </p:extLst>
          </p:nvPr>
        </p:nvGraphicFramePr>
        <p:xfrm>
          <a:off x="3471863" y="1079577"/>
          <a:ext cx="11410950" cy="457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20EC7C1-9984-F827-4805-C2A10026103D}"/>
              </a:ext>
            </a:extLst>
          </p:cNvPr>
          <p:cNvCxnSpPr>
            <a:cxnSpLocks/>
          </p:cNvCxnSpPr>
          <p:nvPr/>
        </p:nvCxnSpPr>
        <p:spPr>
          <a:xfrm flipH="1" flipV="1">
            <a:off x="5993605" y="1110084"/>
            <a:ext cx="1164433" cy="1361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D94EAA6-6BEB-BAE3-C166-582457E33D3C}"/>
              </a:ext>
            </a:extLst>
          </p:cNvPr>
          <p:cNvSpPr/>
          <p:nvPr/>
        </p:nvSpPr>
        <p:spPr>
          <a:xfrm>
            <a:off x="321468" y="645741"/>
            <a:ext cx="5672137" cy="9544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Capacidad de generar ideas, de razonar y de resolver problemas. </a:t>
            </a:r>
            <a:r>
              <a:rPr lang="es-CL" dirty="0">
                <a:latin typeface="Google Sans"/>
              </a:rPr>
              <a:t>(Anderson, 2008; Baddeley, 2003; </a:t>
            </a:r>
            <a:r>
              <a:rPr lang="es-CL" dirty="0" err="1">
                <a:latin typeface="Google Sans"/>
              </a:rPr>
              <a:t>Lezak</a:t>
            </a:r>
            <a:r>
              <a:rPr lang="es-CL" dirty="0">
                <a:latin typeface="Google Sans"/>
              </a:rPr>
              <a:t>, </a:t>
            </a:r>
            <a:r>
              <a:rPr lang="es-CL" dirty="0" err="1">
                <a:latin typeface="Google Sans"/>
              </a:rPr>
              <a:t>Howieson</a:t>
            </a:r>
            <a:r>
              <a:rPr lang="es-CL" dirty="0">
                <a:latin typeface="Google Sans"/>
              </a:rPr>
              <a:t>, </a:t>
            </a:r>
            <a:r>
              <a:rPr lang="es-CL" dirty="0" err="1">
                <a:latin typeface="Google Sans"/>
              </a:rPr>
              <a:t>Bigler</a:t>
            </a:r>
            <a:r>
              <a:rPr lang="es-CL" dirty="0">
                <a:latin typeface="Google Sans"/>
              </a:rPr>
              <a:t> &amp; </a:t>
            </a:r>
            <a:r>
              <a:rPr lang="es-CL" dirty="0" err="1">
                <a:latin typeface="Google Sans"/>
              </a:rPr>
              <a:t>Tranel</a:t>
            </a:r>
            <a:r>
              <a:rPr lang="es-CL" dirty="0">
                <a:latin typeface="Google Sans"/>
              </a:rPr>
              <a:t>, 2012)</a:t>
            </a:r>
            <a:endParaRPr lang="es-CL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D877F92-2D34-2833-3D81-496FF6F13BEE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810420"/>
            <a:ext cx="1504950" cy="74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AFE70609-F1CF-6E9A-BEFC-485E2B45064B}"/>
              </a:ext>
            </a:extLst>
          </p:cNvPr>
          <p:cNvSpPr/>
          <p:nvPr/>
        </p:nvSpPr>
        <p:spPr>
          <a:xfrm>
            <a:off x="423863" y="3047580"/>
            <a:ext cx="5672137" cy="18244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Capacidad mental para recordar, manipular, olvidar y trasformar información para ejecutar o planificar y organizar una conducta. 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(De Vega, 1984; </a:t>
            </a:r>
            <a:r>
              <a:rPr lang="es-CL" dirty="0" err="1">
                <a:solidFill>
                  <a:schemeClr val="tx1"/>
                </a:solidFill>
              </a:rPr>
              <a:t>Wingfield</a:t>
            </a:r>
            <a:r>
              <a:rPr lang="es-CL" dirty="0">
                <a:solidFill>
                  <a:schemeClr val="tx1"/>
                </a:solidFill>
              </a:rPr>
              <a:t> y Byrnes, 1988; Baddeley, 1999)</a:t>
            </a:r>
          </a:p>
        </p:txBody>
      </p:sp>
    </p:spTree>
    <p:extLst>
      <p:ext uri="{BB962C8B-B14F-4D97-AF65-F5344CB8AC3E}">
        <p14:creationId xmlns:p14="http://schemas.microsoft.com/office/powerpoint/2010/main" val="18168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5">
            <a:extLst>
              <a:ext uri="{FF2B5EF4-FFF2-40B4-BE49-F238E27FC236}">
                <a16:creationId xmlns:a16="http://schemas.microsoft.com/office/drawing/2014/main" id="{6A01C070-CB6D-8217-BFDA-C785D2C4E3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094639"/>
              </p:ext>
            </p:extLst>
          </p:nvPr>
        </p:nvGraphicFramePr>
        <p:xfrm>
          <a:off x="2594371" y="1767471"/>
          <a:ext cx="7003257" cy="332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78AD9DA-9EF4-BAF3-AA7F-660F860F8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05064"/>
              </p:ext>
            </p:extLst>
          </p:nvPr>
        </p:nvGraphicFramePr>
        <p:xfrm>
          <a:off x="-117473" y="66472"/>
          <a:ext cx="12309473" cy="650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6A913AF-BAAB-3605-FF20-5550892CD36A}"/>
              </a:ext>
            </a:extLst>
          </p:cNvPr>
          <p:cNvSpPr/>
          <p:nvPr/>
        </p:nvSpPr>
        <p:spPr>
          <a:xfrm>
            <a:off x="400050" y="348828"/>
            <a:ext cx="3200400" cy="7715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Las Funciones Ejecutivas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9BCDAD-7AD3-7EE1-E8C1-7FC0F4DED48F}"/>
              </a:ext>
            </a:extLst>
          </p:cNvPr>
          <p:cNvSpPr txBox="1"/>
          <p:nvPr/>
        </p:nvSpPr>
        <p:spPr>
          <a:xfrm>
            <a:off x="-585788" y="3000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A09DEE-FEF0-7A40-C013-8BA0315D79AE}"/>
              </a:ext>
            </a:extLst>
          </p:cNvPr>
          <p:cNvSpPr txBox="1"/>
          <p:nvPr/>
        </p:nvSpPr>
        <p:spPr>
          <a:xfrm>
            <a:off x="9172577" y="5929313"/>
            <a:ext cx="18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effectLst/>
                <a:latin typeface="font000000002a946d7b"/>
              </a:rPr>
              <a:t>(</a:t>
            </a:r>
            <a:r>
              <a:rPr lang="es-CL" sz="1800" dirty="0" err="1">
                <a:effectLst/>
                <a:latin typeface="font000000002a946d7b"/>
              </a:rPr>
              <a:t>Martínez</a:t>
            </a:r>
            <a:r>
              <a:rPr lang="es-CL" sz="1800" dirty="0">
                <a:effectLst/>
                <a:latin typeface="font000000002a946d7b"/>
              </a:rPr>
              <a:t>, 2017)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87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CAA5D5-1D27-3A47-8FE8-384033AA6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BCAA5D5-1D27-3A47-8FE8-384033AA6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11E231-277F-434F-92E5-2B268CCA1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711E231-277F-434F-92E5-2B268CCA1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E460E-F9AB-3547-89BD-C9AC6C3F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17E460E-F9AB-3547-89BD-C9AC6C3FD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6C4514-313D-1E4E-B4E8-B1114A800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A46C4514-313D-1E4E-B4E8-B1114A800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29A9FA-46E0-0948-859F-91AE9A7F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C29A9FA-46E0-0948-859F-91AE9A7FE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DDE9FD-5212-D74A-8F00-F9CE4CA46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7DDE9FD-5212-D74A-8F00-F9CE4CA46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E1D64-B47D-A541-9D9A-C3C40C225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00E1D64-B47D-A541-9D9A-C3C40C225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5FFE3-8BA5-CD46-859E-DEA957028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055FFE3-8BA5-CD46-859E-DEA957028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D82A2A-78D2-4C44-A372-413853526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CD82A2A-78D2-4C44-A372-413853526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379F14-B18C-CF4B-AF47-2B553174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4E379F14-B18C-CF4B-AF47-2B5531740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4AD2C-0B44-894B-9549-E1A75518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244AD2C-0B44-894B-9549-E1A755186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55C765-FF49-0949-9262-7FC3E9DC6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A555C765-FF49-0949-9262-7FC3E9DC6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88AD58F8-A25B-4E55-9B70-759019A69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6FC0FAB-C447-4AF0-B2F8-1A6656A7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91E7DCD7-3AC5-4E2C-8260-56291A89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85C10AE8-8663-498F-85C5-BFE154BB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A32DB11C-F5A8-4100-B4A3-1363129E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2480E7-8685-B0F2-E5BC-9B08AAE4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/>
              <a:t>Memoria</a:t>
            </a:r>
          </a:p>
        </p:txBody>
      </p:sp>
      <p:pic>
        <p:nvPicPr>
          <p:cNvPr id="1026" name="Picture 2" descr="Qué es la memoria de trabajo">
            <a:extLst>
              <a:ext uri="{FF2B5EF4-FFF2-40B4-BE49-F238E27FC236}">
                <a16:creationId xmlns:a16="http://schemas.microsoft.com/office/drawing/2014/main" id="{87270272-1C10-86C4-7137-38CAD2737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r="25705" b="-1"/>
          <a:stretch/>
        </p:blipFill>
        <p:spPr bwMode="auto">
          <a:xfrm>
            <a:off x="643192" y="645106"/>
            <a:ext cx="5451627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Rectangle 1053">
            <a:extLst>
              <a:ext uri="{FF2B5EF4-FFF2-40B4-BE49-F238E27FC236}">
                <a16:creationId xmlns:a16="http://schemas.microsoft.com/office/drawing/2014/main" id="{42A565BD-1766-4317-876F-8C88B84DC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AB88B546-B69B-4542-AEA9-870C56B7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4641C125-D090-4512-84D4-62C8284A5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BAF1C18B-2ECB-4214-8EB8-96470842B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75695" y="0"/>
            <a:ext cx="5139693" cy="1371600"/>
          </a:xfrm>
        </p:spPr>
        <p:txBody>
          <a:bodyPr/>
          <a:lstStyle/>
          <a:p>
            <a:r>
              <a:rPr lang="es-CL" sz="3200" dirty="0"/>
              <a:t>Modelos de memoria</a:t>
            </a:r>
          </a:p>
        </p:txBody>
      </p:sp>
      <p:graphicFrame>
        <p:nvGraphicFramePr>
          <p:cNvPr id="5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774462"/>
              </p:ext>
            </p:extLst>
          </p:nvPr>
        </p:nvGraphicFramePr>
        <p:xfrm>
          <a:off x="2171564" y="1285329"/>
          <a:ext cx="7848871" cy="498798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4BACC6">
                        <a:shade val="63000"/>
                        <a:satMod val="165000"/>
                      </a:srgbClr>
                    </a:gs>
                    <a:gs pos="30000">
                      <a:srgbClr val="4BACC6">
                        <a:shade val="58000"/>
                        <a:satMod val="165000"/>
                      </a:srgbClr>
                    </a:gs>
                    <a:gs pos="75000">
                      <a:srgbClr val="4BACC6">
                        <a:shade val="30000"/>
                        <a:satMod val="175000"/>
                      </a:srgbClr>
                    </a:gs>
                    <a:gs pos="100000">
                      <a:srgbClr val="4BACC6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Modelo</a:t>
                      </a:r>
                      <a:endParaRPr lang="es-CL" sz="2000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Exponentes</a:t>
                      </a:r>
                      <a:endParaRPr lang="es-CL" sz="2000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Aportes</a:t>
                      </a:r>
                      <a:endParaRPr lang="es-CL" sz="2000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Modelo de almacenamiento dual o estructural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James (1890)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Imagen-inmediata, memoria primaria y una memoria secundaria.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76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Waugh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y Norman (1965)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MCP, MLP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Atkinson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y </a:t>
                      </a: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Shiffrin</a:t>
                      </a:r>
                      <a:r>
                        <a:rPr lang="es-CL" sz="1800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(1968;1971)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La MCP</a:t>
                      </a:r>
                      <a:r>
                        <a:rPr lang="es-CL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s-CL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suele requerir de la utilización información ubicada en la MLP.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Modelo procesual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Craik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y </a:t>
                      </a: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Lockhart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(1972;1974)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Modelo de niveles de procesamiento.</a:t>
                      </a:r>
                      <a:endParaRPr lang="es-CL" sz="2000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8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Memoria episódica*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Memoria semántica 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Memoria procedimental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Tulving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(1972; 1983)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Tipologías de memorias 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Modelo de memoria de trabajo</a:t>
                      </a:r>
                      <a:endParaRPr lang="es-CL" sz="2000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Baddeley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y </a:t>
                      </a: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Hitch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s-CL" sz="1800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1974; 1994) </a:t>
                      </a: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Baddeley</a:t>
                      </a:r>
                      <a:r>
                        <a:rPr lang="es-CL" sz="1800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(2000)</a:t>
                      </a:r>
                      <a:endParaRPr lang="es-CL" sz="18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Dispositivos de procesamiento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Memoria Sensorial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066800" y="2103120"/>
            <a:ext cx="4381128" cy="3931920"/>
          </a:xfrm>
        </p:spPr>
        <p:txBody>
          <a:bodyPr/>
          <a:lstStyle/>
          <a:p>
            <a:pPr>
              <a:buNone/>
            </a:pPr>
            <a:r>
              <a:rPr lang="es-CL" dirty="0"/>
              <a:t>	</a:t>
            </a:r>
            <a:r>
              <a:rPr lang="es-CL" dirty="0" err="1"/>
              <a:t>Urlic</a:t>
            </a:r>
            <a:r>
              <a:rPr lang="es-CL" dirty="0"/>
              <a:t> </a:t>
            </a:r>
            <a:r>
              <a:rPr lang="es-CL" dirty="0" err="1"/>
              <a:t>Neisser</a:t>
            </a:r>
            <a:r>
              <a:rPr lang="es-CL" dirty="0"/>
              <a:t> (1967)</a:t>
            </a:r>
          </a:p>
          <a:p>
            <a:pPr>
              <a:buNone/>
            </a:pPr>
            <a:endParaRPr lang="es-CL" dirty="0"/>
          </a:p>
          <a:p>
            <a:pPr algn="just"/>
            <a:r>
              <a:rPr lang="es-CL" dirty="0"/>
              <a:t>Registro de carácter mnémico </a:t>
            </a:r>
            <a:r>
              <a:rPr lang="es-CL" dirty="0" err="1"/>
              <a:t>precategorial</a:t>
            </a:r>
            <a:r>
              <a:rPr lang="es-CL" dirty="0"/>
              <a:t>, por tanto la información es codificada y no analizada. </a:t>
            </a:r>
          </a:p>
        </p:txBody>
      </p:sp>
      <p:pic>
        <p:nvPicPr>
          <p:cNvPr id="14339" name="Picture 3" descr="C:\Users\Nicole\Desktop\Dibujo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403" y="911188"/>
            <a:ext cx="5196260" cy="5210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{DA6CCC3B-5068-1943-8EC2-DDDC27063BAA}tf10001067</Template>
  <TotalTime>777</TotalTime>
  <Words>1280</Words>
  <Application>Microsoft Macintosh PowerPoint</Application>
  <PresentationFormat>Panorámica</PresentationFormat>
  <Paragraphs>203</Paragraphs>
  <Slides>40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1" baseType="lpstr">
      <vt:lpstr>Arial</vt:lpstr>
      <vt:lpstr>Arial Narrow</vt:lpstr>
      <vt:lpstr>Calibri</vt:lpstr>
      <vt:lpstr>Cambria</vt:lpstr>
      <vt:lpstr>Century Gothic</vt:lpstr>
      <vt:lpstr>font000000002a946d7b</vt:lpstr>
      <vt:lpstr>font000000002a946db0</vt:lpstr>
      <vt:lpstr>Garamond</vt:lpstr>
      <vt:lpstr>Google Sans</vt:lpstr>
      <vt:lpstr>Roboto</vt:lpstr>
      <vt:lpstr>Savon</vt:lpstr>
      <vt:lpstr>El sistema cognitivo y las funciones ejecutivas </vt:lpstr>
      <vt:lpstr>Objetivos:</vt:lpstr>
      <vt:lpstr>- El sistema cognitivo es el conjunto de procesos mentales que nos permiten adquirir, procesar, organizar y utilizar la información. (Baddeley, 2003)  - El sistema cognitivo es el conjunto de estructuras y procesos que permiten a las personas adquirir, procesar, organizar y utilizar información. (Lezak, Howieson, Bigler y Tranel, 2012)</vt:lpstr>
      <vt:lpstr>Presentación de PowerPoint</vt:lpstr>
      <vt:lpstr>Presentación de PowerPoint</vt:lpstr>
      <vt:lpstr>Presentación de PowerPoint</vt:lpstr>
      <vt:lpstr>Memoria</vt:lpstr>
      <vt:lpstr>Modelos de memoria</vt:lpstr>
      <vt:lpstr>Memoria Sensorial</vt:lpstr>
      <vt:lpstr>Memoria a corto plazo y Memoria de trabajo</vt:lpstr>
      <vt:lpstr>Presentación de PowerPoint</vt:lpstr>
      <vt:lpstr>Presentación de PowerPoint</vt:lpstr>
      <vt:lpstr>Memoria a Largo Plazo</vt:lpstr>
      <vt:lpstr>Tipologías de MLP</vt:lpstr>
      <vt:lpstr>La Atención</vt:lpstr>
      <vt:lpstr>Modelo de Filtro Rígido de Broadbent (1958) </vt:lpstr>
      <vt:lpstr>Modelo de Filtro atenuado de Treisman (1969) </vt:lpstr>
      <vt:lpstr>Modelo filtro categorial de Deutsch y Deutsch (1963) </vt:lpstr>
      <vt:lpstr>Modelo de filtro categorial de Norman (1968) </vt:lpstr>
      <vt:lpstr>Modelos multidimensionales de la atención Posner &amp; Petersen (1990) </vt:lpstr>
      <vt:lpstr>Tipologías de la atención (Parasuraman y Davies, 1984)  </vt:lpstr>
      <vt:lpstr>Atención sostenida</vt:lpstr>
      <vt:lpstr>Tipologías de la atención (Parasuraman y Davies, 1984)  </vt:lpstr>
      <vt:lpstr>Atención selectiva</vt:lpstr>
      <vt:lpstr>Tipologías de la atención (Parasuraman y Davies, 1984)  </vt:lpstr>
      <vt:lpstr>Atención dividida</vt:lpstr>
      <vt:lpstr>Factores que influyen en la atención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Inhibición</vt:lpstr>
      <vt:lpstr>La inhibición</vt:lpstr>
      <vt:lpstr>Presentación de PowerPoint</vt:lpstr>
      <vt:lpstr>La Flexibilidad Cognitiva</vt:lpstr>
      <vt:lpstr>Hagamos un ejercicio…</vt:lpstr>
      <vt:lpstr>La Planificación</vt:lpstr>
      <vt:lpstr>Presentación de PowerPoint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sistema cognitivo y las funciones ejecutivas </dc:title>
  <dc:creator>Felipe Andrés Clavo Espinoza (felipe.clavo)</dc:creator>
  <cp:lastModifiedBy>Felipe Andrés Clavo Espinoza (felipe.clavo)</cp:lastModifiedBy>
  <cp:revision>7</cp:revision>
  <dcterms:created xsi:type="dcterms:W3CDTF">2023-08-24T16:50:03Z</dcterms:created>
  <dcterms:modified xsi:type="dcterms:W3CDTF">2023-08-25T15:52:40Z</dcterms:modified>
</cp:coreProperties>
</file>