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0C0A8D-C22B-4111-A959-C6D46C63632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5FC6AD2C-75A0-47EB-AF2F-59BE3D8D8AE7}">
      <dgm:prSet/>
      <dgm:spPr/>
      <dgm:t>
        <a:bodyPr/>
        <a:lstStyle/>
        <a:p>
          <a:r>
            <a:rPr lang="es-CL"/>
            <a:t>ENSAYO</a:t>
          </a:r>
          <a:endParaRPr lang="en-US"/>
        </a:p>
      </dgm:t>
    </dgm:pt>
    <dgm:pt modelId="{96FCB69B-18A7-4446-A5DA-5752ACA0640C}" type="parTrans" cxnId="{2E4A28C2-62C6-47FE-98AA-D0F5BB57C5BF}">
      <dgm:prSet/>
      <dgm:spPr/>
      <dgm:t>
        <a:bodyPr/>
        <a:lstStyle/>
        <a:p>
          <a:endParaRPr lang="en-US"/>
        </a:p>
      </dgm:t>
    </dgm:pt>
    <dgm:pt modelId="{1C984B91-6BC2-4286-87E9-1CD1A9FF04F0}" type="sibTrans" cxnId="{2E4A28C2-62C6-47FE-98AA-D0F5BB57C5BF}">
      <dgm:prSet/>
      <dgm:spPr/>
      <dgm:t>
        <a:bodyPr/>
        <a:lstStyle/>
        <a:p>
          <a:endParaRPr lang="en-US"/>
        </a:p>
      </dgm:t>
    </dgm:pt>
    <dgm:pt modelId="{90F1C409-444D-49CB-80A7-28A4B1B75652}">
      <dgm:prSet/>
      <dgm:spPr/>
      <dgm:t>
        <a:bodyPr/>
        <a:lstStyle/>
        <a:p>
          <a:r>
            <a:rPr lang="es-CL"/>
            <a:t>EJERCICIO</a:t>
          </a:r>
          <a:endParaRPr lang="en-US"/>
        </a:p>
      </dgm:t>
    </dgm:pt>
    <dgm:pt modelId="{64D682C2-70CB-4D78-971D-55F0D9C37401}" type="parTrans" cxnId="{F936039A-0FC6-4B91-BE0D-F8D3C6289F71}">
      <dgm:prSet/>
      <dgm:spPr/>
      <dgm:t>
        <a:bodyPr/>
        <a:lstStyle/>
        <a:p>
          <a:endParaRPr lang="en-US"/>
        </a:p>
      </dgm:t>
    </dgm:pt>
    <dgm:pt modelId="{8B631FF3-E74C-47FB-B61E-DDDCED93A2A8}" type="sibTrans" cxnId="{F936039A-0FC6-4B91-BE0D-F8D3C6289F71}">
      <dgm:prSet/>
      <dgm:spPr/>
      <dgm:t>
        <a:bodyPr/>
        <a:lstStyle/>
        <a:p>
          <a:endParaRPr lang="en-US"/>
        </a:p>
      </dgm:t>
    </dgm:pt>
    <dgm:pt modelId="{DB1CC411-F04D-4D48-86EA-5436D0D02FA4}">
      <dgm:prSet/>
      <dgm:spPr/>
      <dgm:t>
        <a:bodyPr/>
        <a:lstStyle/>
        <a:p>
          <a:r>
            <a:rPr lang="es-CL"/>
            <a:t>EXPERIENCIA</a:t>
          </a:r>
          <a:endParaRPr lang="en-US"/>
        </a:p>
      </dgm:t>
    </dgm:pt>
    <dgm:pt modelId="{5D76F58E-07D5-474C-B585-3AF4F926A480}" type="parTrans" cxnId="{B03881D4-0FFA-4F76-B689-15784C93EBB6}">
      <dgm:prSet/>
      <dgm:spPr/>
      <dgm:t>
        <a:bodyPr/>
        <a:lstStyle/>
        <a:p>
          <a:endParaRPr lang="en-US"/>
        </a:p>
      </dgm:t>
    </dgm:pt>
    <dgm:pt modelId="{177462F8-71DB-4311-B7F9-8FF559112702}" type="sibTrans" cxnId="{B03881D4-0FFA-4F76-B689-15784C93EBB6}">
      <dgm:prSet/>
      <dgm:spPr/>
      <dgm:t>
        <a:bodyPr/>
        <a:lstStyle/>
        <a:p>
          <a:endParaRPr lang="en-US"/>
        </a:p>
      </dgm:t>
    </dgm:pt>
    <dgm:pt modelId="{BDBA925C-253C-406E-B10E-ACBB68DCD262}" type="pres">
      <dgm:prSet presAssocID="{0F0C0A8D-C22B-4111-A959-C6D46C636327}" presName="root" presStyleCnt="0">
        <dgm:presLayoutVars>
          <dgm:dir/>
          <dgm:resizeHandles val="exact"/>
        </dgm:presLayoutVars>
      </dgm:prSet>
      <dgm:spPr/>
    </dgm:pt>
    <dgm:pt modelId="{D27658AA-6AD4-43E6-A7AF-51243604DDFF}" type="pres">
      <dgm:prSet presAssocID="{5FC6AD2C-75A0-47EB-AF2F-59BE3D8D8AE7}" presName="compNode" presStyleCnt="0"/>
      <dgm:spPr/>
    </dgm:pt>
    <dgm:pt modelId="{F16B0757-25B3-41F8-9BDD-19DB0B8DB831}" type="pres">
      <dgm:prSet presAssocID="{5FC6AD2C-75A0-47EB-AF2F-59BE3D8D8AE7}" presName="bgRect" presStyleLbl="bgShp" presStyleIdx="0" presStyleCnt="3"/>
      <dgm:spPr/>
    </dgm:pt>
    <dgm:pt modelId="{1C1A07D6-6B89-449B-BEA5-980257BA291E}" type="pres">
      <dgm:prSet presAssocID="{5FC6AD2C-75A0-47EB-AF2F-59BE3D8D8AE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ápiz"/>
        </a:ext>
      </dgm:extLst>
    </dgm:pt>
    <dgm:pt modelId="{73CC1431-F63C-4F8B-AD0C-4F00A923A43E}" type="pres">
      <dgm:prSet presAssocID="{5FC6AD2C-75A0-47EB-AF2F-59BE3D8D8AE7}" presName="spaceRect" presStyleCnt="0"/>
      <dgm:spPr/>
    </dgm:pt>
    <dgm:pt modelId="{D31E8CB1-0DFD-4DBC-9795-E749C3F71BA5}" type="pres">
      <dgm:prSet presAssocID="{5FC6AD2C-75A0-47EB-AF2F-59BE3D8D8AE7}" presName="parTx" presStyleLbl="revTx" presStyleIdx="0" presStyleCnt="3">
        <dgm:presLayoutVars>
          <dgm:chMax val="0"/>
          <dgm:chPref val="0"/>
        </dgm:presLayoutVars>
      </dgm:prSet>
      <dgm:spPr/>
    </dgm:pt>
    <dgm:pt modelId="{9D8F1BFE-78BB-4584-97C5-53D1FDA8681A}" type="pres">
      <dgm:prSet presAssocID="{1C984B91-6BC2-4286-87E9-1CD1A9FF04F0}" presName="sibTrans" presStyleCnt="0"/>
      <dgm:spPr/>
    </dgm:pt>
    <dgm:pt modelId="{E47594AC-FD66-44FA-BE59-8D851D88A2EF}" type="pres">
      <dgm:prSet presAssocID="{90F1C409-444D-49CB-80A7-28A4B1B75652}" presName="compNode" presStyleCnt="0"/>
      <dgm:spPr/>
    </dgm:pt>
    <dgm:pt modelId="{509E9859-A30C-4F34-8544-6A22251B59B2}" type="pres">
      <dgm:prSet presAssocID="{90F1C409-444D-49CB-80A7-28A4B1B75652}" presName="bgRect" presStyleLbl="bgShp" presStyleIdx="1" presStyleCnt="3"/>
      <dgm:spPr/>
    </dgm:pt>
    <dgm:pt modelId="{E8159D97-724D-4C6E-9D50-65BBC79A4E4C}" type="pres">
      <dgm:prSet presAssocID="{90F1C409-444D-49CB-80A7-28A4B1B7565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jecutar"/>
        </a:ext>
      </dgm:extLst>
    </dgm:pt>
    <dgm:pt modelId="{EC5270B2-159D-4D4C-8E6D-DAD57DB8D42D}" type="pres">
      <dgm:prSet presAssocID="{90F1C409-444D-49CB-80A7-28A4B1B75652}" presName="spaceRect" presStyleCnt="0"/>
      <dgm:spPr/>
    </dgm:pt>
    <dgm:pt modelId="{BA3E3121-44B0-4193-9BDC-455B4D268295}" type="pres">
      <dgm:prSet presAssocID="{90F1C409-444D-49CB-80A7-28A4B1B75652}" presName="parTx" presStyleLbl="revTx" presStyleIdx="1" presStyleCnt="3">
        <dgm:presLayoutVars>
          <dgm:chMax val="0"/>
          <dgm:chPref val="0"/>
        </dgm:presLayoutVars>
      </dgm:prSet>
      <dgm:spPr/>
    </dgm:pt>
    <dgm:pt modelId="{E088E61C-2DF6-41D7-85D7-523A04B67C56}" type="pres">
      <dgm:prSet presAssocID="{8B631FF3-E74C-47FB-B61E-DDDCED93A2A8}" presName="sibTrans" presStyleCnt="0"/>
      <dgm:spPr/>
    </dgm:pt>
    <dgm:pt modelId="{DB8AA342-1D07-4E45-B832-25BB8B4B1995}" type="pres">
      <dgm:prSet presAssocID="{DB1CC411-F04D-4D48-86EA-5436D0D02FA4}" presName="compNode" presStyleCnt="0"/>
      <dgm:spPr/>
    </dgm:pt>
    <dgm:pt modelId="{3243A519-ACF2-474E-8307-FD886868B8E5}" type="pres">
      <dgm:prSet presAssocID="{DB1CC411-F04D-4D48-86EA-5436D0D02FA4}" presName="bgRect" presStyleLbl="bgShp" presStyleIdx="2" presStyleCnt="3"/>
      <dgm:spPr/>
    </dgm:pt>
    <dgm:pt modelId="{CAE5C9F1-135D-4741-BEBA-076EFA967B3C}" type="pres">
      <dgm:prSet presAssocID="{DB1CC411-F04D-4D48-86EA-5436D0D02FA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05F39899-9DD5-4E60-80B2-79AA03B2C7B4}" type="pres">
      <dgm:prSet presAssocID="{DB1CC411-F04D-4D48-86EA-5436D0D02FA4}" presName="spaceRect" presStyleCnt="0"/>
      <dgm:spPr/>
    </dgm:pt>
    <dgm:pt modelId="{0F7CFF36-8FE6-43D2-865B-9EE17FD02964}" type="pres">
      <dgm:prSet presAssocID="{DB1CC411-F04D-4D48-86EA-5436D0D02FA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D549D6D-D809-4A95-8108-F8AF1595AC7B}" type="presOf" srcId="{DB1CC411-F04D-4D48-86EA-5436D0D02FA4}" destId="{0F7CFF36-8FE6-43D2-865B-9EE17FD02964}" srcOrd="0" destOrd="0" presId="urn:microsoft.com/office/officeart/2018/2/layout/IconVerticalSolidList"/>
    <dgm:cxn modelId="{1803B66E-A3CD-416E-A44D-5E4044C51818}" type="presOf" srcId="{5FC6AD2C-75A0-47EB-AF2F-59BE3D8D8AE7}" destId="{D31E8CB1-0DFD-4DBC-9795-E749C3F71BA5}" srcOrd="0" destOrd="0" presId="urn:microsoft.com/office/officeart/2018/2/layout/IconVerticalSolidList"/>
    <dgm:cxn modelId="{84422A52-5FEC-4CC3-AB3A-7B7059C62EA5}" type="presOf" srcId="{0F0C0A8D-C22B-4111-A959-C6D46C636327}" destId="{BDBA925C-253C-406E-B10E-ACBB68DCD262}" srcOrd="0" destOrd="0" presId="urn:microsoft.com/office/officeart/2018/2/layout/IconVerticalSolidList"/>
    <dgm:cxn modelId="{B8BC0D85-2022-47B2-B531-16DACCB5B550}" type="presOf" srcId="{90F1C409-444D-49CB-80A7-28A4B1B75652}" destId="{BA3E3121-44B0-4193-9BDC-455B4D268295}" srcOrd="0" destOrd="0" presId="urn:microsoft.com/office/officeart/2018/2/layout/IconVerticalSolidList"/>
    <dgm:cxn modelId="{F936039A-0FC6-4B91-BE0D-F8D3C6289F71}" srcId="{0F0C0A8D-C22B-4111-A959-C6D46C636327}" destId="{90F1C409-444D-49CB-80A7-28A4B1B75652}" srcOrd="1" destOrd="0" parTransId="{64D682C2-70CB-4D78-971D-55F0D9C37401}" sibTransId="{8B631FF3-E74C-47FB-B61E-DDDCED93A2A8}"/>
    <dgm:cxn modelId="{2E4A28C2-62C6-47FE-98AA-D0F5BB57C5BF}" srcId="{0F0C0A8D-C22B-4111-A959-C6D46C636327}" destId="{5FC6AD2C-75A0-47EB-AF2F-59BE3D8D8AE7}" srcOrd="0" destOrd="0" parTransId="{96FCB69B-18A7-4446-A5DA-5752ACA0640C}" sibTransId="{1C984B91-6BC2-4286-87E9-1CD1A9FF04F0}"/>
    <dgm:cxn modelId="{B03881D4-0FFA-4F76-B689-15784C93EBB6}" srcId="{0F0C0A8D-C22B-4111-A959-C6D46C636327}" destId="{DB1CC411-F04D-4D48-86EA-5436D0D02FA4}" srcOrd="2" destOrd="0" parTransId="{5D76F58E-07D5-474C-B585-3AF4F926A480}" sibTransId="{177462F8-71DB-4311-B7F9-8FF559112702}"/>
    <dgm:cxn modelId="{C1743387-A950-4803-BF38-B3EC0F69CE22}" type="presParOf" srcId="{BDBA925C-253C-406E-B10E-ACBB68DCD262}" destId="{D27658AA-6AD4-43E6-A7AF-51243604DDFF}" srcOrd="0" destOrd="0" presId="urn:microsoft.com/office/officeart/2018/2/layout/IconVerticalSolidList"/>
    <dgm:cxn modelId="{F7859DF4-239D-4B5B-920A-D51CF75DF1DB}" type="presParOf" srcId="{D27658AA-6AD4-43E6-A7AF-51243604DDFF}" destId="{F16B0757-25B3-41F8-9BDD-19DB0B8DB831}" srcOrd="0" destOrd="0" presId="urn:microsoft.com/office/officeart/2018/2/layout/IconVerticalSolidList"/>
    <dgm:cxn modelId="{D2266323-DB02-457F-B466-ED316D8E9403}" type="presParOf" srcId="{D27658AA-6AD4-43E6-A7AF-51243604DDFF}" destId="{1C1A07D6-6B89-449B-BEA5-980257BA291E}" srcOrd="1" destOrd="0" presId="urn:microsoft.com/office/officeart/2018/2/layout/IconVerticalSolidList"/>
    <dgm:cxn modelId="{AE4D1C66-BC77-47CE-96B0-1BBDCCFE70CE}" type="presParOf" srcId="{D27658AA-6AD4-43E6-A7AF-51243604DDFF}" destId="{73CC1431-F63C-4F8B-AD0C-4F00A923A43E}" srcOrd="2" destOrd="0" presId="urn:microsoft.com/office/officeart/2018/2/layout/IconVerticalSolidList"/>
    <dgm:cxn modelId="{B872104E-E604-4342-A644-AE61EBA01C66}" type="presParOf" srcId="{D27658AA-6AD4-43E6-A7AF-51243604DDFF}" destId="{D31E8CB1-0DFD-4DBC-9795-E749C3F71BA5}" srcOrd="3" destOrd="0" presId="urn:microsoft.com/office/officeart/2018/2/layout/IconVerticalSolidList"/>
    <dgm:cxn modelId="{8CADBE85-D998-4D37-8B8E-7393F1521DC7}" type="presParOf" srcId="{BDBA925C-253C-406E-B10E-ACBB68DCD262}" destId="{9D8F1BFE-78BB-4584-97C5-53D1FDA8681A}" srcOrd="1" destOrd="0" presId="urn:microsoft.com/office/officeart/2018/2/layout/IconVerticalSolidList"/>
    <dgm:cxn modelId="{79F92781-E432-4801-ABFD-B273FA8816A9}" type="presParOf" srcId="{BDBA925C-253C-406E-B10E-ACBB68DCD262}" destId="{E47594AC-FD66-44FA-BE59-8D851D88A2EF}" srcOrd="2" destOrd="0" presId="urn:microsoft.com/office/officeart/2018/2/layout/IconVerticalSolidList"/>
    <dgm:cxn modelId="{0D9AFE58-2FB5-4E6F-A3E6-817D15E5522F}" type="presParOf" srcId="{E47594AC-FD66-44FA-BE59-8D851D88A2EF}" destId="{509E9859-A30C-4F34-8544-6A22251B59B2}" srcOrd="0" destOrd="0" presId="urn:microsoft.com/office/officeart/2018/2/layout/IconVerticalSolidList"/>
    <dgm:cxn modelId="{5AA5949D-0CE1-453D-BBE8-2F0304235650}" type="presParOf" srcId="{E47594AC-FD66-44FA-BE59-8D851D88A2EF}" destId="{E8159D97-724D-4C6E-9D50-65BBC79A4E4C}" srcOrd="1" destOrd="0" presId="urn:microsoft.com/office/officeart/2018/2/layout/IconVerticalSolidList"/>
    <dgm:cxn modelId="{EE07B5D5-205F-4D2B-8648-A60EB3DD35B1}" type="presParOf" srcId="{E47594AC-FD66-44FA-BE59-8D851D88A2EF}" destId="{EC5270B2-159D-4D4C-8E6D-DAD57DB8D42D}" srcOrd="2" destOrd="0" presId="urn:microsoft.com/office/officeart/2018/2/layout/IconVerticalSolidList"/>
    <dgm:cxn modelId="{5E479E7A-086E-47B1-B81C-5A1DC8765A69}" type="presParOf" srcId="{E47594AC-FD66-44FA-BE59-8D851D88A2EF}" destId="{BA3E3121-44B0-4193-9BDC-455B4D268295}" srcOrd="3" destOrd="0" presId="urn:microsoft.com/office/officeart/2018/2/layout/IconVerticalSolidList"/>
    <dgm:cxn modelId="{6170C893-D823-412D-8998-4006CAA59104}" type="presParOf" srcId="{BDBA925C-253C-406E-B10E-ACBB68DCD262}" destId="{E088E61C-2DF6-41D7-85D7-523A04B67C56}" srcOrd="3" destOrd="0" presId="urn:microsoft.com/office/officeart/2018/2/layout/IconVerticalSolidList"/>
    <dgm:cxn modelId="{B333CF7C-F77A-4A3E-B6DE-8746F757EFDD}" type="presParOf" srcId="{BDBA925C-253C-406E-B10E-ACBB68DCD262}" destId="{DB8AA342-1D07-4E45-B832-25BB8B4B1995}" srcOrd="4" destOrd="0" presId="urn:microsoft.com/office/officeart/2018/2/layout/IconVerticalSolidList"/>
    <dgm:cxn modelId="{5425AC2A-CE63-4F5F-A593-B52665E6250A}" type="presParOf" srcId="{DB8AA342-1D07-4E45-B832-25BB8B4B1995}" destId="{3243A519-ACF2-474E-8307-FD886868B8E5}" srcOrd="0" destOrd="0" presId="urn:microsoft.com/office/officeart/2018/2/layout/IconVerticalSolidList"/>
    <dgm:cxn modelId="{DA178A12-AB07-4FF5-B124-B2AACF9E5C8F}" type="presParOf" srcId="{DB8AA342-1D07-4E45-B832-25BB8B4B1995}" destId="{CAE5C9F1-135D-4741-BEBA-076EFA967B3C}" srcOrd="1" destOrd="0" presId="urn:microsoft.com/office/officeart/2018/2/layout/IconVerticalSolidList"/>
    <dgm:cxn modelId="{3C9DC903-27AC-4472-B8B9-CAA2E9164D15}" type="presParOf" srcId="{DB8AA342-1D07-4E45-B832-25BB8B4B1995}" destId="{05F39899-9DD5-4E60-80B2-79AA03B2C7B4}" srcOrd="2" destOrd="0" presId="urn:microsoft.com/office/officeart/2018/2/layout/IconVerticalSolidList"/>
    <dgm:cxn modelId="{68BAE27E-2693-4FED-A323-DB3D0B2B926A}" type="presParOf" srcId="{DB8AA342-1D07-4E45-B832-25BB8B4B1995}" destId="{0F7CFF36-8FE6-43D2-865B-9EE17FD0296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6B0757-25B3-41F8-9BDD-19DB0B8DB831}">
      <dsp:nvSpPr>
        <dsp:cNvPr id="0" name=""/>
        <dsp:cNvSpPr/>
      </dsp:nvSpPr>
      <dsp:spPr>
        <a:xfrm>
          <a:off x="0" y="576"/>
          <a:ext cx="5744684" cy="135003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1A07D6-6B89-449B-BEA5-980257BA291E}">
      <dsp:nvSpPr>
        <dsp:cNvPr id="0" name=""/>
        <dsp:cNvSpPr/>
      </dsp:nvSpPr>
      <dsp:spPr>
        <a:xfrm>
          <a:off x="408385" y="304334"/>
          <a:ext cx="742519" cy="7425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1E8CB1-0DFD-4DBC-9795-E749C3F71BA5}">
      <dsp:nvSpPr>
        <dsp:cNvPr id="0" name=""/>
        <dsp:cNvSpPr/>
      </dsp:nvSpPr>
      <dsp:spPr>
        <a:xfrm>
          <a:off x="1559290" y="576"/>
          <a:ext cx="4185394" cy="1350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879" tIns="142879" rIns="142879" bIns="14287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kern="1200"/>
            <a:t>ENSAYO</a:t>
          </a:r>
          <a:endParaRPr lang="en-US" sz="2500" kern="1200"/>
        </a:p>
      </dsp:txBody>
      <dsp:txXfrm>
        <a:off x="1559290" y="576"/>
        <a:ext cx="4185394" cy="1350034"/>
      </dsp:txXfrm>
    </dsp:sp>
    <dsp:sp modelId="{509E9859-A30C-4F34-8544-6A22251B59B2}">
      <dsp:nvSpPr>
        <dsp:cNvPr id="0" name=""/>
        <dsp:cNvSpPr/>
      </dsp:nvSpPr>
      <dsp:spPr>
        <a:xfrm>
          <a:off x="0" y="1688120"/>
          <a:ext cx="5744684" cy="135003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159D97-724D-4C6E-9D50-65BBC79A4E4C}">
      <dsp:nvSpPr>
        <dsp:cNvPr id="0" name=""/>
        <dsp:cNvSpPr/>
      </dsp:nvSpPr>
      <dsp:spPr>
        <a:xfrm>
          <a:off x="408385" y="1991878"/>
          <a:ext cx="742519" cy="7425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3E3121-44B0-4193-9BDC-455B4D268295}">
      <dsp:nvSpPr>
        <dsp:cNvPr id="0" name=""/>
        <dsp:cNvSpPr/>
      </dsp:nvSpPr>
      <dsp:spPr>
        <a:xfrm>
          <a:off x="1559290" y="1688120"/>
          <a:ext cx="4185394" cy="1350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879" tIns="142879" rIns="142879" bIns="14287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kern="1200"/>
            <a:t>EJERCICIO</a:t>
          </a:r>
          <a:endParaRPr lang="en-US" sz="2500" kern="1200"/>
        </a:p>
      </dsp:txBody>
      <dsp:txXfrm>
        <a:off x="1559290" y="1688120"/>
        <a:ext cx="4185394" cy="1350034"/>
      </dsp:txXfrm>
    </dsp:sp>
    <dsp:sp modelId="{3243A519-ACF2-474E-8307-FD886868B8E5}">
      <dsp:nvSpPr>
        <dsp:cNvPr id="0" name=""/>
        <dsp:cNvSpPr/>
      </dsp:nvSpPr>
      <dsp:spPr>
        <a:xfrm>
          <a:off x="0" y="3375664"/>
          <a:ext cx="5744684" cy="135003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E5C9F1-135D-4741-BEBA-076EFA967B3C}">
      <dsp:nvSpPr>
        <dsp:cNvPr id="0" name=""/>
        <dsp:cNvSpPr/>
      </dsp:nvSpPr>
      <dsp:spPr>
        <a:xfrm>
          <a:off x="408385" y="3679422"/>
          <a:ext cx="742519" cy="74251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7CFF36-8FE6-43D2-865B-9EE17FD02964}">
      <dsp:nvSpPr>
        <dsp:cNvPr id="0" name=""/>
        <dsp:cNvSpPr/>
      </dsp:nvSpPr>
      <dsp:spPr>
        <a:xfrm>
          <a:off x="1559290" y="3375664"/>
          <a:ext cx="4185394" cy="1350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879" tIns="142879" rIns="142879" bIns="14287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kern="1200"/>
            <a:t>EXPERIENCIA</a:t>
          </a:r>
          <a:endParaRPr lang="en-US" sz="2500" kern="1200"/>
        </a:p>
      </dsp:txBody>
      <dsp:txXfrm>
        <a:off x="1559290" y="3375664"/>
        <a:ext cx="4185394" cy="1350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E9D219-3B16-44F5-9C12-8D836C7B5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6FA78CC-2E9A-4CAF-9F81-808875322C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4DE746-6CD4-4736-97AD-43DF25252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286D-6B5D-4147-AAB2-956AF283EB0D}" type="datetimeFigureOut">
              <a:rPr lang="es-CL" smtClean="0"/>
              <a:t>09-05-2021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169D43-0E24-4A4A-BFBD-44BFC59DD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F3B1AC-54B1-4F57-936B-099A81E08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42A9-7BEF-4625-9A56-C40950E2437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04883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A07D6A-70A6-4FD2-9D8F-411A4FB56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B8E163B-7FFF-4FBE-BFCE-439DF6E932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92F4D2-34A0-4C8E-9BA7-EE9C8F9FF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286D-6B5D-4147-AAB2-956AF283EB0D}" type="datetimeFigureOut">
              <a:rPr lang="es-CL" smtClean="0"/>
              <a:t>09-05-2021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049A26-0B09-4F4E-8333-94EDA3E25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8F95ED-97A3-464F-A6FE-18BE9A9B4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42A9-7BEF-4625-9A56-C40950E2437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755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85C85ED-BA4A-4722-B7EA-C7B727646E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06518E7-7EEA-4FC5-B7CB-3DC4C9CAB3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19AD99-FA2A-4395-886E-F92791981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286D-6B5D-4147-AAB2-956AF283EB0D}" type="datetimeFigureOut">
              <a:rPr lang="es-CL" smtClean="0"/>
              <a:t>09-05-2021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0F46C0-9657-4EB4-B4ED-A0EB31B3B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821E25-7670-4C84-B86A-E16D292E8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42A9-7BEF-4625-9A56-C40950E2437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5704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4F1D3A-3213-4411-A58E-D826B8B6D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5ED035-1EED-4929-BF3C-6A98214F2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9CB326-6E01-482E-A877-34251D70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286D-6B5D-4147-AAB2-956AF283EB0D}" type="datetimeFigureOut">
              <a:rPr lang="es-CL" smtClean="0"/>
              <a:t>09-05-2021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F2A836-E96C-452F-8DBB-8F4934C5E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1D9B15-AF30-4917-B004-C976FE68A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42A9-7BEF-4625-9A56-C40950E2437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0048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667841-483F-46C6-AC68-8BF7DB1C7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1C8AF3-C518-46BD-8AB2-9D61AA617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9FEBC4-2B16-4F85-90C0-2F94942A2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286D-6B5D-4147-AAB2-956AF283EB0D}" type="datetimeFigureOut">
              <a:rPr lang="es-CL" smtClean="0"/>
              <a:t>09-05-2021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940528-C29E-4F43-A0A1-0093DAEFD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30D04E-DD28-43F0-BFE1-0DC638765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42A9-7BEF-4625-9A56-C40950E2437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16510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6452DF-57A0-4DED-A4C4-CD0EB12AC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1338F8-0BDF-4D81-AC5D-71B702F0E6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DB392E5-503C-4354-B7EA-2A3EC3CE1D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6AD9B6-0F12-4AF1-A5CB-391222E97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286D-6B5D-4147-AAB2-956AF283EB0D}" type="datetimeFigureOut">
              <a:rPr lang="es-CL" smtClean="0"/>
              <a:t>09-05-2021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D901983-D2B0-4FCA-AA3E-CAC7CE3F6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4C700E-B449-4700-90DD-6903262AE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42A9-7BEF-4625-9A56-C40950E2437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16401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CE6CD0-45BC-44EB-AFFA-B09F3C2FD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7125565-9707-4B5E-935F-8CB824E23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D871232-4849-4C24-BDC0-C81ABA165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D90C11-24DE-439B-B7AC-A191492DFC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EA1AFFB-5AE3-42B3-A069-A1F0A4129B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CDACD5A-7126-47C7-B526-1BD1861BB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286D-6B5D-4147-AAB2-956AF283EB0D}" type="datetimeFigureOut">
              <a:rPr lang="es-CL" smtClean="0"/>
              <a:t>09-05-2021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53D6A8D-B9D7-4185-8479-8140A3E38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E814FFF-8947-4194-BE01-A8A8076D1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42A9-7BEF-4625-9A56-C40950E2437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3233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B6E41D-CDA6-40F0-9746-C6A0C1E89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52FD25F-1A0C-4168-846E-8CB0672F4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286D-6B5D-4147-AAB2-956AF283EB0D}" type="datetimeFigureOut">
              <a:rPr lang="es-CL" smtClean="0"/>
              <a:t>09-05-2021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D9A388F-20C3-4B4B-A691-920A8806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6AEEBAD-4CB8-4650-A958-A457FDD90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42A9-7BEF-4625-9A56-C40950E2437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14478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25ADEBF-5BA5-4592-BF27-31320A8B6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286D-6B5D-4147-AAB2-956AF283EB0D}" type="datetimeFigureOut">
              <a:rPr lang="es-CL" smtClean="0"/>
              <a:t>09-05-2021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925F5DA-5ABF-41E7-9D25-9762815B7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28E3A0A-7D86-4198-9C13-E1A40382F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42A9-7BEF-4625-9A56-C40950E2437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17121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7AFFC9-16C3-4D0A-AD6D-B1A22B433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88F304-8583-4432-A7B9-A408711B7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FAD8B28-CCF0-4728-816E-1F22B7BF0C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601803C-2CF2-427F-A36F-DD7FE6111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286D-6B5D-4147-AAB2-956AF283EB0D}" type="datetimeFigureOut">
              <a:rPr lang="es-CL" smtClean="0"/>
              <a:t>09-05-2021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175ABD-8CA6-4D89-A487-A66B87A85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21EFEF-B0F7-4C6A-B637-37715BBB7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42A9-7BEF-4625-9A56-C40950E2437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4404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A6BAA-24C0-4C02-A919-D9107CD45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1826746-6EE8-4360-B760-72298F7E3B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8CBA85A-902E-4FB9-B3EB-73BAAC9048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9C1CFC-9EC3-49BD-AFFC-9C55DBF25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286D-6B5D-4147-AAB2-956AF283EB0D}" type="datetimeFigureOut">
              <a:rPr lang="es-CL" smtClean="0"/>
              <a:t>09-05-2021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34727CB-9F81-4ECF-AFF5-FE5164C78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26B344-FC54-4C0A-B4FF-E87E9BB96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42A9-7BEF-4625-9A56-C40950E2437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10485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4253FCF-8899-4674-8823-02F2AE578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CF3ED9-596C-4ABE-8A84-9D493D55F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E48A93-3E33-4E75-B7DF-4D100EC614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4286D-6B5D-4147-AAB2-956AF283EB0D}" type="datetimeFigureOut">
              <a:rPr lang="es-CL" smtClean="0"/>
              <a:t>09-05-2021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17861A-0956-4A89-A845-52B205431E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B62CDF-685C-49D5-AF7E-1B5E8C4CC5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A42A9-7BEF-4625-9A56-C40950E2437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392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157CA3F-A46C-466E-AD3E-B7EDBEAF98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581" r="9092" b="1327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4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EF435BC-7F85-4557-90E3-335B72A377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s-CL" sz="4800"/>
              <a:t>DEL EJERCICIO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B338650-74AA-43EC-87CA-55AF675A2A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s-CL" sz="2000"/>
              <a:t>MONTAIGNE</a:t>
            </a:r>
          </a:p>
          <a:p>
            <a:pPr algn="l"/>
            <a:r>
              <a:rPr lang="es-CL" sz="2000"/>
              <a:t>Ensayos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531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8D7F7FD-A922-4402-B52D-76BF13FB00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25" r="-1" b="5398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3" name="Freeform: Shape 8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6125A9E-B391-49E0-9EBA-D499D137A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>
            <a:normAutofit/>
          </a:bodyPr>
          <a:lstStyle/>
          <a:p>
            <a:r>
              <a:rPr lang="es-CL" sz="3600"/>
              <a:t>CONTEXTO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71AA65-7E6E-4221-97C3-2AD2AA6EC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4856921"/>
            <a:ext cx="9565028" cy="1249240"/>
          </a:xfrm>
        </p:spPr>
        <p:txBody>
          <a:bodyPr>
            <a:normAutofit/>
          </a:bodyPr>
          <a:lstStyle/>
          <a:p>
            <a:r>
              <a:rPr lang="es-CL" sz="1800"/>
              <a:t>RENACIMIENTO</a:t>
            </a:r>
          </a:p>
          <a:p>
            <a:r>
              <a:rPr lang="es-CL" sz="1800"/>
              <a:t>GUERRAS DE RELIGIÓN</a:t>
            </a:r>
          </a:p>
          <a:p>
            <a:r>
              <a:rPr lang="es-CL" sz="1800"/>
              <a:t>ENSAYO (CREADOR DEL…)</a:t>
            </a:r>
          </a:p>
          <a:p>
            <a:endParaRPr lang="es-CL" sz="1800"/>
          </a:p>
        </p:txBody>
      </p:sp>
    </p:spTree>
    <p:extLst>
      <p:ext uri="{BB962C8B-B14F-4D97-AF65-F5344CB8AC3E}">
        <p14:creationId xmlns:p14="http://schemas.microsoft.com/office/powerpoint/2010/main" val="6224283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262ABC6-0AF6-409A-8967-71702D244A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3712" b="519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4ABC8DB-D2D2-4375-8045-3D6A8CCA8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s-CL" sz="4000">
                <a:solidFill>
                  <a:srgbClr val="FFFFFF"/>
                </a:solidFill>
              </a:rPr>
              <a:t>ANÁLISIS</a:t>
            </a: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62BB86-9F39-4401-BE37-AAECF47D6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r>
              <a:rPr lang="es-CL" sz="2000">
                <a:solidFill>
                  <a:srgbClr val="FFFFFF"/>
                </a:solidFill>
              </a:rPr>
              <a:t>IDEA PRINCIPAL: AUTOCONOCIMIENTO</a:t>
            </a:r>
          </a:p>
          <a:p>
            <a:endParaRPr lang="es-CL" sz="2000">
              <a:solidFill>
                <a:srgbClr val="FFFFFF"/>
              </a:solidFill>
            </a:endParaRPr>
          </a:p>
          <a:p>
            <a:endParaRPr lang="es-CL" sz="2000">
              <a:solidFill>
                <a:srgbClr val="FFFFFF"/>
              </a:solidFill>
            </a:endParaRPr>
          </a:p>
          <a:p>
            <a:r>
              <a:rPr lang="es-CL" sz="2000">
                <a:solidFill>
                  <a:srgbClr val="FFFFFF"/>
                </a:solidFill>
              </a:rPr>
              <a:t>IDEAS SECUNDARIAS: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sz="2000">
                <a:solidFill>
                  <a:srgbClr val="FFFFFF"/>
                </a:solidFill>
              </a:rPr>
              <a:t> TEORÍA Y PRAXIS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sz="2000">
                <a:solidFill>
                  <a:srgbClr val="FFFFFF"/>
                </a:solidFill>
              </a:rPr>
              <a:t>MUERTE Y TEMOR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sz="2000">
                <a:solidFill>
                  <a:srgbClr val="FFFFFF"/>
                </a:solidFill>
              </a:rPr>
              <a:t>IMAGINACIÓN Y REALIDAD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sz="2000">
                <a:solidFill>
                  <a:srgbClr val="FFFFFF"/>
                </a:solidFill>
              </a:rPr>
              <a:t>VIDA Y CONCIENCIA</a:t>
            </a:r>
          </a:p>
        </p:txBody>
      </p:sp>
    </p:spTree>
    <p:extLst>
      <p:ext uri="{BB962C8B-B14F-4D97-AF65-F5344CB8AC3E}">
        <p14:creationId xmlns:p14="http://schemas.microsoft.com/office/powerpoint/2010/main" val="3084107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02442B-C37C-4318-9FAA-DBE9EF0FE7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150" b="1458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0A50FC6-28C8-43E5-8B4E-C443605D0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s-CL" sz="4000">
                <a:solidFill>
                  <a:srgbClr val="FFFFFF"/>
                </a:solidFill>
              </a:rPr>
              <a:t>PALABRAS CLAVE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A3B5E84E-7C52-4434-BC09-42A7BB6344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8758996"/>
              </p:ext>
            </p:extLst>
          </p:nvPr>
        </p:nvGraphicFramePr>
        <p:xfrm>
          <a:off x="5155379" y="1065862"/>
          <a:ext cx="5744685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161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B941EC8-0BEA-4EFD-94E3-EC7C9DE8EF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839" r="1393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FF8D165-FCCC-4107-AF8E-F8AB75D14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TEORÍA Y PRAXIS</a:t>
            </a:r>
          </a:p>
        </p:txBody>
      </p:sp>
      <p:cxnSp>
        <p:nvCxnSpPr>
          <p:cNvPr id="15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473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B5C7392-4AD1-4BD1-959A-F9C831E878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A587E57-9BB9-41C8-83F3-D2783D020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MUERTE Y TEMOR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964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6BA6B51D-DE75-4052-A62D-9770C6D39E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8" name="Rectangle 2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6971749-1A81-450F-AAC4-3A8C7BAA6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IMAGINACIÓN Y REALIDAD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83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D2BB8BF-E767-409C-A746-5A0CB071FD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556" r="655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65F7A10-BF00-4ECE-AE86-9230D2FE4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VIDA Y CONCIENCIA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295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2FB7CB5-B8A5-43FB-8581-5ACD05F5C1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7832" r="9945" b="-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7F6DBD0-1B7B-415C-9231-A35F9DF9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s-CL" sz="2500">
                <a:solidFill>
                  <a:srgbClr val="FFFFFF"/>
                </a:solidFill>
              </a:rPr>
              <a:t>AUTOCONOCIMIENTO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648142-5CD4-4D34-B8AF-4C697E47D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r>
              <a:rPr lang="es-CL" sz="2000">
                <a:solidFill>
                  <a:srgbClr val="FFFFFF"/>
                </a:solidFill>
              </a:rPr>
              <a:t>EJERCICIO</a:t>
            </a:r>
          </a:p>
          <a:p>
            <a:r>
              <a:rPr lang="es-CL" sz="2000">
                <a:solidFill>
                  <a:srgbClr val="FFFFFF"/>
                </a:solidFill>
              </a:rPr>
              <a:t>EXPERIENCIA</a:t>
            </a:r>
          </a:p>
          <a:p>
            <a:r>
              <a:rPr lang="es-CL" sz="2000">
                <a:solidFill>
                  <a:srgbClr val="FFFFFF"/>
                </a:solidFill>
              </a:rPr>
              <a:t>ENSAYO</a:t>
            </a:r>
          </a:p>
        </p:txBody>
      </p:sp>
    </p:spTree>
    <p:extLst>
      <p:ext uri="{BB962C8B-B14F-4D97-AF65-F5344CB8AC3E}">
        <p14:creationId xmlns:p14="http://schemas.microsoft.com/office/powerpoint/2010/main" val="14297603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56</Words>
  <Application>Microsoft Office PowerPoint</Application>
  <PresentationFormat>Panorámica</PresentationFormat>
  <Paragraphs>28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Tema de Office</vt:lpstr>
      <vt:lpstr>DEL EJERCICIO</vt:lpstr>
      <vt:lpstr>CONTEXTO</vt:lpstr>
      <vt:lpstr>ANÁLISIS</vt:lpstr>
      <vt:lpstr>PALABRAS CLAVE</vt:lpstr>
      <vt:lpstr>TEORÍA Y PRAXIS</vt:lpstr>
      <vt:lpstr>MUERTE Y TEMOR</vt:lpstr>
      <vt:lpstr>IMAGINACIÓN Y REALIDAD</vt:lpstr>
      <vt:lpstr>VIDA Y CONCIENCIA</vt:lpstr>
      <vt:lpstr>AUTOCONOCIMIENTO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 EJERCICIO</dc:title>
  <dc:creator>Manuel Ernesto Rodriguez Tudor</dc:creator>
  <cp:lastModifiedBy>Manuel Ernesto Rodriguez Tudor</cp:lastModifiedBy>
  <cp:revision>8</cp:revision>
  <dcterms:created xsi:type="dcterms:W3CDTF">2021-05-09T23:12:10Z</dcterms:created>
  <dcterms:modified xsi:type="dcterms:W3CDTF">2021-05-10T00:30:32Z</dcterms:modified>
</cp:coreProperties>
</file>