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92A2F1-C522-4894-8BF4-8F25CA9452E8}" v="6" dt="2021-05-30T19:51:31.5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72BE57-E8FD-45BA-B1A7-A8CF02160AC0}" type="doc">
      <dgm:prSet loTypeId="urn:microsoft.com/office/officeart/2005/8/layout/cycle3" loCatId="cycle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D19C3BE-27CF-4FDE-981C-DBA0E7011447}">
      <dgm:prSet/>
      <dgm:spPr/>
      <dgm:t>
        <a:bodyPr/>
        <a:lstStyle/>
        <a:p>
          <a:r>
            <a:rPr lang="es-CL" baseline="0"/>
            <a:t>Claridad</a:t>
          </a:r>
          <a:endParaRPr lang="en-US"/>
        </a:p>
      </dgm:t>
    </dgm:pt>
    <dgm:pt modelId="{E80F3F98-5E48-4CDC-A581-4D9F48F564DB}" type="parTrans" cxnId="{5E4CE0EF-DC61-46EB-B962-9FECD4708893}">
      <dgm:prSet/>
      <dgm:spPr/>
      <dgm:t>
        <a:bodyPr/>
        <a:lstStyle/>
        <a:p>
          <a:endParaRPr lang="en-US"/>
        </a:p>
      </dgm:t>
    </dgm:pt>
    <dgm:pt modelId="{B1A410B9-8394-4FC5-9A0F-A85681ABB08A}" type="sibTrans" cxnId="{5E4CE0EF-DC61-46EB-B962-9FECD4708893}">
      <dgm:prSet/>
      <dgm:spPr/>
      <dgm:t>
        <a:bodyPr/>
        <a:lstStyle/>
        <a:p>
          <a:endParaRPr lang="en-US"/>
        </a:p>
      </dgm:t>
    </dgm:pt>
    <dgm:pt modelId="{29FC7D75-95F5-4B64-A47B-76278B64DFC4}">
      <dgm:prSet/>
      <dgm:spPr/>
      <dgm:t>
        <a:bodyPr/>
        <a:lstStyle/>
        <a:p>
          <a:r>
            <a:rPr lang="es-CL" baseline="0"/>
            <a:t>Pertinencia</a:t>
          </a:r>
          <a:endParaRPr lang="en-US"/>
        </a:p>
      </dgm:t>
    </dgm:pt>
    <dgm:pt modelId="{16DBB202-635B-410E-A599-D4141F137EA5}" type="parTrans" cxnId="{AEEC7C2D-0211-4C28-B3E9-AB17D8D6B1AB}">
      <dgm:prSet/>
      <dgm:spPr/>
      <dgm:t>
        <a:bodyPr/>
        <a:lstStyle/>
        <a:p>
          <a:endParaRPr lang="en-US"/>
        </a:p>
      </dgm:t>
    </dgm:pt>
    <dgm:pt modelId="{2180FCEE-4700-49A0-B556-AF894B3A6B94}" type="sibTrans" cxnId="{AEEC7C2D-0211-4C28-B3E9-AB17D8D6B1AB}">
      <dgm:prSet/>
      <dgm:spPr/>
      <dgm:t>
        <a:bodyPr/>
        <a:lstStyle/>
        <a:p>
          <a:endParaRPr lang="en-US"/>
        </a:p>
      </dgm:t>
    </dgm:pt>
    <dgm:pt modelId="{875958B9-DBC0-4428-93DD-14B0489647C7}">
      <dgm:prSet/>
      <dgm:spPr/>
      <dgm:t>
        <a:bodyPr/>
        <a:lstStyle/>
        <a:p>
          <a:r>
            <a:rPr lang="es-CL" baseline="0"/>
            <a:t>Calidad</a:t>
          </a:r>
          <a:endParaRPr lang="en-US"/>
        </a:p>
      </dgm:t>
    </dgm:pt>
    <dgm:pt modelId="{87C34DA6-F08F-4922-9348-06DE21B544EA}" type="parTrans" cxnId="{8A4864E5-B373-4723-981D-5B5893190EA1}">
      <dgm:prSet/>
      <dgm:spPr/>
      <dgm:t>
        <a:bodyPr/>
        <a:lstStyle/>
        <a:p>
          <a:endParaRPr lang="en-US"/>
        </a:p>
      </dgm:t>
    </dgm:pt>
    <dgm:pt modelId="{BC6A56C3-0EC1-4F98-86AA-C5ED8CD52042}" type="sibTrans" cxnId="{8A4864E5-B373-4723-981D-5B5893190EA1}">
      <dgm:prSet/>
      <dgm:spPr/>
      <dgm:t>
        <a:bodyPr/>
        <a:lstStyle/>
        <a:p>
          <a:endParaRPr lang="en-US"/>
        </a:p>
      </dgm:t>
    </dgm:pt>
    <dgm:pt modelId="{FF5CAACE-02C4-42DD-A35E-2793F479F46C}">
      <dgm:prSet/>
      <dgm:spPr/>
      <dgm:t>
        <a:bodyPr/>
        <a:lstStyle/>
        <a:p>
          <a:r>
            <a:rPr lang="es-CL" baseline="0"/>
            <a:t>Toma de postura o interpretación</a:t>
          </a:r>
          <a:endParaRPr lang="en-US"/>
        </a:p>
      </dgm:t>
    </dgm:pt>
    <dgm:pt modelId="{1FF84301-8FB4-4E55-AC0D-3976E364CEA7}" type="parTrans" cxnId="{668489AA-201B-497E-B195-A02ECDDEC74B}">
      <dgm:prSet/>
      <dgm:spPr/>
      <dgm:t>
        <a:bodyPr/>
        <a:lstStyle/>
        <a:p>
          <a:endParaRPr lang="en-US"/>
        </a:p>
      </dgm:t>
    </dgm:pt>
    <dgm:pt modelId="{71CF90B1-0D21-4BE3-9296-4DA28AA1B876}" type="sibTrans" cxnId="{668489AA-201B-497E-B195-A02ECDDEC74B}">
      <dgm:prSet/>
      <dgm:spPr/>
      <dgm:t>
        <a:bodyPr/>
        <a:lstStyle/>
        <a:p>
          <a:endParaRPr lang="en-US"/>
        </a:p>
      </dgm:t>
    </dgm:pt>
    <dgm:pt modelId="{195E7D41-263F-42D2-8275-E5049AFEA03B}">
      <dgm:prSet/>
      <dgm:spPr/>
      <dgm:t>
        <a:bodyPr/>
        <a:lstStyle/>
        <a:p>
          <a:r>
            <a:rPr lang="es-CL" baseline="0"/>
            <a:t>Fundamentación</a:t>
          </a:r>
          <a:endParaRPr lang="en-US"/>
        </a:p>
      </dgm:t>
    </dgm:pt>
    <dgm:pt modelId="{9BDF4DF2-F3D0-4E6C-9B27-B4E2376E184B}" type="parTrans" cxnId="{4BBFC230-1C9F-4953-BCEC-60A2CA326520}">
      <dgm:prSet/>
      <dgm:spPr/>
      <dgm:t>
        <a:bodyPr/>
        <a:lstStyle/>
        <a:p>
          <a:endParaRPr lang="en-US"/>
        </a:p>
      </dgm:t>
    </dgm:pt>
    <dgm:pt modelId="{5A33D7E5-8D9F-4551-80E9-0DCA17F2A39D}" type="sibTrans" cxnId="{4BBFC230-1C9F-4953-BCEC-60A2CA326520}">
      <dgm:prSet/>
      <dgm:spPr/>
      <dgm:t>
        <a:bodyPr/>
        <a:lstStyle/>
        <a:p>
          <a:endParaRPr lang="en-US"/>
        </a:p>
      </dgm:t>
    </dgm:pt>
    <dgm:pt modelId="{D5FD6078-C02F-41CD-BBEB-5544480079FE}">
      <dgm:prSet/>
      <dgm:spPr/>
      <dgm:t>
        <a:bodyPr/>
        <a:lstStyle/>
        <a:p>
          <a:r>
            <a:rPr lang="es-CL" baseline="0"/>
            <a:t>Argumentación y Crítica</a:t>
          </a:r>
          <a:endParaRPr lang="en-US"/>
        </a:p>
      </dgm:t>
    </dgm:pt>
    <dgm:pt modelId="{CAA41DE2-B277-452F-A7EF-89C9912F95A1}" type="parTrans" cxnId="{8AB9201C-8806-4F6E-B564-C144617B57D2}">
      <dgm:prSet/>
      <dgm:spPr/>
      <dgm:t>
        <a:bodyPr/>
        <a:lstStyle/>
        <a:p>
          <a:endParaRPr lang="en-US"/>
        </a:p>
      </dgm:t>
    </dgm:pt>
    <dgm:pt modelId="{11F2B8E4-A32B-44C6-98BD-60C9BE2F9405}" type="sibTrans" cxnId="{8AB9201C-8806-4F6E-B564-C144617B57D2}">
      <dgm:prSet/>
      <dgm:spPr/>
      <dgm:t>
        <a:bodyPr/>
        <a:lstStyle/>
        <a:p>
          <a:endParaRPr lang="en-US"/>
        </a:p>
      </dgm:t>
    </dgm:pt>
    <dgm:pt modelId="{7714B388-A7E8-4A12-8A3E-AD8B94C9A676}">
      <dgm:prSet/>
      <dgm:spPr/>
      <dgm:t>
        <a:bodyPr/>
        <a:lstStyle/>
        <a:p>
          <a:r>
            <a:rPr lang="es-CL" baseline="0"/>
            <a:t>Aspectos Formales</a:t>
          </a:r>
          <a:endParaRPr lang="en-US"/>
        </a:p>
      </dgm:t>
    </dgm:pt>
    <dgm:pt modelId="{D9854789-884C-4FE9-AF4A-D191E0D6AF05}" type="parTrans" cxnId="{AC1736C3-EFC8-47F3-A2CC-D4050E7770F4}">
      <dgm:prSet/>
      <dgm:spPr/>
      <dgm:t>
        <a:bodyPr/>
        <a:lstStyle/>
        <a:p>
          <a:endParaRPr lang="en-US"/>
        </a:p>
      </dgm:t>
    </dgm:pt>
    <dgm:pt modelId="{57C043C8-9884-4DCF-87BE-E79F8CB4A4A4}" type="sibTrans" cxnId="{AC1736C3-EFC8-47F3-A2CC-D4050E7770F4}">
      <dgm:prSet/>
      <dgm:spPr/>
      <dgm:t>
        <a:bodyPr/>
        <a:lstStyle/>
        <a:p>
          <a:endParaRPr lang="en-US"/>
        </a:p>
      </dgm:t>
    </dgm:pt>
    <dgm:pt modelId="{EF21485E-244F-4C1F-8942-3FBF2700A526}" type="pres">
      <dgm:prSet presAssocID="{2A72BE57-E8FD-45BA-B1A7-A8CF02160AC0}" presName="Name0" presStyleCnt="0">
        <dgm:presLayoutVars>
          <dgm:dir/>
          <dgm:resizeHandles val="exact"/>
        </dgm:presLayoutVars>
      </dgm:prSet>
      <dgm:spPr/>
    </dgm:pt>
    <dgm:pt modelId="{2C85F495-6863-4BE2-80D0-F7D52BCF811E}" type="pres">
      <dgm:prSet presAssocID="{2A72BE57-E8FD-45BA-B1A7-A8CF02160AC0}" presName="cycle" presStyleCnt="0"/>
      <dgm:spPr/>
    </dgm:pt>
    <dgm:pt modelId="{975C3F69-C267-4A64-8126-38DEDA1F2D79}" type="pres">
      <dgm:prSet presAssocID="{2D19C3BE-27CF-4FDE-981C-DBA0E7011447}" presName="nodeFirstNode" presStyleLbl="node1" presStyleIdx="0" presStyleCnt="7">
        <dgm:presLayoutVars>
          <dgm:bulletEnabled val="1"/>
        </dgm:presLayoutVars>
      </dgm:prSet>
      <dgm:spPr/>
    </dgm:pt>
    <dgm:pt modelId="{11C814C2-B403-4490-965D-0D8A30AF9C06}" type="pres">
      <dgm:prSet presAssocID="{B1A410B9-8394-4FC5-9A0F-A85681ABB08A}" presName="sibTransFirstNode" presStyleLbl="bgShp" presStyleIdx="0" presStyleCnt="1"/>
      <dgm:spPr/>
    </dgm:pt>
    <dgm:pt modelId="{AD92884C-C855-4CB5-9447-FD5AE47BF394}" type="pres">
      <dgm:prSet presAssocID="{29FC7D75-95F5-4B64-A47B-76278B64DFC4}" presName="nodeFollowingNodes" presStyleLbl="node1" presStyleIdx="1" presStyleCnt="7">
        <dgm:presLayoutVars>
          <dgm:bulletEnabled val="1"/>
        </dgm:presLayoutVars>
      </dgm:prSet>
      <dgm:spPr/>
    </dgm:pt>
    <dgm:pt modelId="{A7B7C5A3-7D49-4906-B2C7-186D1AE2B4B8}" type="pres">
      <dgm:prSet presAssocID="{875958B9-DBC0-4428-93DD-14B0489647C7}" presName="nodeFollowingNodes" presStyleLbl="node1" presStyleIdx="2" presStyleCnt="7">
        <dgm:presLayoutVars>
          <dgm:bulletEnabled val="1"/>
        </dgm:presLayoutVars>
      </dgm:prSet>
      <dgm:spPr/>
    </dgm:pt>
    <dgm:pt modelId="{F0197462-4A60-4358-AEFB-7AD8EFFC947F}" type="pres">
      <dgm:prSet presAssocID="{FF5CAACE-02C4-42DD-A35E-2793F479F46C}" presName="nodeFollowingNodes" presStyleLbl="node1" presStyleIdx="3" presStyleCnt="7">
        <dgm:presLayoutVars>
          <dgm:bulletEnabled val="1"/>
        </dgm:presLayoutVars>
      </dgm:prSet>
      <dgm:spPr/>
    </dgm:pt>
    <dgm:pt modelId="{EAF21261-7233-4A57-BD5F-969864BE9F03}" type="pres">
      <dgm:prSet presAssocID="{195E7D41-263F-42D2-8275-E5049AFEA03B}" presName="nodeFollowingNodes" presStyleLbl="node1" presStyleIdx="4" presStyleCnt="7">
        <dgm:presLayoutVars>
          <dgm:bulletEnabled val="1"/>
        </dgm:presLayoutVars>
      </dgm:prSet>
      <dgm:spPr/>
    </dgm:pt>
    <dgm:pt modelId="{ABD6B130-07D2-45AB-876A-7D41157A9CBB}" type="pres">
      <dgm:prSet presAssocID="{D5FD6078-C02F-41CD-BBEB-5544480079FE}" presName="nodeFollowingNodes" presStyleLbl="node1" presStyleIdx="5" presStyleCnt="7">
        <dgm:presLayoutVars>
          <dgm:bulletEnabled val="1"/>
        </dgm:presLayoutVars>
      </dgm:prSet>
      <dgm:spPr/>
    </dgm:pt>
    <dgm:pt modelId="{C79FABC1-DEFB-481E-A68A-06019F1476F3}" type="pres">
      <dgm:prSet presAssocID="{7714B388-A7E8-4A12-8A3E-AD8B94C9A676}" presName="nodeFollowingNodes" presStyleLbl="node1" presStyleIdx="6" presStyleCnt="7">
        <dgm:presLayoutVars>
          <dgm:bulletEnabled val="1"/>
        </dgm:presLayoutVars>
      </dgm:prSet>
      <dgm:spPr/>
    </dgm:pt>
  </dgm:ptLst>
  <dgm:cxnLst>
    <dgm:cxn modelId="{8AB9201C-8806-4F6E-B564-C144617B57D2}" srcId="{2A72BE57-E8FD-45BA-B1A7-A8CF02160AC0}" destId="{D5FD6078-C02F-41CD-BBEB-5544480079FE}" srcOrd="5" destOrd="0" parTransId="{CAA41DE2-B277-452F-A7EF-89C9912F95A1}" sibTransId="{11F2B8E4-A32B-44C6-98BD-60C9BE2F9405}"/>
    <dgm:cxn modelId="{AEEC7C2D-0211-4C28-B3E9-AB17D8D6B1AB}" srcId="{2A72BE57-E8FD-45BA-B1A7-A8CF02160AC0}" destId="{29FC7D75-95F5-4B64-A47B-76278B64DFC4}" srcOrd="1" destOrd="0" parTransId="{16DBB202-635B-410E-A599-D4141F137EA5}" sibTransId="{2180FCEE-4700-49A0-B556-AF894B3A6B94}"/>
    <dgm:cxn modelId="{4BBFC230-1C9F-4953-BCEC-60A2CA326520}" srcId="{2A72BE57-E8FD-45BA-B1A7-A8CF02160AC0}" destId="{195E7D41-263F-42D2-8275-E5049AFEA03B}" srcOrd="4" destOrd="0" parTransId="{9BDF4DF2-F3D0-4E6C-9B27-B4E2376E184B}" sibTransId="{5A33D7E5-8D9F-4551-80E9-0DCA17F2A39D}"/>
    <dgm:cxn modelId="{935CF773-F47A-473A-B536-71AC9F5F2126}" type="presOf" srcId="{875958B9-DBC0-4428-93DD-14B0489647C7}" destId="{A7B7C5A3-7D49-4906-B2C7-186D1AE2B4B8}" srcOrd="0" destOrd="0" presId="urn:microsoft.com/office/officeart/2005/8/layout/cycle3"/>
    <dgm:cxn modelId="{6749F88C-FC93-40AE-8778-715111BFDCFA}" type="presOf" srcId="{B1A410B9-8394-4FC5-9A0F-A85681ABB08A}" destId="{11C814C2-B403-4490-965D-0D8A30AF9C06}" srcOrd="0" destOrd="0" presId="urn:microsoft.com/office/officeart/2005/8/layout/cycle3"/>
    <dgm:cxn modelId="{8F406198-9965-459C-A2B9-2F055B645B42}" type="presOf" srcId="{195E7D41-263F-42D2-8275-E5049AFEA03B}" destId="{EAF21261-7233-4A57-BD5F-969864BE9F03}" srcOrd="0" destOrd="0" presId="urn:microsoft.com/office/officeart/2005/8/layout/cycle3"/>
    <dgm:cxn modelId="{326E4999-64B9-4436-A0AB-9EDFCAF91514}" type="presOf" srcId="{FF5CAACE-02C4-42DD-A35E-2793F479F46C}" destId="{F0197462-4A60-4358-AEFB-7AD8EFFC947F}" srcOrd="0" destOrd="0" presId="urn:microsoft.com/office/officeart/2005/8/layout/cycle3"/>
    <dgm:cxn modelId="{668489AA-201B-497E-B195-A02ECDDEC74B}" srcId="{2A72BE57-E8FD-45BA-B1A7-A8CF02160AC0}" destId="{FF5CAACE-02C4-42DD-A35E-2793F479F46C}" srcOrd="3" destOrd="0" parTransId="{1FF84301-8FB4-4E55-AC0D-3976E364CEA7}" sibTransId="{71CF90B1-0D21-4BE3-9296-4DA28AA1B876}"/>
    <dgm:cxn modelId="{CEA304B5-B8A2-4BE9-967A-A65133715E8C}" type="presOf" srcId="{D5FD6078-C02F-41CD-BBEB-5544480079FE}" destId="{ABD6B130-07D2-45AB-876A-7D41157A9CBB}" srcOrd="0" destOrd="0" presId="urn:microsoft.com/office/officeart/2005/8/layout/cycle3"/>
    <dgm:cxn modelId="{23E12BBB-A15A-44C4-9B2D-8BF683FC3950}" type="presOf" srcId="{2A72BE57-E8FD-45BA-B1A7-A8CF02160AC0}" destId="{EF21485E-244F-4C1F-8942-3FBF2700A526}" srcOrd="0" destOrd="0" presId="urn:microsoft.com/office/officeart/2005/8/layout/cycle3"/>
    <dgm:cxn modelId="{AC1736C3-EFC8-47F3-A2CC-D4050E7770F4}" srcId="{2A72BE57-E8FD-45BA-B1A7-A8CF02160AC0}" destId="{7714B388-A7E8-4A12-8A3E-AD8B94C9A676}" srcOrd="6" destOrd="0" parTransId="{D9854789-884C-4FE9-AF4A-D191E0D6AF05}" sibTransId="{57C043C8-9884-4DCF-87BE-E79F8CB4A4A4}"/>
    <dgm:cxn modelId="{CFDE99C3-0A38-4F9B-9420-A3365E813235}" type="presOf" srcId="{2D19C3BE-27CF-4FDE-981C-DBA0E7011447}" destId="{975C3F69-C267-4A64-8126-38DEDA1F2D79}" srcOrd="0" destOrd="0" presId="urn:microsoft.com/office/officeart/2005/8/layout/cycle3"/>
    <dgm:cxn modelId="{5D1897C8-980D-4FFF-900F-14BC587CB526}" type="presOf" srcId="{29FC7D75-95F5-4B64-A47B-76278B64DFC4}" destId="{AD92884C-C855-4CB5-9447-FD5AE47BF394}" srcOrd="0" destOrd="0" presId="urn:microsoft.com/office/officeart/2005/8/layout/cycle3"/>
    <dgm:cxn modelId="{8A4864E5-B373-4723-981D-5B5893190EA1}" srcId="{2A72BE57-E8FD-45BA-B1A7-A8CF02160AC0}" destId="{875958B9-DBC0-4428-93DD-14B0489647C7}" srcOrd="2" destOrd="0" parTransId="{87C34DA6-F08F-4922-9348-06DE21B544EA}" sibTransId="{BC6A56C3-0EC1-4F98-86AA-C5ED8CD52042}"/>
    <dgm:cxn modelId="{A39BB9E7-C637-4708-991F-2395EA90A1C3}" type="presOf" srcId="{7714B388-A7E8-4A12-8A3E-AD8B94C9A676}" destId="{C79FABC1-DEFB-481E-A68A-06019F1476F3}" srcOrd="0" destOrd="0" presId="urn:microsoft.com/office/officeart/2005/8/layout/cycle3"/>
    <dgm:cxn modelId="{5E4CE0EF-DC61-46EB-B962-9FECD4708893}" srcId="{2A72BE57-E8FD-45BA-B1A7-A8CF02160AC0}" destId="{2D19C3BE-27CF-4FDE-981C-DBA0E7011447}" srcOrd="0" destOrd="0" parTransId="{E80F3F98-5E48-4CDC-A581-4D9F48F564DB}" sibTransId="{B1A410B9-8394-4FC5-9A0F-A85681ABB08A}"/>
    <dgm:cxn modelId="{DEDC81B1-A134-4DE2-8800-3052BA72661D}" type="presParOf" srcId="{EF21485E-244F-4C1F-8942-3FBF2700A526}" destId="{2C85F495-6863-4BE2-80D0-F7D52BCF811E}" srcOrd="0" destOrd="0" presId="urn:microsoft.com/office/officeart/2005/8/layout/cycle3"/>
    <dgm:cxn modelId="{7CCF4A51-DF83-4685-9201-6D6FE3445F29}" type="presParOf" srcId="{2C85F495-6863-4BE2-80D0-F7D52BCF811E}" destId="{975C3F69-C267-4A64-8126-38DEDA1F2D79}" srcOrd="0" destOrd="0" presId="urn:microsoft.com/office/officeart/2005/8/layout/cycle3"/>
    <dgm:cxn modelId="{E23F1282-71BB-4CFB-BC85-B34270EB4948}" type="presParOf" srcId="{2C85F495-6863-4BE2-80D0-F7D52BCF811E}" destId="{11C814C2-B403-4490-965D-0D8A30AF9C06}" srcOrd="1" destOrd="0" presId="urn:microsoft.com/office/officeart/2005/8/layout/cycle3"/>
    <dgm:cxn modelId="{B72F1A36-6F10-492B-9721-02972D7B7B84}" type="presParOf" srcId="{2C85F495-6863-4BE2-80D0-F7D52BCF811E}" destId="{AD92884C-C855-4CB5-9447-FD5AE47BF394}" srcOrd="2" destOrd="0" presId="urn:microsoft.com/office/officeart/2005/8/layout/cycle3"/>
    <dgm:cxn modelId="{A5E0402D-D0CD-41CF-A2B6-9E1F8D2FB882}" type="presParOf" srcId="{2C85F495-6863-4BE2-80D0-F7D52BCF811E}" destId="{A7B7C5A3-7D49-4906-B2C7-186D1AE2B4B8}" srcOrd="3" destOrd="0" presId="urn:microsoft.com/office/officeart/2005/8/layout/cycle3"/>
    <dgm:cxn modelId="{EA1F0F8D-AC1B-4530-8BD0-56E01D6F9C21}" type="presParOf" srcId="{2C85F495-6863-4BE2-80D0-F7D52BCF811E}" destId="{F0197462-4A60-4358-AEFB-7AD8EFFC947F}" srcOrd="4" destOrd="0" presId="urn:microsoft.com/office/officeart/2005/8/layout/cycle3"/>
    <dgm:cxn modelId="{B554D37D-0FFB-48C2-A4D5-D3DFD8580D9F}" type="presParOf" srcId="{2C85F495-6863-4BE2-80D0-F7D52BCF811E}" destId="{EAF21261-7233-4A57-BD5F-969864BE9F03}" srcOrd="5" destOrd="0" presId="urn:microsoft.com/office/officeart/2005/8/layout/cycle3"/>
    <dgm:cxn modelId="{046864E4-2EF1-42CD-9175-C8CC7390F642}" type="presParOf" srcId="{2C85F495-6863-4BE2-80D0-F7D52BCF811E}" destId="{ABD6B130-07D2-45AB-876A-7D41157A9CBB}" srcOrd="6" destOrd="0" presId="urn:microsoft.com/office/officeart/2005/8/layout/cycle3"/>
    <dgm:cxn modelId="{EEB61764-7E1C-44E0-9B76-462B01BCEAD3}" type="presParOf" srcId="{2C85F495-6863-4BE2-80D0-F7D52BCF811E}" destId="{C79FABC1-DEFB-481E-A68A-06019F1476F3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C814C2-B403-4490-965D-0D8A30AF9C06}">
      <dsp:nvSpPr>
        <dsp:cNvPr id="0" name=""/>
        <dsp:cNvSpPr/>
      </dsp:nvSpPr>
      <dsp:spPr>
        <a:xfrm>
          <a:off x="362853" y="231450"/>
          <a:ext cx="5201868" cy="5201868"/>
        </a:xfrm>
        <a:prstGeom prst="circularArrow">
          <a:avLst>
            <a:gd name="adj1" fmla="val 5544"/>
            <a:gd name="adj2" fmla="val 330680"/>
            <a:gd name="adj3" fmla="val 14532233"/>
            <a:gd name="adj4" fmla="val 16940826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5C3F69-C267-4A64-8126-38DEDA1F2D79}">
      <dsp:nvSpPr>
        <dsp:cNvPr id="0" name=""/>
        <dsp:cNvSpPr/>
      </dsp:nvSpPr>
      <dsp:spPr>
        <a:xfrm>
          <a:off x="2163506" y="268485"/>
          <a:ext cx="1600561" cy="8002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500" kern="1200" baseline="0"/>
            <a:t>Claridad</a:t>
          </a:r>
          <a:endParaRPr lang="en-US" sz="1500" kern="1200"/>
        </a:p>
      </dsp:txBody>
      <dsp:txXfrm>
        <a:off x="2202572" y="307551"/>
        <a:ext cx="1522429" cy="722148"/>
      </dsp:txXfrm>
    </dsp:sp>
    <dsp:sp modelId="{AD92884C-C855-4CB5-9447-FD5AE47BF394}">
      <dsp:nvSpPr>
        <dsp:cNvPr id="0" name=""/>
        <dsp:cNvSpPr/>
      </dsp:nvSpPr>
      <dsp:spPr>
        <a:xfrm>
          <a:off x="3897828" y="1103690"/>
          <a:ext cx="1600561" cy="800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500" kern="1200" baseline="0"/>
            <a:t>Pertinencia</a:t>
          </a:r>
          <a:endParaRPr lang="en-US" sz="1500" kern="1200"/>
        </a:p>
      </dsp:txBody>
      <dsp:txXfrm>
        <a:off x="3936894" y="1142756"/>
        <a:ext cx="1522429" cy="722148"/>
      </dsp:txXfrm>
    </dsp:sp>
    <dsp:sp modelId="{A7B7C5A3-7D49-4906-B2C7-186D1AE2B4B8}">
      <dsp:nvSpPr>
        <dsp:cNvPr id="0" name=""/>
        <dsp:cNvSpPr/>
      </dsp:nvSpPr>
      <dsp:spPr>
        <a:xfrm>
          <a:off x="4326170" y="2980379"/>
          <a:ext cx="1600561" cy="8002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500" kern="1200" baseline="0"/>
            <a:t>Calidad</a:t>
          </a:r>
          <a:endParaRPr lang="en-US" sz="1500" kern="1200"/>
        </a:p>
      </dsp:txBody>
      <dsp:txXfrm>
        <a:off x="4365236" y="3019445"/>
        <a:ext cx="1522429" cy="722148"/>
      </dsp:txXfrm>
    </dsp:sp>
    <dsp:sp modelId="{F0197462-4A60-4358-AEFB-7AD8EFFC947F}">
      <dsp:nvSpPr>
        <dsp:cNvPr id="0" name=""/>
        <dsp:cNvSpPr/>
      </dsp:nvSpPr>
      <dsp:spPr>
        <a:xfrm>
          <a:off x="3125982" y="4485367"/>
          <a:ext cx="1600561" cy="8002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500" kern="1200" baseline="0"/>
            <a:t>Toma de postura o interpretación</a:t>
          </a:r>
          <a:endParaRPr lang="en-US" sz="1500" kern="1200"/>
        </a:p>
      </dsp:txBody>
      <dsp:txXfrm>
        <a:off x="3165048" y="4524433"/>
        <a:ext cx="1522429" cy="722148"/>
      </dsp:txXfrm>
    </dsp:sp>
    <dsp:sp modelId="{EAF21261-7233-4A57-BD5F-969864BE9F03}">
      <dsp:nvSpPr>
        <dsp:cNvPr id="0" name=""/>
        <dsp:cNvSpPr/>
      </dsp:nvSpPr>
      <dsp:spPr>
        <a:xfrm>
          <a:off x="1201031" y="4485367"/>
          <a:ext cx="1600561" cy="80028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500" kern="1200" baseline="0"/>
            <a:t>Fundamentación</a:t>
          </a:r>
          <a:endParaRPr lang="en-US" sz="1500" kern="1200"/>
        </a:p>
      </dsp:txBody>
      <dsp:txXfrm>
        <a:off x="1240097" y="4524433"/>
        <a:ext cx="1522429" cy="722148"/>
      </dsp:txXfrm>
    </dsp:sp>
    <dsp:sp modelId="{ABD6B130-07D2-45AB-876A-7D41157A9CBB}">
      <dsp:nvSpPr>
        <dsp:cNvPr id="0" name=""/>
        <dsp:cNvSpPr/>
      </dsp:nvSpPr>
      <dsp:spPr>
        <a:xfrm>
          <a:off x="843" y="2980379"/>
          <a:ext cx="1600561" cy="8002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500" kern="1200" baseline="0"/>
            <a:t>Argumentación y Crítica</a:t>
          </a:r>
          <a:endParaRPr lang="en-US" sz="1500" kern="1200"/>
        </a:p>
      </dsp:txBody>
      <dsp:txXfrm>
        <a:off x="39909" y="3019445"/>
        <a:ext cx="1522429" cy="722148"/>
      </dsp:txXfrm>
    </dsp:sp>
    <dsp:sp modelId="{C79FABC1-DEFB-481E-A68A-06019F1476F3}">
      <dsp:nvSpPr>
        <dsp:cNvPr id="0" name=""/>
        <dsp:cNvSpPr/>
      </dsp:nvSpPr>
      <dsp:spPr>
        <a:xfrm>
          <a:off x="429185" y="1103690"/>
          <a:ext cx="1600561" cy="800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500" kern="1200" baseline="0"/>
            <a:t>Aspectos Formales</a:t>
          </a:r>
          <a:endParaRPr lang="en-US" sz="1500" kern="1200"/>
        </a:p>
      </dsp:txBody>
      <dsp:txXfrm>
        <a:off x="468251" y="1142756"/>
        <a:ext cx="1522429" cy="7221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A1C012-8297-4361-ACE8-A2509FB18911}"/>
              </a:ext>
            </a:extLst>
          </p:cNvPr>
          <p:cNvSpPr/>
          <p:nvPr/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C2572-8518-46FF-8F60-FE2963DF4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0" y="640080"/>
            <a:ext cx="10268712" cy="3227832"/>
          </a:xfrm>
        </p:spPr>
        <p:txBody>
          <a:bodyPr anchor="b">
            <a:normAutofit/>
          </a:bodyPr>
          <a:lstStyle>
            <a:lvl1pPr algn="ctr">
              <a:defRPr sz="8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A0C76A-7715-48A4-8CF5-14BBF6196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20" y="4526280"/>
            <a:ext cx="10268712" cy="1508760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2D4EF84-F7DF-49C5-9285-301284ADB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6/6/2023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1266E04-79AF-49EF-86BC-DB29D304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0DF5B53-9A9A-46CE-A910-25ADA587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395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327B9-64C6-4AFE-8E67-F60CD17A8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2656D-F600-4D76-8A0F-BDBE78759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A13412-4939-4879-B91F-BB5B029B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6/6/2023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237DB9-DE7D-4687-82D7-612600F06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19356-0444-4C23-82D3-E2FDE28D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524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EB51B7C-D548-4AB7-90A4-C196105E6D56}"/>
              </a:ext>
            </a:extLst>
          </p:cNvPr>
          <p:cNvSpPr/>
          <p:nvPr/>
        </p:nvSpPr>
        <p:spPr>
          <a:xfrm>
            <a:off x="7108274" y="0"/>
            <a:ext cx="508372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DC521B-8B54-4843-9FF4-B2C30FA00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51740" y="643467"/>
            <a:ext cx="3477092" cy="5533495"/>
          </a:xfrm>
        </p:spPr>
        <p:txBody>
          <a:bodyPr vert="eaVert" tIns="9144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E3F10-9E27-41E6-A965-4243E37BE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60120" y="643467"/>
            <a:ext cx="5504687" cy="5533496"/>
          </a:xfrm>
        </p:spPr>
        <p:txBody>
          <a:bodyPr vert="eaVert" tIns="91440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41D62D-51A0-4AD7-8027-BF548FB6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7898" y="6356350"/>
            <a:ext cx="25227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6/6/2023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857492-A701-44A1-B1D5-7B2C8CD0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D2E8AE-F1AA-4D19-A434-102501D3B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63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0910-921F-4143-AB01-0F0AFC29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182FC-5A0B-4C24-A6ED-990ED5BA9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6172F4-3DB0-4AE3-8926-081B7803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6/6/2023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5F1358-C731-465B-BCB1-2CCBFD6EC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59536-57D3-4C8A-A207-568465A3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658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1E0804-8E9E-4C6E-B18D-44FE715B239E}"/>
              </a:ext>
            </a:extLst>
          </p:cNvPr>
          <p:cNvSpPr/>
          <p:nvPr/>
        </p:nvSpPr>
        <p:spPr>
          <a:xfrm>
            <a:off x="0" y="0"/>
            <a:ext cx="12192000" cy="4224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78AA1-17A5-44BF-8791-EACDA31F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768096"/>
            <a:ext cx="10268712" cy="3136392"/>
          </a:xfrm>
        </p:spPr>
        <p:txBody>
          <a:bodyPr anchor="b">
            <a:normAutofit/>
          </a:bodyPr>
          <a:lstStyle>
            <a:lvl1pPr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203A5-DA79-4778-AB85-150365748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4544568"/>
            <a:ext cx="10268712" cy="1545336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E3B1B5E-0912-44AE-BAED-70B980E5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6/6/2023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46C82F1-A7B2-4F03-A26B-59D79BF5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1DC1ABC-47A9-477B-A29D-F6690EE6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812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5F398-F05F-4793-9FA5-5B817EB9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7F1CD-2CD4-4BBB-AB36-73A20B1A8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0120" y="2587752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7BBE02-B884-4CCC-9CBD-13B792BB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2992" y="2583371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7FBE509-AA68-4D63-A589-AD5DE7FFF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6/6/2023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C1A4D52-57E4-4F45-BC2C-9FD73E9CE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6AD5E1-358D-4236-85AE-74713259E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598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7D32C-166A-4FBE-B24D-C25769095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1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EC567-F249-462A-B71A-9C40D50E2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120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B7D2C6-69D1-4DE4-BF68-5FB0623DB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9944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67CC7-ED09-4F8D-A39A-C5969D33B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9944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F92A44F-DE98-4FB5-B474-5DCCDD26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6/6/2023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79DA-A9E4-4E93-93F1-81907A90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04DFE57-AA80-4ED8-AD77-35CC56F3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‹Nº›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B62259C-ADDF-4293-AD3B-AB2E04A7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5793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7BA0-DC57-452F-85B7-C979AA690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C53797-8D72-4774-AC93-EB9FDD65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6/6/2023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E945AB7-1A32-4516-ABF9-B40958AE2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2923C3-1D67-4089-A6B1-9A10315E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649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A8DC1-14F6-453B-A724-D6493F06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6/6/2023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63FF0-1A91-4698-B12A-112D05373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66D53-44B3-4F04-93FD-9756A601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25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3A0FE-F7E3-433E-9A29-D778690D2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591850"/>
            <a:ext cx="6045644" cy="3593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4B15D-55F5-4208-AF40-41CAFEB56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120" y="2591850"/>
            <a:ext cx="3811905" cy="3277137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8A46CE7-2F0F-4C85-B633-B9FCB8347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6/6/2023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0900919-3A73-4918-9D97-8DBE7ABB7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8BC1001-E44E-4A9A-9E60-2E319A844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‹Nº›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125AC31-022C-40AA-B65C-C9AC48395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4800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97A575-703F-410E-9A84-F9B578FEAE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267712"/>
            <a:ext cx="6571469" cy="459028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8B509-934D-400A-A922-45B61AC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5971" y="2587752"/>
            <a:ext cx="3992856" cy="3593592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9813C51-6954-4F3A-A043-D1BCC8B50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6/6/2023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0AC32FB-49A3-40E4-9D24-17759704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93F5E6-DAE6-447B-8038-5F4C9A79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‹Nº›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FF97FB-514D-4FE8-A9A4-E9A111A56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825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153959-30FA-4987-A094-7243641F474B}"/>
              </a:ext>
            </a:extLst>
          </p:cNvPr>
          <p:cNvSpPr/>
          <p:nvPr/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216229-A6DB-436A-B327-667E80F0A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B351D-270D-480D-8AF5-6A213ED2B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B0E73-3310-4A8F-BB4A-7A6A99121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 spc="50" baseline="0">
                <a:solidFill>
                  <a:schemeClr val="tx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6/6/2023</a:t>
            </a:fld>
            <a:endParaRPr lang="en-US" spc="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1C4C0-515B-4404-A780-C31E7DFE5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50" baseline="0">
                <a:solidFill>
                  <a:schemeClr val="tx1"/>
                </a:solidFill>
              </a:defRPr>
            </a:lvl1pPr>
          </a:lstStyle>
          <a:p>
            <a:endParaRPr lang="en-US" spc="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C30C7-F013-428C-A6F7-A8CCCD14C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197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kern="1200" cap="all" spc="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1000"/>
        </a:lnSpc>
        <a:spcBef>
          <a:spcPts val="700"/>
        </a:spcBef>
        <a:spcAft>
          <a:spcPts val="700"/>
        </a:spcAft>
        <a:buFont typeface="Arial" panose="020B0604020202020204" pitchFamily="34" charset="0"/>
        <a:buNone/>
        <a:defRPr sz="26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23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9436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2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32E7007-874E-40C8-A5E8-74268B116B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5" b="928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8" name="Rectangle 44">
            <a:extLst>
              <a:ext uri="{FF2B5EF4-FFF2-40B4-BE49-F238E27FC236}">
                <a16:creationId xmlns:a16="http://schemas.microsoft.com/office/drawing/2014/main" id="{5816E978-1809-4EE5-9DFC-90ECA301A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8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5DE9D7C-0EBD-455A-AB89-31DC2DDF6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0" y="3681454"/>
            <a:ext cx="10268712" cy="1550896"/>
          </a:xfrm>
        </p:spPr>
        <p:txBody>
          <a:bodyPr anchor="b">
            <a:normAutofit/>
          </a:bodyPr>
          <a:lstStyle/>
          <a:p>
            <a:r>
              <a:rPr lang="es-CL">
                <a:solidFill>
                  <a:srgbClr val="FFFFFF"/>
                </a:solidFill>
              </a:rPr>
              <a:t>ANÁLISIS CRÍTICO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BE29105-E08B-4561-A777-F9D82F521A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20" y="5406886"/>
            <a:ext cx="10268712" cy="628153"/>
          </a:xfrm>
        </p:spPr>
        <p:txBody>
          <a:bodyPr anchor="t">
            <a:normAutofit/>
          </a:bodyPr>
          <a:lstStyle/>
          <a:p>
            <a:pPr>
              <a:lnSpc>
                <a:spcPct val="91000"/>
              </a:lnSpc>
            </a:pPr>
            <a:r>
              <a:rPr lang="es-CL" sz="1200"/>
              <a:t>LECTURA Y ESCRITURA DE TEXTOS FILOSÓFICOS</a:t>
            </a:r>
          </a:p>
          <a:p>
            <a:pPr>
              <a:lnSpc>
                <a:spcPct val="91000"/>
              </a:lnSpc>
            </a:pPr>
            <a:r>
              <a:rPr lang="es-CL" sz="1200"/>
              <a:t>MANUEL RODRÍGUEZ T.</a:t>
            </a:r>
          </a:p>
        </p:txBody>
      </p:sp>
    </p:spTree>
    <p:extLst>
      <p:ext uri="{BB962C8B-B14F-4D97-AF65-F5344CB8AC3E}">
        <p14:creationId xmlns:p14="http://schemas.microsoft.com/office/powerpoint/2010/main" val="316883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58DA214-7FDA-4C9D-A7CF-9AD725E2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44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0499177-0FAD-4274-9E5D-84477F124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438" y="317499"/>
            <a:ext cx="4500737" cy="2095501"/>
          </a:xfrm>
        </p:spPr>
        <p:txBody>
          <a:bodyPr>
            <a:normAutofit/>
          </a:bodyPr>
          <a:lstStyle/>
          <a:p>
            <a:r>
              <a:rPr lang="es-CL">
                <a:solidFill>
                  <a:schemeClr val="tx1"/>
                </a:solidFill>
              </a:rPr>
              <a:t>escritura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0ACE39-C69F-461A-8772-B09CADE73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438" y="2587625"/>
            <a:ext cx="4500737" cy="3594100"/>
          </a:xfrm>
        </p:spPr>
        <p:txBody>
          <a:bodyPr anchor="t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CL" dirty="0"/>
              <a:t>Construcción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L" dirty="0"/>
              <a:t>Síntesis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L" dirty="0"/>
              <a:t>Aspectos formales</a:t>
            </a: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98DA124-63F0-4E5C-AC56-929C16D94D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20" r="22968"/>
          <a:stretch/>
        </p:blipFill>
        <p:spPr>
          <a:xfrm>
            <a:off x="6094474" y="10"/>
            <a:ext cx="609752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2171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484A030-622A-483F-B8A0-1C49D7082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err="1"/>
              <a:t>construcción</a:t>
            </a:r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7248369-464E-49D1-91FC-BC34A50A6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264989"/>
            <a:ext cx="12188952" cy="3952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7040EDE-BED9-4E79-A3B2-3AE6E82747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30" r="3061" b="-2"/>
          <a:stretch/>
        </p:blipFill>
        <p:spPr>
          <a:xfrm>
            <a:off x="-3048" y="2264988"/>
            <a:ext cx="4370832" cy="3952189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A3D79A-4CFF-4622-A589-01D87B89E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4426" y="2587625"/>
            <a:ext cx="6223961" cy="33178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Redacción</a:t>
            </a:r>
            <a:r>
              <a:rPr lang="en-US" dirty="0"/>
              <a:t> y </a:t>
            </a:r>
            <a:r>
              <a:rPr lang="en-US" dirty="0" err="1"/>
              <a:t>Ortografia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Explicación</a:t>
            </a:r>
            <a:r>
              <a:rPr lang="en-US" dirty="0"/>
              <a:t> de los </a:t>
            </a:r>
            <a:r>
              <a:rPr lang="en-US" dirty="0" err="1"/>
              <a:t>Argumentos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Fundamentación</a:t>
            </a:r>
            <a:r>
              <a:rPr lang="en-US" dirty="0"/>
              <a:t>: </a:t>
            </a:r>
            <a:r>
              <a:rPr lang="en-US" dirty="0" err="1"/>
              <a:t>Validez</a:t>
            </a:r>
            <a:r>
              <a:rPr lang="en-US" dirty="0"/>
              <a:t>/</a:t>
            </a:r>
            <a:r>
              <a:rPr lang="en-US" dirty="0" err="1"/>
              <a:t>Coherencia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Estilo</a:t>
            </a:r>
            <a:r>
              <a:rPr lang="en-US" dirty="0"/>
              <a:t> </a:t>
            </a:r>
            <a:r>
              <a:rPr lang="en-US" dirty="0" err="1"/>
              <a:t>Crítico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3938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9A1C012-8297-4361-ACE8-A2509FB18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9101804-BC02-428C-ADDC-5F2CEEFB6F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0" r="13031" b="1"/>
          <a:stretch/>
        </p:blipFill>
        <p:spPr>
          <a:xfrm>
            <a:off x="20" y="-152390"/>
            <a:ext cx="12191980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816E978-1809-4EE5-9DFC-90ECA301A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8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20AC268-84A0-44BC-A633-0A3892B83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4120176"/>
            <a:ext cx="10268712" cy="15508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800" dirty="0" err="1">
                <a:solidFill>
                  <a:srgbClr val="FFFFFF"/>
                </a:solidFill>
              </a:rPr>
              <a:t>síntesis</a:t>
            </a:r>
            <a:endParaRPr lang="en-US" sz="8800" dirty="0">
              <a:solidFill>
                <a:srgbClr val="FFFFFF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0410A4-7D37-496F-B0C5-A84F117BA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5636382"/>
            <a:ext cx="10268712" cy="6281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</a:rPr>
              <a:t>Pensar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en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el</a:t>
            </a:r>
            <a:r>
              <a:rPr lang="en-US" sz="3600" dirty="0">
                <a:solidFill>
                  <a:schemeClr val="bg1"/>
                </a:solidFill>
              </a:rPr>
              <a:t> lector</a:t>
            </a:r>
          </a:p>
        </p:txBody>
      </p:sp>
    </p:spTree>
    <p:extLst>
      <p:ext uri="{BB962C8B-B14F-4D97-AF65-F5344CB8AC3E}">
        <p14:creationId xmlns:p14="http://schemas.microsoft.com/office/powerpoint/2010/main" val="301521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5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9992730-77C3-4E7D-865E-9DEB6D8E3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</p:spPr>
        <p:txBody>
          <a:bodyPr>
            <a:normAutofit/>
          </a:bodyPr>
          <a:lstStyle/>
          <a:p>
            <a:r>
              <a:rPr lang="es-CL"/>
              <a:t>Aspectos Formales</a:t>
            </a:r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27248369-464E-49D1-91FC-BC34A50A6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264989"/>
            <a:ext cx="12188952" cy="3952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F27A75E-28F4-481D-A550-6A06CED027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29" r="16138" b="-1"/>
          <a:stretch/>
        </p:blipFill>
        <p:spPr>
          <a:xfrm>
            <a:off x="-3048" y="2264988"/>
            <a:ext cx="4834754" cy="3952189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E13FCB-2784-43DD-950D-4B360A3A3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4426" y="2587625"/>
            <a:ext cx="7014854" cy="3317875"/>
          </a:xfrm>
        </p:spPr>
        <p:txBody>
          <a:bodyPr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CL" dirty="0"/>
              <a:t>Citas y Referencias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L" dirty="0"/>
              <a:t>Introducción: sinopsis/esquema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L" dirty="0"/>
              <a:t>Conclusión: resumen, límites y propuestas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447890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3">
            <a:extLst>
              <a:ext uri="{FF2B5EF4-FFF2-40B4-BE49-F238E27FC236}">
                <a16:creationId xmlns:a16="http://schemas.microsoft.com/office/drawing/2014/main" id="{6BC377B7-18F1-42AD-A1DD-E1D6A5B27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47955B65-230C-4749-89DB-985DB4E37F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081" b="2059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938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09A1C012-8297-4361-ACE8-A2509FB18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699AB01-F3F7-434C-964E-51E0B75E5A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43" r="1" b="1"/>
          <a:stretch/>
        </p:blipFill>
        <p:spPr>
          <a:xfrm>
            <a:off x="3048" y="10"/>
            <a:ext cx="12188952" cy="685799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365A786E-9028-443F-8713-B9552D9A23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12777" y="0"/>
            <a:ext cx="7779221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295DB99-1A03-4CEA-996B-6AA0A7094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329" y="3280796"/>
            <a:ext cx="4950351" cy="24748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600" dirty="0">
                <a:solidFill>
                  <a:schemeClr val="tx1"/>
                </a:solidFill>
              </a:rPr>
              <a:t>INVESTIGACIÓN</a:t>
            </a:r>
          </a:p>
        </p:txBody>
      </p:sp>
    </p:spTree>
    <p:extLst>
      <p:ext uri="{BB962C8B-B14F-4D97-AF65-F5344CB8AC3E}">
        <p14:creationId xmlns:p14="http://schemas.microsoft.com/office/powerpoint/2010/main" val="3670029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09A1C012-8297-4361-ACE8-A2509FB18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816E978-1809-4EE5-9DFC-90ECA301A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8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560CAEF6-92F9-45D2-87D9-DAAEB28D4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" y="172744"/>
            <a:ext cx="5816600" cy="15508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800" dirty="0">
                <a:solidFill>
                  <a:schemeClr val="tx1"/>
                </a:solidFill>
              </a:rPr>
              <a:t>CRITERIOS</a:t>
            </a:r>
          </a:p>
        </p:txBody>
      </p:sp>
      <p:graphicFrame>
        <p:nvGraphicFramePr>
          <p:cNvPr id="17" name="Marcador de contenido 7">
            <a:extLst>
              <a:ext uri="{FF2B5EF4-FFF2-40B4-BE49-F238E27FC236}">
                <a16:creationId xmlns:a16="http://schemas.microsoft.com/office/drawing/2014/main" id="{3D10891B-73A5-4643-9D23-B187CE8591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8839852"/>
              </p:ext>
            </p:extLst>
          </p:nvPr>
        </p:nvGraphicFramePr>
        <p:xfrm>
          <a:off x="5300812" y="643466"/>
          <a:ext cx="5927575" cy="5554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5053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8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C755ABF-8030-4843-A6B9-0214D9ABDA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528" r="-1" b="18775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25" name="Rectangle 20">
            <a:extLst>
              <a:ext uri="{FF2B5EF4-FFF2-40B4-BE49-F238E27FC236}">
                <a16:creationId xmlns:a16="http://schemas.microsoft.com/office/drawing/2014/main" id="{B7B54865-0417-4422-B63B-3E74C04CD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1" y="664432"/>
            <a:ext cx="6096000" cy="206085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E31AAE8-929C-4F64-8920-3569FC62F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7023" y="990599"/>
            <a:ext cx="4857751" cy="1563989"/>
          </a:xfrm>
        </p:spPr>
        <p:txBody>
          <a:bodyPr>
            <a:normAutofit/>
          </a:bodyPr>
          <a:lstStyle/>
          <a:p>
            <a:r>
              <a:rPr lang="es-CL" dirty="0"/>
              <a:t>lectura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815D795-EBA0-4245-89F8-B45948168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1" y="2727295"/>
            <a:ext cx="6096000" cy="3456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160CAB-A455-4105-83C0-F222FBEF9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7024" y="3071909"/>
            <a:ext cx="4924426" cy="279549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es-CL" sz="2200"/>
              <a:t>CONTEXTO</a:t>
            </a:r>
          </a:p>
          <a:p>
            <a:pPr marL="457200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es-CL" sz="2200"/>
              <a:t>ANÁLISIS</a:t>
            </a:r>
          </a:p>
          <a:p>
            <a:pPr marL="457200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es-CL" sz="2200"/>
              <a:t>RELEVANCIA/PROBLEMA</a:t>
            </a:r>
          </a:p>
          <a:p>
            <a:pPr marL="457200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es-CL" sz="2200"/>
              <a:t>HIPÓTESIS</a:t>
            </a:r>
          </a:p>
          <a:p>
            <a:pPr marL="457200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es-CL" sz="2200"/>
              <a:t>BIBLIOGRAFÍA COMPLEMENTARIA</a:t>
            </a:r>
          </a:p>
        </p:txBody>
      </p:sp>
    </p:spTree>
    <p:extLst>
      <p:ext uri="{BB962C8B-B14F-4D97-AF65-F5344CB8AC3E}">
        <p14:creationId xmlns:p14="http://schemas.microsoft.com/office/powerpoint/2010/main" val="3805303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09A1C012-8297-4361-ACE8-A2509FB18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226012C-F2C7-41D7-9B23-4730BD13EF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795" b="5205"/>
          <a:stretch/>
        </p:blipFill>
        <p:spPr>
          <a:xfrm>
            <a:off x="15250" y="-152390"/>
            <a:ext cx="12191980" cy="685799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5816E978-1809-4EE5-9DFC-90ECA301A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8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6A95FBC-0E4A-4AE4-A695-50BA59546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4636494"/>
            <a:ext cx="11551920" cy="15508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 err="1">
                <a:solidFill>
                  <a:srgbClr val="FFFFFF"/>
                </a:solidFill>
              </a:rPr>
              <a:t>contextO</a:t>
            </a:r>
            <a:r>
              <a:rPr lang="en-US" sz="4800" dirty="0">
                <a:solidFill>
                  <a:srgbClr val="FFFFFF"/>
                </a:solidFill>
              </a:rPr>
              <a:t>: QUÉ (QUIÉN, DÓNDE, CUÁNDO)</a:t>
            </a:r>
          </a:p>
        </p:txBody>
      </p:sp>
    </p:spTree>
    <p:extLst>
      <p:ext uri="{BB962C8B-B14F-4D97-AF65-F5344CB8AC3E}">
        <p14:creationId xmlns:p14="http://schemas.microsoft.com/office/powerpoint/2010/main" val="384188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09A1C012-8297-4361-ACE8-A2509FB18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C11680A-1140-45AB-A5AA-B16F1265C4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65" b="71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5816E978-1809-4EE5-9DFC-90ECA301A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8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9BD6B4B-10D9-4CB7-9F4A-34947589C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681454"/>
            <a:ext cx="10268712" cy="15508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800">
                <a:solidFill>
                  <a:srgbClr val="FFFFFF"/>
                </a:solidFill>
              </a:rPr>
              <a:t>ANÁLISIS: POR QUÉ (Cómo)</a:t>
            </a:r>
          </a:p>
        </p:txBody>
      </p:sp>
    </p:spTree>
    <p:extLst>
      <p:ext uri="{BB962C8B-B14F-4D97-AF65-F5344CB8AC3E}">
        <p14:creationId xmlns:p14="http://schemas.microsoft.com/office/powerpoint/2010/main" val="121730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5B42B6-26F8-4E25-839B-FB38F13BEF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93011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9C76B07-8679-4ECE-B9B9-278618B1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5029200"/>
            <a:ext cx="10268712" cy="132755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Relevancia/problema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A50CA2C6-6596-46E5-B01A-0CEDB508D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1" y="670241"/>
            <a:ext cx="5938520" cy="3593592"/>
          </a:xfrm>
        </p:spPr>
        <p:txBody>
          <a:bodyPr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¿y </a:t>
            </a:r>
            <a:r>
              <a:rPr lang="en-US" dirty="0" err="1"/>
              <a:t>entonces</a:t>
            </a:r>
            <a:r>
              <a:rPr lang="en-US" dirty="0"/>
              <a:t> </a:t>
            </a:r>
            <a:r>
              <a:rPr lang="en-US" dirty="0" err="1"/>
              <a:t>qué</a:t>
            </a:r>
            <a:r>
              <a:rPr lang="en-US" dirty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¿y 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pasaría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…?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¿y 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sigue</a:t>
            </a:r>
            <a:r>
              <a:rPr lang="en-US" dirty="0"/>
              <a:t>?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50BE539-EAE6-44EA-BF95-11E783E0CC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48" r="29303" b="-1"/>
          <a:stretch/>
        </p:blipFill>
        <p:spPr>
          <a:xfrm>
            <a:off x="7545155" y="-24338"/>
            <a:ext cx="4645319" cy="461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056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9666091B-3E48-445D-9D54-63D9E8017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9047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D7477F8F-3259-4F49-9F98-9097DDBD91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3152632"/>
            <a:ext cx="12190476" cy="37053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2B3B82F-B283-4F14-BC90-BFDBBFF1D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1" y="3641834"/>
            <a:ext cx="5128260" cy="248601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hipótesis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D834FD3-B777-41A9-9CE0-A13CC7296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118" y="500873"/>
            <a:ext cx="3213085" cy="2305389"/>
          </a:xfrm>
          <a:prstGeom prst="rect">
            <a:avLst/>
          </a:prstGeom>
        </p:spPr>
      </p:pic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4E651FA2-412E-4599-B599-06E0860E8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3383" y="3637264"/>
            <a:ext cx="4427310" cy="2490581"/>
          </a:xfrm>
        </p:spPr>
        <p:txBody>
          <a:bodyPr anchor="ctr">
            <a:normAutofit/>
          </a:bodyPr>
          <a:lstStyle/>
          <a:p>
            <a:pPr marL="457200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en-US" sz="2200" err="1"/>
              <a:t>Solución</a:t>
            </a:r>
            <a:r>
              <a:rPr lang="en-US" sz="2200"/>
              <a:t> al </a:t>
            </a:r>
            <a:r>
              <a:rPr lang="en-US" sz="2200" err="1"/>
              <a:t>problema</a:t>
            </a:r>
            <a:endParaRPr lang="en-US" sz="2200"/>
          </a:p>
          <a:p>
            <a:pPr marL="457200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en-US" sz="2200" err="1"/>
              <a:t>Replantemiento</a:t>
            </a:r>
            <a:r>
              <a:rPr lang="en-US" sz="2200"/>
              <a:t> del </a:t>
            </a:r>
            <a:r>
              <a:rPr lang="en-US" sz="2200" err="1"/>
              <a:t>problema</a:t>
            </a:r>
            <a:endParaRPr lang="en-US" sz="2200"/>
          </a:p>
          <a:p>
            <a:pPr marL="457200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en-US" sz="2200" err="1"/>
              <a:t>Interpretación</a:t>
            </a:r>
            <a:endParaRPr lang="en-US" sz="2200"/>
          </a:p>
          <a:p>
            <a:pPr marL="457200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en-US" sz="2200" err="1"/>
              <a:t>Crítica</a:t>
            </a:r>
            <a:r>
              <a:rPr lang="en-US" sz="2200"/>
              <a:t> de </a:t>
            </a:r>
            <a:r>
              <a:rPr lang="en-US" sz="2200" err="1"/>
              <a:t>soluciones</a:t>
            </a:r>
            <a:r>
              <a:rPr lang="en-US" sz="2200"/>
              <a:t>/</a:t>
            </a:r>
            <a:r>
              <a:rPr lang="en-US" sz="2200" err="1"/>
              <a:t>interpretaciones</a:t>
            </a: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672507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9A1C012-8297-4361-ACE8-A2509FB18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84DD917-E3F9-4362-A729-393435E5A0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838" r="260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C2F3FA0-960A-435A-AC72-8ADCBF50F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51139"/>
            <a:ext cx="12192000" cy="1644556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99A27C6-4E4D-4E46-B826-16D9921FB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644" y="4675366"/>
            <a:ext cx="10268712" cy="8462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Bibliografía complementaria</a:t>
            </a:r>
          </a:p>
        </p:txBody>
      </p:sp>
    </p:spTree>
    <p:extLst>
      <p:ext uri="{BB962C8B-B14F-4D97-AF65-F5344CB8AC3E}">
        <p14:creationId xmlns:p14="http://schemas.microsoft.com/office/powerpoint/2010/main" val="3874207769"/>
      </p:ext>
    </p:extLst>
  </p:cSld>
  <p:clrMapOvr>
    <a:masterClrMapping/>
  </p:clrMapOvr>
</p:sld>
</file>

<file path=ppt/theme/theme1.xml><?xml version="1.0" encoding="utf-8"?>
<a:theme xmlns:a="http://schemas.openxmlformats.org/drawingml/2006/main" name="JuxtaposeVTI">
  <a:themeElements>
    <a:clrScheme name="AnalogousFromDarkSeedLeftStep">
      <a:dk1>
        <a:srgbClr val="000000"/>
      </a:dk1>
      <a:lt1>
        <a:srgbClr val="FFFFFF"/>
      </a:lt1>
      <a:dk2>
        <a:srgbClr val="201B38"/>
      </a:dk2>
      <a:lt2>
        <a:srgbClr val="E4E8E2"/>
      </a:lt2>
      <a:accent1>
        <a:srgbClr val="944DC3"/>
      </a:accent1>
      <a:accent2>
        <a:srgbClr val="503BB1"/>
      </a:accent2>
      <a:accent3>
        <a:srgbClr val="4D68C3"/>
      </a:accent3>
      <a:accent4>
        <a:srgbClr val="3B88B1"/>
      </a:accent4>
      <a:accent5>
        <a:srgbClr val="46B3AB"/>
      </a:accent5>
      <a:accent6>
        <a:srgbClr val="3BB178"/>
      </a:accent6>
      <a:hlink>
        <a:srgbClr val="338F9A"/>
      </a:hlink>
      <a:folHlink>
        <a:srgbClr val="7F7F7F"/>
      </a:folHlink>
    </a:clrScheme>
    <a:fontScheme name="Custom 167">
      <a:majorFont>
        <a:latin typeface="Franklin Gothic Demi Cond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xtaposeVTI" id="{FBDCC3B4-6EA8-442A-B697-43C068E31FE3}" vid="{090F2E09-E4E2-4F71-A70E-279F5A0D9E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130</Words>
  <Application>Microsoft Office PowerPoint</Application>
  <PresentationFormat>Panorámica</PresentationFormat>
  <Paragraphs>45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Franklin Gothic Demi Cond</vt:lpstr>
      <vt:lpstr>Franklin Gothic Medium</vt:lpstr>
      <vt:lpstr>Wingdings</vt:lpstr>
      <vt:lpstr>JuxtaposeVTI</vt:lpstr>
      <vt:lpstr>ANÁLISIS CRÍTICO</vt:lpstr>
      <vt:lpstr>INVESTIGACIÓN</vt:lpstr>
      <vt:lpstr>CRITERIOS</vt:lpstr>
      <vt:lpstr>lectura</vt:lpstr>
      <vt:lpstr>contextO: QUÉ (QUIÉN, DÓNDE, CUÁNDO)</vt:lpstr>
      <vt:lpstr>ANÁLISIS: POR QUÉ (Cómo)</vt:lpstr>
      <vt:lpstr>Relevancia/problema</vt:lpstr>
      <vt:lpstr>hipótesis</vt:lpstr>
      <vt:lpstr>Bibliografía complementaria</vt:lpstr>
      <vt:lpstr>escritura</vt:lpstr>
      <vt:lpstr>construcción</vt:lpstr>
      <vt:lpstr>síntesis</vt:lpstr>
      <vt:lpstr>Aspectos Formales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ANÁLISIS CRÍTICO</dc:title>
  <dc:creator>Manuel Ernesto Rodriguez Tudor</dc:creator>
  <cp:lastModifiedBy>Manuel Ernesto Rodriguez Tudor</cp:lastModifiedBy>
  <cp:revision>11</cp:revision>
  <dcterms:created xsi:type="dcterms:W3CDTF">2021-05-30T12:33:43Z</dcterms:created>
  <dcterms:modified xsi:type="dcterms:W3CDTF">2023-06-06T19:20:54Z</dcterms:modified>
</cp:coreProperties>
</file>