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90" d="100"/>
          <a:sy n="90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090BA1-D7C8-4595-A138-B536D1DBC47A}" type="datetimeFigureOut">
              <a:rPr lang="es-CL" smtClean="0"/>
              <a:t>29-05-2014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625B01-4F70-4796-8EA2-4AAF173161AB}" type="slidenum">
              <a:rPr lang="es-CL" smtClean="0"/>
              <a:t>‹Nº›</a:t>
            </a:fld>
            <a:endParaRPr lang="es-CL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Pauta Primer Informe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Metodología Aprendizaje y Servicio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11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Aspectos Formales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/>
              <a:t>Arial 12</a:t>
            </a:r>
          </a:p>
          <a:p>
            <a:endParaRPr lang="es-CL" dirty="0"/>
          </a:p>
          <a:p>
            <a:r>
              <a:rPr lang="es-CL" dirty="0"/>
              <a:t>Interlineado simple (1)</a:t>
            </a:r>
          </a:p>
          <a:p>
            <a:endParaRPr lang="es-CL" dirty="0"/>
          </a:p>
          <a:p>
            <a:r>
              <a:rPr lang="es-CL" dirty="0"/>
              <a:t>Justificado</a:t>
            </a:r>
          </a:p>
          <a:p>
            <a:endParaRPr lang="es-CL" dirty="0"/>
          </a:p>
          <a:p>
            <a:r>
              <a:rPr lang="es-CL" dirty="0"/>
              <a:t>Citas en formato </a:t>
            </a:r>
            <a:r>
              <a:rPr lang="es-CL" dirty="0" smtClean="0"/>
              <a:t>APA</a:t>
            </a:r>
          </a:p>
          <a:p>
            <a:endParaRPr lang="es-CL" dirty="0"/>
          </a:p>
          <a:p>
            <a:r>
              <a:rPr lang="es-CL" dirty="0" smtClean="0"/>
              <a:t>LA FECHA DE ENTREGA ES EL LUNES 9 DE JUNIO</a:t>
            </a:r>
          </a:p>
          <a:p>
            <a:pPr marL="0" indent="0">
              <a:buNone/>
            </a:pPr>
            <a:r>
              <a:rPr lang="es-CL" dirty="0" smtClean="0"/>
              <a:t>   En formato digital mediante u-cursos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03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Estructura del Informe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33799"/>
            <a:ext cx="7344816" cy="49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Antecedentes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 smtClean="0"/>
              <a:t>Extensión: 1 plana.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pide una descripción cualitativa del trabajo realizado, expresada en tercera persona. 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sugiere que uno de los encuestadores registre los detalles de la experiencia en una bitácora, de modo que ésta se refleje a cabalidad en éste apartado.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debe describir la metodología utilizada. Desde la organización de la salida a terreno hasta la sistematización de la información.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825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FODA Global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Extensión: 3 planas.</a:t>
            </a:r>
          </a:p>
          <a:p>
            <a:endParaRPr lang="es-ES" dirty="0" smtClean="0"/>
          </a:p>
          <a:p>
            <a:r>
              <a:rPr lang="es-ES" dirty="0" smtClean="0"/>
              <a:t>Para ser asertivos en la articulación del FODA de las microempresas del barrio, es necesario que a cada microempresa se le haga un análisis FODA particular.  </a:t>
            </a:r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cuadro de resumen debe ser preciso y claro.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debe describir cada tema tratado en el cuadro de resumen.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deben explicar los motivos de elección de los temas presentes en el análisis FODA.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1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Identificación de </a:t>
            </a:r>
            <a:r>
              <a:rPr lang="es-ES" dirty="0" smtClean="0"/>
              <a:t>Problemas Públicos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S" dirty="0" smtClean="0"/>
              <a:t>Extensión: 2 a 3 planas.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deben cruzar los antecedentes recabados en terreno con las reflexiones expuestas en el análisis FODA global.</a:t>
            </a:r>
          </a:p>
          <a:p>
            <a:pPr lvl="0"/>
            <a:endParaRPr lang="es-ES" dirty="0"/>
          </a:p>
          <a:p>
            <a:pPr lvl="0"/>
            <a:r>
              <a:rPr lang="es-ES" dirty="0" smtClean="0"/>
              <a:t>Se sugiere la identificación de actores presentes y redes de gobernanza involucradas.  Vinculando los conceptos trabajados en clase con la realidad del sector intervenido. </a:t>
            </a:r>
          </a:p>
          <a:p>
            <a:pPr lvl="0"/>
            <a:endParaRPr lang="es-CL" dirty="0"/>
          </a:p>
          <a:p>
            <a:pPr lvl="0"/>
            <a:r>
              <a:rPr lang="es-ES" dirty="0" smtClean="0"/>
              <a:t>Se deben identificar problemas </a:t>
            </a:r>
            <a:r>
              <a:rPr lang="es-ES" dirty="0"/>
              <a:t>públicos susceptibles de ser abordados por </a:t>
            </a:r>
            <a:r>
              <a:rPr lang="es-ES" dirty="0" smtClean="0"/>
              <a:t>organizaciones del campo de la administración pública. 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pide la justificación de los problemas públicos mencionados. Teniendo en consideración el taller sobre «El árbol de problemas» trabajado en ayudantía.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92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ANEXOS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Análisis FODA particular de cada microempresa (10)</a:t>
            </a:r>
          </a:p>
          <a:p>
            <a:pPr marL="0" lvl="0" indent="0">
              <a:buNone/>
            </a:pPr>
            <a:r>
              <a:rPr lang="es-ES" dirty="0" smtClean="0"/>
              <a:t>Se trata de un cuadro de resumen FODA para cada microempresa donde se </a:t>
            </a:r>
            <a:r>
              <a:rPr lang="es-ES" b="1" dirty="0" smtClean="0"/>
              <a:t>bosqueje</a:t>
            </a:r>
            <a:r>
              <a:rPr lang="es-ES" dirty="0" smtClean="0"/>
              <a:t> cada realidad particular a fin de conducir la información a una visión global.</a:t>
            </a:r>
            <a:endParaRPr lang="es-ES" dirty="0"/>
          </a:p>
          <a:p>
            <a:pPr lvl="0"/>
            <a:endParaRPr lang="es-ES" dirty="0"/>
          </a:p>
          <a:p>
            <a:pPr lvl="0"/>
            <a:r>
              <a:rPr lang="es-ES" dirty="0"/>
              <a:t>Base de </a:t>
            </a:r>
            <a:r>
              <a:rPr lang="es-ES" dirty="0" smtClean="0"/>
              <a:t>datos (1)</a:t>
            </a:r>
            <a:endParaRPr lang="es-ES" dirty="0"/>
          </a:p>
          <a:p>
            <a:r>
              <a:rPr lang="es-CL" dirty="0" smtClean="0"/>
              <a:t>Se evaluará el correcto traspaso de datos recabados en los campos A1 y A2 a una hoja de cálculo (formato </a:t>
            </a:r>
            <a:r>
              <a:rPr lang="es-CL" dirty="0" err="1" smtClean="0"/>
              <a:t>excel</a:t>
            </a:r>
            <a:r>
              <a:rPr lang="es-CL" dirty="0" smtClean="0"/>
              <a:t>).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22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Consejos </a:t>
            </a:r>
            <a:r>
              <a:rPr lang="es-CL" dirty="0" smtClean="0">
                <a:sym typeface="Wingdings" pitchFamily="2" charset="2"/>
              </a:rPr>
              <a:t>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s-CL" i="1" dirty="0" smtClean="0"/>
          </a:p>
          <a:p>
            <a:r>
              <a:rPr lang="es-CL" i="1" dirty="0" smtClean="0"/>
              <a:t>Ante cualquier duda, comunícate con tu ayudante </a:t>
            </a:r>
            <a:r>
              <a:rPr lang="es-CL" i="1" dirty="0" err="1" smtClean="0"/>
              <a:t>amig</a:t>
            </a:r>
            <a:r>
              <a:rPr lang="es-CL" i="1" dirty="0" smtClean="0"/>
              <a:t>@! </a:t>
            </a:r>
          </a:p>
          <a:p>
            <a:pPr marL="0" indent="0">
              <a:buNone/>
            </a:pPr>
            <a:r>
              <a:rPr lang="es-CL" i="1" dirty="0" smtClean="0"/>
              <a:t>Recuerda que un@ de nosotros está especialmente dedicad@ a apoyar el trabajo de tu equipo.</a:t>
            </a:r>
          </a:p>
          <a:p>
            <a:pPr lvl="0">
              <a:buClr>
                <a:srgbClr val="727CA3"/>
              </a:buClr>
            </a:pPr>
            <a:r>
              <a:rPr lang="es-CL" i="1" dirty="0" smtClean="0">
                <a:solidFill>
                  <a:prstClr val="black"/>
                </a:solidFill>
              </a:rPr>
              <a:t>Si hoy conversan y distribuyen las tareas entre los integrantes de su equipo, el informe será trabajo sencillo.</a:t>
            </a:r>
          </a:p>
          <a:p>
            <a:pPr lvl="0" algn="ctr">
              <a:buClr>
                <a:srgbClr val="727CA3"/>
              </a:buClr>
            </a:pPr>
            <a:endParaRPr lang="es-CL" i="1" dirty="0" smtClean="0"/>
          </a:p>
          <a:p>
            <a:pPr lvl="0" algn="ctr">
              <a:buClr>
                <a:srgbClr val="727CA3"/>
              </a:buClr>
            </a:pPr>
            <a:endParaRPr lang="es-CL" i="1" dirty="0"/>
          </a:p>
          <a:p>
            <a:pPr lvl="0" algn="ctr">
              <a:buClr>
                <a:srgbClr val="727CA3"/>
              </a:buClr>
            </a:pPr>
            <a:endParaRPr lang="es-CL" i="1" dirty="0" smtClean="0"/>
          </a:p>
          <a:p>
            <a:pPr lvl="0" algn="r">
              <a:buClr>
                <a:srgbClr val="727CA3"/>
              </a:buClr>
            </a:pPr>
            <a:r>
              <a:rPr lang="es-CL" i="1" dirty="0" smtClean="0"/>
              <a:t>Tu </a:t>
            </a:r>
            <a:r>
              <a:rPr lang="es-CL" i="1" dirty="0"/>
              <a:t>aprendizaje es cada momento de tu vida, que cada momento sea rico, lleno de gratas experiencias</a:t>
            </a:r>
            <a:r>
              <a:rPr lang="es-CL" i="1" dirty="0" smtClean="0"/>
              <a:t>.</a:t>
            </a:r>
          </a:p>
          <a:p>
            <a:pPr lvl="0" algn="r">
              <a:buClr>
                <a:srgbClr val="727CA3"/>
              </a:buClr>
            </a:pPr>
            <a:r>
              <a:rPr lang="es-CL" sz="1400" i="1" dirty="0">
                <a:solidFill>
                  <a:prstClr val="black"/>
                </a:solidFill>
              </a:rPr>
              <a:t>https://www.youtube.com/watch?v=m-doCm_W9mY&amp;feature=share</a:t>
            </a:r>
          </a:p>
          <a:p>
            <a:pPr marL="0" indent="0" algn="ctr">
              <a:buNone/>
            </a:pPr>
            <a:endParaRPr lang="es-CL" i="1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726432" cy="13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449</TotalTime>
  <Words>423</Words>
  <Application>Microsoft Office PowerPoint</Application>
  <PresentationFormat>Presentación en pantalla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Origen</vt:lpstr>
      <vt:lpstr>Pauta Primer Informe</vt:lpstr>
      <vt:lpstr>Aspectos Formales</vt:lpstr>
      <vt:lpstr>Estructura del Informe</vt:lpstr>
      <vt:lpstr>Antecedentes</vt:lpstr>
      <vt:lpstr>FODA Global</vt:lpstr>
      <vt:lpstr>Identificación de Problemas Públicos</vt:lpstr>
      <vt:lpstr>ANEXOS</vt:lpstr>
      <vt:lpstr>Consejos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 Primer Informe</dc:title>
  <dc:creator>Javiera</dc:creator>
  <cp:lastModifiedBy>Javiera</cp:lastModifiedBy>
  <cp:revision>17</cp:revision>
  <dcterms:created xsi:type="dcterms:W3CDTF">2014-05-30T00:21:45Z</dcterms:created>
  <dcterms:modified xsi:type="dcterms:W3CDTF">2014-05-30T07:51:33Z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