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6" r:id="rId2"/>
    <p:sldId id="259" r:id="rId3"/>
    <p:sldId id="260" r:id="rId4"/>
    <p:sldId id="257" r:id="rId5"/>
    <p:sldId id="261" r:id="rId6"/>
    <p:sldId id="258"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62" r:id="rId2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A5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48"/>
  </p:normalViewPr>
  <p:slideViewPr>
    <p:cSldViewPr snapToGrid="0" snapToObjects="1">
      <p:cViewPr varScale="1">
        <p:scale>
          <a:sx n="72" d="100"/>
          <a:sy n="72" d="100"/>
        </p:scale>
        <p:origin x="660" y="66"/>
      </p:cViewPr>
      <p:guideLst/>
    </p:cSldViewPr>
  </p:slideViewPr>
  <p:notesTextViewPr>
    <p:cViewPr>
      <p:scale>
        <a:sx n="1" d="1"/>
        <a:sy n="1" d="1"/>
      </p:scale>
      <p:origin x="0" y="0"/>
    </p:cViewPr>
  </p:notesTextViewPr>
  <p:notesViewPr>
    <p:cSldViewPr snapToGrid="0" snapToObjects="1">
      <p:cViewPr varScale="1">
        <p:scale>
          <a:sx n="85" d="100"/>
          <a:sy n="85" d="100"/>
        </p:scale>
        <p:origin x="310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18EE94A6-E777-4A16-A2B0-46BEC701F4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latin typeface="Calibri" panose="020F0502020204030204" pitchFamily="34" charset="0"/>
            </a:endParaRPr>
          </a:p>
        </p:txBody>
      </p:sp>
      <p:sp>
        <p:nvSpPr>
          <p:cNvPr id="3" name="Marcador de fecha 2">
            <a:extLst>
              <a:ext uri="{FF2B5EF4-FFF2-40B4-BE49-F238E27FC236}">
                <a16:creationId xmlns:a16="http://schemas.microsoft.com/office/drawing/2014/main" id="{E1C49D6D-ACEE-41C9-A3FB-0E510CE83F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39EFE3-642A-46F7-B97C-F76E67EF7C02}" type="datetime1">
              <a:rPr lang="es-ES" smtClean="0">
                <a:latin typeface="Calibri" panose="020F0502020204030204" pitchFamily="34" charset="0"/>
              </a:rPr>
              <a:t>21/10/2022</a:t>
            </a:fld>
            <a:endParaRPr lang="es-ES">
              <a:latin typeface="Calibri" panose="020F0502020204030204" pitchFamily="34" charset="0"/>
            </a:endParaRPr>
          </a:p>
        </p:txBody>
      </p:sp>
      <p:sp>
        <p:nvSpPr>
          <p:cNvPr id="4" name="Marcador de pie de página 3">
            <a:extLst>
              <a:ext uri="{FF2B5EF4-FFF2-40B4-BE49-F238E27FC236}">
                <a16:creationId xmlns:a16="http://schemas.microsoft.com/office/drawing/2014/main" id="{8FA8EE46-B36A-4406-AB00-6F4705B9E6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latin typeface="Calibri" panose="020F0502020204030204" pitchFamily="34" charset="0"/>
            </a:endParaRPr>
          </a:p>
        </p:txBody>
      </p:sp>
      <p:sp>
        <p:nvSpPr>
          <p:cNvPr id="5" name="Marcador de número de diapositiva 4">
            <a:extLst>
              <a:ext uri="{FF2B5EF4-FFF2-40B4-BE49-F238E27FC236}">
                <a16:creationId xmlns:a16="http://schemas.microsoft.com/office/drawing/2014/main" id="{6043D2EC-83FF-476A-BAC5-FB281F86CF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2F08D7-BFF1-4718-8C7B-129808B46F8E}" type="slidenum">
              <a:rPr lang="es-ES" smtClean="0">
                <a:latin typeface="Calibri" panose="020F0502020204030204" pitchFamily="34" charset="0"/>
              </a:rPr>
              <a:t>‹Nº›</a:t>
            </a:fld>
            <a:endParaRPr lang="es-ES">
              <a:latin typeface="Calibri" panose="020F0502020204030204" pitchFamily="34" charset="0"/>
            </a:endParaRPr>
          </a:p>
        </p:txBody>
      </p:sp>
    </p:spTree>
    <p:extLst>
      <p:ext uri="{BB962C8B-B14F-4D97-AF65-F5344CB8AC3E}">
        <p14:creationId xmlns:p14="http://schemas.microsoft.com/office/powerpoint/2010/main" val="4109753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6FB8FC3C-7F5A-4D39-BAEB-0603D09F7F30}" type="datetime1">
              <a:rPr lang="es-ES" noProof="0" smtClean="0"/>
              <a:t>21/10/2022</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dirty="0"/>
              <a:t>Editar los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449115DC-B1DE-4FD2-B051-CD3F99EDC40A}" type="slidenum">
              <a:rPr lang="es-ES" noProof="0" smtClean="0"/>
              <a:pPr/>
              <a:t>‹Nº›</a:t>
            </a:fld>
            <a:endParaRPr lang="es-ES" noProof="0"/>
          </a:p>
        </p:txBody>
      </p:sp>
    </p:spTree>
    <p:extLst>
      <p:ext uri="{BB962C8B-B14F-4D97-AF65-F5344CB8AC3E}">
        <p14:creationId xmlns:p14="http://schemas.microsoft.com/office/powerpoint/2010/main" val="32625181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49115DC-B1DE-4FD2-B051-CD3F99EDC40A}" type="slidenum">
              <a:rPr lang="es-ES" smtClean="0"/>
              <a:pPr/>
              <a:t>1</a:t>
            </a:fld>
            <a:endParaRPr lang="es-ES"/>
          </a:p>
        </p:txBody>
      </p:sp>
    </p:spTree>
    <p:extLst>
      <p:ext uri="{BB962C8B-B14F-4D97-AF65-F5344CB8AC3E}">
        <p14:creationId xmlns:p14="http://schemas.microsoft.com/office/powerpoint/2010/main" val="315815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49115DC-B1DE-4FD2-B051-CD3F99EDC40A}" type="slidenum">
              <a:rPr lang="es-ES" smtClean="0"/>
              <a:pPr/>
              <a:t>4</a:t>
            </a:fld>
            <a:endParaRPr lang="es-ES"/>
          </a:p>
        </p:txBody>
      </p:sp>
    </p:spTree>
    <p:extLst>
      <p:ext uri="{BB962C8B-B14F-4D97-AF65-F5344CB8AC3E}">
        <p14:creationId xmlns:p14="http://schemas.microsoft.com/office/powerpoint/2010/main" val="4123789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449115DC-B1DE-4FD2-B051-CD3F99EDC40A}" type="slidenum">
              <a:rPr lang="es-ES" smtClean="0"/>
              <a:pPr/>
              <a:t>6</a:t>
            </a:fld>
            <a:endParaRPr lang="es-ES"/>
          </a:p>
        </p:txBody>
      </p:sp>
    </p:spTree>
    <p:extLst>
      <p:ext uri="{BB962C8B-B14F-4D97-AF65-F5344CB8AC3E}">
        <p14:creationId xmlns:p14="http://schemas.microsoft.com/office/powerpoint/2010/main" val="16022165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Solo el título">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ángulo 6"/>
          <p:cNvSpPr/>
          <p:nvPr userDrawn="1"/>
        </p:nvSpPr>
        <p:spPr>
          <a:xfrm>
            <a:off x="-13661" y="2766219"/>
            <a:ext cx="12205661" cy="1325563"/>
          </a:xfrm>
          <a:prstGeom prst="rect">
            <a:avLst/>
          </a:prstGeom>
          <a:solidFill>
            <a:schemeClr val="accent3">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latin typeface="Franklin Gothic Book" panose="020B0503020102020204" pitchFamily="34" charset="0"/>
            </a:endParaRPr>
          </a:p>
        </p:txBody>
      </p:sp>
      <p:sp>
        <p:nvSpPr>
          <p:cNvPr id="2" name="Título 1"/>
          <p:cNvSpPr>
            <a:spLocks noGrp="1"/>
          </p:cNvSpPr>
          <p:nvPr>
            <p:ph type="title"/>
          </p:nvPr>
        </p:nvSpPr>
        <p:spPr>
          <a:xfrm>
            <a:off x="838200" y="2766219"/>
            <a:ext cx="10515600" cy="1325563"/>
          </a:xfrm>
          <a:prstGeom prst="rect">
            <a:avLst/>
          </a:prstGeom>
        </p:spPr>
        <p:txBody>
          <a:bodyPr rtlCol="0"/>
          <a:lstStyle>
            <a:lvl1pPr algn="ctr">
              <a:defRPr>
                <a:solidFill>
                  <a:schemeClr val="tx1"/>
                </a:solidFill>
                <a:latin typeface="Franklin Gothic Medium" panose="020B0603020102020204" pitchFamily="34" charset="0"/>
              </a:defRPr>
            </a:lvl1pPr>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89521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00" fill="hold"/>
                                        <p:tgtEl>
                                          <p:spTgt spid="7"/>
                                        </p:tgtEl>
                                        <p:attrNameLst>
                                          <p:attrName>ppt_x</p:attrName>
                                        </p:attrNameLst>
                                      </p:cBhvr>
                                      <p:tavLst>
                                        <p:tav tm="0">
                                          <p:val>
                                            <p:strVal val="0-#ppt_w/2"/>
                                          </p:val>
                                        </p:tav>
                                        <p:tav tm="100000">
                                          <p:val>
                                            <p:strVal val="#ppt_x"/>
                                          </p:val>
                                        </p:tav>
                                      </p:tavLst>
                                    </p:anim>
                                    <p:anim calcmode="lin" valueType="num">
                                      <p:cBhvr additive="base">
                                        <p:cTn id="8" dur="7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00" fill="hold"/>
                                        <p:tgtEl>
                                          <p:spTgt spid="2"/>
                                        </p:tgtEl>
                                        <p:attrNameLst>
                                          <p:attrName>ppt_x</p:attrName>
                                        </p:attrNameLst>
                                      </p:cBhvr>
                                      <p:tavLst>
                                        <p:tav tm="0">
                                          <p:val>
                                            <p:strVal val="0-#ppt_w/2"/>
                                          </p:val>
                                        </p:tav>
                                        <p:tav tm="100000">
                                          <p:val>
                                            <p:strVal val="#ppt_x"/>
                                          </p:val>
                                        </p:tav>
                                      </p:tavLst>
                                    </p:anim>
                                    <p:anim calcmode="lin" valueType="num">
                                      <p:cBhvr additive="base">
                                        <p:cTn id="12" dur="7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513F43F-0A29-3B47-8B6F-8937AB389FA4}"/>
              </a:ext>
            </a:extLst>
          </p:cNvPr>
          <p:cNvSpPr/>
          <p:nvPr userDrawn="1"/>
        </p:nvSpPr>
        <p:spPr>
          <a:xfrm>
            <a:off x="838200" y="1304366"/>
            <a:ext cx="3276598" cy="5299259"/>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1" name="Rectángulo 10">
            <a:extLst>
              <a:ext uri="{FF2B5EF4-FFF2-40B4-BE49-F238E27FC236}">
                <a16:creationId xmlns:a16="http://schemas.microsoft.com/office/drawing/2014/main" id="{7159A2D8-6930-AA4E-983A-5EBB0AF052C0}"/>
              </a:ext>
            </a:extLst>
          </p:cNvPr>
          <p:cNvSpPr/>
          <p:nvPr userDrawn="1"/>
        </p:nvSpPr>
        <p:spPr>
          <a:xfrm>
            <a:off x="8063756" y="1304368"/>
            <a:ext cx="3276598" cy="5299259"/>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3" name="Marcador de posición de texto 3">
            <a:extLst>
              <a:ext uri="{FF2B5EF4-FFF2-40B4-BE49-F238E27FC236}">
                <a16:creationId xmlns:a16="http://schemas.microsoft.com/office/drawing/2014/main" id="{85116C3E-F82A-8B40-8280-AD9B69050EB9}"/>
              </a:ext>
            </a:extLst>
          </p:cNvPr>
          <p:cNvSpPr>
            <a:spLocks noGrp="1"/>
          </p:cNvSpPr>
          <p:nvPr>
            <p:ph type="body" sz="half" idx="11" hasCustomPrompt="1"/>
          </p:nvPr>
        </p:nvSpPr>
        <p:spPr>
          <a:xfrm>
            <a:off x="8192623" y="1525997"/>
            <a:ext cx="3018863" cy="4887431"/>
          </a:xfrm>
          <a:prstGeom prst="rect">
            <a:avLst/>
          </a:prstGeom>
        </p:spPr>
        <p:txBody>
          <a:bodyPr rtlCol="0">
            <a:normAutofit/>
          </a:bodyPr>
          <a:lstStyle>
            <a:lvl1pPr marL="0" indent="0">
              <a:buNone/>
              <a:defRPr sz="2000">
                <a:solidFill>
                  <a:schemeClr val="tx1"/>
                </a:solidFill>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6" name="Marcador de posición de texto 3">
            <a:extLst>
              <a:ext uri="{FF2B5EF4-FFF2-40B4-BE49-F238E27FC236}">
                <a16:creationId xmlns:a16="http://schemas.microsoft.com/office/drawing/2014/main" id="{B5EC669F-3909-DE4D-A9F7-5DA6F52428AB}"/>
              </a:ext>
            </a:extLst>
          </p:cNvPr>
          <p:cNvSpPr>
            <a:spLocks noGrp="1"/>
          </p:cNvSpPr>
          <p:nvPr>
            <p:ph type="body" sz="half" idx="2" hasCustomPrompt="1"/>
          </p:nvPr>
        </p:nvSpPr>
        <p:spPr>
          <a:xfrm>
            <a:off x="967068" y="1525998"/>
            <a:ext cx="3018863" cy="4887431"/>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838200" y="365126"/>
            <a:ext cx="10515600" cy="818216"/>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pic>
        <p:nvPicPr>
          <p:cNvPr id="8" name="Imagen 7">
            <a:extLst>
              <a:ext uri="{FF2B5EF4-FFF2-40B4-BE49-F238E27FC236}">
                <a16:creationId xmlns:a16="http://schemas.microsoft.com/office/drawing/2014/main" id="{1D51C9E8-E768-BD46-8762-5F0E0A3BB510}"/>
              </a:ext>
            </a:extLst>
          </p:cNvPr>
          <p:cNvPicPr>
            <a:picLocks noChangeAspect="1"/>
          </p:cNvPicPr>
          <p:nvPr userDrawn="1"/>
        </p:nvPicPr>
        <p:blipFill rotWithShape="1">
          <a:blip r:embed="rId2"/>
          <a:srcRect l="16091" r="37272"/>
          <a:stretch/>
        </p:blipFill>
        <p:spPr>
          <a:xfrm>
            <a:off x="4243665" y="1304365"/>
            <a:ext cx="3691223" cy="5299259"/>
          </a:xfrm>
          <a:prstGeom prst="rect">
            <a:avLst/>
          </a:prstGeom>
        </p:spPr>
      </p:pic>
    </p:spTree>
    <p:extLst>
      <p:ext uri="{BB962C8B-B14F-4D97-AF65-F5344CB8AC3E}">
        <p14:creationId xmlns:p14="http://schemas.microsoft.com/office/powerpoint/2010/main" val="140128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5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800" fill="hold"/>
                                        <p:tgtEl>
                                          <p:spTgt spid="9"/>
                                        </p:tgtEl>
                                        <p:attrNameLst>
                                          <p:attrName>ppt_x</p:attrName>
                                        </p:attrNameLst>
                                      </p:cBhvr>
                                      <p:tavLst>
                                        <p:tav tm="0">
                                          <p:val>
                                            <p:strVal val="0-#ppt_w/2"/>
                                          </p:val>
                                        </p:tav>
                                        <p:tav tm="100000">
                                          <p:val>
                                            <p:strVal val="#ppt_x"/>
                                          </p:val>
                                        </p:tav>
                                      </p:tavLst>
                                    </p:anim>
                                    <p:anim calcmode="lin" valueType="num">
                                      <p:cBhvr additive="base">
                                        <p:cTn id="8" dur="8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50000"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8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8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800" fill="hold"/>
                                        <p:tgtEl>
                                          <p:spTgt spid="11"/>
                                        </p:tgtEl>
                                        <p:attrNameLst>
                                          <p:attrName>ppt_x</p:attrName>
                                        </p:attrNameLst>
                                      </p:cBhvr>
                                      <p:tavLst>
                                        <p:tav tm="0">
                                          <p:val>
                                            <p:strVal val="1+#ppt_w/2"/>
                                          </p:val>
                                        </p:tav>
                                        <p:tav tm="100000">
                                          <p:val>
                                            <p:strVal val="#ppt_x"/>
                                          </p:val>
                                        </p:tav>
                                      </p:tavLst>
                                    </p:anim>
                                    <p:anim calcmode="lin" valueType="num">
                                      <p:cBhvr additive="base">
                                        <p:cTn id="16" dur="8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8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8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build="p">
        <p:tmplLst>
          <p:tmpl lvl="1">
            <p:tnLst>
              <p:par>
                <p:cTn presetID="2" presetClass="entr" presetSubtype="2" decel="5000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800" fill="hold"/>
                        <p:tgtEl>
                          <p:spTgt spid="13"/>
                        </p:tgtEl>
                        <p:attrNameLst>
                          <p:attrName>ppt_x</p:attrName>
                        </p:attrNameLst>
                      </p:cBhvr>
                      <p:tavLst>
                        <p:tav tm="0">
                          <p:val>
                            <p:strVal val="1+#ppt_w/2"/>
                          </p:val>
                        </p:tav>
                        <p:tav tm="100000">
                          <p:val>
                            <p:strVal val="#ppt_x"/>
                          </p:val>
                        </p:tav>
                      </p:tavLst>
                    </p:anim>
                    <p:anim calcmode="lin" valueType="num">
                      <p:cBhvr additive="base">
                        <p:cTn dur="800" fill="hold"/>
                        <p:tgtEl>
                          <p:spTgt spid="13"/>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8" decel="50000"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800" fill="hold"/>
                        <p:tgtEl>
                          <p:spTgt spid="6"/>
                        </p:tgtEl>
                        <p:attrNameLst>
                          <p:attrName>ppt_x</p:attrName>
                        </p:attrNameLst>
                      </p:cBhvr>
                      <p:tavLst>
                        <p:tav tm="0">
                          <p:val>
                            <p:strVal val="0-#ppt_w/2"/>
                          </p:val>
                        </p:tav>
                        <p:tav tm="100000">
                          <p:val>
                            <p:strVal val="#ppt_x"/>
                          </p:val>
                        </p:tav>
                      </p:tavLst>
                    </p:anim>
                    <p:anim calcmode="lin" valueType="num">
                      <p:cBhvr additive="base">
                        <p:cTn dur="8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FA9FC0D4-3637-664A-953F-E5D2A05AB2C3}"/>
              </a:ext>
            </a:extLst>
          </p:cNvPr>
          <p:cNvSpPr/>
          <p:nvPr userDrawn="1"/>
        </p:nvSpPr>
        <p:spPr>
          <a:xfrm>
            <a:off x="627530" y="1506072"/>
            <a:ext cx="2604247" cy="488128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3" name="Rectángulo 12">
            <a:extLst>
              <a:ext uri="{FF2B5EF4-FFF2-40B4-BE49-F238E27FC236}">
                <a16:creationId xmlns:a16="http://schemas.microsoft.com/office/drawing/2014/main" id="{B2BD9315-5143-4844-8EBA-657724398455}"/>
              </a:ext>
            </a:extLst>
          </p:cNvPr>
          <p:cNvSpPr/>
          <p:nvPr userDrawn="1"/>
        </p:nvSpPr>
        <p:spPr>
          <a:xfrm>
            <a:off x="3442447" y="1506072"/>
            <a:ext cx="2604247" cy="488128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4" name="Rectángulo 13">
            <a:extLst>
              <a:ext uri="{FF2B5EF4-FFF2-40B4-BE49-F238E27FC236}">
                <a16:creationId xmlns:a16="http://schemas.microsoft.com/office/drawing/2014/main" id="{45EFA65F-0C3D-B242-B0D0-4797F7CA4996}"/>
              </a:ext>
            </a:extLst>
          </p:cNvPr>
          <p:cNvSpPr/>
          <p:nvPr userDrawn="1"/>
        </p:nvSpPr>
        <p:spPr>
          <a:xfrm>
            <a:off x="6257364" y="1506073"/>
            <a:ext cx="2604247" cy="488128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5" name="Rectángulo 14">
            <a:extLst>
              <a:ext uri="{FF2B5EF4-FFF2-40B4-BE49-F238E27FC236}">
                <a16:creationId xmlns:a16="http://schemas.microsoft.com/office/drawing/2014/main" id="{991B3483-C926-7245-99B2-6BF4A0E00063}"/>
              </a:ext>
            </a:extLst>
          </p:cNvPr>
          <p:cNvSpPr/>
          <p:nvPr userDrawn="1"/>
        </p:nvSpPr>
        <p:spPr>
          <a:xfrm>
            <a:off x="9072281" y="1506072"/>
            <a:ext cx="2604247" cy="488128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8" name="Marcador de posición de texto 3">
            <a:extLst>
              <a:ext uri="{FF2B5EF4-FFF2-40B4-BE49-F238E27FC236}">
                <a16:creationId xmlns:a16="http://schemas.microsoft.com/office/drawing/2014/main" id="{33409082-936C-8F44-8F6A-4FAF48E6947B}"/>
              </a:ext>
            </a:extLst>
          </p:cNvPr>
          <p:cNvSpPr>
            <a:spLocks noGrp="1"/>
          </p:cNvSpPr>
          <p:nvPr>
            <p:ph type="body" sz="half" idx="12" hasCustomPrompt="1"/>
          </p:nvPr>
        </p:nvSpPr>
        <p:spPr>
          <a:xfrm>
            <a:off x="9240368" y="1647265"/>
            <a:ext cx="2268071" cy="4598893"/>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7" name="Marcador de posición de texto 3">
            <a:extLst>
              <a:ext uri="{FF2B5EF4-FFF2-40B4-BE49-F238E27FC236}">
                <a16:creationId xmlns:a16="http://schemas.microsoft.com/office/drawing/2014/main" id="{116EB36E-5FC2-D341-9926-0CD876409EDB}"/>
              </a:ext>
            </a:extLst>
          </p:cNvPr>
          <p:cNvSpPr>
            <a:spLocks noGrp="1"/>
          </p:cNvSpPr>
          <p:nvPr>
            <p:ph type="body" sz="half" idx="11" hasCustomPrompt="1"/>
          </p:nvPr>
        </p:nvSpPr>
        <p:spPr>
          <a:xfrm>
            <a:off x="6425451" y="1647266"/>
            <a:ext cx="2268071" cy="4598893"/>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6" name="Marcador de posición de texto 3">
            <a:extLst>
              <a:ext uri="{FF2B5EF4-FFF2-40B4-BE49-F238E27FC236}">
                <a16:creationId xmlns:a16="http://schemas.microsoft.com/office/drawing/2014/main" id="{26FB8C98-786C-E64F-8DBA-03F38584B762}"/>
              </a:ext>
            </a:extLst>
          </p:cNvPr>
          <p:cNvSpPr>
            <a:spLocks noGrp="1"/>
          </p:cNvSpPr>
          <p:nvPr>
            <p:ph type="body" sz="half" idx="10" hasCustomPrompt="1"/>
          </p:nvPr>
        </p:nvSpPr>
        <p:spPr>
          <a:xfrm>
            <a:off x="3610534" y="1647266"/>
            <a:ext cx="2268071" cy="4598893"/>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6" name="Marcador de posición de texto 3">
            <a:extLst>
              <a:ext uri="{FF2B5EF4-FFF2-40B4-BE49-F238E27FC236}">
                <a16:creationId xmlns:a16="http://schemas.microsoft.com/office/drawing/2014/main" id="{85AEA2C8-319B-6841-A4BC-E3A83730793B}"/>
              </a:ext>
            </a:extLst>
          </p:cNvPr>
          <p:cNvSpPr>
            <a:spLocks noGrp="1"/>
          </p:cNvSpPr>
          <p:nvPr>
            <p:ph type="body" sz="half" idx="2" hasCustomPrompt="1"/>
          </p:nvPr>
        </p:nvSpPr>
        <p:spPr>
          <a:xfrm>
            <a:off x="800100" y="1647264"/>
            <a:ext cx="2268071" cy="4598893"/>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2" name="Título 1">
            <a:extLst>
              <a:ext uri="{FF2B5EF4-FFF2-40B4-BE49-F238E27FC236}">
                <a16:creationId xmlns:a16="http://schemas.microsoft.com/office/drawing/2014/main" id="{6307178C-92CF-E948-A869-E1A13EEFFCFE}"/>
              </a:ext>
            </a:extLst>
          </p:cNvPr>
          <p:cNvSpPr>
            <a:spLocks noGrp="1"/>
          </p:cNvSpPr>
          <p:nvPr>
            <p:ph type="title"/>
          </p:nvPr>
        </p:nvSpPr>
        <p:spPr>
          <a:xfrm>
            <a:off x="627530" y="365126"/>
            <a:ext cx="11048997" cy="791322"/>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spTree>
    <p:extLst>
      <p:ext uri="{BB962C8B-B14F-4D97-AF65-F5344CB8AC3E}">
        <p14:creationId xmlns:p14="http://schemas.microsoft.com/office/powerpoint/2010/main" val="316768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 calcmode="lin" valueType="num">
                                      <p:cBhvr additive="base">
                                        <p:cTn id="1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additive="base">
                                        <p:cTn id="3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 calcmode="lin" valueType="num">
                                      <p:cBhvr additive="base">
                                        <p:cTn id="3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build="p">
        <p:tmplLst>
          <p:tmpl lvl="1">
            <p:tnLst>
              <p:par>
                <p:cTn presetID="2" presetClass="entr" presetSubtype="4" fill="hold" nodeType="click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2" presetClass="entr" presetSubtype="4" fill="hold" nodeType="click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P spid="6" grpId="0" build="p">
        <p:tmplLst>
          <p:tmpl lvl="1">
            <p:tnLst>
              <p:par>
                <p:cTn presetID="2" presetClass="entr" presetSubtype="4"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E6999D6C-F2FA-1D45-A8C9-DCDBCC864CD1}"/>
              </a:ext>
            </a:extLst>
          </p:cNvPr>
          <p:cNvSpPr/>
          <p:nvPr userDrawn="1"/>
        </p:nvSpPr>
        <p:spPr>
          <a:xfrm>
            <a:off x="589429" y="1489901"/>
            <a:ext cx="2604247" cy="509243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sz="1800" noProof="0">
              <a:latin typeface="Franklin Gothic Book" panose="020B0503020102020204" pitchFamily="34" charset="0"/>
            </a:endParaRPr>
          </a:p>
        </p:txBody>
      </p:sp>
      <p:sp>
        <p:nvSpPr>
          <p:cNvPr id="10" name="Rectángulo 9">
            <a:extLst>
              <a:ext uri="{FF2B5EF4-FFF2-40B4-BE49-F238E27FC236}">
                <a16:creationId xmlns:a16="http://schemas.microsoft.com/office/drawing/2014/main" id="{5B6D6306-6D1C-D44E-A715-BAD3B509F4E0}"/>
              </a:ext>
            </a:extLst>
          </p:cNvPr>
          <p:cNvSpPr/>
          <p:nvPr userDrawn="1"/>
        </p:nvSpPr>
        <p:spPr>
          <a:xfrm>
            <a:off x="9054355" y="1489901"/>
            <a:ext cx="2604247" cy="509243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1" name="Marcador de posición de texto 3">
            <a:extLst>
              <a:ext uri="{FF2B5EF4-FFF2-40B4-BE49-F238E27FC236}">
                <a16:creationId xmlns:a16="http://schemas.microsoft.com/office/drawing/2014/main" id="{5903D6D9-EA75-294C-9426-B48783F9A84C}"/>
              </a:ext>
            </a:extLst>
          </p:cNvPr>
          <p:cNvSpPr>
            <a:spLocks noGrp="1"/>
          </p:cNvSpPr>
          <p:nvPr>
            <p:ph type="body" sz="half" idx="11" hasCustomPrompt="1"/>
          </p:nvPr>
        </p:nvSpPr>
        <p:spPr>
          <a:xfrm>
            <a:off x="9222444" y="1653988"/>
            <a:ext cx="2268071" cy="4787151"/>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6" name="Marcador de posición de texto 3">
            <a:extLst>
              <a:ext uri="{FF2B5EF4-FFF2-40B4-BE49-F238E27FC236}">
                <a16:creationId xmlns:a16="http://schemas.microsoft.com/office/drawing/2014/main" id="{15A23AC4-A544-1649-BC1F-D2C1ED94155A}"/>
              </a:ext>
            </a:extLst>
          </p:cNvPr>
          <p:cNvSpPr>
            <a:spLocks noGrp="1"/>
          </p:cNvSpPr>
          <p:nvPr>
            <p:ph type="body" sz="half" idx="2" hasCustomPrompt="1"/>
          </p:nvPr>
        </p:nvSpPr>
        <p:spPr>
          <a:xfrm>
            <a:off x="757518" y="1653988"/>
            <a:ext cx="2268071" cy="4787151"/>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2" name="Título 1">
            <a:extLst>
              <a:ext uri="{FF2B5EF4-FFF2-40B4-BE49-F238E27FC236}">
                <a16:creationId xmlns:a16="http://schemas.microsoft.com/office/drawing/2014/main" id="{EAC68F74-2FA5-4445-8926-708AED94D3FD}"/>
              </a:ext>
            </a:extLst>
          </p:cNvPr>
          <p:cNvSpPr>
            <a:spLocks noGrp="1"/>
          </p:cNvSpPr>
          <p:nvPr>
            <p:ph type="title"/>
          </p:nvPr>
        </p:nvSpPr>
        <p:spPr>
          <a:xfrm>
            <a:off x="589429" y="487734"/>
            <a:ext cx="11069173" cy="791322"/>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pic>
        <p:nvPicPr>
          <p:cNvPr id="12" name="Imagen 11">
            <a:extLst>
              <a:ext uri="{FF2B5EF4-FFF2-40B4-BE49-F238E27FC236}">
                <a16:creationId xmlns:a16="http://schemas.microsoft.com/office/drawing/2014/main" id="{CEEBA891-90FC-1F42-942B-ACB61FD6CD44}"/>
              </a:ext>
            </a:extLst>
          </p:cNvPr>
          <p:cNvPicPr>
            <a:picLocks noChangeAspect="1"/>
          </p:cNvPicPr>
          <p:nvPr userDrawn="1"/>
        </p:nvPicPr>
        <p:blipFill rotWithShape="1">
          <a:blip r:embed="rId2"/>
          <a:srcRect l="11128" r="53100"/>
          <a:stretch/>
        </p:blipFill>
        <p:spPr>
          <a:xfrm>
            <a:off x="3338254" y="1489901"/>
            <a:ext cx="2718317" cy="5087790"/>
          </a:xfrm>
          <a:prstGeom prst="rect">
            <a:avLst/>
          </a:prstGeom>
        </p:spPr>
      </p:pic>
      <p:pic>
        <p:nvPicPr>
          <p:cNvPr id="15" name="Imagen 14">
            <a:extLst>
              <a:ext uri="{FF2B5EF4-FFF2-40B4-BE49-F238E27FC236}">
                <a16:creationId xmlns:a16="http://schemas.microsoft.com/office/drawing/2014/main" id="{0DD73041-F7ED-AF4A-AA8F-CF2215690C8C}"/>
              </a:ext>
            </a:extLst>
          </p:cNvPr>
          <p:cNvPicPr>
            <a:picLocks noChangeAspect="1"/>
          </p:cNvPicPr>
          <p:nvPr userDrawn="1"/>
        </p:nvPicPr>
        <p:blipFill rotWithShape="1">
          <a:blip r:embed="rId2"/>
          <a:srcRect l="48366" r="15862"/>
          <a:stretch/>
        </p:blipFill>
        <p:spPr>
          <a:xfrm>
            <a:off x="6192665" y="1489901"/>
            <a:ext cx="2718317" cy="5087790"/>
          </a:xfrm>
          <a:prstGeom prst="rect">
            <a:avLst/>
          </a:prstGeom>
        </p:spPr>
      </p:pic>
    </p:spTree>
    <p:extLst>
      <p:ext uri="{BB962C8B-B14F-4D97-AF65-F5344CB8AC3E}">
        <p14:creationId xmlns:p14="http://schemas.microsoft.com/office/powerpoint/2010/main" val="29764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build="p">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C872F717-2C53-1242-9996-C4B4A59E4244}"/>
              </a:ext>
            </a:extLst>
          </p:cNvPr>
          <p:cNvSpPr/>
          <p:nvPr userDrawn="1"/>
        </p:nvSpPr>
        <p:spPr>
          <a:xfrm>
            <a:off x="682487" y="1248576"/>
            <a:ext cx="5271052" cy="26343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7" name="Rectángulo 16">
            <a:extLst>
              <a:ext uri="{FF2B5EF4-FFF2-40B4-BE49-F238E27FC236}">
                <a16:creationId xmlns:a16="http://schemas.microsoft.com/office/drawing/2014/main" id="{7CF83561-FF36-CD4D-8D43-852E8697D905}"/>
              </a:ext>
            </a:extLst>
          </p:cNvPr>
          <p:cNvSpPr/>
          <p:nvPr userDrawn="1"/>
        </p:nvSpPr>
        <p:spPr>
          <a:xfrm>
            <a:off x="6082748" y="1248575"/>
            <a:ext cx="5271052" cy="26343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8" name="Rectángulo 17">
            <a:extLst>
              <a:ext uri="{FF2B5EF4-FFF2-40B4-BE49-F238E27FC236}">
                <a16:creationId xmlns:a16="http://schemas.microsoft.com/office/drawing/2014/main" id="{0925B3B3-31A8-A647-876B-D6E9E0A333DA}"/>
              </a:ext>
            </a:extLst>
          </p:cNvPr>
          <p:cNvSpPr/>
          <p:nvPr userDrawn="1"/>
        </p:nvSpPr>
        <p:spPr>
          <a:xfrm>
            <a:off x="682487" y="4011655"/>
            <a:ext cx="5271052" cy="26343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9" name="Rectángulo 18">
            <a:extLst>
              <a:ext uri="{FF2B5EF4-FFF2-40B4-BE49-F238E27FC236}">
                <a16:creationId xmlns:a16="http://schemas.microsoft.com/office/drawing/2014/main" id="{7F092ECF-28DB-FD49-A07C-6E2977820A65}"/>
              </a:ext>
            </a:extLst>
          </p:cNvPr>
          <p:cNvSpPr/>
          <p:nvPr userDrawn="1"/>
        </p:nvSpPr>
        <p:spPr>
          <a:xfrm>
            <a:off x="6082748" y="4011654"/>
            <a:ext cx="5271052" cy="26343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22" name="Marcador de posición de contenido 3">
            <a:extLst>
              <a:ext uri="{FF2B5EF4-FFF2-40B4-BE49-F238E27FC236}">
                <a16:creationId xmlns:a16="http://schemas.microsoft.com/office/drawing/2014/main" id="{C7B95CE5-CAFE-F441-8D3F-1409226117FF}"/>
              </a:ext>
            </a:extLst>
          </p:cNvPr>
          <p:cNvSpPr>
            <a:spLocks noGrp="1"/>
          </p:cNvSpPr>
          <p:nvPr>
            <p:ph sz="quarter" idx="13" hasCustomPrompt="1"/>
          </p:nvPr>
        </p:nvSpPr>
        <p:spPr>
          <a:xfrm>
            <a:off x="6228280" y="4118665"/>
            <a:ext cx="4979988" cy="2527300"/>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Editar estilos de texto del patrón</a:t>
            </a:r>
          </a:p>
        </p:txBody>
      </p:sp>
      <p:sp>
        <p:nvSpPr>
          <p:cNvPr id="21" name="Marcador de posición de contenido 3">
            <a:extLst>
              <a:ext uri="{FF2B5EF4-FFF2-40B4-BE49-F238E27FC236}">
                <a16:creationId xmlns:a16="http://schemas.microsoft.com/office/drawing/2014/main" id="{58799DBE-90B1-D443-9CFE-A233733A463A}"/>
              </a:ext>
            </a:extLst>
          </p:cNvPr>
          <p:cNvSpPr>
            <a:spLocks noGrp="1"/>
          </p:cNvSpPr>
          <p:nvPr>
            <p:ph sz="quarter" idx="12" hasCustomPrompt="1"/>
          </p:nvPr>
        </p:nvSpPr>
        <p:spPr>
          <a:xfrm>
            <a:off x="828019" y="4118665"/>
            <a:ext cx="4979988" cy="2527300"/>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Editar estilos de texto del patrón</a:t>
            </a:r>
          </a:p>
        </p:txBody>
      </p:sp>
      <p:sp>
        <p:nvSpPr>
          <p:cNvPr id="20" name="Marcador de posición de contenido 3">
            <a:extLst>
              <a:ext uri="{FF2B5EF4-FFF2-40B4-BE49-F238E27FC236}">
                <a16:creationId xmlns:a16="http://schemas.microsoft.com/office/drawing/2014/main" id="{AE65D232-425C-6644-97E7-97173F18986E}"/>
              </a:ext>
            </a:extLst>
          </p:cNvPr>
          <p:cNvSpPr>
            <a:spLocks noGrp="1"/>
          </p:cNvSpPr>
          <p:nvPr>
            <p:ph sz="quarter" idx="11" hasCustomPrompt="1"/>
          </p:nvPr>
        </p:nvSpPr>
        <p:spPr>
          <a:xfrm>
            <a:off x="6228280" y="1355586"/>
            <a:ext cx="4979988" cy="2527300"/>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Editar estilos de texto del patrón</a:t>
            </a:r>
          </a:p>
        </p:txBody>
      </p:sp>
      <p:sp>
        <p:nvSpPr>
          <p:cNvPr id="4" name="Marcador de posición de contenido 3">
            <a:extLst>
              <a:ext uri="{FF2B5EF4-FFF2-40B4-BE49-F238E27FC236}">
                <a16:creationId xmlns:a16="http://schemas.microsoft.com/office/drawing/2014/main" id="{BBF3A123-78FB-844D-B13E-7BED4844BC34}"/>
              </a:ext>
            </a:extLst>
          </p:cNvPr>
          <p:cNvSpPr>
            <a:spLocks noGrp="1"/>
          </p:cNvSpPr>
          <p:nvPr>
            <p:ph sz="quarter" idx="10" hasCustomPrompt="1"/>
          </p:nvPr>
        </p:nvSpPr>
        <p:spPr>
          <a:xfrm>
            <a:off x="838200" y="1333848"/>
            <a:ext cx="4979988" cy="2527300"/>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Editar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682487" y="365126"/>
            <a:ext cx="10671313" cy="818216"/>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spTree>
    <p:extLst>
      <p:ext uri="{BB962C8B-B14F-4D97-AF65-F5344CB8AC3E}">
        <p14:creationId xmlns:p14="http://schemas.microsoft.com/office/powerpoint/2010/main" val="225728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800"/>
                                        <p:tgtEl>
                                          <p:spTgt spid="4">
                                            <p:txEl>
                                              <p:pRg st="0" end="0"/>
                                            </p:txEl>
                                          </p:spTgt>
                                        </p:tgtEl>
                                        <p:attrNameLst>
                                          <p:attrName>ppt_x</p:attrName>
                                        </p:attrNameLst>
                                      </p:cBhvr>
                                      <p:tavLst>
                                        <p:tav tm="0">
                                          <p:val>
                                            <p:strVal val="#ppt_x+#ppt_w*1.125000"/>
                                          </p:val>
                                        </p:tav>
                                        <p:tav tm="100000">
                                          <p:val>
                                            <p:strVal val="#ppt_x"/>
                                          </p:val>
                                        </p:tav>
                                      </p:tavLst>
                                    </p:anim>
                                    <p:animEffect transition="in" filter="wipe(left)">
                                      <p:cBhvr>
                                        <p:cTn id="8" dur="800"/>
                                        <p:tgtEl>
                                          <p:spTgt spid="4">
                                            <p:txEl>
                                              <p:pRg st="0" end="0"/>
                                            </p:txEl>
                                          </p:spTgt>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800"/>
                                        <p:tgtEl>
                                          <p:spTgt spid="15"/>
                                        </p:tgtEl>
                                        <p:attrNameLst>
                                          <p:attrName>ppt_x</p:attrName>
                                        </p:attrNameLst>
                                      </p:cBhvr>
                                      <p:tavLst>
                                        <p:tav tm="0">
                                          <p:val>
                                            <p:strVal val="#ppt_x+#ppt_w*1.125000"/>
                                          </p:val>
                                        </p:tav>
                                        <p:tav tm="100000">
                                          <p:val>
                                            <p:strVal val="#ppt_x"/>
                                          </p:val>
                                        </p:tav>
                                      </p:tavLst>
                                    </p:anim>
                                    <p:animEffect transition="in" filter="wipe(left)">
                                      <p:cBhvr>
                                        <p:cTn id="12" dur="800"/>
                                        <p:tgtEl>
                                          <p:spTgt spid="15"/>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800"/>
                                        <p:tgtEl>
                                          <p:spTgt spid="18"/>
                                        </p:tgtEl>
                                        <p:attrNameLst>
                                          <p:attrName>ppt_x</p:attrName>
                                        </p:attrNameLst>
                                      </p:cBhvr>
                                      <p:tavLst>
                                        <p:tav tm="0">
                                          <p:val>
                                            <p:strVal val="#ppt_x+#ppt_w*1.125000"/>
                                          </p:val>
                                        </p:tav>
                                        <p:tav tm="100000">
                                          <p:val>
                                            <p:strVal val="#ppt_x"/>
                                          </p:val>
                                        </p:tav>
                                      </p:tavLst>
                                    </p:anim>
                                    <p:animEffect transition="in" filter="wipe(left)">
                                      <p:cBhvr>
                                        <p:cTn id="16" dur="800"/>
                                        <p:tgtEl>
                                          <p:spTgt spid="18"/>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 calcmode="lin" valueType="num">
                                      <p:cBhvr additive="base">
                                        <p:cTn id="19" dur="800"/>
                                        <p:tgtEl>
                                          <p:spTgt spid="21">
                                            <p:txEl>
                                              <p:pRg st="0" end="0"/>
                                            </p:txEl>
                                          </p:spTgt>
                                        </p:tgtEl>
                                        <p:attrNameLst>
                                          <p:attrName>ppt_x</p:attrName>
                                        </p:attrNameLst>
                                      </p:cBhvr>
                                      <p:tavLst>
                                        <p:tav tm="0">
                                          <p:val>
                                            <p:strVal val="#ppt_x+#ppt_w*1.125000"/>
                                          </p:val>
                                        </p:tav>
                                        <p:tav tm="100000">
                                          <p:val>
                                            <p:strVal val="#ppt_x"/>
                                          </p:val>
                                        </p:tav>
                                      </p:tavLst>
                                    </p:anim>
                                    <p:animEffect transition="in" filter="wipe(left)">
                                      <p:cBhvr>
                                        <p:cTn id="20" dur="800"/>
                                        <p:tgtEl>
                                          <p:spTgt spid="21">
                                            <p:txEl>
                                              <p:pRg st="0" end="0"/>
                                            </p:txEl>
                                          </p:spTgt>
                                        </p:tgtEl>
                                      </p:cBhvr>
                                    </p:animEffect>
                                  </p:childTnLst>
                                </p:cTn>
                              </p:par>
                              <p:par>
                                <p:cTn id="21" presetID="12" presetClass="entr" presetSubtype="8" fill="hold" grpId="0" nodeType="with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 calcmode="lin" valueType="num">
                                      <p:cBhvr additive="base">
                                        <p:cTn id="23" dur="800"/>
                                        <p:tgtEl>
                                          <p:spTgt spid="20">
                                            <p:txEl>
                                              <p:pRg st="0" end="0"/>
                                            </p:txEl>
                                          </p:spTgt>
                                        </p:tgtEl>
                                        <p:attrNameLst>
                                          <p:attrName>ppt_x</p:attrName>
                                        </p:attrNameLst>
                                      </p:cBhvr>
                                      <p:tavLst>
                                        <p:tav tm="0">
                                          <p:val>
                                            <p:strVal val="#ppt_x-#ppt_w*1.125000"/>
                                          </p:val>
                                        </p:tav>
                                        <p:tav tm="100000">
                                          <p:val>
                                            <p:strVal val="#ppt_x"/>
                                          </p:val>
                                        </p:tav>
                                      </p:tavLst>
                                    </p:anim>
                                    <p:animEffect transition="in" filter="wipe(right)">
                                      <p:cBhvr>
                                        <p:cTn id="24" dur="800"/>
                                        <p:tgtEl>
                                          <p:spTgt spid="20">
                                            <p:txEl>
                                              <p:pRg st="0" end="0"/>
                                            </p:txEl>
                                          </p:spTgt>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800"/>
                                        <p:tgtEl>
                                          <p:spTgt spid="17"/>
                                        </p:tgtEl>
                                        <p:attrNameLst>
                                          <p:attrName>ppt_x</p:attrName>
                                        </p:attrNameLst>
                                      </p:cBhvr>
                                      <p:tavLst>
                                        <p:tav tm="0">
                                          <p:val>
                                            <p:strVal val="#ppt_x-#ppt_w*1.125000"/>
                                          </p:val>
                                        </p:tav>
                                        <p:tav tm="100000">
                                          <p:val>
                                            <p:strVal val="#ppt_x"/>
                                          </p:val>
                                        </p:tav>
                                      </p:tavLst>
                                    </p:anim>
                                    <p:animEffect transition="in" filter="wipe(right)">
                                      <p:cBhvr>
                                        <p:cTn id="28" dur="800"/>
                                        <p:tgtEl>
                                          <p:spTgt spid="17"/>
                                        </p:tgtEl>
                                      </p:cBhvr>
                                    </p:animEffect>
                                  </p:childTnLst>
                                </p:cTn>
                              </p:par>
                              <p:par>
                                <p:cTn id="29" presetID="12" presetClass="entr" presetSubtype="8"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800"/>
                                        <p:tgtEl>
                                          <p:spTgt spid="19"/>
                                        </p:tgtEl>
                                        <p:attrNameLst>
                                          <p:attrName>ppt_x</p:attrName>
                                        </p:attrNameLst>
                                      </p:cBhvr>
                                      <p:tavLst>
                                        <p:tav tm="0">
                                          <p:val>
                                            <p:strVal val="#ppt_x-#ppt_w*1.125000"/>
                                          </p:val>
                                        </p:tav>
                                        <p:tav tm="100000">
                                          <p:val>
                                            <p:strVal val="#ppt_x"/>
                                          </p:val>
                                        </p:tav>
                                      </p:tavLst>
                                    </p:anim>
                                    <p:animEffect transition="in" filter="wipe(right)">
                                      <p:cBhvr>
                                        <p:cTn id="32" dur="800"/>
                                        <p:tgtEl>
                                          <p:spTgt spid="19"/>
                                        </p:tgtEl>
                                      </p:cBhvr>
                                    </p:animEffect>
                                  </p:childTnLst>
                                </p:cTn>
                              </p:par>
                              <p:par>
                                <p:cTn id="33" presetID="12" presetClass="entr" presetSubtype="8" fill="hold" grpId="0" nodeType="withEffect">
                                  <p:stCondLst>
                                    <p:cond delay="0"/>
                                  </p:stCondLst>
                                  <p:childTnLst>
                                    <p:set>
                                      <p:cBhvr>
                                        <p:cTn id="34" dur="1" fill="hold">
                                          <p:stCondLst>
                                            <p:cond delay="0"/>
                                          </p:stCondLst>
                                        </p:cTn>
                                        <p:tgtEl>
                                          <p:spTgt spid="22">
                                            <p:txEl>
                                              <p:pRg st="0" end="0"/>
                                            </p:txEl>
                                          </p:spTgt>
                                        </p:tgtEl>
                                        <p:attrNameLst>
                                          <p:attrName>style.visibility</p:attrName>
                                        </p:attrNameLst>
                                      </p:cBhvr>
                                      <p:to>
                                        <p:strVal val="visible"/>
                                      </p:to>
                                    </p:set>
                                    <p:anim calcmode="lin" valueType="num">
                                      <p:cBhvr additive="base">
                                        <p:cTn id="35" dur="800"/>
                                        <p:tgtEl>
                                          <p:spTgt spid="22">
                                            <p:txEl>
                                              <p:pRg st="0" end="0"/>
                                            </p:txEl>
                                          </p:spTgt>
                                        </p:tgtEl>
                                        <p:attrNameLst>
                                          <p:attrName>ppt_x</p:attrName>
                                        </p:attrNameLst>
                                      </p:cBhvr>
                                      <p:tavLst>
                                        <p:tav tm="0">
                                          <p:val>
                                            <p:strVal val="#ppt_x-#ppt_w*1.125000"/>
                                          </p:val>
                                        </p:tav>
                                        <p:tav tm="100000">
                                          <p:val>
                                            <p:strVal val="#ppt_x"/>
                                          </p:val>
                                        </p:tav>
                                      </p:tavLst>
                                    </p:anim>
                                    <p:animEffect transition="in" filter="wipe(right)">
                                      <p:cBhvr>
                                        <p:cTn id="36" dur="8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2" grpId="0" build="p">
        <p:tmplLst>
          <p:tmpl lvl="1">
            <p:tnLst>
              <p:par>
                <p:cTn presetID="12" presetClass="entr" presetSubtype="8"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800"/>
                        <p:tgtEl>
                          <p:spTgt spid="22"/>
                        </p:tgtEl>
                        <p:attrNameLst>
                          <p:attrName>ppt_x</p:attrName>
                        </p:attrNameLst>
                      </p:cBhvr>
                      <p:tavLst>
                        <p:tav tm="0">
                          <p:val>
                            <p:strVal val="#ppt_x-#ppt_w*1.125000"/>
                          </p:val>
                        </p:tav>
                        <p:tav tm="100000">
                          <p:val>
                            <p:strVal val="#ppt_x"/>
                          </p:val>
                        </p:tav>
                      </p:tavLst>
                    </p:anim>
                    <p:animEffect transition="in" filter="wipe(right)">
                      <p:cBhvr>
                        <p:cTn dur="800"/>
                        <p:tgtEl>
                          <p:spTgt spid="22"/>
                        </p:tgtEl>
                      </p:cBhvr>
                    </p:animEffect>
                  </p:childTnLst>
                </p:cTn>
              </p:par>
            </p:tnLst>
          </p:tmpl>
        </p:tmplLst>
      </p:bldP>
      <p:bldP spid="21" grpId="0" build="p">
        <p:tmplLst>
          <p:tmpl lvl="1">
            <p:tnLst>
              <p:par>
                <p:cTn presetID="12" presetClass="entr" presetSubtype="2"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800"/>
                        <p:tgtEl>
                          <p:spTgt spid="21"/>
                        </p:tgtEl>
                        <p:attrNameLst>
                          <p:attrName>ppt_x</p:attrName>
                        </p:attrNameLst>
                      </p:cBhvr>
                      <p:tavLst>
                        <p:tav tm="0">
                          <p:val>
                            <p:strVal val="#ppt_x+#ppt_w*1.125000"/>
                          </p:val>
                        </p:tav>
                        <p:tav tm="100000">
                          <p:val>
                            <p:strVal val="#ppt_x"/>
                          </p:val>
                        </p:tav>
                      </p:tavLst>
                    </p:anim>
                    <p:animEffect transition="in" filter="wipe(left)">
                      <p:cBhvr>
                        <p:cTn dur="800"/>
                        <p:tgtEl>
                          <p:spTgt spid="21"/>
                        </p:tgtEl>
                      </p:cBhvr>
                    </p:animEffect>
                  </p:childTnLst>
                </p:cTn>
              </p:par>
            </p:tnLst>
          </p:tmpl>
        </p:tmplLst>
      </p:bldP>
      <p:bldP spid="20" grpId="0" build="p">
        <p:tmplLst>
          <p:tmpl lvl="1">
            <p:tnLst>
              <p:par>
                <p:cTn presetID="1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800"/>
                        <p:tgtEl>
                          <p:spTgt spid="20"/>
                        </p:tgtEl>
                        <p:attrNameLst>
                          <p:attrName>ppt_x</p:attrName>
                        </p:attrNameLst>
                      </p:cBhvr>
                      <p:tavLst>
                        <p:tav tm="0">
                          <p:val>
                            <p:strVal val="#ppt_x-#ppt_w*1.125000"/>
                          </p:val>
                        </p:tav>
                        <p:tav tm="100000">
                          <p:val>
                            <p:strVal val="#ppt_x"/>
                          </p:val>
                        </p:tav>
                      </p:tavLst>
                    </p:anim>
                    <p:animEffect transition="in" filter="wipe(right)">
                      <p:cBhvr>
                        <p:cTn dur="800"/>
                        <p:tgtEl>
                          <p:spTgt spid="20"/>
                        </p:tgtEl>
                      </p:cBhvr>
                    </p:animEffect>
                  </p:childTnLst>
                </p:cTn>
              </p:par>
            </p:tnLst>
          </p:tmpl>
        </p:tmplLst>
      </p:bldP>
      <p:bldP spid="4" grpId="0" build="p">
        <p:tmplLst>
          <p:tmpl lvl="1">
            <p:tnLst>
              <p:par>
                <p:cTn presetID="1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800"/>
                        <p:tgtEl>
                          <p:spTgt spid="4"/>
                        </p:tgtEl>
                        <p:attrNameLst>
                          <p:attrName>ppt_x</p:attrName>
                        </p:attrNameLst>
                      </p:cBhvr>
                      <p:tavLst>
                        <p:tav tm="0">
                          <p:val>
                            <p:strVal val="#ppt_x+#ppt_w*1.125000"/>
                          </p:val>
                        </p:tav>
                        <p:tav tm="100000">
                          <p:val>
                            <p:strVal val="#ppt_x"/>
                          </p:val>
                        </p:tav>
                      </p:tavLst>
                    </p:anim>
                    <p:animEffect transition="in" filter="wipe(left)">
                      <p:cBhvr>
                        <p:cTn dur="800"/>
                        <p:tgtEl>
                          <p:spTgt spid="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F3DA6FC7-B2F8-C54B-9609-0BB2CC84E43B}"/>
              </a:ext>
            </a:extLst>
          </p:cNvPr>
          <p:cNvPicPr>
            <a:picLocks noChangeAspect="1"/>
          </p:cNvPicPr>
          <p:nvPr userDrawn="1"/>
        </p:nvPicPr>
        <p:blipFill rotWithShape="1">
          <a:blip r:embed="rId2"/>
          <a:srcRect t="24671" r="50449" b="38342"/>
          <a:stretch/>
        </p:blipFill>
        <p:spPr>
          <a:xfrm>
            <a:off x="695740" y="1280342"/>
            <a:ext cx="5271052" cy="2634311"/>
          </a:xfrm>
          <a:prstGeom prst="rect">
            <a:avLst/>
          </a:prstGeom>
        </p:spPr>
      </p:pic>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695739" y="365126"/>
            <a:ext cx="10658061" cy="818216"/>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pic>
        <p:nvPicPr>
          <p:cNvPr id="10" name="Imagen 9">
            <a:extLst>
              <a:ext uri="{FF2B5EF4-FFF2-40B4-BE49-F238E27FC236}">
                <a16:creationId xmlns:a16="http://schemas.microsoft.com/office/drawing/2014/main" id="{E5C0FE9D-5752-B444-A498-27DCEDD69FE8}"/>
              </a:ext>
            </a:extLst>
          </p:cNvPr>
          <p:cNvPicPr>
            <a:picLocks noChangeAspect="1"/>
          </p:cNvPicPr>
          <p:nvPr userDrawn="1"/>
        </p:nvPicPr>
        <p:blipFill rotWithShape="1">
          <a:blip r:embed="rId2"/>
          <a:srcRect l="50000" t="28801" r="449" b="34212"/>
          <a:stretch/>
        </p:blipFill>
        <p:spPr>
          <a:xfrm>
            <a:off x="6095642" y="1280342"/>
            <a:ext cx="5271052" cy="2634311"/>
          </a:xfrm>
          <a:prstGeom prst="rect">
            <a:avLst/>
          </a:prstGeom>
        </p:spPr>
      </p:pic>
      <p:pic>
        <p:nvPicPr>
          <p:cNvPr id="11" name="Imagen 10">
            <a:extLst>
              <a:ext uri="{FF2B5EF4-FFF2-40B4-BE49-F238E27FC236}">
                <a16:creationId xmlns:a16="http://schemas.microsoft.com/office/drawing/2014/main" id="{F7E2EEC2-B190-364E-AC15-185F6E5BB91D}"/>
              </a:ext>
            </a:extLst>
          </p:cNvPr>
          <p:cNvPicPr>
            <a:picLocks noChangeAspect="1"/>
          </p:cNvPicPr>
          <p:nvPr userDrawn="1"/>
        </p:nvPicPr>
        <p:blipFill rotWithShape="1">
          <a:blip r:embed="rId2"/>
          <a:srcRect t="63013" r="50449"/>
          <a:stretch/>
        </p:blipFill>
        <p:spPr>
          <a:xfrm>
            <a:off x="695740" y="4011185"/>
            <a:ext cx="5271052" cy="2634311"/>
          </a:xfrm>
          <a:prstGeom prst="rect">
            <a:avLst/>
          </a:prstGeom>
        </p:spPr>
      </p:pic>
      <p:pic>
        <p:nvPicPr>
          <p:cNvPr id="12" name="Imagen 11">
            <a:extLst>
              <a:ext uri="{FF2B5EF4-FFF2-40B4-BE49-F238E27FC236}">
                <a16:creationId xmlns:a16="http://schemas.microsoft.com/office/drawing/2014/main" id="{2695CEEB-2CAD-D54F-94EF-4D14E36DF02A}"/>
              </a:ext>
            </a:extLst>
          </p:cNvPr>
          <p:cNvPicPr>
            <a:picLocks noChangeAspect="1"/>
          </p:cNvPicPr>
          <p:nvPr userDrawn="1"/>
        </p:nvPicPr>
        <p:blipFill rotWithShape="1">
          <a:blip r:embed="rId2"/>
          <a:srcRect l="50000" t="63013" r="449"/>
          <a:stretch/>
        </p:blipFill>
        <p:spPr>
          <a:xfrm>
            <a:off x="6095642" y="4011185"/>
            <a:ext cx="5271052" cy="2634311"/>
          </a:xfrm>
          <a:prstGeom prst="rect">
            <a:avLst/>
          </a:prstGeom>
        </p:spPr>
      </p:pic>
    </p:spTree>
    <p:extLst>
      <p:ext uri="{BB962C8B-B14F-4D97-AF65-F5344CB8AC3E}">
        <p14:creationId xmlns:p14="http://schemas.microsoft.com/office/powerpoint/2010/main" val="225224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159A2D8-6930-AA4E-983A-5EBB0AF052C0}"/>
              </a:ext>
            </a:extLst>
          </p:cNvPr>
          <p:cNvSpPr/>
          <p:nvPr userDrawn="1"/>
        </p:nvSpPr>
        <p:spPr>
          <a:xfrm>
            <a:off x="8072984" y="1369475"/>
            <a:ext cx="3707296" cy="252726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5" name="Rectángulo 14">
            <a:extLst>
              <a:ext uri="{FF2B5EF4-FFF2-40B4-BE49-F238E27FC236}">
                <a16:creationId xmlns:a16="http://schemas.microsoft.com/office/drawing/2014/main" id="{92DB32D2-E84D-2046-AB00-84B720030425}"/>
              </a:ext>
            </a:extLst>
          </p:cNvPr>
          <p:cNvSpPr/>
          <p:nvPr userDrawn="1"/>
        </p:nvSpPr>
        <p:spPr>
          <a:xfrm>
            <a:off x="8072984" y="4016011"/>
            <a:ext cx="3707296" cy="252726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6" name="Rectángulo 15">
            <a:extLst>
              <a:ext uri="{FF2B5EF4-FFF2-40B4-BE49-F238E27FC236}">
                <a16:creationId xmlns:a16="http://schemas.microsoft.com/office/drawing/2014/main" id="{C43C192F-7F07-A547-97B8-E89FE58CD110}"/>
              </a:ext>
            </a:extLst>
          </p:cNvPr>
          <p:cNvSpPr/>
          <p:nvPr userDrawn="1"/>
        </p:nvSpPr>
        <p:spPr>
          <a:xfrm>
            <a:off x="4223227" y="1369475"/>
            <a:ext cx="3707296" cy="252726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7" name="Rectángulo 16">
            <a:extLst>
              <a:ext uri="{FF2B5EF4-FFF2-40B4-BE49-F238E27FC236}">
                <a16:creationId xmlns:a16="http://schemas.microsoft.com/office/drawing/2014/main" id="{AB64CADE-EC44-C449-B702-D0A2BC3C8378}"/>
              </a:ext>
            </a:extLst>
          </p:cNvPr>
          <p:cNvSpPr/>
          <p:nvPr userDrawn="1"/>
        </p:nvSpPr>
        <p:spPr>
          <a:xfrm>
            <a:off x="4223227" y="4016011"/>
            <a:ext cx="3707296" cy="252726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8" name="Rectángulo 17">
            <a:extLst>
              <a:ext uri="{FF2B5EF4-FFF2-40B4-BE49-F238E27FC236}">
                <a16:creationId xmlns:a16="http://schemas.microsoft.com/office/drawing/2014/main" id="{49EC821C-0536-694B-BD03-3A6C6A01117A}"/>
              </a:ext>
            </a:extLst>
          </p:cNvPr>
          <p:cNvSpPr/>
          <p:nvPr userDrawn="1"/>
        </p:nvSpPr>
        <p:spPr>
          <a:xfrm>
            <a:off x="373470" y="1369475"/>
            <a:ext cx="3707296" cy="252726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9" name="Rectángulo 18">
            <a:extLst>
              <a:ext uri="{FF2B5EF4-FFF2-40B4-BE49-F238E27FC236}">
                <a16:creationId xmlns:a16="http://schemas.microsoft.com/office/drawing/2014/main" id="{F2A2D826-936E-C34B-9E06-6CB964AC963B}"/>
              </a:ext>
            </a:extLst>
          </p:cNvPr>
          <p:cNvSpPr/>
          <p:nvPr userDrawn="1"/>
        </p:nvSpPr>
        <p:spPr>
          <a:xfrm>
            <a:off x="373470" y="4016011"/>
            <a:ext cx="3707296" cy="2527266"/>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20" name="Marcador de posición de texto 3">
            <a:extLst>
              <a:ext uri="{FF2B5EF4-FFF2-40B4-BE49-F238E27FC236}">
                <a16:creationId xmlns:a16="http://schemas.microsoft.com/office/drawing/2014/main" id="{2C916ACA-F4F8-A54B-B3DD-E64FDF9C4B51}"/>
              </a:ext>
            </a:extLst>
          </p:cNvPr>
          <p:cNvSpPr>
            <a:spLocks noGrp="1"/>
          </p:cNvSpPr>
          <p:nvPr>
            <p:ph type="body" sz="half" idx="14" hasCustomPrompt="1"/>
          </p:nvPr>
        </p:nvSpPr>
        <p:spPr>
          <a:xfrm>
            <a:off x="8230596" y="4133799"/>
            <a:ext cx="3392072" cy="2291690"/>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3" name="Marcador de posición de texto 3">
            <a:extLst>
              <a:ext uri="{FF2B5EF4-FFF2-40B4-BE49-F238E27FC236}">
                <a16:creationId xmlns:a16="http://schemas.microsoft.com/office/drawing/2014/main" id="{0CED1FFC-E3B1-C040-9A18-76F2FD145D6C}"/>
              </a:ext>
            </a:extLst>
          </p:cNvPr>
          <p:cNvSpPr>
            <a:spLocks noGrp="1"/>
          </p:cNvSpPr>
          <p:nvPr>
            <p:ph type="body" sz="half" idx="12" hasCustomPrompt="1"/>
          </p:nvPr>
        </p:nvSpPr>
        <p:spPr>
          <a:xfrm>
            <a:off x="4380839" y="4133799"/>
            <a:ext cx="3392072" cy="2291690"/>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0" name="Marcador de posición de texto 3">
            <a:extLst>
              <a:ext uri="{FF2B5EF4-FFF2-40B4-BE49-F238E27FC236}">
                <a16:creationId xmlns:a16="http://schemas.microsoft.com/office/drawing/2014/main" id="{9314CCE5-D3E0-DC47-B3FC-AE1FCA8B6D03}"/>
              </a:ext>
            </a:extLst>
          </p:cNvPr>
          <p:cNvSpPr>
            <a:spLocks noGrp="1"/>
          </p:cNvSpPr>
          <p:nvPr>
            <p:ph type="body" sz="half" idx="10" hasCustomPrompt="1"/>
          </p:nvPr>
        </p:nvSpPr>
        <p:spPr>
          <a:xfrm>
            <a:off x="532814" y="4133799"/>
            <a:ext cx="3392072" cy="2291690"/>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4" name="Marcador de posición de texto 3">
            <a:extLst>
              <a:ext uri="{FF2B5EF4-FFF2-40B4-BE49-F238E27FC236}">
                <a16:creationId xmlns:a16="http://schemas.microsoft.com/office/drawing/2014/main" id="{C74B3303-61D2-C643-BA37-19F2CB29171E}"/>
              </a:ext>
            </a:extLst>
          </p:cNvPr>
          <p:cNvSpPr>
            <a:spLocks noGrp="1"/>
          </p:cNvSpPr>
          <p:nvPr>
            <p:ph type="body" sz="half" idx="13" hasCustomPrompt="1"/>
          </p:nvPr>
        </p:nvSpPr>
        <p:spPr>
          <a:xfrm>
            <a:off x="8230596" y="1492520"/>
            <a:ext cx="3392072" cy="2291690"/>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2" name="Marcador de posición de texto 3">
            <a:extLst>
              <a:ext uri="{FF2B5EF4-FFF2-40B4-BE49-F238E27FC236}">
                <a16:creationId xmlns:a16="http://schemas.microsoft.com/office/drawing/2014/main" id="{DDB2155D-27C4-4A4B-8905-1177850B37BB}"/>
              </a:ext>
            </a:extLst>
          </p:cNvPr>
          <p:cNvSpPr>
            <a:spLocks noGrp="1"/>
          </p:cNvSpPr>
          <p:nvPr>
            <p:ph type="body" sz="half" idx="11" hasCustomPrompt="1"/>
          </p:nvPr>
        </p:nvSpPr>
        <p:spPr>
          <a:xfrm>
            <a:off x="4380839" y="1492520"/>
            <a:ext cx="3392072" cy="2291690"/>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9" name="Marcador de posición de texto 3">
            <a:extLst>
              <a:ext uri="{FF2B5EF4-FFF2-40B4-BE49-F238E27FC236}">
                <a16:creationId xmlns:a16="http://schemas.microsoft.com/office/drawing/2014/main" id="{188BC747-102F-3540-9682-FDA4F38F95AD}"/>
              </a:ext>
            </a:extLst>
          </p:cNvPr>
          <p:cNvSpPr>
            <a:spLocks noGrp="1"/>
          </p:cNvSpPr>
          <p:nvPr>
            <p:ph type="body" sz="half" idx="2" hasCustomPrompt="1"/>
          </p:nvPr>
        </p:nvSpPr>
        <p:spPr>
          <a:xfrm>
            <a:off x="532814" y="1492520"/>
            <a:ext cx="3392072" cy="2291690"/>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373470" y="365126"/>
            <a:ext cx="11406810" cy="818216"/>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spTree>
    <p:extLst>
      <p:ext uri="{BB962C8B-B14F-4D97-AF65-F5344CB8AC3E}">
        <p14:creationId xmlns:p14="http://schemas.microsoft.com/office/powerpoint/2010/main" val="399501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0-#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 calcmode="lin" valueType="num">
                                      <p:cBhvr additive="base">
                                        <p:cTn id="35"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
                                            <p:txEl>
                                              <p:pRg st="0" end="0"/>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 calcmode="lin" valueType="num">
                                      <p:cBhvr additive="base">
                                        <p:cTn id="39"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2">
                                            <p:txEl>
                                              <p:pRg st="0" end="0"/>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anim calcmode="lin" valueType="num">
                                      <p:cBhvr additive="base">
                                        <p:cTn id="4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4">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 calcmode="lin" valueType="num">
                                      <p:cBhvr additive="base">
                                        <p:cTn id="51" dur="5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P spid="18" grpId="0" animBg="1"/>
      <p:bldP spid="19" grpId="0" animBg="1"/>
      <p:bldP spid="20" grpId="0" build="p">
        <p:tmplLst>
          <p:tmpl lvl="1">
            <p:tnLst>
              <p:par>
                <p:cTn presetID="2" presetClass="entr" presetSubtype="8" fill="hold" nodeType="with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0-#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0" grpId="0" build="p">
        <p:tmplLst>
          <p:tmpl lvl="1">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8"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0-#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373470" y="365126"/>
            <a:ext cx="11410424" cy="818216"/>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pic>
        <p:nvPicPr>
          <p:cNvPr id="16" name="Imagen 15">
            <a:extLst>
              <a:ext uri="{FF2B5EF4-FFF2-40B4-BE49-F238E27FC236}">
                <a16:creationId xmlns:a16="http://schemas.microsoft.com/office/drawing/2014/main" id="{0C408B65-3FA5-1D43-BCFA-F49FA5026631}"/>
              </a:ext>
            </a:extLst>
          </p:cNvPr>
          <p:cNvPicPr>
            <a:picLocks noChangeAspect="1"/>
          </p:cNvPicPr>
          <p:nvPr userDrawn="1"/>
        </p:nvPicPr>
        <p:blipFill rotWithShape="1">
          <a:blip r:embed="rId2"/>
          <a:srcRect l="1" r="2213"/>
          <a:stretch/>
        </p:blipFill>
        <p:spPr>
          <a:xfrm>
            <a:off x="389203" y="1369475"/>
            <a:ext cx="3691563" cy="2527590"/>
          </a:xfrm>
          <a:prstGeom prst="rect">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pic>
      <p:pic>
        <p:nvPicPr>
          <p:cNvPr id="17" name="Imagen 16">
            <a:extLst>
              <a:ext uri="{FF2B5EF4-FFF2-40B4-BE49-F238E27FC236}">
                <a16:creationId xmlns:a16="http://schemas.microsoft.com/office/drawing/2014/main" id="{7E7F63C9-83C1-394D-89B4-EB748B7C8A62}"/>
              </a:ext>
            </a:extLst>
          </p:cNvPr>
          <p:cNvPicPr>
            <a:picLocks noChangeAspect="1"/>
          </p:cNvPicPr>
          <p:nvPr userDrawn="1"/>
        </p:nvPicPr>
        <p:blipFill rotWithShape="1">
          <a:blip r:embed="rId2"/>
          <a:srcRect l="1" r="2213"/>
          <a:stretch/>
        </p:blipFill>
        <p:spPr>
          <a:xfrm>
            <a:off x="4232900" y="1369475"/>
            <a:ext cx="3691563" cy="2527590"/>
          </a:xfrm>
          <a:prstGeom prst="rect">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pic>
      <p:pic>
        <p:nvPicPr>
          <p:cNvPr id="18" name="Imagen 17">
            <a:extLst>
              <a:ext uri="{FF2B5EF4-FFF2-40B4-BE49-F238E27FC236}">
                <a16:creationId xmlns:a16="http://schemas.microsoft.com/office/drawing/2014/main" id="{08CADA1D-6D34-2343-B5E5-EA8689F883C4}"/>
              </a:ext>
            </a:extLst>
          </p:cNvPr>
          <p:cNvPicPr>
            <a:picLocks noChangeAspect="1"/>
          </p:cNvPicPr>
          <p:nvPr userDrawn="1"/>
        </p:nvPicPr>
        <p:blipFill rotWithShape="1">
          <a:blip r:embed="rId2"/>
          <a:srcRect l="1" r="2213"/>
          <a:stretch/>
        </p:blipFill>
        <p:spPr>
          <a:xfrm>
            <a:off x="8076597" y="1369475"/>
            <a:ext cx="3691563" cy="2527590"/>
          </a:xfrm>
          <a:prstGeom prst="rect">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pic>
      <p:pic>
        <p:nvPicPr>
          <p:cNvPr id="19" name="Imagen 18">
            <a:extLst>
              <a:ext uri="{FF2B5EF4-FFF2-40B4-BE49-F238E27FC236}">
                <a16:creationId xmlns:a16="http://schemas.microsoft.com/office/drawing/2014/main" id="{5D25AF18-6CCA-834A-B116-329ACF4A779B}"/>
              </a:ext>
            </a:extLst>
          </p:cNvPr>
          <p:cNvPicPr>
            <a:picLocks noChangeAspect="1"/>
          </p:cNvPicPr>
          <p:nvPr userDrawn="1"/>
        </p:nvPicPr>
        <p:blipFill rotWithShape="1">
          <a:blip r:embed="rId2"/>
          <a:srcRect l="1" r="2213"/>
          <a:stretch/>
        </p:blipFill>
        <p:spPr>
          <a:xfrm>
            <a:off x="389203" y="4058484"/>
            <a:ext cx="3691563" cy="2527590"/>
          </a:xfrm>
          <a:prstGeom prst="rect">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pic>
      <p:pic>
        <p:nvPicPr>
          <p:cNvPr id="21" name="Imagen 20">
            <a:extLst>
              <a:ext uri="{FF2B5EF4-FFF2-40B4-BE49-F238E27FC236}">
                <a16:creationId xmlns:a16="http://schemas.microsoft.com/office/drawing/2014/main" id="{FB4D844C-1B41-6D4B-8F65-0F7FACB5CBA3}"/>
              </a:ext>
            </a:extLst>
          </p:cNvPr>
          <p:cNvPicPr>
            <a:picLocks noChangeAspect="1"/>
          </p:cNvPicPr>
          <p:nvPr userDrawn="1"/>
        </p:nvPicPr>
        <p:blipFill rotWithShape="1">
          <a:blip r:embed="rId2"/>
          <a:srcRect l="1" r="2213"/>
          <a:stretch/>
        </p:blipFill>
        <p:spPr>
          <a:xfrm>
            <a:off x="4232900" y="4058484"/>
            <a:ext cx="3691563" cy="2527590"/>
          </a:xfrm>
          <a:prstGeom prst="rect">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pic>
      <p:pic>
        <p:nvPicPr>
          <p:cNvPr id="22" name="Imagen 21">
            <a:extLst>
              <a:ext uri="{FF2B5EF4-FFF2-40B4-BE49-F238E27FC236}">
                <a16:creationId xmlns:a16="http://schemas.microsoft.com/office/drawing/2014/main" id="{81F7A125-EE63-8648-819F-625E6F3815AD}"/>
              </a:ext>
            </a:extLst>
          </p:cNvPr>
          <p:cNvPicPr>
            <a:picLocks noChangeAspect="1"/>
          </p:cNvPicPr>
          <p:nvPr userDrawn="1"/>
        </p:nvPicPr>
        <p:blipFill rotWithShape="1">
          <a:blip r:embed="rId2"/>
          <a:srcRect l="1" r="2213"/>
          <a:stretch/>
        </p:blipFill>
        <p:spPr>
          <a:xfrm>
            <a:off x="8076597" y="4058484"/>
            <a:ext cx="3691563" cy="2527590"/>
          </a:xfrm>
          <a:prstGeom prst="rect">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pic>
    </p:spTree>
    <p:extLst>
      <p:ext uri="{BB962C8B-B14F-4D97-AF65-F5344CB8AC3E}">
        <p14:creationId xmlns:p14="http://schemas.microsoft.com/office/powerpoint/2010/main" val="84830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Diseño personalizado">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374A6482-FD31-1742-A7C9-A18D87D1DD73}"/>
              </a:ext>
            </a:extLst>
          </p:cNvPr>
          <p:cNvSpPr/>
          <p:nvPr userDrawn="1"/>
        </p:nvSpPr>
        <p:spPr>
          <a:xfrm>
            <a:off x="695739" y="4011654"/>
            <a:ext cx="5271052" cy="26343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5" name="Rectángulo 14">
            <a:extLst>
              <a:ext uri="{FF2B5EF4-FFF2-40B4-BE49-F238E27FC236}">
                <a16:creationId xmlns:a16="http://schemas.microsoft.com/office/drawing/2014/main" id="{B9909841-1C79-F244-9FEF-0B3F130E9F7C}"/>
              </a:ext>
            </a:extLst>
          </p:cNvPr>
          <p:cNvSpPr/>
          <p:nvPr userDrawn="1"/>
        </p:nvSpPr>
        <p:spPr>
          <a:xfrm>
            <a:off x="6096000" y="4011653"/>
            <a:ext cx="5271052" cy="263431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pic>
        <p:nvPicPr>
          <p:cNvPr id="19" name="Imagen 18">
            <a:extLst>
              <a:ext uri="{FF2B5EF4-FFF2-40B4-BE49-F238E27FC236}">
                <a16:creationId xmlns:a16="http://schemas.microsoft.com/office/drawing/2014/main" id="{9D41E7E3-9DBA-D14E-B332-B38A928BE490}"/>
              </a:ext>
            </a:extLst>
          </p:cNvPr>
          <p:cNvPicPr>
            <a:picLocks noChangeAspect="1"/>
          </p:cNvPicPr>
          <p:nvPr userDrawn="1"/>
        </p:nvPicPr>
        <p:blipFill rotWithShape="1">
          <a:blip r:embed="rId2"/>
          <a:srcRect t="44373" b="19555"/>
          <a:stretch/>
        </p:blipFill>
        <p:spPr>
          <a:xfrm>
            <a:off x="695740" y="1290354"/>
            <a:ext cx="10671312" cy="2577312"/>
          </a:xfrm>
          <a:prstGeom prst="rect">
            <a:avLst/>
          </a:prstGeom>
        </p:spPr>
      </p:pic>
      <p:sp>
        <p:nvSpPr>
          <p:cNvPr id="17" name="Marcador de posición de contenido 3">
            <a:extLst>
              <a:ext uri="{FF2B5EF4-FFF2-40B4-BE49-F238E27FC236}">
                <a16:creationId xmlns:a16="http://schemas.microsoft.com/office/drawing/2014/main" id="{8111E655-072D-B54B-963E-E29670E1EF52}"/>
              </a:ext>
            </a:extLst>
          </p:cNvPr>
          <p:cNvSpPr>
            <a:spLocks noGrp="1"/>
          </p:cNvSpPr>
          <p:nvPr>
            <p:ph sz="quarter" idx="11" hasCustomPrompt="1"/>
          </p:nvPr>
        </p:nvSpPr>
        <p:spPr>
          <a:xfrm>
            <a:off x="6241532" y="4118664"/>
            <a:ext cx="4979988" cy="2527300"/>
          </a:xfrm>
          <a:prstGeom prst="rect">
            <a:avLst/>
          </a:prstGeom>
        </p:spPr>
        <p:txBody>
          <a:bodyPr rtlCol="0">
            <a:normAutofit/>
          </a:bodyPr>
          <a:lstStyle>
            <a:lvl1pPr marL="0" indent="0">
              <a:buNone/>
              <a:defRPr sz="1800">
                <a:latin typeface="Franklin Gothic Book" panose="020B05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Editar estilos de texto del patrón</a:t>
            </a:r>
          </a:p>
        </p:txBody>
      </p:sp>
      <p:sp>
        <p:nvSpPr>
          <p:cNvPr id="16" name="Marcador de posición de contenido 3">
            <a:extLst>
              <a:ext uri="{FF2B5EF4-FFF2-40B4-BE49-F238E27FC236}">
                <a16:creationId xmlns:a16="http://schemas.microsoft.com/office/drawing/2014/main" id="{2137AE69-741B-C44D-A06B-60EEA1A0F07E}"/>
              </a:ext>
            </a:extLst>
          </p:cNvPr>
          <p:cNvSpPr>
            <a:spLocks noGrp="1"/>
          </p:cNvSpPr>
          <p:nvPr>
            <p:ph sz="quarter" idx="10" hasCustomPrompt="1"/>
          </p:nvPr>
        </p:nvSpPr>
        <p:spPr>
          <a:xfrm>
            <a:off x="851452" y="4096926"/>
            <a:ext cx="4979988" cy="2527300"/>
          </a:xfrm>
          <a:prstGeom prst="rect">
            <a:avLst/>
          </a:prstGeom>
        </p:spPr>
        <p:txBody>
          <a:bodyPr rtlCol="0">
            <a:normAutofit/>
          </a:bodyPr>
          <a:lstStyle>
            <a:lvl1pPr marL="0" indent="0">
              <a:buNone/>
              <a:defRPr sz="1800">
                <a:latin typeface="Franklin Gothic Book" panose="020B05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Editar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695739" y="365126"/>
            <a:ext cx="10671313" cy="818216"/>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spTree>
    <p:extLst>
      <p:ext uri="{BB962C8B-B14F-4D97-AF65-F5344CB8AC3E}">
        <p14:creationId xmlns:p14="http://schemas.microsoft.com/office/powerpoint/2010/main" val="295455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 calcmode="lin" valueType="num">
                                      <p:cBhvr additive="base">
                                        <p:cTn id="15"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7">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build="p">
        <p:tmplLst>
          <p:tmpl lvl="1">
            <p:tnLst>
              <p:par>
                <p:cTn presetID="2" presetClass="entr" presetSubtype="4"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6" grpId="0" build="p">
        <p:tmplLst>
          <p:tmpl lvl="1">
            <p:tnLst>
              <p:par>
                <p:cTn presetID="2" presetClass="entr" presetSubtype="4" fill="hold" nodeType="with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ppt_x"/>
                          </p:val>
                        </p:tav>
                        <p:tav tm="100000">
                          <p:val>
                            <p:strVal val="#ppt_x"/>
                          </p:val>
                        </p:tav>
                      </p:tavLst>
                    </p:anim>
                    <p:anim calcmode="lin" valueType="num">
                      <p:cBhvr additive="base">
                        <p:cTn dur="500" fill="hold"/>
                        <p:tgtEl>
                          <p:spTgt spid="16"/>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Diseño personaliza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159A2D8-6930-AA4E-983A-5EBB0AF052C0}"/>
              </a:ext>
            </a:extLst>
          </p:cNvPr>
          <p:cNvSpPr/>
          <p:nvPr userDrawn="1"/>
        </p:nvSpPr>
        <p:spPr>
          <a:xfrm>
            <a:off x="7189287" y="1182217"/>
            <a:ext cx="4164513" cy="529926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pic>
        <p:nvPicPr>
          <p:cNvPr id="14" name="Imagen 13">
            <a:extLst>
              <a:ext uri="{FF2B5EF4-FFF2-40B4-BE49-F238E27FC236}">
                <a16:creationId xmlns:a16="http://schemas.microsoft.com/office/drawing/2014/main" id="{94C30CE1-6D62-6747-91D4-BF39C1D0DC79}"/>
              </a:ext>
            </a:extLst>
          </p:cNvPr>
          <p:cNvPicPr>
            <a:picLocks noChangeAspect="1"/>
          </p:cNvPicPr>
          <p:nvPr userDrawn="1"/>
        </p:nvPicPr>
        <p:blipFill rotWithShape="1">
          <a:blip r:embed="rId2"/>
          <a:srcRect l="21124"/>
          <a:stretch/>
        </p:blipFill>
        <p:spPr>
          <a:xfrm>
            <a:off x="703916" y="1182216"/>
            <a:ext cx="6273477" cy="5325215"/>
          </a:xfrm>
          <a:prstGeom prst="rect">
            <a:avLst/>
          </a:prstGeom>
        </p:spPr>
      </p:pic>
      <p:sp>
        <p:nvSpPr>
          <p:cNvPr id="13" name="Marcador de posición de texto 3">
            <a:extLst>
              <a:ext uri="{FF2B5EF4-FFF2-40B4-BE49-F238E27FC236}">
                <a16:creationId xmlns:a16="http://schemas.microsoft.com/office/drawing/2014/main" id="{85116C3E-F82A-8B40-8280-AD9B69050EB9}"/>
              </a:ext>
            </a:extLst>
          </p:cNvPr>
          <p:cNvSpPr>
            <a:spLocks noGrp="1"/>
          </p:cNvSpPr>
          <p:nvPr>
            <p:ph type="body" sz="half" idx="11" hasCustomPrompt="1"/>
          </p:nvPr>
        </p:nvSpPr>
        <p:spPr>
          <a:xfrm>
            <a:off x="7401179" y="1306740"/>
            <a:ext cx="3740727" cy="5052225"/>
          </a:xfrm>
          <a:prstGeom prst="rect">
            <a:avLst/>
          </a:prstGeom>
        </p:spPr>
        <p:txBody>
          <a:bodyPr rtlCol="0">
            <a:normAutofit/>
          </a:bodyPr>
          <a:lstStyle>
            <a:lvl1pPr marL="0" indent="0">
              <a:buNone/>
              <a:defRPr sz="18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703916" y="364001"/>
            <a:ext cx="10649884" cy="818216"/>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spTree>
    <p:extLst>
      <p:ext uri="{BB962C8B-B14F-4D97-AF65-F5344CB8AC3E}">
        <p14:creationId xmlns:p14="http://schemas.microsoft.com/office/powerpoint/2010/main" val="408995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2" presetClass="entr" presetSubtype="8"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 calcmode="lin" valueType="num">
                                      <p:cBhvr additive="base">
                                        <p:cTn id="10" dur="500"/>
                                        <p:tgtEl>
                                          <p:spTgt spid="13">
                                            <p:txEl>
                                              <p:pRg st="0" end="0"/>
                                            </p:txEl>
                                          </p:spTgt>
                                        </p:tgtEl>
                                        <p:attrNameLst>
                                          <p:attrName>ppt_x</p:attrName>
                                        </p:attrNameLst>
                                      </p:cBhvr>
                                      <p:tavLst>
                                        <p:tav tm="0">
                                          <p:val>
                                            <p:strVal val="#ppt_x-#ppt_w*1.125000"/>
                                          </p:val>
                                        </p:tav>
                                        <p:tav tm="100000">
                                          <p:val>
                                            <p:strVal val="#ppt_x"/>
                                          </p:val>
                                        </p:tav>
                                      </p:tavLst>
                                    </p:anim>
                                    <p:animEffect transition="in" filter="wipe(right)">
                                      <p:cBhvr>
                                        <p:cTn id="11" dur="500"/>
                                        <p:tgtEl>
                                          <p:spTgt spid="13">
                                            <p:txEl>
                                              <p:pRg st="0" end="0"/>
                                            </p:txEl>
                                          </p:spTgt>
                                        </p:tgtEl>
                                      </p:cBhvr>
                                    </p:animEffect>
                                  </p:childTnLst>
                                </p:cTn>
                              </p:par>
                              <p:par>
                                <p:cTn id="12" presetID="12" presetClass="entr" presetSubtype="8"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p:tgtEl>
                                          <p:spTgt spid="11"/>
                                        </p:tgtEl>
                                        <p:attrNameLst>
                                          <p:attrName>ppt_x</p:attrName>
                                        </p:attrNameLst>
                                      </p:cBhvr>
                                      <p:tavLst>
                                        <p:tav tm="0">
                                          <p:val>
                                            <p:strVal val="#ppt_x-#ppt_w*1.125000"/>
                                          </p:val>
                                        </p:tav>
                                        <p:tav tm="100000">
                                          <p:val>
                                            <p:strVal val="#ppt_x"/>
                                          </p:val>
                                        </p:tav>
                                      </p:tavLst>
                                    </p:anim>
                                    <p:animEffect transition="in" filter="wipe(right)">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build="p">
        <p:tmplLst>
          <p:tmpl lvl="1">
            <p:tnLst>
              <p:par>
                <p:cTn presetID="12" presetClass="entr" presetSubtype="8"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p:tgtEl>
                          <p:spTgt spid="13"/>
                        </p:tgtEl>
                        <p:attrNameLst>
                          <p:attrName>ppt_x</p:attrName>
                        </p:attrNameLst>
                      </p:cBhvr>
                      <p:tavLst>
                        <p:tav tm="0">
                          <p:val>
                            <p:strVal val="#ppt_x-#ppt_w*1.125000"/>
                          </p:val>
                        </p:tav>
                        <p:tav tm="100000">
                          <p:val>
                            <p:strVal val="#ppt_x"/>
                          </p:val>
                        </p:tav>
                      </p:tavLst>
                    </p:anim>
                    <p:animEffect transition="in" filter="wipe(right)">
                      <p:cBhvr>
                        <p:cTn dur="500"/>
                        <p:tgtEl>
                          <p:spTgt spid="13"/>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Diseño personalizado">
    <p:spTree>
      <p:nvGrpSpPr>
        <p:cNvPr id="1" name=""/>
        <p:cNvGrpSpPr/>
        <p:nvPr/>
      </p:nvGrpSpPr>
      <p:grpSpPr>
        <a:xfrm>
          <a:off x="0" y="0"/>
          <a:ext cx="0" cy="0"/>
          <a:chOff x="0" y="0"/>
          <a:chExt cx="0" cy="0"/>
        </a:xfrm>
      </p:grpSpPr>
      <p:pic>
        <p:nvPicPr>
          <p:cNvPr id="18" name="Imagen 17">
            <a:extLst>
              <a:ext uri="{FF2B5EF4-FFF2-40B4-BE49-F238E27FC236}">
                <a16:creationId xmlns:a16="http://schemas.microsoft.com/office/drawing/2014/main" id="{15BEB615-AF56-004E-BF9C-36750E83EAD3}"/>
              </a:ext>
            </a:extLst>
          </p:cNvPr>
          <p:cNvPicPr>
            <a:picLocks noChangeAspect="1"/>
          </p:cNvPicPr>
          <p:nvPr userDrawn="1"/>
        </p:nvPicPr>
        <p:blipFill>
          <a:blip r:embed="rId2"/>
          <a:stretch>
            <a:fillRect/>
          </a:stretch>
        </p:blipFill>
        <p:spPr>
          <a:xfrm flipH="1">
            <a:off x="720133" y="1699333"/>
            <a:ext cx="1606525" cy="1075628"/>
          </a:xfrm>
          <a:prstGeom prst="rect">
            <a:avLst/>
          </a:prstGeom>
        </p:spPr>
      </p:pic>
      <p:sp>
        <p:nvSpPr>
          <p:cNvPr id="29" name="Marcador de posición de contenido 3">
            <a:extLst>
              <a:ext uri="{FF2B5EF4-FFF2-40B4-BE49-F238E27FC236}">
                <a16:creationId xmlns:a16="http://schemas.microsoft.com/office/drawing/2014/main" id="{1AF44156-5795-4D4B-B3D4-89EF365998AE}"/>
              </a:ext>
            </a:extLst>
          </p:cNvPr>
          <p:cNvSpPr>
            <a:spLocks noGrp="1"/>
          </p:cNvSpPr>
          <p:nvPr>
            <p:ph sz="quarter" idx="11" hasCustomPrompt="1"/>
          </p:nvPr>
        </p:nvSpPr>
        <p:spPr>
          <a:xfrm>
            <a:off x="6096000" y="1690145"/>
            <a:ext cx="5297488" cy="4603750"/>
          </a:xfrm>
          <a:prstGeom prst="rect">
            <a:avLst/>
          </a:prstGeom>
        </p:spPr>
        <p:txBody>
          <a:bodyPr rtlCol="0">
            <a:normAutofit/>
          </a:bodyPr>
          <a:lstStyle>
            <a:lvl1pPr marL="0" indent="0">
              <a:buNone/>
              <a:defRPr sz="1800">
                <a:latin typeface="Franklin Gothic Book" panose="020B05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Editar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720133" y="365126"/>
            <a:ext cx="10673355" cy="818216"/>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pic>
        <p:nvPicPr>
          <p:cNvPr id="17" name="Imagen 16">
            <a:extLst>
              <a:ext uri="{FF2B5EF4-FFF2-40B4-BE49-F238E27FC236}">
                <a16:creationId xmlns:a16="http://schemas.microsoft.com/office/drawing/2014/main" id="{9D338256-A3E2-D840-8195-A0B37BB936B4}"/>
              </a:ext>
            </a:extLst>
          </p:cNvPr>
          <p:cNvPicPr>
            <a:picLocks noChangeAspect="1"/>
          </p:cNvPicPr>
          <p:nvPr userDrawn="1"/>
        </p:nvPicPr>
        <p:blipFill>
          <a:blip r:embed="rId2"/>
          <a:stretch>
            <a:fillRect/>
          </a:stretch>
        </p:blipFill>
        <p:spPr>
          <a:xfrm flipH="1">
            <a:off x="2425366" y="1699333"/>
            <a:ext cx="1606525" cy="1075628"/>
          </a:xfrm>
          <a:prstGeom prst="rect">
            <a:avLst/>
          </a:prstGeom>
        </p:spPr>
      </p:pic>
      <p:pic>
        <p:nvPicPr>
          <p:cNvPr id="19" name="Imagen 18">
            <a:extLst>
              <a:ext uri="{FF2B5EF4-FFF2-40B4-BE49-F238E27FC236}">
                <a16:creationId xmlns:a16="http://schemas.microsoft.com/office/drawing/2014/main" id="{75CDD040-E526-1E47-B8A3-E03E1C3E31D1}"/>
              </a:ext>
            </a:extLst>
          </p:cNvPr>
          <p:cNvPicPr>
            <a:picLocks noChangeAspect="1"/>
          </p:cNvPicPr>
          <p:nvPr userDrawn="1"/>
        </p:nvPicPr>
        <p:blipFill>
          <a:blip r:embed="rId2"/>
          <a:stretch>
            <a:fillRect/>
          </a:stretch>
        </p:blipFill>
        <p:spPr>
          <a:xfrm flipH="1">
            <a:off x="4130599" y="1699333"/>
            <a:ext cx="1606525" cy="1075628"/>
          </a:xfrm>
          <a:prstGeom prst="rect">
            <a:avLst/>
          </a:prstGeom>
        </p:spPr>
      </p:pic>
      <p:pic>
        <p:nvPicPr>
          <p:cNvPr id="28" name="Imagen 27">
            <a:extLst>
              <a:ext uri="{FF2B5EF4-FFF2-40B4-BE49-F238E27FC236}">
                <a16:creationId xmlns:a16="http://schemas.microsoft.com/office/drawing/2014/main" id="{745D2861-9ABC-2642-96D4-51231256930C}"/>
              </a:ext>
            </a:extLst>
          </p:cNvPr>
          <p:cNvPicPr>
            <a:picLocks noChangeAspect="1"/>
          </p:cNvPicPr>
          <p:nvPr userDrawn="1"/>
        </p:nvPicPr>
        <p:blipFill>
          <a:blip r:embed="rId2"/>
          <a:stretch>
            <a:fillRect/>
          </a:stretch>
        </p:blipFill>
        <p:spPr>
          <a:xfrm flipH="1">
            <a:off x="720133" y="2860867"/>
            <a:ext cx="1606525" cy="1075628"/>
          </a:xfrm>
          <a:prstGeom prst="rect">
            <a:avLst/>
          </a:prstGeom>
        </p:spPr>
      </p:pic>
      <p:pic>
        <p:nvPicPr>
          <p:cNvPr id="30" name="Imagen 29">
            <a:extLst>
              <a:ext uri="{FF2B5EF4-FFF2-40B4-BE49-F238E27FC236}">
                <a16:creationId xmlns:a16="http://schemas.microsoft.com/office/drawing/2014/main" id="{FD5EE167-6AFF-C14A-BCF0-D3F003423F9F}"/>
              </a:ext>
            </a:extLst>
          </p:cNvPr>
          <p:cNvPicPr>
            <a:picLocks noChangeAspect="1"/>
          </p:cNvPicPr>
          <p:nvPr userDrawn="1"/>
        </p:nvPicPr>
        <p:blipFill>
          <a:blip r:embed="rId2"/>
          <a:stretch>
            <a:fillRect/>
          </a:stretch>
        </p:blipFill>
        <p:spPr>
          <a:xfrm flipH="1">
            <a:off x="2425366" y="2860867"/>
            <a:ext cx="1606525" cy="1075628"/>
          </a:xfrm>
          <a:prstGeom prst="rect">
            <a:avLst/>
          </a:prstGeom>
        </p:spPr>
      </p:pic>
      <p:pic>
        <p:nvPicPr>
          <p:cNvPr id="31" name="Imagen 30">
            <a:extLst>
              <a:ext uri="{FF2B5EF4-FFF2-40B4-BE49-F238E27FC236}">
                <a16:creationId xmlns:a16="http://schemas.microsoft.com/office/drawing/2014/main" id="{D4A13E4D-E6BB-6C42-92BD-CAF112A04858}"/>
              </a:ext>
            </a:extLst>
          </p:cNvPr>
          <p:cNvPicPr>
            <a:picLocks noChangeAspect="1"/>
          </p:cNvPicPr>
          <p:nvPr userDrawn="1"/>
        </p:nvPicPr>
        <p:blipFill>
          <a:blip r:embed="rId2"/>
          <a:stretch>
            <a:fillRect/>
          </a:stretch>
        </p:blipFill>
        <p:spPr>
          <a:xfrm flipH="1">
            <a:off x="4130599" y="2860867"/>
            <a:ext cx="1606525" cy="1075628"/>
          </a:xfrm>
          <a:prstGeom prst="rect">
            <a:avLst/>
          </a:prstGeom>
        </p:spPr>
      </p:pic>
      <p:pic>
        <p:nvPicPr>
          <p:cNvPr id="32" name="Imagen 31">
            <a:extLst>
              <a:ext uri="{FF2B5EF4-FFF2-40B4-BE49-F238E27FC236}">
                <a16:creationId xmlns:a16="http://schemas.microsoft.com/office/drawing/2014/main" id="{C146FB0D-BC87-804C-8611-C649BEE22A08}"/>
              </a:ext>
            </a:extLst>
          </p:cNvPr>
          <p:cNvPicPr>
            <a:picLocks noChangeAspect="1"/>
          </p:cNvPicPr>
          <p:nvPr userDrawn="1"/>
        </p:nvPicPr>
        <p:blipFill>
          <a:blip r:embed="rId2"/>
          <a:stretch>
            <a:fillRect/>
          </a:stretch>
        </p:blipFill>
        <p:spPr>
          <a:xfrm flipH="1">
            <a:off x="720133" y="4022401"/>
            <a:ext cx="1606525" cy="1075628"/>
          </a:xfrm>
          <a:prstGeom prst="rect">
            <a:avLst/>
          </a:prstGeom>
        </p:spPr>
      </p:pic>
      <p:pic>
        <p:nvPicPr>
          <p:cNvPr id="33" name="Imagen 32">
            <a:extLst>
              <a:ext uri="{FF2B5EF4-FFF2-40B4-BE49-F238E27FC236}">
                <a16:creationId xmlns:a16="http://schemas.microsoft.com/office/drawing/2014/main" id="{33EE57F5-F143-AF4E-87E3-4606CFEA9A62}"/>
              </a:ext>
            </a:extLst>
          </p:cNvPr>
          <p:cNvPicPr>
            <a:picLocks noChangeAspect="1"/>
          </p:cNvPicPr>
          <p:nvPr userDrawn="1"/>
        </p:nvPicPr>
        <p:blipFill>
          <a:blip r:embed="rId2"/>
          <a:stretch>
            <a:fillRect/>
          </a:stretch>
        </p:blipFill>
        <p:spPr>
          <a:xfrm flipH="1">
            <a:off x="2425366" y="4022401"/>
            <a:ext cx="1606525" cy="1075628"/>
          </a:xfrm>
          <a:prstGeom prst="rect">
            <a:avLst/>
          </a:prstGeom>
        </p:spPr>
      </p:pic>
      <p:pic>
        <p:nvPicPr>
          <p:cNvPr id="34" name="Imagen 33">
            <a:extLst>
              <a:ext uri="{FF2B5EF4-FFF2-40B4-BE49-F238E27FC236}">
                <a16:creationId xmlns:a16="http://schemas.microsoft.com/office/drawing/2014/main" id="{A9CE5497-680B-DD41-A512-47A19B4B02C5}"/>
              </a:ext>
            </a:extLst>
          </p:cNvPr>
          <p:cNvPicPr>
            <a:picLocks noChangeAspect="1"/>
          </p:cNvPicPr>
          <p:nvPr userDrawn="1"/>
        </p:nvPicPr>
        <p:blipFill>
          <a:blip r:embed="rId2"/>
          <a:stretch>
            <a:fillRect/>
          </a:stretch>
        </p:blipFill>
        <p:spPr>
          <a:xfrm flipH="1">
            <a:off x="4130599" y="4022401"/>
            <a:ext cx="1606525" cy="1075628"/>
          </a:xfrm>
          <a:prstGeom prst="rect">
            <a:avLst/>
          </a:prstGeom>
        </p:spPr>
      </p:pic>
      <p:pic>
        <p:nvPicPr>
          <p:cNvPr id="35" name="Imagen 34">
            <a:extLst>
              <a:ext uri="{FF2B5EF4-FFF2-40B4-BE49-F238E27FC236}">
                <a16:creationId xmlns:a16="http://schemas.microsoft.com/office/drawing/2014/main" id="{905E0ABF-BA73-1848-AD02-D19B6F199087}"/>
              </a:ext>
            </a:extLst>
          </p:cNvPr>
          <p:cNvPicPr>
            <a:picLocks noChangeAspect="1"/>
          </p:cNvPicPr>
          <p:nvPr userDrawn="1"/>
        </p:nvPicPr>
        <p:blipFill>
          <a:blip r:embed="rId2"/>
          <a:stretch>
            <a:fillRect/>
          </a:stretch>
        </p:blipFill>
        <p:spPr>
          <a:xfrm flipH="1">
            <a:off x="720133" y="5183935"/>
            <a:ext cx="1606525" cy="1075628"/>
          </a:xfrm>
          <a:prstGeom prst="rect">
            <a:avLst/>
          </a:prstGeom>
        </p:spPr>
      </p:pic>
      <p:pic>
        <p:nvPicPr>
          <p:cNvPr id="36" name="Imagen 35">
            <a:extLst>
              <a:ext uri="{FF2B5EF4-FFF2-40B4-BE49-F238E27FC236}">
                <a16:creationId xmlns:a16="http://schemas.microsoft.com/office/drawing/2014/main" id="{717B62B6-616A-2847-8867-E5CD7FB5F715}"/>
              </a:ext>
            </a:extLst>
          </p:cNvPr>
          <p:cNvPicPr>
            <a:picLocks noChangeAspect="1"/>
          </p:cNvPicPr>
          <p:nvPr userDrawn="1"/>
        </p:nvPicPr>
        <p:blipFill>
          <a:blip r:embed="rId2"/>
          <a:stretch>
            <a:fillRect/>
          </a:stretch>
        </p:blipFill>
        <p:spPr>
          <a:xfrm flipH="1">
            <a:off x="2425366" y="5183935"/>
            <a:ext cx="1606525" cy="1075628"/>
          </a:xfrm>
          <a:prstGeom prst="rect">
            <a:avLst/>
          </a:prstGeom>
        </p:spPr>
      </p:pic>
      <p:pic>
        <p:nvPicPr>
          <p:cNvPr id="37" name="Imagen 36">
            <a:extLst>
              <a:ext uri="{FF2B5EF4-FFF2-40B4-BE49-F238E27FC236}">
                <a16:creationId xmlns:a16="http://schemas.microsoft.com/office/drawing/2014/main" id="{A8FD29B7-2A18-3748-958D-D79D81EEAE12}"/>
              </a:ext>
            </a:extLst>
          </p:cNvPr>
          <p:cNvPicPr>
            <a:picLocks noChangeAspect="1"/>
          </p:cNvPicPr>
          <p:nvPr userDrawn="1"/>
        </p:nvPicPr>
        <p:blipFill>
          <a:blip r:embed="rId2"/>
          <a:stretch>
            <a:fillRect/>
          </a:stretch>
        </p:blipFill>
        <p:spPr>
          <a:xfrm flipH="1">
            <a:off x="4130599" y="5183935"/>
            <a:ext cx="1606525" cy="1075628"/>
          </a:xfrm>
          <a:prstGeom prst="rect">
            <a:avLst/>
          </a:prstGeom>
        </p:spPr>
      </p:pic>
    </p:spTree>
    <p:extLst>
      <p:ext uri="{BB962C8B-B14F-4D97-AF65-F5344CB8AC3E}">
        <p14:creationId xmlns:p14="http://schemas.microsoft.com/office/powerpoint/2010/main" val="214120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29">
                                            <p:txEl>
                                              <p:pRg st="0" end="0"/>
                                            </p:txEl>
                                          </p:spTgt>
                                        </p:tgtEl>
                                        <p:attrNameLst>
                                          <p:attrName>style.visibility</p:attrName>
                                        </p:attrNameLst>
                                      </p:cBhvr>
                                      <p:to>
                                        <p:strVal val="visible"/>
                                      </p:to>
                                    </p:set>
                                    <p:anim calcmode="lin" valueType="num">
                                      <p:cBhvr additive="base">
                                        <p:cTn id="10" dur="500"/>
                                        <p:tgtEl>
                                          <p:spTgt spid="29">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29">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par>
                                <p:cTn id="21" presetID="10"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500"/>
                                        <p:tgtEl>
                                          <p:spTgt spid="34"/>
                                        </p:tgtEl>
                                      </p:cBhvr>
                                    </p:animEffect>
                                  </p:childTnLst>
                                </p:cTn>
                              </p:par>
                              <p:par>
                                <p:cTn id="36" presetID="10" presetClass="entr" presetSubtype="0"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500"/>
                                        <p:tgtEl>
                                          <p:spTgt spid="35"/>
                                        </p:tgtEl>
                                      </p:cBhvr>
                                    </p:animEffect>
                                  </p:childTnLst>
                                </p:cTn>
                              </p:par>
                              <p:par>
                                <p:cTn id="39" presetID="10"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10" presetClass="entr" presetSubtype="0" fill="hold"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fade">
                                      <p:cBhvr>
                                        <p:cTn id="44"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12" presetClass="entr" presetSubtype="4"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p:tgtEl>
                          <p:spTgt spid="29"/>
                        </p:tgtEl>
                        <p:attrNameLst>
                          <p:attrName>ppt_y</p:attrName>
                        </p:attrNameLst>
                      </p:cBhvr>
                      <p:tavLst>
                        <p:tav tm="0">
                          <p:val>
                            <p:strVal val="#ppt_y+#ppt_h*1.125000"/>
                          </p:val>
                        </p:tav>
                        <p:tav tm="100000">
                          <p:val>
                            <p:strVal val="#ppt_y"/>
                          </p:val>
                        </p:tav>
                      </p:tavLst>
                    </p:anim>
                    <p:animEffect transition="in" filter="wipe(up)">
                      <p:cBhvr>
                        <p:cTn dur="500"/>
                        <p:tgtEl>
                          <p:spTgt spid="29"/>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 blanco">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ángulo 5"/>
          <p:cNvSpPr/>
          <p:nvPr userDrawn="1"/>
        </p:nvSpPr>
        <p:spPr>
          <a:xfrm>
            <a:off x="-13661" y="5532437"/>
            <a:ext cx="12205661" cy="1325563"/>
          </a:xfrm>
          <a:prstGeom prst="rect">
            <a:avLst/>
          </a:prstGeom>
          <a:solidFill>
            <a:schemeClr val="accent3">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latin typeface="Franklin Gothic Book" panose="020B0503020102020204" pitchFamily="34" charset="0"/>
            </a:endParaRPr>
          </a:p>
        </p:txBody>
      </p:sp>
      <p:sp>
        <p:nvSpPr>
          <p:cNvPr id="9" name="Elipse 8"/>
          <p:cNvSpPr/>
          <p:nvPr userDrawn="1"/>
        </p:nvSpPr>
        <p:spPr>
          <a:xfrm>
            <a:off x="4479235" y="1149453"/>
            <a:ext cx="3233531" cy="3233531"/>
          </a:xfrm>
          <a:prstGeom prst="ellipse">
            <a:avLst/>
          </a:prstGeom>
          <a:solidFill>
            <a:schemeClr val="accent3">
              <a:lumMod val="60000"/>
              <a:lumOff val="40000"/>
              <a:alpha val="75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dirty="0">
              <a:latin typeface="Franklin Gothic Book" panose="020B0503020102020204" pitchFamily="34" charset="0"/>
            </a:endParaRPr>
          </a:p>
        </p:txBody>
      </p:sp>
      <p:sp>
        <p:nvSpPr>
          <p:cNvPr id="8" name="Forma libre 28" title="Icono de una nave espacial"/>
          <p:cNvSpPr>
            <a:spLocks noChangeArrowheads="1"/>
          </p:cNvSpPr>
          <p:nvPr userDrawn="1"/>
        </p:nvSpPr>
        <p:spPr bwMode="auto">
          <a:xfrm>
            <a:off x="5586030" y="1596542"/>
            <a:ext cx="1019940" cy="2339354"/>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dirty="0">
              <a:latin typeface="Franklin Gothic Book" panose="020B0503020102020204" pitchFamily="34" charset="0"/>
            </a:endParaRPr>
          </a:p>
        </p:txBody>
      </p:sp>
      <p:sp>
        <p:nvSpPr>
          <p:cNvPr id="7" name="Título 1"/>
          <p:cNvSpPr>
            <a:spLocks noGrp="1"/>
          </p:cNvSpPr>
          <p:nvPr>
            <p:ph type="title"/>
          </p:nvPr>
        </p:nvSpPr>
        <p:spPr>
          <a:xfrm>
            <a:off x="838200" y="5532437"/>
            <a:ext cx="10515600" cy="1325563"/>
          </a:xfrm>
          <a:prstGeom prst="rect">
            <a:avLst/>
          </a:prstGeom>
        </p:spPr>
        <p:txBody>
          <a:bodyPr rtlCol="0"/>
          <a:lstStyle>
            <a:lvl1pPr algn="ctr">
              <a:defRPr>
                <a:latin typeface="Franklin Gothic Medium" panose="020B0603020102020204" pitchFamily="34" charset="0"/>
              </a:defRPr>
            </a:lvl1pPr>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64205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8" grpId="0" animBg="1"/>
      <p:bldP spid="7"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Diseño personalizado">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7159A2D8-6930-AA4E-983A-5EBB0AF052C0}"/>
              </a:ext>
            </a:extLst>
          </p:cNvPr>
          <p:cNvSpPr/>
          <p:nvPr userDrawn="1"/>
        </p:nvSpPr>
        <p:spPr>
          <a:xfrm>
            <a:off x="858371" y="1463183"/>
            <a:ext cx="10475258" cy="236067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4" name="Rectángulo 13">
            <a:extLst>
              <a:ext uri="{FF2B5EF4-FFF2-40B4-BE49-F238E27FC236}">
                <a16:creationId xmlns:a16="http://schemas.microsoft.com/office/drawing/2014/main" id="{EFBD5F3A-4139-4C4C-A986-7740B613ABF3}"/>
              </a:ext>
            </a:extLst>
          </p:cNvPr>
          <p:cNvSpPr/>
          <p:nvPr userDrawn="1"/>
        </p:nvSpPr>
        <p:spPr>
          <a:xfrm>
            <a:off x="878542" y="3970855"/>
            <a:ext cx="10475258" cy="2360671"/>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5" name="Marcador de posición de contenido 3">
            <a:extLst>
              <a:ext uri="{FF2B5EF4-FFF2-40B4-BE49-F238E27FC236}">
                <a16:creationId xmlns:a16="http://schemas.microsoft.com/office/drawing/2014/main" id="{2C9DE81D-4CDF-EA45-BC02-3C33FE6642B1}"/>
              </a:ext>
            </a:extLst>
          </p:cNvPr>
          <p:cNvSpPr>
            <a:spLocks noGrp="1"/>
          </p:cNvSpPr>
          <p:nvPr>
            <p:ph sz="quarter" idx="11" hasCustomPrompt="1"/>
          </p:nvPr>
        </p:nvSpPr>
        <p:spPr>
          <a:xfrm>
            <a:off x="969963" y="4097883"/>
            <a:ext cx="10237787" cy="2106613"/>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Editar estilos de texto del patrón</a:t>
            </a:r>
          </a:p>
        </p:txBody>
      </p:sp>
      <p:sp>
        <p:nvSpPr>
          <p:cNvPr id="4" name="Marcador de posición de contenido 3">
            <a:extLst>
              <a:ext uri="{FF2B5EF4-FFF2-40B4-BE49-F238E27FC236}">
                <a16:creationId xmlns:a16="http://schemas.microsoft.com/office/drawing/2014/main" id="{E996B53E-59F0-DE47-9531-CDEBE85D17CC}"/>
              </a:ext>
            </a:extLst>
          </p:cNvPr>
          <p:cNvSpPr>
            <a:spLocks noGrp="1"/>
          </p:cNvSpPr>
          <p:nvPr>
            <p:ph sz="quarter" idx="10" hasCustomPrompt="1"/>
          </p:nvPr>
        </p:nvSpPr>
        <p:spPr>
          <a:xfrm>
            <a:off x="969963" y="1606550"/>
            <a:ext cx="10237787" cy="2106613"/>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Editar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838200" y="365126"/>
            <a:ext cx="10515600" cy="818216"/>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spTree>
    <p:extLst>
      <p:ext uri="{BB962C8B-B14F-4D97-AF65-F5344CB8AC3E}">
        <p14:creationId xmlns:p14="http://schemas.microsoft.com/office/powerpoint/2010/main" val="186223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build="p">
        <p:tmplLst>
          <p:tmpl lvl="1">
            <p:tnLst>
              <p:par>
                <p:cTn presetID="2" presetClass="entr" presetSubtype="4"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4" grpId="0" build="p">
        <p:tmplLst>
          <p:tmpl lvl="1">
            <p:tnLst>
              <p:par>
                <p:cTn presetID="2" presetClass="entr" presetSubtype="2"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1+#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Diseño personalizado">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DA1C8319-22F1-F247-A5A2-85DF15D3A70E}"/>
              </a:ext>
            </a:extLst>
          </p:cNvPr>
          <p:cNvSpPr/>
          <p:nvPr userDrawn="1"/>
        </p:nvSpPr>
        <p:spPr>
          <a:xfrm>
            <a:off x="3479800" y="1355297"/>
            <a:ext cx="2473738" cy="251128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5" name="Rectángulo 4">
            <a:extLst>
              <a:ext uri="{FF2B5EF4-FFF2-40B4-BE49-F238E27FC236}">
                <a16:creationId xmlns:a16="http://schemas.microsoft.com/office/drawing/2014/main" id="{026500EF-A9FA-1848-BDBE-92F859F9DA7F}"/>
              </a:ext>
            </a:extLst>
          </p:cNvPr>
          <p:cNvSpPr/>
          <p:nvPr userDrawn="1"/>
        </p:nvSpPr>
        <p:spPr>
          <a:xfrm>
            <a:off x="3479800" y="4054842"/>
            <a:ext cx="2473738" cy="251128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7" name="Rectángulo 6">
            <a:extLst>
              <a:ext uri="{FF2B5EF4-FFF2-40B4-BE49-F238E27FC236}">
                <a16:creationId xmlns:a16="http://schemas.microsoft.com/office/drawing/2014/main" id="{B204B354-6C13-0B41-878E-BE34F89DBBDF}"/>
              </a:ext>
            </a:extLst>
          </p:cNvPr>
          <p:cNvSpPr/>
          <p:nvPr userDrawn="1"/>
        </p:nvSpPr>
        <p:spPr>
          <a:xfrm>
            <a:off x="8880062" y="1338994"/>
            <a:ext cx="2473738" cy="251128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9" name="Rectángulo 8">
            <a:extLst>
              <a:ext uri="{FF2B5EF4-FFF2-40B4-BE49-F238E27FC236}">
                <a16:creationId xmlns:a16="http://schemas.microsoft.com/office/drawing/2014/main" id="{04B2F7B0-68D4-9340-BA19-08C1784B9D9F}"/>
              </a:ext>
            </a:extLst>
          </p:cNvPr>
          <p:cNvSpPr/>
          <p:nvPr userDrawn="1"/>
        </p:nvSpPr>
        <p:spPr>
          <a:xfrm>
            <a:off x="8880062" y="4038539"/>
            <a:ext cx="2473738" cy="2511287"/>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7" name="Marcador de posición de contenido 3">
            <a:extLst>
              <a:ext uri="{FF2B5EF4-FFF2-40B4-BE49-F238E27FC236}">
                <a16:creationId xmlns:a16="http://schemas.microsoft.com/office/drawing/2014/main" id="{F7079843-7237-A54D-ACEB-18E829611339}"/>
              </a:ext>
            </a:extLst>
          </p:cNvPr>
          <p:cNvSpPr>
            <a:spLocks noGrp="1"/>
          </p:cNvSpPr>
          <p:nvPr>
            <p:ph sz="quarter" idx="13" hasCustomPrompt="1"/>
          </p:nvPr>
        </p:nvSpPr>
        <p:spPr>
          <a:xfrm>
            <a:off x="8880062" y="4109839"/>
            <a:ext cx="2473325" cy="2439987"/>
          </a:xfrm>
          <a:prstGeom prst="rect">
            <a:avLst/>
          </a:prstGeom>
        </p:spPr>
        <p:txBody>
          <a:bodyPr rtlCol="0">
            <a:normAutofit/>
          </a:bodyPr>
          <a:lstStyle>
            <a:lvl1pPr marL="0" indent="0">
              <a:buNone/>
              <a:defRPr sz="1800">
                <a:latin typeface="Franklin Gothic Book" panose="020B05030201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Editar estilos de texto del patrón</a:t>
            </a:r>
          </a:p>
        </p:txBody>
      </p:sp>
      <p:sp>
        <p:nvSpPr>
          <p:cNvPr id="13" name="Marcador de posición de contenido 3">
            <a:extLst>
              <a:ext uri="{FF2B5EF4-FFF2-40B4-BE49-F238E27FC236}">
                <a16:creationId xmlns:a16="http://schemas.microsoft.com/office/drawing/2014/main" id="{97AFE671-1DB1-4B45-AFCB-3E7B97A35F91}"/>
              </a:ext>
            </a:extLst>
          </p:cNvPr>
          <p:cNvSpPr>
            <a:spLocks noGrp="1"/>
          </p:cNvSpPr>
          <p:nvPr>
            <p:ph sz="quarter" idx="11" hasCustomPrompt="1"/>
          </p:nvPr>
        </p:nvSpPr>
        <p:spPr>
          <a:xfrm>
            <a:off x="3479800" y="4142445"/>
            <a:ext cx="2473325" cy="2439987"/>
          </a:xfrm>
          <a:prstGeom prst="rect">
            <a:avLst/>
          </a:prstGeom>
        </p:spPr>
        <p:txBody>
          <a:bodyPr rtlCol="0">
            <a:normAutofit/>
          </a:bodyPr>
          <a:lstStyle>
            <a:lvl1pPr marL="0" indent="0">
              <a:buNone/>
              <a:defRPr sz="1800">
                <a:latin typeface="Franklin Gothic Book" panose="020B05030201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Editar estilos de texto del patrón</a:t>
            </a:r>
          </a:p>
        </p:txBody>
      </p:sp>
      <p:sp>
        <p:nvSpPr>
          <p:cNvPr id="15" name="Marcador de posición de contenido 3">
            <a:extLst>
              <a:ext uri="{FF2B5EF4-FFF2-40B4-BE49-F238E27FC236}">
                <a16:creationId xmlns:a16="http://schemas.microsoft.com/office/drawing/2014/main" id="{46C59EC0-5770-C34D-9FDD-3A313357C1C3}"/>
              </a:ext>
            </a:extLst>
          </p:cNvPr>
          <p:cNvSpPr>
            <a:spLocks noGrp="1"/>
          </p:cNvSpPr>
          <p:nvPr>
            <p:ph sz="quarter" idx="12" hasCustomPrompt="1"/>
          </p:nvPr>
        </p:nvSpPr>
        <p:spPr>
          <a:xfrm>
            <a:off x="8880475" y="1399098"/>
            <a:ext cx="2473325" cy="2439987"/>
          </a:xfrm>
          <a:prstGeom prst="rect">
            <a:avLst/>
          </a:prstGeom>
        </p:spPr>
        <p:txBody>
          <a:bodyPr rtlCol="0">
            <a:normAutofit/>
          </a:bodyPr>
          <a:lstStyle>
            <a:lvl1pPr marL="0" indent="0">
              <a:buNone/>
              <a:defRPr sz="1800">
                <a:latin typeface="Franklin Gothic Book" panose="020B05030201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Editar estilos de texto del patrón</a:t>
            </a:r>
          </a:p>
        </p:txBody>
      </p:sp>
      <p:sp>
        <p:nvSpPr>
          <p:cNvPr id="4" name="Marcador de posición de contenido 3">
            <a:extLst>
              <a:ext uri="{FF2B5EF4-FFF2-40B4-BE49-F238E27FC236}">
                <a16:creationId xmlns:a16="http://schemas.microsoft.com/office/drawing/2014/main" id="{20530E48-EE99-7B42-93F8-290AA9D2EB34}"/>
              </a:ext>
            </a:extLst>
          </p:cNvPr>
          <p:cNvSpPr>
            <a:spLocks noGrp="1"/>
          </p:cNvSpPr>
          <p:nvPr>
            <p:ph sz="quarter" idx="10" hasCustomPrompt="1"/>
          </p:nvPr>
        </p:nvSpPr>
        <p:spPr>
          <a:xfrm>
            <a:off x="3479800" y="1399098"/>
            <a:ext cx="2473325" cy="2439987"/>
          </a:xfrm>
          <a:prstGeom prst="rect">
            <a:avLst/>
          </a:prstGeom>
        </p:spPr>
        <p:txBody>
          <a:bodyPr rtlCol="0">
            <a:normAutofit/>
          </a:bodyPr>
          <a:lstStyle>
            <a:lvl1pPr marL="0" indent="0">
              <a:buNone/>
              <a:defRPr sz="1800">
                <a:latin typeface="Franklin Gothic Book" panose="020B050302010202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es-ES" noProof="0"/>
              <a:t>Editar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838200" y="365126"/>
            <a:ext cx="10515600" cy="818216"/>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pic>
        <p:nvPicPr>
          <p:cNvPr id="18" name="Imagen 17">
            <a:extLst>
              <a:ext uri="{FF2B5EF4-FFF2-40B4-BE49-F238E27FC236}">
                <a16:creationId xmlns:a16="http://schemas.microsoft.com/office/drawing/2014/main" id="{F18BB8A4-E61B-F046-9482-F1F0E64AADA6}"/>
              </a:ext>
            </a:extLst>
          </p:cNvPr>
          <p:cNvPicPr>
            <a:picLocks noChangeAspect="1"/>
          </p:cNvPicPr>
          <p:nvPr userDrawn="1"/>
        </p:nvPicPr>
        <p:blipFill rotWithShape="1">
          <a:blip r:embed="rId2"/>
          <a:srcRect r="33529"/>
          <a:stretch/>
        </p:blipFill>
        <p:spPr>
          <a:xfrm flipH="1">
            <a:off x="838200" y="1355297"/>
            <a:ext cx="2476998" cy="2494984"/>
          </a:xfrm>
          <a:prstGeom prst="rect">
            <a:avLst/>
          </a:prstGeom>
        </p:spPr>
      </p:pic>
      <p:pic>
        <p:nvPicPr>
          <p:cNvPr id="19" name="Imagen 18">
            <a:extLst>
              <a:ext uri="{FF2B5EF4-FFF2-40B4-BE49-F238E27FC236}">
                <a16:creationId xmlns:a16="http://schemas.microsoft.com/office/drawing/2014/main" id="{A000810B-3DE2-E547-A10A-B1219BE460BC}"/>
              </a:ext>
            </a:extLst>
          </p:cNvPr>
          <p:cNvPicPr>
            <a:picLocks noChangeAspect="1"/>
          </p:cNvPicPr>
          <p:nvPr userDrawn="1"/>
        </p:nvPicPr>
        <p:blipFill rotWithShape="1">
          <a:blip r:embed="rId2"/>
          <a:srcRect r="33529"/>
          <a:stretch/>
        </p:blipFill>
        <p:spPr>
          <a:xfrm flipH="1">
            <a:off x="838200" y="4061426"/>
            <a:ext cx="2476998" cy="2494984"/>
          </a:xfrm>
          <a:prstGeom prst="rect">
            <a:avLst/>
          </a:prstGeom>
        </p:spPr>
      </p:pic>
      <p:pic>
        <p:nvPicPr>
          <p:cNvPr id="20" name="Imagen 19">
            <a:extLst>
              <a:ext uri="{FF2B5EF4-FFF2-40B4-BE49-F238E27FC236}">
                <a16:creationId xmlns:a16="http://schemas.microsoft.com/office/drawing/2014/main" id="{1E986DCC-A12E-8A42-AD54-4066CAFB96E5}"/>
              </a:ext>
            </a:extLst>
          </p:cNvPr>
          <p:cNvPicPr>
            <a:picLocks noChangeAspect="1"/>
          </p:cNvPicPr>
          <p:nvPr userDrawn="1"/>
        </p:nvPicPr>
        <p:blipFill rotWithShape="1">
          <a:blip r:embed="rId2"/>
          <a:srcRect r="33529"/>
          <a:stretch/>
        </p:blipFill>
        <p:spPr>
          <a:xfrm flipH="1">
            <a:off x="6238102" y="1355297"/>
            <a:ext cx="2476998" cy="2494984"/>
          </a:xfrm>
          <a:prstGeom prst="rect">
            <a:avLst/>
          </a:prstGeom>
        </p:spPr>
      </p:pic>
      <p:pic>
        <p:nvPicPr>
          <p:cNvPr id="21" name="Imagen 20">
            <a:extLst>
              <a:ext uri="{FF2B5EF4-FFF2-40B4-BE49-F238E27FC236}">
                <a16:creationId xmlns:a16="http://schemas.microsoft.com/office/drawing/2014/main" id="{FBAEC0CD-CFB7-5E4B-B7C9-FF3A6BD6AA45}"/>
              </a:ext>
            </a:extLst>
          </p:cNvPr>
          <p:cNvPicPr>
            <a:picLocks noChangeAspect="1"/>
          </p:cNvPicPr>
          <p:nvPr userDrawn="1"/>
        </p:nvPicPr>
        <p:blipFill rotWithShape="1">
          <a:blip r:embed="rId2"/>
          <a:srcRect r="33529"/>
          <a:stretch/>
        </p:blipFill>
        <p:spPr>
          <a:xfrm flipH="1">
            <a:off x="6238102" y="4061426"/>
            <a:ext cx="2476998" cy="2494984"/>
          </a:xfrm>
          <a:prstGeom prst="rect">
            <a:avLst/>
          </a:prstGeom>
        </p:spPr>
      </p:pic>
    </p:spTree>
    <p:extLst>
      <p:ext uri="{BB962C8B-B14F-4D97-AF65-F5344CB8AC3E}">
        <p14:creationId xmlns:p14="http://schemas.microsoft.com/office/powerpoint/2010/main" val="25596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 calcmode="lin" valueType="num">
                                      <p:cBhvr additive="base">
                                        <p:cTn id="2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7">
                                            <p:txEl>
                                              <p:pRg st="0" end="0"/>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 calcmode="lin" valueType="num">
                                      <p:cBhvr additive="base">
                                        <p:cTn id="35"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
                                            <p:txEl>
                                              <p:pRg st="0" end="0"/>
                                            </p:txEl>
                                          </p:spTgt>
                                        </p:tgtEl>
                                        <p:attrNameLst>
                                          <p:attrName>ppt_y</p:attrName>
                                        </p:attrNameLst>
                                      </p:cBhvr>
                                      <p:tavLst>
                                        <p:tav tm="0">
                                          <p:val>
                                            <p:strVal val="0-#ppt_h/2"/>
                                          </p:val>
                                        </p:tav>
                                        <p:tav tm="100000">
                                          <p:val>
                                            <p:strVal val="#ppt_y"/>
                                          </p:val>
                                        </p:tav>
                                      </p:tavLst>
                                    </p:anim>
                                  </p:childTnLst>
                                </p:cTn>
                              </p:par>
                              <p:par>
                                <p:cTn id="37" presetID="10"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par>
                                <p:cTn id="43" presetID="10" presetClass="entr" presetSubtype="0"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500"/>
                                        <p:tgtEl>
                                          <p:spTgt spid="20"/>
                                        </p:tgtEl>
                                      </p:cBhvr>
                                    </p:animEffect>
                                  </p:childTnLst>
                                </p:cTn>
                              </p:par>
                              <p:par>
                                <p:cTn id="46" presetID="10"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7" grpId="0" animBg="1"/>
      <p:bldP spid="9" grpId="0" animBg="1"/>
      <p:bldP spid="17" grpId="0" build="p">
        <p:tmplLst>
          <p:tmpl lvl="1">
            <p:tnLst>
              <p:par>
                <p:cTn presetID="2" presetClass="entr" presetSubtype="1"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1"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0-#ppt_h/2"/>
                          </p:val>
                        </p:tav>
                        <p:tav tm="100000">
                          <p:val>
                            <p:strVal val="#ppt_y"/>
                          </p:val>
                        </p:tav>
                      </p:tavLst>
                    </p:anim>
                  </p:childTnLst>
                </p:cTn>
              </p:par>
            </p:tnLst>
          </p:tmpl>
        </p:tmplLst>
      </p:bldP>
      <p:bldP spid="15" grpId="0" build="p">
        <p:tmplLst>
          <p:tmpl lvl="1">
            <p:tnLst>
              <p:par>
                <p:cTn presetID="2" presetClass="entr" presetSubtype="1"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4" grpId="0" build="p">
        <p:tmplLst>
          <p:tmpl lvl="1">
            <p:tnLst>
              <p:par>
                <p:cTn presetID="2" presetClass="entr" presetSubtype="1"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ppt_x"/>
                          </p:val>
                        </p:tav>
                        <p:tav tm="100000">
                          <p:val>
                            <p:strVal val="#ppt_x"/>
                          </p:val>
                        </p:tav>
                      </p:tavLst>
                    </p:anim>
                    <p:anim calcmode="lin" valueType="num">
                      <p:cBhvr additive="base">
                        <p:cTn dur="500" fill="hold"/>
                        <p:tgtEl>
                          <p:spTgt spid="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8_Diseño personalizado">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D9E2DCBC-42F4-4D43-BD61-6A4666DE571B}"/>
              </a:ext>
            </a:extLst>
          </p:cNvPr>
          <p:cNvSpPr/>
          <p:nvPr userDrawn="1"/>
        </p:nvSpPr>
        <p:spPr>
          <a:xfrm>
            <a:off x="0" y="0"/>
            <a:ext cx="12192000" cy="6858000"/>
          </a:xfrm>
          <a:prstGeom prst="rect">
            <a:avLst/>
          </a:prstGeom>
          <a:solidFill>
            <a:schemeClr val="accent3">
              <a:lumMod val="60000"/>
              <a:lumOff val="40000"/>
              <a:alpha val="73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5" name="Marcador de contenido 4">
            <a:extLst>
              <a:ext uri="{FF2B5EF4-FFF2-40B4-BE49-F238E27FC236}">
                <a16:creationId xmlns:a16="http://schemas.microsoft.com/office/drawing/2014/main" id="{3FFFACA2-0D91-0643-AE8B-771C69D55853}"/>
              </a:ext>
            </a:extLst>
          </p:cNvPr>
          <p:cNvSpPr>
            <a:spLocks noGrp="1"/>
          </p:cNvSpPr>
          <p:nvPr>
            <p:ph sz="quarter" idx="10" hasCustomPrompt="1"/>
          </p:nvPr>
        </p:nvSpPr>
        <p:spPr>
          <a:xfrm>
            <a:off x="777081" y="5137337"/>
            <a:ext cx="10637838" cy="1398588"/>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Editar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777081" y="4421655"/>
            <a:ext cx="10637838" cy="607545"/>
          </a:xfrm>
          <a:prstGeom prst="rect">
            <a:avLst/>
          </a:prstGeom>
        </p:spPr>
        <p:txBody>
          <a:bodyPr rtlCol="0">
            <a:normAutofit/>
          </a:bodyPr>
          <a:lstStyle>
            <a:lvl1pPr>
              <a:defRPr sz="2800">
                <a:latin typeface="Franklin Gothic Medium" panose="020B0603020102020204" pitchFamily="34" charset="0"/>
              </a:defRPr>
            </a:lvl1pPr>
          </a:lstStyle>
          <a:p>
            <a:pPr rtl="0"/>
            <a:r>
              <a:rPr lang="es-ES" noProof="0"/>
              <a:t>Haga clic para modificar el estilo de título del patrón</a:t>
            </a:r>
          </a:p>
        </p:txBody>
      </p:sp>
    </p:spTree>
    <p:extLst>
      <p:ext uri="{BB962C8B-B14F-4D97-AF65-F5344CB8AC3E}">
        <p14:creationId xmlns:p14="http://schemas.microsoft.com/office/powerpoint/2010/main" val="2172331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9_Diseño personalizado">
    <p:spTree>
      <p:nvGrpSpPr>
        <p:cNvPr id="1" name=""/>
        <p:cNvGrpSpPr/>
        <p:nvPr/>
      </p:nvGrpSpPr>
      <p:grpSpPr>
        <a:xfrm>
          <a:off x="0" y="0"/>
          <a:ext cx="0" cy="0"/>
          <a:chOff x="0" y="0"/>
          <a:chExt cx="0" cy="0"/>
        </a:xfrm>
      </p:grpSpPr>
      <p:sp>
        <p:nvSpPr>
          <p:cNvPr id="4" name="Marcador de posición de contenido 3">
            <a:extLst>
              <a:ext uri="{FF2B5EF4-FFF2-40B4-BE49-F238E27FC236}">
                <a16:creationId xmlns:a16="http://schemas.microsoft.com/office/drawing/2014/main" id="{77488F79-8C20-9B4A-9604-ECA174919000}"/>
              </a:ext>
            </a:extLst>
          </p:cNvPr>
          <p:cNvSpPr>
            <a:spLocks noGrp="1"/>
          </p:cNvSpPr>
          <p:nvPr>
            <p:ph sz="quarter" idx="10" hasCustomPrompt="1"/>
          </p:nvPr>
        </p:nvSpPr>
        <p:spPr>
          <a:xfrm>
            <a:off x="295275" y="1236663"/>
            <a:ext cx="5500688" cy="5299075"/>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Editar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313766" y="418914"/>
            <a:ext cx="5441576" cy="643404"/>
          </a:xfrm>
          <a:prstGeom prst="rect">
            <a:avLst/>
          </a:prstGeom>
        </p:spPr>
        <p:txBody>
          <a:bodyPr rtlCol="0">
            <a:normAutofit/>
          </a:bodyPr>
          <a:lstStyle>
            <a:lvl1pPr>
              <a:defRPr sz="2800">
                <a:latin typeface="Franklin Gothic Medium" panose="020B0603020102020204" pitchFamily="34" charset="0"/>
              </a:defRPr>
            </a:lvl1pPr>
          </a:lstStyle>
          <a:p>
            <a:pPr rtl="0"/>
            <a:r>
              <a:rPr lang="es-ES" noProof="0"/>
              <a:t>Haga clic para modificar el estilo de título del patrón</a:t>
            </a:r>
          </a:p>
        </p:txBody>
      </p:sp>
      <p:pic>
        <p:nvPicPr>
          <p:cNvPr id="5" name="Imagen 4">
            <a:extLst>
              <a:ext uri="{FF2B5EF4-FFF2-40B4-BE49-F238E27FC236}">
                <a16:creationId xmlns:a16="http://schemas.microsoft.com/office/drawing/2014/main" id="{5E066093-338E-E44A-9584-433D74F12AFE}"/>
              </a:ext>
            </a:extLst>
          </p:cNvPr>
          <p:cNvPicPr>
            <a:picLocks noChangeAspect="1"/>
          </p:cNvPicPr>
          <p:nvPr userDrawn="1"/>
        </p:nvPicPr>
        <p:blipFill rotWithShape="1">
          <a:blip r:embed="rId2"/>
          <a:srcRect r="38303"/>
          <a:stretch/>
        </p:blipFill>
        <p:spPr>
          <a:xfrm flipH="1">
            <a:off x="6066753" y="275431"/>
            <a:ext cx="5811947" cy="6307138"/>
          </a:xfrm>
          <a:prstGeom prst="rect">
            <a:avLst/>
          </a:prstGeom>
        </p:spPr>
      </p:pic>
    </p:spTree>
    <p:extLst>
      <p:ext uri="{BB962C8B-B14F-4D97-AF65-F5344CB8AC3E}">
        <p14:creationId xmlns:p14="http://schemas.microsoft.com/office/powerpoint/2010/main" val="396570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0_Diseño personalizado">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730B7C65-C8EE-5B44-ABC4-328EF04302A4}"/>
              </a:ext>
            </a:extLst>
          </p:cNvPr>
          <p:cNvPicPr>
            <a:picLocks noChangeAspect="1"/>
          </p:cNvPicPr>
          <p:nvPr userDrawn="1"/>
        </p:nvPicPr>
        <p:blipFill rotWithShape="1">
          <a:blip r:embed="rId2"/>
          <a:srcRect t="30805" b="30805"/>
          <a:stretch/>
        </p:blipFill>
        <p:spPr>
          <a:xfrm>
            <a:off x="311026" y="287727"/>
            <a:ext cx="11559984" cy="2971288"/>
          </a:xfrm>
          <a:prstGeom prst="rect">
            <a:avLst/>
          </a:prstGeom>
        </p:spPr>
      </p:pic>
      <p:sp>
        <p:nvSpPr>
          <p:cNvPr id="17" name="Marcador de posición de contenido 3">
            <a:extLst>
              <a:ext uri="{FF2B5EF4-FFF2-40B4-BE49-F238E27FC236}">
                <a16:creationId xmlns:a16="http://schemas.microsoft.com/office/drawing/2014/main" id="{12543C99-934C-1B4C-AD8B-EEFD253E59BB}"/>
              </a:ext>
            </a:extLst>
          </p:cNvPr>
          <p:cNvSpPr>
            <a:spLocks noGrp="1"/>
          </p:cNvSpPr>
          <p:nvPr>
            <p:ph sz="quarter" idx="13" hasCustomPrompt="1"/>
          </p:nvPr>
        </p:nvSpPr>
        <p:spPr>
          <a:xfrm>
            <a:off x="8111024" y="4138224"/>
            <a:ext cx="3759986" cy="2437388"/>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Editar estilos de texto del patrón</a:t>
            </a:r>
          </a:p>
        </p:txBody>
      </p:sp>
      <p:sp>
        <p:nvSpPr>
          <p:cNvPr id="16" name="Marcador de posición de contenido 3">
            <a:extLst>
              <a:ext uri="{FF2B5EF4-FFF2-40B4-BE49-F238E27FC236}">
                <a16:creationId xmlns:a16="http://schemas.microsoft.com/office/drawing/2014/main" id="{9CCA0B8A-CA80-7F48-9E8A-3BCF2219AFCB}"/>
              </a:ext>
            </a:extLst>
          </p:cNvPr>
          <p:cNvSpPr>
            <a:spLocks noGrp="1"/>
          </p:cNvSpPr>
          <p:nvPr>
            <p:ph sz="quarter" idx="12" hasCustomPrompt="1"/>
          </p:nvPr>
        </p:nvSpPr>
        <p:spPr>
          <a:xfrm>
            <a:off x="4211025" y="4138224"/>
            <a:ext cx="3759986" cy="2437388"/>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Editar estilos de texto del patrón</a:t>
            </a:r>
          </a:p>
        </p:txBody>
      </p:sp>
      <p:sp>
        <p:nvSpPr>
          <p:cNvPr id="15" name="Marcador de posición de contenido 3">
            <a:extLst>
              <a:ext uri="{FF2B5EF4-FFF2-40B4-BE49-F238E27FC236}">
                <a16:creationId xmlns:a16="http://schemas.microsoft.com/office/drawing/2014/main" id="{BBB35AEB-C96E-5642-B6C0-9157CBCDDEB7}"/>
              </a:ext>
            </a:extLst>
          </p:cNvPr>
          <p:cNvSpPr>
            <a:spLocks noGrp="1"/>
          </p:cNvSpPr>
          <p:nvPr>
            <p:ph sz="quarter" idx="11" hasCustomPrompt="1"/>
          </p:nvPr>
        </p:nvSpPr>
        <p:spPr>
          <a:xfrm>
            <a:off x="311026" y="4138224"/>
            <a:ext cx="3759986" cy="2437388"/>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Editar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311027" y="3484843"/>
            <a:ext cx="11559984" cy="549275"/>
          </a:xfrm>
          <a:prstGeom prst="rect">
            <a:avLst/>
          </a:prstGeom>
        </p:spPr>
        <p:txBody>
          <a:bodyPr rtlCol="0">
            <a:normAutofit/>
          </a:bodyPr>
          <a:lstStyle>
            <a:lvl1pPr>
              <a:defRPr sz="2800">
                <a:latin typeface="Franklin Gothic Medium" panose="020B0603020102020204" pitchFamily="34" charset="0"/>
              </a:defRPr>
            </a:lvl1pPr>
          </a:lstStyle>
          <a:p>
            <a:pPr rtl="0"/>
            <a:r>
              <a:rPr lang="es-ES" noProof="0"/>
              <a:t>Haga clic para modificar el estilo de título del patrón</a:t>
            </a:r>
          </a:p>
        </p:txBody>
      </p:sp>
    </p:spTree>
    <p:extLst>
      <p:ext uri="{BB962C8B-B14F-4D97-AF65-F5344CB8AC3E}">
        <p14:creationId xmlns:p14="http://schemas.microsoft.com/office/powerpoint/2010/main" val="2106742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xEl>
                                              <p:pRg st="0" end="0"/>
                                            </p:txEl>
                                          </p:spTgt>
                                        </p:tgtEl>
                                        <p:attrNameLst>
                                          <p:attrName>style.visibility</p:attrName>
                                        </p:attrNameLst>
                                      </p:cBhvr>
                                      <p:to>
                                        <p:strVal val="visible"/>
                                      </p:to>
                                    </p:set>
                                    <p:animEffect transition="in" filter="fade">
                                      <p:cBhvr>
                                        <p:cTn id="10" dur="500"/>
                                        <p:tgtEl>
                                          <p:spTgt spid="16">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xEl>
                                              <p:pRg st="0" end="0"/>
                                            </p:txEl>
                                          </p:spTgt>
                                        </p:tgtEl>
                                        <p:attrNameLst>
                                          <p:attrName>style.visibility</p:attrName>
                                        </p:attrNameLst>
                                      </p:cBhvr>
                                      <p:to>
                                        <p:strVal val="visible"/>
                                      </p:to>
                                    </p:set>
                                    <p:animEffect transition="in" filter="fade">
                                      <p:cBhvr>
                                        <p:cTn id="13"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6" grpId="0" build="p">
        <p:tmplLst>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1_Diseño personalizado">
    <p:spTree>
      <p:nvGrpSpPr>
        <p:cNvPr id="1" name=""/>
        <p:cNvGrpSpPr/>
        <p:nvPr/>
      </p:nvGrpSpPr>
      <p:grpSpPr>
        <a:xfrm>
          <a:off x="0" y="0"/>
          <a:ext cx="0" cy="0"/>
          <a:chOff x="0" y="0"/>
          <a:chExt cx="0" cy="0"/>
        </a:xfrm>
      </p:grpSpPr>
      <p:sp>
        <p:nvSpPr>
          <p:cNvPr id="15" name="Elipse 14">
            <a:extLst>
              <a:ext uri="{FF2B5EF4-FFF2-40B4-BE49-F238E27FC236}">
                <a16:creationId xmlns:a16="http://schemas.microsoft.com/office/drawing/2014/main" id="{C0DF5BED-1543-FD4F-B172-82814B7AD2EB}"/>
              </a:ext>
            </a:extLst>
          </p:cNvPr>
          <p:cNvSpPr/>
          <p:nvPr userDrawn="1"/>
        </p:nvSpPr>
        <p:spPr>
          <a:xfrm>
            <a:off x="6499412" y="1631793"/>
            <a:ext cx="1090164" cy="1090164"/>
          </a:xfrm>
          <a:prstGeom prst="ellipse">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6" name="Forma libre 28">
            <a:extLst>
              <a:ext uri="{FF2B5EF4-FFF2-40B4-BE49-F238E27FC236}">
                <a16:creationId xmlns:a16="http://schemas.microsoft.com/office/drawing/2014/main" id="{D7DB14B7-101D-1E43-BD0E-B5287FC8D6C1}"/>
              </a:ext>
            </a:extLst>
          </p:cNvPr>
          <p:cNvSpPr>
            <a:spLocks noChangeArrowheads="1"/>
          </p:cNvSpPr>
          <p:nvPr userDrawn="1"/>
        </p:nvSpPr>
        <p:spPr bwMode="auto">
          <a:xfrm>
            <a:off x="6872561" y="1782526"/>
            <a:ext cx="343866" cy="788698"/>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a:latin typeface="Franklin Gothic Book" panose="020B0503020102020204" pitchFamily="34" charset="0"/>
            </a:endParaRPr>
          </a:p>
        </p:txBody>
      </p:sp>
      <p:sp>
        <p:nvSpPr>
          <p:cNvPr id="17" name="Elipse 16">
            <a:extLst>
              <a:ext uri="{FF2B5EF4-FFF2-40B4-BE49-F238E27FC236}">
                <a16:creationId xmlns:a16="http://schemas.microsoft.com/office/drawing/2014/main" id="{D8B954A0-717A-AC47-B6E7-2AE7CF51AD31}"/>
              </a:ext>
            </a:extLst>
          </p:cNvPr>
          <p:cNvSpPr/>
          <p:nvPr userDrawn="1"/>
        </p:nvSpPr>
        <p:spPr>
          <a:xfrm>
            <a:off x="6499412" y="3332261"/>
            <a:ext cx="1090164" cy="1090164"/>
          </a:xfrm>
          <a:prstGeom prst="ellipse">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Franklin Gothic Book" panose="020B0503020102020204" pitchFamily="34" charset="0"/>
            </a:endParaRPr>
          </a:p>
        </p:txBody>
      </p:sp>
      <p:sp>
        <p:nvSpPr>
          <p:cNvPr id="18" name="Forma libre 28">
            <a:extLst>
              <a:ext uri="{FF2B5EF4-FFF2-40B4-BE49-F238E27FC236}">
                <a16:creationId xmlns:a16="http://schemas.microsoft.com/office/drawing/2014/main" id="{AF3118C9-2173-C547-A996-C0F102B339C2}"/>
              </a:ext>
            </a:extLst>
          </p:cNvPr>
          <p:cNvSpPr>
            <a:spLocks noChangeArrowheads="1"/>
          </p:cNvSpPr>
          <p:nvPr userDrawn="1"/>
        </p:nvSpPr>
        <p:spPr bwMode="auto">
          <a:xfrm>
            <a:off x="6872561" y="3482994"/>
            <a:ext cx="343866" cy="788698"/>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a:latin typeface="Franklin Gothic Book" panose="020B0503020102020204" pitchFamily="34" charset="0"/>
            </a:endParaRPr>
          </a:p>
        </p:txBody>
      </p:sp>
      <p:sp>
        <p:nvSpPr>
          <p:cNvPr id="19" name="Elipse 18">
            <a:extLst>
              <a:ext uri="{FF2B5EF4-FFF2-40B4-BE49-F238E27FC236}">
                <a16:creationId xmlns:a16="http://schemas.microsoft.com/office/drawing/2014/main" id="{95A1B2C8-9EC7-D241-B76F-C58729E73FAC}"/>
              </a:ext>
            </a:extLst>
          </p:cNvPr>
          <p:cNvSpPr/>
          <p:nvPr userDrawn="1"/>
        </p:nvSpPr>
        <p:spPr>
          <a:xfrm>
            <a:off x="6499412" y="5042873"/>
            <a:ext cx="1090164" cy="1090164"/>
          </a:xfrm>
          <a:prstGeom prst="ellipse">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Franklin Gothic Book" panose="020B0503020102020204" pitchFamily="34" charset="0"/>
            </a:endParaRPr>
          </a:p>
        </p:txBody>
      </p:sp>
      <p:sp>
        <p:nvSpPr>
          <p:cNvPr id="20" name="Forma libre 28">
            <a:extLst>
              <a:ext uri="{FF2B5EF4-FFF2-40B4-BE49-F238E27FC236}">
                <a16:creationId xmlns:a16="http://schemas.microsoft.com/office/drawing/2014/main" id="{5DD56BEB-9AE8-BE4D-AEFD-FFC7AB5E43BA}"/>
              </a:ext>
            </a:extLst>
          </p:cNvPr>
          <p:cNvSpPr>
            <a:spLocks noChangeArrowheads="1"/>
          </p:cNvSpPr>
          <p:nvPr userDrawn="1"/>
        </p:nvSpPr>
        <p:spPr bwMode="auto">
          <a:xfrm>
            <a:off x="6872561" y="5193606"/>
            <a:ext cx="343866" cy="788698"/>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a:latin typeface="Franklin Gothic Book" panose="020B0503020102020204" pitchFamily="34" charset="0"/>
            </a:endParaRPr>
          </a:p>
        </p:txBody>
      </p:sp>
      <p:sp>
        <p:nvSpPr>
          <p:cNvPr id="23" name="Marcador de texto 9">
            <a:extLst>
              <a:ext uri="{FF2B5EF4-FFF2-40B4-BE49-F238E27FC236}">
                <a16:creationId xmlns:a16="http://schemas.microsoft.com/office/drawing/2014/main" id="{81B03230-3C39-CF48-8BC9-62EC3D55886E}"/>
              </a:ext>
            </a:extLst>
          </p:cNvPr>
          <p:cNvSpPr>
            <a:spLocks noGrp="1"/>
          </p:cNvSpPr>
          <p:nvPr>
            <p:ph type="body" sz="quarter" idx="14"/>
          </p:nvPr>
        </p:nvSpPr>
        <p:spPr>
          <a:xfrm>
            <a:off x="7734477" y="5066237"/>
            <a:ext cx="4072039" cy="1066800"/>
          </a:xfrm>
          <a:prstGeom prst="rect">
            <a:avLst/>
          </a:prstGeom>
        </p:spPr>
        <p:txBody>
          <a:bodyPr rtlCol="0">
            <a:normAutofit/>
          </a:bodyPr>
          <a:lstStyle>
            <a:lvl1pPr marL="0" indent="0" algn="l">
              <a:buFontTx/>
              <a:buNone/>
              <a:defRPr sz="1800">
                <a:solidFill>
                  <a:schemeClr val="tx1"/>
                </a:solidFill>
                <a:latin typeface="Franklin Gothic Book" panose="020B0503020102020204" pitchFamily="34" charset="0"/>
              </a:defRPr>
            </a:lvl1pPr>
          </a:lstStyle>
          <a:p>
            <a:pPr lvl="0" rtl="0"/>
            <a:r>
              <a:rPr lang="es-ES" noProof="0"/>
              <a:t>Haga clic para modificar los estilos de texto del patrón</a:t>
            </a:r>
          </a:p>
        </p:txBody>
      </p:sp>
      <p:sp>
        <p:nvSpPr>
          <p:cNvPr id="22" name="Marcador de texto 9">
            <a:extLst>
              <a:ext uri="{FF2B5EF4-FFF2-40B4-BE49-F238E27FC236}">
                <a16:creationId xmlns:a16="http://schemas.microsoft.com/office/drawing/2014/main" id="{7BA21924-5B8A-0B4D-A6A9-BD7E6F96FA45}"/>
              </a:ext>
            </a:extLst>
          </p:cNvPr>
          <p:cNvSpPr>
            <a:spLocks noGrp="1"/>
          </p:cNvSpPr>
          <p:nvPr>
            <p:ph type="body" sz="quarter" idx="13"/>
          </p:nvPr>
        </p:nvSpPr>
        <p:spPr>
          <a:xfrm>
            <a:off x="7734477" y="3332261"/>
            <a:ext cx="4072039" cy="1066800"/>
          </a:xfrm>
          <a:prstGeom prst="rect">
            <a:avLst/>
          </a:prstGeom>
        </p:spPr>
        <p:txBody>
          <a:bodyPr rtlCol="0">
            <a:normAutofit/>
          </a:bodyPr>
          <a:lstStyle>
            <a:lvl1pPr marL="0" indent="0" algn="l">
              <a:buFontTx/>
              <a:buNone/>
              <a:defRPr sz="1800">
                <a:solidFill>
                  <a:schemeClr val="tx1"/>
                </a:solidFill>
                <a:latin typeface="Franklin Gothic Book" panose="020B0503020102020204" pitchFamily="34" charset="0"/>
              </a:defRPr>
            </a:lvl1pPr>
          </a:lstStyle>
          <a:p>
            <a:pPr lvl="0" rtl="0"/>
            <a:r>
              <a:rPr lang="es-ES" noProof="0"/>
              <a:t>Haga clic para modificar los estilos de texto del patrón</a:t>
            </a:r>
          </a:p>
        </p:txBody>
      </p:sp>
      <p:sp>
        <p:nvSpPr>
          <p:cNvPr id="21" name="Marcador de texto 9">
            <a:extLst>
              <a:ext uri="{FF2B5EF4-FFF2-40B4-BE49-F238E27FC236}">
                <a16:creationId xmlns:a16="http://schemas.microsoft.com/office/drawing/2014/main" id="{3F4D13FE-3FF9-E249-91A6-864D9BB4A339}"/>
              </a:ext>
            </a:extLst>
          </p:cNvPr>
          <p:cNvSpPr>
            <a:spLocks noGrp="1"/>
          </p:cNvSpPr>
          <p:nvPr>
            <p:ph type="body" sz="quarter" idx="12"/>
          </p:nvPr>
        </p:nvSpPr>
        <p:spPr>
          <a:xfrm>
            <a:off x="7734478" y="1631793"/>
            <a:ext cx="4072039" cy="1066800"/>
          </a:xfrm>
          <a:prstGeom prst="rect">
            <a:avLst/>
          </a:prstGeom>
        </p:spPr>
        <p:txBody>
          <a:bodyPr rtlCol="0">
            <a:normAutofit/>
          </a:bodyPr>
          <a:lstStyle>
            <a:lvl1pPr marL="0" indent="0" algn="l">
              <a:buFontTx/>
              <a:buNone/>
              <a:defRPr sz="1800">
                <a:solidFill>
                  <a:schemeClr val="tx1"/>
                </a:solidFill>
                <a:latin typeface="Franklin Gothic Book" panose="020B0503020102020204" pitchFamily="34" charset="0"/>
              </a:defRPr>
            </a:lvl1pPr>
          </a:lstStyle>
          <a:p>
            <a:pPr lvl="0" rtl="0"/>
            <a:r>
              <a:rPr lang="es-ES" noProof="0"/>
              <a:t>Haga clic para modificar los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6499412" y="228600"/>
            <a:ext cx="5307106" cy="1035424"/>
          </a:xfrm>
          <a:prstGeom prst="rect">
            <a:avLst/>
          </a:prstGeom>
        </p:spPr>
        <p:txBody>
          <a:bodyPr rtlCol="0">
            <a:normAutofit/>
          </a:bodyPr>
          <a:lstStyle>
            <a:lvl1pPr>
              <a:defRPr sz="2800">
                <a:latin typeface="Franklin Gothic Medium" panose="020B0603020102020204" pitchFamily="34" charset="0"/>
              </a:defRPr>
            </a:lvl1pPr>
          </a:lstStyle>
          <a:p>
            <a:pPr rtl="0"/>
            <a:r>
              <a:rPr lang="es-ES" noProof="0"/>
              <a:t>Haga clic para modificar el estilo de título del patrón</a:t>
            </a:r>
          </a:p>
        </p:txBody>
      </p:sp>
      <p:pic>
        <p:nvPicPr>
          <p:cNvPr id="13" name="Imagen 12">
            <a:extLst>
              <a:ext uri="{FF2B5EF4-FFF2-40B4-BE49-F238E27FC236}">
                <a16:creationId xmlns:a16="http://schemas.microsoft.com/office/drawing/2014/main" id="{EBBA5067-7E1B-1344-A869-5D96D7FFFF0A}"/>
              </a:ext>
            </a:extLst>
          </p:cNvPr>
          <p:cNvPicPr>
            <a:picLocks noChangeAspect="1"/>
          </p:cNvPicPr>
          <p:nvPr userDrawn="1"/>
        </p:nvPicPr>
        <p:blipFill rotWithShape="1">
          <a:blip r:embed="rId2"/>
          <a:srcRect r="38303"/>
          <a:stretch/>
        </p:blipFill>
        <p:spPr>
          <a:xfrm flipH="1">
            <a:off x="296874" y="275431"/>
            <a:ext cx="5811947" cy="6307138"/>
          </a:xfrm>
          <a:prstGeom prst="rect">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pic>
    </p:spTree>
    <p:extLst>
      <p:ext uri="{BB962C8B-B14F-4D97-AF65-F5344CB8AC3E}">
        <p14:creationId xmlns:p14="http://schemas.microsoft.com/office/powerpoint/2010/main" val="288206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nodePh="1">
                                  <p:stCondLst>
                                    <p:cond delay="0"/>
                                  </p:stCondLst>
                                  <p:endCondLst>
                                    <p:cond evt="begin" delay="0">
                                      <p:tn val="5"/>
                                    </p:cond>
                                  </p:end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p:tgtEl>
                                          <p:spTgt spid="21">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21">
                                            <p:txEl>
                                              <p:pRg st="0" end="0"/>
                                            </p:txEl>
                                          </p:spTgt>
                                        </p:tgtEl>
                                      </p:cBhvr>
                                    </p:animEffect>
                                  </p:childTnLst>
                                </p:cTn>
                              </p:par>
                              <p:par>
                                <p:cTn id="9" presetID="12" presetClass="entr" presetSubtype="8" fill="hold" grpId="0" nodeType="withEffect" nodePh="1">
                                  <p:stCondLst>
                                    <p:cond delay="0"/>
                                  </p:stCondLst>
                                  <p:endCondLst>
                                    <p:cond evt="begin" delay="0">
                                      <p:tn val="9"/>
                                    </p:cond>
                                  </p:endCondLst>
                                  <p:childTnLst>
                                    <p:set>
                                      <p:cBhvr>
                                        <p:cTn id="10" dur="1" fill="hold">
                                          <p:stCondLst>
                                            <p:cond delay="0"/>
                                          </p:stCondLst>
                                        </p:cTn>
                                        <p:tgtEl>
                                          <p:spTgt spid="22">
                                            <p:txEl>
                                              <p:pRg st="0" end="0"/>
                                            </p:txEl>
                                          </p:spTgt>
                                        </p:tgtEl>
                                        <p:attrNameLst>
                                          <p:attrName>style.visibility</p:attrName>
                                        </p:attrNameLst>
                                      </p:cBhvr>
                                      <p:to>
                                        <p:strVal val="visible"/>
                                      </p:to>
                                    </p:set>
                                    <p:anim calcmode="lin" valueType="num">
                                      <p:cBhvr additive="base">
                                        <p:cTn id="11" dur="500"/>
                                        <p:tgtEl>
                                          <p:spTgt spid="22">
                                            <p:txEl>
                                              <p:pRg st="0" end="0"/>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22">
                                            <p:txEl>
                                              <p:pRg st="0" end="0"/>
                                            </p:txEl>
                                          </p:spTgt>
                                        </p:tgtEl>
                                      </p:cBhvr>
                                    </p:animEffect>
                                  </p:childTnLst>
                                </p:cTn>
                              </p:par>
                              <p:par>
                                <p:cTn id="13" presetID="12" presetClass="entr" presetSubtype="8" fill="hold" grpId="0" nodeType="withEffect" nodePh="1">
                                  <p:stCondLst>
                                    <p:cond delay="0"/>
                                  </p:stCondLst>
                                  <p:endCondLst>
                                    <p:cond evt="begin" delay="0">
                                      <p:tn val="13"/>
                                    </p:cond>
                                  </p:endCondLst>
                                  <p:childTnLst>
                                    <p:set>
                                      <p:cBhvr>
                                        <p:cTn id="14" dur="1" fill="hold">
                                          <p:stCondLst>
                                            <p:cond delay="0"/>
                                          </p:stCondLst>
                                        </p:cTn>
                                        <p:tgtEl>
                                          <p:spTgt spid="23">
                                            <p:txEl>
                                              <p:pRg st="0" end="0"/>
                                            </p:txEl>
                                          </p:spTgt>
                                        </p:tgtEl>
                                        <p:attrNameLst>
                                          <p:attrName>style.visibility</p:attrName>
                                        </p:attrNameLst>
                                      </p:cBhvr>
                                      <p:to>
                                        <p:strVal val="visible"/>
                                      </p:to>
                                    </p:set>
                                    <p:anim calcmode="lin" valueType="num">
                                      <p:cBhvr additive="base">
                                        <p:cTn id="15" dur="500"/>
                                        <p:tgtEl>
                                          <p:spTgt spid="23">
                                            <p:txEl>
                                              <p:pRg st="0" end="0"/>
                                            </p:txEl>
                                          </p:spTgt>
                                        </p:tgtEl>
                                        <p:attrNameLst>
                                          <p:attrName>ppt_x</p:attrName>
                                        </p:attrNameLst>
                                      </p:cBhvr>
                                      <p:tavLst>
                                        <p:tav tm="0">
                                          <p:val>
                                            <p:strVal val="#ppt_x-#ppt_w*1.125000"/>
                                          </p:val>
                                        </p:tav>
                                        <p:tav tm="100000">
                                          <p:val>
                                            <p:strVal val="#ppt_x"/>
                                          </p:val>
                                        </p:tav>
                                      </p:tavLst>
                                    </p:anim>
                                    <p:animEffect transition="in" filter="wipe(right)">
                                      <p:cBhvr>
                                        <p:cTn id="16" dur="500"/>
                                        <p:tgtEl>
                                          <p:spTgt spid="23">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12" presetClass="entr" presetSubtype="8"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p:tgtEl>
                          <p:spTgt spid="23"/>
                        </p:tgtEl>
                        <p:attrNameLst>
                          <p:attrName>ppt_x</p:attrName>
                        </p:attrNameLst>
                      </p:cBhvr>
                      <p:tavLst>
                        <p:tav tm="0">
                          <p:val>
                            <p:strVal val="#ppt_x-#ppt_w*1.125000"/>
                          </p:val>
                        </p:tav>
                        <p:tav tm="100000">
                          <p:val>
                            <p:strVal val="#ppt_x"/>
                          </p:val>
                        </p:tav>
                      </p:tavLst>
                    </p:anim>
                    <p:animEffect transition="in" filter="wipe(right)">
                      <p:cBhvr>
                        <p:cTn dur="500"/>
                        <p:tgtEl>
                          <p:spTgt spid="23"/>
                        </p:tgtEl>
                      </p:cBhvr>
                    </p:animEffect>
                  </p:childTnLst>
                </p:cTn>
              </p:par>
            </p:tnLst>
          </p:tmpl>
        </p:tmplLst>
      </p:bldP>
      <p:bldP spid="22" grpId="0" build="p">
        <p:tmplLst>
          <p:tmpl lvl="1">
            <p:tnLst>
              <p:par>
                <p:cTn presetID="12" presetClass="entr" presetSubtype="8" fill="hold" nodeType="withEffect" nodePh="1">
                  <p:stCondLst>
                    <p:cond delay="0"/>
                  </p:stCondLst>
                  <p:endCondLst>
                    <p:cond delay="0"/>
                  </p:end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p:tgtEl>
                          <p:spTgt spid="22"/>
                        </p:tgtEl>
                        <p:attrNameLst>
                          <p:attrName>ppt_x</p:attrName>
                        </p:attrNameLst>
                      </p:cBhvr>
                      <p:tavLst>
                        <p:tav tm="0">
                          <p:val>
                            <p:strVal val="#ppt_x-#ppt_w*1.125000"/>
                          </p:val>
                        </p:tav>
                        <p:tav tm="100000">
                          <p:val>
                            <p:strVal val="#ppt_x"/>
                          </p:val>
                        </p:tav>
                      </p:tavLst>
                    </p:anim>
                    <p:animEffect transition="in" filter="wipe(right)">
                      <p:cBhvr>
                        <p:cTn dur="500"/>
                        <p:tgtEl>
                          <p:spTgt spid="22"/>
                        </p:tgtEl>
                      </p:cBhvr>
                    </p:animEffect>
                  </p:childTnLst>
                </p:cTn>
              </p:par>
            </p:tnLst>
          </p:tmpl>
        </p:tmplLst>
      </p:bldP>
      <p:bldP spid="21" grpId="0" build="p">
        <p:tmplLst>
          <p:tmpl lvl="1">
            <p:tnLst>
              <p:par>
                <p:cTn presetID="12" presetClass="entr" presetSubtype="8" fill="hold" nodeType="with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p:tgtEl>
                          <p:spTgt spid="21"/>
                        </p:tgtEl>
                        <p:attrNameLst>
                          <p:attrName>ppt_x</p:attrName>
                        </p:attrNameLst>
                      </p:cBhvr>
                      <p:tavLst>
                        <p:tav tm="0">
                          <p:val>
                            <p:strVal val="#ppt_x-#ppt_w*1.125000"/>
                          </p:val>
                        </p:tav>
                        <p:tav tm="100000">
                          <p:val>
                            <p:strVal val="#ppt_x"/>
                          </p:val>
                        </p:tav>
                      </p:tavLst>
                    </p:anim>
                    <p:animEffect transition="in" filter="wipe(right)">
                      <p:cBhvr>
                        <p:cTn dur="500"/>
                        <p:tgtEl>
                          <p:spTgt spid="21"/>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2_Diseño personalizado">
    <p:spTree>
      <p:nvGrpSpPr>
        <p:cNvPr id="1" name=""/>
        <p:cNvGrpSpPr/>
        <p:nvPr/>
      </p:nvGrpSpPr>
      <p:grpSpPr>
        <a:xfrm>
          <a:off x="0" y="0"/>
          <a:ext cx="0" cy="0"/>
          <a:chOff x="0" y="0"/>
          <a:chExt cx="0" cy="0"/>
        </a:xfrm>
      </p:grpSpPr>
      <p:sp>
        <p:nvSpPr>
          <p:cNvPr id="11" name="Marcador de posición de contenido 3">
            <a:extLst>
              <a:ext uri="{FF2B5EF4-FFF2-40B4-BE49-F238E27FC236}">
                <a16:creationId xmlns:a16="http://schemas.microsoft.com/office/drawing/2014/main" id="{AB686C9C-D022-9246-AF34-472725B52B92}"/>
              </a:ext>
            </a:extLst>
          </p:cNvPr>
          <p:cNvSpPr>
            <a:spLocks noGrp="1"/>
          </p:cNvSpPr>
          <p:nvPr>
            <p:ph sz="quarter" idx="16" hasCustomPrompt="1"/>
          </p:nvPr>
        </p:nvSpPr>
        <p:spPr>
          <a:xfrm>
            <a:off x="8113764" y="4877811"/>
            <a:ext cx="3759986" cy="1442306"/>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Editar estilos de texto del patrón</a:t>
            </a:r>
          </a:p>
        </p:txBody>
      </p:sp>
      <p:sp>
        <p:nvSpPr>
          <p:cNvPr id="10" name="Marcador de posición de contenido 3">
            <a:extLst>
              <a:ext uri="{FF2B5EF4-FFF2-40B4-BE49-F238E27FC236}">
                <a16:creationId xmlns:a16="http://schemas.microsoft.com/office/drawing/2014/main" id="{D26C5D89-669D-DD42-AA16-8DD93DA13199}"/>
              </a:ext>
            </a:extLst>
          </p:cNvPr>
          <p:cNvSpPr>
            <a:spLocks noGrp="1"/>
          </p:cNvSpPr>
          <p:nvPr>
            <p:ph sz="quarter" idx="15" hasCustomPrompt="1"/>
          </p:nvPr>
        </p:nvSpPr>
        <p:spPr>
          <a:xfrm>
            <a:off x="4213765" y="4877811"/>
            <a:ext cx="3759986" cy="1442306"/>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Editar estilos de texto del patrón</a:t>
            </a:r>
          </a:p>
        </p:txBody>
      </p:sp>
      <p:sp>
        <p:nvSpPr>
          <p:cNvPr id="9" name="Marcador de posición de contenido 3">
            <a:extLst>
              <a:ext uri="{FF2B5EF4-FFF2-40B4-BE49-F238E27FC236}">
                <a16:creationId xmlns:a16="http://schemas.microsoft.com/office/drawing/2014/main" id="{5B2B70B0-5760-DE4E-BD94-62D43ABDD546}"/>
              </a:ext>
            </a:extLst>
          </p:cNvPr>
          <p:cNvSpPr>
            <a:spLocks noGrp="1"/>
          </p:cNvSpPr>
          <p:nvPr>
            <p:ph sz="quarter" idx="14" hasCustomPrompt="1"/>
          </p:nvPr>
        </p:nvSpPr>
        <p:spPr>
          <a:xfrm>
            <a:off x="313766" y="4877811"/>
            <a:ext cx="3759986" cy="1442306"/>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Editar estilos de texto del patrón</a:t>
            </a:r>
          </a:p>
        </p:txBody>
      </p:sp>
      <p:sp>
        <p:nvSpPr>
          <p:cNvPr id="8" name="Marcador de posición de contenido 3">
            <a:extLst>
              <a:ext uri="{FF2B5EF4-FFF2-40B4-BE49-F238E27FC236}">
                <a16:creationId xmlns:a16="http://schemas.microsoft.com/office/drawing/2014/main" id="{34D9C690-C565-7746-9C44-4E5537DE5890}"/>
              </a:ext>
            </a:extLst>
          </p:cNvPr>
          <p:cNvSpPr>
            <a:spLocks noGrp="1"/>
          </p:cNvSpPr>
          <p:nvPr>
            <p:ph sz="quarter" idx="13" hasCustomPrompt="1"/>
          </p:nvPr>
        </p:nvSpPr>
        <p:spPr>
          <a:xfrm>
            <a:off x="8113764" y="3358294"/>
            <a:ext cx="3759986" cy="1442306"/>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Editar estilos de texto del patrón</a:t>
            </a:r>
          </a:p>
        </p:txBody>
      </p:sp>
      <p:sp>
        <p:nvSpPr>
          <p:cNvPr id="7" name="Marcador de posición de contenido 3">
            <a:extLst>
              <a:ext uri="{FF2B5EF4-FFF2-40B4-BE49-F238E27FC236}">
                <a16:creationId xmlns:a16="http://schemas.microsoft.com/office/drawing/2014/main" id="{18F6E8F8-9C3F-A540-8627-0FF1A97EC4AB}"/>
              </a:ext>
            </a:extLst>
          </p:cNvPr>
          <p:cNvSpPr>
            <a:spLocks noGrp="1"/>
          </p:cNvSpPr>
          <p:nvPr>
            <p:ph sz="quarter" idx="12" hasCustomPrompt="1"/>
          </p:nvPr>
        </p:nvSpPr>
        <p:spPr>
          <a:xfrm>
            <a:off x="4213765" y="3358294"/>
            <a:ext cx="3759986" cy="1442306"/>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Editar estilos de texto del patrón</a:t>
            </a:r>
          </a:p>
        </p:txBody>
      </p:sp>
      <p:sp>
        <p:nvSpPr>
          <p:cNvPr id="6" name="Marcador de posición de contenido 3">
            <a:extLst>
              <a:ext uri="{FF2B5EF4-FFF2-40B4-BE49-F238E27FC236}">
                <a16:creationId xmlns:a16="http://schemas.microsoft.com/office/drawing/2014/main" id="{97C5FA6E-B3C8-ED49-9167-4C3D011165C3}"/>
              </a:ext>
            </a:extLst>
          </p:cNvPr>
          <p:cNvSpPr>
            <a:spLocks noGrp="1"/>
          </p:cNvSpPr>
          <p:nvPr>
            <p:ph sz="quarter" idx="11" hasCustomPrompt="1"/>
          </p:nvPr>
        </p:nvSpPr>
        <p:spPr>
          <a:xfrm>
            <a:off x="313766" y="3358294"/>
            <a:ext cx="3759986" cy="1442306"/>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Editar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313766" y="286498"/>
            <a:ext cx="11627222" cy="643404"/>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pic>
        <p:nvPicPr>
          <p:cNvPr id="13" name="Imagen 12">
            <a:extLst>
              <a:ext uri="{FF2B5EF4-FFF2-40B4-BE49-F238E27FC236}">
                <a16:creationId xmlns:a16="http://schemas.microsoft.com/office/drawing/2014/main" id="{3501619A-025C-1F48-9487-96B5F2BD0DC7}"/>
              </a:ext>
            </a:extLst>
          </p:cNvPr>
          <p:cNvPicPr>
            <a:picLocks noChangeAspect="1"/>
          </p:cNvPicPr>
          <p:nvPr userDrawn="1"/>
        </p:nvPicPr>
        <p:blipFill rotWithShape="1">
          <a:blip r:embed="rId2"/>
          <a:srcRect t="39608" r="136" b="34001"/>
          <a:stretch/>
        </p:blipFill>
        <p:spPr>
          <a:xfrm flipH="1">
            <a:off x="313765" y="1062318"/>
            <a:ext cx="11627222" cy="2057400"/>
          </a:xfrm>
          <a:prstGeom prst="rect">
            <a:avLst/>
          </a:prstGeom>
        </p:spPr>
      </p:pic>
    </p:spTree>
    <p:extLst>
      <p:ext uri="{BB962C8B-B14F-4D97-AF65-F5344CB8AC3E}">
        <p14:creationId xmlns:p14="http://schemas.microsoft.com/office/powerpoint/2010/main" val="304435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 calcmode="lin" valueType="num">
                                      <p:cBhvr additive="base">
                                        <p:cTn id="15"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8">
                                            <p:txEl>
                                              <p:pRg st="0" end="0"/>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tmplLst>
          <p:tmpl lvl="1">
            <p:tnLst>
              <p:par>
                <p:cTn presetID="2" presetClass="entr" presetSubtype="2"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1+#ppt_w/2"/>
                          </p:val>
                        </p:tav>
                        <p:tav tm="100000">
                          <p:val>
                            <p:strVal val="#ppt_x"/>
                          </p:val>
                        </p:tav>
                      </p:tavLst>
                    </p:anim>
                    <p:anim calcmode="lin" valueType="num">
                      <p:cBhvr additive="base">
                        <p:cTn dur="500" fill="hold"/>
                        <p:tgtEl>
                          <p:spTgt spid="11"/>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 presetClass="entr" presetSubtype="8"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0-#ppt_w/2"/>
                          </p:val>
                        </p:tav>
                        <p:tav tm="100000">
                          <p:val>
                            <p:strVal val="#ppt_x"/>
                          </p:val>
                        </p:tav>
                      </p:tavLst>
                    </p:anim>
                    <p:anim calcmode="lin" valueType="num">
                      <p:cBhvr additive="base">
                        <p:cTn dur="500" fill="hold"/>
                        <p:tgtEl>
                          <p:spTgt spid="9"/>
                        </p:tgtEl>
                        <p:attrNameLst>
                          <p:attrName>ppt_y</p:attrName>
                        </p:attrNameLst>
                      </p:cBhvr>
                      <p:tavLst>
                        <p:tav tm="0">
                          <p:val>
                            <p:strVal val="#ppt_y"/>
                          </p:val>
                        </p:tav>
                        <p:tav tm="100000">
                          <p:val>
                            <p:strVal val="#ppt_y"/>
                          </p:val>
                        </p:tav>
                      </p:tavLst>
                    </p:anim>
                  </p:childTnLst>
                </p:cTn>
              </p:par>
            </p:tnLst>
          </p:tmpl>
        </p:tmplLst>
      </p:bldP>
      <p:bldP spid="8" grpId="0" build="p">
        <p:tmplLst>
          <p:tmpl lvl="1">
            <p:tnLst>
              <p:par>
                <p:cTn presetID="2" presetClass="entr" presetSubtype="2"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1+#ppt_w/2"/>
                          </p:val>
                        </p:tav>
                        <p:tav tm="100000">
                          <p:val>
                            <p:strVal val="#ppt_x"/>
                          </p:val>
                        </p:tav>
                      </p:tavLst>
                    </p:anim>
                    <p:anim calcmode="lin" valueType="num">
                      <p:cBhvr additive="base">
                        <p:cTn dur="500" fill="hold"/>
                        <p:tgtEl>
                          <p:spTgt spid="8"/>
                        </p:tgtEl>
                        <p:attrNameLst>
                          <p:attrName>ppt_y</p:attrName>
                        </p:attrNameLst>
                      </p:cBhvr>
                      <p:tavLst>
                        <p:tav tm="0">
                          <p:val>
                            <p:strVal val="#ppt_y"/>
                          </p:val>
                        </p:tav>
                        <p:tav tm="100000">
                          <p:val>
                            <p:strVal val="#ppt_y"/>
                          </p:val>
                        </p:tav>
                      </p:tavLst>
                    </p:anim>
                  </p:childTnLst>
                </p:cTn>
              </p:par>
            </p:tnLst>
          </p:tmpl>
        </p:tmplLst>
      </p:bldP>
      <p:bldP spid="6" grpId="0" build="p">
        <p:tmplLst>
          <p:tmpl lvl="1">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sp>
        <p:nvSpPr>
          <p:cNvPr id="35" name="Rectángulo 34"/>
          <p:cNvSpPr/>
          <p:nvPr userDrawn="1"/>
        </p:nvSpPr>
        <p:spPr>
          <a:xfrm>
            <a:off x="1883206" y="2183124"/>
            <a:ext cx="4020053" cy="10901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36" name="Rectángulo 35"/>
          <p:cNvSpPr/>
          <p:nvPr userDrawn="1"/>
        </p:nvSpPr>
        <p:spPr>
          <a:xfrm>
            <a:off x="1883206" y="3675121"/>
            <a:ext cx="4020053" cy="10901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37" name="Rectángulo 36"/>
          <p:cNvSpPr/>
          <p:nvPr userDrawn="1"/>
        </p:nvSpPr>
        <p:spPr>
          <a:xfrm>
            <a:off x="1883206" y="5167118"/>
            <a:ext cx="4020053" cy="10901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31" name="Rectángulo 30">
            <a:extLst>
              <a:ext uri="{FF2B5EF4-FFF2-40B4-BE49-F238E27FC236}">
                <a16:creationId xmlns:a16="http://schemas.microsoft.com/office/drawing/2014/main" id="{E41B4171-5F91-CE4B-A26B-3A0A7A808578}"/>
              </a:ext>
            </a:extLst>
          </p:cNvPr>
          <p:cNvSpPr/>
          <p:nvPr userDrawn="1"/>
        </p:nvSpPr>
        <p:spPr>
          <a:xfrm>
            <a:off x="7468218" y="2183124"/>
            <a:ext cx="4020053" cy="10901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32" name="Rectángulo 31">
            <a:extLst>
              <a:ext uri="{FF2B5EF4-FFF2-40B4-BE49-F238E27FC236}">
                <a16:creationId xmlns:a16="http://schemas.microsoft.com/office/drawing/2014/main" id="{97D4BB22-26FC-0B40-BE77-BEAF5D205967}"/>
              </a:ext>
            </a:extLst>
          </p:cNvPr>
          <p:cNvSpPr/>
          <p:nvPr userDrawn="1"/>
        </p:nvSpPr>
        <p:spPr>
          <a:xfrm>
            <a:off x="7468218" y="3675121"/>
            <a:ext cx="4020053" cy="10901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33" name="Rectángulo 32">
            <a:extLst>
              <a:ext uri="{FF2B5EF4-FFF2-40B4-BE49-F238E27FC236}">
                <a16:creationId xmlns:a16="http://schemas.microsoft.com/office/drawing/2014/main" id="{6B3DDF20-7B7E-4B4B-BE97-3C3D410AEE42}"/>
              </a:ext>
            </a:extLst>
          </p:cNvPr>
          <p:cNvSpPr/>
          <p:nvPr userDrawn="1"/>
        </p:nvSpPr>
        <p:spPr>
          <a:xfrm>
            <a:off x="7468218" y="5167118"/>
            <a:ext cx="4020053" cy="10901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48" name="Marcador de texto 9">
            <a:extLst>
              <a:ext uri="{FF2B5EF4-FFF2-40B4-BE49-F238E27FC236}">
                <a16:creationId xmlns:a16="http://schemas.microsoft.com/office/drawing/2014/main" id="{EF45DF67-0DE4-FF44-BCD2-95B90EB5A69A}"/>
              </a:ext>
            </a:extLst>
          </p:cNvPr>
          <p:cNvSpPr>
            <a:spLocks noGrp="1"/>
          </p:cNvSpPr>
          <p:nvPr>
            <p:ph type="body" sz="quarter" idx="16"/>
          </p:nvPr>
        </p:nvSpPr>
        <p:spPr>
          <a:xfrm>
            <a:off x="7599895" y="5317851"/>
            <a:ext cx="3693700" cy="788698"/>
          </a:xfrm>
          <a:prstGeom prst="rect">
            <a:avLst/>
          </a:prstGeom>
        </p:spPr>
        <p:txBody>
          <a:bodyPr rtlCol="0">
            <a:normAutofit/>
          </a:bodyPr>
          <a:lstStyle>
            <a:lvl1pPr marL="0" indent="0" algn="l">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47" name="Marcador de texto 9">
            <a:extLst>
              <a:ext uri="{FF2B5EF4-FFF2-40B4-BE49-F238E27FC236}">
                <a16:creationId xmlns:a16="http://schemas.microsoft.com/office/drawing/2014/main" id="{41178DB4-3618-2740-88B2-088B359D9CE1}"/>
              </a:ext>
            </a:extLst>
          </p:cNvPr>
          <p:cNvSpPr>
            <a:spLocks noGrp="1"/>
          </p:cNvSpPr>
          <p:nvPr>
            <p:ph type="body" sz="quarter" idx="15"/>
          </p:nvPr>
        </p:nvSpPr>
        <p:spPr>
          <a:xfrm>
            <a:off x="7599895" y="3825925"/>
            <a:ext cx="3693700" cy="788698"/>
          </a:xfrm>
          <a:prstGeom prst="rect">
            <a:avLst/>
          </a:prstGeom>
        </p:spPr>
        <p:txBody>
          <a:bodyPr rtlCol="0">
            <a:normAutofit/>
          </a:bodyPr>
          <a:lstStyle>
            <a:lvl1pPr marL="0" indent="0" algn="l">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34" name="Marcador de texto 9">
            <a:extLst>
              <a:ext uri="{FF2B5EF4-FFF2-40B4-BE49-F238E27FC236}">
                <a16:creationId xmlns:a16="http://schemas.microsoft.com/office/drawing/2014/main" id="{788BB629-4425-DF40-BC67-91BCC1C01527}"/>
              </a:ext>
            </a:extLst>
          </p:cNvPr>
          <p:cNvSpPr>
            <a:spLocks noGrp="1"/>
          </p:cNvSpPr>
          <p:nvPr>
            <p:ph type="body" sz="quarter" idx="14"/>
          </p:nvPr>
        </p:nvSpPr>
        <p:spPr>
          <a:xfrm>
            <a:off x="7599895" y="2333857"/>
            <a:ext cx="3693700" cy="788698"/>
          </a:xfrm>
          <a:prstGeom prst="rect">
            <a:avLst/>
          </a:prstGeom>
        </p:spPr>
        <p:txBody>
          <a:bodyPr rtlCol="0">
            <a:normAutofit/>
          </a:bodyPr>
          <a:lstStyle>
            <a:lvl1pPr marL="0" indent="0" algn="l">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43" name="Marcador de texto 9"/>
          <p:cNvSpPr>
            <a:spLocks noGrp="1"/>
          </p:cNvSpPr>
          <p:nvPr>
            <p:ph type="body" sz="quarter" idx="13"/>
          </p:nvPr>
        </p:nvSpPr>
        <p:spPr>
          <a:xfrm>
            <a:off x="2014883" y="5317851"/>
            <a:ext cx="3693700" cy="788698"/>
          </a:xfrm>
          <a:prstGeom prst="rect">
            <a:avLst/>
          </a:prstGeom>
        </p:spPr>
        <p:txBody>
          <a:bodyPr rtlCol="0">
            <a:normAutofit/>
          </a:bodyPr>
          <a:lstStyle>
            <a:lvl1pPr marL="0" indent="0" algn="l">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42" name="Marcador de texto 9"/>
          <p:cNvSpPr>
            <a:spLocks noGrp="1"/>
          </p:cNvSpPr>
          <p:nvPr>
            <p:ph type="body" sz="quarter" idx="12"/>
          </p:nvPr>
        </p:nvSpPr>
        <p:spPr>
          <a:xfrm>
            <a:off x="2014883" y="3825925"/>
            <a:ext cx="3693700" cy="788698"/>
          </a:xfrm>
          <a:prstGeom prst="rect">
            <a:avLst/>
          </a:prstGeom>
        </p:spPr>
        <p:txBody>
          <a:bodyPr rtlCol="0">
            <a:normAutofit/>
          </a:bodyPr>
          <a:lstStyle>
            <a:lvl1pPr marL="0" indent="0" algn="l">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41" name="Marcador de texto 9"/>
          <p:cNvSpPr>
            <a:spLocks noGrp="1"/>
          </p:cNvSpPr>
          <p:nvPr>
            <p:ph type="body" sz="quarter" idx="11"/>
          </p:nvPr>
        </p:nvSpPr>
        <p:spPr>
          <a:xfrm>
            <a:off x="2014883" y="2333857"/>
            <a:ext cx="3693700" cy="788698"/>
          </a:xfrm>
          <a:prstGeom prst="rect">
            <a:avLst/>
          </a:prstGeom>
        </p:spPr>
        <p:txBody>
          <a:bodyPr rtlCol="0">
            <a:normAutofit/>
          </a:bodyPr>
          <a:lstStyle>
            <a:lvl1pPr marL="0" indent="0" algn="l">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10" name="Marcador de texto 9"/>
          <p:cNvSpPr>
            <a:spLocks noGrp="1"/>
          </p:cNvSpPr>
          <p:nvPr>
            <p:ph type="body" sz="quarter" idx="10"/>
          </p:nvPr>
        </p:nvSpPr>
        <p:spPr>
          <a:xfrm>
            <a:off x="596900" y="1271588"/>
            <a:ext cx="10998200" cy="465137"/>
          </a:xfrm>
          <a:prstGeom prst="rect">
            <a:avLst/>
          </a:prstGeom>
        </p:spPr>
        <p:txBody>
          <a:bodyPr rtlCol="0">
            <a:normAutofit/>
          </a:bodyPr>
          <a:lstStyle>
            <a:lvl1pPr marL="0" indent="0" algn="l">
              <a:buFontTx/>
              <a:buNone/>
              <a:defRPr sz="2000">
                <a:latin typeface="Franklin Gothic Book" panose="020B0503020102020204" pitchFamily="34" charset="0"/>
              </a:defRPr>
            </a:lvl1pPr>
          </a:lstStyle>
          <a:p>
            <a:pPr lvl="0" rtl="0"/>
            <a:r>
              <a:rPr lang="es-ES" noProof="0"/>
              <a:t>Haga clic para modificar los estilos de texto del patrón</a:t>
            </a:r>
          </a:p>
        </p:txBody>
      </p:sp>
      <p:sp>
        <p:nvSpPr>
          <p:cNvPr id="8" name="Título 7"/>
          <p:cNvSpPr>
            <a:spLocks noGrp="1"/>
          </p:cNvSpPr>
          <p:nvPr>
            <p:ph type="title"/>
          </p:nvPr>
        </p:nvSpPr>
        <p:spPr>
          <a:xfrm>
            <a:off x="596348" y="689112"/>
            <a:ext cx="10998752" cy="583097"/>
          </a:xfrm>
          <a:prstGeom prst="rect">
            <a:avLst/>
          </a:prstGeom>
        </p:spPr>
        <p:txBody>
          <a:bodyPr rtlCol="0">
            <a:no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spTree>
    <p:extLst>
      <p:ext uri="{BB962C8B-B14F-4D97-AF65-F5344CB8AC3E}">
        <p14:creationId xmlns:p14="http://schemas.microsoft.com/office/powerpoint/2010/main" val="2108812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5" name="Elipse 34"/>
          <p:cNvSpPr/>
          <p:nvPr userDrawn="1"/>
        </p:nvSpPr>
        <p:spPr>
          <a:xfrm>
            <a:off x="596349" y="2183124"/>
            <a:ext cx="1090164" cy="1090164"/>
          </a:xfrm>
          <a:prstGeom prst="ellipse">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Franklin Gothic Book" panose="020B0503020102020204" pitchFamily="34" charset="0"/>
            </a:endParaRPr>
          </a:p>
        </p:txBody>
      </p:sp>
      <p:sp>
        <p:nvSpPr>
          <p:cNvPr id="36" name="Forma libre 28" title="Icono de una nave espacial"/>
          <p:cNvSpPr>
            <a:spLocks noChangeArrowheads="1"/>
          </p:cNvSpPr>
          <p:nvPr userDrawn="1"/>
        </p:nvSpPr>
        <p:spPr bwMode="auto">
          <a:xfrm>
            <a:off x="969498" y="2333857"/>
            <a:ext cx="343866" cy="788698"/>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a:latin typeface="Franklin Gothic Book" panose="020B0503020102020204" pitchFamily="34" charset="0"/>
            </a:endParaRPr>
          </a:p>
        </p:txBody>
      </p:sp>
      <p:sp>
        <p:nvSpPr>
          <p:cNvPr id="37" name="Elipse 36"/>
          <p:cNvSpPr/>
          <p:nvPr userDrawn="1"/>
        </p:nvSpPr>
        <p:spPr>
          <a:xfrm>
            <a:off x="596349" y="3675121"/>
            <a:ext cx="1090164" cy="1090164"/>
          </a:xfrm>
          <a:prstGeom prst="ellipse">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Franklin Gothic Book" panose="020B0503020102020204" pitchFamily="34" charset="0"/>
            </a:endParaRPr>
          </a:p>
        </p:txBody>
      </p:sp>
      <p:sp>
        <p:nvSpPr>
          <p:cNvPr id="38" name="Forma libre 28" title="Icono de una nave espacial"/>
          <p:cNvSpPr>
            <a:spLocks noChangeArrowheads="1"/>
          </p:cNvSpPr>
          <p:nvPr userDrawn="1"/>
        </p:nvSpPr>
        <p:spPr bwMode="auto">
          <a:xfrm>
            <a:off x="969498" y="3825854"/>
            <a:ext cx="343866" cy="788698"/>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a:latin typeface="Franklin Gothic Book" panose="020B0503020102020204" pitchFamily="34" charset="0"/>
            </a:endParaRPr>
          </a:p>
        </p:txBody>
      </p:sp>
      <p:sp>
        <p:nvSpPr>
          <p:cNvPr id="39" name="Elipse 38"/>
          <p:cNvSpPr/>
          <p:nvPr userDrawn="1"/>
        </p:nvSpPr>
        <p:spPr>
          <a:xfrm>
            <a:off x="596349" y="5167118"/>
            <a:ext cx="1090164" cy="1090164"/>
          </a:xfrm>
          <a:prstGeom prst="ellipse">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Franklin Gothic Book" panose="020B0503020102020204" pitchFamily="34" charset="0"/>
            </a:endParaRPr>
          </a:p>
        </p:txBody>
      </p:sp>
      <p:sp>
        <p:nvSpPr>
          <p:cNvPr id="40" name="Forma libre 28" title="Icono de una nave espacial"/>
          <p:cNvSpPr>
            <a:spLocks noChangeArrowheads="1"/>
          </p:cNvSpPr>
          <p:nvPr userDrawn="1"/>
        </p:nvSpPr>
        <p:spPr bwMode="auto">
          <a:xfrm>
            <a:off x="969498" y="5317851"/>
            <a:ext cx="343866" cy="788698"/>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a:latin typeface="Franklin Gothic Book" panose="020B0503020102020204" pitchFamily="34" charset="0"/>
            </a:endParaRPr>
          </a:p>
        </p:txBody>
      </p:sp>
      <p:sp>
        <p:nvSpPr>
          <p:cNvPr id="60" name="Elipse 59">
            <a:extLst>
              <a:ext uri="{FF2B5EF4-FFF2-40B4-BE49-F238E27FC236}">
                <a16:creationId xmlns:a16="http://schemas.microsoft.com/office/drawing/2014/main" id="{0F07CC95-1148-1C45-9F55-BB8954DCE6AD}"/>
              </a:ext>
            </a:extLst>
          </p:cNvPr>
          <p:cNvSpPr/>
          <p:nvPr userDrawn="1"/>
        </p:nvSpPr>
        <p:spPr>
          <a:xfrm>
            <a:off x="6241222" y="2183124"/>
            <a:ext cx="1090164" cy="1090164"/>
          </a:xfrm>
          <a:prstGeom prst="ellipse">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Franklin Gothic Book" panose="020B0503020102020204" pitchFamily="34" charset="0"/>
            </a:endParaRPr>
          </a:p>
        </p:txBody>
      </p:sp>
      <p:sp>
        <p:nvSpPr>
          <p:cNvPr id="61" name="Forma libre 28" title="Icono de una nave espacial">
            <a:extLst>
              <a:ext uri="{FF2B5EF4-FFF2-40B4-BE49-F238E27FC236}">
                <a16:creationId xmlns:a16="http://schemas.microsoft.com/office/drawing/2014/main" id="{81408B19-A6D9-4543-9856-3929206A5DEF}"/>
              </a:ext>
            </a:extLst>
          </p:cNvPr>
          <p:cNvSpPr>
            <a:spLocks noChangeArrowheads="1"/>
          </p:cNvSpPr>
          <p:nvPr userDrawn="1"/>
        </p:nvSpPr>
        <p:spPr bwMode="auto">
          <a:xfrm>
            <a:off x="6614371" y="2333857"/>
            <a:ext cx="343866" cy="788698"/>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a:latin typeface="Franklin Gothic Book" panose="020B0503020102020204" pitchFamily="34" charset="0"/>
            </a:endParaRPr>
          </a:p>
        </p:txBody>
      </p:sp>
      <p:sp>
        <p:nvSpPr>
          <p:cNvPr id="62" name="Elipse 61">
            <a:extLst>
              <a:ext uri="{FF2B5EF4-FFF2-40B4-BE49-F238E27FC236}">
                <a16:creationId xmlns:a16="http://schemas.microsoft.com/office/drawing/2014/main" id="{A2007F6E-3EF2-6B4D-9BC4-D07BE46832EA}"/>
              </a:ext>
            </a:extLst>
          </p:cNvPr>
          <p:cNvSpPr/>
          <p:nvPr userDrawn="1"/>
        </p:nvSpPr>
        <p:spPr>
          <a:xfrm>
            <a:off x="6241222" y="3675121"/>
            <a:ext cx="1090164" cy="1090164"/>
          </a:xfrm>
          <a:prstGeom prst="ellipse">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Franklin Gothic Book" panose="020B0503020102020204" pitchFamily="34" charset="0"/>
            </a:endParaRPr>
          </a:p>
        </p:txBody>
      </p:sp>
      <p:sp>
        <p:nvSpPr>
          <p:cNvPr id="63" name="Forma libre 28" title="Icono de una nave espacial">
            <a:extLst>
              <a:ext uri="{FF2B5EF4-FFF2-40B4-BE49-F238E27FC236}">
                <a16:creationId xmlns:a16="http://schemas.microsoft.com/office/drawing/2014/main" id="{A14DE50C-53A9-C640-BF65-A91FE0995D54}"/>
              </a:ext>
            </a:extLst>
          </p:cNvPr>
          <p:cNvSpPr>
            <a:spLocks noChangeArrowheads="1"/>
          </p:cNvSpPr>
          <p:nvPr userDrawn="1"/>
        </p:nvSpPr>
        <p:spPr bwMode="auto">
          <a:xfrm>
            <a:off x="6614371" y="3825854"/>
            <a:ext cx="343866" cy="788698"/>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a:latin typeface="Franklin Gothic Book" panose="020B0503020102020204" pitchFamily="34" charset="0"/>
            </a:endParaRPr>
          </a:p>
        </p:txBody>
      </p:sp>
      <p:sp>
        <p:nvSpPr>
          <p:cNvPr id="64" name="Elipse 63">
            <a:extLst>
              <a:ext uri="{FF2B5EF4-FFF2-40B4-BE49-F238E27FC236}">
                <a16:creationId xmlns:a16="http://schemas.microsoft.com/office/drawing/2014/main" id="{F1D8596E-0192-4649-84F1-0F82DA043903}"/>
              </a:ext>
            </a:extLst>
          </p:cNvPr>
          <p:cNvSpPr/>
          <p:nvPr userDrawn="1"/>
        </p:nvSpPr>
        <p:spPr>
          <a:xfrm>
            <a:off x="6241222" y="5167118"/>
            <a:ext cx="1090164" cy="1090164"/>
          </a:xfrm>
          <a:prstGeom prst="ellipse">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Franklin Gothic Book" panose="020B0503020102020204" pitchFamily="34" charset="0"/>
            </a:endParaRPr>
          </a:p>
        </p:txBody>
      </p:sp>
      <p:sp>
        <p:nvSpPr>
          <p:cNvPr id="65" name="Forma libre 28" title="Icono de una nave espacial">
            <a:extLst>
              <a:ext uri="{FF2B5EF4-FFF2-40B4-BE49-F238E27FC236}">
                <a16:creationId xmlns:a16="http://schemas.microsoft.com/office/drawing/2014/main" id="{4AC600CE-E178-5646-95EF-D8E0981DEFEA}"/>
              </a:ext>
            </a:extLst>
          </p:cNvPr>
          <p:cNvSpPr>
            <a:spLocks noChangeArrowheads="1"/>
          </p:cNvSpPr>
          <p:nvPr userDrawn="1"/>
        </p:nvSpPr>
        <p:spPr bwMode="auto">
          <a:xfrm>
            <a:off x="6614371" y="5317851"/>
            <a:ext cx="343866" cy="788698"/>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a:latin typeface="Franklin Gothic Book" panose="020B0503020102020204" pitchFamily="34" charset="0"/>
            </a:endParaRPr>
          </a:p>
        </p:txBody>
      </p:sp>
      <p:sp>
        <p:nvSpPr>
          <p:cNvPr id="34" name="Marcador de texto 9"/>
          <p:cNvSpPr>
            <a:spLocks noGrp="1"/>
          </p:cNvSpPr>
          <p:nvPr>
            <p:ph type="body" sz="quarter" idx="10"/>
          </p:nvPr>
        </p:nvSpPr>
        <p:spPr>
          <a:xfrm>
            <a:off x="596900" y="1271588"/>
            <a:ext cx="10998200" cy="465137"/>
          </a:xfrm>
          <a:prstGeom prst="rect">
            <a:avLst/>
          </a:prstGeom>
        </p:spPr>
        <p:txBody>
          <a:bodyPr rtlCol="0">
            <a:normAutofit/>
          </a:bodyPr>
          <a:lstStyle>
            <a:lvl1pPr marL="0" indent="0" algn="l">
              <a:buFontTx/>
              <a:buNone/>
              <a:defRPr sz="2000">
                <a:latin typeface="Franklin Gothic Book" panose="020B0503020102020204" pitchFamily="34" charset="0"/>
              </a:defRPr>
            </a:lvl1pPr>
          </a:lstStyle>
          <a:p>
            <a:pPr lvl="0" rtl="0"/>
            <a:r>
              <a:rPr lang="es-ES" noProof="0"/>
              <a:t>Haga clic para modificar los estilos de texto del patrón</a:t>
            </a:r>
          </a:p>
        </p:txBody>
      </p:sp>
      <p:sp>
        <p:nvSpPr>
          <p:cNvPr id="33" name="Título 7"/>
          <p:cNvSpPr>
            <a:spLocks noGrp="1"/>
          </p:cNvSpPr>
          <p:nvPr>
            <p:ph type="title"/>
          </p:nvPr>
        </p:nvSpPr>
        <p:spPr>
          <a:xfrm>
            <a:off x="596348" y="689112"/>
            <a:ext cx="10998752" cy="583097"/>
          </a:xfrm>
          <a:prstGeom prst="rect">
            <a:avLst/>
          </a:prstGeom>
        </p:spPr>
        <p:txBody>
          <a:bodyPr rtlCol="0">
            <a:no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sp>
        <p:nvSpPr>
          <p:cNvPr id="41" name="Rectángulo 40">
            <a:extLst>
              <a:ext uri="{FF2B5EF4-FFF2-40B4-BE49-F238E27FC236}">
                <a16:creationId xmlns:a16="http://schemas.microsoft.com/office/drawing/2014/main" id="{4B1FE5B2-2E8C-8347-A0A7-59E02644F06A}"/>
              </a:ext>
            </a:extLst>
          </p:cNvPr>
          <p:cNvSpPr/>
          <p:nvPr userDrawn="1"/>
        </p:nvSpPr>
        <p:spPr>
          <a:xfrm>
            <a:off x="1883206" y="2183124"/>
            <a:ext cx="4020053" cy="10901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42" name="Rectángulo 41">
            <a:extLst>
              <a:ext uri="{FF2B5EF4-FFF2-40B4-BE49-F238E27FC236}">
                <a16:creationId xmlns:a16="http://schemas.microsoft.com/office/drawing/2014/main" id="{BB787AD7-6E81-BF4E-8ED6-A4611A24B36D}"/>
              </a:ext>
            </a:extLst>
          </p:cNvPr>
          <p:cNvSpPr/>
          <p:nvPr userDrawn="1"/>
        </p:nvSpPr>
        <p:spPr>
          <a:xfrm>
            <a:off x="1883206" y="3675121"/>
            <a:ext cx="4020053" cy="10901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43" name="Rectángulo 42">
            <a:extLst>
              <a:ext uri="{FF2B5EF4-FFF2-40B4-BE49-F238E27FC236}">
                <a16:creationId xmlns:a16="http://schemas.microsoft.com/office/drawing/2014/main" id="{A354B42F-29D2-0145-9777-A38EAC4ACBF3}"/>
              </a:ext>
            </a:extLst>
          </p:cNvPr>
          <p:cNvSpPr/>
          <p:nvPr userDrawn="1"/>
        </p:nvSpPr>
        <p:spPr>
          <a:xfrm>
            <a:off x="1883206" y="5167118"/>
            <a:ext cx="4020053" cy="10901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44" name="Rectángulo 43">
            <a:extLst>
              <a:ext uri="{FF2B5EF4-FFF2-40B4-BE49-F238E27FC236}">
                <a16:creationId xmlns:a16="http://schemas.microsoft.com/office/drawing/2014/main" id="{DF9BA7A8-134E-A14B-9B45-2437FDE69645}"/>
              </a:ext>
            </a:extLst>
          </p:cNvPr>
          <p:cNvSpPr/>
          <p:nvPr userDrawn="1"/>
        </p:nvSpPr>
        <p:spPr>
          <a:xfrm>
            <a:off x="7468218" y="2183124"/>
            <a:ext cx="4020053" cy="10901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45" name="Rectángulo 44">
            <a:extLst>
              <a:ext uri="{FF2B5EF4-FFF2-40B4-BE49-F238E27FC236}">
                <a16:creationId xmlns:a16="http://schemas.microsoft.com/office/drawing/2014/main" id="{155492F4-0596-804E-8AA4-CC8025D35237}"/>
              </a:ext>
            </a:extLst>
          </p:cNvPr>
          <p:cNvSpPr/>
          <p:nvPr userDrawn="1"/>
        </p:nvSpPr>
        <p:spPr>
          <a:xfrm>
            <a:off x="7468218" y="3675121"/>
            <a:ext cx="4020053" cy="10901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46" name="Rectángulo 45">
            <a:extLst>
              <a:ext uri="{FF2B5EF4-FFF2-40B4-BE49-F238E27FC236}">
                <a16:creationId xmlns:a16="http://schemas.microsoft.com/office/drawing/2014/main" id="{B78FFCF2-C67C-5C46-A8AE-FDDD5C40D58C}"/>
              </a:ext>
            </a:extLst>
          </p:cNvPr>
          <p:cNvSpPr/>
          <p:nvPr userDrawn="1"/>
        </p:nvSpPr>
        <p:spPr>
          <a:xfrm>
            <a:off x="7468218" y="5167118"/>
            <a:ext cx="4020053" cy="10901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47" name="Marcador de texto 9">
            <a:extLst>
              <a:ext uri="{FF2B5EF4-FFF2-40B4-BE49-F238E27FC236}">
                <a16:creationId xmlns:a16="http://schemas.microsoft.com/office/drawing/2014/main" id="{18663D46-1D25-9240-95B2-1F93F90FB781}"/>
              </a:ext>
            </a:extLst>
          </p:cNvPr>
          <p:cNvSpPr>
            <a:spLocks noGrp="1"/>
          </p:cNvSpPr>
          <p:nvPr>
            <p:ph type="body" sz="quarter" idx="16"/>
          </p:nvPr>
        </p:nvSpPr>
        <p:spPr>
          <a:xfrm>
            <a:off x="7599895" y="5317851"/>
            <a:ext cx="3693700" cy="788698"/>
          </a:xfrm>
          <a:prstGeom prst="rect">
            <a:avLst/>
          </a:prstGeom>
        </p:spPr>
        <p:txBody>
          <a:bodyPr rtlCol="0">
            <a:normAutofit/>
          </a:bodyPr>
          <a:lstStyle>
            <a:lvl1pPr marL="0" indent="0" algn="l">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48" name="Marcador de texto 9">
            <a:extLst>
              <a:ext uri="{FF2B5EF4-FFF2-40B4-BE49-F238E27FC236}">
                <a16:creationId xmlns:a16="http://schemas.microsoft.com/office/drawing/2014/main" id="{AE2FD9A4-566C-8040-AF20-36E4ACF479B8}"/>
              </a:ext>
            </a:extLst>
          </p:cNvPr>
          <p:cNvSpPr>
            <a:spLocks noGrp="1"/>
          </p:cNvSpPr>
          <p:nvPr>
            <p:ph type="body" sz="quarter" idx="15"/>
          </p:nvPr>
        </p:nvSpPr>
        <p:spPr>
          <a:xfrm>
            <a:off x="7599895" y="3825925"/>
            <a:ext cx="3693700" cy="788698"/>
          </a:xfrm>
          <a:prstGeom prst="rect">
            <a:avLst/>
          </a:prstGeom>
        </p:spPr>
        <p:txBody>
          <a:bodyPr rtlCol="0">
            <a:normAutofit/>
          </a:bodyPr>
          <a:lstStyle>
            <a:lvl1pPr marL="0" indent="0" algn="l">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49" name="Marcador de texto 9">
            <a:extLst>
              <a:ext uri="{FF2B5EF4-FFF2-40B4-BE49-F238E27FC236}">
                <a16:creationId xmlns:a16="http://schemas.microsoft.com/office/drawing/2014/main" id="{70E5B691-7471-E74A-B606-7CFD15EB8717}"/>
              </a:ext>
            </a:extLst>
          </p:cNvPr>
          <p:cNvSpPr>
            <a:spLocks noGrp="1"/>
          </p:cNvSpPr>
          <p:nvPr>
            <p:ph type="body" sz="quarter" idx="14"/>
          </p:nvPr>
        </p:nvSpPr>
        <p:spPr>
          <a:xfrm>
            <a:off x="7599895" y="2333857"/>
            <a:ext cx="3693700" cy="788698"/>
          </a:xfrm>
          <a:prstGeom prst="rect">
            <a:avLst/>
          </a:prstGeom>
        </p:spPr>
        <p:txBody>
          <a:bodyPr rtlCol="0">
            <a:normAutofit/>
          </a:bodyPr>
          <a:lstStyle>
            <a:lvl1pPr marL="0" indent="0" algn="l">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50" name="Marcador de texto 9">
            <a:extLst>
              <a:ext uri="{FF2B5EF4-FFF2-40B4-BE49-F238E27FC236}">
                <a16:creationId xmlns:a16="http://schemas.microsoft.com/office/drawing/2014/main" id="{2CB88925-F811-EF4E-BF2B-6177BFD04481}"/>
              </a:ext>
            </a:extLst>
          </p:cNvPr>
          <p:cNvSpPr>
            <a:spLocks noGrp="1"/>
          </p:cNvSpPr>
          <p:nvPr>
            <p:ph type="body" sz="quarter" idx="13"/>
          </p:nvPr>
        </p:nvSpPr>
        <p:spPr>
          <a:xfrm>
            <a:off x="2014883" y="5317851"/>
            <a:ext cx="3693700" cy="788698"/>
          </a:xfrm>
          <a:prstGeom prst="rect">
            <a:avLst/>
          </a:prstGeom>
        </p:spPr>
        <p:txBody>
          <a:bodyPr rtlCol="0">
            <a:normAutofit/>
          </a:bodyPr>
          <a:lstStyle>
            <a:lvl1pPr marL="0" indent="0" algn="l">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51" name="Marcador de texto 9">
            <a:extLst>
              <a:ext uri="{FF2B5EF4-FFF2-40B4-BE49-F238E27FC236}">
                <a16:creationId xmlns:a16="http://schemas.microsoft.com/office/drawing/2014/main" id="{F667940D-E34E-5A4C-AF4D-65DEF5DCC7F5}"/>
              </a:ext>
            </a:extLst>
          </p:cNvPr>
          <p:cNvSpPr>
            <a:spLocks noGrp="1"/>
          </p:cNvSpPr>
          <p:nvPr>
            <p:ph type="body" sz="quarter" idx="12"/>
          </p:nvPr>
        </p:nvSpPr>
        <p:spPr>
          <a:xfrm>
            <a:off x="2014883" y="3825925"/>
            <a:ext cx="3693700" cy="788698"/>
          </a:xfrm>
          <a:prstGeom prst="rect">
            <a:avLst/>
          </a:prstGeom>
        </p:spPr>
        <p:txBody>
          <a:bodyPr rtlCol="0">
            <a:normAutofit/>
          </a:bodyPr>
          <a:lstStyle>
            <a:lvl1pPr marL="0" indent="0" algn="l">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52" name="Marcador de texto 9">
            <a:extLst>
              <a:ext uri="{FF2B5EF4-FFF2-40B4-BE49-F238E27FC236}">
                <a16:creationId xmlns:a16="http://schemas.microsoft.com/office/drawing/2014/main" id="{320249EF-A220-9048-92FB-25B2CB4FABA1}"/>
              </a:ext>
            </a:extLst>
          </p:cNvPr>
          <p:cNvSpPr>
            <a:spLocks noGrp="1"/>
          </p:cNvSpPr>
          <p:nvPr>
            <p:ph type="body" sz="quarter" idx="11"/>
          </p:nvPr>
        </p:nvSpPr>
        <p:spPr>
          <a:xfrm>
            <a:off x="2014883" y="2333857"/>
            <a:ext cx="3693700" cy="788698"/>
          </a:xfrm>
          <a:prstGeom prst="rect">
            <a:avLst/>
          </a:prstGeom>
        </p:spPr>
        <p:txBody>
          <a:bodyPr rtlCol="0">
            <a:normAutofit/>
          </a:bodyPr>
          <a:lstStyle>
            <a:lvl1pPr marL="0" indent="0" algn="l">
              <a:buFontTx/>
              <a:buNone/>
              <a:defRPr sz="1800">
                <a:latin typeface="Franklin Gothic Book" panose="020B0503020102020204" pitchFamily="34" charset="0"/>
              </a:defRPr>
            </a:lvl1pPr>
          </a:lstStyle>
          <a:p>
            <a:pPr lvl="0" rtl="0"/>
            <a:r>
              <a:rPr lang="es-ES" noProof="0"/>
              <a:t>Haga clic para modificar los estilos de texto del patrón</a:t>
            </a:r>
          </a:p>
        </p:txBody>
      </p:sp>
    </p:spTree>
    <p:extLst>
      <p:ext uri="{BB962C8B-B14F-4D97-AF65-F5344CB8AC3E}">
        <p14:creationId xmlns:p14="http://schemas.microsoft.com/office/powerpoint/2010/main" val="57469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p:cTn id="32" dur="500" fill="hold"/>
                                        <p:tgtEl>
                                          <p:spTgt spid="39"/>
                                        </p:tgtEl>
                                        <p:attrNameLst>
                                          <p:attrName>ppt_w</p:attrName>
                                        </p:attrNameLst>
                                      </p:cBhvr>
                                      <p:tavLst>
                                        <p:tav tm="0">
                                          <p:val>
                                            <p:fltVal val="0"/>
                                          </p:val>
                                        </p:tav>
                                        <p:tav tm="100000">
                                          <p:val>
                                            <p:strVal val="#ppt_w"/>
                                          </p:val>
                                        </p:tav>
                                      </p:tavLst>
                                    </p:anim>
                                    <p:anim calcmode="lin" valueType="num">
                                      <p:cBhvr>
                                        <p:cTn id="33" dur="500" fill="hold"/>
                                        <p:tgtEl>
                                          <p:spTgt spid="39"/>
                                        </p:tgtEl>
                                        <p:attrNameLst>
                                          <p:attrName>ppt_h</p:attrName>
                                        </p:attrNameLst>
                                      </p:cBhvr>
                                      <p:tavLst>
                                        <p:tav tm="0">
                                          <p:val>
                                            <p:fltVal val="0"/>
                                          </p:val>
                                        </p:tav>
                                        <p:tav tm="100000">
                                          <p:val>
                                            <p:strVal val="#ppt_h"/>
                                          </p:val>
                                        </p:tav>
                                      </p:tavLst>
                                    </p:anim>
                                    <p:animEffect transition="in" filter="fade">
                                      <p:cBhvr>
                                        <p:cTn id="34" dur="500"/>
                                        <p:tgtEl>
                                          <p:spTgt spid="3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p:cTn id="47" dur="500" fill="hold"/>
                                        <p:tgtEl>
                                          <p:spTgt spid="62"/>
                                        </p:tgtEl>
                                        <p:attrNameLst>
                                          <p:attrName>ppt_w</p:attrName>
                                        </p:attrNameLst>
                                      </p:cBhvr>
                                      <p:tavLst>
                                        <p:tav tm="0">
                                          <p:val>
                                            <p:fltVal val="0"/>
                                          </p:val>
                                        </p:tav>
                                        <p:tav tm="100000">
                                          <p:val>
                                            <p:strVal val="#ppt_w"/>
                                          </p:val>
                                        </p:tav>
                                      </p:tavLst>
                                    </p:anim>
                                    <p:anim calcmode="lin" valueType="num">
                                      <p:cBhvr>
                                        <p:cTn id="48" dur="500" fill="hold"/>
                                        <p:tgtEl>
                                          <p:spTgt spid="62"/>
                                        </p:tgtEl>
                                        <p:attrNameLst>
                                          <p:attrName>ppt_h</p:attrName>
                                        </p:attrNameLst>
                                      </p:cBhvr>
                                      <p:tavLst>
                                        <p:tav tm="0">
                                          <p:val>
                                            <p:fltVal val="0"/>
                                          </p:val>
                                        </p:tav>
                                        <p:tav tm="100000">
                                          <p:val>
                                            <p:strVal val="#ppt_h"/>
                                          </p:val>
                                        </p:tav>
                                      </p:tavLst>
                                    </p:anim>
                                    <p:animEffect transition="in" filter="fade">
                                      <p:cBhvr>
                                        <p:cTn id="49" dur="500"/>
                                        <p:tgtEl>
                                          <p:spTgt spid="6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p:cTn id="52" dur="500" fill="hold"/>
                                        <p:tgtEl>
                                          <p:spTgt spid="63"/>
                                        </p:tgtEl>
                                        <p:attrNameLst>
                                          <p:attrName>ppt_w</p:attrName>
                                        </p:attrNameLst>
                                      </p:cBhvr>
                                      <p:tavLst>
                                        <p:tav tm="0">
                                          <p:val>
                                            <p:fltVal val="0"/>
                                          </p:val>
                                        </p:tav>
                                        <p:tav tm="100000">
                                          <p:val>
                                            <p:strVal val="#ppt_w"/>
                                          </p:val>
                                        </p:tav>
                                      </p:tavLst>
                                    </p:anim>
                                    <p:anim calcmode="lin" valueType="num">
                                      <p:cBhvr>
                                        <p:cTn id="53" dur="500" fill="hold"/>
                                        <p:tgtEl>
                                          <p:spTgt spid="63"/>
                                        </p:tgtEl>
                                        <p:attrNameLst>
                                          <p:attrName>ppt_h</p:attrName>
                                        </p:attrNameLst>
                                      </p:cBhvr>
                                      <p:tavLst>
                                        <p:tav tm="0">
                                          <p:val>
                                            <p:fltVal val="0"/>
                                          </p:val>
                                        </p:tav>
                                        <p:tav tm="100000">
                                          <p:val>
                                            <p:strVal val="#ppt_h"/>
                                          </p:val>
                                        </p:tav>
                                      </p:tavLst>
                                    </p:anim>
                                    <p:animEffect transition="in" filter="fade">
                                      <p:cBhvr>
                                        <p:cTn id="54" dur="500"/>
                                        <p:tgtEl>
                                          <p:spTgt spid="63"/>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anim calcmode="lin" valueType="num">
                                      <p:cBhvr>
                                        <p:cTn id="57" dur="500" fill="hold"/>
                                        <p:tgtEl>
                                          <p:spTgt spid="61"/>
                                        </p:tgtEl>
                                        <p:attrNameLst>
                                          <p:attrName>ppt_w</p:attrName>
                                        </p:attrNameLst>
                                      </p:cBhvr>
                                      <p:tavLst>
                                        <p:tav tm="0">
                                          <p:val>
                                            <p:fltVal val="0"/>
                                          </p:val>
                                        </p:tav>
                                        <p:tav tm="100000">
                                          <p:val>
                                            <p:strVal val="#ppt_w"/>
                                          </p:val>
                                        </p:tav>
                                      </p:tavLst>
                                    </p:anim>
                                    <p:anim calcmode="lin" valueType="num">
                                      <p:cBhvr>
                                        <p:cTn id="58" dur="500" fill="hold"/>
                                        <p:tgtEl>
                                          <p:spTgt spid="61"/>
                                        </p:tgtEl>
                                        <p:attrNameLst>
                                          <p:attrName>ppt_h</p:attrName>
                                        </p:attrNameLst>
                                      </p:cBhvr>
                                      <p:tavLst>
                                        <p:tav tm="0">
                                          <p:val>
                                            <p:fltVal val="0"/>
                                          </p:val>
                                        </p:tav>
                                        <p:tav tm="100000">
                                          <p:val>
                                            <p:strVal val="#ppt_h"/>
                                          </p:val>
                                        </p:tav>
                                      </p:tavLst>
                                    </p:anim>
                                    <p:animEffect transition="in" filter="fade">
                                      <p:cBhvr>
                                        <p:cTn id="59" dur="500"/>
                                        <p:tgtEl>
                                          <p:spTgt spid="6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0"/>
                                        </p:tgtEl>
                                        <p:attrNameLst>
                                          <p:attrName>style.visibility</p:attrName>
                                        </p:attrNameLst>
                                      </p:cBhvr>
                                      <p:to>
                                        <p:strVal val="visible"/>
                                      </p:to>
                                    </p:set>
                                    <p:anim calcmode="lin" valueType="num">
                                      <p:cBhvr>
                                        <p:cTn id="62" dur="500" fill="hold"/>
                                        <p:tgtEl>
                                          <p:spTgt spid="60"/>
                                        </p:tgtEl>
                                        <p:attrNameLst>
                                          <p:attrName>ppt_w</p:attrName>
                                        </p:attrNameLst>
                                      </p:cBhvr>
                                      <p:tavLst>
                                        <p:tav tm="0">
                                          <p:val>
                                            <p:fltVal val="0"/>
                                          </p:val>
                                        </p:tav>
                                        <p:tav tm="100000">
                                          <p:val>
                                            <p:strVal val="#ppt_w"/>
                                          </p:val>
                                        </p:tav>
                                      </p:tavLst>
                                    </p:anim>
                                    <p:anim calcmode="lin" valueType="num">
                                      <p:cBhvr>
                                        <p:cTn id="63" dur="500" fill="hold"/>
                                        <p:tgtEl>
                                          <p:spTgt spid="60"/>
                                        </p:tgtEl>
                                        <p:attrNameLst>
                                          <p:attrName>ppt_h</p:attrName>
                                        </p:attrNameLst>
                                      </p:cBhvr>
                                      <p:tavLst>
                                        <p:tav tm="0">
                                          <p:val>
                                            <p:fltVal val="0"/>
                                          </p:val>
                                        </p:tav>
                                        <p:tav tm="100000">
                                          <p:val>
                                            <p:strVal val="#ppt_h"/>
                                          </p:val>
                                        </p:tav>
                                      </p:tavLst>
                                    </p:anim>
                                    <p:animEffect transition="in" filter="fade">
                                      <p:cBhvr>
                                        <p:cTn id="6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animBg="1"/>
      <p:bldP spid="60" grpId="0" animBg="1"/>
      <p:bldP spid="61" grpId="0" animBg="1"/>
      <p:bldP spid="62" grpId="0" animBg="1"/>
      <p:bldP spid="63" grpId="0" animBg="1"/>
      <p:bldP spid="64" grpId="0" animBg="1"/>
      <p:bldP spid="6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0" name="Marcador de texto 9">
            <a:extLst>
              <a:ext uri="{FF2B5EF4-FFF2-40B4-BE49-F238E27FC236}">
                <a16:creationId xmlns:a16="http://schemas.microsoft.com/office/drawing/2014/main" id="{2F87D69C-5464-084A-9AF1-3DA3A7463644}"/>
              </a:ext>
            </a:extLst>
          </p:cNvPr>
          <p:cNvSpPr>
            <a:spLocks noGrp="1"/>
          </p:cNvSpPr>
          <p:nvPr>
            <p:ph type="body" sz="quarter" idx="10"/>
          </p:nvPr>
        </p:nvSpPr>
        <p:spPr>
          <a:xfrm>
            <a:off x="433201" y="2958662"/>
            <a:ext cx="2424596" cy="1066800"/>
          </a:xfrm>
          <a:prstGeom prst="rect">
            <a:avLst/>
          </a:prstGeom>
        </p:spPr>
        <p:txBody>
          <a:bodyPr rtlCol="0">
            <a:normAutofit/>
          </a:bodyPr>
          <a:lstStyle>
            <a:lvl1pPr marL="0" indent="0" algn="ctr">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21" name="Marcador de texto 9">
            <a:extLst>
              <a:ext uri="{FF2B5EF4-FFF2-40B4-BE49-F238E27FC236}">
                <a16:creationId xmlns:a16="http://schemas.microsoft.com/office/drawing/2014/main" id="{06644EAE-3B2F-7742-8AF0-22F3CF1E3B26}"/>
              </a:ext>
            </a:extLst>
          </p:cNvPr>
          <p:cNvSpPr>
            <a:spLocks noGrp="1"/>
          </p:cNvSpPr>
          <p:nvPr>
            <p:ph type="body" sz="quarter" idx="13"/>
          </p:nvPr>
        </p:nvSpPr>
        <p:spPr>
          <a:xfrm>
            <a:off x="4883702" y="5388828"/>
            <a:ext cx="2424596" cy="1066800"/>
          </a:xfrm>
          <a:prstGeom prst="rect">
            <a:avLst/>
          </a:prstGeom>
        </p:spPr>
        <p:txBody>
          <a:bodyPr rtlCol="0">
            <a:normAutofit/>
          </a:bodyPr>
          <a:lstStyle>
            <a:lvl1pPr marL="0" indent="0" algn="ctr">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23" name="Marcador de texto 9">
            <a:extLst>
              <a:ext uri="{FF2B5EF4-FFF2-40B4-BE49-F238E27FC236}">
                <a16:creationId xmlns:a16="http://schemas.microsoft.com/office/drawing/2014/main" id="{028F8C0E-A925-DA47-9B04-0CA36BE70D5B}"/>
              </a:ext>
            </a:extLst>
          </p:cNvPr>
          <p:cNvSpPr>
            <a:spLocks noGrp="1"/>
          </p:cNvSpPr>
          <p:nvPr>
            <p:ph type="body" sz="quarter" idx="11"/>
          </p:nvPr>
        </p:nvSpPr>
        <p:spPr>
          <a:xfrm>
            <a:off x="9334203" y="2965288"/>
            <a:ext cx="2424596" cy="1066800"/>
          </a:xfrm>
          <a:prstGeom prst="rect">
            <a:avLst/>
          </a:prstGeom>
        </p:spPr>
        <p:txBody>
          <a:bodyPr rtlCol="0">
            <a:normAutofit/>
          </a:bodyPr>
          <a:lstStyle>
            <a:lvl1pPr marL="0" indent="0" algn="ctr">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24" name="Marcador de texto 9">
            <a:extLst>
              <a:ext uri="{FF2B5EF4-FFF2-40B4-BE49-F238E27FC236}">
                <a16:creationId xmlns:a16="http://schemas.microsoft.com/office/drawing/2014/main" id="{B6633211-FBF8-C149-A36D-DEFA631D8975}"/>
              </a:ext>
            </a:extLst>
          </p:cNvPr>
          <p:cNvSpPr>
            <a:spLocks noGrp="1"/>
          </p:cNvSpPr>
          <p:nvPr>
            <p:ph type="body" sz="quarter" idx="12"/>
          </p:nvPr>
        </p:nvSpPr>
        <p:spPr>
          <a:xfrm>
            <a:off x="4883702" y="634795"/>
            <a:ext cx="2424596" cy="1066800"/>
          </a:xfrm>
          <a:prstGeom prst="rect">
            <a:avLst/>
          </a:prstGeom>
        </p:spPr>
        <p:txBody>
          <a:bodyPr rtlCol="0">
            <a:normAutofit/>
          </a:bodyPr>
          <a:lstStyle>
            <a:lvl1pPr marL="0" indent="0" algn="ctr">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30" name="Título 1">
            <a:extLst>
              <a:ext uri="{FF2B5EF4-FFF2-40B4-BE49-F238E27FC236}">
                <a16:creationId xmlns:a16="http://schemas.microsoft.com/office/drawing/2014/main" id="{8A87A19D-20F1-F949-B119-A34C7BB766B9}"/>
              </a:ext>
            </a:extLst>
          </p:cNvPr>
          <p:cNvSpPr>
            <a:spLocks noGrp="1"/>
          </p:cNvSpPr>
          <p:nvPr>
            <p:ph type="title"/>
          </p:nvPr>
        </p:nvSpPr>
        <p:spPr>
          <a:xfrm>
            <a:off x="4362526" y="3079093"/>
            <a:ext cx="3482788" cy="932237"/>
          </a:xfrm>
          <a:prstGeom prst="rect">
            <a:avLst/>
          </a:prstGeom>
        </p:spPr>
        <p:txBody>
          <a:bodyPr rtlCol="0">
            <a:normAutofit/>
          </a:bodyPr>
          <a:lstStyle>
            <a:lvl1pPr algn="ctr">
              <a:defRPr sz="3200">
                <a:solidFill>
                  <a:schemeClr val="tx1"/>
                </a:solidFill>
                <a:latin typeface="Franklin Gothic Medium" panose="020B0603020102020204" pitchFamily="34" charset="0"/>
              </a:defRPr>
            </a:lvl1pPr>
          </a:lstStyle>
          <a:p>
            <a:pPr rtl="0"/>
            <a:r>
              <a:rPr lang="es-ES" noProof="0"/>
              <a:t>Haga clic para modificar el estilo de título del patrón</a:t>
            </a:r>
          </a:p>
        </p:txBody>
      </p:sp>
    </p:spTree>
    <p:extLst>
      <p:ext uri="{BB962C8B-B14F-4D97-AF65-F5344CB8AC3E}">
        <p14:creationId xmlns:p14="http://schemas.microsoft.com/office/powerpoint/2010/main" val="190036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tmplLst>
          <p:tmpl lvl="1">
            <p:tnLst>
              <p:par>
                <p:cTn presetID="1" presetClass="entr" presetSubtype="0" fill="hold" nodeType="clickEffect" nodePh="1">
                  <p:stCondLst>
                    <p:cond delay="0"/>
                  </p:stCondLst>
                  <p:endCondLst>
                    <p:cond delay="0"/>
                  </p:endCondLst>
                  <p:childTnLst>
                    <p:set>
                      <p:cBhvr>
                        <p:cTn dur="1" fill="hold">
                          <p:stCondLst>
                            <p:cond delay="0"/>
                          </p:stCondLst>
                        </p:cTn>
                        <p:tgtEl>
                          <p:spTgt spid="20"/>
                        </p:tgtEl>
                        <p:attrNameLst>
                          <p:attrName>style.visibility</p:attrName>
                        </p:attrNameLst>
                      </p:cBhvr>
                      <p:to>
                        <p:strVal val="visible"/>
                      </p:to>
                    </p:set>
                  </p:childTnLst>
                </p:cTn>
              </p:par>
            </p:tnLst>
          </p:tmpl>
        </p:tmplLst>
      </p:bldP>
      <p:bldP spid="21" grpId="0" build="p">
        <p:tmplLst>
          <p:tmpl lvl="1">
            <p:tnLst>
              <p:par>
                <p:cTn presetID="1" presetClass="entr" presetSubtype="0" fill="hold" nodeType="click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childTnLst>
                </p:cTn>
              </p:par>
            </p:tnLst>
          </p:tmpl>
        </p:tmplLst>
      </p:bldP>
      <p:bldP spid="23" grpId="0" build="p">
        <p:tmplLst>
          <p:tmpl lvl="1">
            <p:tnLst>
              <p:par>
                <p:cTn presetID="1" presetClass="entr" presetSubtype="0" fill="hold" nodeType="click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childTnLst>
                </p:cTn>
              </p:par>
            </p:tnLst>
          </p:tmpl>
        </p:tmplLst>
      </p:bldP>
      <p:bldP spid="24" grpId="0" build="p">
        <p:tmplLst>
          <p:tmpl lvl="1">
            <p:tnLst>
              <p:par>
                <p:cTn presetID="1" presetClass="entr" presetSubtype="0" fill="hold" nodeType="click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id="{C392EC4B-B927-A34D-8FFE-F93F2C48DADA}"/>
              </a:ext>
            </a:extLst>
          </p:cNvPr>
          <p:cNvSpPr/>
          <p:nvPr userDrawn="1"/>
        </p:nvSpPr>
        <p:spPr>
          <a:xfrm>
            <a:off x="5558838" y="4147931"/>
            <a:ext cx="1090164" cy="1090164"/>
          </a:xfrm>
          <a:prstGeom prst="ellipse">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Franklin Gothic Book" panose="020B0503020102020204" pitchFamily="34" charset="0"/>
            </a:endParaRPr>
          </a:p>
        </p:txBody>
      </p:sp>
      <p:sp>
        <p:nvSpPr>
          <p:cNvPr id="8" name="Forma libre 28">
            <a:extLst>
              <a:ext uri="{FF2B5EF4-FFF2-40B4-BE49-F238E27FC236}">
                <a16:creationId xmlns:a16="http://schemas.microsoft.com/office/drawing/2014/main" id="{AEF97FFC-B37E-EB4E-A0BD-D96A7F64C72D}"/>
              </a:ext>
            </a:extLst>
          </p:cNvPr>
          <p:cNvSpPr>
            <a:spLocks noChangeArrowheads="1"/>
          </p:cNvSpPr>
          <p:nvPr userDrawn="1"/>
        </p:nvSpPr>
        <p:spPr bwMode="auto">
          <a:xfrm>
            <a:off x="5931987" y="4298664"/>
            <a:ext cx="343866" cy="788698"/>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a:latin typeface="Franklin Gothic Book" panose="020B0503020102020204" pitchFamily="34" charset="0"/>
            </a:endParaRPr>
          </a:p>
        </p:txBody>
      </p:sp>
      <p:sp>
        <p:nvSpPr>
          <p:cNvPr id="17" name="Elipse 16">
            <a:extLst>
              <a:ext uri="{FF2B5EF4-FFF2-40B4-BE49-F238E27FC236}">
                <a16:creationId xmlns:a16="http://schemas.microsoft.com/office/drawing/2014/main" id="{81897126-8BBD-2445-A6E0-A7B709BFB29B}"/>
              </a:ext>
            </a:extLst>
          </p:cNvPr>
          <p:cNvSpPr/>
          <p:nvPr userDrawn="1"/>
        </p:nvSpPr>
        <p:spPr>
          <a:xfrm>
            <a:off x="7963856" y="2942492"/>
            <a:ext cx="1090164" cy="1090164"/>
          </a:xfrm>
          <a:prstGeom prst="ellipse">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Franklin Gothic Book" panose="020B0503020102020204" pitchFamily="34" charset="0"/>
            </a:endParaRPr>
          </a:p>
        </p:txBody>
      </p:sp>
      <p:sp>
        <p:nvSpPr>
          <p:cNvPr id="18" name="Forma libre 28">
            <a:extLst>
              <a:ext uri="{FF2B5EF4-FFF2-40B4-BE49-F238E27FC236}">
                <a16:creationId xmlns:a16="http://schemas.microsoft.com/office/drawing/2014/main" id="{6509B5D8-C70D-4E4C-8B9A-A2E38A4910A3}"/>
              </a:ext>
            </a:extLst>
          </p:cNvPr>
          <p:cNvSpPr>
            <a:spLocks noChangeArrowheads="1"/>
          </p:cNvSpPr>
          <p:nvPr userDrawn="1"/>
        </p:nvSpPr>
        <p:spPr bwMode="auto">
          <a:xfrm>
            <a:off x="8337005" y="3093225"/>
            <a:ext cx="343866" cy="788698"/>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a:latin typeface="Franklin Gothic Book" panose="020B0503020102020204" pitchFamily="34" charset="0"/>
            </a:endParaRPr>
          </a:p>
        </p:txBody>
      </p:sp>
      <p:sp>
        <p:nvSpPr>
          <p:cNvPr id="19" name="Elipse 18">
            <a:extLst>
              <a:ext uri="{FF2B5EF4-FFF2-40B4-BE49-F238E27FC236}">
                <a16:creationId xmlns:a16="http://schemas.microsoft.com/office/drawing/2014/main" id="{59C6863C-75A7-9F42-B36D-28AD118F308F}"/>
              </a:ext>
            </a:extLst>
          </p:cNvPr>
          <p:cNvSpPr/>
          <p:nvPr userDrawn="1"/>
        </p:nvSpPr>
        <p:spPr>
          <a:xfrm>
            <a:off x="3137980" y="2942492"/>
            <a:ext cx="1090164" cy="1090164"/>
          </a:xfrm>
          <a:prstGeom prst="ellipse">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Franklin Gothic Book" panose="020B0503020102020204" pitchFamily="34" charset="0"/>
            </a:endParaRPr>
          </a:p>
        </p:txBody>
      </p:sp>
      <p:sp>
        <p:nvSpPr>
          <p:cNvPr id="20" name="Forma libre 28">
            <a:extLst>
              <a:ext uri="{FF2B5EF4-FFF2-40B4-BE49-F238E27FC236}">
                <a16:creationId xmlns:a16="http://schemas.microsoft.com/office/drawing/2014/main" id="{B26F4DA1-ABEF-C44F-A86F-19F2BCBB0CEF}"/>
              </a:ext>
            </a:extLst>
          </p:cNvPr>
          <p:cNvSpPr>
            <a:spLocks noChangeArrowheads="1"/>
          </p:cNvSpPr>
          <p:nvPr userDrawn="1"/>
        </p:nvSpPr>
        <p:spPr bwMode="auto">
          <a:xfrm>
            <a:off x="3511129" y="3093225"/>
            <a:ext cx="343866" cy="788698"/>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a:latin typeface="Franklin Gothic Book" panose="020B0503020102020204" pitchFamily="34" charset="0"/>
            </a:endParaRPr>
          </a:p>
        </p:txBody>
      </p:sp>
      <p:sp>
        <p:nvSpPr>
          <p:cNvPr id="21" name="Elipse 20">
            <a:extLst>
              <a:ext uri="{FF2B5EF4-FFF2-40B4-BE49-F238E27FC236}">
                <a16:creationId xmlns:a16="http://schemas.microsoft.com/office/drawing/2014/main" id="{93870B6A-8192-AF4B-9C58-DD9BC4261C58}"/>
              </a:ext>
            </a:extLst>
          </p:cNvPr>
          <p:cNvSpPr/>
          <p:nvPr userDrawn="1"/>
        </p:nvSpPr>
        <p:spPr>
          <a:xfrm>
            <a:off x="5550918" y="1852328"/>
            <a:ext cx="1090164" cy="1090164"/>
          </a:xfrm>
          <a:prstGeom prst="ellipse">
            <a:avLst/>
          </a:prstGeom>
          <a:solidFill>
            <a:schemeClr val="accent3">
              <a:lumMod val="60000"/>
              <a:lumOff val="40000"/>
            </a:schemeClr>
          </a:solidFill>
          <a:ln>
            <a:noFill/>
          </a:ln>
          <a:effectLst>
            <a:outerShdw blurRad="292100" sx="102000" sy="102000" algn="ctr" rotWithShape="0">
              <a:schemeClr val="accent4">
                <a:lumMod val="50000"/>
                <a:alpha val="4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s-ES" noProof="0">
              <a:latin typeface="Franklin Gothic Book" panose="020B0503020102020204" pitchFamily="34" charset="0"/>
            </a:endParaRPr>
          </a:p>
        </p:txBody>
      </p:sp>
      <p:sp>
        <p:nvSpPr>
          <p:cNvPr id="22" name="Forma libre 28">
            <a:extLst>
              <a:ext uri="{FF2B5EF4-FFF2-40B4-BE49-F238E27FC236}">
                <a16:creationId xmlns:a16="http://schemas.microsoft.com/office/drawing/2014/main" id="{BB3F6EBD-1906-BC4E-BB95-545DEA17782F}"/>
              </a:ext>
            </a:extLst>
          </p:cNvPr>
          <p:cNvSpPr>
            <a:spLocks noChangeArrowheads="1"/>
          </p:cNvSpPr>
          <p:nvPr userDrawn="1"/>
        </p:nvSpPr>
        <p:spPr bwMode="auto">
          <a:xfrm>
            <a:off x="5924067" y="2003061"/>
            <a:ext cx="343866" cy="788698"/>
          </a:xfrm>
          <a:custGeom>
            <a:avLst/>
            <a:gdLst>
              <a:gd name="T0" fmla="*/ 64700846 w 1035"/>
              <a:gd name="T1" fmla="*/ 3492788 h 2379"/>
              <a:gd name="T2" fmla="*/ 24685170 w 1035"/>
              <a:gd name="T3" fmla="*/ 95988916 h 2379"/>
              <a:gd name="T4" fmla="*/ 0 w 1035"/>
              <a:gd name="T5" fmla="*/ 187061815 h 2379"/>
              <a:gd name="T6" fmla="*/ 34039474 w 1035"/>
              <a:gd name="T7" fmla="*/ 212546473 h 2379"/>
              <a:gd name="T8" fmla="*/ 34299356 w 1035"/>
              <a:gd name="T9" fmla="*/ 215651534 h 2379"/>
              <a:gd name="T10" fmla="*/ 36378051 w 1035"/>
              <a:gd name="T11" fmla="*/ 218885357 h 2379"/>
              <a:gd name="T12" fmla="*/ 42614133 w 1035"/>
              <a:gd name="T13" fmla="*/ 238290096 h 2379"/>
              <a:gd name="T14" fmla="*/ 44173424 w 1035"/>
              <a:gd name="T15" fmla="*/ 240877587 h 2379"/>
              <a:gd name="T16" fmla="*/ 67039422 w 1035"/>
              <a:gd name="T17" fmla="*/ 245664120 h 2379"/>
              <a:gd name="T18" fmla="*/ 89905779 w 1035"/>
              <a:gd name="T19" fmla="*/ 240877587 h 2379"/>
              <a:gd name="T20" fmla="*/ 91464710 w 1035"/>
              <a:gd name="T21" fmla="*/ 238290096 h 2379"/>
              <a:gd name="T22" fmla="*/ 97961035 w 1035"/>
              <a:gd name="T23" fmla="*/ 218885357 h 2379"/>
              <a:gd name="T24" fmla="*/ 100039729 w 1035"/>
              <a:gd name="T25" fmla="*/ 215651534 h 2379"/>
              <a:gd name="T26" fmla="*/ 100299611 w 1035"/>
              <a:gd name="T27" fmla="*/ 212546473 h 2379"/>
              <a:gd name="T28" fmla="*/ 134339086 w 1035"/>
              <a:gd name="T29" fmla="*/ 186802850 h 2379"/>
              <a:gd name="T30" fmla="*/ 109913797 w 1035"/>
              <a:gd name="T31" fmla="*/ 95729951 h 2379"/>
              <a:gd name="T32" fmla="*/ 69637880 w 1035"/>
              <a:gd name="T33" fmla="*/ 3492788 h 2379"/>
              <a:gd name="T34" fmla="*/ 67819067 w 1035"/>
              <a:gd name="T35" fmla="*/ 13583425 h 2379"/>
              <a:gd name="T36" fmla="*/ 102118423 w 1035"/>
              <a:gd name="T37" fmla="*/ 95988916 h 2379"/>
              <a:gd name="T38" fmla="*/ 97961035 w 1035"/>
              <a:gd name="T39" fmla="*/ 160283052 h 2379"/>
              <a:gd name="T40" fmla="*/ 90165661 w 1035"/>
              <a:gd name="T41" fmla="*/ 214098824 h 2379"/>
              <a:gd name="T42" fmla="*/ 45732355 w 1035"/>
              <a:gd name="T43" fmla="*/ 214098824 h 2379"/>
              <a:gd name="T44" fmla="*/ 38067102 w 1035"/>
              <a:gd name="T45" fmla="*/ 160800622 h 2379"/>
              <a:gd name="T46" fmla="*/ 33779593 w 1035"/>
              <a:gd name="T47" fmla="*/ 95988916 h 2379"/>
              <a:gd name="T48" fmla="*/ 67819067 w 1035"/>
              <a:gd name="T49" fmla="*/ 13583425 h 2379"/>
              <a:gd name="T50" fmla="*/ 52098559 w 1035"/>
              <a:gd name="T51" fmla="*/ 109960069 h 2379"/>
              <a:gd name="T52" fmla="*/ 83539575 w 1035"/>
              <a:gd name="T53" fmla="*/ 78783219 h 2379"/>
              <a:gd name="T54" fmla="*/ 58204881 w 1035"/>
              <a:gd name="T55" fmla="*/ 85122103 h 2379"/>
              <a:gd name="T56" fmla="*/ 77173372 w 1035"/>
              <a:gd name="T57" fmla="*/ 103880150 h 2379"/>
              <a:gd name="T58" fmla="*/ 58204881 w 1035"/>
              <a:gd name="T59" fmla="*/ 85122103 h 2379"/>
              <a:gd name="T60" fmla="*/ 29492083 w 1035"/>
              <a:gd name="T61" fmla="*/ 170115084 h 2379"/>
              <a:gd name="T62" fmla="*/ 11432999 w 1035"/>
              <a:gd name="T63" fmla="*/ 215651534 h 2379"/>
              <a:gd name="T64" fmla="*/ 48720455 w 1035"/>
              <a:gd name="T65" fmla="*/ 223930856 h 2379"/>
              <a:gd name="T66" fmla="*/ 87047440 w 1035"/>
              <a:gd name="T67" fmla="*/ 223930856 h 2379"/>
              <a:gd name="T68" fmla="*/ 83539575 w 1035"/>
              <a:gd name="T69" fmla="*/ 235056273 h 2379"/>
              <a:gd name="T70" fmla="*/ 52098559 w 1035"/>
              <a:gd name="T71" fmla="*/ 235056273 h 2379"/>
              <a:gd name="T72" fmla="*/ 48720455 w 1035"/>
              <a:gd name="T73" fmla="*/ 223930856 h 2379"/>
              <a:gd name="T74" fmla="*/ 126413591 w 1035"/>
              <a:gd name="T75" fmla="*/ 190295998 h 2379"/>
              <a:gd name="T76" fmla="*/ 102638187 w 1035"/>
              <a:gd name="T77" fmla="*/ 202973766 h 2379"/>
              <a:gd name="T78" fmla="*/ 50799510 w 1035"/>
              <a:gd name="T79" fmla="*/ 250709259 h 2379"/>
              <a:gd name="T80" fmla="*/ 49759983 w 1035"/>
              <a:gd name="T81" fmla="*/ 286672642 h 2379"/>
              <a:gd name="T82" fmla="*/ 67819067 w 1035"/>
              <a:gd name="T83" fmla="*/ 307629731 h 2379"/>
              <a:gd name="T84" fmla="*/ 90165661 w 1035"/>
              <a:gd name="T85" fmla="*/ 272183919 h 2379"/>
              <a:gd name="T86" fmla="*/ 76134205 w 1035"/>
              <a:gd name="T87" fmla="*/ 252003004 h 2379"/>
              <a:gd name="T88" fmla="*/ 68078949 w 1035"/>
              <a:gd name="T89" fmla="*/ 294693358 h 2379"/>
              <a:gd name="T90" fmla="*/ 54826777 w 1035"/>
              <a:gd name="T91" fmla="*/ 273477664 h 2379"/>
              <a:gd name="T92" fmla="*/ 50799510 w 1035"/>
              <a:gd name="T93" fmla="*/ 250709259 h 2379"/>
              <a:gd name="T94" fmla="*/ 84059339 w 1035"/>
              <a:gd name="T95" fmla="*/ 236091053 h 2379"/>
              <a:gd name="T96" fmla="*/ 84059339 w 1035"/>
              <a:gd name="T97" fmla="*/ 235573483 h 23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035" h="2379">
                <a:moveTo>
                  <a:pt x="522" y="0"/>
                </a:moveTo>
                <a:lnTo>
                  <a:pt x="498" y="27"/>
                </a:lnTo>
                <a:cubicBezTo>
                  <a:pt x="498" y="27"/>
                  <a:pt x="321" y="207"/>
                  <a:pt x="235" y="465"/>
                </a:cubicBezTo>
                <a:cubicBezTo>
                  <a:pt x="207" y="547"/>
                  <a:pt x="190" y="641"/>
                  <a:pt x="190" y="742"/>
                </a:cubicBezTo>
                <a:cubicBezTo>
                  <a:pt x="190" y="865"/>
                  <a:pt x="205" y="1053"/>
                  <a:pt x="221" y="1227"/>
                </a:cubicBezTo>
                <a:lnTo>
                  <a:pt x="0" y="1446"/>
                </a:lnTo>
                <a:lnTo>
                  <a:pt x="31" y="1782"/>
                </a:lnTo>
                <a:lnTo>
                  <a:pt x="262" y="1643"/>
                </a:lnTo>
                <a:cubicBezTo>
                  <a:pt x="262" y="1645"/>
                  <a:pt x="264" y="1661"/>
                  <a:pt x="264" y="1661"/>
                </a:cubicBezTo>
                <a:lnTo>
                  <a:pt x="264" y="1667"/>
                </a:lnTo>
                <a:lnTo>
                  <a:pt x="266" y="1674"/>
                </a:lnTo>
                <a:cubicBezTo>
                  <a:pt x="266" y="1674"/>
                  <a:pt x="272" y="1684"/>
                  <a:pt x="280" y="1692"/>
                </a:cubicBezTo>
                <a:cubicBezTo>
                  <a:pt x="285" y="1694"/>
                  <a:pt x="289" y="1698"/>
                  <a:pt x="293" y="1700"/>
                </a:cubicBezTo>
                <a:lnTo>
                  <a:pt x="328" y="1842"/>
                </a:lnTo>
                <a:cubicBezTo>
                  <a:pt x="328" y="1842"/>
                  <a:pt x="330" y="1848"/>
                  <a:pt x="332" y="1852"/>
                </a:cubicBezTo>
                <a:cubicBezTo>
                  <a:pt x="334" y="1856"/>
                  <a:pt x="338" y="1858"/>
                  <a:pt x="340" y="1862"/>
                </a:cubicBezTo>
                <a:cubicBezTo>
                  <a:pt x="348" y="1868"/>
                  <a:pt x="356" y="1874"/>
                  <a:pt x="371" y="1880"/>
                </a:cubicBezTo>
                <a:cubicBezTo>
                  <a:pt x="397" y="1891"/>
                  <a:pt x="440" y="1899"/>
                  <a:pt x="516" y="1899"/>
                </a:cubicBezTo>
                <a:cubicBezTo>
                  <a:pt x="592" y="1899"/>
                  <a:pt x="635" y="1893"/>
                  <a:pt x="661" y="1880"/>
                </a:cubicBezTo>
                <a:cubicBezTo>
                  <a:pt x="676" y="1874"/>
                  <a:pt x="684" y="1868"/>
                  <a:pt x="692" y="1862"/>
                </a:cubicBezTo>
                <a:cubicBezTo>
                  <a:pt x="696" y="1858"/>
                  <a:pt x="698" y="1856"/>
                  <a:pt x="700" y="1852"/>
                </a:cubicBezTo>
                <a:cubicBezTo>
                  <a:pt x="702" y="1848"/>
                  <a:pt x="704" y="1842"/>
                  <a:pt x="704" y="1842"/>
                </a:cubicBezTo>
                <a:lnTo>
                  <a:pt x="741" y="1700"/>
                </a:lnTo>
                <a:cubicBezTo>
                  <a:pt x="745" y="1698"/>
                  <a:pt x="749" y="1694"/>
                  <a:pt x="754" y="1692"/>
                </a:cubicBezTo>
                <a:cubicBezTo>
                  <a:pt x="762" y="1684"/>
                  <a:pt x="768" y="1674"/>
                  <a:pt x="768" y="1674"/>
                </a:cubicBezTo>
                <a:lnTo>
                  <a:pt x="770" y="1667"/>
                </a:lnTo>
                <a:lnTo>
                  <a:pt x="770" y="1661"/>
                </a:lnTo>
                <a:cubicBezTo>
                  <a:pt x="770" y="1661"/>
                  <a:pt x="772" y="1647"/>
                  <a:pt x="772" y="1643"/>
                </a:cubicBezTo>
                <a:lnTo>
                  <a:pt x="1001" y="1780"/>
                </a:lnTo>
                <a:lnTo>
                  <a:pt x="1034" y="1444"/>
                </a:lnTo>
                <a:lnTo>
                  <a:pt x="815" y="1225"/>
                </a:lnTo>
                <a:cubicBezTo>
                  <a:pt x="831" y="1049"/>
                  <a:pt x="846" y="860"/>
                  <a:pt x="846" y="740"/>
                </a:cubicBezTo>
                <a:cubicBezTo>
                  <a:pt x="846" y="639"/>
                  <a:pt x="827" y="547"/>
                  <a:pt x="799" y="465"/>
                </a:cubicBezTo>
                <a:cubicBezTo>
                  <a:pt x="713" y="209"/>
                  <a:pt x="536" y="27"/>
                  <a:pt x="536" y="27"/>
                </a:cubicBezTo>
                <a:lnTo>
                  <a:pt x="522" y="0"/>
                </a:lnTo>
                <a:close/>
                <a:moveTo>
                  <a:pt x="522" y="105"/>
                </a:moveTo>
                <a:cubicBezTo>
                  <a:pt x="557" y="144"/>
                  <a:pt x="674" y="281"/>
                  <a:pt x="743" y="488"/>
                </a:cubicBezTo>
                <a:cubicBezTo>
                  <a:pt x="770" y="566"/>
                  <a:pt x="786" y="649"/>
                  <a:pt x="786" y="742"/>
                </a:cubicBezTo>
                <a:cubicBezTo>
                  <a:pt x="786" y="860"/>
                  <a:pt x="772" y="1053"/>
                  <a:pt x="754" y="1229"/>
                </a:cubicBezTo>
                <a:cubicBezTo>
                  <a:pt x="754" y="1233"/>
                  <a:pt x="754" y="1235"/>
                  <a:pt x="754" y="1239"/>
                </a:cubicBezTo>
                <a:cubicBezTo>
                  <a:pt x="735" y="1446"/>
                  <a:pt x="713" y="1631"/>
                  <a:pt x="713" y="1643"/>
                </a:cubicBezTo>
                <a:cubicBezTo>
                  <a:pt x="708" y="1645"/>
                  <a:pt x="704" y="1649"/>
                  <a:pt x="694" y="1655"/>
                </a:cubicBezTo>
                <a:cubicBezTo>
                  <a:pt x="670" y="1665"/>
                  <a:pt x="618" y="1678"/>
                  <a:pt x="524" y="1678"/>
                </a:cubicBezTo>
                <a:cubicBezTo>
                  <a:pt x="430" y="1678"/>
                  <a:pt x="377" y="1665"/>
                  <a:pt x="352" y="1655"/>
                </a:cubicBezTo>
                <a:cubicBezTo>
                  <a:pt x="342" y="1651"/>
                  <a:pt x="336" y="1647"/>
                  <a:pt x="334" y="1643"/>
                </a:cubicBezTo>
                <a:cubicBezTo>
                  <a:pt x="332" y="1631"/>
                  <a:pt x="311" y="1450"/>
                  <a:pt x="293" y="1243"/>
                </a:cubicBezTo>
                <a:cubicBezTo>
                  <a:pt x="293" y="1239"/>
                  <a:pt x="293" y="1235"/>
                  <a:pt x="291" y="1229"/>
                </a:cubicBezTo>
                <a:cubicBezTo>
                  <a:pt x="274" y="1053"/>
                  <a:pt x="260" y="863"/>
                  <a:pt x="260" y="742"/>
                </a:cubicBezTo>
                <a:cubicBezTo>
                  <a:pt x="260" y="649"/>
                  <a:pt x="276" y="566"/>
                  <a:pt x="303" y="488"/>
                </a:cubicBezTo>
                <a:cubicBezTo>
                  <a:pt x="371" y="281"/>
                  <a:pt x="487" y="144"/>
                  <a:pt x="522" y="105"/>
                </a:cubicBezTo>
                <a:close/>
                <a:moveTo>
                  <a:pt x="401" y="609"/>
                </a:moveTo>
                <a:cubicBezTo>
                  <a:pt x="334" y="676"/>
                  <a:pt x="334" y="785"/>
                  <a:pt x="401" y="850"/>
                </a:cubicBezTo>
                <a:cubicBezTo>
                  <a:pt x="469" y="918"/>
                  <a:pt x="577" y="918"/>
                  <a:pt x="643" y="850"/>
                </a:cubicBezTo>
                <a:cubicBezTo>
                  <a:pt x="711" y="783"/>
                  <a:pt x="711" y="674"/>
                  <a:pt x="643" y="609"/>
                </a:cubicBezTo>
                <a:cubicBezTo>
                  <a:pt x="577" y="541"/>
                  <a:pt x="467" y="541"/>
                  <a:pt x="401" y="609"/>
                </a:cubicBezTo>
                <a:close/>
                <a:moveTo>
                  <a:pt x="448" y="658"/>
                </a:moveTo>
                <a:cubicBezTo>
                  <a:pt x="489" y="617"/>
                  <a:pt x="553" y="617"/>
                  <a:pt x="594" y="658"/>
                </a:cubicBezTo>
                <a:cubicBezTo>
                  <a:pt x="635" y="699"/>
                  <a:pt x="635" y="762"/>
                  <a:pt x="594" y="803"/>
                </a:cubicBezTo>
                <a:cubicBezTo>
                  <a:pt x="553" y="844"/>
                  <a:pt x="489" y="844"/>
                  <a:pt x="448" y="803"/>
                </a:cubicBezTo>
                <a:cubicBezTo>
                  <a:pt x="407" y="762"/>
                  <a:pt x="409" y="697"/>
                  <a:pt x="448" y="658"/>
                </a:cubicBezTo>
                <a:close/>
                <a:moveTo>
                  <a:pt x="72" y="1471"/>
                </a:moveTo>
                <a:lnTo>
                  <a:pt x="227" y="1315"/>
                </a:lnTo>
                <a:cubicBezTo>
                  <a:pt x="237" y="1418"/>
                  <a:pt x="248" y="1506"/>
                  <a:pt x="254" y="1569"/>
                </a:cubicBezTo>
                <a:lnTo>
                  <a:pt x="88" y="1667"/>
                </a:lnTo>
                <a:lnTo>
                  <a:pt x="72" y="1471"/>
                </a:lnTo>
                <a:close/>
                <a:moveTo>
                  <a:pt x="375" y="1731"/>
                </a:moveTo>
                <a:cubicBezTo>
                  <a:pt x="412" y="1739"/>
                  <a:pt x="457" y="1745"/>
                  <a:pt x="522" y="1745"/>
                </a:cubicBezTo>
                <a:cubicBezTo>
                  <a:pt x="588" y="1745"/>
                  <a:pt x="635" y="1739"/>
                  <a:pt x="670" y="1731"/>
                </a:cubicBezTo>
                <a:lnTo>
                  <a:pt x="649" y="1815"/>
                </a:lnTo>
                <a:cubicBezTo>
                  <a:pt x="649" y="1815"/>
                  <a:pt x="649" y="1815"/>
                  <a:pt x="643" y="1817"/>
                </a:cubicBezTo>
                <a:cubicBezTo>
                  <a:pt x="629" y="1823"/>
                  <a:pt x="594" y="1831"/>
                  <a:pt x="522" y="1831"/>
                </a:cubicBezTo>
                <a:cubicBezTo>
                  <a:pt x="450" y="1831"/>
                  <a:pt x="416" y="1823"/>
                  <a:pt x="401" y="1817"/>
                </a:cubicBezTo>
                <a:cubicBezTo>
                  <a:pt x="397" y="1815"/>
                  <a:pt x="397" y="1815"/>
                  <a:pt x="395" y="1815"/>
                </a:cubicBezTo>
                <a:lnTo>
                  <a:pt x="375" y="1731"/>
                </a:lnTo>
                <a:close/>
                <a:moveTo>
                  <a:pt x="817" y="1315"/>
                </a:moveTo>
                <a:lnTo>
                  <a:pt x="973" y="1471"/>
                </a:lnTo>
                <a:lnTo>
                  <a:pt x="954" y="1667"/>
                </a:lnTo>
                <a:lnTo>
                  <a:pt x="790" y="1569"/>
                </a:lnTo>
                <a:cubicBezTo>
                  <a:pt x="797" y="1506"/>
                  <a:pt x="807" y="1420"/>
                  <a:pt x="817" y="1315"/>
                </a:cubicBezTo>
                <a:close/>
                <a:moveTo>
                  <a:pt x="391" y="1938"/>
                </a:moveTo>
                <a:cubicBezTo>
                  <a:pt x="383" y="2007"/>
                  <a:pt x="350" y="2048"/>
                  <a:pt x="350" y="2112"/>
                </a:cubicBezTo>
                <a:cubicBezTo>
                  <a:pt x="350" y="2145"/>
                  <a:pt x="360" y="2179"/>
                  <a:pt x="383" y="2216"/>
                </a:cubicBezTo>
                <a:cubicBezTo>
                  <a:pt x="405" y="2255"/>
                  <a:pt x="442" y="2298"/>
                  <a:pt x="498" y="2354"/>
                </a:cubicBezTo>
                <a:lnTo>
                  <a:pt x="522" y="2378"/>
                </a:lnTo>
                <a:lnTo>
                  <a:pt x="547" y="2354"/>
                </a:lnTo>
                <a:cubicBezTo>
                  <a:pt x="657" y="2243"/>
                  <a:pt x="694" y="2170"/>
                  <a:pt x="694" y="2104"/>
                </a:cubicBezTo>
                <a:cubicBezTo>
                  <a:pt x="694" y="2039"/>
                  <a:pt x="661" y="1995"/>
                  <a:pt x="653" y="1938"/>
                </a:cubicBezTo>
                <a:lnTo>
                  <a:pt x="586" y="1948"/>
                </a:lnTo>
                <a:cubicBezTo>
                  <a:pt x="598" y="2022"/>
                  <a:pt x="625" y="2065"/>
                  <a:pt x="627" y="2106"/>
                </a:cubicBezTo>
                <a:cubicBezTo>
                  <a:pt x="627" y="2141"/>
                  <a:pt x="600" y="2194"/>
                  <a:pt x="524" y="2278"/>
                </a:cubicBezTo>
                <a:cubicBezTo>
                  <a:pt x="489" y="2241"/>
                  <a:pt x="459" y="2206"/>
                  <a:pt x="444" y="2181"/>
                </a:cubicBezTo>
                <a:cubicBezTo>
                  <a:pt x="426" y="2151"/>
                  <a:pt x="422" y="2132"/>
                  <a:pt x="422" y="2114"/>
                </a:cubicBezTo>
                <a:cubicBezTo>
                  <a:pt x="422" y="2077"/>
                  <a:pt x="450" y="2032"/>
                  <a:pt x="461" y="1948"/>
                </a:cubicBezTo>
                <a:lnTo>
                  <a:pt x="391" y="1938"/>
                </a:lnTo>
                <a:close/>
                <a:moveTo>
                  <a:pt x="647" y="1821"/>
                </a:moveTo>
                <a:lnTo>
                  <a:pt x="647" y="1825"/>
                </a:lnTo>
                <a:cubicBezTo>
                  <a:pt x="645" y="1823"/>
                  <a:pt x="647" y="1823"/>
                  <a:pt x="647" y="1821"/>
                </a:cubicBezTo>
                <a:close/>
              </a:path>
            </a:pathLst>
          </a:custGeom>
          <a:solidFill>
            <a:schemeClr val="tx1"/>
          </a:solidFill>
          <a:ln>
            <a:noFill/>
          </a:ln>
          <a:effectLst/>
        </p:spPr>
        <p:txBody>
          <a:bodyPr wrap="none" rtlCol="0" anchor="ctr"/>
          <a:lstStyle/>
          <a:p>
            <a:pPr rtl="0"/>
            <a:endParaRPr lang="es-ES" noProof="0">
              <a:latin typeface="Franklin Gothic Book" panose="020B0503020102020204" pitchFamily="34" charset="0"/>
            </a:endParaRPr>
          </a:p>
        </p:txBody>
      </p:sp>
      <p:sp>
        <p:nvSpPr>
          <p:cNvPr id="23" name="Marcador de texto 9">
            <a:extLst>
              <a:ext uri="{FF2B5EF4-FFF2-40B4-BE49-F238E27FC236}">
                <a16:creationId xmlns:a16="http://schemas.microsoft.com/office/drawing/2014/main" id="{07C01C6D-41D1-3343-AA77-643B2F93DD7F}"/>
              </a:ext>
            </a:extLst>
          </p:cNvPr>
          <p:cNvSpPr>
            <a:spLocks noGrp="1"/>
          </p:cNvSpPr>
          <p:nvPr>
            <p:ph type="body" sz="quarter" idx="10"/>
          </p:nvPr>
        </p:nvSpPr>
        <p:spPr>
          <a:xfrm>
            <a:off x="433201" y="2958662"/>
            <a:ext cx="2424596" cy="1066800"/>
          </a:xfrm>
          <a:prstGeom prst="rect">
            <a:avLst/>
          </a:prstGeom>
        </p:spPr>
        <p:txBody>
          <a:bodyPr rtlCol="0">
            <a:normAutofit/>
          </a:bodyPr>
          <a:lstStyle>
            <a:lvl1pPr marL="0" indent="0" algn="ctr">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26" name="Marcador de texto 9">
            <a:extLst>
              <a:ext uri="{FF2B5EF4-FFF2-40B4-BE49-F238E27FC236}">
                <a16:creationId xmlns:a16="http://schemas.microsoft.com/office/drawing/2014/main" id="{D3DCD9B2-9716-8C40-B209-790DCC5985AC}"/>
              </a:ext>
            </a:extLst>
          </p:cNvPr>
          <p:cNvSpPr>
            <a:spLocks noGrp="1"/>
          </p:cNvSpPr>
          <p:nvPr>
            <p:ph type="body" sz="quarter" idx="13"/>
          </p:nvPr>
        </p:nvSpPr>
        <p:spPr>
          <a:xfrm>
            <a:off x="4883702" y="5388828"/>
            <a:ext cx="2424596" cy="1066800"/>
          </a:xfrm>
          <a:prstGeom prst="rect">
            <a:avLst/>
          </a:prstGeom>
        </p:spPr>
        <p:txBody>
          <a:bodyPr rtlCol="0">
            <a:normAutofit/>
          </a:bodyPr>
          <a:lstStyle>
            <a:lvl1pPr marL="0" indent="0" algn="ctr">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24" name="Marcador de texto 9">
            <a:extLst>
              <a:ext uri="{FF2B5EF4-FFF2-40B4-BE49-F238E27FC236}">
                <a16:creationId xmlns:a16="http://schemas.microsoft.com/office/drawing/2014/main" id="{D59FC88C-B7A6-EF45-9C13-3B9D760A3046}"/>
              </a:ext>
            </a:extLst>
          </p:cNvPr>
          <p:cNvSpPr>
            <a:spLocks noGrp="1"/>
          </p:cNvSpPr>
          <p:nvPr>
            <p:ph type="body" sz="quarter" idx="11"/>
          </p:nvPr>
        </p:nvSpPr>
        <p:spPr>
          <a:xfrm>
            <a:off x="9334203" y="2965288"/>
            <a:ext cx="2424596" cy="1066800"/>
          </a:xfrm>
          <a:prstGeom prst="rect">
            <a:avLst/>
          </a:prstGeom>
        </p:spPr>
        <p:txBody>
          <a:bodyPr rtlCol="0">
            <a:normAutofit/>
          </a:bodyPr>
          <a:lstStyle>
            <a:lvl1pPr marL="0" indent="0" algn="ctr">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25" name="Marcador de texto 9">
            <a:extLst>
              <a:ext uri="{FF2B5EF4-FFF2-40B4-BE49-F238E27FC236}">
                <a16:creationId xmlns:a16="http://schemas.microsoft.com/office/drawing/2014/main" id="{15E9800B-8FF2-A645-AD46-8E1D0B218593}"/>
              </a:ext>
            </a:extLst>
          </p:cNvPr>
          <p:cNvSpPr>
            <a:spLocks noGrp="1"/>
          </p:cNvSpPr>
          <p:nvPr>
            <p:ph type="body" sz="quarter" idx="12"/>
          </p:nvPr>
        </p:nvSpPr>
        <p:spPr>
          <a:xfrm>
            <a:off x="4883702" y="634795"/>
            <a:ext cx="2424596" cy="1066800"/>
          </a:xfrm>
          <a:prstGeom prst="rect">
            <a:avLst/>
          </a:prstGeom>
        </p:spPr>
        <p:txBody>
          <a:bodyPr rtlCol="0">
            <a:normAutofit/>
          </a:bodyPr>
          <a:lstStyle>
            <a:lvl1pPr marL="0" indent="0" algn="ctr">
              <a:buFontTx/>
              <a:buNone/>
              <a:defRPr sz="1800">
                <a:latin typeface="Franklin Gothic Book" panose="020B0503020102020204" pitchFamily="34" charset="0"/>
              </a:defRPr>
            </a:lvl1pPr>
          </a:lstStyle>
          <a:p>
            <a:pPr lvl="0" rtl="0"/>
            <a:r>
              <a:rPr lang="es-ES" noProof="0"/>
              <a:t>Haga clic para modificar los estilos de texto del patrón</a:t>
            </a:r>
          </a:p>
        </p:txBody>
      </p:sp>
      <p:sp>
        <p:nvSpPr>
          <p:cNvPr id="2" name="Título 1">
            <a:extLst>
              <a:ext uri="{FF2B5EF4-FFF2-40B4-BE49-F238E27FC236}">
                <a16:creationId xmlns:a16="http://schemas.microsoft.com/office/drawing/2014/main" id="{D80739A1-9B9C-8342-86D7-13B95EA6D995}"/>
              </a:ext>
            </a:extLst>
          </p:cNvPr>
          <p:cNvSpPr>
            <a:spLocks noGrp="1"/>
          </p:cNvSpPr>
          <p:nvPr>
            <p:ph type="title"/>
          </p:nvPr>
        </p:nvSpPr>
        <p:spPr>
          <a:xfrm>
            <a:off x="4362526" y="3079093"/>
            <a:ext cx="3482788" cy="932237"/>
          </a:xfrm>
          <a:prstGeom prst="rect">
            <a:avLst/>
          </a:prstGeom>
        </p:spPr>
        <p:txBody>
          <a:bodyPr rtlCol="0">
            <a:normAutofit/>
          </a:bodyPr>
          <a:lstStyle>
            <a:lvl1pPr algn="ctr">
              <a:defRPr sz="3200">
                <a:solidFill>
                  <a:schemeClr val="tx1"/>
                </a:solidFill>
                <a:latin typeface="Franklin Gothic Medium" panose="020B0603020102020204" pitchFamily="34" charset="0"/>
              </a:defRPr>
            </a:lvl1pPr>
          </a:lstStyle>
          <a:p>
            <a:pPr rtl="0"/>
            <a:r>
              <a:rPr lang="es-ES" noProof="0"/>
              <a:t>Haga clic para modificar el estilo de título del patrón</a:t>
            </a:r>
          </a:p>
        </p:txBody>
      </p:sp>
    </p:spTree>
    <p:extLst>
      <p:ext uri="{BB962C8B-B14F-4D97-AF65-F5344CB8AC3E}">
        <p14:creationId xmlns:p14="http://schemas.microsoft.com/office/powerpoint/2010/main" val="98939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tmplLst>
          <p:tmpl lvl="1">
            <p:tnLst>
              <p:par>
                <p:cTn presetID="1" presetClass="entr" presetSubtype="0" fill="hold" nodeType="click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childTnLst>
                </p:cTn>
              </p:par>
            </p:tnLst>
          </p:tmpl>
        </p:tmplLst>
      </p:bldP>
      <p:bldP spid="26" grpId="0" build="p">
        <p:tmplLst>
          <p:tmpl lvl="1">
            <p:tnLst>
              <p:par>
                <p:cTn presetID="1" presetClass="entr" presetSubtype="0" fill="hold" nodeType="clickEffect" nodePh="1">
                  <p:stCondLst>
                    <p:cond delay="0"/>
                  </p:stCondLst>
                  <p:endCondLst>
                    <p:cond delay="0"/>
                  </p:endCondLst>
                  <p:childTnLst>
                    <p:set>
                      <p:cBhvr>
                        <p:cTn dur="1" fill="hold">
                          <p:stCondLst>
                            <p:cond delay="0"/>
                          </p:stCondLst>
                        </p:cTn>
                        <p:tgtEl>
                          <p:spTgt spid="26"/>
                        </p:tgtEl>
                        <p:attrNameLst>
                          <p:attrName>style.visibility</p:attrName>
                        </p:attrNameLst>
                      </p:cBhvr>
                      <p:to>
                        <p:strVal val="visible"/>
                      </p:to>
                    </p:set>
                  </p:childTnLst>
                </p:cTn>
              </p:par>
            </p:tnLst>
          </p:tmpl>
        </p:tmplLst>
      </p:bldP>
      <p:bldP spid="24" grpId="0" build="p">
        <p:tmplLst>
          <p:tmpl lvl="1">
            <p:tnLst>
              <p:par>
                <p:cTn presetID="1" presetClass="entr" presetSubtype="0" fill="hold" nodeType="click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click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211C626-F3A2-E64B-93F7-CE334CCACA71}"/>
              </a:ext>
            </a:extLst>
          </p:cNvPr>
          <p:cNvSpPr/>
          <p:nvPr userDrawn="1"/>
        </p:nvSpPr>
        <p:spPr>
          <a:xfrm>
            <a:off x="463459" y="1363939"/>
            <a:ext cx="5496371" cy="521564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latin typeface="Franklin Gothic Book" panose="020B0503020102020204" pitchFamily="34" charset="0"/>
            </a:endParaRPr>
          </a:p>
        </p:txBody>
      </p:sp>
      <p:sp>
        <p:nvSpPr>
          <p:cNvPr id="10" name="Rectángulo 9">
            <a:extLst>
              <a:ext uri="{FF2B5EF4-FFF2-40B4-BE49-F238E27FC236}">
                <a16:creationId xmlns:a16="http://schemas.microsoft.com/office/drawing/2014/main" id="{C190F4F5-A3A9-DB48-B7F8-D0C6114CE1C2}"/>
              </a:ext>
            </a:extLst>
          </p:cNvPr>
          <p:cNvSpPr/>
          <p:nvPr userDrawn="1"/>
        </p:nvSpPr>
        <p:spPr>
          <a:xfrm>
            <a:off x="6123280" y="1363939"/>
            <a:ext cx="5496371" cy="521564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latin typeface="Franklin Gothic Book" panose="020B0503020102020204" pitchFamily="34" charset="0"/>
            </a:endParaRPr>
          </a:p>
        </p:txBody>
      </p:sp>
      <p:sp>
        <p:nvSpPr>
          <p:cNvPr id="4" name="Marcador de posición de contenido 3">
            <a:extLst>
              <a:ext uri="{FF2B5EF4-FFF2-40B4-BE49-F238E27FC236}">
                <a16:creationId xmlns:a16="http://schemas.microsoft.com/office/drawing/2014/main" id="{86C6FFAC-7C9B-594A-B863-97AE5D357C19}"/>
              </a:ext>
            </a:extLst>
          </p:cNvPr>
          <p:cNvSpPr>
            <a:spLocks noGrp="1"/>
          </p:cNvSpPr>
          <p:nvPr>
            <p:ph sz="quarter" idx="10"/>
          </p:nvPr>
        </p:nvSpPr>
        <p:spPr>
          <a:xfrm>
            <a:off x="796035" y="1692877"/>
            <a:ext cx="4863360" cy="4595492"/>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
        <p:nvSpPr>
          <p:cNvPr id="2" name="Título 1">
            <a:extLst>
              <a:ext uri="{FF2B5EF4-FFF2-40B4-BE49-F238E27FC236}">
                <a16:creationId xmlns:a16="http://schemas.microsoft.com/office/drawing/2014/main" id="{6A64164B-2B3F-1B41-B638-D2357363EBE4}"/>
              </a:ext>
            </a:extLst>
          </p:cNvPr>
          <p:cNvSpPr>
            <a:spLocks noGrp="1"/>
          </p:cNvSpPr>
          <p:nvPr>
            <p:ph type="title" hasCustomPrompt="1"/>
          </p:nvPr>
        </p:nvSpPr>
        <p:spPr>
          <a:xfrm>
            <a:off x="463459" y="354614"/>
            <a:ext cx="11156192" cy="898899"/>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dirty="0"/>
              <a:t>Haga clic para modificar el estilo de título del patrón</a:t>
            </a:r>
          </a:p>
        </p:txBody>
      </p:sp>
      <p:sp>
        <p:nvSpPr>
          <p:cNvPr id="8" name="Marcador de posición de contenido 3">
            <a:extLst>
              <a:ext uri="{FF2B5EF4-FFF2-40B4-BE49-F238E27FC236}">
                <a16:creationId xmlns:a16="http://schemas.microsoft.com/office/drawing/2014/main" id="{F7C31217-705F-C045-8483-10BBE9C969E8}"/>
              </a:ext>
            </a:extLst>
          </p:cNvPr>
          <p:cNvSpPr>
            <a:spLocks noGrp="1"/>
          </p:cNvSpPr>
          <p:nvPr>
            <p:ph sz="quarter" idx="11"/>
          </p:nvPr>
        </p:nvSpPr>
        <p:spPr>
          <a:xfrm>
            <a:off x="6443073" y="1692877"/>
            <a:ext cx="4863360" cy="4595492"/>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Haga clic para modificar los estilos de texto del patrón</a:t>
            </a:r>
          </a:p>
        </p:txBody>
      </p:sp>
    </p:spTree>
    <p:extLst>
      <p:ext uri="{BB962C8B-B14F-4D97-AF65-F5344CB8AC3E}">
        <p14:creationId xmlns:p14="http://schemas.microsoft.com/office/powerpoint/2010/main" val="197426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8" grpId="0" build="p">
        <p:tmplLst>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0DAA13B-2648-024E-B8C6-F43F861AD834}"/>
              </a:ext>
            </a:extLst>
          </p:cNvPr>
          <p:cNvPicPr>
            <a:picLocks noChangeAspect="1"/>
          </p:cNvPicPr>
          <p:nvPr userDrawn="1"/>
        </p:nvPicPr>
        <p:blipFill rotWithShape="1">
          <a:blip r:embed="rId2"/>
          <a:srcRect r="37272"/>
          <a:stretch/>
        </p:blipFill>
        <p:spPr>
          <a:xfrm>
            <a:off x="329221" y="291896"/>
            <a:ext cx="5873872" cy="6269542"/>
          </a:xfrm>
          <a:prstGeom prst="rect">
            <a:avLst/>
          </a:prstGeom>
        </p:spPr>
      </p:pic>
      <p:sp>
        <p:nvSpPr>
          <p:cNvPr id="7" name="Marcador de posición de contenido 3">
            <a:extLst>
              <a:ext uri="{FF2B5EF4-FFF2-40B4-BE49-F238E27FC236}">
                <a16:creationId xmlns:a16="http://schemas.microsoft.com/office/drawing/2014/main" id="{600BA3B0-7A06-8449-9B0F-144DE3FFD667}"/>
              </a:ext>
            </a:extLst>
          </p:cNvPr>
          <p:cNvSpPr>
            <a:spLocks noGrp="1"/>
          </p:cNvSpPr>
          <p:nvPr>
            <p:ph sz="quarter" idx="10"/>
          </p:nvPr>
        </p:nvSpPr>
        <p:spPr>
          <a:xfrm>
            <a:off x="6400240" y="1052981"/>
            <a:ext cx="5500688" cy="5508457"/>
          </a:xfrm>
          <a:prstGeom prst="rect">
            <a:avLst/>
          </a:prstGeom>
        </p:spPr>
        <p:txBody>
          <a:bodyPr rtlCol="0">
            <a:normAutofit/>
          </a:bodyPr>
          <a:lstStyle>
            <a:lvl1pPr marL="0" indent="0">
              <a:buNone/>
              <a:defRPr sz="2000">
                <a:latin typeface="Franklin Gothic Book" panose="020B0503020102020204" pitchFamily="34" charset="0"/>
              </a:defRPr>
            </a:lvl1pPr>
          </a:lstStyle>
          <a:p>
            <a:pPr lvl="0" rtl="0"/>
            <a:r>
              <a:rPr lang="es-ES" noProof="0"/>
              <a:t>Haga clic para modificar los estilos de texto del patrón</a:t>
            </a:r>
          </a:p>
        </p:txBody>
      </p:sp>
      <p:sp>
        <p:nvSpPr>
          <p:cNvPr id="5" name="Título 1">
            <a:extLst>
              <a:ext uri="{FF2B5EF4-FFF2-40B4-BE49-F238E27FC236}">
                <a16:creationId xmlns:a16="http://schemas.microsoft.com/office/drawing/2014/main" id="{5D949DFD-C0CF-E942-A3DC-B8C5E386DE45}"/>
              </a:ext>
            </a:extLst>
          </p:cNvPr>
          <p:cNvSpPr>
            <a:spLocks noGrp="1"/>
          </p:cNvSpPr>
          <p:nvPr>
            <p:ph type="title"/>
          </p:nvPr>
        </p:nvSpPr>
        <p:spPr>
          <a:xfrm>
            <a:off x="6400240" y="297890"/>
            <a:ext cx="5441576" cy="643404"/>
          </a:xfrm>
          <a:prstGeom prst="rect">
            <a:avLst/>
          </a:prstGeom>
        </p:spPr>
        <p:txBody>
          <a:bodyPr rtlCol="0">
            <a:normAutofit/>
          </a:bodyPr>
          <a:lstStyle>
            <a:lvl1pPr>
              <a:defRPr sz="2800">
                <a:latin typeface="Franklin Gothic Medium" panose="020B0603020102020204" pitchFamily="34" charset="0"/>
              </a:defRPr>
            </a:lvl1pPr>
          </a:lstStyle>
          <a:p>
            <a:pPr rtl="0"/>
            <a:r>
              <a:rPr lang="es-ES" noProof="0"/>
              <a:t>Haga clic para modificar el estilo de título del patrón</a:t>
            </a:r>
            <a:endParaRPr lang="es-ES" noProof="0" dirty="0"/>
          </a:p>
        </p:txBody>
      </p:sp>
    </p:spTree>
    <p:extLst>
      <p:ext uri="{BB962C8B-B14F-4D97-AF65-F5344CB8AC3E}">
        <p14:creationId xmlns:p14="http://schemas.microsoft.com/office/powerpoint/2010/main" val="60414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Diseño personalizado">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6513F43F-0A29-3B47-8B6F-8937AB389FA4}"/>
              </a:ext>
            </a:extLst>
          </p:cNvPr>
          <p:cNvSpPr/>
          <p:nvPr userDrawn="1"/>
        </p:nvSpPr>
        <p:spPr>
          <a:xfrm>
            <a:off x="838200" y="1345705"/>
            <a:ext cx="3290044" cy="516379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0" name="Rectángulo 9">
            <a:extLst>
              <a:ext uri="{FF2B5EF4-FFF2-40B4-BE49-F238E27FC236}">
                <a16:creationId xmlns:a16="http://schemas.microsoft.com/office/drawing/2014/main" id="{871B8C94-B6E6-744B-AD9C-0AA83B57A722}"/>
              </a:ext>
            </a:extLst>
          </p:cNvPr>
          <p:cNvSpPr/>
          <p:nvPr userDrawn="1"/>
        </p:nvSpPr>
        <p:spPr>
          <a:xfrm>
            <a:off x="4450978" y="1345706"/>
            <a:ext cx="3290044" cy="516379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1" name="Rectángulo 10">
            <a:extLst>
              <a:ext uri="{FF2B5EF4-FFF2-40B4-BE49-F238E27FC236}">
                <a16:creationId xmlns:a16="http://schemas.microsoft.com/office/drawing/2014/main" id="{7159A2D8-6930-AA4E-983A-5EBB0AF052C0}"/>
              </a:ext>
            </a:extLst>
          </p:cNvPr>
          <p:cNvSpPr/>
          <p:nvPr userDrawn="1"/>
        </p:nvSpPr>
        <p:spPr>
          <a:xfrm>
            <a:off x="8063756" y="1345707"/>
            <a:ext cx="3290044" cy="5163792"/>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latin typeface="Franklin Gothic Book" panose="020B0503020102020204" pitchFamily="34" charset="0"/>
            </a:endParaRPr>
          </a:p>
        </p:txBody>
      </p:sp>
      <p:sp>
        <p:nvSpPr>
          <p:cNvPr id="13" name="Marcador de posición de texto 3">
            <a:extLst>
              <a:ext uri="{FF2B5EF4-FFF2-40B4-BE49-F238E27FC236}">
                <a16:creationId xmlns:a16="http://schemas.microsoft.com/office/drawing/2014/main" id="{85116C3E-F82A-8B40-8280-AD9B69050EB9}"/>
              </a:ext>
            </a:extLst>
          </p:cNvPr>
          <p:cNvSpPr>
            <a:spLocks noGrp="1"/>
          </p:cNvSpPr>
          <p:nvPr>
            <p:ph type="body" sz="half" idx="11" hasCustomPrompt="1"/>
          </p:nvPr>
        </p:nvSpPr>
        <p:spPr>
          <a:xfrm>
            <a:off x="8190507" y="1556808"/>
            <a:ext cx="3031252" cy="4762492"/>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12" name="Marcador de posición de texto 3">
            <a:extLst>
              <a:ext uri="{FF2B5EF4-FFF2-40B4-BE49-F238E27FC236}">
                <a16:creationId xmlns:a16="http://schemas.microsoft.com/office/drawing/2014/main" id="{DD65F360-C86C-D547-917B-0D91714296D9}"/>
              </a:ext>
            </a:extLst>
          </p:cNvPr>
          <p:cNvSpPr>
            <a:spLocks noGrp="1"/>
          </p:cNvSpPr>
          <p:nvPr>
            <p:ph type="body" sz="half" idx="10" hasCustomPrompt="1"/>
          </p:nvPr>
        </p:nvSpPr>
        <p:spPr>
          <a:xfrm>
            <a:off x="4577729" y="1573308"/>
            <a:ext cx="3031252" cy="4762492"/>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6" name="Marcador de posición de texto 3">
            <a:extLst>
              <a:ext uri="{FF2B5EF4-FFF2-40B4-BE49-F238E27FC236}">
                <a16:creationId xmlns:a16="http://schemas.microsoft.com/office/drawing/2014/main" id="{B5EC669F-3909-DE4D-A9F7-5DA6F52428AB}"/>
              </a:ext>
            </a:extLst>
          </p:cNvPr>
          <p:cNvSpPr>
            <a:spLocks noGrp="1"/>
          </p:cNvSpPr>
          <p:nvPr>
            <p:ph type="body" sz="half" idx="2" hasCustomPrompt="1"/>
          </p:nvPr>
        </p:nvSpPr>
        <p:spPr>
          <a:xfrm>
            <a:off x="964952" y="1556809"/>
            <a:ext cx="3031252" cy="4762492"/>
          </a:xfrm>
          <a:prstGeom prst="rect">
            <a:avLst/>
          </a:prstGeom>
        </p:spPr>
        <p:txBody>
          <a:bodyPr rtlCol="0">
            <a:normAutofit/>
          </a:bodyPr>
          <a:lstStyle>
            <a:lvl1pPr marL="0" indent="0">
              <a:buNone/>
              <a:defRPr sz="20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2" name="Título 1">
            <a:extLst>
              <a:ext uri="{FF2B5EF4-FFF2-40B4-BE49-F238E27FC236}">
                <a16:creationId xmlns:a16="http://schemas.microsoft.com/office/drawing/2014/main" id="{2CA77C12-C967-2943-BE3C-27E08D25FD2E}"/>
              </a:ext>
            </a:extLst>
          </p:cNvPr>
          <p:cNvSpPr>
            <a:spLocks noGrp="1"/>
          </p:cNvSpPr>
          <p:nvPr>
            <p:ph type="title"/>
          </p:nvPr>
        </p:nvSpPr>
        <p:spPr>
          <a:xfrm>
            <a:off x="838200" y="365126"/>
            <a:ext cx="10515600" cy="818216"/>
          </a:xfrm>
          <a:prstGeom prst="rect">
            <a:avLst/>
          </a:prstGeom>
        </p:spPr>
        <p:txBody>
          <a:bodyPr rtlCol="0">
            <a:normAutofit/>
          </a:bodyPr>
          <a:lstStyle>
            <a:lvl1pPr>
              <a:defRPr sz="3200">
                <a:latin typeface="Franklin Gothic Medium" panose="020B0603020102020204" pitchFamily="34" charset="0"/>
              </a:defRPr>
            </a:lvl1pPr>
          </a:lstStyle>
          <a:p>
            <a:pPr rtl="0"/>
            <a:r>
              <a:rPr lang="es-ES" noProof="0"/>
              <a:t>Haga clic para modificar el estilo de título del patrón</a:t>
            </a:r>
          </a:p>
        </p:txBody>
      </p:sp>
    </p:spTree>
    <p:extLst>
      <p:ext uri="{BB962C8B-B14F-4D97-AF65-F5344CB8AC3E}">
        <p14:creationId xmlns:p14="http://schemas.microsoft.com/office/powerpoint/2010/main" val="55741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6">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additive="base">
                                        <p:cTn id="2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3" grpId="0" build="p">
        <p:tmplLst>
          <p:tmpl lvl="1">
            <p:tnLst>
              <p:par>
                <p:cTn presetID="2" presetClass="entr" presetSubtype="2"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1+#ppt_w/2"/>
                          </p:val>
                        </p:tav>
                        <p:tav tm="100000">
                          <p:val>
                            <p:strVal val="#ppt_x"/>
                          </p:val>
                        </p:tav>
                      </p:tavLst>
                    </p:anim>
                    <p:anim calcmode="lin" valueType="num">
                      <p:cBhvr additive="base">
                        <p:cTn dur="500" fill="hold"/>
                        <p:tgtEl>
                          <p:spTgt spid="13"/>
                        </p:tgtEl>
                        <p:attrNameLst>
                          <p:attrName>ppt_y</p:attrName>
                        </p:attrNameLst>
                      </p:cBhvr>
                      <p:tavLst>
                        <p:tav tm="0">
                          <p:val>
                            <p:strVal val="#ppt_y"/>
                          </p:val>
                        </p:tav>
                        <p:tav tm="100000">
                          <p:val>
                            <p:strVal val="#ppt_y"/>
                          </p:val>
                        </p:tav>
                      </p:tavLst>
                    </p:anim>
                  </p:childTnLst>
                </p:cTn>
              </p:par>
            </p:tnLst>
          </p:tmpl>
        </p:tmplLst>
      </p:bldP>
      <p:bldP spid="12" grpId="0" build="p">
        <p:tmplLst>
          <p:tmpl lvl="1">
            <p:tnLst>
              <p:par>
                <p:cTn presetID="2" presetClass="entr" presetSubtype="4"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6" grpId="0" build="p">
        <p:tmplLst>
          <p:tmpl lvl="1">
            <p:tnLst>
              <p:par>
                <p:cTn presetID="2" presetClass="entr" presetSubtype="8" fill="hold" nodeType="with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31423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49" r:id="rId4"/>
    <p:sldLayoutId id="2147483657" r:id="rId5"/>
    <p:sldLayoutId id="2147483658" r:id="rId6"/>
    <p:sldLayoutId id="2147483659" r:id="rId7"/>
    <p:sldLayoutId id="2147483660" r:id="rId8"/>
    <p:sldLayoutId id="2147483661" r:id="rId9"/>
    <p:sldLayoutId id="2147483664" r:id="rId10"/>
    <p:sldLayoutId id="2147483662" r:id="rId11"/>
    <p:sldLayoutId id="2147483663" r:id="rId12"/>
    <p:sldLayoutId id="2147483665" r:id="rId13"/>
    <p:sldLayoutId id="2147483666" r:id="rId14"/>
    <p:sldLayoutId id="2147483667" r:id="rId15"/>
    <p:sldLayoutId id="214748367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7" r:id="rId24"/>
    <p:sldLayoutId id="2147483678" r:id="rId25"/>
    <p:sldLayoutId id="214748368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838199" y="2766219"/>
            <a:ext cx="11015133" cy="1325563"/>
          </a:xfrm>
        </p:spPr>
        <p:txBody>
          <a:bodyPr rtlCol="0"/>
          <a:lstStyle/>
          <a:p>
            <a:pPr rtl="0"/>
            <a:r>
              <a:rPr lang="es-ES" sz="4000" dirty="0">
                <a:latin typeface="Franklin Gothic Medium" panose="020B0603020102020204" pitchFamily="34" charset="0"/>
              </a:rPr>
              <a:t>Politización del malestar, movilización social y transformación ideológica: el caso “Chile 2011”</a:t>
            </a:r>
          </a:p>
        </p:txBody>
      </p:sp>
      <p:sp>
        <p:nvSpPr>
          <p:cNvPr id="3" name="CuadroTexto 2">
            <a:extLst>
              <a:ext uri="{FF2B5EF4-FFF2-40B4-BE49-F238E27FC236}">
                <a16:creationId xmlns:a16="http://schemas.microsoft.com/office/drawing/2014/main" id="{811A0FCA-9A38-346D-BB09-8C80783B4E98}"/>
              </a:ext>
            </a:extLst>
          </p:cNvPr>
          <p:cNvSpPr txBox="1"/>
          <p:nvPr/>
        </p:nvSpPr>
        <p:spPr>
          <a:xfrm>
            <a:off x="2184401" y="5307913"/>
            <a:ext cx="6104466" cy="954107"/>
          </a:xfrm>
          <a:prstGeom prst="rect">
            <a:avLst/>
          </a:prstGeom>
          <a:noFill/>
        </p:spPr>
        <p:txBody>
          <a:bodyPr wrap="square">
            <a:spAutoFit/>
          </a:bodyPr>
          <a:lstStyle/>
          <a:p>
            <a:pPr algn="ctr"/>
            <a:r>
              <a:rPr lang="es-MX" sz="2800" b="1" dirty="0">
                <a:solidFill>
                  <a:schemeClr val="bg1"/>
                </a:solidFill>
              </a:rPr>
              <a:t>Alberto Mayol Miranda</a:t>
            </a:r>
          </a:p>
          <a:p>
            <a:pPr algn="ctr"/>
            <a:r>
              <a:rPr lang="es-MX" sz="2800" b="1" dirty="0">
                <a:solidFill>
                  <a:schemeClr val="bg1"/>
                </a:solidFill>
              </a:rPr>
              <a:t>Carla Azócar Rosenkranz</a:t>
            </a:r>
          </a:p>
        </p:txBody>
      </p:sp>
    </p:spTree>
    <p:extLst>
      <p:ext uri="{BB962C8B-B14F-4D97-AF65-F5344CB8AC3E}">
        <p14:creationId xmlns:p14="http://schemas.microsoft.com/office/powerpoint/2010/main" val="1555156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C5C2197F-32D1-4111-6D19-15EEB13CCBA2}"/>
              </a:ext>
            </a:extLst>
          </p:cNvPr>
          <p:cNvSpPr>
            <a:spLocks noGrp="1"/>
          </p:cNvSpPr>
          <p:nvPr>
            <p:ph type="body" sz="half" idx="11"/>
          </p:nvPr>
        </p:nvSpPr>
        <p:spPr/>
        <p:txBody>
          <a:bodyPr/>
          <a:lstStyle/>
          <a:p>
            <a:r>
              <a:rPr lang="es-ES" dirty="0"/>
              <a:t>La forma fundamental de integración radica en el consumo, aun cuando hay una disociación en dicho acto, pues el momento monetario del consumo se maneja en códigos completamente diferentes al momento objetual del consumo</a:t>
            </a:r>
          </a:p>
          <a:p>
            <a:endParaRPr lang="es-ES" dirty="0"/>
          </a:p>
          <a:p>
            <a:r>
              <a:rPr lang="es-ES" dirty="0"/>
              <a:t>La integración vía consumo opera en rigor en la esfera del deseo, pero sus rendimientos sociales tienen más relación con un proceso de seducción-privación-frustración-dolor.</a:t>
            </a:r>
            <a:endParaRPr lang="es-MX" dirty="0"/>
          </a:p>
        </p:txBody>
      </p:sp>
      <p:sp>
        <p:nvSpPr>
          <p:cNvPr id="5" name="Título 4">
            <a:extLst>
              <a:ext uri="{FF2B5EF4-FFF2-40B4-BE49-F238E27FC236}">
                <a16:creationId xmlns:a16="http://schemas.microsoft.com/office/drawing/2014/main" id="{85A307C4-023A-C069-075D-35830BF1C202}"/>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670814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58E0A66-DAF7-A528-4F6F-5EBAD9718376}"/>
              </a:ext>
            </a:extLst>
          </p:cNvPr>
          <p:cNvSpPr>
            <a:spLocks noGrp="1"/>
          </p:cNvSpPr>
          <p:nvPr>
            <p:ph type="body" sz="half" idx="11"/>
          </p:nvPr>
        </p:nvSpPr>
        <p:spPr/>
        <p:txBody>
          <a:bodyPr>
            <a:normAutofit/>
          </a:bodyPr>
          <a:lstStyle/>
          <a:p>
            <a:r>
              <a:rPr lang="es-ES" sz="2000" dirty="0"/>
              <a:t> </a:t>
            </a:r>
            <a:r>
              <a:rPr lang="es-ES" sz="2000" b="1" dirty="0"/>
              <a:t>La fantasía </a:t>
            </a:r>
            <a:r>
              <a:rPr lang="es-ES" sz="2000" dirty="0"/>
              <a:t>una de las fuentes de mitigación del malestar, la esperanza tan energética como improbable en un futuro radicalmente mejor (en rigor, la esperanza en otra vida en la misma vida). Otras fuentes de mitigación serán </a:t>
            </a:r>
            <a:r>
              <a:rPr lang="es-ES" sz="2000" b="1" dirty="0"/>
              <a:t>la analgesia </a:t>
            </a:r>
            <a:r>
              <a:rPr lang="es-ES" sz="2000" dirty="0"/>
              <a:t>(“el colegio de mis hijos no es tan malo, al menos tiene valores”) </a:t>
            </a:r>
            <a:r>
              <a:rPr lang="es-ES" sz="2000" b="1" dirty="0"/>
              <a:t>y la adaptación </a:t>
            </a:r>
            <a:r>
              <a:rPr lang="es-ES" sz="2000" dirty="0"/>
              <a:t>(“yo puedo estar en desacuerdo, pero debo adaptarme”)</a:t>
            </a:r>
          </a:p>
          <a:p>
            <a:endParaRPr lang="es-MX" sz="2000" dirty="0"/>
          </a:p>
        </p:txBody>
      </p:sp>
      <p:sp>
        <p:nvSpPr>
          <p:cNvPr id="3" name="Título 2">
            <a:extLst>
              <a:ext uri="{FF2B5EF4-FFF2-40B4-BE49-F238E27FC236}">
                <a16:creationId xmlns:a16="http://schemas.microsoft.com/office/drawing/2014/main" id="{D034F61D-35E2-1638-6C88-252C978B2D5F}"/>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3115161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B47C73C-7009-58A0-2492-4778EEF514AF}"/>
              </a:ext>
            </a:extLst>
          </p:cNvPr>
          <p:cNvSpPr>
            <a:spLocks noGrp="1"/>
          </p:cNvSpPr>
          <p:nvPr>
            <p:ph type="body" sz="half" idx="11"/>
          </p:nvPr>
        </p:nvSpPr>
        <p:spPr/>
        <p:txBody>
          <a:bodyPr>
            <a:normAutofit/>
          </a:bodyPr>
          <a:lstStyle/>
          <a:p>
            <a:r>
              <a:rPr lang="es-ES" sz="2800" dirty="0"/>
              <a:t>La despolitización es fundamentalmente la pérdida de referentes en la horizontalidad, la incapacidad de reconocer voluntad e intereses como partes constitutivas de la sociedad y su organización.</a:t>
            </a:r>
            <a:endParaRPr lang="es-MX" sz="2800" dirty="0"/>
          </a:p>
        </p:txBody>
      </p:sp>
      <p:sp>
        <p:nvSpPr>
          <p:cNvPr id="3" name="Título 2">
            <a:extLst>
              <a:ext uri="{FF2B5EF4-FFF2-40B4-BE49-F238E27FC236}">
                <a16:creationId xmlns:a16="http://schemas.microsoft.com/office/drawing/2014/main" id="{7E14C446-2352-3453-8AB6-64CF042A1389}"/>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289558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a:extLst>
              <a:ext uri="{FF2B5EF4-FFF2-40B4-BE49-F238E27FC236}">
                <a16:creationId xmlns:a16="http://schemas.microsoft.com/office/drawing/2014/main" id="{A8908CC1-F208-3614-8561-88846A2306B6}"/>
              </a:ext>
            </a:extLst>
          </p:cNvPr>
          <p:cNvSpPr>
            <a:spLocks noGrp="1"/>
          </p:cNvSpPr>
          <p:nvPr>
            <p:ph sz="quarter" idx="10"/>
          </p:nvPr>
        </p:nvSpPr>
        <p:spPr/>
        <p:txBody>
          <a:bodyPr/>
          <a:lstStyle/>
          <a:p>
            <a:endParaRPr lang="es-MX"/>
          </a:p>
        </p:txBody>
      </p:sp>
      <p:sp>
        <p:nvSpPr>
          <p:cNvPr id="4" name="Título 3">
            <a:extLst>
              <a:ext uri="{FF2B5EF4-FFF2-40B4-BE49-F238E27FC236}">
                <a16:creationId xmlns:a16="http://schemas.microsoft.com/office/drawing/2014/main" id="{3B5AF396-8BA7-9D73-54AD-A3BF919E3115}"/>
              </a:ext>
            </a:extLst>
          </p:cNvPr>
          <p:cNvSpPr>
            <a:spLocks noGrp="1"/>
          </p:cNvSpPr>
          <p:nvPr>
            <p:ph type="title"/>
          </p:nvPr>
        </p:nvSpPr>
        <p:spPr/>
        <p:txBody>
          <a:bodyPr/>
          <a:lstStyle/>
          <a:p>
            <a:endParaRPr lang="es-MX"/>
          </a:p>
        </p:txBody>
      </p:sp>
      <p:pic>
        <p:nvPicPr>
          <p:cNvPr id="7" name="Imagen 6">
            <a:extLst>
              <a:ext uri="{FF2B5EF4-FFF2-40B4-BE49-F238E27FC236}">
                <a16:creationId xmlns:a16="http://schemas.microsoft.com/office/drawing/2014/main" id="{681C6A34-92DF-35C8-5718-D4914BDC6E7B}"/>
              </a:ext>
            </a:extLst>
          </p:cNvPr>
          <p:cNvPicPr>
            <a:picLocks noChangeAspect="1"/>
          </p:cNvPicPr>
          <p:nvPr/>
        </p:nvPicPr>
        <p:blipFill rotWithShape="1">
          <a:blip r:embed="rId2"/>
          <a:srcRect l="25217" t="25495" r="25870" b="13605"/>
          <a:stretch/>
        </p:blipFill>
        <p:spPr>
          <a:xfrm>
            <a:off x="914400" y="0"/>
            <a:ext cx="10310191" cy="6679094"/>
          </a:xfrm>
          <a:prstGeom prst="rect">
            <a:avLst/>
          </a:prstGeom>
        </p:spPr>
      </p:pic>
    </p:spTree>
    <p:extLst>
      <p:ext uri="{BB962C8B-B14F-4D97-AF65-F5344CB8AC3E}">
        <p14:creationId xmlns:p14="http://schemas.microsoft.com/office/powerpoint/2010/main" val="870498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BE0E332E-596B-CA07-3D5F-355F6B599643}"/>
              </a:ext>
            </a:extLst>
          </p:cNvPr>
          <p:cNvSpPr>
            <a:spLocks noGrp="1"/>
          </p:cNvSpPr>
          <p:nvPr>
            <p:ph type="body" sz="quarter" idx="14"/>
          </p:nvPr>
        </p:nvSpPr>
        <p:spPr/>
        <p:txBody>
          <a:bodyPr>
            <a:normAutofit fontScale="92500" lnSpcReduction="20000"/>
          </a:bodyPr>
          <a:lstStyle/>
          <a:p>
            <a:r>
              <a:rPr lang="es-ES" dirty="0"/>
              <a:t>Es probable que las movilizaciones sociales de 2011 hayan sido, al menos en parte, reactivas a la incapacidad de las autoridades de manejar la liturgia propia de todo proceso político.</a:t>
            </a:r>
            <a:endParaRPr lang="es-MX" dirty="0"/>
          </a:p>
        </p:txBody>
      </p:sp>
      <p:sp>
        <p:nvSpPr>
          <p:cNvPr id="6" name="Marcador de texto 5">
            <a:extLst>
              <a:ext uri="{FF2B5EF4-FFF2-40B4-BE49-F238E27FC236}">
                <a16:creationId xmlns:a16="http://schemas.microsoft.com/office/drawing/2014/main" id="{0CF12C87-142B-A57C-781C-C6BF66E58B3A}"/>
              </a:ext>
            </a:extLst>
          </p:cNvPr>
          <p:cNvSpPr>
            <a:spLocks noGrp="1"/>
          </p:cNvSpPr>
          <p:nvPr>
            <p:ph type="body" sz="quarter" idx="13"/>
          </p:nvPr>
        </p:nvSpPr>
        <p:spPr/>
        <p:txBody>
          <a:bodyPr>
            <a:normAutofit fontScale="92500" lnSpcReduction="20000"/>
          </a:bodyPr>
          <a:lstStyle/>
          <a:p>
            <a:r>
              <a:rPr lang="es-ES" dirty="0"/>
              <a:t>demanda por mejoras en la situación malestar se viabilizan en entidades ajenas a la ciudadanía, como las instituciones, donde el estado emerge como la institución central.</a:t>
            </a:r>
            <a:endParaRPr lang="es-MX" dirty="0"/>
          </a:p>
        </p:txBody>
      </p:sp>
      <p:sp>
        <p:nvSpPr>
          <p:cNvPr id="5" name="Marcador de texto 4">
            <a:extLst>
              <a:ext uri="{FF2B5EF4-FFF2-40B4-BE49-F238E27FC236}">
                <a16:creationId xmlns:a16="http://schemas.microsoft.com/office/drawing/2014/main" id="{86ACF46E-F01B-18A4-6527-AA5E376CC65B}"/>
              </a:ext>
            </a:extLst>
          </p:cNvPr>
          <p:cNvSpPr>
            <a:spLocks noGrp="1"/>
          </p:cNvSpPr>
          <p:nvPr>
            <p:ph type="body" sz="quarter" idx="12"/>
          </p:nvPr>
        </p:nvSpPr>
        <p:spPr/>
        <p:txBody>
          <a:bodyPr>
            <a:normAutofit lnSpcReduction="10000"/>
          </a:bodyPr>
          <a:lstStyle/>
          <a:p>
            <a:r>
              <a:rPr lang="es-ES" dirty="0"/>
              <a:t> vinculación existente entre malestar y politización ha estado interrumpida de forma decisiva en Chile por una referencia al Estado de corte mesiánico</a:t>
            </a:r>
            <a:endParaRPr lang="es-MX" dirty="0"/>
          </a:p>
        </p:txBody>
      </p:sp>
      <p:sp>
        <p:nvSpPr>
          <p:cNvPr id="4" name="Título 3">
            <a:extLst>
              <a:ext uri="{FF2B5EF4-FFF2-40B4-BE49-F238E27FC236}">
                <a16:creationId xmlns:a16="http://schemas.microsoft.com/office/drawing/2014/main" id="{83641705-AA6F-3646-D60B-CF78E97DA4FF}"/>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1118265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96EC662E-C339-4BC8-955E-6D46F34E00D2}"/>
              </a:ext>
            </a:extLst>
          </p:cNvPr>
          <p:cNvSpPr>
            <a:spLocks noGrp="1"/>
          </p:cNvSpPr>
          <p:nvPr>
            <p:ph sz="quarter" idx="11"/>
          </p:nvPr>
        </p:nvSpPr>
        <p:spPr/>
        <p:txBody>
          <a:bodyPr>
            <a:normAutofit/>
          </a:bodyPr>
          <a:lstStyle/>
          <a:p>
            <a:r>
              <a:rPr lang="es-ES" sz="2400" dirty="0"/>
              <a:t>Los intereses de los dominantes se habían hecho universales y nacionales, pero en un breve plazo pasaron a la etapa del cuestionamiento</a:t>
            </a:r>
            <a:endParaRPr lang="es-MX" sz="2400" dirty="0"/>
          </a:p>
        </p:txBody>
      </p:sp>
      <p:sp>
        <p:nvSpPr>
          <p:cNvPr id="7" name="Marcador de contenido 6">
            <a:extLst>
              <a:ext uri="{FF2B5EF4-FFF2-40B4-BE49-F238E27FC236}">
                <a16:creationId xmlns:a16="http://schemas.microsoft.com/office/drawing/2014/main" id="{FB76617A-88A4-981F-C891-006D13D16892}"/>
              </a:ext>
            </a:extLst>
          </p:cNvPr>
          <p:cNvSpPr>
            <a:spLocks noGrp="1"/>
          </p:cNvSpPr>
          <p:nvPr>
            <p:ph sz="quarter" idx="10"/>
          </p:nvPr>
        </p:nvSpPr>
        <p:spPr/>
        <p:txBody>
          <a:bodyPr>
            <a:normAutofit/>
          </a:bodyPr>
          <a:lstStyle/>
          <a:p>
            <a:r>
              <a:rPr lang="es-ES" sz="2400" dirty="0"/>
              <a:t>Se modificó el sentido común. Más aún, la dimensión intelectual tuvo un punto de encuentro con la dimensión moral, generando una situación de </a:t>
            </a:r>
            <a:r>
              <a:rPr lang="es-ES" sz="2400" dirty="0" err="1"/>
              <a:t>contra-hegemonía</a:t>
            </a:r>
            <a:r>
              <a:rPr lang="es-ES" sz="2400" dirty="0"/>
              <a:t>, de disputa en el terreno ideológico dominante. </a:t>
            </a:r>
            <a:endParaRPr lang="es-MX" sz="2400" dirty="0"/>
          </a:p>
        </p:txBody>
      </p:sp>
      <p:sp>
        <p:nvSpPr>
          <p:cNvPr id="6" name="Título 5">
            <a:extLst>
              <a:ext uri="{FF2B5EF4-FFF2-40B4-BE49-F238E27FC236}">
                <a16:creationId xmlns:a16="http://schemas.microsoft.com/office/drawing/2014/main" id="{9A7FAE5C-288F-2F18-B8C6-B13C89D7F68C}"/>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415489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FABC59B9-7F5C-D2C8-47D5-8A05D7224433}"/>
              </a:ext>
            </a:extLst>
          </p:cNvPr>
          <p:cNvSpPr>
            <a:spLocks noGrp="1"/>
          </p:cNvSpPr>
          <p:nvPr>
            <p:ph sz="quarter" idx="11"/>
          </p:nvPr>
        </p:nvSpPr>
        <p:spPr/>
        <p:txBody>
          <a:bodyPr>
            <a:normAutofit lnSpcReduction="10000"/>
          </a:bodyPr>
          <a:lstStyle/>
          <a:p>
            <a:r>
              <a:rPr lang="es-ES" sz="2000" dirty="0"/>
              <a:t>La problemática de la justicia fue el trasfondo de la crítica, pero también de las demandas. En este marco, dejó de sonar ridículo el esfuerzo por hablar de cambios institucionales relevantes, en la constitución, en los sistemas de representación y en las políticas públicas. </a:t>
            </a:r>
            <a:r>
              <a:rPr lang="es-ES" sz="2000" b="1" dirty="0"/>
              <a:t>La forma de la sociedad pudo ser pensada desde la sociedad</a:t>
            </a:r>
            <a:endParaRPr lang="es-MX" sz="2000" b="1" dirty="0"/>
          </a:p>
        </p:txBody>
      </p:sp>
      <p:sp>
        <p:nvSpPr>
          <p:cNvPr id="3" name="Marcador de contenido 2">
            <a:extLst>
              <a:ext uri="{FF2B5EF4-FFF2-40B4-BE49-F238E27FC236}">
                <a16:creationId xmlns:a16="http://schemas.microsoft.com/office/drawing/2014/main" id="{92C5C13D-9967-C86F-247C-6D0665A6344A}"/>
              </a:ext>
            </a:extLst>
          </p:cNvPr>
          <p:cNvSpPr>
            <a:spLocks noGrp="1"/>
          </p:cNvSpPr>
          <p:nvPr>
            <p:ph sz="quarter" idx="10"/>
          </p:nvPr>
        </p:nvSpPr>
        <p:spPr/>
        <p:txBody>
          <a:bodyPr>
            <a:normAutofit/>
          </a:bodyPr>
          <a:lstStyle/>
          <a:p>
            <a:r>
              <a:rPr lang="es-ES" sz="2000" dirty="0"/>
              <a:t>Luego del estallido expresivo del malestar, el movimiento social se articuló suficientemente como para dar forma a un discurso político que se cristalizó en la explicitación del signo negativo de este malestar contra el orden social existente</a:t>
            </a:r>
            <a:endParaRPr lang="es-MX" sz="2000" dirty="0"/>
          </a:p>
        </p:txBody>
      </p:sp>
      <p:sp>
        <p:nvSpPr>
          <p:cNvPr id="4" name="Título 3">
            <a:extLst>
              <a:ext uri="{FF2B5EF4-FFF2-40B4-BE49-F238E27FC236}">
                <a16:creationId xmlns:a16="http://schemas.microsoft.com/office/drawing/2014/main" id="{F99226AC-DA9C-6366-2459-CD11099009B9}"/>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37206922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35A3DA7-94B5-B26F-9B5F-A0C9DDFD8793}"/>
              </a:ext>
            </a:extLst>
          </p:cNvPr>
          <p:cNvSpPr>
            <a:spLocks noGrp="1"/>
          </p:cNvSpPr>
          <p:nvPr>
            <p:ph type="title"/>
          </p:nvPr>
        </p:nvSpPr>
        <p:spPr/>
        <p:txBody>
          <a:bodyPr/>
          <a:lstStyle/>
          <a:p>
            <a:r>
              <a:rPr lang="es-MX" dirty="0"/>
              <a:t>Energía y transformación ideológica</a:t>
            </a:r>
          </a:p>
        </p:txBody>
      </p:sp>
    </p:spTree>
    <p:extLst>
      <p:ext uri="{BB962C8B-B14F-4D97-AF65-F5344CB8AC3E}">
        <p14:creationId xmlns:p14="http://schemas.microsoft.com/office/powerpoint/2010/main" val="776098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99AF9346-78A7-B79A-BF5B-6BD5EF7D18E6}"/>
              </a:ext>
            </a:extLst>
          </p:cNvPr>
          <p:cNvSpPr>
            <a:spLocks noGrp="1"/>
          </p:cNvSpPr>
          <p:nvPr>
            <p:ph type="body" sz="half" idx="11"/>
          </p:nvPr>
        </p:nvSpPr>
        <p:spPr/>
        <p:txBody>
          <a:bodyPr/>
          <a:lstStyle/>
          <a:p>
            <a:r>
              <a:rPr lang="es-ES" dirty="0"/>
              <a:t>El gobierno se mantuvo siempre conservando un orden que representaba la injusticia y el abuso. Su descenso en los indicadores fue sistemático desde el origen del conflicto. Pero la caída en rigor fue de toda la clase política, que en la práctica llegó a obtener resultados de estado agónico.</a:t>
            </a:r>
          </a:p>
          <a:p>
            <a:endParaRPr lang="es-ES" dirty="0"/>
          </a:p>
          <a:p>
            <a:r>
              <a:rPr lang="es-ES" dirty="0"/>
              <a:t>La fuerza de la politización desarticuló por completo las coaliciones políticas. Esto habla de un rasgo decisivo de la democracia chilena post-Pinochet: el control político de las coaliciones de partidos ha sido </a:t>
            </a:r>
            <a:r>
              <a:rPr lang="es-ES" dirty="0" err="1"/>
              <a:t>despolitizante</a:t>
            </a:r>
            <a:endParaRPr lang="es-MX" dirty="0"/>
          </a:p>
        </p:txBody>
      </p:sp>
      <p:sp>
        <p:nvSpPr>
          <p:cNvPr id="3" name="Título 2">
            <a:extLst>
              <a:ext uri="{FF2B5EF4-FFF2-40B4-BE49-F238E27FC236}">
                <a16:creationId xmlns:a16="http://schemas.microsoft.com/office/drawing/2014/main" id="{900C64CE-C387-70EA-1BFB-5AAA774E22E3}"/>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24898457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9ACC586-0583-C34E-4623-E793619A2B00}"/>
              </a:ext>
            </a:extLst>
          </p:cNvPr>
          <p:cNvSpPr>
            <a:spLocks noGrp="1"/>
          </p:cNvSpPr>
          <p:nvPr>
            <p:ph type="body" sz="half" idx="11"/>
          </p:nvPr>
        </p:nvSpPr>
        <p:spPr/>
        <p:txBody>
          <a:bodyPr>
            <a:normAutofit fontScale="92500"/>
          </a:bodyPr>
          <a:lstStyle/>
          <a:p>
            <a:r>
              <a:rPr lang="es-ES" sz="2000" dirty="0"/>
              <a:t>Siendo la disyuntiva histórica entre politización y despolitización, el posible retorno a la segunda implica el retorno a la ausencia de interés emancipatorio y voluntad de transformación.</a:t>
            </a:r>
          </a:p>
          <a:p>
            <a:r>
              <a:rPr lang="es-ES" sz="2000" dirty="0"/>
              <a:t>A favor de la despolitización pesa el hecho de ser la condición previa, por tanto hay una posible regresión al habitus30. A favor de la politización, está la desconfianza con las instituciones, que son relevantes para depositar en ellas el proceso de politización que se deja de lado en la ciudadanía. Este factor puede obligar a los ciudadanos a ser responsables de su destino</a:t>
            </a:r>
            <a:endParaRPr lang="es-MX" sz="2000" dirty="0"/>
          </a:p>
        </p:txBody>
      </p:sp>
      <p:sp>
        <p:nvSpPr>
          <p:cNvPr id="3" name="Título 2">
            <a:extLst>
              <a:ext uri="{FF2B5EF4-FFF2-40B4-BE49-F238E27FC236}">
                <a16:creationId xmlns:a16="http://schemas.microsoft.com/office/drawing/2014/main" id="{454D40B0-4E0B-DBEC-E96D-B233E858BE0A}"/>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400311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39F8879-8859-19F9-FE98-A27E2AABBD22}"/>
              </a:ext>
            </a:extLst>
          </p:cNvPr>
          <p:cNvSpPr>
            <a:spLocks noGrp="1"/>
          </p:cNvSpPr>
          <p:nvPr>
            <p:ph sz="quarter" idx="10"/>
          </p:nvPr>
        </p:nvSpPr>
        <p:spPr/>
        <p:txBody>
          <a:bodyPr>
            <a:normAutofit/>
          </a:bodyPr>
          <a:lstStyle/>
          <a:p>
            <a:r>
              <a:rPr lang="es-ES" sz="2800" dirty="0"/>
              <a:t>El presente artículo expone el </a:t>
            </a:r>
            <a:r>
              <a:rPr lang="es-ES" sz="2800" b="1" dirty="0"/>
              <a:t>carácter transformador </a:t>
            </a:r>
            <a:r>
              <a:rPr lang="es-ES" sz="2800" dirty="0"/>
              <a:t>de la mera</a:t>
            </a:r>
            <a:br>
              <a:rPr lang="es-ES" sz="2800" dirty="0"/>
            </a:br>
            <a:r>
              <a:rPr lang="es-ES" sz="2800" dirty="0"/>
              <a:t>posibilidad de procesar </a:t>
            </a:r>
            <a:r>
              <a:rPr lang="es-ES" sz="2800" dirty="0" err="1"/>
              <a:t>politizadamente</a:t>
            </a:r>
            <a:r>
              <a:rPr lang="es-ES" sz="2800" dirty="0"/>
              <a:t> el malestar, constituyéndose este hecho</a:t>
            </a:r>
            <a:br>
              <a:rPr lang="es-ES" sz="2800" dirty="0"/>
            </a:br>
            <a:r>
              <a:rPr lang="es-ES" sz="2800" dirty="0"/>
              <a:t>en </a:t>
            </a:r>
            <a:r>
              <a:rPr lang="es-ES" sz="2800" b="1" dirty="0"/>
              <a:t>condición suficiente para incrementar el grado de deliberación social sobre los</a:t>
            </a:r>
            <a:br>
              <a:rPr lang="es-ES" sz="2800" b="1" dirty="0"/>
            </a:br>
            <a:r>
              <a:rPr lang="es-ES" sz="2800" b="1" dirty="0"/>
              <a:t>problemas públicos</a:t>
            </a:r>
            <a:r>
              <a:rPr lang="es-ES" sz="2800" dirty="0"/>
              <a:t>, reconfigurando la textura del espacio público e incluso </a:t>
            </a:r>
            <a:r>
              <a:rPr lang="es-ES" sz="2800" b="1" dirty="0"/>
              <a:t>modificando radicalmente las condiciones hegemónicas imperantes</a:t>
            </a:r>
            <a:endParaRPr lang="es-MX" sz="2800" b="1" dirty="0"/>
          </a:p>
        </p:txBody>
      </p:sp>
      <p:sp>
        <p:nvSpPr>
          <p:cNvPr id="2" name="Título 1">
            <a:extLst>
              <a:ext uri="{FF2B5EF4-FFF2-40B4-BE49-F238E27FC236}">
                <a16:creationId xmlns:a16="http://schemas.microsoft.com/office/drawing/2014/main" id="{7FB5B938-4C33-D52C-D2C3-18EDC1274671}"/>
              </a:ext>
            </a:extLst>
          </p:cNvPr>
          <p:cNvSpPr>
            <a:spLocks noGrp="1"/>
          </p:cNvSpPr>
          <p:nvPr>
            <p:ph type="title"/>
          </p:nvPr>
        </p:nvSpPr>
        <p:spPr/>
        <p:txBody>
          <a:bodyPr>
            <a:normAutofit/>
          </a:bodyPr>
          <a:lstStyle/>
          <a:p>
            <a:r>
              <a:rPr lang="es-ES" sz="1400" dirty="0"/>
              <a:t> </a:t>
            </a:r>
            <a:endParaRPr lang="es-MX" sz="1400" dirty="0"/>
          </a:p>
        </p:txBody>
      </p:sp>
    </p:spTree>
    <p:extLst>
      <p:ext uri="{BB962C8B-B14F-4D97-AF65-F5344CB8AC3E}">
        <p14:creationId xmlns:p14="http://schemas.microsoft.com/office/powerpoint/2010/main" val="28121114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0B08AD3-7692-497B-6553-C03CE95C2DF1}"/>
              </a:ext>
            </a:extLst>
          </p:cNvPr>
          <p:cNvSpPr>
            <a:spLocks noGrp="1"/>
          </p:cNvSpPr>
          <p:nvPr>
            <p:ph type="body" sz="quarter" idx="10"/>
          </p:nvPr>
        </p:nvSpPr>
        <p:spPr/>
        <p:txBody>
          <a:bodyPr/>
          <a:lstStyle/>
          <a:p>
            <a:endParaRPr lang="es-MX"/>
          </a:p>
        </p:txBody>
      </p:sp>
      <p:sp>
        <p:nvSpPr>
          <p:cNvPr id="3" name="Título 2">
            <a:extLst>
              <a:ext uri="{FF2B5EF4-FFF2-40B4-BE49-F238E27FC236}">
                <a16:creationId xmlns:a16="http://schemas.microsoft.com/office/drawing/2014/main" id="{BF66B5BB-66E2-81C0-94A0-0317D9685415}"/>
              </a:ext>
            </a:extLst>
          </p:cNvPr>
          <p:cNvSpPr>
            <a:spLocks noGrp="1"/>
          </p:cNvSpPr>
          <p:nvPr>
            <p:ph type="title"/>
          </p:nvPr>
        </p:nvSpPr>
        <p:spPr/>
        <p:txBody>
          <a:bodyPr/>
          <a:lstStyle/>
          <a:p>
            <a:endParaRPr lang="es-MX"/>
          </a:p>
        </p:txBody>
      </p:sp>
      <p:sp>
        <p:nvSpPr>
          <p:cNvPr id="4" name="Marcador de texto 3">
            <a:extLst>
              <a:ext uri="{FF2B5EF4-FFF2-40B4-BE49-F238E27FC236}">
                <a16:creationId xmlns:a16="http://schemas.microsoft.com/office/drawing/2014/main" id="{B2A1F2F3-6C7D-0EDD-1217-E71F6AD69CCF}"/>
              </a:ext>
            </a:extLst>
          </p:cNvPr>
          <p:cNvSpPr>
            <a:spLocks noGrp="1"/>
          </p:cNvSpPr>
          <p:nvPr>
            <p:ph type="body" sz="quarter" idx="16"/>
          </p:nvPr>
        </p:nvSpPr>
        <p:spPr/>
        <p:txBody>
          <a:bodyPr/>
          <a:lstStyle/>
          <a:p>
            <a:endParaRPr lang="es-MX"/>
          </a:p>
        </p:txBody>
      </p:sp>
      <p:sp>
        <p:nvSpPr>
          <p:cNvPr id="5" name="Marcador de texto 4">
            <a:extLst>
              <a:ext uri="{FF2B5EF4-FFF2-40B4-BE49-F238E27FC236}">
                <a16:creationId xmlns:a16="http://schemas.microsoft.com/office/drawing/2014/main" id="{CFB229B1-7D5A-493B-F53A-E3E80F129C50}"/>
              </a:ext>
            </a:extLst>
          </p:cNvPr>
          <p:cNvSpPr>
            <a:spLocks noGrp="1"/>
          </p:cNvSpPr>
          <p:nvPr>
            <p:ph type="body" sz="quarter" idx="15"/>
          </p:nvPr>
        </p:nvSpPr>
        <p:spPr/>
        <p:txBody>
          <a:bodyPr/>
          <a:lstStyle/>
          <a:p>
            <a:endParaRPr lang="es-MX"/>
          </a:p>
        </p:txBody>
      </p:sp>
      <p:sp>
        <p:nvSpPr>
          <p:cNvPr id="6" name="Marcador de texto 5">
            <a:extLst>
              <a:ext uri="{FF2B5EF4-FFF2-40B4-BE49-F238E27FC236}">
                <a16:creationId xmlns:a16="http://schemas.microsoft.com/office/drawing/2014/main" id="{B490B15B-5BF2-60B9-3065-DD8AAE0B4749}"/>
              </a:ext>
            </a:extLst>
          </p:cNvPr>
          <p:cNvSpPr>
            <a:spLocks noGrp="1"/>
          </p:cNvSpPr>
          <p:nvPr>
            <p:ph type="body" sz="quarter" idx="14"/>
          </p:nvPr>
        </p:nvSpPr>
        <p:spPr/>
        <p:txBody>
          <a:bodyPr/>
          <a:lstStyle/>
          <a:p>
            <a:endParaRPr lang="es-MX"/>
          </a:p>
        </p:txBody>
      </p:sp>
      <p:sp>
        <p:nvSpPr>
          <p:cNvPr id="7" name="Marcador de texto 6">
            <a:extLst>
              <a:ext uri="{FF2B5EF4-FFF2-40B4-BE49-F238E27FC236}">
                <a16:creationId xmlns:a16="http://schemas.microsoft.com/office/drawing/2014/main" id="{F8D17357-1384-3F50-4BF8-AD98E525F804}"/>
              </a:ext>
            </a:extLst>
          </p:cNvPr>
          <p:cNvSpPr>
            <a:spLocks noGrp="1"/>
          </p:cNvSpPr>
          <p:nvPr>
            <p:ph type="body" sz="quarter" idx="13"/>
          </p:nvPr>
        </p:nvSpPr>
        <p:spPr/>
        <p:txBody>
          <a:bodyPr/>
          <a:lstStyle/>
          <a:p>
            <a:endParaRPr lang="es-MX"/>
          </a:p>
        </p:txBody>
      </p:sp>
      <p:sp>
        <p:nvSpPr>
          <p:cNvPr id="8" name="Marcador de texto 7">
            <a:extLst>
              <a:ext uri="{FF2B5EF4-FFF2-40B4-BE49-F238E27FC236}">
                <a16:creationId xmlns:a16="http://schemas.microsoft.com/office/drawing/2014/main" id="{5DBD7DF9-51E0-43D4-9D26-7B82985A57CA}"/>
              </a:ext>
            </a:extLst>
          </p:cNvPr>
          <p:cNvSpPr>
            <a:spLocks noGrp="1"/>
          </p:cNvSpPr>
          <p:nvPr>
            <p:ph type="body" sz="quarter" idx="12"/>
          </p:nvPr>
        </p:nvSpPr>
        <p:spPr/>
        <p:txBody>
          <a:bodyPr/>
          <a:lstStyle/>
          <a:p>
            <a:endParaRPr lang="es-MX"/>
          </a:p>
        </p:txBody>
      </p:sp>
      <p:sp>
        <p:nvSpPr>
          <p:cNvPr id="9" name="Marcador de texto 8">
            <a:extLst>
              <a:ext uri="{FF2B5EF4-FFF2-40B4-BE49-F238E27FC236}">
                <a16:creationId xmlns:a16="http://schemas.microsoft.com/office/drawing/2014/main" id="{68510975-F07F-0144-FBBE-9D00BD5E5913}"/>
              </a:ext>
            </a:extLst>
          </p:cNvPr>
          <p:cNvSpPr>
            <a:spLocks noGrp="1"/>
          </p:cNvSpPr>
          <p:nvPr>
            <p:ph type="body" sz="quarter" idx="11"/>
          </p:nvPr>
        </p:nvSpPr>
        <p:spPr/>
        <p:txBody>
          <a:bodyPr/>
          <a:lstStyle/>
          <a:p>
            <a:endParaRPr lang="es-MX"/>
          </a:p>
        </p:txBody>
      </p:sp>
    </p:spTree>
    <p:extLst>
      <p:ext uri="{BB962C8B-B14F-4D97-AF65-F5344CB8AC3E}">
        <p14:creationId xmlns:p14="http://schemas.microsoft.com/office/powerpoint/2010/main" val="1472469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2ECDA720-81A3-F059-2074-6163330A40F1}"/>
              </a:ext>
            </a:extLst>
          </p:cNvPr>
          <p:cNvSpPr>
            <a:spLocks noGrp="1"/>
          </p:cNvSpPr>
          <p:nvPr>
            <p:ph sz="quarter" idx="10"/>
          </p:nvPr>
        </p:nvSpPr>
        <p:spPr>
          <a:xfrm>
            <a:off x="295275" y="1236663"/>
            <a:ext cx="5500688" cy="5299075"/>
          </a:xfrm>
        </p:spPr>
        <p:txBody>
          <a:bodyPr>
            <a:normAutofit lnSpcReduction="10000"/>
          </a:bodyPr>
          <a:lstStyle/>
          <a:p>
            <a:r>
              <a:rPr lang="es-ES" dirty="0"/>
              <a:t>La política y la liberación del malestar tienen una relación de todo y parte. Si la primera es la coordinación de acciones en el marco de un proyecto de sociedad y el segundo es uno de los objetivos universales que las sociedades han asignado a su existencia, no cabe duda que el malestar se debe asumir incorporado en el sitio de la </a:t>
            </a:r>
            <a:r>
              <a:rPr lang="es-ES" dirty="0" err="1"/>
              <a:t>politicidad</a:t>
            </a:r>
            <a:r>
              <a:rPr lang="es-ES" dirty="0"/>
              <a:t>.</a:t>
            </a:r>
          </a:p>
          <a:p>
            <a:r>
              <a:rPr lang="es-ES" dirty="0"/>
              <a:t>La problematización del malestar supone reflexionar sobre el problema del dolor y la política</a:t>
            </a:r>
          </a:p>
          <a:p>
            <a:r>
              <a:rPr lang="es-ES" dirty="0"/>
              <a:t>Algunos señalan que </a:t>
            </a:r>
            <a:r>
              <a:rPr lang="es-ES" b="1" dirty="0"/>
              <a:t>detrás de la permanencia del malestar está la incomprensión y brecha de posturas entre movilizados y políticos</a:t>
            </a:r>
            <a:r>
              <a:rPr lang="es-ES" dirty="0"/>
              <a:t> (De la Cuadra, 2008), </a:t>
            </a:r>
            <a:r>
              <a:rPr lang="es-ES" b="1" dirty="0"/>
              <a:t>o que las causas de los estallidos de manifestación radican en el abandono progresivo del Estado de su rol </a:t>
            </a:r>
            <a:r>
              <a:rPr lang="es-ES" dirty="0"/>
              <a:t>(</a:t>
            </a:r>
            <a:r>
              <a:rPr lang="es-ES" dirty="0" err="1"/>
              <a:t>Gerter</a:t>
            </a:r>
            <a:r>
              <a:rPr lang="es-ES" dirty="0"/>
              <a:t> y Ramos, 2008</a:t>
            </a:r>
            <a:r>
              <a:rPr lang="es-ES" b="1" u="sng" dirty="0"/>
              <a:t>). A nuestro parecer estas razones por si solas no permiten comprender el proceso de movilizaciones de 2011</a:t>
            </a:r>
          </a:p>
          <a:p>
            <a:endParaRPr lang="en-US" dirty="0"/>
          </a:p>
        </p:txBody>
      </p:sp>
      <p:sp>
        <p:nvSpPr>
          <p:cNvPr id="10" name="Title 2">
            <a:extLst>
              <a:ext uri="{FF2B5EF4-FFF2-40B4-BE49-F238E27FC236}">
                <a16:creationId xmlns:a16="http://schemas.microsoft.com/office/drawing/2014/main" id="{891B1B45-FADF-07AD-3EF3-541F4A0B9CD6}"/>
              </a:ext>
            </a:extLst>
          </p:cNvPr>
          <p:cNvSpPr>
            <a:spLocks noGrp="1"/>
          </p:cNvSpPr>
          <p:nvPr>
            <p:ph type="title"/>
          </p:nvPr>
        </p:nvSpPr>
        <p:spPr>
          <a:xfrm>
            <a:off x="313766" y="418914"/>
            <a:ext cx="5441576" cy="643404"/>
          </a:xfrm>
        </p:spPr>
        <p:txBody>
          <a:bodyPr/>
          <a:lstStyle/>
          <a:p>
            <a:r>
              <a:rPr lang="en-US" dirty="0" err="1"/>
              <a:t>Malestar</a:t>
            </a:r>
            <a:r>
              <a:rPr lang="en-US" dirty="0"/>
              <a:t> y </a:t>
            </a:r>
            <a:r>
              <a:rPr lang="en-US" dirty="0" err="1"/>
              <a:t>Politización</a:t>
            </a:r>
            <a:endParaRPr lang="en-US" dirty="0"/>
          </a:p>
        </p:txBody>
      </p:sp>
    </p:spTree>
    <p:extLst>
      <p:ext uri="{BB962C8B-B14F-4D97-AF65-F5344CB8AC3E}">
        <p14:creationId xmlns:p14="http://schemas.microsoft.com/office/powerpoint/2010/main" val="3216896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03C081F2-97B9-B2D9-D528-1C10654DB898}"/>
              </a:ext>
            </a:extLst>
          </p:cNvPr>
          <p:cNvSpPr>
            <a:spLocks noGrp="1"/>
          </p:cNvSpPr>
          <p:nvPr>
            <p:ph type="body" sz="half" idx="11"/>
          </p:nvPr>
        </p:nvSpPr>
        <p:spPr/>
        <p:txBody>
          <a:bodyPr/>
          <a:lstStyle/>
          <a:p>
            <a:r>
              <a:rPr lang="es-ES" dirty="0"/>
              <a:t>La protesta fue </a:t>
            </a:r>
            <a:r>
              <a:rPr lang="es-ES" b="1" dirty="0"/>
              <a:t>síntoma y operación productora de una opción de disidencia</a:t>
            </a:r>
            <a:r>
              <a:rPr lang="es-ES" dirty="0"/>
              <a:t>, de la construcción de discursos </a:t>
            </a:r>
            <a:r>
              <a:rPr lang="es-ES" dirty="0" err="1"/>
              <a:t>contra-hegemónicos</a:t>
            </a:r>
            <a:r>
              <a:rPr lang="es-ES" dirty="0"/>
              <a:t>.</a:t>
            </a:r>
            <a:endParaRPr lang="es-MX" dirty="0"/>
          </a:p>
        </p:txBody>
      </p:sp>
      <p:sp>
        <p:nvSpPr>
          <p:cNvPr id="2" name="Marcador de texto 1">
            <a:extLst>
              <a:ext uri="{FF2B5EF4-FFF2-40B4-BE49-F238E27FC236}">
                <a16:creationId xmlns:a16="http://schemas.microsoft.com/office/drawing/2014/main" id="{C47DCDDD-D285-B7C0-4B74-C181DE1BBCE3}"/>
              </a:ext>
            </a:extLst>
          </p:cNvPr>
          <p:cNvSpPr>
            <a:spLocks noGrp="1"/>
          </p:cNvSpPr>
          <p:nvPr>
            <p:ph type="body" sz="half" idx="2"/>
          </p:nvPr>
        </p:nvSpPr>
        <p:spPr/>
        <p:txBody>
          <a:bodyPr>
            <a:normAutofit fontScale="92500" lnSpcReduction="10000"/>
          </a:bodyPr>
          <a:lstStyle/>
          <a:p>
            <a:r>
              <a:rPr lang="es-ES" dirty="0"/>
              <a:t>Se pretende demostrar que </a:t>
            </a:r>
            <a:r>
              <a:rPr lang="es-ES" b="1" dirty="0"/>
              <a:t>la existencia de un proceso largo de acumulación de malestar</a:t>
            </a:r>
            <a:r>
              <a:rPr lang="es-ES" dirty="0"/>
              <a:t>, con escasos espasmos expresivos de él, tuvo su estallido </a:t>
            </a:r>
            <a:r>
              <a:rPr lang="es-ES" b="1" dirty="0"/>
              <a:t>cuando la clase política fue incapaz de sostener procesos de legitimación de las instituciones </a:t>
            </a:r>
            <a:r>
              <a:rPr lang="es-ES" dirty="0"/>
              <a:t>que operaban como dique de contención de la expresión del malestar</a:t>
            </a:r>
            <a:endParaRPr lang="es-MX" dirty="0"/>
          </a:p>
        </p:txBody>
      </p:sp>
      <p:sp>
        <p:nvSpPr>
          <p:cNvPr id="3" name="Título 2"/>
          <p:cNvSpPr>
            <a:spLocks noGrp="1"/>
          </p:cNvSpPr>
          <p:nvPr>
            <p:ph type="title"/>
          </p:nvPr>
        </p:nvSpPr>
        <p:spPr/>
        <p:txBody>
          <a:bodyPr rtlCol="0"/>
          <a:lstStyle/>
          <a:p>
            <a:pPr rtl="0"/>
            <a:r>
              <a:rPr lang="es-ES">
                <a:latin typeface="Franklin Gothic Medium" panose="020B0603020102020204" pitchFamily="34" charset="0"/>
              </a:rPr>
              <a:t>Agregar un título de diapositiva (2)</a:t>
            </a:r>
          </a:p>
        </p:txBody>
      </p:sp>
    </p:spTree>
    <p:extLst>
      <p:ext uri="{BB962C8B-B14F-4D97-AF65-F5344CB8AC3E}">
        <p14:creationId xmlns:p14="http://schemas.microsoft.com/office/powerpoint/2010/main" val="2086797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5B2E758C-4743-16DA-EFD6-CD67A1950394}"/>
              </a:ext>
            </a:extLst>
          </p:cNvPr>
          <p:cNvSpPr>
            <a:spLocks noGrp="1"/>
          </p:cNvSpPr>
          <p:nvPr>
            <p:ph sz="quarter" idx="11"/>
          </p:nvPr>
        </p:nvSpPr>
        <p:spPr/>
        <p:txBody>
          <a:bodyPr>
            <a:normAutofit/>
          </a:bodyPr>
          <a:lstStyle/>
          <a:p>
            <a:r>
              <a:rPr lang="es-ES" sz="2000" dirty="0"/>
              <a:t>Las movilizaciones de 2011 habrían sido un espasmo, aunque de gran envergadura. En el segundo caso, las condiciones estructurales que hoy se detectan supondrían un proceso de transformación muy significativo de la relación entre los grupos que concentran poder (las elites económicas y políticas) y la ciudadanía</a:t>
            </a:r>
            <a:endParaRPr lang="es-MX" sz="2000" dirty="0"/>
          </a:p>
        </p:txBody>
      </p:sp>
      <p:sp>
        <p:nvSpPr>
          <p:cNvPr id="6" name="Marcador de contenido 5">
            <a:extLst>
              <a:ext uri="{FF2B5EF4-FFF2-40B4-BE49-F238E27FC236}">
                <a16:creationId xmlns:a16="http://schemas.microsoft.com/office/drawing/2014/main" id="{F13979C2-BDB1-4E54-9D45-13631E1C02EB}"/>
              </a:ext>
            </a:extLst>
          </p:cNvPr>
          <p:cNvSpPr>
            <a:spLocks noGrp="1"/>
          </p:cNvSpPr>
          <p:nvPr>
            <p:ph sz="quarter" idx="10"/>
          </p:nvPr>
        </p:nvSpPr>
        <p:spPr/>
        <p:txBody>
          <a:bodyPr>
            <a:normAutofit/>
          </a:bodyPr>
          <a:lstStyle/>
          <a:p>
            <a:r>
              <a:rPr lang="es-ES" sz="2400" dirty="0"/>
              <a:t>La respuesta de las autoridades fue el esfuerzo </a:t>
            </a:r>
            <a:r>
              <a:rPr lang="es-ES" sz="2400" dirty="0" err="1"/>
              <a:t>despolitizador</a:t>
            </a:r>
            <a:r>
              <a:rPr lang="es-ES" sz="2400" dirty="0"/>
              <a:t>. Sin embargo, la fuerza de las movilizaciones sociales fue capaz de politizar la sociedad chilena, modificando el escenario valorativo y la visión hegemónica de la sociedad</a:t>
            </a:r>
            <a:endParaRPr lang="es-MX" sz="2400" dirty="0"/>
          </a:p>
        </p:txBody>
      </p:sp>
      <p:sp>
        <p:nvSpPr>
          <p:cNvPr id="5" name="Título 4">
            <a:extLst>
              <a:ext uri="{FF2B5EF4-FFF2-40B4-BE49-F238E27FC236}">
                <a16:creationId xmlns:a16="http://schemas.microsoft.com/office/drawing/2014/main" id="{29858FA9-698B-8312-3169-7B007BE37623}"/>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84852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256286A6-54E0-177D-0121-467771A2748C}"/>
              </a:ext>
            </a:extLst>
          </p:cNvPr>
          <p:cNvSpPr>
            <a:spLocks noGrp="1"/>
          </p:cNvSpPr>
          <p:nvPr>
            <p:ph sz="quarter" idx="10"/>
          </p:nvPr>
        </p:nvSpPr>
        <p:spPr/>
        <p:txBody>
          <a:bodyPr>
            <a:normAutofit/>
          </a:bodyPr>
          <a:lstStyle/>
          <a:p>
            <a:r>
              <a:rPr lang="es-ES" dirty="0"/>
              <a:t>El arribo de la democracia o, al menos, del proceso de transición hacia ella, supuso que la sociedad chilena asumiera su orden político y social como voluntario.</a:t>
            </a:r>
          </a:p>
          <a:p>
            <a:r>
              <a:rPr lang="es-ES" dirty="0"/>
              <a:t>La adaptación acrítica en un momento dictatorial tiene suficientes justificaciones, pues nadie está obligado a ser héroe. Pero el proceso posterior, donde se observa un trauma con el conflicto y la disidencia que es heredado del golpe militar, no es suficientemente justificable para los ciudadanos y su conducta evasiva de dicha responsabilidad tiende a convertirse en problemática.</a:t>
            </a:r>
            <a:endParaRPr lang="es-MX" dirty="0"/>
          </a:p>
        </p:txBody>
      </p:sp>
      <p:sp>
        <p:nvSpPr>
          <p:cNvPr id="10" name="Título 9"/>
          <p:cNvSpPr>
            <a:spLocks noGrp="1"/>
          </p:cNvSpPr>
          <p:nvPr>
            <p:ph type="title"/>
          </p:nvPr>
        </p:nvSpPr>
        <p:spPr/>
        <p:txBody>
          <a:bodyPr rtlCol="0">
            <a:normAutofit fontScale="90000"/>
          </a:bodyPr>
          <a:lstStyle/>
          <a:p>
            <a:pPr rtl="0"/>
            <a:r>
              <a:rPr lang="es-ES" dirty="0">
                <a:latin typeface="Franklin Gothic Medium" panose="020B0603020102020204" pitchFamily="34" charset="0"/>
              </a:rPr>
              <a:t>La acumulación del malestar y la despolitización:</a:t>
            </a:r>
            <a:br>
              <a:rPr lang="es-ES" dirty="0">
                <a:latin typeface="Franklin Gothic Medium" panose="020B0603020102020204" pitchFamily="34" charset="0"/>
              </a:rPr>
            </a:br>
            <a:r>
              <a:rPr lang="es-ES" dirty="0">
                <a:latin typeface="Franklin Gothic Medium" panose="020B0603020102020204" pitchFamily="34" charset="0"/>
              </a:rPr>
              <a:t>1990 - 2011</a:t>
            </a:r>
          </a:p>
        </p:txBody>
      </p:sp>
      <p:sp>
        <p:nvSpPr>
          <p:cNvPr id="11" name="Marcador de contenido 10">
            <a:extLst>
              <a:ext uri="{FF2B5EF4-FFF2-40B4-BE49-F238E27FC236}">
                <a16:creationId xmlns:a16="http://schemas.microsoft.com/office/drawing/2014/main" id="{2E8861E6-A084-87E9-1143-DF5CC6E56697}"/>
              </a:ext>
            </a:extLst>
          </p:cNvPr>
          <p:cNvSpPr>
            <a:spLocks noGrp="1"/>
          </p:cNvSpPr>
          <p:nvPr>
            <p:ph sz="quarter" idx="11"/>
          </p:nvPr>
        </p:nvSpPr>
        <p:spPr/>
        <p:txBody>
          <a:bodyPr/>
          <a:lstStyle/>
          <a:p>
            <a:r>
              <a:rPr lang="es-ES" dirty="0"/>
              <a:t> la existencia de alta disconformidad con el orden existente, pero baja tolerancia al conflicto y baja politización, que redundan en la ausencia de operaciones en torno al malestar producido por el orden que desagrada.</a:t>
            </a:r>
          </a:p>
          <a:p>
            <a:endParaRPr lang="es-ES" dirty="0"/>
          </a:p>
          <a:p>
            <a:r>
              <a:rPr lang="es-ES" dirty="0"/>
              <a:t>Es decir, el malestar se experimenta, pero no existe un repertorio para producir transformaciones sobre lo que molesta</a:t>
            </a:r>
            <a:endParaRPr lang="es-MX" dirty="0"/>
          </a:p>
        </p:txBody>
      </p:sp>
    </p:spTree>
    <p:extLst>
      <p:ext uri="{BB962C8B-B14F-4D97-AF65-F5344CB8AC3E}">
        <p14:creationId xmlns:p14="http://schemas.microsoft.com/office/powerpoint/2010/main" val="97483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12216443-91CA-8902-4796-10418EC7CFA8}"/>
              </a:ext>
            </a:extLst>
          </p:cNvPr>
          <p:cNvSpPr>
            <a:spLocks noGrp="1"/>
          </p:cNvSpPr>
          <p:nvPr>
            <p:ph sz="quarter" idx="10"/>
          </p:nvPr>
        </p:nvSpPr>
        <p:spPr>
          <a:xfrm>
            <a:off x="796035" y="1692877"/>
            <a:ext cx="4863360" cy="4595492"/>
          </a:xfrm>
        </p:spPr>
        <p:txBody>
          <a:bodyPr>
            <a:normAutofit fontScale="92500"/>
          </a:bodyPr>
          <a:lstStyle/>
          <a:p>
            <a:r>
              <a:rPr lang="es-ES" sz="2400"/>
              <a:t>Si a esto se agrega un alto individualismo (que desmoviliza) y una fuerte visión de ausencia de armonía de intereses entre las distintas clases, condición que aumenta el malestar, queda bastante clara la configuración de la sociedad chilena de los últimos veinte años</a:t>
            </a:r>
          </a:p>
          <a:p>
            <a:endParaRPr lang="es-ES" sz="2400"/>
          </a:p>
          <a:p>
            <a:r>
              <a:rPr lang="es-ES" sz="2400"/>
              <a:t>Considerando la presencia del estatismo y a la vez la despolitización, parece indispensable preguntarse por la ruptura de la relación entre sujeto y construcción de historia.</a:t>
            </a:r>
            <a:endParaRPr lang="es-MX" sz="2400"/>
          </a:p>
        </p:txBody>
      </p:sp>
      <p:sp>
        <p:nvSpPr>
          <p:cNvPr id="10" name="Title 2">
            <a:extLst>
              <a:ext uri="{FF2B5EF4-FFF2-40B4-BE49-F238E27FC236}">
                <a16:creationId xmlns:a16="http://schemas.microsoft.com/office/drawing/2014/main" id="{45ED8E74-DC00-80FD-D7B9-359510B2A819}"/>
              </a:ext>
            </a:extLst>
          </p:cNvPr>
          <p:cNvSpPr>
            <a:spLocks noGrp="1"/>
          </p:cNvSpPr>
          <p:nvPr>
            <p:ph type="title"/>
          </p:nvPr>
        </p:nvSpPr>
        <p:spPr>
          <a:xfrm>
            <a:off x="463459" y="354614"/>
            <a:ext cx="11156192" cy="898899"/>
          </a:xfrm>
        </p:spPr>
        <p:txBody>
          <a:bodyPr/>
          <a:lstStyle/>
          <a:p>
            <a:endParaRPr lang="en-US"/>
          </a:p>
        </p:txBody>
      </p:sp>
      <p:sp>
        <p:nvSpPr>
          <p:cNvPr id="4" name="Marcador de contenido 3">
            <a:extLst>
              <a:ext uri="{FF2B5EF4-FFF2-40B4-BE49-F238E27FC236}">
                <a16:creationId xmlns:a16="http://schemas.microsoft.com/office/drawing/2014/main" id="{864EC797-581A-5199-8520-76CAD64C0021}"/>
              </a:ext>
            </a:extLst>
          </p:cNvPr>
          <p:cNvSpPr>
            <a:spLocks noGrp="1"/>
          </p:cNvSpPr>
          <p:nvPr>
            <p:ph sz="quarter" idx="11"/>
          </p:nvPr>
        </p:nvSpPr>
        <p:spPr>
          <a:xfrm>
            <a:off x="6443073" y="1692877"/>
            <a:ext cx="4863360" cy="4595492"/>
          </a:xfrm>
        </p:spPr>
        <p:txBody>
          <a:bodyPr>
            <a:normAutofit/>
          </a:bodyPr>
          <a:lstStyle/>
          <a:p>
            <a:r>
              <a:rPr lang="es-ES" sz="2400"/>
              <a:t>Malestar, estatismo y despolitización se mueven en evoluciones semejantes en los últimos 20 años. Si se continúa añadiendo elementos descriptivos, se detecta en este período una fuerte promoción del vínculo del sujeto con las instituciones , pero no un vínculo sólido con la política o entre los ciudadanos</a:t>
            </a:r>
            <a:endParaRPr lang="es-MX" sz="2400"/>
          </a:p>
        </p:txBody>
      </p:sp>
    </p:spTree>
    <p:extLst>
      <p:ext uri="{BB962C8B-B14F-4D97-AF65-F5344CB8AC3E}">
        <p14:creationId xmlns:p14="http://schemas.microsoft.com/office/powerpoint/2010/main" val="21467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9DCA9F41-DCC4-2998-C383-50AB6FA0B852}"/>
              </a:ext>
            </a:extLst>
          </p:cNvPr>
          <p:cNvSpPr>
            <a:spLocks noGrp="1"/>
          </p:cNvSpPr>
          <p:nvPr>
            <p:ph type="body" sz="half" idx="11"/>
          </p:nvPr>
        </p:nvSpPr>
        <p:spPr>
          <a:xfrm>
            <a:off x="8192623" y="1525997"/>
            <a:ext cx="3018863" cy="4887431"/>
          </a:xfrm>
        </p:spPr>
        <p:txBody>
          <a:bodyPr/>
          <a:lstStyle/>
          <a:p>
            <a:r>
              <a:rPr lang="es-ES" b="1" dirty="0"/>
              <a:t>La política, desprovista de sentido de conflicto y de legitimidad en la expresión de sus contenidos</a:t>
            </a:r>
            <a:r>
              <a:rPr lang="es-ES" dirty="0"/>
              <a:t>, se ve castrada y no es una dimensión legítima de existencia cultural. Retraído a una moralización </a:t>
            </a:r>
            <a:r>
              <a:rPr lang="es-ES" dirty="0" err="1"/>
              <a:t>banalizante</a:t>
            </a:r>
            <a:r>
              <a:rPr lang="es-ES" dirty="0"/>
              <a:t>, </a:t>
            </a:r>
            <a:r>
              <a:rPr lang="es-ES" b="1" dirty="0"/>
              <a:t>el sujeto parece carecer de las condiciones para comprender su propia existencia</a:t>
            </a:r>
            <a:endParaRPr lang="en-US" b="1" dirty="0"/>
          </a:p>
        </p:txBody>
      </p:sp>
      <p:sp>
        <p:nvSpPr>
          <p:cNvPr id="11" name="Text Placeholder 2">
            <a:extLst>
              <a:ext uri="{FF2B5EF4-FFF2-40B4-BE49-F238E27FC236}">
                <a16:creationId xmlns:a16="http://schemas.microsoft.com/office/drawing/2014/main" id="{161089D6-C9A2-4452-CC74-AD57E8291EF8}"/>
              </a:ext>
            </a:extLst>
          </p:cNvPr>
          <p:cNvSpPr>
            <a:spLocks noGrp="1"/>
          </p:cNvSpPr>
          <p:nvPr>
            <p:ph type="body" sz="half" idx="2"/>
          </p:nvPr>
        </p:nvSpPr>
        <p:spPr>
          <a:xfrm>
            <a:off x="967068" y="1525998"/>
            <a:ext cx="3018863" cy="4887431"/>
          </a:xfrm>
        </p:spPr>
        <p:txBody>
          <a:bodyPr>
            <a:normAutofit lnSpcReduction="10000"/>
          </a:bodyPr>
          <a:lstStyle/>
          <a:p>
            <a:r>
              <a:rPr lang="es-ES" sz="2400" dirty="0"/>
              <a:t>Se diagnostica la existencia de un </a:t>
            </a:r>
            <a:r>
              <a:rPr lang="es-ES" sz="2400" b="1" dirty="0"/>
              <a:t>claro desajuste entre los valores y marcos normativos que configuran el repertorio de sentido de la sociedad chilena </a:t>
            </a:r>
            <a:r>
              <a:rPr lang="es-ES" sz="2400" dirty="0"/>
              <a:t>y la existencia material de la misma, que demanda interpretaciones para condiciones de existencia muy distintas</a:t>
            </a:r>
            <a:endParaRPr lang="en-US" sz="2400" dirty="0"/>
          </a:p>
        </p:txBody>
      </p:sp>
      <p:sp>
        <p:nvSpPr>
          <p:cNvPr id="13" name="Title 3">
            <a:extLst>
              <a:ext uri="{FF2B5EF4-FFF2-40B4-BE49-F238E27FC236}">
                <a16:creationId xmlns:a16="http://schemas.microsoft.com/office/drawing/2014/main" id="{C1781E86-94BE-70B5-FACD-20BA17C5EBE0}"/>
              </a:ext>
            </a:extLst>
          </p:cNvPr>
          <p:cNvSpPr>
            <a:spLocks noGrp="1"/>
          </p:cNvSpPr>
          <p:nvPr>
            <p:ph type="title"/>
          </p:nvPr>
        </p:nvSpPr>
        <p:spPr>
          <a:xfrm>
            <a:off x="838200" y="365126"/>
            <a:ext cx="10515600" cy="818216"/>
          </a:xfrm>
        </p:spPr>
        <p:txBody>
          <a:bodyPr/>
          <a:lstStyle/>
          <a:p>
            <a:endParaRPr lang="en-US"/>
          </a:p>
        </p:txBody>
      </p:sp>
    </p:spTree>
    <p:extLst>
      <p:ext uri="{BB962C8B-B14F-4D97-AF65-F5344CB8AC3E}">
        <p14:creationId xmlns:p14="http://schemas.microsoft.com/office/powerpoint/2010/main" val="1117484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F88D5E0-A841-16CF-B9ED-D2CA894D85F8}"/>
              </a:ext>
            </a:extLst>
          </p:cNvPr>
          <p:cNvSpPr>
            <a:spLocks noGrp="1"/>
          </p:cNvSpPr>
          <p:nvPr>
            <p:ph type="body" sz="half" idx="11"/>
          </p:nvPr>
        </p:nvSpPr>
        <p:spPr/>
        <p:txBody>
          <a:bodyPr/>
          <a:lstStyle/>
          <a:p>
            <a:r>
              <a:rPr lang="es-ES" dirty="0"/>
              <a:t>la base fundamental de esta injusticia radica en la desigualdad como símbolo de dicha problemática y como base operacional de los problemas de la mayoría de los chilenos.</a:t>
            </a:r>
          </a:p>
          <a:p>
            <a:endParaRPr lang="es-MX" dirty="0"/>
          </a:p>
        </p:txBody>
      </p:sp>
      <p:sp>
        <p:nvSpPr>
          <p:cNvPr id="3" name="Marcador de texto 2">
            <a:extLst>
              <a:ext uri="{FF2B5EF4-FFF2-40B4-BE49-F238E27FC236}">
                <a16:creationId xmlns:a16="http://schemas.microsoft.com/office/drawing/2014/main" id="{12DFD2B7-D287-1AF3-C06F-FA1CB690BB18}"/>
              </a:ext>
            </a:extLst>
          </p:cNvPr>
          <p:cNvSpPr>
            <a:spLocks noGrp="1"/>
          </p:cNvSpPr>
          <p:nvPr>
            <p:ph type="body" sz="half" idx="2"/>
          </p:nvPr>
        </p:nvSpPr>
        <p:spPr/>
        <p:txBody>
          <a:bodyPr>
            <a:normAutofit fontScale="92500" lnSpcReduction="10000"/>
          </a:bodyPr>
          <a:lstStyle/>
          <a:p>
            <a:r>
              <a:rPr lang="es-ES" dirty="0"/>
              <a:t>No estaría consolidada esta descripción sin un rasgo decisivo de la configuración de la cultura política del Chile 1990-2011: la injusticia y el abuso como pilar de las relaciones sociales. </a:t>
            </a:r>
          </a:p>
          <a:p>
            <a:r>
              <a:rPr lang="es-ES" dirty="0"/>
              <a:t>Gran parte de la sensación de abuso radica en la visión de una realidad fluida en las clases altas y en el mundo de las empresas, que contrasta con el estancamiento del resto de las clases. Una clase superior habita la postmodernidad, con sus lujos, su desarraigo y vértigo</a:t>
            </a:r>
            <a:endParaRPr lang="es-MX" dirty="0"/>
          </a:p>
        </p:txBody>
      </p:sp>
      <p:sp>
        <p:nvSpPr>
          <p:cNvPr id="4" name="Título 3">
            <a:extLst>
              <a:ext uri="{FF2B5EF4-FFF2-40B4-BE49-F238E27FC236}">
                <a16:creationId xmlns:a16="http://schemas.microsoft.com/office/drawing/2014/main" id="{F76E5AED-7B34-53E1-42F2-232F1B9FCA65}"/>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2660007657"/>
      </p:ext>
    </p:extLst>
  </p:cSld>
  <p:clrMapOvr>
    <a:masterClrMapping/>
  </p:clrMapOvr>
</p:sld>
</file>

<file path=ppt/theme/theme1.xml><?xml version="1.0" encoding="utf-8"?>
<a:theme xmlns:a="http://schemas.openxmlformats.org/drawingml/2006/main" name="Tema de Office">
  <a:themeElements>
    <a:clrScheme name="Custom 7">
      <a:dk1>
        <a:srgbClr val="000000"/>
      </a:dk1>
      <a:lt1>
        <a:srgbClr val="FFFFFF"/>
      </a:lt1>
      <a:dk2>
        <a:srgbClr val="172230"/>
      </a:dk2>
      <a:lt2>
        <a:srgbClr val="FFFFFF"/>
      </a:lt2>
      <a:accent1>
        <a:srgbClr val="FF7334"/>
      </a:accent1>
      <a:accent2>
        <a:srgbClr val="FEB040"/>
      </a:accent2>
      <a:accent3>
        <a:srgbClr val="274D57"/>
      </a:accent3>
      <a:accent4>
        <a:srgbClr val="72A994"/>
      </a:accent4>
      <a:accent5>
        <a:srgbClr val="FDCB68"/>
      </a:accent5>
      <a:accent6>
        <a:srgbClr val="FF545F"/>
      </a:accent6>
      <a:hlink>
        <a:srgbClr val="36A7F7"/>
      </a:hlink>
      <a:folHlink>
        <a:srgbClr val="36A7F7"/>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21982913_TF33751085.potx" id="{5A065135-DCDA-4BED-B8E0-2553BD5B31AB}" vid="{E12176DA-99F9-4964-B7E5-34AEBF903DA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gráfica animada</Template>
  <TotalTime>101</TotalTime>
  <Words>1490</Words>
  <Application>Microsoft Office PowerPoint</Application>
  <PresentationFormat>Panorámica</PresentationFormat>
  <Paragraphs>50</Paragraphs>
  <Slides>20</Slides>
  <Notes>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Franklin Gothic Book</vt:lpstr>
      <vt:lpstr>Franklin Gothic Medium</vt:lpstr>
      <vt:lpstr>Tema de Office</vt:lpstr>
      <vt:lpstr>Politización del malestar, movilización social y transformación ideológica: el caso “Chile 2011”</vt:lpstr>
      <vt:lpstr> </vt:lpstr>
      <vt:lpstr>Malestar y Politización</vt:lpstr>
      <vt:lpstr>Agregar un título de diapositiva (2)</vt:lpstr>
      <vt:lpstr>Presentación de PowerPoint</vt:lpstr>
      <vt:lpstr>La acumulación del malestar y la despolitización: 1990 - 2011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Energía y transformación ideológica</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Politización del malestar, movilización social y transformación ideológica: el caso “Chile 2011”</dc:title>
  <dc:subject/>
  <dc:creator>Claudia Campillo</dc:creator>
  <cp:keywords/>
  <dc:description/>
  <cp:lastModifiedBy>Claudia Campillo</cp:lastModifiedBy>
  <cp:revision>2</cp:revision>
  <dcterms:created xsi:type="dcterms:W3CDTF">2022-10-21T20:28:19Z</dcterms:created>
  <dcterms:modified xsi:type="dcterms:W3CDTF">2022-10-21T22:10:17Z</dcterms:modified>
  <cp:category/>
</cp:coreProperties>
</file>