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handoutMasterIdLst>
    <p:handoutMasterId r:id="rId33"/>
  </p:handoutMasterIdLst>
  <p:sldIdLst>
    <p:sldId id="256" r:id="rId5"/>
    <p:sldId id="299" r:id="rId6"/>
    <p:sldId id="286" r:id="rId7"/>
    <p:sldId id="304" r:id="rId8"/>
    <p:sldId id="305" r:id="rId9"/>
    <p:sldId id="258" r:id="rId10"/>
    <p:sldId id="306" r:id="rId11"/>
    <p:sldId id="307" r:id="rId12"/>
    <p:sldId id="308" r:id="rId13"/>
    <p:sldId id="309" r:id="rId14"/>
    <p:sldId id="310" r:id="rId15"/>
    <p:sldId id="312" r:id="rId16"/>
    <p:sldId id="288" r:id="rId17"/>
    <p:sldId id="293" r:id="rId18"/>
    <p:sldId id="311" r:id="rId19"/>
    <p:sldId id="264" r:id="rId20"/>
    <p:sldId id="313" r:id="rId21"/>
    <p:sldId id="314" r:id="rId22"/>
    <p:sldId id="262" r:id="rId23"/>
    <p:sldId id="317" r:id="rId24"/>
    <p:sldId id="318" r:id="rId25"/>
    <p:sldId id="319" r:id="rId26"/>
    <p:sldId id="289" r:id="rId27"/>
    <p:sldId id="320" r:id="rId28"/>
    <p:sldId id="315" r:id="rId29"/>
    <p:sldId id="321" r:id="rId30"/>
    <p:sldId id="303" r:id="rId31"/>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6"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6513" autoAdjust="0"/>
  </p:normalViewPr>
  <p:slideViewPr>
    <p:cSldViewPr snapToGrid="0">
      <p:cViewPr varScale="1">
        <p:scale>
          <a:sx n="72" d="100"/>
          <a:sy n="72" d="100"/>
        </p:scale>
        <p:origin x="660" y="66"/>
      </p:cViewPr>
      <p:guideLst>
        <p:guide orient="horz" pos="2160"/>
        <p:guide pos="3840"/>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90" d="100"/>
          <a:sy n="90" d="100"/>
        </p:scale>
        <p:origin x="3774"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162CAB1C-0AA1-4053-A726-215D175850A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a:p>
        </p:txBody>
      </p:sp>
      <p:sp>
        <p:nvSpPr>
          <p:cNvPr id="3" name="Marcador de fecha 2">
            <a:extLst>
              <a:ext uri="{FF2B5EF4-FFF2-40B4-BE49-F238E27FC236}">
                <a16:creationId xmlns:a16="http://schemas.microsoft.com/office/drawing/2014/main" id="{759F6F74-5F3D-4C2B-8AC5-73761B2FB26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148F8BD3-7A6E-4829-9C52-6A5E8492ECBB}" type="datetime1">
              <a:rPr lang="es-ES" smtClean="0"/>
              <a:t>12/11/2022</a:t>
            </a:fld>
            <a:endParaRPr lang="es-ES"/>
          </a:p>
        </p:txBody>
      </p:sp>
      <p:sp>
        <p:nvSpPr>
          <p:cNvPr id="4" name="Marcador de pie de página 3">
            <a:extLst>
              <a:ext uri="{FF2B5EF4-FFF2-40B4-BE49-F238E27FC236}">
                <a16:creationId xmlns:a16="http://schemas.microsoft.com/office/drawing/2014/main" id="{4D3774BE-A649-46E3-849C-B7115F8772E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a:p>
        </p:txBody>
      </p:sp>
      <p:sp>
        <p:nvSpPr>
          <p:cNvPr id="5" name="Marcador de número de diapositiva 4">
            <a:extLst>
              <a:ext uri="{FF2B5EF4-FFF2-40B4-BE49-F238E27FC236}">
                <a16:creationId xmlns:a16="http://schemas.microsoft.com/office/drawing/2014/main" id="{1EE0E8BA-5F10-4BE9-B74D-7AA6E4180CF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FEBFECE9-3899-402D-9557-B34889DA2FFF}" type="slidenum">
              <a:rPr lang="es-ES" smtClean="0"/>
              <a:t>‹Nº›</a:t>
            </a:fld>
            <a:endParaRPr lang="es-ES"/>
          </a:p>
        </p:txBody>
      </p:sp>
    </p:spTree>
    <p:extLst>
      <p:ext uri="{BB962C8B-B14F-4D97-AF65-F5344CB8AC3E}">
        <p14:creationId xmlns:p14="http://schemas.microsoft.com/office/powerpoint/2010/main" val="39375944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68F604-CCDB-4A43-A2E3-294E87B27C22}" type="datetime1">
              <a:rPr lang="es-ES" smtClean="0"/>
              <a:pPr/>
              <a:t>12/11/2022</a:t>
            </a:fld>
            <a:endParaRPr lang="es-ES"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B3784F3-2271-4F8D-A0BC-8F40E6849FE5}" type="slidenum">
              <a:rPr lang="es-ES" noProof="0" smtClean="0"/>
              <a:t>‹Nº›</a:t>
            </a:fld>
            <a:endParaRPr lang="es-ES" noProof="0"/>
          </a:p>
        </p:txBody>
      </p:sp>
    </p:spTree>
    <p:extLst>
      <p:ext uri="{BB962C8B-B14F-4D97-AF65-F5344CB8AC3E}">
        <p14:creationId xmlns:p14="http://schemas.microsoft.com/office/powerpoint/2010/main" val="134124536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p>
            <a:pPr rtl="0"/>
            <a:endParaRPr lang="es-ES"/>
          </a:p>
        </p:txBody>
      </p:sp>
      <p:sp>
        <p:nvSpPr>
          <p:cNvPr id="4" name="Marcador de número de diapositiva 3"/>
          <p:cNvSpPr>
            <a:spLocks noGrp="1"/>
          </p:cNvSpPr>
          <p:nvPr>
            <p:ph type="sldNum" sz="quarter" idx="5"/>
          </p:nvPr>
        </p:nvSpPr>
        <p:spPr/>
        <p:txBody>
          <a:bodyPr rtlCol="0"/>
          <a:lstStyle/>
          <a:p>
            <a:pPr rtl="0"/>
            <a:fld id="{8B3784F3-2271-4F8D-A0BC-8F40E6849FE5}" type="slidenum">
              <a:rPr lang="es-ES" smtClean="0"/>
              <a:t>1</a:t>
            </a:fld>
            <a:endParaRPr lang="es-ES"/>
          </a:p>
        </p:txBody>
      </p:sp>
    </p:spTree>
    <p:extLst>
      <p:ext uri="{BB962C8B-B14F-4D97-AF65-F5344CB8AC3E}">
        <p14:creationId xmlns:p14="http://schemas.microsoft.com/office/powerpoint/2010/main" val="1078211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8B3784F3-2271-4F8D-A0BC-8F40E6849FE5}" type="slidenum">
              <a:rPr lang="es-ES" smtClean="0"/>
              <a:t>21</a:t>
            </a:fld>
            <a:endParaRPr lang="es-ES"/>
          </a:p>
        </p:txBody>
      </p:sp>
    </p:spTree>
    <p:extLst>
      <p:ext uri="{BB962C8B-B14F-4D97-AF65-F5344CB8AC3E}">
        <p14:creationId xmlns:p14="http://schemas.microsoft.com/office/powerpoint/2010/main" val="3591687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8B3784F3-2271-4F8D-A0BC-8F40E6849FE5}" type="slidenum">
              <a:rPr lang="es-ES" smtClean="0"/>
              <a:t>22</a:t>
            </a:fld>
            <a:endParaRPr lang="es-ES"/>
          </a:p>
        </p:txBody>
      </p:sp>
    </p:spTree>
    <p:extLst>
      <p:ext uri="{BB962C8B-B14F-4D97-AF65-F5344CB8AC3E}">
        <p14:creationId xmlns:p14="http://schemas.microsoft.com/office/powerpoint/2010/main" val="154692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8B3784F3-2271-4F8D-A0BC-8F40E6849FE5}" type="slidenum">
              <a:rPr lang="es-ES" smtClean="0"/>
              <a:t>23</a:t>
            </a:fld>
            <a:endParaRPr lang="es-ES"/>
          </a:p>
        </p:txBody>
      </p:sp>
    </p:spTree>
    <p:extLst>
      <p:ext uri="{BB962C8B-B14F-4D97-AF65-F5344CB8AC3E}">
        <p14:creationId xmlns:p14="http://schemas.microsoft.com/office/powerpoint/2010/main" val="3449044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8B3784F3-2271-4F8D-A0BC-8F40E6849FE5}" type="slidenum">
              <a:rPr lang="es-ES" smtClean="0"/>
              <a:t>27</a:t>
            </a:fld>
            <a:endParaRPr lang="es-ES"/>
          </a:p>
        </p:txBody>
      </p:sp>
    </p:spTree>
    <p:extLst>
      <p:ext uri="{BB962C8B-B14F-4D97-AF65-F5344CB8AC3E}">
        <p14:creationId xmlns:p14="http://schemas.microsoft.com/office/powerpoint/2010/main" val="2626810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8B3784F3-2271-4F8D-A0BC-8F40E6849FE5}" type="slidenum">
              <a:rPr lang="es-ES" smtClean="0"/>
              <a:t>2</a:t>
            </a:fld>
            <a:endParaRPr lang="es-ES"/>
          </a:p>
        </p:txBody>
      </p:sp>
    </p:spTree>
    <p:extLst>
      <p:ext uri="{BB962C8B-B14F-4D97-AF65-F5344CB8AC3E}">
        <p14:creationId xmlns:p14="http://schemas.microsoft.com/office/powerpoint/2010/main" val="985580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8B3784F3-2271-4F8D-A0BC-8F40E6849FE5}" type="slidenum">
              <a:rPr lang="es-ES" smtClean="0"/>
              <a:t>3</a:t>
            </a:fld>
            <a:endParaRPr lang="es-ES"/>
          </a:p>
        </p:txBody>
      </p:sp>
    </p:spTree>
    <p:extLst>
      <p:ext uri="{BB962C8B-B14F-4D97-AF65-F5344CB8AC3E}">
        <p14:creationId xmlns:p14="http://schemas.microsoft.com/office/powerpoint/2010/main" val="634319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8B3784F3-2271-4F8D-A0BC-8F40E6849FE5}" type="slidenum">
              <a:rPr lang="es-ES" smtClean="0"/>
              <a:t>6</a:t>
            </a:fld>
            <a:endParaRPr lang="es-ES"/>
          </a:p>
        </p:txBody>
      </p:sp>
    </p:spTree>
    <p:extLst>
      <p:ext uri="{BB962C8B-B14F-4D97-AF65-F5344CB8AC3E}">
        <p14:creationId xmlns:p14="http://schemas.microsoft.com/office/powerpoint/2010/main" val="159024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8B3784F3-2271-4F8D-A0BC-8F40E6849FE5}" type="slidenum">
              <a:rPr lang="es-ES" smtClean="0"/>
              <a:t>13</a:t>
            </a:fld>
            <a:endParaRPr lang="es-ES"/>
          </a:p>
        </p:txBody>
      </p:sp>
    </p:spTree>
    <p:extLst>
      <p:ext uri="{BB962C8B-B14F-4D97-AF65-F5344CB8AC3E}">
        <p14:creationId xmlns:p14="http://schemas.microsoft.com/office/powerpoint/2010/main" val="3480127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8B3784F3-2271-4F8D-A0BC-8F40E6849FE5}" type="slidenum">
              <a:rPr lang="es-ES" smtClean="0"/>
              <a:t>14</a:t>
            </a:fld>
            <a:endParaRPr lang="es-ES"/>
          </a:p>
        </p:txBody>
      </p:sp>
    </p:spTree>
    <p:extLst>
      <p:ext uri="{BB962C8B-B14F-4D97-AF65-F5344CB8AC3E}">
        <p14:creationId xmlns:p14="http://schemas.microsoft.com/office/powerpoint/2010/main" val="676264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8B3784F3-2271-4F8D-A0BC-8F40E6849FE5}" type="slidenum">
              <a:rPr lang="es-ES" smtClean="0"/>
              <a:t>16</a:t>
            </a:fld>
            <a:endParaRPr lang="es-ES"/>
          </a:p>
        </p:txBody>
      </p:sp>
    </p:spTree>
    <p:extLst>
      <p:ext uri="{BB962C8B-B14F-4D97-AF65-F5344CB8AC3E}">
        <p14:creationId xmlns:p14="http://schemas.microsoft.com/office/powerpoint/2010/main" val="1341924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8B3784F3-2271-4F8D-A0BC-8F40E6849FE5}" type="slidenum">
              <a:rPr lang="es-ES" smtClean="0"/>
              <a:t>19</a:t>
            </a:fld>
            <a:endParaRPr lang="es-ES"/>
          </a:p>
        </p:txBody>
      </p:sp>
    </p:spTree>
    <p:extLst>
      <p:ext uri="{BB962C8B-B14F-4D97-AF65-F5344CB8AC3E}">
        <p14:creationId xmlns:p14="http://schemas.microsoft.com/office/powerpoint/2010/main" val="654207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8B3784F3-2271-4F8D-A0BC-8F40E6849FE5}" type="slidenum">
              <a:rPr lang="es-ES" smtClean="0"/>
              <a:t>20</a:t>
            </a:fld>
            <a:endParaRPr lang="es-ES"/>
          </a:p>
        </p:txBody>
      </p:sp>
    </p:spTree>
    <p:extLst>
      <p:ext uri="{BB962C8B-B14F-4D97-AF65-F5344CB8AC3E}">
        <p14:creationId xmlns:p14="http://schemas.microsoft.com/office/powerpoint/2010/main" val="3960677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solidFill>
          <a:schemeClr val="accent1"/>
        </a:solidFill>
        <a:effectLst/>
      </p:bgPr>
    </p:bg>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E602CDF5-333B-4D96-98D8-CDFB79A8430E}"/>
              </a:ext>
            </a:extLst>
          </p:cNvPr>
          <p:cNvSpPr/>
          <p:nvPr userDrawn="1"/>
        </p:nvSpPr>
        <p:spPr>
          <a:xfrm>
            <a:off x="3415570" y="3425047"/>
            <a:ext cx="1719072" cy="1719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8" name="Rectángulo 37">
            <a:extLst>
              <a:ext uri="{FF2B5EF4-FFF2-40B4-BE49-F238E27FC236}">
                <a16:creationId xmlns:a16="http://schemas.microsoft.com/office/drawing/2014/main" id="{728C741F-060F-4718-A57B-A1162A01F72C}"/>
              </a:ext>
            </a:extLst>
          </p:cNvPr>
          <p:cNvSpPr/>
          <p:nvPr userDrawn="1"/>
        </p:nvSpPr>
        <p:spPr>
          <a:xfrm>
            <a:off x="1698549" y="3425047"/>
            <a:ext cx="1719072" cy="1719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6" name="Rectángulo 45">
            <a:extLst>
              <a:ext uri="{FF2B5EF4-FFF2-40B4-BE49-F238E27FC236}">
                <a16:creationId xmlns:a16="http://schemas.microsoft.com/office/drawing/2014/main" id="{667E4DE3-DDB5-444E-86D9-7B201F0BFC0F}"/>
              </a:ext>
            </a:extLst>
          </p:cNvPr>
          <p:cNvSpPr/>
          <p:nvPr userDrawn="1"/>
        </p:nvSpPr>
        <p:spPr>
          <a:xfrm>
            <a:off x="-12823" y="3425047"/>
            <a:ext cx="1719072" cy="1719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Título 1">
            <a:extLst>
              <a:ext uri="{FF2B5EF4-FFF2-40B4-BE49-F238E27FC236}">
                <a16:creationId xmlns:a16="http://schemas.microsoft.com/office/drawing/2014/main" id="{6C25C416-A3A2-4CF9-9532-2C0BFB51CFDF}"/>
              </a:ext>
            </a:extLst>
          </p:cNvPr>
          <p:cNvSpPr>
            <a:spLocks noGrp="1"/>
          </p:cNvSpPr>
          <p:nvPr>
            <p:ph type="ctrTitle"/>
          </p:nvPr>
        </p:nvSpPr>
        <p:spPr>
          <a:xfrm>
            <a:off x="5699578" y="1895475"/>
            <a:ext cx="5679621" cy="2413965"/>
          </a:xfrm>
        </p:spPr>
        <p:txBody>
          <a:bodyPr lIns="0" rtlCol="0" anchor="b"/>
          <a:lstStyle>
            <a:lvl1pPr algn="l">
              <a:defRPr sz="6000" b="1">
                <a:solidFill>
                  <a:schemeClr val="bg1"/>
                </a:solidFill>
              </a:defRPr>
            </a:lvl1pPr>
          </a:lstStyle>
          <a:p>
            <a:pPr rtl="0"/>
            <a:r>
              <a:rPr lang="es-ES" noProof="0"/>
              <a:t>Haga clic para modificar el estilo de título del patrón</a:t>
            </a:r>
          </a:p>
        </p:txBody>
      </p:sp>
      <p:sp>
        <p:nvSpPr>
          <p:cNvPr id="3" name="Subtítulo 2">
            <a:extLst>
              <a:ext uri="{FF2B5EF4-FFF2-40B4-BE49-F238E27FC236}">
                <a16:creationId xmlns:a16="http://schemas.microsoft.com/office/drawing/2014/main" id="{43D32955-BB06-40DE-A14A-2170FD41AD52}"/>
              </a:ext>
            </a:extLst>
          </p:cNvPr>
          <p:cNvSpPr>
            <a:spLocks noGrp="1"/>
          </p:cNvSpPr>
          <p:nvPr>
            <p:ph type="subTitle" idx="1" hasCustomPrompt="1"/>
          </p:nvPr>
        </p:nvSpPr>
        <p:spPr>
          <a:xfrm>
            <a:off x="5699578" y="5597131"/>
            <a:ext cx="5050971" cy="472073"/>
          </a:xfrm>
        </p:spPr>
        <p:txBody>
          <a:bodyPr lIns="0" rtlCol="0">
            <a:normAutofit/>
          </a:bodyPr>
          <a:lstStyle>
            <a:lvl1pPr marL="0" indent="0" algn="l">
              <a:lnSpc>
                <a:spcPct val="100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editar el estilo de subtítulo del patrón</a:t>
            </a:r>
          </a:p>
        </p:txBody>
      </p:sp>
      <p:sp>
        <p:nvSpPr>
          <p:cNvPr id="9" name="Marcador de texto 8">
            <a:extLst>
              <a:ext uri="{FF2B5EF4-FFF2-40B4-BE49-F238E27FC236}">
                <a16:creationId xmlns:a16="http://schemas.microsoft.com/office/drawing/2014/main" id="{AEC85266-52B0-409F-8CE4-E444E424D5E1}"/>
              </a:ext>
            </a:extLst>
          </p:cNvPr>
          <p:cNvSpPr>
            <a:spLocks noGrp="1"/>
          </p:cNvSpPr>
          <p:nvPr>
            <p:ph type="body" sz="quarter" idx="13" hasCustomPrompt="1"/>
          </p:nvPr>
        </p:nvSpPr>
        <p:spPr>
          <a:xfrm>
            <a:off x="5699578" y="5954904"/>
            <a:ext cx="2200154" cy="569912"/>
          </a:xfrm>
        </p:spPr>
        <p:txBody>
          <a:bodyPr lIns="0" rtlCol="0">
            <a:normAutofit/>
          </a:bodyPr>
          <a:lstStyle>
            <a:lvl1pPr marL="0" indent="0" algn="l">
              <a:lnSpc>
                <a:spcPct val="100000"/>
              </a:lnSpc>
              <a:buNone/>
              <a:defRPr sz="1600">
                <a:solidFill>
                  <a:schemeClr val="bg1"/>
                </a:solidFill>
              </a:defRPr>
            </a:lvl1pPr>
          </a:lstStyle>
          <a:p>
            <a:pPr lvl="0" rtl="0"/>
            <a:r>
              <a:rPr lang="es-ES" noProof="0"/>
              <a:t>Fecha</a:t>
            </a:r>
          </a:p>
        </p:txBody>
      </p:sp>
      <p:sp>
        <p:nvSpPr>
          <p:cNvPr id="20" name="Rectángulo 19">
            <a:extLst>
              <a:ext uri="{FF2B5EF4-FFF2-40B4-BE49-F238E27FC236}">
                <a16:creationId xmlns:a16="http://schemas.microsoft.com/office/drawing/2014/main" id="{0455E561-1242-4C3A-8D37-3138CA80547F}"/>
              </a:ext>
            </a:extLst>
          </p:cNvPr>
          <p:cNvSpPr/>
          <p:nvPr userDrawn="1"/>
        </p:nvSpPr>
        <p:spPr>
          <a:xfrm>
            <a:off x="3415570" y="1713063"/>
            <a:ext cx="1719072" cy="1719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4" name="Rectángulo 33">
            <a:extLst>
              <a:ext uri="{FF2B5EF4-FFF2-40B4-BE49-F238E27FC236}">
                <a16:creationId xmlns:a16="http://schemas.microsoft.com/office/drawing/2014/main" id="{1AFF298D-0F6B-4888-9B03-1FDDFE28B82B}"/>
              </a:ext>
            </a:extLst>
          </p:cNvPr>
          <p:cNvSpPr/>
          <p:nvPr userDrawn="1"/>
        </p:nvSpPr>
        <p:spPr>
          <a:xfrm>
            <a:off x="1698549" y="1079"/>
            <a:ext cx="1719072" cy="1719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6" name="Rectángulo 35">
            <a:extLst>
              <a:ext uri="{FF2B5EF4-FFF2-40B4-BE49-F238E27FC236}">
                <a16:creationId xmlns:a16="http://schemas.microsoft.com/office/drawing/2014/main" id="{32C19AED-A027-4017-B01A-E1E6583F81C6}"/>
              </a:ext>
            </a:extLst>
          </p:cNvPr>
          <p:cNvSpPr/>
          <p:nvPr userDrawn="1"/>
        </p:nvSpPr>
        <p:spPr>
          <a:xfrm>
            <a:off x="1698549" y="1713063"/>
            <a:ext cx="1719072" cy="1719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0" name="Rectángulo 39">
            <a:extLst>
              <a:ext uri="{FF2B5EF4-FFF2-40B4-BE49-F238E27FC236}">
                <a16:creationId xmlns:a16="http://schemas.microsoft.com/office/drawing/2014/main" id="{597D0707-6223-4E41-9E36-C3BF6C78CA4D}"/>
              </a:ext>
            </a:extLst>
          </p:cNvPr>
          <p:cNvSpPr/>
          <p:nvPr userDrawn="1"/>
        </p:nvSpPr>
        <p:spPr>
          <a:xfrm>
            <a:off x="1698549" y="5137031"/>
            <a:ext cx="1719072" cy="1719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2" name="Rectángulo 41">
            <a:extLst>
              <a:ext uri="{FF2B5EF4-FFF2-40B4-BE49-F238E27FC236}">
                <a16:creationId xmlns:a16="http://schemas.microsoft.com/office/drawing/2014/main" id="{4BE2D702-5FB5-4F75-B96D-4F210F10EA62}"/>
              </a:ext>
            </a:extLst>
          </p:cNvPr>
          <p:cNvSpPr/>
          <p:nvPr userDrawn="1"/>
        </p:nvSpPr>
        <p:spPr>
          <a:xfrm>
            <a:off x="-12823" y="1079"/>
            <a:ext cx="1719072" cy="1719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8" name="Rectángulo 47">
            <a:extLst>
              <a:ext uri="{FF2B5EF4-FFF2-40B4-BE49-F238E27FC236}">
                <a16:creationId xmlns:a16="http://schemas.microsoft.com/office/drawing/2014/main" id="{2447C29C-1D94-4217-A4D7-E0E0A8CACEBC}"/>
              </a:ext>
            </a:extLst>
          </p:cNvPr>
          <p:cNvSpPr/>
          <p:nvPr userDrawn="1"/>
        </p:nvSpPr>
        <p:spPr>
          <a:xfrm>
            <a:off x="-12823" y="5137031"/>
            <a:ext cx="1719072" cy="1719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3" name="Marcador de posición de imagen 52">
            <a:extLst>
              <a:ext uri="{FF2B5EF4-FFF2-40B4-BE49-F238E27FC236}">
                <a16:creationId xmlns:a16="http://schemas.microsoft.com/office/drawing/2014/main" id="{7B163DE2-7989-4B1E-8299-5E64777AFA25}"/>
              </a:ext>
            </a:extLst>
          </p:cNvPr>
          <p:cNvSpPr>
            <a:spLocks noGrp="1"/>
          </p:cNvSpPr>
          <p:nvPr>
            <p:ph type="pic" sz="quarter" idx="14"/>
          </p:nvPr>
        </p:nvSpPr>
        <p:spPr>
          <a:xfrm>
            <a:off x="3415570" y="1079"/>
            <a:ext cx="1719072" cy="1719072"/>
          </a:xfrm>
          <a:custGeom>
            <a:avLst/>
            <a:gdLst>
              <a:gd name="connsiteX0" fmla="*/ 0 w 1719072"/>
              <a:gd name="connsiteY0" fmla="*/ 0 h 1708970"/>
              <a:gd name="connsiteX1" fmla="*/ 1719072 w 1719072"/>
              <a:gd name="connsiteY1" fmla="*/ 0 h 1708970"/>
              <a:gd name="connsiteX2" fmla="*/ 1719072 w 1719072"/>
              <a:gd name="connsiteY2" fmla="*/ 1708970 h 1708970"/>
              <a:gd name="connsiteX3" fmla="*/ 0 w 1719072"/>
              <a:gd name="connsiteY3" fmla="*/ 1708970 h 1708970"/>
            </a:gdLst>
            <a:ahLst/>
            <a:cxnLst>
              <a:cxn ang="0">
                <a:pos x="connsiteX0" y="connsiteY0"/>
              </a:cxn>
              <a:cxn ang="0">
                <a:pos x="connsiteX1" y="connsiteY1"/>
              </a:cxn>
              <a:cxn ang="0">
                <a:pos x="connsiteX2" y="connsiteY2"/>
              </a:cxn>
              <a:cxn ang="0">
                <a:pos x="connsiteX3" y="connsiteY3"/>
              </a:cxn>
            </a:cxnLst>
            <a:rect l="l" t="t" r="r" b="b"/>
            <a:pathLst>
              <a:path w="1719072" h="1708970">
                <a:moveTo>
                  <a:pt x="0" y="0"/>
                </a:moveTo>
                <a:lnTo>
                  <a:pt x="1719072" y="0"/>
                </a:lnTo>
                <a:lnTo>
                  <a:pt x="1719072" y="1708970"/>
                </a:lnTo>
                <a:lnTo>
                  <a:pt x="0" y="1708970"/>
                </a:lnTo>
                <a:close/>
              </a:path>
            </a:pathLst>
          </a:custGeom>
        </p:spPr>
        <p:txBody>
          <a:bodyPr wrap="square" rtlCol="0">
            <a:noAutofit/>
          </a:bodyPr>
          <a:lstStyle/>
          <a:p>
            <a:pPr rtl="0"/>
            <a:r>
              <a:rPr lang="es-ES" noProof="0"/>
              <a:t>Haga clic en el icono para agregar una imagen</a:t>
            </a:r>
          </a:p>
        </p:txBody>
      </p:sp>
      <p:sp>
        <p:nvSpPr>
          <p:cNvPr id="55" name="Marcador de posición de imagen 54">
            <a:extLst>
              <a:ext uri="{FF2B5EF4-FFF2-40B4-BE49-F238E27FC236}">
                <a16:creationId xmlns:a16="http://schemas.microsoft.com/office/drawing/2014/main" id="{683976C8-BDBA-48C4-AC83-73D1D8F0F14C}"/>
              </a:ext>
            </a:extLst>
          </p:cNvPr>
          <p:cNvSpPr>
            <a:spLocks noGrp="1"/>
          </p:cNvSpPr>
          <p:nvPr>
            <p:ph type="pic" sz="quarter" idx="15"/>
          </p:nvPr>
        </p:nvSpPr>
        <p:spPr>
          <a:xfrm>
            <a:off x="3415570" y="5137031"/>
            <a:ext cx="1719072" cy="1719072"/>
          </a:xfrm>
          <a:custGeom>
            <a:avLst/>
            <a:gdLst>
              <a:gd name="connsiteX0" fmla="*/ 0 w 1719072"/>
              <a:gd name="connsiteY0" fmla="*/ 0 h 1719072"/>
              <a:gd name="connsiteX1" fmla="*/ 1719072 w 1719072"/>
              <a:gd name="connsiteY1" fmla="*/ 0 h 1719072"/>
              <a:gd name="connsiteX2" fmla="*/ 1719072 w 1719072"/>
              <a:gd name="connsiteY2" fmla="*/ 1719072 h 1719072"/>
              <a:gd name="connsiteX3" fmla="*/ 0 w 1719072"/>
              <a:gd name="connsiteY3" fmla="*/ 1719072 h 1719072"/>
            </a:gdLst>
            <a:ahLst/>
            <a:cxnLst>
              <a:cxn ang="0">
                <a:pos x="connsiteX0" y="connsiteY0"/>
              </a:cxn>
              <a:cxn ang="0">
                <a:pos x="connsiteX1" y="connsiteY1"/>
              </a:cxn>
              <a:cxn ang="0">
                <a:pos x="connsiteX2" y="connsiteY2"/>
              </a:cxn>
              <a:cxn ang="0">
                <a:pos x="connsiteX3" y="connsiteY3"/>
              </a:cxn>
            </a:cxnLst>
            <a:rect l="l" t="t" r="r" b="b"/>
            <a:pathLst>
              <a:path w="1719072" h="1719072">
                <a:moveTo>
                  <a:pt x="0" y="0"/>
                </a:moveTo>
                <a:lnTo>
                  <a:pt x="1719072" y="0"/>
                </a:lnTo>
                <a:lnTo>
                  <a:pt x="1719072" y="1719072"/>
                </a:lnTo>
                <a:lnTo>
                  <a:pt x="0" y="1719072"/>
                </a:lnTo>
                <a:close/>
              </a:path>
            </a:pathLst>
          </a:custGeom>
        </p:spPr>
        <p:txBody>
          <a:bodyPr wrap="square" rtlCol="0">
            <a:noAutofit/>
          </a:bodyPr>
          <a:lstStyle/>
          <a:p>
            <a:pPr rtl="0"/>
            <a:r>
              <a:rPr lang="es-ES" noProof="0"/>
              <a:t>Haga clic en el icono para agregar una imagen</a:t>
            </a:r>
          </a:p>
        </p:txBody>
      </p:sp>
      <p:sp>
        <p:nvSpPr>
          <p:cNvPr id="54" name="Marcador de posición de imagen 53">
            <a:extLst>
              <a:ext uri="{FF2B5EF4-FFF2-40B4-BE49-F238E27FC236}">
                <a16:creationId xmlns:a16="http://schemas.microsoft.com/office/drawing/2014/main" id="{71082593-1DC5-43B5-947C-7963DD90EBD9}"/>
              </a:ext>
            </a:extLst>
          </p:cNvPr>
          <p:cNvSpPr>
            <a:spLocks noGrp="1"/>
          </p:cNvSpPr>
          <p:nvPr>
            <p:ph type="pic" sz="quarter" idx="16"/>
          </p:nvPr>
        </p:nvSpPr>
        <p:spPr>
          <a:xfrm>
            <a:off x="-12823" y="1713063"/>
            <a:ext cx="1719072" cy="1719072"/>
          </a:xfrm>
          <a:custGeom>
            <a:avLst/>
            <a:gdLst>
              <a:gd name="connsiteX0" fmla="*/ 0 w 1719072"/>
              <a:gd name="connsiteY0" fmla="*/ 0 h 1719072"/>
              <a:gd name="connsiteX1" fmla="*/ 1719072 w 1719072"/>
              <a:gd name="connsiteY1" fmla="*/ 0 h 1719072"/>
              <a:gd name="connsiteX2" fmla="*/ 1719072 w 1719072"/>
              <a:gd name="connsiteY2" fmla="*/ 1719072 h 1719072"/>
              <a:gd name="connsiteX3" fmla="*/ 0 w 1719072"/>
              <a:gd name="connsiteY3" fmla="*/ 1719072 h 1719072"/>
            </a:gdLst>
            <a:ahLst/>
            <a:cxnLst>
              <a:cxn ang="0">
                <a:pos x="connsiteX0" y="connsiteY0"/>
              </a:cxn>
              <a:cxn ang="0">
                <a:pos x="connsiteX1" y="connsiteY1"/>
              </a:cxn>
              <a:cxn ang="0">
                <a:pos x="connsiteX2" y="connsiteY2"/>
              </a:cxn>
              <a:cxn ang="0">
                <a:pos x="connsiteX3" y="connsiteY3"/>
              </a:cxn>
            </a:cxnLst>
            <a:rect l="l" t="t" r="r" b="b"/>
            <a:pathLst>
              <a:path w="1719072" h="1719072">
                <a:moveTo>
                  <a:pt x="0" y="0"/>
                </a:moveTo>
                <a:lnTo>
                  <a:pt x="1719072" y="0"/>
                </a:lnTo>
                <a:lnTo>
                  <a:pt x="1719072" y="1719072"/>
                </a:lnTo>
                <a:lnTo>
                  <a:pt x="0" y="1719072"/>
                </a:lnTo>
                <a:close/>
              </a:path>
            </a:pathLst>
          </a:custGeom>
        </p:spPr>
        <p:txBody>
          <a:bodyPr wrap="square" rtlCol="0">
            <a:noAutofit/>
          </a:bodyPr>
          <a:lstStyle/>
          <a:p>
            <a:pPr rtl="0"/>
            <a:r>
              <a:rPr lang="es-ES" noProof="0"/>
              <a:t>Haga clic en el icono para agregar una imagen</a:t>
            </a:r>
          </a:p>
        </p:txBody>
      </p:sp>
      <p:sp>
        <p:nvSpPr>
          <p:cNvPr id="56" name="Rectángulo 55">
            <a:extLst>
              <a:ext uri="{FF2B5EF4-FFF2-40B4-BE49-F238E27FC236}">
                <a16:creationId xmlns:a16="http://schemas.microsoft.com/office/drawing/2014/main" id="{F95796F3-1FF2-4CB3-9A21-2FA42B0F739C}"/>
              </a:ext>
            </a:extLst>
          </p:cNvPr>
          <p:cNvSpPr/>
          <p:nvPr userDrawn="1"/>
        </p:nvSpPr>
        <p:spPr>
          <a:xfrm>
            <a:off x="5699578" y="5142220"/>
            <a:ext cx="628650" cy="18225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Tree>
    <p:extLst>
      <p:ext uri="{BB962C8B-B14F-4D97-AF65-F5344CB8AC3E}">
        <p14:creationId xmlns:p14="http://schemas.microsoft.com/office/powerpoint/2010/main" val="3839583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adrícula de tres imágenes">
    <p:spTree>
      <p:nvGrpSpPr>
        <p:cNvPr id="1" name=""/>
        <p:cNvGrpSpPr/>
        <p:nvPr/>
      </p:nvGrpSpPr>
      <p:grpSpPr>
        <a:xfrm>
          <a:off x="0" y="0"/>
          <a:ext cx="0" cy="0"/>
          <a:chOff x="0" y="0"/>
          <a:chExt cx="0" cy="0"/>
        </a:xfrm>
      </p:grpSpPr>
      <p:sp>
        <p:nvSpPr>
          <p:cNvPr id="27" name="Rectángulo 26">
            <a:extLst>
              <a:ext uri="{FF2B5EF4-FFF2-40B4-BE49-F238E27FC236}">
                <a16:creationId xmlns:a16="http://schemas.microsoft.com/office/drawing/2014/main" id="{60B973DC-FC8B-48F4-9A50-A679872638A6}"/>
              </a:ext>
            </a:extLst>
          </p:cNvPr>
          <p:cNvSpPr/>
          <p:nvPr userDrawn="1"/>
        </p:nvSpPr>
        <p:spPr>
          <a:xfrm>
            <a:off x="0" y="0"/>
            <a:ext cx="1905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1" name="Rectángulo 30">
            <a:extLst>
              <a:ext uri="{FF2B5EF4-FFF2-40B4-BE49-F238E27FC236}">
                <a16:creationId xmlns:a16="http://schemas.microsoft.com/office/drawing/2014/main" id="{E6651245-F8FA-4280-86E8-A02EA6F9D183}"/>
              </a:ext>
            </a:extLst>
          </p:cNvPr>
          <p:cNvSpPr/>
          <p:nvPr userDrawn="1"/>
        </p:nvSpPr>
        <p:spPr>
          <a:xfrm>
            <a:off x="1905000" y="3429000"/>
            <a:ext cx="3429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7" name="Rectángulo 36">
            <a:extLst>
              <a:ext uri="{FF2B5EF4-FFF2-40B4-BE49-F238E27FC236}">
                <a16:creationId xmlns:a16="http://schemas.microsoft.com/office/drawing/2014/main" id="{92243009-72E0-4065-A4ED-BF9024B3D4FB}"/>
              </a:ext>
            </a:extLst>
          </p:cNvPr>
          <p:cNvSpPr/>
          <p:nvPr userDrawn="1"/>
        </p:nvSpPr>
        <p:spPr>
          <a:xfrm>
            <a:off x="5334000" y="0"/>
            <a:ext cx="3429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9" name="Rectángulo 38">
            <a:extLst>
              <a:ext uri="{FF2B5EF4-FFF2-40B4-BE49-F238E27FC236}">
                <a16:creationId xmlns:a16="http://schemas.microsoft.com/office/drawing/2014/main" id="{445E1145-BC25-4AC5-8B8D-8AECD11F1713}"/>
              </a:ext>
            </a:extLst>
          </p:cNvPr>
          <p:cNvSpPr/>
          <p:nvPr userDrawn="1"/>
        </p:nvSpPr>
        <p:spPr>
          <a:xfrm>
            <a:off x="8763000" y="3429000"/>
            <a:ext cx="3429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4" name="Marcador de posición de imagen 43">
            <a:extLst>
              <a:ext uri="{FF2B5EF4-FFF2-40B4-BE49-F238E27FC236}">
                <a16:creationId xmlns:a16="http://schemas.microsoft.com/office/drawing/2014/main" id="{79F851B1-E044-41C4-88D1-6BA4FBC83964}"/>
              </a:ext>
            </a:extLst>
          </p:cNvPr>
          <p:cNvSpPr>
            <a:spLocks noGrp="1"/>
          </p:cNvSpPr>
          <p:nvPr>
            <p:ph type="pic" sz="quarter" idx="10"/>
          </p:nvPr>
        </p:nvSpPr>
        <p:spPr>
          <a:xfrm>
            <a:off x="1905000" y="0"/>
            <a:ext cx="3429000"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a:solidFill>
            <a:schemeClr val="accent1"/>
          </a:solidFill>
        </p:spPr>
        <p:txBody>
          <a:bodyPr wrap="square" rtlCol="0">
            <a:noAutofit/>
          </a:bodyPr>
          <a:lstStyle/>
          <a:p>
            <a:pPr rtl="0"/>
            <a:r>
              <a:rPr lang="es-ES" noProof="0"/>
              <a:t>Haga clic en el icono para agregar una imagen</a:t>
            </a:r>
          </a:p>
        </p:txBody>
      </p:sp>
      <p:sp>
        <p:nvSpPr>
          <p:cNvPr id="47" name="Marcador de posición de imagen 46">
            <a:extLst>
              <a:ext uri="{FF2B5EF4-FFF2-40B4-BE49-F238E27FC236}">
                <a16:creationId xmlns:a16="http://schemas.microsoft.com/office/drawing/2014/main" id="{EEE85C52-E5BA-4142-AE8D-7B357E4A475D}"/>
              </a:ext>
            </a:extLst>
          </p:cNvPr>
          <p:cNvSpPr>
            <a:spLocks noGrp="1"/>
          </p:cNvSpPr>
          <p:nvPr>
            <p:ph type="pic" sz="quarter" idx="11"/>
          </p:nvPr>
        </p:nvSpPr>
        <p:spPr>
          <a:xfrm>
            <a:off x="5334000" y="3429000"/>
            <a:ext cx="3429000"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a:solidFill>
            <a:schemeClr val="accent1"/>
          </a:solidFill>
        </p:spPr>
        <p:txBody>
          <a:bodyPr wrap="square" rtlCol="0">
            <a:noAutofit/>
          </a:bodyPr>
          <a:lstStyle/>
          <a:p>
            <a:pPr rtl="0"/>
            <a:r>
              <a:rPr lang="es-ES" noProof="0"/>
              <a:t>Haga clic en el icono para agregar una imagen</a:t>
            </a:r>
          </a:p>
        </p:txBody>
      </p:sp>
      <p:sp>
        <p:nvSpPr>
          <p:cNvPr id="50" name="Marcador de posición de imagen 49">
            <a:extLst>
              <a:ext uri="{FF2B5EF4-FFF2-40B4-BE49-F238E27FC236}">
                <a16:creationId xmlns:a16="http://schemas.microsoft.com/office/drawing/2014/main" id="{424B8959-FF9C-453C-8179-A0BF8D392B35}"/>
              </a:ext>
            </a:extLst>
          </p:cNvPr>
          <p:cNvSpPr>
            <a:spLocks noGrp="1"/>
          </p:cNvSpPr>
          <p:nvPr>
            <p:ph type="pic" sz="quarter" idx="12"/>
          </p:nvPr>
        </p:nvSpPr>
        <p:spPr>
          <a:xfrm>
            <a:off x="8763000" y="0"/>
            <a:ext cx="3429000"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a:solidFill>
            <a:schemeClr val="accent1"/>
          </a:solidFill>
        </p:spPr>
        <p:txBody>
          <a:bodyPr wrap="square" rtlCol="0">
            <a:noAutofit/>
          </a:bodyPr>
          <a:lstStyle/>
          <a:p>
            <a:pPr rtl="0"/>
            <a:r>
              <a:rPr lang="es-ES" noProof="0"/>
              <a:t>Haga clic en el icono para agregar una imagen</a:t>
            </a:r>
          </a:p>
        </p:txBody>
      </p:sp>
      <p:sp>
        <p:nvSpPr>
          <p:cNvPr id="54" name="Título 1">
            <a:extLst>
              <a:ext uri="{FF2B5EF4-FFF2-40B4-BE49-F238E27FC236}">
                <a16:creationId xmlns:a16="http://schemas.microsoft.com/office/drawing/2014/main" id="{3F2D93AE-80E9-4043-9384-F0F06D6570A4}"/>
              </a:ext>
            </a:extLst>
          </p:cNvPr>
          <p:cNvSpPr>
            <a:spLocks noGrp="1"/>
          </p:cNvSpPr>
          <p:nvPr>
            <p:ph type="title" hasCustomPrompt="1"/>
          </p:nvPr>
        </p:nvSpPr>
        <p:spPr>
          <a:xfrm rot="16200000">
            <a:off x="-2476501" y="2766221"/>
            <a:ext cx="6858002" cy="1325563"/>
          </a:xfrm>
        </p:spPr>
        <p:txBody>
          <a:bodyPr rtlCol="0">
            <a:normAutofit/>
          </a:bodyPr>
          <a:lstStyle>
            <a:lvl1pPr algn="ctr">
              <a:defRPr lang="en-US" sz="3800" b="1" kern="1200" dirty="0">
                <a:solidFill>
                  <a:schemeClr val="bg1"/>
                </a:solidFill>
                <a:latin typeface="+mj-lt"/>
                <a:ea typeface="+mj-ea"/>
                <a:cs typeface="+mj-cs"/>
              </a:defRPr>
            </a:lvl1pPr>
          </a:lstStyle>
          <a:p>
            <a:pPr rtl="0"/>
            <a:r>
              <a:rPr lang="es-ES" noProof="0"/>
              <a:t>Hacer clic para editar el título principal</a:t>
            </a:r>
          </a:p>
        </p:txBody>
      </p:sp>
      <p:sp>
        <p:nvSpPr>
          <p:cNvPr id="3" name="Marcador de contenido 2">
            <a:extLst>
              <a:ext uri="{FF2B5EF4-FFF2-40B4-BE49-F238E27FC236}">
                <a16:creationId xmlns:a16="http://schemas.microsoft.com/office/drawing/2014/main" id="{BF8F5A6A-E29E-401A-801A-8FD9CAABA7A5}"/>
              </a:ext>
            </a:extLst>
          </p:cNvPr>
          <p:cNvSpPr>
            <a:spLocks noGrp="1"/>
          </p:cNvSpPr>
          <p:nvPr>
            <p:ph idx="1"/>
          </p:nvPr>
        </p:nvSpPr>
        <p:spPr>
          <a:xfrm>
            <a:off x="2194718" y="4697806"/>
            <a:ext cx="2800350" cy="891383"/>
          </a:xfrm>
        </p:spPr>
        <p:txBody>
          <a:bodyPr rtlCol="0" anchor="ctr">
            <a:normAutofit/>
          </a:bodyPr>
          <a:lstStyle>
            <a:lvl1pPr marL="0" indent="0" algn="ctr">
              <a:lnSpc>
                <a:spcPct val="100000"/>
              </a:lnSpc>
              <a:buNone/>
              <a:defRPr sz="2000">
                <a:solidFill>
                  <a:schemeClr val="bg1"/>
                </a:solidFill>
              </a:defRPr>
            </a:lvl1pPr>
          </a:lstStyle>
          <a:p>
            <a:pPr lvl="0" rtl="0"/>
            <a:r>
              <a:rPr lang="es-ES" noProof="0"/>
              <a:t>Haga clic para modificar los estilos de texto del patrón</a:t>
            </a:r>
          </a:p>
        </p:txBody>
      </p:sp>
      <p:sp>
        <p:nvSpPr>
          <p:cNvPr id="55" name="Marcador de contenido 2">
            <a:extLst>
              <a:ext uri="{FF2B5EF4-FFF2-40B4-BE49-F238E27FC236}">
                <a16:creationId xmlns:a16="http://schemas.microsoft.com/office/drawing/2014/main" id="{9D493CB6-06D1-4AD2-924D-64007FFFAC01}"/>
              </a:ext>
            </a:extLst>
          </p:cNvPr>
          <p:cNvSpPr>
            <a:spLocks noGrp="1"/>
          </p:cNvSpPr>
          <p:nvPr>
            <p:ph idx="13"/>
          </p:nvPr>
        </p:nvSpPr>
        <p:spPr>
          <a:xfrm>
            <a:off x="9101931" y="4697805"/>
            <a:ext cx="2800351" cy="891383"/>
          </a:xfrm>
        </p:spPr>
        <p:txBody>
          <a:bodyPr rtlCol="0" anchor="ctr">
            <a:normAutofit/>
          </a:bodyPr>
          <a:lstStyle>
            <a:lvl1pPr marL="0" indent="0" algn="ctr">
              <a:lnSpc>
                <a:spcPct val="100000"/>
              </a:lnSpc>
              <a:buNone/>
              <a:defRPr sz="2000">
                <a:solidFill>
                  <a:schemeClr val="bg1"/>
                </a:solidFill>
              </a:defRPr>
            </a:lvl1pPr>
          </a:lstStyle>
          <a:p>
            <a:pPr lvl="0" rtl="0"/>
            <a:r>
              <a:rPr lang="es-ES" noProof="0"/>
              <a:t>Haga clic para modificar los estilos de texto del patrón</a:t>
            </a:r>
          </a:p>
        </p:txBody>
      </p:sp>
      <p:sp>
        <p:nvSpPr>
          <p:cNvPr id="56" name="Marcador de contenido 2">
            <a:extLst>
              <a:ext uri="{FF2B5EF4-FFF2-40B4-BE49-F238E27FC236}">
                <a16:creationId xmlns:a16="http://schemas.microsoft.com/office/drawing/2014/main" id="{D5B991DB-A408-4F6D-A8D0-5167D1E30767}"/>
              </a:ext>
            </a:extLst>
          </p:cNvPr>
          <p:cNvSpPr>
            <a:spLocks noGrp="1"/>
          </p:cNvSpPr>
          <p:nvPr>
            <p:ph idx="14"/>
          </p:nvPr>
        </p:nvSpPr>
        <p:spPr>
          <a:xfrm>
            <a:off x="5623718" y="1268809"/>
            <a:ext cx="2853532" cy="891383"/>
          </a:xfrm>
        </p:spPr>
        <p:txBody>
          <a:bodyPr rtlCol="0" anchor="ctr">
            <a:normAutofit/>
          </a:bodyPr>
          <a:lstStyle>
            <a:lvl1pPr marL="0" indent="0" algn="ctr">
              <a:lnSpc>
                <a:spcPct val="100000"/>
              </a:lnSpc>
              <a:buNone/>
              <a:defRPr sz="2000">
                <a:solidFill>
                  <a:schemeClr val="bg1"/>
                </a:solidFill>
              </a:defRPr>
            </a:lvl1pPr>
          </a:lstStyle>
          <a:p>
            <a:pPr lvl="0" rtl="0"/>
            <a:r>
              <a:rPr lang="es-ES" noProof="0"/>
              <a:t>Haga clic para modificar los estilos de texto del patrón</a:t>
            </a:r>
          </a:p>
        </p:txBody>
      </p:sp>
      <p:sp>
        <p:nvSpPr>
          <p:cNvPr id="60" name="Marcador de fecha 6">
            <a:extLst>
              <a:ext uri="{FF2B5EF4-FFF2-40B4-BE49-F238E27FC236}">
                <a16:creationId xmlns:a16="http://schemas.microsoft.com/office/drawing/2014/main" id="{CAE1BB52-31E7-4A74-9ED4-FDD922376397}"/>
              </a:ext>
            </a:extLst>
          </p:cNvPr>
          <p:cNvSpPr>
            <a:spLocks noGrp="1"/>
          </p:cNvSpPr>
          <p:nvPr>
            <p:ph type="dt" sz="half" idx="15"/>
          </p:nvPr>
        </p:nvSpPr>
        <p:spPr>
          <a:xfrm>
            <a:off x="2194718" y="6356350"/>
            <a:ext cx="983911" cy="365125"/>
          </a:xfrm>
        </p:spPr>
        <p:txBody>
          <a:bodyPr rtlCol="0"/>
          <a:lstStyle>
            <a:lvl1pPr>
              <a:defRPr>
                <a:solidFill>
                  <a:schemeClr val="accent1">
                    <a:lumMod val="20000"/>
                    <a:lumOff val="80000"/>
                  </a:schemeClr>
                </a:solidFill>
              </a:defRPr>
            </a:lvl1pPr>
          </a:lstStyle>
          <a:p>
            <a:pPr rtl="0"/>
            <a:endParaRPr lang="es-ES" noProof="0"/>
          </a:p>
        </p:txBody>
      </p:sp>
      <p:sp>
        <p:nvSpPr>
          <p:cNvPr id="61" name="Marcador de pie de página 4">
            <a:extLst>
              <a:ext uri="{FF2B5EF4-FFF2-40B4-BE49-F238E27FC236}">
                <a16:creationId xmlns:a16="http://schemas.microsoft.com/office/drawing/2014/main" id="{EAF5ABA9-E5E2-43E4-ACD5-994ABC08568B}"/>
              </a:ext>
            </a:extLst>
          </p:cNvPr>
          <p:cNvSpPr>
            <a:spLocks noGrp="1"/>
          </p:cNvSpPr>
          <p:nvPr>
            <p:ph type="ftr" sz="quarter" idx="16"/>
          </p:nvPr>
        </p:nvSpPr>
        <p:spPr>
          <a:xfrm>
            <a:off x="5334000" y="6356350"/>
            <a:ext cx="3429000" cy="365125"/>
          </a:xfrm>
        </p:spPr>
        <p:txBody>
          <a:bodyPr rtlCol="0"/>
          <a:lstStyle>
            <a:lvl1pPr>
              <a:defRPr sz="900">
                <a:solidFill>
                  <a:schemeClr val="accent1">
                    <a:lumMod val="20000"/>
                    <a:lumOff val="80000"/>
                  </a:schemeClr>
                </a:solidFill>
              </a:defRPr>
            </a:lvl1pPr>
          </a:lstStyle>
          <a:p>
            <a:pPr rtl="0"/>
            <a:endParaRPr lang="es-ES" noProof="0"/>
          </a:p>
        </p:txBody>
      </p:sp>
      <p:sp>
        <p:nvSpPr>
          <p:cNvPr id="62" name="Marcador de número de diapositiva 5">
            <a:extLst>
              <a:ext uri="{FF2B5EF4-FFF2-40B4-BE49-F238E27FC236}">
                <a16:creationId xmlns:a16="http://schemas.microsoft.com/office/drawing/2014/main" id="{40AEA096-23EC-471A-85DB-52788D84751C}"/>
              </a:ext>
            </a:extLst>
          </p:cNvPr>
          <p:cNvSpPr>
            <a:spLocks noGrp="1"/>
          </p:cNvSpPr>
          <p:nvPr>
            <p:ph type="sldNum" sz="quarter" idx="17"/>
          </p:nvPr>
        </p:nvSpPr>
        <p:spPr>
          <a:xfrm>
            <a:off x="10711542" y="6356350"/>
            <a:ext cx="642257" cy="365125"/>
          </a:xfrm>
        </p:spPr>
        <p:txBody>
          <a:bodyPr rtlCol="0"/>
          <a:lstStyle>
            <a:lvl1pPr>
              <a:defRPr sz="900">
                <a:solidFill>
                  <a:schemeClr val="accent1">
                    <a:lumMod val="20000"/>
                    <a:lumOff val="80000"/>
                  </a:schemeClr>
                </a:solidFill>
              </a:defRPr>
            </a:lvl1pPr>
          </a:lstStyle>
          <a:p>
            <a:pPr rtl="0"/>
            <a:fld id="{B5CEABB6-07DC-46E8-9B57-56EC44A396E5}" type="slidenum">
              <a:rPr lang="es-ES" noProof="0" smtClean="0"/>
              <a:pPr rtl="0"/>
              <a:t>‹Nº›</a:t>
            </a:fld>
            <a:endParaRPr lang="es-ES" noProof="0"/>
          </a:p>
        </p:txBody>
      </p:sp>
    </p:spTree>
    <p:extLst>
      <p:ext uri="{BB962C8B-B14F-4D97-AF65-F5344CB8AC3E}">
        <p14:creationId xmlns:p14="http://schemas.microsoft.com/office/powerpoint/2010/main" val="217225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scala de tiempo">
    <p:bg>
      <p:bgPr>
        <a:solidFill>
          <a:schemeClr val="accent3"/>
        </a:solidFill>
        <a:effectLst/>
      </p:bgPr>
    </p:bg>
    <p:spTree>
      <p:nvGrpSpPr>
        <p:cNvPr id="1" name=""/>
        <p:cNvGrpSpPr/>
        <p:nvPr/>
      </p:nvGrpSpPr>
      <p:grpSpPr>
        <a:xfrm>
          <a:off x="0" y="0"/>
          <a:ext cx="0" cy="0"/>
          <a:chOff x="0" y="0"/>
          <a:chExt cx="0" cy="0"/>
        </a:xfrm>
      </p:grpSpPr>
      <p:sp>
        <p:nvSpPr>
          <p:cNvPr id="9" name="Marcador de texto 10">
            <a:extLst>
              <a:ext uri="{FF2B5EF4-FFF2-40B4-BE49-F238E27FC236}">
                <a16:creationId xmlns:a16="http://schemas.microsoft.com/office/drawing/2014/main" id="{7811C96E-0DEE-4C3C-914D-3D8E37D685D8}"/>
              </a:ext>
            </a:extLst>
          </p:cNvPr>
          <p:cNvSpPr>
            <a:spLocks noGrp="1"/>
          </p:cNvSpPr>
          <p:nvPr>
            <p:ph type="body" sz="quarter" idx="33" hasCustomPrompt="1"/>
          </p:nvPr>
        </p:nvSpPr>
        <p:spPr>
          <a:xfrm>
            <a:off x="316466" y="4160451"/>
            <a:ext cx="608493" cy="201776"/>
          </a:xfrm>
        </p:spPr>
        <p:txBody>
          <a:bodyPr rtlCol="0" anchor="ctr"/>
          <a:lstStyle>
            <a:lvl1pPr marL="0" indent="0" algn="ctr">
              <a:buNone/>
              <a:defRPr sz="1400" b="1">
                <a:solidFill>
                  <a:schemeClr val="bg1"/>
                </a:solidFill>
                <a:latin typeface="+mj-lt"/>
              </a:defRPr>
            </a:lvl1pPr>
          </a:lstStyle>
          <a:p>
            <a:pPr lvl="0" rtl="0"/>
            <a:r>
              <a:rPr lang="es-ES" noProof="0"/>
              <a:t>Año</a:t>
            </a:r>
          </a:p>
        </p:txBody>
      </p:sp>
      <p:sp>
        <p:nvSpPr>
          <p:cNvPr id="14" name="Marcador de texto 10">
            <a:extLst>
              <a:ext uri="{FF2B5EF4-FFF2-40B4-BE49-F238E27FC236}">
                <a16:creationId xmlns:a16="http://schemas.microsoft.com/office/drawing/2014/main" id="{105D759B-EB6D-4560-B0B8-1F7EB7D1B841}"/>
              </a:ext>
            </a:extLst>
          </p:cNvPr>
          <p:cNvSpPr>
            <a:spLocks noGrp="1"/>
          </p:cNvSpPr>
          <p:nvPr>
            <p:ph type="body" sz="quarter" idx="38" hasCustomPrompt="1"/>
          </p:nvPr>
        </p:nvSpPr>
        <p:spPr>
          <a:xfrm>
            <a:off x="5980666" y="4160451"/>
            <a:ext cx="608493" cy="201776"/>
          </a:xfrm>
        </p:spPr>
        <p:txBody>
          <a:bodyPr rtlCol="0" anchor="ctr"/>
          <a:lstStyle>
            <a:lvl1pPr marL="0" indent="0" algn="ctr">
              <a:buNone/>
              <a:defRPr sz="1400" b="1">
                <a:solidFill>
                  <a:schemeClr val="bg1"/>
                </a:solidFill>
                <a:latin typeface="+mj-lt"/>
              </a:defRPr>
            </a:lvl1pPr>
          </a:lstStyle>
          <a:p>
            <a:pPr lvl="0" rtl="0"/>
            <a:r>
              <a:rPr lang="es-ES" noProof="0"/>
              <a:t>Año</a:t>
            </a:r>
          </a:p>
        </p:txBody>
      </p:sp>
      <p:sp>
        <p:nvSpPr>
          <p:cNvPr id="10" name="Marcador de texto 10">
            <a:extLst>
              <a:ext uri="{FF2B5EF4-FFF2-40B4-BE49-F238E27FC236}">
                <a16:creationId xmlns:a16="http://schemas.microsoft.com/office/drawing/2014/main" id="{401495E4-6A47-4169-8AF4-736F7CF55C37}"/>
              </a:ext>
            </a:extLst>
          </p:cNvPr>
          <p:cNvSpPr>
            <a:spLocks noGrp="1"/>
          </p:cNvSpPr>
          <p:nvPr>
            <p:ph type="body" sz="quarter" idx="34" hasCustomPrompt="1"/>
          </p:nvPr>
        </p:nvSpPr>
        <p:spPr>
          <a:xfrm>
            <a:off x="434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es-ES" noProof="0"/>
              <a:t>MM</a:t>
            </a:r>
          </a:p>
        </p:txBody>
      </p:sp>
      <p:sp>
        <p:nvSpPr>
          <p:cNvPr id="11" name="Marcador de texto 10">
            <a:extLst>
              <a:ext uri="{FF2B5EF4-FFF2-40B4-BE49-F238E27FC236}">
                <a16:creationId xmlns:a16="http://schemas.microsoft.com/office/drawing/2014/main" id="{4A350147-917D-4020-B9C3-CE41143A103A}"/>
              </a:ext>
            </a:extLst>
          </p:cNvPr>
          <p:cNvSpPr>
            <a:spLocks noGrp="1"/>
          </p:cNvSpPr>
          <p:nvPr>
            <p:ph type="body" sz="quarter" idx="35" hasCustomPrompt="1"/>
          </p:nvPr>
        </p:nvSpPr>
        <p:spPr>
          <a:xfrm>
            <a:off x="906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es-ES" noProof="0"/>
              <a:t>MM</a:t>
            </a:r>
          </a:p>
        </p:txBody>
      </p:sp>
      <p:sp>
        <p:nvSpPr>
          <p:cNvPr id="12" name="Marcador de texto 10">
            <a:extLst>
              <a:ext uri="{FF2B5EF4-FFF2-40B4-BE49-F238E27FC236}">
                <a16:creationId xmlns:a16="http://schemas.microsoft.com/office/drawing/2014/main" id="{595A6F9E-88A2-46C6-B4B4-642D65C42C1E}"/>
              </a:ext>
            </a:extLst>
          </p:cNvPr>
          <p:cNvSpPr>
            <a:spLocks noGrp="1"/>
          </p:cNvSpPr>
          <p:nvPr>
            <p:ph type="body" sz="quarter" idx="36" hasCustomPrompt="1"/>
          </p:nvPr>
        </p:nvSpPr>
        <p:spPr>
          <a:xfrm>
            <a:off x="1378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es-ES" noProof="0"/>
              <a:t>MM</a:t>
            </a:r>
          </a:p>
        </p:txBody>
      </p:sp>
      <p:sp>
        <p:nvSpPr>
          <p:cNvPr id="13" name="Marcador de texto 10">
            <a:extLst>
              <a:ext uri="{FF2B5EF4-FFF2-40B4-BE49-F238E27FC236}">
                <a16:creationId xmlns:a16="http://schemas.microsoft.com/office/drawing/2014/main" id="{11C0F1C3-D7E3-418A-8706-CD257C1F5B6A}"/>
              </a:ext>
            </a:extLst>
          </p:cNvPr>
          <p:cNvSpPr>
            <a:spLocks noGrp="1"/>
          </p:cNvSpPr>
          <p:nvPr>
            <p:ph type="body" sz="quarter" idx="37" hasCustomPrompt="1"/>
          </p:nvPr>
        </p:nvSpPr>
        <p:spPr>
          <a:xfrm>
            <a:off x="1850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es-ES" noProof="0"/>
              <a:t>MM</a:t>
            </a:r>
          </a:p>
        </p:txBody>
      </p:sp>
      <p:sp>
        <p:nvSpPr>
          <p:cNvPr id="15" name="Marcador de texto 10">
            <a:extLst>
              <a:ext uri="{FF2B5EF4-FFF2-40B4-BE49-F238E27FC236}">
                <a16:creationId xmlns:a16="http://schemas.microsoft.com/office/drawing/2014/main" id="{8715823E-52F8-49ED-9EC8-E99ED0915BDD}"/>
              </a:ext>
            </a:extLst>
          </p:cNvPr>
          <p:cNvSpPr>
            <a:spLocks noGrp="1"/>
          </p:cNvSpPr>
          <p:nvPr>
            <p:ph type="body" sz="quarter" idx="39" hasCustomPrompt="1"/>
          </p:nvPr>
        </p:nvSpPr>
        <p:spPr>
          <a:xfrm>
            <a:off x="2322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es-ES" noProof="0"/>
              <a:t>MM</a:t>
            </a:r>
          </a:p>
        </p:txBody>
      </p:sp>
      <p:sp>
        <p:nvSpPr>
          <p:cNvPr id="16" name="Marcador de texto 10">
            <a:extLst>
              <a:ext uri="{FF2B5EF4-FFF2-40B4-BE49-F238E27FC236}">
                <a16:creationId xmlns:a16="http://schemas.microsoft.com/office/drawing/2014/main" id="{7DF700D5-2F9B-4B15-92CF-1052851D5E1B}"/>
              </a:ext>
            </a:extLst>
          </p:cNvPr>
          <p:cNvSpPr>
            <a:spLocks noGrp="1"/>
          </p:cNvSpPr>
          <p:nvPr>
            <p:ph type="body" sz="quarter" idx="40" hasCustomPrompt="1"/>
          </p:nvPr>
        </p:nvSpPr>
        <p:spPr>
          <a:xfrm>
            <a:off x="2794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es-ES" noProof="0"/>
              <a:t>MM</a:t>
            </a:r>
          </a:p>
        </p:txBody>
      </p:sp>
      <p:sp>
        <p:nvSpPr>
          <p:cNvPr id="17" name="Marcador de texto 10">
            <a:extLst>
              <a:ext uri="{FF2B5EF4-FFF2-40B4-BE49-F238E27FC236}">
                <a16:creationId xmlns:a16="http://schemas.microsoft.com/office/drawing/2014/main" id="{BB40768A-A2DB-44AA-89F5-071BCE4D9F91}"/>
              </a:ext>
            </a:extLst>
          </p:cNvPr>
          <p:cNvSpPr>
            <a:spLocks noGrp="1"/>
          </p:cNvSpPr>
          <p:nvPr>
            <p:ph type="body" sz="quarter" idx="41" hasCustomPrompt="1"/>
          </p:nvPr>
        </p:nvSpPr>
        <p:spPr>
          <a:xfrm>
            <a:off x="3266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es-ES" noProof="0"/>
              <a:t>MM</a:t>
            </a:r>
          </a:p>
        </p:txBody>
      </p:sp>
      <p:sp>
        <p:nvSpPr>
          <p:cNvPr id="19" name="Marcador de texto 10">
            <a:extLst>
              <a:ext uri="{FF2B5EF4-FFF2-40B4-BE49-F238E27FC236}">
                <a16:creationId xmlns:a16="http://schemas.microsoft.com/office/drawing/2014/main" id="{105B8381-43DD-41A0-A705-D1255AC449AE}"/>
              </a:ext>
            </a:extLst>
          </p:cNvPr>
          <p:cNvSpPr>
            <a:spLocks noGrp="1"/>
          </p:cNvSpPr>
          <p:nvPr>
            <p:ph type="body" sz="quarter" idx="43" hasCustomPrompt="1"/>
          </p:nvPr>
        </p:nvSpPr>
        <p:spPr>
          <a:xfrm>
            <a:off x="3738435" y="3658480"/>
            <a:ext cx="393192" cy="390677"/>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es-ES" noProof="0"/>
              <a:t>MM</a:t>
            </a:r>
          </a:p>
        </p:txBody>
      </p:sp>
      <p:sp>
        <p:nvSpPr>
          <p:cNvPr id="20" name="Marcador de texto 10">
            <a:extLst>
              <a:ext uri="{FF2B5EF4-FFF2-40B4-BE49-F238E27FC236}">
                <a16:creationId xmlns:a16="http://schemas.microsoft.com/office/drawing/2014/main" id="{C178CB7C-93FB-40C1-9170-B99EF8EE9E8F}"/>
              </a:ext>
            </a:extLst>
          </p:cNvPr>
          <p:cNvSpPr>
            <a:spLocks noGrp="1"/>
          </p:cNvSpPr>
          <p:nvPr>
            <p:ph type="body" sz="quarter" idx="44" hasCustomPrompt="1"/>
          </p:nvPr>
        </p:nvSpPr>
        <p:spPr>
          <a:xfrm>
            <a:off x="4210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es-ES" noProof="0"/>
              <a:t>MM</a:t>
            </a:r>
          </a:p>
        </p:txBody>
      </p:sp>
      <p:sp>
        <p:nvSpPr>
          <p:cNvPr id="18" name="Marcador de texto 10">
            <a:extLst>
              <a:ext uri="{FF2B5EF4-FFF2-40B4-BE49-F238E27FC236}">
                <a16:creationId xmlns:a16="http://schemas.microsoft.com/office/drawing/2014/main" id="{16D07EB6-011E-4F65-9F28-20CAB54640E8}"/>
              </a:ext>
            </a:extLst>
          </p:cNvPr>
          <p:cNvSpPr>
            <a:spLocks noGrp="1"/>
          </p:cNvSpPr>
          <p:nvPr>
            <p:ph type="body" sz="quarter" idx="42" hasCustomPrompt="1"/>
          </p:nvPr>
        </p:nvSpPr>
        <p:spPr>
          <a:xfrm>
            <a:off x="4682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es-ES" noProof="0"/>
              <a:t>MM</a:t>
            </a:r>
          </a:p>
        </p:txBody>
      </p:sp>
      <p:sp>
        <p:nvSpPr>
          <p:cNvPr id="21" name="Marcador de texto 10">
            <a:extLst>
              <a:ext uri="{FF2B5EF4-FFF2-40B4-BE49-F238E27FC236}">
                <a16:creationId xmlns:a16="http://schemas.microsoft.com/office/drawing/2014/main" id="{A2B65EAF-1F60-417C-B138-F72EFEBF6D81}"/>
              </a:ext>
            </a:extLst>
          </p:cNvPr>
          <p:cNvSpPr>
            <a:spLocks noGrp="1"/>
          </p:cNvSpPr>
          <p:nvPr>
            <p:ph type="body" sz="quarter" idx="45" hasCustomPrompt="1"/>
          </p:nvPr>
        </p:nvSpPr>
        <p:spPr>
          <a:xfrm>
            <a:off x="5154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es-ES" noProof="0"/>
              <a:t>MM</a:t>
            </a:r>
          </a:p>
        </p:txBody>
      </p:sp>
      <p:sp>
        <p:nvSpPr>
          <p:cNvPr id="22" name="Marcador de texto 10">
            <a:extLst>
              <a:ext uri="{FF2B5EF4-FFF2-40B4-BE49-F238E27FC236}">
                <a16:creationId xmlns:a16="http://schemas.microsoft.com/office/drawing/2014/main" id="{76D120F4-A640-421C-B1F8-406158CFBC8E}"/>
              </a:ext>
            </a:extLst>
          </p:cNvPr>
          <p:cNvSpPr>
            <a:spLocks noGrp="1"/>
          </p:cNvSpPr>
          <p:nvPr>
            <p:ph type="body" sz="quarter" idx="46" hasCustomPrompt="1"/>
          </p:nvPr>
        </p:nvSpPr>
        <p:spPr>
          <a:xfrm>
            <a:off x="5626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es-ES" noProof="0"/>
              <a:t>MM</a:t>
            </a:r>
          </a:p>
        </p:txBody>
      </p:sp>
      <p:sp>
        <p:nvSpPr>
          <p:cNvPr id="23" name="Marcador de texto 10">
            <a:extLst>
              <a:ext uri="{FF2B5EF4-FFF2-40B4-BE49-F238E27FC236}">
                <a16:creationId xmlns:a16="http://schemas.microsoft.com/office/drawing/2014/main" id="{BBD14391-1DC8-4D56-951F-25C5BDB3921C}"/>
              </a:ext>
            </a:extLst>
          </p:cNvPr>
          <p:cNvSpPr>
            <a:spLocks noGrp="1"/>
          </p:cNvSpPr>
          <p:nvPr>
            <p:ph type="body" sz="quarter" idx="47" hasCustomPrompt="1"/>
          </p:nvPr>
        </p:nvSpPr>
        <p:spPr>
          <a:xfrm>
            <a:off x="6098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es-ES" noProof="0"/>
              <a:t>MM</a:t>
            </a:r>
          </a:p>
        </p:txBody>
      </p:sp>
      <p:sp>
        <p:nvSpPr>
          <p:cNvPr id="24" name="Marcador de texto 10">
            <a:extLst>
              <a:ext uri="{FF2B5EF4-FFF2-40B4-BE49-F238E27FC236}">
                <a16:creationId xmlns:a16="http://schemas.microsoft.com/office/drawing/2014/main" id="{93FC04C9-D1DE-47BA-8D50-6D762B72B8FC}"/>
              </a:ext>
            </a:extLst>
          </p:cNvPr>
          <p:cNvSpPr>
            <a:spLocks noGrp="1"/>
          </p:cNvSpPr>
          <p:nvPr>
            <p:ph type="body" sz="quarter" idx="48" hasCustomPrompt="1"/>
          </p:nvPr>
        </p:nvSpPr>
        <p:spPr>
          <a:xfrm>
            <a:off x="6570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es-ES" noProof="0"/>
              <a:t>MM</a:t>
            </a:r>
          </a:p>
        </p:txBody>
      </p:sp>
      <p:sp>
        <p:nvSpPr>
          <p:cNvPr id="25" name="Marcador de texto 10">
            <a:extLst>
              <a:ext uri="{FF2B5EF4-FFF2-40B4-BE49-F238E27FC236}">
                <a16:creationId xmlns:a16="http://schemas.microsoft.com/office/drawing/2014/main" id="{B8FB174F-BC80-4817-90C7-42F90C7978E5}"/>
              </a:ext>
            </a:extLst>
          </p:cNvPr>
          <p:cNvSpPr>
            <a:spLocks noGrp="1"/>
          </p:cNvSpPr>
          <p:nvPr>
            <p:ph type="body" sz="quarter" idx="49" hasCustomPrompt="1"/>
          </p:nvPr>
        </p:nvSpPr>
        <p:spPr>
          <a:xfrm>
            <a:off x="7042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es-ES" noProof="0"/>
              <a:t>MM</a:t>
            </a:r>
          </a:p>
        </p:txBody>
      </p:sp>
      <p:sp>
        <p:nvSpPr>
          <p:cNvPr id="26" name="Marcador de texto 10">
            <a:extLst>
              <a:ext uri="{FF2B5EF4-FFF2-40B4-BE49-F238E27FC236}">
                <a16:creationId xmlns:a16="http://schemas.microsoft.com/office/drawing/2014/main" id="{E896FB65-5B08-4993-8523-822688BB2A9B}"/>
              </a:ext>
            </a:extLst>
          </p:cNvPr>
          <p:cNvSpPr>
            <a:spLocks noGrp="1"/>
          </p:cNvSpPr>
          <p:nvPr>
            <p:ph type="body" sz="quarter" idx="50" hasCustomPrompt="1"/>
          </p:nvPr>
        </p:nvSpPr>
        <p:spPr>
          <a:xfrm>
            <a:off x="7514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es-ES" noProof="0"/>
              <a:t>MM</a:t>
            </a:r>
          </a:p>
        </p:txBody>
      </p:sp>
      <p:sp>
        <p:nvSpPr>
          <p:cNvPr id="27" name="Marcador de texto 10">
            <a:extLst>
              <a:ext uri="{FF2B5EF4-FFF2-40B4-BE49-F238E27FC236}">
                <a16:creationId xmlns:a16="http://schemas.microsoft.com/office/drawing/2014/main" id="{DBAF247D-367F-4524-9E85-4B66631D5309}"/>
              </a:ext>
            </a:extLst>
          </p:cNvPr>
          <p:cNvSpPr>
            <a:spLocks noGrp="1"/>
          </p:cNvSpPr>
          <p:nvPr>
            <p:ph type="body" sz="quarter" idx="51" hasCustomPrompt="1"/>
          </p:nvPr>
        </p:nvSpPr>
        <p:spPr>
          <a:xfrm>
            <a:off x="7986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es-ES" noProof="0"/>
              <a:t>MM</a:t>
            </a:r>
          </a:p>
        </p:txBody>
      </p:sp>
      <p:sp>
        <p:nvSpPr>
          <p:cNvPr id="28" name="Marcador de texto 10">
            <a:extLst>
              <a:ext uri="{FF2B5EF4-FFF2-40B4-BE49-F238E27FC236}">
                <a16:creationId xmlns:a16="http://schemas.microsoft.com/office/drawing/2014/main" id="{4F9BFDEC-4D89-4C8E-A3D9-A6DF0297F780}"/>
              </a:ext>
            </a:extLst>
          </p:cNvPr>
          <p:cNvSpPr>
            <a:spLocks noGrp="1"/>
          </p:cNvSpPr>
          <p:nvPr>
            <p:ph type="body" sz="quarter" idx="52" hasCustomPrompt="1"/>
          </p:nvPr>
        </p:nvSpPr>
        <p:spPr>
          <a:xfrm>
            <a:off x="8458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es-ES" noProof="0"/>
              <a:t>MM</a:t>
            </a:r>
          </a:p>
        </p:txBody>
      </p:sp>
      <p:sp>
        <p:nvSpPr>
          <p:cNvPr id="29" name="Marcador de texto 10">
            <a:extLst>
              <a:ext uri="{FF2B5EF4-FFF2-40B4-BE49-F238E27FC236}">
                <a16:creationId xmlns:a16="http://schemas.microsoft.com/office/drawing/2014/main" id="{9C08EC58-18EC-4890-94D6-2422A6BBA8D5}"/>
              </a:ext>
            </a:extLst>
          </p:cNvPr>
          <p:cNvSpPr>
            <a:spLocks noGrp="1"/>
          </p:cNvSpPr>
          <p:nvPr>
            <p:ph type="body" sz="quarter" idx="53" hasCustomPrompt="1"/>
          </p:nvPr>
        </p:nvSpPr>
        <p:spPr>
          <a:xfrm>
            <a:off x="8930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es-ES" noProof="0"/>
              <a:t>MM</a:t>
            </a:r>
          </a:p>
        </p:txBody>
      </p:sp>
      <p:sp>
        <p:nvSpPr>
          <p:cNvPr id="31" name="Marcador de texto 10">
            <a:extLst>
              <a:ext uri="{FF2B5EF4-FFF2-40B4-BE49-F238E27FC236}">
                <a16:creationId xmlns:a16="http://schemas.microsoft.com/office/drawing/2014/main" id="{5F5960EF-7F51-41A0-9E73-D2F727AB3F0D}"/>
              </a:ext>
            </a:extLst>
          </p:cNvPr>
          <p:cNvSpPr>
            <a:spLocks noGrp="1"/>
          </p:cNvSpPr>
          <p:nvPr>
            <p:ph type="body" sz="quarter" idx="55" hasCustomPrompt="1"/>
          </p:nvPr>
        </p:nvSpPr>
        <p:spPr>
          <a:xfrm>
            <a:off x="9402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es-ES" noProof="0"/>
              <a:t>MM</a:t>
            </a:r>
          </a:p>
        </p:txBody>
      </p:sp>
      <p:sp>
        <p:nvSpPr>
          <p:cNvPr id="32" name="Marcador de texto 10">
            <a:extLst>
              <a:ext uri="{FF2B5EF4-FFF2-40B4-BE49-F238E27FC236}">
                <a16:creationId xmlns:a16="http://schemas.microsoft.com/office/drawing/2014/main" id="{9F81D711-9D82-42A4-8AB2-12D1F4490AAD}"/>
              </a:ext>
            </a:extLst>
          </p:cNvPr>
          <p:cNvSpPr>
            <a:spLocks noGrp="1"/>
          </p:cNvSpPr>
          <p:nvPr>
            <p:ph type="body" sz="quarter" idx="56" hasCustomPrompt="1"/>
          </p:nvPr>
        </p:nvSpPr>
        <p:spPr>
          <a:xfrm>
            <a:off x="9874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es-ES" noProof="0"/>
              <a:t>MM</a:t>
            </a:r>
          </a:p>
        </p:txBody>
      </p:sp>
      <p:sp>
        <p:nvSpPr>
          <p:cNvPr id="30" name="Marcador de texto 10">
            <a:extLst>
              <a:ext uri="{FF2B5EF4-FFF2-40B4-BE49-F238E27FC236}">
                <a16:creationId xmlns:a16="http://schemas.microsoft.com/office/drawing/2014/main" id="{D360A36A-7282-4045-B0DF-503E6A97BA47}"/>
              </a:ext>
            </a:extLst>
          </p:cNvPr>
          <p:cNvSpPr>
            <a:spLocks noGrp="1"/>
          </p:cNvSpPr>
          <p:nvPr>
            <p:ph type="body" sz="quarter" idx="54" hasCustomPrompt="1"/>
          </p:nvPr>
        </p:nvSpPr>
        <p:spPr>
          <a:xfrm>
            <a:off x="10346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es-ES" noProof="0"/>
              <a:t>MM</a:t>
            </a:r>
          </a:p>
        </p:txBody>
      </p:sp>
      <p:sp>
        <p:nvSpPr>
          <p:cNvPr id="33" name="Marcador de texto 10">
            <a:extLst>
              <a:ext uri="{FF2B5EF4-FFF2-40B4-BE49-F238E27FC236}">
                <a16:creationId xmlns:a16="http://schemas.microsoft.com/office/drawing/2014/main" id="{0A2E5DCC-5FCD-4396-9980-17ECD06BB370}"/>
              </a:ext>
            </a:extLst>
          </p:cNvPr>
          <p:cNvSpPr>
            <a:spLocks noGrp="1"/>
          </p:cNvSpPr>
          <p:nvPr>
            <p:ph type="body" sz="quarter" idx="57" hasCustomPrompt="1"/>
          </p:nvPr>
        </p:nvSpPr>
        <p:spPr>
          <a:xfrm>
            <a:off x="10818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es-ES" noProof="0"/>
              <a:t>MM</a:t>
            </a:r>
          </a:p>
        </p:txBody>
      </p:sp>
      <p:sp>
        <p:nvSpPr>
          <p:cNvPr id="34" name="Marcador de texto 10">
            <a:extLst>
              <a:ext uri="{FF2B5EF4-FFF2-40B4-BE49-F238E27FC236}">
                <a16:creationId xmlns:a16="http://schemas.microsoft.com/office/drawing/2014/main" id="{A3860367-6AF8-4009-AE8B-33DEE49D1773}"/>
              </a:ext>
            </a:extLst>
          </p:cNvPr>
          <p:cNvSpPr>
            <a:spLocks noGrp="1"/>
          </p:cNvSpPr>
          <p:nvPr>
            <p:ph type="body" sz="quarter" idx="58" hasCustomPrompt="1"/>
          </p:nvPr>
        </p:nvSpPr>
        <p:spPr>
          <a:xfrm>
            <a:off x="11290430"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es-ES" noProof="0"/>
              <a:t>MM</a:t>
            </a:r>
          </a:p>
        </p:txBody>
      </p:sp>
      <p:sp>
        <p:nvSpPr>
          <p:cNvPr id="80" name="Título 1">
            <a:extLst>
              <a:ext uri="{FF2B5EF4-FFF2-40B4-BE49-F238E27FC236}">
                <a16:creationId xmlns:a16="http://schemas.microsoft.com/office/drawing/2014/main" id="{BD315BE3-66BC-448E-AC25-B8B59C8001EA}"/>
              </a:ext>
            </a:extLst>
          </p:cNvPr>
          <p:cNvSpPr>
            <a:spLocks noGrp="1"/>
          </p:cNvSpPr>
          <p:nvPr>
            <p:ph type="title" hasCustomPrompt="1"/>
          </p:nvPr>
        </p:nvSpPr>
        <p:spPr>
          <a:xfrm>
            <a:off x="2820952" y="629616"/>
            <a:ext cx="6550096" cy="1325563"/>
          </a:xfrm>
        </p:spPr>
        <p:txBody>
          <a:bodyPr rtlCol="0" anchor="ctr">
            <a:normAutofit/>
          </a:bodyPr>
          <a:lstStyle>
            <a:lvl1pPr marL="0" algn="ctr" defTabSz="914400" rtl="0" eaLnBrk="1" latinLnBrk="0" hangingPunct="1">
              <a:lnSpc>
                <a:spcPct val="90000"/>
              </a:lnSpc>
              <a:spcBef>
                <a:spcPct val="0"/>
              </a:spcBef>
              <a:buNone/>
              <a:defRPr lang="en-US" sz="3800" b="1" kern="1200" dirty="0">
                <a:solidFill>
                  <a:schemeClr val="bg1"/>
                </a:solidFill>
                <a:latin typeface="+mj-lt"/>
                <a:ea typeface="+mj-ea"/>
                <a:cs typeface="+mj-cs"/>
              </a:defRPr>
            </a:lvl1pPr>
          </a:lstStyle>
          <a:p>
            <a:pPr rtl="0"/>
            <a:r>
              <a:rPr lang="es-ES" noProof="0"/>
              <a:t>Hacer clic para editar el título principal </a:t>
            </a:r>
          </a:p>
        </p:txBody>
      </p:sp>
      <p:sp>
        <p:nvSpPr>
          <p:cNvPr id="82" name="Rectángulo 81">
            <a:extLst>
              <a:ext uri="{FF2B5EF4-FFF2-40B4-BE49-F238E27FC236}">
                <a16:creationId xmlns:a16="http://schemas.microsoft.com/office/drawing/2014/main" id="{8791A8F7-D0D7-459C-816C-06A776192CF1}"/>
              </a:ext>
            </a:extLst>
          </p:cNvPr>
          <p:cNvSpPr/>
          <p:nvPr userDrawn="1"/>
        </p:nvSpPr>
        <p:spPr>
          <a:xfrm>
            <a:off x="5017194"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84" name="Rectángulo 83">
            <a:extLst>
              <a:ext uri="{FF2B5EF4-FFF2-40B4-BE49-F238E27FC236}">
                <a16:creationId xmlns:a16="http://schemas.microsoft.com/office/drawing/2014/main" id="{63CFF470-94CA-4087-8B57-84A251AB5728}"/>
              </a:ext>
            </a:extLst>
          </p:cNvPr>
          <p:cNvSpPr/>
          <p:nvPr userDrawn="1"/>
        </p:nvSpPr>
        <p:spPr>
          <a:xfrm>
            <a:off x="4300452"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86" name="Rectángulo 85">
            <a:extLst>
              <a:ext uri="{FF2B5EF4-FFF2-40B4-BE49-F238E27FC236}">
                <a16:creationId xmlns:a16="http://schemas.microsoft.com/office/drawing/2014/main" id="{8741B3D2-0E68-4CDE-B746-65D383DA0EF1}"/>
              </a:ext>
            </a:extLst>
          </p:cNvPr>
          <p:cNvSpPr/>
          <p:nvPr userDrawn="1"/>
        </p:nvSpPr>
        <p:spPr>
          <a:xfrm>
            <a:off x="5375565"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88" name="Rectángulo 87">
            <a:extLst>
              <a:ext uri="{FF2B5EF4-FFF2-40B4-BE49-F238E27FC236}">
                <a16:creationId xmlns:a16="http://schemas.microsoft.com/office/drawing/2014/main" id="{F24D9BB9-0D5B-45D1-A9B9-F8985612AD6E}"/>
              </a:ext>
            </a:extLst>
          </p:cNvPr>
          <p:cNvSpPr/>
          <p:nvPr userDrawn="1"/>
        </p:nvSpPr>
        <p:spPr>
          <a:xfrm>
            <a:off x="3583710"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90" name="Rectángulo 89">
            <a:extLst>
              <a:ext uri="{FF2B5EF4-FFF2-40B4-BE49-F238E27FC236}">
                <a16:creationId xmlns:a16="http://schemas.microsoft.com/office/drawing/2014/main" id="{DB714EE5-FC7B-4FDA-88D7-B7DB551EA274}"/>
              </a:ext>
            </a:extLst>
          </p:cNvPr>
          <p:cNvSpPr/>
          <p:nvPr userDrawn="1"/>
        </p:nvSpPr>
        <p:spPr>
          <a:xfrm>
            <a:off x="2866968"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92" name="Rectángulo 91">
            <a:extLst>
              <a:ext uri="{FF2B5EF4-FFF2-40B4-BE49-F238E27FC236}">
                <a16:creationId xmlns:a16="http://schemas.microsoft.com/office/drawing/2014/main" id="{D6984438-C7B6-469B-A0A3-F7C9F2CC6DBD}"/>
              </a:ext>
            </a:extLst>
          </p:cNvPr>
          <p:cNvSpPr/>
          <p:nvPr userDrawn="1"/>
        </p:nvSpPr>
        <p:spPr>
          <a:xfrm>
            <a:off x="2150226"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94" name="Rectángulo 93">
            <a:extLst>
              <a:ext uri="{FF2B5EF4-FFF2-40B4-BE49-F238E27FC236}">
                <a16:creationId xmlns:a16="http://schemas.microsoft.com/office/drawing/2014/main" id="{57EBFF5E-9DF7-4591-AC16-CB1D6AE0D25A}"/>
              </a:ext>
            </a:extLst>
          </p:cNvPr>
          <p:cNvSpPr/>
          <p:nvPr userDrawn="1"/>
        </p:nvSpPr>
        <p:spPr>
          <a:xfrm>
            <a:off x="3225339" y="0"/>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96" name="Rectángulo 95">
            <a:extLst>
              <a:ext uri="{FF2B5EF4-FFF2-40B4-BE49-F238E27FC236}">
                <a16:creationId xmlns:a16="http://schemas.microsoft.com/office/drawing/2014/main" id="{29E0EA42-935D-43B4-AB8D-FDC3007FD20C}"/>
              </a:ext>
            </a:extLst>
          </p:cNvPr>
          <p:cNvSpPr/>
          <p:nvPr userDrawn="1"/>
        </p:nvSpPr>
        <p:spPr>
          <a:xfrm>
            <a:off x="1791855"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98" name="Rectángulo 97">
            <a:extLst>
              <a:ext uri="{FF2B5EF4-FFF2-40B4-BE49-F238E27FC236}">
                <a16:creationId xmlns:a16="http://schemas.microsoft.com/office/drawing/2014/main" id="{EDD61E09-E863-45B9-9F49-02EA501C578E}"/>
              </a:ext>
            </a:extLst>
          </p:cNvPr>
          <p:cNvSpPr/>
          <p:nvPr userDrawn="1"/>
        </p:nvSpPr>
        <p:spPr>
          <a:xfrm>
            <a:off x="1433484"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0" name="Rectángulo 99">
            <a:extLst>
              <a:ext uri="{FF2B5EF4-FFF2-40B4-BE49-F238E27FC236}">
                <a16:creationId xmlns:a16="http://schemas.microsoft.com/office/drawing/2014/main" id="{52DB4680-C46B-45C0-9514-7B5E0B10E393}"/>
              </a:ext>
            </a:extLst>
          </p:cNvPr>
          <p:cNvSpPr/>
          <p:nvPr userDrawn="1"/>
        </p:nvSpPr>
        <p:spPr>
          <a:xfrm>
            <a:off x="6092307" y="0"/>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2" name="Rectángulo 101">
            <a:extLst>
              <a:ext uri="{FF2B5EF4-FFF2-40B4-BE49-F238E27FC236}">
                <a16:creationId xmlns:a16="http://schemas.microsoft.com/office/drawing/2014/main" id="{3AAA84B2-8B6A-4266-8305-9222B397D900}"/>
              </a:ext>
            </a:extLst>
          </p:cNvPr>
          <p:cNvSpPr/>
          <p:nvPr userDrawn="1"/>
        </p:nvSpPr>
        <p:spPr>
          <a:xfrm>
            <a:off x="358371" y="0"/>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4" name="Rectángulo 103">
            <a:extLst>
              <a:ext uri="{FF2B5EF4-FFF2-40B4-BE49-F238E27FC236}">
                <a16:creationId xmlns:a16="http://schemas.microsoft.com/office/drawing/2014/main" id="{6288CF74-DD4A-450A-A6CE-FD0BAFADE3CC}"/>
              </a:ext>
            </a:extLst>
          </p:cNvPr>
          <p:cNvSpPr/>
          <p:nvPr userDrawn="1"/>
        </p:nvSpPr>
        <p:spPr>
          <a:xfrm>
            <a:off x="4658823"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6" name="Rectángulo 105">
            <a:extLst>
              <a:ext uri="{FF2B5EF4-FFF2-40B4-BE49-F238E27FC236}">
                <a16:creationId xmlns:a16="http://schemas.microsoft.com/office/drawing/2014/main" id="{7CC73489-9E12-4EC4-BFC7-9BB5C27C2E1F}"/>
              </a:ext>
            </a:extLst>
          </p:cNvPr>
          <p:cNvSpPr/>
          <p:nvPr userDrawn="1"/>
        </p:nvSpPr>
        <p:spPr>
          <a:xfrm>
            <a:off x="1075113"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8" name="Rectángulo 107">
            <a:extLst>
              <a:ext uri="{FF2B5EF4-FFF2-40B4-BE49-F238E27FC236}">
                <a16:creationId xmlns:a16="http://schemas.microsoft.com/office/drawing/2014/main" id="{A2658D15-43FF-4F4D-AAE7-4B9122899193}"/>
              </a:ext>
            </a:extLst>
          </p:cNvPr>
          <p:cNvSpPr/>
          <p:nvPr userDrawn="1"/>
        </p:nvSpPr>
        <p:spPr>
          <a:xfrm>
            <a:off x="2508597"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10" name="Rectángulo 109">
            <a:extLst>
              <a:ext uri="{FF2B5EF4-FFF2-40B4-BE49-F238E27FC236}">
                <a16:creationId xmlns:a16="http://schemas.microsoft.com/office/drawing/2014/main" id="{AFA77309-00B7-459D-BA45-EE1AEAA3B0CD}"/>
              </a:ext>
            </a:extLst>
          </p:cNvPr>
          <p:cNvSpPr/>
          <p:nvPr userDrawn="1"/>
        </p:nvSpPr>
        <p:spPr>
          <a:xfrm>
            <a:off x="716742" y="0"/>
            <a:ext cx="365760"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12" name="Rectángulo 111">
            <a:extLst>
              <a:ext uri="{FF2B5EF4-FFF2-40B4-BE49-F238E27FC236}">
                <a16:creationId xmlns:a16="http://schemas.microsoft.com/office/drawing/2014/main" id="{30775FA4-041A-45A7-8F49-9CBD363A28BB}"/>
              </a:ext>
            </a:extLst>
          </p:cNvPr>
          <p:cNvSpPr/>
          <p:nvPr userDrawn="1"/>
        </p:nvSpPr>
        <p:spPr>
          <a:xfrm>
            <a:off x="0"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14" name="Rectángulo 113">
            <a:extLst>
              <a:ext uri="{FF2B5EF4-FFF2-40B4-BE49-F238E27FC236}">
                <a16:creationId xmlns:a16="http://schemas.microsoft.com/office/drawing/2014/main" id="{5508D4AD-2238-4B32-B766-397DD7A6E429}"/>
              </a:ext>
            </a:extLst>
          </p:cNvPr>
          <p:cNvSpPr/>
          <p:nvPr userDrawn="1"/>
        </p:nvSpPr>
        <p:spPr>
          <a:xfrm>
            <a:off x="5733936" y="0"/>
            <a:ext cx="365760"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16" name="Rectángulo 115">
            <a:extLst>
              <a:ext uri="{FF2B5EF4-FFF2-40B4-BE49-F238E27FC236}">
                <a16:creationId xmlns:a16="http://schemas.microsoft.com/office/drawing/2014/main" id="{F4B50382-516D-4475-956A-F7F9FD3E08E3}"/>
              </a:ext>
            </a:extLst>
          </p:cNvPr>
          <p:cNvSpPr/>
          <p:nvPr userDrawn="1"/>
        </p:nvSpPr>
        <p:spPr>
          <a:xfrm>
            <a:off x="3942081" y="0"/>
            <a:ext cx="365760"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18" name="Rectángulo 117">
            <a:extLst>
              <a:ext uri="{FF2B5EF4-FFF2-40B4-BE49-F238E27FC236}">
                <a16:creationId xmlns:a16="http://schemas.microsoft.com/office/drawing/2014/main" id="{C399009F-0A9E-4E2F-B4EF-3ECF21378479}"/>
              </a:ext>
            </a:extLst>
          </p:cNvPr>
          <p:cNvSpPr/>
          <p:nvPr userDrawn="1"/>
        </p:nvSpPr>
        <p:spPr>
          <a:xfrm>
            <a:off x="11467872"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20" name="Rectángulo 119">
            <a:extLst>
              <a:ext uri="{FF2B5EF4-FFF2-40B4-BE49-F238E27FC236}">
                <a16:creationId xmlns:a16="http://schemas.microsoft.com/office/drawing/2014/main" id="{7CFBE686-CBC8-41CE-B11B-CF0C378E6EDE}"/>
              </a:ext>
            </a:extLst>
          </p:cNvPr>
          <p:cNvSpPr/>
          <p:nvPr userDrawn="1"/>
        </p:nvSpPr>
        <p:spPr>
          <a:xfrm>
            <a:off x="10751130"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22" name="Rectángulo 121">
            <a:extLst>
              <a:ext uri="{FF2B5EF4-FFF2-40B4-BE49-F238E27FC236}">
                <a16:creationId xmlns:a16="http://schemas.microsoft.com/office/drawing/2014/main" id="{D8450F92-73B1-46EB-A8BC-80B995ED31D0}"/>
              </a:ext>
            </a:extLst>
          </p:cNvPr>
          <p:cNvSpPr/>
          <p:nvPr userDrawn="1"/>
        </p:nvSpPr>
        <p:spPr>
          <a:xfrm>
            <a:off x="11826240"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24" name="Rectángulo 123">
            <a:extLst>
              <a:ext uri="{FF2B5EF4-FFF2-40B4-BE49-F238E27FC236}">
                <a16:creationId xmlns:a16="http://schemas.microsoft.com/office/drawing/2014/main" id="{E7EBDAD3-E952-4A8E-8DCF-BAD616AE8FD0}"/>
              </a:ext>
            </a:extLst>
          </p:cNvPr>
          <p:cNvSpPr/>
          <p:nvPr userDrawn="1"/>
        </p:nvSpPr>
        <p:spPr>
          <a:xfrm>
            <a:off x="10034388"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26" name="Rectángulo 125">
            <a:extLst>
              <a:ext uri="{FF2B5EF4-FFF2-40B4-BE49-F238E27FC236}">
                <a16:creationId xmlns:a16="http://schemas.microsoft.com/office/drawing/2014/main" id="{C135B39D-DCFF-48D1-B7C8-418310C34B9F}"/>
              </a:ext>
            </a:extLst>
          </p:cNvPr>
          <p:cNvSpPr/>
          <p:nvPr userDrawn="1"/>
        </p:nvSpPr>
        <p:spPr>
          <a:xfrm>
            <a:off x="9317646"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28" name="Rectángulo 127">
            <a:extLst>
              <a:ext uri="{FF2B5EF4-FFF2-40B4-BE49-F238E27FC236}">
                <a16:creationId xmlns:a16="http://schemas.microsoft.com/office/drawing/2014/main" id="{566893CC-18D8-4978-98A0-9F0F1A58F70F}"/>
              </a:ext>
            </a:extLst>
          </p:cNvPr>
          <p:cNvSpPr/>
          <p:nvPr userDrawn="1"/>
        </p:nvSpPr>
        <p:spPr>
          <a:xfrm>
            <a:off x="8600904"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30" name="Rectángulo 129">
            <a:extLst>
              <a:ext uri="{FF2B5EF4-FFF2-40B4-BE49-F238E27FC236}">
                <a16:creationId xmlns:a16="http://schemas.microsoft.com/office/drawing/2014/main" id="{A59803DA-84F5-4810-9D67-82851BBBF7B7}"/>
              </a:ext>
            </a:extLst>
          </p:cNvPr>
          <p:cNvSpPr/>
          <p:nvPr userDrawn="1"/>
        </p:nvSpPr>
        <p:spPr>
          <a:xfrm>
            <a:off x="9676017"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32" name="Rectángulo 131">
            <a:extLst>
              <a:ext uri="{FF2B5EF4-FFF2-40B4-BE49-F238E27FC236}">
                <a16:creationId xmlns:a16="http://schemas.microsoft.com/office/drawing/2014/main" id="{7A9BDBED-FA8E-4080-8786-5B97A485DDB6}"/>
              </a:ext>
            </a:extLst>
          </p:cNvPr>
          <p:cNvSpPr/>
          <p:nvPr userDrawn="1"/>
        </p:nvSpPr>
        <p:spPr>
          <a:xfrm>
            <a:off x="8242533"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34" name="Rectángulo 133">
            <a:extLst>
              <a:ext uri="{FF2B5EF4-FFF2-40B4-BE49-F238E27FC236}">
                <a16:creationId xmlns:a16="http://schemas.microsoft.com/office/drawing/2014/main" id="{9D3328E7-2083-4FC9-B32F-1FED3CDFFF3B}"/>
              </a:ext>
            </a:extLst>
          </p:cNvPr>
          <p:cNvSpPr/>
          <p:nvPr userDrawn="1"/>
        </p:nvSpPr>
        <p:spPr>
          <a:xfrm>
            <a:off x="7884162" y="0"/>
            <a:ext cx="365760"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36" name="Rectángulo 135">
            <a:extLst>
              <a:ext uri="{FF2B5EF4-FFF2-40B4-BE49-F238E27FC236}">
                <a16:creationId xmlns:a16="http://schemas.microsoft.com/office/drawing/2014/main" id="{97D29CBA-4952-44B4-A695-45B4490EEB8D}"/>
              </a:ext>
            </a:extLst>
          </p:cNvPr>
          <p:cNvSpPr/>
          <p:nvPr userDrawn="1"/>
        </p:nvSpPr>
        <p:spPr>
          <a:xfrm>
            <a:off x="6809049" y="0"/>
            <a:ext cx="36576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38" name="Rectángulo 137">
            <a:extLst>
              <a:ext uri="{FF2B5EF4-FFF2-40B4-BE49-F238E27FC236}">
                <a16:creationId xmlns:a16="http://schemas.microsoft.com/office/drawing/2014/main" id="{65338F58-85B5-4095-931F-DE4D676A6192}"/>
              </a:ext>
            </a:extLst>
          </p:cNvPr>
          <p:cNvSpPr/>
          <p:nvPr userDrawn="1"/>
        </p:nvSpPr>
        <p:spPr>
          <a:xfrm>
            <a:off x="11109501"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40" name="Rectángulo 139">
            <a:extLst>
              <a:ext uri="{FF2B5EF4-FFF2-40B4-BE49-F238E27FC236}">
                <a16:creationId xmlns:a16="http://schemas.microsoft.com/office/drawing/2014/main" id="{62101AC6-3DF3-44E3-8F37-4D420EFB890E}"/>
              </a:ext>
            </a:extLst>
          </p:cNvPr>
          <p:cNvSpPr/>
          <p:nvPr userDrawn="1"/>
        </p:nvSpPr>
        <p:spPr>
          <a:xfrm>
            <a:off x="7525791"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42" name="Rectángulo 141">
            <a:extLst>
              <a:ext uri="{FF2B5EF4-FFF2-40B4-BE49-F238E27FC236}">
                <a16:creationId xmlns:a16="http://schemas.microsoft.com/office/drawing/2014/main" id="{D3E958D7-1972-40AD-A538-8302A14984AB}"/>
              </a:ext>
            </a:extLst>
          </p:cNvPr>
          <p:cNvSpPr/>
          <p:nvPr userDrawn="1"/>
        </p:nvSpPr>
        <p:spPr>
          <a:xfrm>
            <a:off x="8959275" y="0"/>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44" name="Rectángulo 143">
            <a:extLst>
              <a:ext uri="{FF2B5EF4-FFF2-40B4-BE49-F238E27FC236}">
                <a16:creationId xmlns:a16="http://schemas.microsoft.com/office/drawing/2014/main" id="{AAAD3289-DEFC-4EC6-BF0C-2B56CE1CD19B}"/>
              </a:ext>
            </a:extLst>
          </p:cNvPr>
          <p:cNvSpPr/>
          <p:nvPr userDrawn="1"/>
        </p:nvSpPr>
        <p:spPr>
          <a:xfrm>
            <a:off x="7167420"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46" name="Rectángulo 145">
            <a:extLst>
              <a:ext uri="{FF2B5EF4-FFF2-40B4-BE49-F238E27FC236}">
                <a16:creationId xmlns:a16="http://schemas.microsoft.com/office/drawing/2014/main" id="{7EA5B12A-0ADE-4B3A-A74C-D3487E40A7C4}"/>
              </a:ext>
            </a:extLst>
          </p:cNvPr>
          <p:cNvSpPr/>
          <p:nvPr userDrawn="1"/>
        </p:nvSpPr>
        <p:spPr>
          <a:xfrm>
            <a:off x="6450678"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48" name="Rectángulo 147">
            <a:extLst>
              <a:ext uri="{FF2B5EF4-FFF2-40B4-BE49-F238E27FC236}">
                <a16:creationId xmlns:a16="http://schemas.microsoft.com/office/drawing/2014/main" id="{423D27DE-07B7-4053-A551-3515F702FECE}"/>
              </a:ext>
            </a:extLst>
          </p:cNvPr>
          <p:cNvSpPr/>
          <p:nvPr userDrawn="1"/>
        </p:nvSpPr>
        <p:spPr>
          <a:xfrm>
            <a:off x="10392759" y="0"/>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55" name="Marcador de fecha 3">
            <a:extLst>
              <a:ext uri="{FF2B5EF4-FFF2-40B4-BE49-F238E27FC236}">
                <a16:creationId xmlns:a16="http://schemas.microsoft.com/office/drawing/2014/main" id="{DAAD24F3-0234-4B5A-84DA-945939E26F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accent3">
                    <a:lumMod val="20000"/>
                    <a:lumOff val="80000"/>
                  </a:schemeClr>
                </a:solidFill>
              </a:defRPr>
            </a:lvl1pPr>
          </a:lstStyle>
          <a:p>
            <a:pPr rtl="0"/>
            <a:endParaRPr lang="es-ES" noProof="0"/>
          </a:p>
        </p:txBody>
      </p:sp>
      <p:sp>
        <p:nvSpPr>
          <p:cNvPr id="156" name="Marcador de pie de página 4">
            <a:extLst>
              <a:ext uri="{FF2B5EF4-FFF2-40B4-BE49-F238E27FC236}">
                <a16:creationId xmlns:a16="http://schemas.microsoft.com/office/drawing/2014/main" id="{664012DC-ACEF-433E-A505-4617F7A7EE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accent3">
                    <a:lumMod val="20000"/>
                    <a:lumOff val="80000"/>
                  </a:schemeClr>
                </a:solidFill>
              </a:defRPr>
            </a:lvl1pPr>
          </a:lstStyle>
          <a:p>
            <a:pPr rtl="0"/>
            <a:endParaRPr lang="es-ES" noProof="0"/>
          </a:p>
        </p:txBody>
      </p:sp>
      <p:sp>
        <p:nvSpPr>
          <p:cNvPr id="157" name="Marcador de número de diapositiva 5">
            <a:extLst>
              <a:ext uri="{FF2B5EF4-FFF2-40B4-BE49-F238E27FC236}">
                <a16:creationId xmlns:a16="http://schemas.microsoft.com/office/drawing/2014/main" id="{58602E04-6AE9-4AB4-8C82-ADECCA2FCC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accent3">
                    <a:lumMod val="20000"/>
                    <a:lumOff val="80000"/>
                  </a:schemeClr>
                </a:solidFill>
              </a:defRPr>
            </a:lvl1pPr>
          </a:lstStyle>
          <a:p>
            <a:pPr rtl="0"/>
            <a:fld id="{B5CEABB6-07DC-46E8-9B57-56EC44A396E5}" type="slidenum">
              <a:rPr lang="es-ES" noProof="0" smtClean="0"/>
              <a:pPr rtl="0"/>
              <a:t>‹Nº›</a:t>
            </a:fld>
            <a:endParaRPr lang="es-ES" noProof="0"/>
          </a:p>
        </p:txBody>
      </p:sp>
    </p:spTree>
    <p:extLst>
      <p:ext uri="{BB962C8B-B14F-4D97-AF65-F5344CB8AC3E}">
        <p14:creationId xmlns:p14="http://schemas.microsoft.com/office/powerpoint/2010/main" val="4152376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conos, contenido e imagen enmarcada">
    <p:bg>
      <p:bgPr>
        <a:solidFill>
          <a:schemeClr val="accent4"/>
        </a:solidFill>
        <a:effectLst/>
      </p:bgPr>
    </p:bg>
    <p:spTree>
      <p:nvGrpSpPr>
        <p:cNvPr id="1" name=""/>
        <p:cNvGrpSpPr/>
        <p:nvPr/>
      </p:nvGrpSpPr>
      <p:grpSpPr>
        <a:xfrm>
          <a:off x="0" y="0"/>
          <a:ext cx="0" cy="0"/>
          <a:chOff x="0" y="0"/>
          <a:chExt cx="0" cy="0"/>
        </a:xfrm>
      </p:grpSpPr>
      <p:sp>
        <p:nvSpPr>
          <p:cNvPr id="93" name="Rectángulo 92">
            <a:extLst>
              <a:ext uri="{FF2B5EF4-FFF2-40B4-BE49-F238E27FC236}">
                <a16:creationId xmlns:a16="http://schemas.microsoft.com/office/drawing/2014/main" id="{2348BA8A-9E10-4BDA-92EB-6C1021EBD8BB}"/>
              </a:ext>
            </a:extLst>
          </p:cNvPr>
          <p:cNvSpPr/>
          <p:nvPr userDrawn="1"/>
        </p:nvSpPr>
        <p:spPr>
          <a:xfrm>
            <a:off x="7583424" y="628192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91" name="Rectángulo 90">
            <a:extLst>
              <a:ext uri="{FF2B5EF4-FFF2-40B4-BE49-F238E27FC236}">
                <a16:creationId xmlns:a16="http://schemas.microsoft.com/office/drawing/2014/main" id="{4DD1FBBA-C4C1-423C-8D85-CC2FA3147C8D}"/>
              </a:ext>
            </a:extLst>
          </p:cNvPr>
          <p:cNvSpPr/>
          <p:nvPr userDrawn="1"/>
        </p:nvSpPr>
        <p:spPr>
          <a:xfrm>
            <a:off x="7007352" y="6281928"/>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7" name="Marcador de posición de imagen 106">
            <a:extLst>
              <a:ext uri="{FF2B5EF4-FFF2-40B4-BE49-F238E27FC236}">
                <a16:creationId xmlns:a16="http://schemas.microsoft.com/office/drawing/2014/main" id="{C1039393-3B8E-4456-97AA-ADBC18010074}"/>
              </a:ext>
            </a:extLst>
          </p:cNvPr>
          <p:cNvSpPr>
            <a:spLocks noGrp="1"/>
          </p:cNvSpPr>
          <p:nvPr>
            <p:ph type="pic" sz="quarter" idx="10"/>
          </p:nvPr>
        </p:nvSpPr>
        <p:spPr>
          <a:xfrm>
            <a:off x="7007351" y="572886"/>
            <a:ext cx="4608577" cy="5709042"/>
          </a:xfrm>
        </p:spPr>
        <p:txBody>
          <a:bodyPr rtlCol="0"/>
          <a:lstStyle/>
          <a:p>
            <a:pPr rtl="0"/>
            <a:r>
              <a:rPr lang="es-ES" noProof="0"/>
              <a:t>Haga clic en el icono para agregar una imagen</a:t>
            </a:r>
          </a:p>
        </p:txBody>
      </p:sp>
      <p:sp>
        <p:nvSpPr>
          <p:cNvPr id="2" name="Título 1">
            <a:extLst>
              <a:ext uri="{FF2B5EF4-FFF2-40B4-BE49-F238E27FC236}">
                <a16:creationId xmlns:a16="http://schemas.microsoft.com/office/drawing/2014/main" id="{9DE3D039-0A18-4031-8A63-D83666B066F6}"/>
              </a:ext>
            </a:extLst>
          </p:cNvPr>
          <p:cNvSpPr>
            <a:spLocks noGrp="1"/>
          </p:cNvSpPr>
          <p:nvPr>
            <p:ph type="title"/>
          </p:nvPr>
        </p:nvSpPr>
        <p:spPr>
          <a:xfrm>
            <a:off x="962786" y="1047146"/>
            <a:ext cx="4603750" cy="955826"/>
          </a:xfrm>
        </p:spPr>
        <p:txBody>
          <a:bodyPr lIns="0" rtlCol="0" anchor="t">
            <a:noAutofit/>
          </a:bodyPr>
          <a:lstStyle>
            <a:lvl1pPr algn="ctr">
              <a:defRPr lang="en-US" sz="3800" b="1" kern="1200" dirty="0">
                <a:solidFill>
                  <a:schemeClr val="bg1"/>
                </a:solidFill>
                <a:latin typeface="+mj-lt"/>
                <a:ea typeface="+mj-ea"/>
                <a:cs typeface="+mj-cs"/>
              </a:defRPr>
            </a:lvl1pPr>
          </a:lstStyle>
          <a:p>
            <a:pPr rtl="0"/>
            <a:r>
              <a:rPr lang="es-ES" noProof="0"/>
              <a:t>Haga clic para modificar el estilo de título del patrón</a:t>
            </a:r>
          </a:p>
        </p:txBody>
      </p:sp>
      <p:sp>
        <p:nvSpPr>
          <p:cNvPr id="3" name="Marcador de texto 2">
            <a:extLst>
              <a:ext uri="{FF2B5EF4-FFF2-40B4-BE49-F238E27FC236}">
                <a16:creationId xmlns:a16="http://schemas.microsoft.com/office/drawing/2014/main" id="{77438815-B9AF-4BA5-B8D6-3311C4949FAD}"/>
              </a:ext>
            </a:extLst>
          </p:cNvPr>
          <p:cNvSpPr>
            <a:spLocks noGrp="1"/>
          </p:cNvSpPr>
          <p:nvPr>
            <p:ph type="body" idx="1"/>
          </p:nvPr>
        </p:nvSpPr>
        <p:spPr>
          <a:xfrm>
            <a:off x="811301" y="3202442"/>
            <a:ext cx="2001667" cy="747216"/>
          </a:xfrm>
        </p:spPr>
        <p:txBody>
          <a:bodyPr lIns="0" rtlCol="0">
            <a:normAutofit/>
          </a:bodyPr>
          <a:lstStyle>
            <a:lvl1pPr marL="0" indent="0" algn="ctr">
              <a:lnSpc>
                <a:spcPct val="100000"/>
              </a:lnSpc>
              <a:buNone/>
              <a:defRPr lang="en-US" sz="16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Haga clic para modificar los estilos de texto del patrón</a:t>
            </a:r>
          </a:p>
        </p:txBody>
      </p:sp>
      <p:sp>
        <p:nvSpPr>
          <p:cNvPr id="9" name="Rectángulo 8">
            <a:extLst>
              <a:ext uri="{FF2B5EF4-FFF2-40B4-BE49-F238E27FC236}">
                <a16:creationId xmlns:a16="http://schemas.microsoft.com/office/drawing/2014/main" id="{2BB87F0D-3BAB-446D-B8D9-08B2C2BB3BD7}"/>
              </a:ext>
            </a:extLst>
          </p:cNvPr>
          <p:cNvSpPr/>
          <p:nvPr userDrawn="1"/>
        </p:nvSpPr>
        <p:spPr>
          <a:xfrm>
            <a:off x="6431280" y="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9" name="Rectángulo 28">
            <a:extLst>
              <a:ext uri="{FF2B5EF4-FFF2-40B4-BE49-F238E27FC236}">
                <a16:creationId xmlns:a16="http://schemas.microsoft.com/office/drawing/2014/main" id="{3F04AEEB-DA23-4423-A0A2-D2E04125C4A7}"/>
              </a:ext>
            </a:extLst>
          </p:cNvPr>
          <p:cNvSpPr/>
          <p:nvPr userDrawn="1"/>
        </p:nvSpPr>
        <p:spPr>
          <a:xfrm>
            <a:off x="6431280" y="572886"/>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1" name="Rectángulo 30">
            <a:extLst>
              <a:ext uri="{FF2B5EF4-FFF2-40B4-BE49-F238E27FC236}">
                <a16:creationId xmlns:a16="http://schemas.microsoft.com/office/drawing/2014/main" id="{32058B74-EF5C-4574-9B30-072FA59B9B21}"/>
              </a:ext>
            </a:extLst>
          </p:cNvPr>
          <p:cNvSpPr/>
          <p:nvPr userDrawn="1"/>
        </p:nvSpPr>
        <p:spPr>
          <a:xfrm>
            <a:off x="6431280" y="1145772"/>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3" name="Rectángulo 32">
            <a:extLst>
              <a:ext uri="{FF2B5EF4-FFF2-40B4-BE49-F238E27FC236}">
                <a16:creationId xmlns:a16="http://schemas.microsoft.com/office/drawing/2014/main" id="{8AE24787-0FCF-4199-AB93-6593FE032C55}"/>
              </a:ext>
            </a:extLst>
          </p:cNvPr>
          <p:cNvSpPr/>
          <p:nvPr userDrawn="1"/>
        </p:nvSpPr>
        <p:spPr>
          <a:xfrm>
            <a:off x="6431280" y="1718658"/>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5" name="Rectángulo 34">
            <a:extLst>
              <a:ext uri="{FF2B5EF4-FFF2-40B4-BE49-F238E27FC236}">
                <a16:creationId xmlns:a16="http://schemas.microsoft.com/office/drawing/2014/main" id="{9F44E538-795F-4C68-9305-B6955DBC7F5D}"/>
              </a:ext>
            </a:extLst>
          </p:cNvPr>
          <p:cNvSpPr/>
          <p:nvPr userDrawn="1"/>
        </p:nvSpPr>
        <p:spPr>
          <a:xfrm>
            <a:off x="6431280" y="2291544"/>
            <a:ext cx="576072" cy="576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7" name="Rectángulo 36">
            <a:extLst>
              <a:ext uri="{FF2B5EF4-FFF2-40B4-BE49-F238E27FC236}">
                <a16:creationId xmlns:a16="http://schemas.microsoft.com/office/drawing/2014/main" id="{C1A0463E-1142-44E9-8CB3-9F22F5DF78A8}"/>
              </a:ext>
            </a:extLst>
          </p:cNvPr>
          <p:cNvSpPr/>
          <p:nvPr userDrawn="1"/>
        </p:nvSpPr>
        <p:spPr>
          <a:xfrm>
            <a:off x="6431280" y="2864430"/>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9" name="Rectángulo 38">
            <a:extLst>
              <a:ext uri="{FF2B5EF4-FFF2-40B4-BE49-F238E27FC236}">
                <a16:creationId xmlns:a16="http://schemas.microsoft.com/office/drawing/2014/main" id="{17898DBE-884D-4A00-AF2F-4295EAF41E13}"/>
              </a:ext>
            </a:extLst>
          </p:cNvPr>
          <p:cNvSpPr/>
          <p:nvPr userDrawn="1"/>
        </p:nvSpPr>
        <p:spPr>
          <a:xfrm>
            <a:off x="6431280" y="3437316"/>
            <a:ext cx="576072" cy="576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1" name="Rectángulo 40">
            <a:extLst>
              <a:ext uri="{FF2B5EF4-FFF2-40B4-BE49-F238E27FC236}">
                <a16:creationId xmlns:a16="http://schemas.microsoft.com/office/drawing/2014/main" id="{A3AB5AC4-C502-4D78-A602-3027D20AB33A}"/>
              </a:ext>
            </a:extLst>
          </p:cNvPr>
          <p:cNvSpPr/>
          <p:nvPr userDrawn="1"/>
        </p:nvSpPr>
        <p:spPr>
          <a:xfrm>
            <a:off x="6431280" y="4010202"/>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3" name="Rectángulo 42">
            <a:extLst>
              <a:ext uri="{FF2B5EF4-FFF2-40B4-BE49-F238E27FC236}">
                <a16:creationId xmlns:a16="http://schemas.microsoft.com/office/drawing/2014/main" id="{5DF81845-E621-4070-9AD6-1F40FFDD82E2}"/>
              </a:ext>
            </a:extLst>
          </p:cNvPr>
          <p:cNvSpPr/>
          <p:nvPr userDrawn="1"/>
        </p:nvSpPr>
        <p:spPr>
          <a:xfrm>
            <a:off x="6431280" y="458308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5" name="Rectángulo 44">
            <a:extLst>
              <a:ext uri="{FF2B5EF4-FFF2-40B4-BE49-F238E27FC236}">
                <a16:creationId xmlns:a16="http://schemas.microsoft.com/office/drawing/2014/main" id="{A9190B9C-4A97-4EDC-9CBD-A68122AE2419}"/>
              </a:ext>
            </a:extLst>
          </p:cNvPr>
          <p:cNvSpPr/>
          <p:nvPr userDrawn="1"/>
        </p:nvSpPr>
        <p:spPr>
          <a:xfrm>
            <a:off x="6431280" y="5155974"/>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7" name="Rectángulo 46">
            <a:extLst>
              <a:ext uri="{FF2B5EF4-FFF2-40B4-BE49-F238E27FC236}">
                <a16:creationId xmlns:a16="http://schemas.microsoft.com/office/drawing/2014/main" id="{790346E6-78BF-48E9-8EF6-B77BAA49AADA}"/>
              </a:ext>
            </a:extLst>
          </p:cNvPr>
          <p:cNvSpPr/>
          <p:nvPr userDrawn="1"/>
        </p:nvSpPr>
        <p:spPr>
          <a:xfrm>
            <a:off x="6431280" y="572886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9" name="Rectángulo 48">
            <a:extLst>
              <a:ext uri="{FF2B5EF4-FFF2-40B4-BE49-F238E27FC236}">
                <a16:creationId xmlns:a16="http://schemas.microsoft.com/office/drawing/2014/main" id="{42A3902D-54BA-48ED-8547-8856B4F50D2D}"/>
              </a:ext>
            </a:extLst>
          </p:cNvPr>
          <p:cNvSpPr/>
          <p:nvPr userDrawn="1"/>
        </p:nvSpPr>
        <p:spPr>
          <a:xfrm>
            <a:off x="6431280" y="6281928"/>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1" name="Rectángulo 50">
            <a:extLst>
              <a:ext uri="{FF2B5EF4-FFF2-40B4-BE49-F238E27FC236}">
                <a16:creationId xmlns:a16="http://schemas.microsoft.com/office/drawing/2014/main" id="{985555D5-968D-4715-BA22-C95642914BC2}"/>
              </a:ext>
            </a:extLst>
          </p:cNvPr>
          <p:cNvSpPr/>
          <p:nvPr userDrawn="1"/>
        </p:nvSpPr>
        <p:spPr>
          <a:xfrm>
            <a:off x="7007352" y="0"/>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3" name="Rectángulo 52">
            <a:extLst>
              <a:ext uri="{FF2B5EF4-FFF2-40B4-BE49-F238E27FC236}">
                <a16:creationId xmlns:a16="http://schemas.microsoft.com/office/drawing/2014/main" id="{9F24F0F4-135E-4625-9A8E-38755078B5E7}"/>
              </a:ext>
            </a:extLst>
          </p:cNvPr>
          <p:cNvSpPr/>
          <p:nvPr userDrawn="1"/>
        </p:nvSpPr>
        <p:spPr>
          <a:xfrm>
            <a:off x="7583424" y="0"/>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5" name="Rectángulo 54">
            <a:extLst>
              <a:ext uri="{FF2B5EF4-FFF2-40B4-BE49-F238E27FC236}">
                <a16:creationId xmlns:a16="http://schemas.microsoft.com/office/drawing/2014/main" id="{F1969E72-FA7B-4358-8C46-7F15CF01A747}"/>
              </a:ext>
            </a:extLst>
          </p:cNvPr>
          <p:cNvSpPr/>
          <p:nvPr userDrawn="1"/>
        </p:nvSpPr>
        <p:spPr>
          <a:xfrm>
            <a:off x="8159496" y="0"/>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7" name="Rectángulo 56">
            <a:extLst>
              <a:ext uri="{FF2B5EF4-FFF2-40B4-BE49-F238E27FC236}">
                <a16:creationId xmlns:a16="http://schemas.microsoft.com/office/drawing/2014/main" id="{12F9FDD1-1288-44CD-9C55-6CE3B2FB39F9}"/>
              </a:ext>
            </a:extLst>
          </p:cNvPr>
          <p:cNvSpPr/>
          <p:nvPr userDrawn="1"/>
        </p:nvSpPr>
        <p:spPr>
          <a:xfrm>
            <a:off x="8735568" y="0"/>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9" name="Rectángulo 58">
            <a:extLst>
              <a:ext uri="{FF2B5EF4-FFF2-40B4-BE49-F238E27FC236}">
                <a16:creationId xmlns:a16="http://schemas.microsoft.com/office/drawing/2014/main" id="{330AC56B-D539-45B3-AD66-457D7D874CD8}"/>
              </a:ext>
            </a:extLst>
          </p:cNvPr>
          <p:cNvSpPr/>
          <p:nvPr userDrawn="1"/>
        </p:nvSpPr>
        <p:spPr>
          <a:xfrm>
            <a:off x="9311640" y="0"/>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1" name="Rectángulo 60">
            <a:extLst>
              <a:ext uri="{FF2B5EF4-FFF2-40B4-BE49-F238E27FC236}">
                <a16:creationId xmlns:a16="http://schemas.microsoft.com/office/drawing/2014/main" id="{26434293-E220-465A-9EF3-FF90D0E0F19B}"/>
              </a:ext>
            </a:extLst>
          </p:cNvPr>
          <p:cNvSpPr/>
          <p:nvPr userDrawn="1"/>
        </p:nvSpPr>
        <p:spPr>
          <a:xfrm>
            <a:off x="9887712" y="0"/>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3" name="Rectángulo 62">
            <a:extLst>
              <a:ext uri="{FF2B5EF4-FFF2-40B4-BE49-F238E27FC236}">
                <a16:creationId xmlns:a16="http://schemas.microsoft.com/office/drawing/2014/main" id="{6751B4BA-EAD6-4F27-B051-F799EBBAAE12}"/>
              </a:ext>
            </a:extLst>
          </p:cNvPr>
          <p:cNvSpPr/>
          <p:nvPr userDrawn="1"/>
        </p:nvSpPr>
        <p:spPr>
          <a:xfrm>
            <a:off x="10463784" y="0"/>
            <a:ext cx="576072" cy="576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5" name="Rectángulo 64">
            <a:extLst>
              <a:ext uri="{FF2B5EF4-FFF2-40B4-BE49-F238E27FC236}">
                <a16:creationId xmlns:a16="http://schemas.microsoft.com/office/drawing/2014/main" id="{EF6A1809-5EEE-4801-A2B0-7350405CDEB5}"/>
              </a:ext>
            </a:extLst>
          </p:cNvPr>
          <p:cNvSpPr/>
          <p:nvPr userDrawn="1"/>
        </p:nvSpPr>
        <p:spPr>
          <a:xfrm>
            <a:off x="11039856" y="0"/>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7" name="Rectángulo 66">
            <a:extLst>
              <a:ext uri="{FF2B5EF4-FFF2-40B4-BE49-F238E27FC236}">
                <a16:creationId xmlns:a16="http://schemas.microsoft.com/office/drawing/2014/main" id="{E3B41004-5241-4ED8-8DBD-6D7345DFC934}"/>
              </a:ext>
            </a:extLst>
          </p:cNvPr>
          <p:cNvSpPr/>
          <p:nvPr userDrawn="1"/>
        </p:nvSpPr>
        <p:spPr>
          <a:xfrm>
            <a:off x="11615928" y="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9" name="Rectángulo 68">
            <a:extLst>
              <a:ext uri="{FF2B5EF4-FFF2-40B4-BE49-F238E27FC236}">
                <a16:creationId xmlns:a16="http://schemas.microsoft.com/office/drawing/2014/main" id="{72EC9AD5-87ED-4FC3-A142-A87EB8359263}"/>
              </a:ext>
            </a:extLst>
          </p:cNvPr>
          <p:cNvSpPr/>
          <p:nvPr userDrawn="1"/>
        </p:nvSpPr>
        <p:spPr>
          <a:xfrm>
            <a:off x="11615928" y="563966"/>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71" name="Rectángulo 70">
            <a:extLst>
              <a:ext uri="{FF2B5EF4-FFF2-40B4-BE49-F238E27FC236}">
                <a16:creationId xmlns:a16="http://schemas.microsoft.com/office/drawing/2014/main" id="{6BFD4027-F2BA-4F92-8229-FC2C25423B98}"/>
              </a:ext>
            </a:extLst>
          </p:cNvPr>
          <p:cNvSpPr/>
          <p:nvPr userDrawn="1"/>
        </p:nvSpPr>
        <p:spPr>
          <a:xfrm>
            <a:off x="11615928" y="1136852"/>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73" name="Rectángulo 72">
            <a:extLst>
              <a:ext uri="{FF2B5EF4-FFF2-40B4-BE49-F238E27FC236}">
                <a16:creationId xmlns:a16="http://schemas.microsoft.com/office/drawing/2014/main" id="{D5A0F8C7-1908-4500-B7D3-5BEDCCC233D8}"/>
              </a:ext>
            </a:extLst>
          </p:cNvPr>
          <p:cNvSpPr/>
          <p:nvPr userDrawn="1"/>
        </p:nvSpPr>
        <p:spPr>
          <a:xfrm>
            <a:off x="11615928" y="1709738"/>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75" name="Rectángulo 74">
            <a:extLst>
              <a:ext uri="{FF2B5EF4-FFF2-40B4-BE49-F238E27FC236}">
                <a16:creationId xmlns:a16="http://schemas.microsoft.com/office/drawing/2014/main" id="{34614BC4-1B39-4DE0-ACCE-6DDED4710BEF}"/>
              </a:ext>
            </a:extLst>
          </p:cNvPr>
          <p:cNvSpPr/>
          <p:nvPr userDrawn="1"/>
        </p:nvSpPr>
        <p:spPr>
          <a:xfrm>
            <a:off x="11615928" y="2282624"/>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77" name="Rectángulo 76">
            <a:extLst>
              <a:ext uri="{FF2B5EF4-FFF2-40B4-BE49-F238E27FC236}">
                <a16:creationId xmlns:a16="http://schemas.microsoft.com/office/drawing/2014/main" id="{CF20A7E0-34F3-480A-9BE6-79B88802E55B}"/>
              </a:ext>
            </a:extLst>
          </p:cNvPr>
          <p:cNvSpPr/>
          <p:nvPr userDrawn="1"/>
        </p:nvSpPr>
        <p:spPr>
          <a:xfrm>
            <a:off x="11615928" y="2855510"/>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79" name="Rectángulo 78">
            <a:extLst>
              <a:ext uri="{FF2B5EF4-FFF2-40B4-BE49-F238E27FC236}">
                <a16:creationId xmlns:a16="http://schemas.microsoft.com/office/drawing/2014/main" id="{C6A8074E-3117-4E9F-A0E2-53086DF7453D}"/>
              </a:ext>
            </a:extLst>
          </p:cNvPr>
          <p:cNvSpPr/>
          <p:nvPr userDrawn="1"/>
        </p:nvSpPr>
        <p:spPr>
          <a:xfrm>
            <a:off x="11615928" y="3428396"/>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81" name="Rectángulo 80">
            <a:extLst>
              <a:ext uri="{FF2B5EF4-FFF2-40B4-BE49-F238E27FC236}">
                <a16:creationId xmlns:a16="http://schemas.microsoft.com/office/drawing/2014/main" id="{67D0C6A1-221D-421D-9992-0F6CB576A685}"/>
              </a:ext>
            </a:extLst>
          </p:cNvPr>
          <p:cNvSpPr/>
          <p:nvPr userDrawn="1"/>
        </p:nvSpPr>
        <p:spPr>
          <a:xfrm>
            <a:off x="11615928" y="4001282"/>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83" name="Rectángulo 82">
            <a:extLst>
              <a:ext uri="{FF2B5EF4-FFF2-40B4-BE49-F238E27FC236}">
                <a16:creationId xmlns:a16="http://schemas.microsoft.com/office/drawing/2014/main" id="{F39E7BB0-5CBA-4258-A058-DD0BD25C2F8E}"/>
              </a:ext>
            </a:extLst>
          </p:cNvPr>
          <p:cNvSpPr/>
          <p:nvPr userDrawn="1"/>
        </p:nvSpPr>
        <p:spPr>
          <a:xfrm>
            <a:off x="11615928" y="457416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85" name="Rectángulo 84">
            <a:extLst>
              <a:ext uri="{FF2B5EF4-FFF2-40B4-BE49-F238E27FC236}">
                <a16:creationId xmlns:a16="http://schemas.microsoft.com/office/drawing/2014/main" id="{53B2A275-45FA-4398-8B2D-80B189135727}"/>
              </a:ext>
            </a:extLst>
          </p:cNvPr>
          <p:cNvSpPr/>
          <p:nvPr userDrawn="1"/>
        </p:nvSpPr>
        <p:spPr>
          <a:xfrm>
            <a:off x="11615928" y="5147054"/>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87" name="Rectángulo 86">
            <a:extLst>
              <a:ext uri="{FF2B5EF4-FFF2-40B4-BE49-F238E27FC236}">
                <a16:creationId xmlns:a16="http://schemas.microsoft.com/office/drawing/2014/main" id="{2D63E382-D846-4749-9843-91E603EB5230}"/>
              </a:ext>
            </a:extLst>
          </p:cNvPr>
          <p:cNvSpPr/>
          <p:nvPr userDrawn="1"/>
        </p:nvSpPr>
        <p:spPr>
          <a:xfrm>
            <a:off x="11615928" y="571994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89" name="Rectángulo 88">
            <a:extLst>
              <a:ext uri="{FF2B5EF4-FFF2-40B4-BE49-F238E27FC236}">
                <a16:creationId xmlns:a16="http://schemas.microsoft.com/office/drawing/2014/main" id="{D530F3E2-4C57-4A9F-BD15-4E34F155226A}"/>
              </a:ext>
            </a:extLst>
          </p:cNvPr>
          <p:cNvSpPr/>
          <p:nvPr userDrawn="1"/>
        </p:nvSpPr>
        <p:spPr>
          <a:xfrm>
            <a:off x="11615928" y="628192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95" name="Rectángulo 94">
            <a:extLst>
              <a:ext uri="{FF2B5EF4-FFF2-40B4-BE49-F238E27FC236}">
                <a16:creationId xmlns:a16="http://schemas.microsoft.com/office/drawing/2014/main" id="{0CF99AB6-B5E9-4BF1-A002-3ED17781E3B2}"/>
              </a:ext>
            </a:extLst>
          </p:cNvPr>
          <p:cNvSpPr/>
          <p:nvPr userDrawn="1"/>
        </p:nvSpPr>
        <p:spPr>
          <a:xfrm>
            <a:off x="8159496" y="6281928"/>
            <a:ext cx="576072" cy="576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97" name="Rectángulo 96">
            <a:extLst>
              <a:ext uri="{FF2B5EF4-FFF2-40B4-BE49-F238E27FC236}">
                <a16:creationId xmlns:a16="http://schemas.microsoft.com/office/drawing/2014/main" id="{FD504C16-D7B1-4B1A-BD29-5F63709EFBC0}"/>
              </a:ext>
            </a:extLst>
          </p:cNvPr>
          <p:cNvSpPr/>
          <p:nvPr userDrawn="1"/>
        </p:nvSpPr>
        <p:spPr>
          <a:xfrm>
            <a:off x="8735568" y="6281928"/>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99" name="Rectángulo 98">
            <a:extLst>
              <a:ext uri="{FF2B5EF4-FFF2-40B4-BE49-F238E27FC236}">
                <a16:creationId xmlns:a16="http://schemas.microsoft.com/office/drawing/2014/main" id="{97BFC63B-0BE4-439A-A676-C1171E900B0F}"/>
              </a:ext>
            </a:extLst>
          </p:cNvPr>
          <p:cNvSpPr/>
          <p:nvPr userDrawn="1"/>
        </p:nvSpPr>
        <p:spPr>
          <a:xfrm>
            <a:off x="9311640" y="6281928"/>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1" name="Rectángulo 100">
            <a:extLst>
              <a:ext uri="{FF2B5EF4-FFF2-40B4-BE49-F238E27FC236}">
                <a16:creationId xmlns:a16="http://schemas.microsoft.com/office/drawing/2014/main" id="{EBAB1FD7-5A5C-40DF-9C8E-6FCB53B52D50}"/>
              </a:ext>
            </a:extLst>
          </p:cNvPr>
          <p:cNvSpPr/>
          <p:nvPr userDrawn="1"/>
        </p:nvSpPr>
        <p:spPr>
          <a:xfrm>
            <a:off x="9887712" y="628192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3" name="Rectángulo 102">
            <a:extLst>
              <a:ext uri="{FF2B5EF4-FFF2-40B4-BE49-F238E27FC236}">
                <a16:creationId xmlns:a16="http://schemas.microsoft.com/office/drawing/2014/main" id="{9E54DCBE-7693-49E1-A5FF-9553046ADC6C}"/>
              </a:ext>
            </a:extLst>
          </p:cNvPr>
          <p:cNvSpPr/>
          <p:nvPr userDrawn="1"/>
        </p:nvSpPr>
        <p:spPr>
          <a:xfrm>
            <a:off x="10463784" y="6281928"/>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5" name="Rectángulo 104">
            <a:extLst>
              <a:ext uri="{FF2B5EF4-FFF2-40B4-BE49-F238E27FC236}">
                <a16:creationId xmlns:a16="http://schemas.microsoft.com/office/drawing/2014/main" id="{3CBA41F1-ED75-4F55-BA4B-F88B6BBAD51B}"/>
              </a:ext>
            </a:extLst>
          </p:cNvPr>
          <p:cNvSpPr/>
          <p:nvPr userDrawn="1"/>
        </p:nvSpPr>
        <p:spPr>
          <a:xfrm>
            <a:off x="11039856" y="6281928"/>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 name="Marcador de posición de imagen en línea 4">
            <a:extLst>
              <a:ext uri="{FF2B5EF4-FFF2-40B4-BE49-F238E27FC236}">
                <a16:creationId xmlns:a16="http://schemas.microsoft.com/office/drawing/2014/main" id="{3F93CAB0-49C3-4A79-B42E-9E1448EB8C16}"/>
              </a:ext>
            </a:extLst>
          </p:cNvPr>
          <p:cNvSpPr>
            <a:spLocks noGrp="1"/>
          </p:cNvSpPr>
          <p:nvPr>
            <p:ph type="clipArt" sz="quarter" idx="11"/>
          </p:nvPr>
        </p:nvSpPr>
        <p:spPr>
          <a:xfrm>
            <a:off x="1437001" y="2221535"/>
            <a:ext cx="747216" cy="747216"/>
          </a:xfrm>
        </p:spPr>
        <p:txBody>
          <a:bodyPr rtlCol="0">
            <a:normAutofit/>
          </a:bodyPr>
          <a:lstStyle>
            <a:lvl1pPr>
              <a:defRPr sz="1000">
                <a:solidFill>
                  <a:schemeClr val="bg1"/>
                </a:solidFill>
              </a:defRPr>
            </a:lvl1pPr>
          </a:lstStyle>
          <a:p>
            <a:pPr rtl="0"/>
            <a:r>
              <a:rPr lang="es-ES" noProof="0"/>
              <a:t>Haga clic en el icono para agregar una imagen en línea</a:t>
            </a:r>
          </a:p>
        </p:txBody>
      </p:sp>
      <p:sp>
        <p:nvSpPr>
          <p:cNvPr id="48" name="Marcador de texto 2">
            <a:extLst>
              <a:ext uri="{FF2B5EF4-FFF2-40B4-BE49-F238E27FC236}">
                <a16:creationId xmlns:a16="http://schemas.microsoft.com/office/drawing/2014/main" id="{7F604C77-9D98-476E-94D5-E470DD4AF761}"/>
              </a:ext>
            </a:extLst>
          </p:cNvPr>
          <p:cNvSpPr>
            <a:spLocks noGrp="1"/>
          </p:cNvSpPr>
          <p:nvPr>
            <p:ph type="body" idx="12"/>
          </p:nvPr>
        </p:nvSpPr>
        <p:spPr>
          <a:xfrm>
            <a:off x="3741177" y="3202442"/>
            <a:ext cx="2001667" cy="747216"/>
          </a:xfrm>
        </p:spPr>
        <p:txBody>
          <a:bodyPr lIns="0" rtlCol="0">
            <a:normAutofit/>
          </a:bodyPr>
          <a:lstStyle>
            <a:lvl1pPr marL="0" indent="0" algn="ctr">
              <a:lnSpc>
                <a:spcPct val="100000"/>
              </a:lnSpc>
              <a:buNone/>
              <a:defRPr lang="en-US" sz="16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Haga clic para modificar los estilos de texto del patrón</a:t>
            </a:r>
          </a:p>
        </p:txBody>
      </p:sp>
      <p:sp>
        <p:nvSpPr>
          <p:cNvPr id="50" name="Marcador de posición de imagen en línea 4">
            <a:extLst>
              <a:ext uri="{FF2B5EF4-FFF2-40B4-BE49-F238E27FC236}">
                <a16:creationId xmlns:a16="http://schemas.microsoft.com/office/drawing/2014/main" id="{9CF5CB34-93EF-4B2B-A1BE-32B6ED047CA5}"/>
              </a:ext>
            </a:extLst>
          </p:cNvPr>
          <p:cNvSpPr>
            <a:spLocks noGrp="1"/>
          </p:cNvSpPr>
          <p:nvPr>
            <p:ph type="clipArt" sz="quarter" idx="13"/>
          </p:nvPr>
        </p:nvSpPr>
        <p:spPr>
          <a:xfrm>
            <a:off x="4366877" y="2221535"/>
            <a:ext cx="747216" cy="747216"/>
          </a:xfrm>
        </p:spPr>
        <p:txBody>
          <a:bodyPr rtlCol="0">
            <a:normAutofit/>
          </a:bodyPr>
          <a:lstStyle>
            <a:lvl1pPr>
              <a:defRPr sz="1000">
                <a:solidFill>
                  <a:schemeClr val="bg1"/>
                </a:solidFill>
              </a:defRPr>
            </a:lvl1pPr>
          </a:lstStyle>
          <a:p>
            <a:pPr rtl="0"/>
            <a:r>
              <a:rPr lang="es-ES" noProof="0"/>
              <a:t>Haga clic en el icono para agregar una imagen en línea</a:t>
            </a:r>
          </a:p>
        </p:txBody>
      </p:sp>
      <p:sp>
        <p:nvSpPr>
          <p:cNvPr id="52" name="Marcador de texto 2">
            <a:extLst>
              <a:ext uri="{FF2B5EF4-FFF2-40B4-BE49-F238E27FC236}">
                <a16:creationId xmlns:a16="http://schemas.microsoft.com/office/drawing/2014/main" id="{FC62B88D-998E-4BF7-848E-A2874E941CD7}"/>
              </a:ext>
            </a:extLst>
          </p:cNvPr>
          <p:cNvSpPr>
            <a:spLocks noGrp="1"/>
          </p:cNvSpPr>
          <p:nvPr>
            <p:ph type="body" idx="14"/>
          </p:nvPr>
        </p:nvSpPr>
        <p:spPr>
          <a:xfrm>
            <a:off x="811301" y="5143144"/>
            <a:ext cx="2001667" cy="747216"/>
          </a:xfrm>
        </p:spPr>
        <p:txBody>
          <a:bodyPr lIns="0" rtlCol="0">
            <a:normAutofit/>
          </a:bodyPr>
          <a:lstStyle>
            <a:lvl1pPr marL="0" indent="0" algn="ctr">
              <a:lnSpc>
                <a:spcPct val="100000"/>
              </a:lnSpc>
              <a:buNone/>
              <a:defRPr lang="en-US" sz="16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Haga clic para modificar los estilos de texto del patrón</a:t>
            </a:r>
          </a:p>
        </p:txBody>
      </p:sp>
      <p:sp>
        <p:nvSpPr>
          <p:cNvPr id="54" name="Marcador de posición de imagen en línea 4">
            <a:extLst>
              <a:ext uri="{FF2B5EF4-FFF2-40B4-BE49-F238E27FC236}">
                <a16:creationId xmlns:a16="http://schemas.microsoft.com/office/drawing/2014/main" id="{5323F037-C84F-497F-BB92-7183D356BA26}"/>
              </a:ext>
            </a:extLst>
          </p:cNvPr>
          <p:cNvSpPr>
            <a:spLocks noGrp="1"/>
          </p:cNvSpPr>
          <p:nvPr>
            <p:ph type="clipArt" sz="quarter" idx="15"/>
          </p:nvPr>
        </p:nvSpPr>
        <p:spPr>
          <a:xfrm>
            <a:off x="1437001" y="4162237"/>
            <a:ext cx="747216" cy="747216"/>
          </a:xfrm>
        </p:spPr>
        <p:txBody>
          <a:bodyPr rtlCol="0">
            <a:normAutofit/>
          </a:bodyPr>
          <a:lstStyle>
            <a:lvl1pPr>
              <a:defRPr sz="1000">
                <a:solidFill>
                  <a:schemeClr val="bg1"/>
                </a:solidFill>
              </a:defRPr>
            </a:lvl1pPr>
          </a:lstStyle>
          <a:p>
            <a:pPr rtl="0"/>
            <a:r>
              <a:rPr lang="es-ES" noProof="0"/>
              <a:t>Haga clic en el icono para agregar una imagen en línea</a:t>
            </a:r>
          </a:p>
        </p:txBody>
      </p:sp>
      <p:sp>
        <p:nvSpPr>
          <p:cNvPr id="56" name="Marcador de texto 2">
            <a:extLst>
              <a:ext uri="{FF2B5EF4-FFF2-40B4-BE49-F238E27FC236}">
                <a16:creationId xmlns:a16="http://schemas.microsoft.com/office/drawing/2014/main" id="{FF3F35AF-A5CD-4066-97B9-902126AD3935}"/>
              </a:ext>
            </a:extLst>
          </p:cNvPr>
          <p:cNvSpPr>
            <a:spLocks noGrp="1"/>
          </p:cNvSpPr>
          <p:nvPr>
            <p:ph type="body" idx="16"/>
          </p:nvPr>
        </p:nvSpPr>
        <p:spPr>
          <a:xfrm>
            <a:off x="3741177" y="5143144"/>
            <a:ext cx="2001667" cy="747216"/>
          </a:xfrm>
        </p:spPr>
        <p:txBody>
          <a:bodyPr lIns="0" rtlCol="0">
            <a:normAutofit/>
          </a:bodyPr>
          <a:lstStyle>
            <a:lvl1pPr marL="0" indent="0" algn="ctr">
              <a:lnSpc>
                <a:spcPct val="100000"/>
              </a:lnSpc>
              <a:buNone/>
              <a:defRPr lang="en-US" sz="16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Haga clic para modificar los estilos de texto del patrón</a:t>
            </a:r>
          </a:p>
        </p:txBody>
      </p:sp>
      <p:sp>
        <p:nvSpPr>
          <p:cNvPr id="58" name="Marcador de posición de imagen en línea 4">
            <a:extLst>
              <a:ext uri="{FF2B5EF4-FFF2-40B4-BE49-F238E27FC236}">
                <a16:creationId xmlns:a16="http://schemas.microsoft.com/office/drawing/2014/main" id="{9A265732-BAC2-478A-92AE-23D502B7FF1A}"/>
              </a:ext>
            </a:extLst>
          </p:cNvPr>
          <p:cNvSpPr>
            <a:spLocks noGrp="1"/>
          </p:cNvSpPr>
          <p:nvPr>
            <p:ph type="clipArt" sz="quarter" idx="17"/>
          </p:nvPr>
        </p:nvSpPr>
        <p:spPr>
          <a:xfrm>
            <a:off x="4366877" y="4162237"/>
            <a:ext cx="747216" cy="747216"/>
          </a:xfrm>
        </p:spPr>
        <p:txBody>
          <a:bodyPr rtlCol="0">
            <a:normAutofit/>
          </a:bodyPr>
          <a:lstStyle>
            <a:lvl1pPr>
              <a:defRPr sz="1000">
                <a:solidFill>
                  <a:schemeClr val="bg1"/>
                </a:solidFill>
              </a:defRPr>
            </a:lvl1pPr>
          </a:lstStyle>
          <a:p>
            <a:pPr rtl="0"/>
            <a:r>
              <a:rPr lang="es-ES" noProof="0"/>
              <a:t>Haga clic en el icono para agregar una imagen en línea</a:t>
            </a:r>
          </a:p>
        </p:txBody>
      </p:sp>
      <p:sp>
        <p:nvSpPr>
          <p:cNvPr id="62" name="Marcador de fecha 3">
            <a:extLst>
              <a:ext uri="{FF2B5EF4-FFF2-40B4-BE49-F238E27FC236}">
                <a16:creationId xmlns:a16="http://schemas.microsoft.com/office/drawing/2014/main" id="{A156C4CF-5CE6-43DE-AA90-A75AB2BB67B7}"/>
              </a:ext>
            </a:extLst>
          </p:cNvPr>
          <p:cNvSpPr>
            <a:spLocks noGrp="1"/>
          </p:cNvSpPr>
          <p:nvPr>
            <p:ph type="dt" sz="half" idx="18"/>
          </p:nvPr>
        </p:nvSpPr>
        <p:spPr>
          <a:xfrm>
            <a:off x="835025" y="6356350"/>
            <a:ext cx="806416" cy="365125"/>
          </a:xfrm>
        </p:spPr>
        <p:txBody>
          <a:bodyPr rtlCol="0"/>
          <a:lstStyle>
            <a:lvl1pPr>
              <a:defRPr sz="900">
                <a:solidFill>
                  <a:schemeClr val="accent4">
                    <a:lumMod val="20000"/>
                    <a:lumOff val="80000"/>
                  </a:schemeClr>
                </a:solidFill>
              </a:defRPr>
            </a:lvl1pPr>
          </a:lstStyle>
          <a:p>
            <a:pPr rtl="0"/>
            <a:endParaRPr lang="es-ES" noProof="0"/>
          </a:p>
        </p:txBody>
      </p:sp>
      <p:sp>
        <p:nvSpPr>
          <p:cNvPr id="64" name="Marcador de pie de página 4">
            <a:extLst>
              <a:ext uri="{FF2B5EF4-FFF2-40B4-BE49-F238E27FC236}">
                <a16:creationId xmlns:a16="http://schemas.microsoft.com/office/drawing/2014/main" id="{4EA599FC-289F-4C20-9865-DAA03F574EC5}"/>
              </a:ext>
            </a:extLst>
          </p:cNvPr>
          <p:cNvSpPr>
            <a:spLocks noGrp="1"/>
          </p:cNvSpPr>
          <p:nvPr>
            <p:ph type="ftr" sz="quarter" idx="19"/>
          </p:nvPr>
        </p:nvSpPr>
        <p:spPr>
          <a:xfrm>
            <a:off x="1771956" y="6356350"/>
            <a:ext cx="3028643" cy="365125"/>
          </a:xfrm>
        </p:spPr>
        <p:txBody>
          <a:bodyPr rtlCol="0"/>
          <a:lstStyle>
            <a:lvl1pPr>
              <a:defRPr sz="900">
                <a:solidFill>
                  <a:schemeClr val="accent4">
                    <a:lumMod val="20000"/>
                    <a:lumOff val="80000"/>
                  </a:schemeClr>
                </a:solidFill>
              </a:defRPr>
            </a:lvl1pPr>
          </a:lstStyle>
          <a:p>
            <a:pPr rtl="0"/>
            <a:endParaRPr lang="es-ES" noProof="0"/>
          </a:p>
        </p:txBody>
      </p:sp>
      <p:sp>
        <p:nvSpPr>
          <p:cNvPr id="66" name="Marcador de número de diapositiva 5">
            <a:extLst>
              <a:ext uri="{FF2B5EF4-FFF2-40B4-BE49-F238E27FC236}">
                <a16:creationId xmlns:a16="http://schemas.microsoft.com/office/drawing/2014/main" id="{D18BF7DD-991C-4210-9977-3CCAFDB578A7}"/>
              </a:ext>
            </a:extLst>
          </p:cNvPr>
          <p:cNvSpPr>
            <a:spLocks noGrp="1"/>
          </p:cNvSpPr>
          <p:nvPr>
            <p:ph type="sldNum" sz="quarter" idx="20"/>
          </p:nvPr>
        </p:nvSpPr>
        <p:spPr>
          <a:xfrm>
            <a:off x="4951850" y="6356350"/>
            <a:ext cx="809507" cy="365125"/>
          </a:xfrm>
        </p:spPr>
        <p:txBody>
          <a:bodyPr rtlCol="0"/>
          <a:lstStyle>
            <a:lvl1pPr>
              <a:defRPr sz="900">
                <a:solidFill>
                  <a:schemeClr val="accent4">
                    <a:lumMod val="20000"/>
                    <a:lumOff val="80000"/>
                  </a:schemeClr>
                </a:solidFill>
              </a:defRPr>
            </a:lvl1pPr>
          </a:lstStyle>
          <a:p>
            <a:pPr rtl="0"/>
            <a:fld id="{B5CEABB6-07DC-46E8-9B57-56EC44A396E5}" type="slidenum">
              <a:rPr lang="es-ES" noProof="0" smtClean="0"/>
              <a:pPr rtl="0"/>
              <a:t>‹Nº›</a:t>
            </a:fld>
            <a:endParaRPr lang="es-ES" noProof="0"/>
          </a:p>
        </p:txBody>
      </p:sp>
    </p:spTree>
    <p:extLst>
      <p:ext uri="{BB962C8B-B14F-4D97-AF65-F5344CB8AC3E}">
        <p14:creationId xmlns:p14="http://schemas.microsoft.com/office/powerpoint/2010/main" val="558274209"/>
      </p:ext>
    </p:extLst>
  </p:cSld>
  <p:clrMapOvr>
    <a:masterClrMapping/>
  </p:clrMapOvr>
  <p:extLst>
    <p:ext uri="{DCECCB84-F9BA-43D5-87BE-67443E8EF086}">
      <p15:sldGuideLst xmlns:p15="http://schemas.microsoft.com/office/powerpoint/2012/main">
        <p15:guide id="1" pos="600" userDrawn="1">
          <p15:clr>
            <a:srgbClr val="FBAE40"/>
          </p15:clr>
        </p15:guide>
        <p15:guide id="2" pos="352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ítulo y 3 contenido">
    <p:bg>
      <p:bgPr>
        <a:solidFill>
          <a:schemeClr val="accent2"/>
        </a:solidFill>
        <a:effectLst/>
      </p:bgPr>
    </p:bg>
    <p:spTree>
      <p:nvGrpSpPr>
        <p:cNvPr id="1" name=""/>
        <p:cNvGrpSpPr/>
        <p:nvPr/>
      </p:nvGrpSpPr>
      <p:grpSpPr>
        <a:xfrm>
          <a:off x="0" y="0"/>
          <a:ext cx="0" cy="0"/>
          <a:chOff x="0" y="0"/>
          <a:chExt cx="0" cy="0"/>
        </a:xfrm>
      </p:grpSpPr>
      <p:sp>
        <p:nvSpPr>
          <p:cNvPr id="62" name="Rectángulo 61">
            <a:extLst>
              <a:ext uri="{FF2B5EF4-FFF2-40B4-BE49-F238E27FC236}">
                <a16:creationId xmlns:a16="http://schemas.microsoft.com/office/drawing/2014/main" id="{E1FA9687-5666-46AC-B2C5-FDA4A4EF6670}"/>
              </a:ext>
            </a:extLst>
          </p:cNvPr>
          <p:cNvSpPr/>
          <p:nvPr userDrawn="1"/>
        </p:nvSpPr>
        <p:spPr>
          <a:xfrm>
            <a:off x="0" y="2682910"/>
            <a:ext cx="4050792" cy="41725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4" name="Rectángulo 63">
            <a:extLst>
              <a:ext uri="{FF2B5EF4-FFF2-40B4-BE49-F238E27FC236}">
                <a16:creationId xmlns:a16="http://schemas.microsoft.com/office/drawing/2014/main" id="{3A0B6809-6EF5-4C1C-AE26-93D43D084EE4}"/>
              </a:ext>
            </a:extLst>
          </p:cNvPr>
          <p:cNvSpPr/>
          <p:nvPr userDrawn="1"/>
        </p:nvSpPr>
        <p:spPr>
          <a:xfrm>
            <a:off x="4070604" y="2662273"/>
            <a:ext cx="4050792" cy="4172532"/>
          </a:xfrm>
          <a:prstGeom prst="rect">
            <a:avLst/>
          </a:prstGeom>
          <a:solidFill>
            <a:schemeClr val="accent4"/>
          </a:solidFill>
          <a:ln w="349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6" name="Rectángulo 65">
            <a:extLst>
              <a:ext uri="{FF2B5EF4-FFF2-40B4-BE49-F238E27FC236}">
                <a16:creationId xmlns:a16="http://schemas.microsoft.com/office/drawing/2014/main" id="{6DDDE35A-F618-42E2-AA04-F609770EFA37}"/>
              </a:ext>
            </a:extLst>
          </p:cNvPr>
          <p:cNvSpPr/>
          <p:nvPr userDrawn="1"/>
        </p:nvSpPr>
        <p:spPr>
          <a:xfrm>
            <a:off x="8141208" y="2662273"/>
            <a:ext cx="4050792" cy="41931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Título 1">
            <a:extLst>
              <a:ext uri="{FF2B5EF4-FFF2-40B4-BE49-F238E27FC236}">
                <a16:creationId xmlns:a16="http://schemas.microsoft.com/office/drawing/2014/main" id="{A4AE12D1-08AF-45E9-A34A-BDE9E860BAA2}"/>
              </a:ext>
            </a:extLst>
          </p:cNvPr>
          <p:cNvSpPr>
            <a:spLocks noGrp="1"/>
          </p:cNvSpPr>
          <p:nvPr>
            <p:ph type="title" hasCustomPrompt="1"/>
          </p:nvPr>
        </p:nvSpPr>
        <p:spPr>
          <a:xfrm>
            <a:off x="2074505" y="629616"/>
            <a:ext cx="8042991" cy="1325563"/>
          </a:xfrm>
        </p:spPr>
        <p:txBody>
          <a:bodyPr rtlCol="0" anchor="ctr">
            <a:normAutofit/>
          </a:bodyPr>
          <a:lstStyle>
            <a:lvl1pPr marL="0" algn="ctr" defTabSz="914400" rtl="0" eaLnBrk="1" latinLnBrk="0" hangingPunct="1">
              <a:lnSpc>
                <a:spcPct val="90000"/>
              </a:lnSpc>
              <a:spcBef>
                <a:spcPct val="0"/>
              </a:spcBef>
              <a:buNone/>
              <a:defRPr lang="en-US" sz="3800" b="1" kern="1200" dirty="0">
                <a:solidFill>
                  <a:schemeClr val="bg1"/>
                </a:solidFill>
                <a:latin typeface="+mj-lt"/>
                <a:ea typeface="+mj-ea"/>
                <a:cs typeface="+mj-cs"/>
              </a:defRPr>
            </a:lvl1pPr>
          </a:lstStyle>
          <a:p>
            <a:pPr rtl="0"/>
            <a:r>
              <a:rPr lang="es-ES" noProof="0"/>
              <a:t>Hacer clic para editar el título principal </a:t>
            </a:r>
          </a:p>
        </p:txBody>
      </p:sp>
      <p:sp>
        <p:nvSpPr>
          <p:cNvPr id="9" name="Rectángulo 8">
            <a:extLst>
              <a:ext uri="{FF2B5EF4-FFF2-40B4-BE49-F238E27FC236}">
                <a16:creationId xmlns:a16="http://schemas.microsoft.com/office/drawing/2014/main" id="{A9801717-EC04-4D9F-BE50-E726ECAC1136}"/>
              </a:ext>
            </a:extLst>
          </p:cNvPr>
          <p:cNvSpPr/>
          <p:nvPr userDrawn="1"/>
        </p:nvSpPr>
        <p:spPr>
          <a:xfrm>
            <a:off x="5017194"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1" name="Rectángulo 10">
            <a:extLst>
              <a:ext uri="{FF2B5EF4-FFF2-40B4-BE49-F238E27FC236}">
                <a16:creationId xmlns:a16="http://schemas.microsoft.com/office/drawing/2014/main" id="{5F1841E8-8EE7-488E-B7DD-D1F23F79128D}"/>
              </a:ext>
            </a:extLst>
          </p:cNvPr>
          <p:cNvSpPr/>
          <p:nvPr userDrawn="1"/>
        </p:nvSpPr>
        <p:spPr>
          <a:xfrm>
            <a:off x="4300452"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3" name="Rectángulo 12">
            <a:extLst>
              <a:ext uri="{FF2B5EF4-FFF2-40B4-BE49-F238E27FC236}">
                <a16:creationId xmlns:a16="http://schemas.microsoft.com/office/drawing/2014/main" id="{44AEF00F-18B6-43AC-BF54-3B4939890FE1}"/>
              </a:ext>
            </a:extLst>
          </p:cNvPr>
          <p:cNvSpPr/>
          <p:nvPr userDrawn="1"/>
        </p:nvSpPr>
        <p:spPr>
          <a:xfrm>
            <a:off x="5375565"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5" name="Rectángulo 14">
            <a:extLst>
              <a:ext uri="{FF2B5EF4-FFF2-40B4-BE49-F238E27FC236}">
                <a16:creationId xmlns:a16="http://schemas.microsoft.com/office/drawing/2014/main" id="{0BC54B6B-8A0E-422F-B2FF-A68441C16904}"/>
              </a:ext>
            </a:extLst>
          </p:cNvPr>
          <p:cNvSpPr/>
          <p:nvPr userDrawn="1"/>
        </p:nvSpPr>
        <p:spPr>
          <a:xfrm>
            <a:off x="3583710"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7" name="Rectángulo 16">
            <a:extLst>
              <a:ext uri="{FF2B5EF4-FFF2-40B4-BE49-F238E27FC236}">
                <a16:creationId xmlns:a16="http://schemas.microsoft.com/office/drawing/2014/main" id="{1602B99D-D623-4FE2-BDFD-A23B43BEBBDD}"/>
              </a:ext>
            </a:extLst>
          </p:cNvPr>
          <p:cNvSpPr/>
          <p:nvPr userDrawn="1"/>
        </p:nvSpPr>
        <p:spPr>
          <a:xfrm>
            <a:off x="2866968"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9" name="Rectángulo 18">
            <a:extLst>
              <a:ext uri="{FF2B5EF4-FFF2-40B4-BE49-F238E27FC236}">
                <a16:creationId xmlns:a16="http://schemas.microsoft.com/office/drawing/2014/main" id="{F4892CE3-43B8-4AF7-8E2E-1E5C2045F89A}"/>
              </a:ext>
            </a:extLst>
          </p:cNvPr>
          <p:cNvSpPr/>
          <p:nvPr userDrawn="1"/>
        </p:nvSpPr>
        <p:spPr>
          <a:xfrm>
            <a:off x="2150226"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1" name="Rectángulo 20">
            <a:extLst>
              <a:ext uri="{FF2B5EF4-FFF2-40B4-BE49-F238E27FC236}">
                <a16:creationId xmlns:a16="http://schemas.microsoft.com/office/drawing/2014/main" id="{53C5002F-39B4-49E5-B179-A5F9A322772D}"/>
              </a:ext>
            </a:extLst>
          </p:cNvPr>
          <p:cNvSpPr/>
          <p:nvPr userDrawn="1"/>
        </p:nvSpPr>
        <p:spPr>
          <a:xfrm>
            <a:off x="3225339" y="2467783"/>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3" name="Rectángulo 22">
            <a:extLst>
              <a:ext uri="{FF2B5EF4-FFF2-40B4-BE49-F238E27FC236}">
                <a16:creationId xmlns:a16="http://schemas.microsoft.com/office/drawing/2014/main" id="{8847AC63-E8C8-47EF-BDEA-DF587155527B}"/>
              </a:ext>
            </a:extLst>
          </p:cNvPr>
          <p:cNvSpPr/>
          <p:nvPr userDrawn="1"/>
        </p:nvSpPr>
        <p:spPr>
          <a:xfrm>
            <a:off x="1791855"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5" name="Rectángulo 24">
            <a:extLst>
              <a:ext uri="{FF2B5EF4-FFF2-40B4-BE49-F238E27FC236}">
                <a16:creationId xmlns:a16="http://schemas.microsoft.com/office/drawing/2014/main" id="{8EAD15DF-3882-4D15-8A5D-B08B7A32A9B0}"/>
              </a:ext>
            </a:extLst>
          </p:cNvPr>
          <p:cNvSpPr/>
          <p:nvPr userDrawn="1"/>
        </p:nvSpPr>
        <p:spPr>
          <a:xfrm>
            <a:off x="1433484" y="246778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7" name="Rectángulo 26">
            <a:extLst>
              <a:ext uri="{FF2B5EF4-FFF2-40B4-BE49-F238E27FC236}">
                <a16:creationId xmlns:a16="http://schemas.microsoft.com/office/drawing/2014/main" id="{73A3B466-F022-4299-8575-4347D62E5ADB}"/>
              </a:ext>
            </a:extLst>
          </p:cNvPr>
          <p:cNvSpPr/>
          <p:nvPr userDrawn="1"/>
        </p:nvSpPr>
        <p:spPr>
          <a:xfrm>
            <a:off x="6092307"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9" name="Rectángulo 28">
            <a:extLst>
              <a:ext uri="{FF2B5EF4-FFF2-40B4-BE49-F238E27FC236}">
                <a16:creationId xmlns:a16="http://schemas.microsoft.com/office/drawing/2014/main" id="{7103BE58-6B70-49F5-8283-BF3B0B35E1D7}"/>
              </a:ext>
            </a:extLst>
          </p:cNvPr>
          <p:cNvSpPr/>
          <p:nvPr userDrawn="1"/>
        </p:nvSpPr>
        <p:spPr>
          <a:xfrm>
            <a:off x="358371" y="2467783"/>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1" name="Rectángulo 30">
            <a:extLst>
              <a:ext uri="{FF2B5EF4-FFF2-40B4-BE49-F238E27FC236}">
                <a16:creationId xmlns:a16="http://schemas.microsoft.com/office/drawing/2014/main" id="{865F4154-50AA-4593-A86B-2A7A582D30AA}"/>
              </a:ext>
            </a:extLst>
          </p:cNvPr>
          <p:cNvSpPr/>
          <p:nvPr userDrawn="1"/>
        </p:nvSpPr>
        <p:spPr>
          <a:xfrm>
            <a:off x="4658823" y="246778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3" name="Rectángulo 32">
            <a:extLst>
              <a:ext uri="{FF2B5EF4-FFF2-40B4-BE49-F238E27FC236}">
                <a16:creationId xmlns:a16="http://schemas.microsoft.com/office/drawing/2014/main" id="{F635667C-FE54-4C6C-81D2-C117F6848A7C}"/>
              </a:ext>
            </a:extLst>
          </p:cNvPr>
          <p:cNvSpPr/>
          <p:nvPr userDrawn="1"/>
        </p:nvSpPr>
        <p:spPr>
          <a:xfrm>
            <a:off x="1075113"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5" name="Rectángulo 34">
            <a:extLst>
              <a:ext uri="{FF2B5EF4-FFF2-40B4-BE49-F238E27FC236}">
                <a16:creationId xmlns:a16="http://schemas.microsoft.com/office/drawing/2014/main" id="{2B327EE7-DDE6-4725-9791-0909802594D4}"/>
              </a:ext>
            </a:extLst>
          </p:cNvPr>
          <p:cNvSpPr/>
          <p:nvPr userDrawn="1"/>
        </p:nvSpPr>
        <p:spPr>
          <a:xfrm>
            <a:off x="2508597" y="246778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7" name="Rectángulo 36">
            <a:extLst>
              <a:ext uri="{FF2B5EF4-FFF2-40B4-BE49-F238E27FC236}">
                <a16:creationId xmlns:a16="http://schemas.microsoft.com/office/drawing/2014/main" id="{E880683C-A1F9-41B4-92B6-6690A542A9CA}"/>
              </a:ext>
            </a:extLst>
          </p:cNvPr>
          <p:cNvSpPr/>
          <p:nvPr userDrawn="1"/>
        </p:nvSpPr>
        <p:spPr>
          <a:xfrm>
            <a:off x="716742" y="2467783"/>
            <a:ext cx="365760" cy="3657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9" name="Rectángulo 38">
            <a:extLst>
              <a:ext uri="{FF2B5EF4-FFF2-40B4-BE49-F238E27FC236}">
                <a16:creationId xmlns:a16="http://schemas.microsoft.com/office/drawing/2014/main" id="{0BF012F1-D588-4F57-88B5-6F5532BADA92}"/>
              </a:ext>
            </a:extLst>
          </p:cNvPr>
          <p:cNvSpPr/>
          <p:nvPr userDrawn="1"/>
        </p:nvSpPr>
        <p:spPr>
          <a:xfrm>
            <a:off x="0"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3" name="Rectángulo 42">
            <a:extLst>
              <a:ext uri="{FF2B5EF4-FFF2-40B4-BE49-F238E27FC236}">
                <a16:creationId xmlns:a16="http://schemas.microsoft.com/office/drawing/2014/main" id="{503FFB96-6B81-475C-995F-610FEC231FEE}"/>
              </a:ext>
            </a:extLst>
          </p:cNvPr>
          <p:cNvSpPr/>
          <p:nvPr userDrawn="1"/>
        </p:nvSpPr>
        <p:spPr>
          <a:xfrm>
            <a:off x="5733936" y="2467783"/>
            <a:ext cx="36576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7" name="Rectángulo 46">
            <a:extLst>
              <a:ext uri="{FF2B5EF4-FFF2-40B4-BE49-F238E27FC236}">
                <a16:creationId xmlns:a16="http://schemas.microsoft.com/office/drawing/2014/main" id="{3069B2B0-3E3B-4E71-8023-5CEF05BF4DF3}"/>
              </a:ext>
            </a:extLst>
          </p:cNvPr>
          <p:cNvSpPr/>
          <p:nvPr userDrawn="1"/>
        </p:nvSpPr>
        <p:spPr>
          <a:xfrm>
            <a:off x="3942081" y="2467783"/>
            <a:ext cx="365760" cy="3657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 name="Rectángulo 3">
            <a:extLst>
              <a:ext uri="{FF2B5EF4-FFF2-40B4-BE49-F238E27FC236}">
                <a16:creationId xmlns:a16="http://schemas.microsoft.com/office/drawing/2014/main" id="{8088EB2E-CD96-47B9-A63A-8D18CCA89512}"/>
              </a:ext>
            </a:extLst>
          </p:cNvPr>
          <p:cNvSpPr/>
          <p:nvPr userDrawn="1"/>
        </p:nvSpPr>
        <p:spPr>
          <a:xfrm>
            <a:off x="11467872"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 name="Rectángulo 4">
            <a:extLst>
              <a:ext uri="{FF2B5EF4-FFF2-40B4-BE49-F238E27FC236}">
                <a16:creationId xmlns:a16="http://schemas.microsoft.com/office/drawing/2014/main" id="{9338708E-067F-4FA9-BA12-1C4EA2B37A63}"/>
              </a:ext>
            </a:extLst>
          </p:cNvPr>
          <p:cNvSpPr/>
          <p:nvPr userDrawn="1"/>
        </p:nvSpPr>
        <p:spPr>
          <a:xfrm>
            <a:off x="10751130"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 name="Rectángulo 5">
            <a:extLst>
              <a:ext uri="{FF2B5EF4-FFF2-40B4-BE49-F238E27FC236}">
                <a16:creationId xmlns:a16="http://schemas.microsoft.com/office/drawing/2014/main" id="{6E35FFEA-E06D-408B-A778-0B32F03EFF9F}"/>
              </a:ext>
            </a:extLst>
          </p:cNvPr>
          <p:cNvSpPr/>
          <p:nvPr userDrawn="1"/>
        </p:nvSpPr>
        <p:spPr>
          <a:xfrm>
            <a:off x="11826240"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7" name="Rectángulo 6">
            <a:extLst>
              <a:ext uri="{FF2B5EF4-FFF2-40B4-BE49-F238E27FC236}">
                <a16:creationId xmlns:a16="http://schemas.microsoft.com/office/drawing/2014/main" id="{EA48561E-6688-489C-BA9B-9C5D3AD90706}"/>
              </a:ext>
            </a:extLst>
          </p:cNvPr>
          <p:cNvSpPr/>
          <p:nvPr userDrawn="1"/>
        </p:nvSpPr>
        <p:spPr>
          <a:xfrm>
            <a:off x="10034388"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 name="Rectángulo 9">
            <a:extLst>
              <a:ext uri="{FF2B5EF4-FFF2-40B4-BE49-F238E27FC236}">
                <a16:creationId xmlns:a16="http://schemas.microsoft.com/office/drawing/2014/main" id="{9D6BE74A-DCDC-4736-A000-7680D880DF04}"/>
              </a:ext>
            </a:extLst>
          </p:cNvPr>
          <p:cNvSpPr/>
          <p:nvPr userDrawn="1"/>
        </p:nvSpPr>
        <p:spPr>
          <a:xfrm>
            <a:off x="9317646"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2" name="Rectángulo 11">
            <a:extLst>
              <a:ext uri="{FF2B5EF4-FFF2-40B4-BE49-F238E27FC236}">
                <a16:creationId xmlns:a16="http://schemas.microsoft.com/office/drawing/2014/main" id="{55030A29-CB1B-4217-961C-E14F3593D004}"/>
              </a:ext>
            </a:extLst>
          </p:cNvPr>
          <p:cNvSpPr/>
          <p:nvPr userDrawn="1"/>
        </p:nvSpPr>
        <p:spPr>
          <a:xfrm>
            <a:off x="8600904"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4" name="Rectángulo 13">
            <a:extLst>
              <a:ext uri="{FF2B5EF4-FFF2-40B4-BE49-F238E27FC236}">
                <a16:creationId xmlns:a16="http://schemas.microsoft.com/office/drawing/2014/main" id="{6D0C4995-9291-4EC8-9EE7-99138E697D86}"/>
              </a:ext>
            </a:extLst>
          </p:cNvPr>
          <p:cNvSpPr/>
          <p:nvPr userDrawn="1"/>
        </p:nvSpPr>
        <p:spPr>
          <a:xfrm>
            <a:off x="9676017" y="246778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6" name="Rectángulo 15">
            <a:extLst>
              <a:ext uri="{FF2B5EF4-FFF2-40B4-BE49-F238E27FC236}">
                <a16:creationId xmlns:a16="http://schemas.microsoft.com/office/drawing/2014/main" id="{F3F7B342-9394-4E5F-BE39-DC03310AD81F}"/>
              </a:ext>
            </a:extLst>
          </p:cNvPr>
          <p:cNvSpPr/>
          <p:nvPr userDrawn="1"/>
        </p:nvSpPr>
        <p:spPr>
          <a:xfrm>
            <a:off x="8242533"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8" name="Rectángulo 17">
            <a:extLst>
              <a:ext uri="{FF2B5EF4-FFF2-40B4-BE49-F238E27FC236}">
                <a16:creationId xmlns:a16="http://schemas.microsoft.com/office/drawing/2014/main" id="{9D4940C5-39A1-40E8-8A26-EDA81A5FF6E2}"/>
              </a:ext>
            </a:extLst>
          </p:cNvPr>
          <p:cNvSpPr/>
          <p:nvPr userDrawn="1"/>
        </p:nvSpPr>
        <p:spPr>
          <a:xfrm>
            <a:off x="7884162" y="246778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2" name="Rectángulo 21">
            <a:extLst>
              <a:ext uri="{FF2B5EF4-FFF2-40B4-BE49-F238E27FC236}">
                <a16:creationId xmlns:a16="http://schemas.microsoft.com/office/drawing/2014/main" id="{0F268A38-2DB0-40ED-A3BD-7B0DBF3DC185}"/>
              </a:ext>
            </a:extLst>
          </p:cNvPr>
          <p:cNvSpPr/>
          <p:nvPr userDrawn="1"/>
        </p:nvSpPr>
        <p:spPr>
          <a:xfrm>
            <a:off x="6809049" y="2467783"/>
            <a:ext cx="36576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4" name="Rectángulo 23">
            <a:extLst>
              <a:ext uri="{FF2B5EF4-FFF2-40B4-BE49-F238E27FC236}">
                <a16:creationId xmlns:a16="http://schemas.microsoft.com/office/drawing/2014/main" id="{9222658B-4E93-40D4-8683-4BFDB7FD28AC}"/>
              </a:ext>
            </a:extLst>
          </p:cNvPr>
          <p:cNvSpPr/>
          <p:nvPr userDrawn="1"/>
        </p:nvSpPr>
        <p:spPr>
          <a:xfrm>
            <a:off x="11109501" y="246778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1" name="Rectángulo 50">
            <a:extLst>
              <a:ext uri="{FF2B5EF4-FFF2-40B4-BE49-F238E27FC236}">
                <a16:creationId xmlns:a16="http://schemas.microsoft.com/office/drawing/2014/main" id="{CE94E203-4D9D-4315-811B-6AEBDA949895}"/>
              </a:ext>
            </a:extLst>
          </p:cNvPr>
          <p:cNvSpPr/>
          <p:nvPr userDrawn="1"/>
        </p:nvSpPr>
        <p:spPr>
          <a:xfrm>
            <a:off x="7525791"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3" name="Rectángulo 52">
            <a:extLst>
              <a:ext uri="{FF2B5EF4-FFF2-40B4-BE49-F238E27FC236}">
                <a16:creationId xmlns:a16="http://schemas.microsoft.com/office/drawing/2014/main" id="{958DF5A4-693E-486D-BAB8-69D0BDAE74CE}"/>
              </a:ext>
            </a:extLst>
          </p:cNvPr>
          <p:cNvSpPr/>
          <p:nvPr userDrawn="1"/>
        </p:nvSpPr>
        <p:spPr>
          <a:xfrm>
            <a:off x="8959275" y="2467783"/>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5" name="Rectángulo 54">
            <a:extLst>
              <a:ext uri="{FF2B5EF4-FFF2-40B4-BE49-F238E27FC236}">
                <a16:creationId xmlns:a16="http://schemas.microsoft.com/office/drawing/2014/main" id="{2FBA4F83-ED0B-439D-983D-DBBFB23D2612}"/>
              </a:ext>
            </a:extLst>
          </p:cNvPr>
          <p:cNvSpPr/>
          <p:nvPr userDrawn="1"/>
        </p:nvSpPr>
        <p:spPr>
          <a:xfrm>
            <a:off x="7167420"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7" name="Rectángulo 56">
            <a:extLst>
              <a:ext uri="{FF2B5EF4-FFF2-40B4-BE49-F238E27FC236}">
                <a16:creationId xmlns:a16="http://schemas.microsoft.com/office/drawing/2014/main" id="{3EB3F76F-9FC5-454E-9B4F-C471289878CD}"/>
              </a:ext>
            </a:extLst>
          </p:cNvPr>
          <p:cNvSpPr/>
          <p:nvPr userDrawn="1"/>
        </p:nvSpPr>
        <p:spPr>
          <a:xfrm>
            <a:off x="6450678"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1" name="Rectángulo 60">
            <a:extLst>
              <a:ext uri="{FF2B5EF4-FFF2-40B4-BE49-F238E27FC236}">
                <a16:creationId xmlns:a16="http://schemas.microsoft.com/office/drawing/2014/main" id="{91B303D9-4182-4C78-A463-7ED50F26193B}"/>
              </a:ext>
            </a:extLst>
          </p:cNvPr>
          <p:cNvSpPr/>
          <p:nvPr userDrawn="1"/>
        </p:nvSpPr>
        <p:spPr>
          <a:xfrm>
            <a:off x="10392759" y="2467783"/>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7" name="Marcador de texto 2">
            <a:extLst>
              <a:ext uri="{FF2B5EF4-FFF2-40B4-BE49-F238E27FC236}">
                <a16:creationId xmlns:a16="http://schemas.microsoft.com/office/drawing/2014/main" id="{EF16DA6B-95E3-47E1-84FF-3BC278B41388}"/>
              </a:ext>
            </a:extLst>
          </p:cNvPr>
          <p:cNvSpPr>
            <a:spLocks noGrp="1"/>
          </p:cNvSpPr>
          <p:nvPr>
            <p:ph type="body" idx="10"/>
          </p:nvPr>
        </p:nvSpPr>
        <p:spPr>
          <a:xfrm>
            <a:off x="956168" y="4922388"/>
            <a:ext cx="2176974" cy="566511"/>
          </a:xfrm>
        </p:spPr>
        <p:txBody>
          <a:bodyPr lIns="0" rtlCol="0">
            <a:noAutofit/>
          </a:bodyPr>
          <a:lstStyle>
            <a:lvl1pPr marL="0" indent="0" algn="ctr">
              <a:lnSpc>
                <a:spcPct val="100000"/>
              </a:lnSpc>
              <a:buNone/>
              <a:defRPr lang="en-US" sz="16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Haga clic para modificar los estilos de texto del patrón</a:t>
            </a:r>
          </a:p>
        </p:txBody>
      </p:sp>
      <p:sp>
        <p:nvSpPr>
          <p:cNvPr id="68" name="Marcador de posición de imagen en línea 4">
            <a:extLst>
              <a:ext uri="{FF2B5EF4-FFF2-40B4-BE49-F238E27FC236}">
                <a16:creationId xmlns:a16="http://schemas.microsoft.com/office/drawing/2014/main" id="{CAAD9B35-EE81-48EC-8761-181F054A07C5}"/>
              </a:ext>
            </a:extLst>
          </p:cNvPr>
          <p:cNvSpPr>
            <a:spLocks noGrp="1"/>
          </p:cNvSpPr>
          <p:nvPr>
            <p:ph type="clipArt" sz="quarter" idx="11"/>
          </p:nvPr>
        </p:nvSpPr>
        <p:spPr>
          <a:xfrm>
            <a:off x="1668302" y="3911001"/>
            <a:ext cx="747216" cy="747216"/>
          </a:xfrm>
        </p:spPr>
        <p:txBody>
          <a:bodyPr rtlCol="0">
            <a:normAutofit/>
          </a:bodyPr>
          <a:lstStyle>
            <a:lvl1pPr>
              <a:defRPr sz="1000">
                <a:solidFill>
                  <a:schemeClr val="bg1"/>
                </a:solidFill>
              </a:defRPr>
            </a:lvl1pPr>
          </a:lstStyle>
          <a:p>
            <a:pPr rtl="0"/>
            <a:r>
              <a:rPr lang="es-ES" noProof="0"/>
              <a:t>Haga clic en el icono para agregar una imagen en línea</a:t>
            </a:r>
          </a:p>
        </p:txBody>
      </p:sp>
      <p:sp>
        <p:nvSpPr>
          <p:cNvPr id="69" name="Marcador de texto 2">
            <a:extLst>
              <a:ext uri="{FF2B5EF4-FFF2-40B4-BE49-F238E27FC236}">
                <a16:creationId xmlns:a16="http://schemas.microsoft.com/office/drawing/2014/main" id="{BDA65F58-E1F7-44CA-BD9C-34919803B82A}"/>
              </a:ext>
            </a:extLst>
          </p:cNvPr>
          <p:cNvSpPr>
            <a:spLocks noGrp="1"/>
          </p:cNvSpPr>
          <p:nvPr>
            <p:ph type="body" idx="12"/>
          </p:nvPr>
        </p:nvSpPr>
        <p:spPr>
          <a:xfrm>
            <a:off x="4969746" y="4922388"/>
            <a:ext cx="2176974" cy="566511"/>
          </a:xfrm>
        </p:spPr>
        <p:txBody>
          <a:bodyPr lIns="0" rtlCol="0">
            <a:noAutofit/>
          </a:bodyPr>
          <a:lstStyle>
            <a:lvl1pPr marL="0" indent="0" algn="ctr">
              <a:lnSpc>
                <a:spcPct val="100000"/>
              </a:lnSpc>
              <a:buNone/>
              <a:defRPr lang="en-US" sz="16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Haga clic para modificar los estilos de texto del patrón</a:t>
            </a:r>
          </a:p>
        </p:txBody>
      </p:sp>
      <p:sp>
        <p:nvSpPr>
          <p:cNvPr id="70" name="Marcador de posición de imagen en línea 4">
            <a:extLst>
              <a:ext uri="{FF2B5EF4-FFF2-40B4-BE49-F238E27FC236}">
                <a16:creationId xmlns:a16="http://schemas.microsoft.com/office/drawing/2014/main" id="{0FC3B20B-4758-4A42-8F93-33F464E4670F}"/>
              </a:ext>
            </a:extLst>
          </p:cNvPr>
          <p:cNvSpPr>
            <a:spLocks noGrp="1"/>
          </p:cNvSpPr>
          <p:nvPr>
            <p:ph type="clipArt" sz="quarter" idx="13"/>
          </p:nvPr>
        </p:nvSpPr>
        <p:spPr>
          <a:xfrm>
            <a:off x="5681880" y="3911001"/>
            <a:ext cx="747216" cy="747216"/>
          </a:xfrm>
        </p:spPr>
        <p:txBody>
          <a:bodyPr rtlCol="0">
            <a:normAutofit/>
          </a:bodyPr>
          <a:lstStyle>
            <a:lvl1pPr>
              <a:defRPr sz="1000">
                <a:solidFill>
                  <a:schemeClr val="bg1"/>
                </a:solidFill>
              </a:defRPr>
            </a:lvl1pPr>
          </a:lstStyle>
          <a:p>
            <a:pPr rtl="0"/>
            <a:r>
              <a:rPr lang="es-ES" noProof="0"/>
              <a:t>Haga clic en el icono para agregar una imagen en línea</a:t>
            </a:r>
          </a:p>
        </p:txBody>
      </p:sp>
      <p:sp>
        <p:nvSpPr>
          <p:cNvPr id="72" name="Marcador de texto 2">
            <a:extLst>
              <a:ext uri="{FF2B5EF4-FFF2-40B4-BE49-F238E27FC236}">
                <a16:creationId xmlns:a16="http://schemas.microsoft.com/office/drawing/2014/main" id="{3235C0E0-A540-41F6-8358-8E19E9EFBA01}"/>
              </a:ext>
            </a:extLst>
          </p:cNvPr>
          <p:cNvSpPr>
            <a:spLocks noGrp="1"/>
          </p:cNvSpPr>
          <p:nvPr>
            <p:ph type="body" idx="14"/>
          </p:nvPr>
        </p:nvSpPr>
        <p:spPr>
          <a:xfrm>
            <a:off x="9050970" y="4922388"/>
            <a:ext cx="2176974" cy="566511"/>
          </a:xfrm>
        </p:spPr>
        <p:txBody>
          <a:bodyPr lIns="0" rtlCol="0">
            <a:noAutofit/>
          </a:bodyPr>
          <a:lstStyle>
            <a:lvl1pPr marL="0" indent="0" algn="ctr">
              <a:lnSpc>
                <a:spcPct val="100000"/>
              </a:lnSpc>
              <a:buNone/>
              <a:defRPr lang="en-US" sz="16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Haga clic para modificar los estilos de texto del patrón</a:t>
            </a:r>
          </a:p>
        </p:txBody>
      </p:sp>
      <p:sp>
        <p:nvSpPr>
          <p:cNvPr id="73" name="Marcador de posición de imagen en línea 4">
            <a:extLst>
              <a:ext uri="{FF2B5EF4-FFF2-40B4-BE49-F238E27FC236}">
                <a16:creationId xmlns:a16="http://schemas.microsoft.com/office/drawing/2014/main" id="{D16285A0-0824-4A0A-892F-2ABEEB9CAC28}"/>
              </a:ext>
            </a:extLst>
          </p:cNvPr>
          <p:cNvSpPr>
            <a:spLocks noGrp="1"/>
          </p:cNvSpPr>
          <p:nvPr>
            <p:ph type="clipArt" sz="quarter" idx="15"/>
          </p:nvPr>
        </p:nvSpPr>
        <p:spPr>
          <a:xfrm>
            <a:off x="9763104" y="3911001"/>
            <a:ext cx="747216" cy="747216"/>
          </a:xfrm>
        </p:spPr>
        <p:txBody>
          <a:bodyPr rtlCol="0">
            <a:normAutofit/>
          </a:bodyPr>
          <a:lstStyle>
            <a:lvl1pPr>
              <a:defRPr sz="1000">
                <a:solidFill>
                  <a:schemeClr val="bg1"/>
                </a:solidFill>
              </a:defRPr>
            </a:lvl1pPr>
          </a:lstStyle>
          <a:p>
            <a:pPr rtl="0"/>
            <a:r>
              <a:rPr lang="es-ES" noProof="0"/>
              <a:t>Haga clic en el icono para agregar una imagen en línea</a:t>
            </a:r>
          </a:p>
        </p:txBody>
      </p:sp>
      <p:sp>
        <p:nvSpPr>
          <p:cNvPr id="74" name="Marcador de fecha 3">
            <a:extLst>
              <a:ext uri="{FF2B5EF4-FFF2-40B4-BE49-F238E27FC236}">
                <a16:creationId xmlns:a16="http://schemas.microsoft.com/office/drawing/2014/main" id="{403A449B-E2DB-41B6-A150-A5C66BE78D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accent1">
                    <a:lumMod val="20000"/>
                    <a:lumOff val="80000"/>
                  </a:schemeClr>
                </a:solidFill>
              </a:defRPr>
            </a:lvl1pPr>
          </a:lstStyle>
          <a:p>
            <a:pPr rtl="0"/>
            <a:endParaRPr lang="es-ES" noProof="0"/>
          </a:p>
        </p:txBody>
      </p:sp>
      <p:sp>
        <p:nvSpPr>
          <p:cNvPr id="75" name="Marcador de pie de página 4">
            <a:extLst>
              <a:ext uri="{FF2B5EF4-FFF2-40B4-BE49-F238E27FC236}">
                <a16:creationId xmlns:a16="http://schemas.microsoft.com/office/drawing/2014/main" id="{1D45A931-0FDA-46B3-A78A-EDB46C29F3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accent4">
                    <a:lumMod val="20000"/>
                    <a:lumOff val="80000"/>
                  </a:schemeClr>
                </a:solidFill>
              </a:defRPr>
            </a:lvl1pPr>
          </a:lstStyle>
          <a:p>
            <a:pPr rtl="0"/>
            <a:endParaRPr lang="es-ES" noProof="0"/>
          </a:p>
        </p:txBody>
      </p:sp>
      <p:sp>
        <p:nvSpPr>
          <p:cNvPr id="76" name="Marcador de número de diapositiva 5">
            <a:extLst>
              <a:ext uri="{FF2B5EF4-FFF2-40B4-BE49-F238E27FC236}">
                <a16:creationId xmlns:a16="http://schemas.microsoft.com/office/drawing/2014/main" id="{43592334-BF43-483B-9ED5-B96DF770B5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accent3">
                    <a:lumMod val="20000"/>
                    <a:lumOff val="80000"/>
                  </a:schemeClr>
                </a:solidFill>
              </a:defRPr>
            </a:lvl1pPr>
          </a:lstStyle>
          <a:p>
            <a:pPr rtl="0"/>
            <a:fld id="{B5CEABB6-07DC-46E8-9B57-56EC44A396E5}" type="slidenum">
              <a:rPr lang="es-ES" noProof="0" smtClean="0"/>
              <a:pPr rtl="0"/>
              <a:t>‹Nº›</a:t>
            </a:fld>
            <a:endParaRPr lang="es-ES" noProof="0"/>
          </a:p>
        </p:txBody>
      </p:sp>
    </p:spTree>
    <p:extLst>
      <p:ext uri="{BB962C8B-B14F-4D97-AF65-F5344CB8AC3E}">
        <p14:creationId xmlns:p14="http://schemas.microsoft.com/office/powerpoint/2010/main" val="29102512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ítulo y contenido 2">
    <p:bg>
      <p:bgPr>
        <a:solidFill>
          <a:schemeClr val="accent4"/>
        </a:soli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F8F5A6A-E29E-401A-801A-8FD9CAABA7A5}"/>
              </a:ext>
            </a:extLst>
          </p:cNvPr>
          <p:cNvSpPr>
            <a:spLocks noGrp="1"/>
          </p:cNvSpPr>
          <p:nvPr>
            <p:ph idx="1"/>
          </p:nvPr>
        </p:nvSpPr>
        <p:spPr>
          <a:xfrm>
            <a:off x="3657600" y="3296920"/>
            <a:ext cx="7315200" cy="674370"/>
          </a:xfrm>
        </p:spPr>
        <p:txBody>
          <a:bodyPr rtlCol="0">
            <a:normAutofit/>
          </a:bodyPr>
          <a:lstStyle>
            <a:lvl1pPr marL="0" indent="0" algn="ctr">
              <a:lnSpc>
                <a:spcPct val="100000"/>
              </a:lnSpc>
              <a:buNone/>
              <a:defRPr lang="en-US" sz="2400" kern="1200" dirty="0">
                <a:solidFill>
                  <a:schemeClr val="bg1"/>
                </a:solidFill>
                <a:latin typeface="+mn-lt"/>
                <a:ea typeface="+mn-ea"/>
                <a:cs typeface="+mn-cs"/>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rtl="0"/>
            <a:r>
              <a:rPr lang="es-ES" noProof="0"/>
              <a:t>Haga clic para modificar los estilos de texto del patrón</a:t>
            </a:r>
          </a:p>
        </p:txBody>
      </p:sp>
      <p:sp>
        <p:nvSpPr>
          <p:cNvPr id="8" name="Rectángulo 7">
            <a:extLst>
              <a:ext uri="{FF2B5EF4-FFF2-40B4-BE49-F238E27FC236}">
                <a16:creationId xmlns:a16="http://schemas.microsoft.com/office/drawing/2014/main" id="{DC9118C8-2BD4-4A40-BC58-4FE44DEC7363}"/>
              </a:ext>
            </a:extLst>
          </p:cNvPr>
          <p:cNvSpPr/>
          <p:nvPr userDrawn="1"/>
        </p:nvSpPr>
        <p:spPr>
          <a:xfrm>
            <a:off x="2118360" y="13716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 name="Rectángulo 9">
            <a:extLst>
              <a:ext uri="{FF2B5EF4-FFF2-40B4-BE49-F238E27FC236}">
                <a16:creationId xmlns:a16="http://schemas.microsoft.com/office/drawing/2014/main" id="{F4AD9616-1E71-41BB-8C88-7A8B2E678B19}"/>
              </a:ext>
            </a:extLst>
          </p:cNvPr>
          <p:cNvSpPr/>
          <p:nvPr userDrawn="1"/>
        </p:nvSpPr>
        <p:spPr>
          <a:xfrm>
            <a:off x="2118360" y="24003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2" name="Rectángulo 11">
            <a:extLst>
              <a:ext uri="{FF2B5EF4-FFF2-40B4-BE49-F238E27FC236}">
                <a16:creationId xmlns:a16="http://schemas.microsoft.com/office/drawing/2014/main" id="{13C0C635-E6DB-4926-AB50-27C9523BA6D9}"/>
              </a:ext>
            </a:extLst>
          </p:cNvPr>
          <p:cNvSpPr/>
          <p:nvPr userDrawn="1"/>
        </p:nvSpPr>
        <p:spPr>
          <a:xfrm>
            <a:off x="2118360" y="2743200"/>
            <a:ext cx="342900" cy="342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4" name="Rectángulo 13">
            <a:extLst>
              <a:ext uri="{FF2B5EF4-FFF2-40B4-BE49-F238E27FC236}">
                <a16:creationId xmlns:a16="http://schemas.microsoft.com/office/drawing/2014/main" id="{68C2E78C-B45B-4FC7-8BA2-B26C3B4C1B7B}"/>
              </a:ext>
            </a:extLst>
          </p:cNvPr>
          <p:cNvSpPr/>
          <p:nvPr userDrawn="1"/>
        </p:nvSpPr>
        <p:spPr>
          <a:xfrm>
            <a:off x="2118360" y="30861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6" name="Rectángulo 15">
            <a:extLst>
              <a:ext uri="{FF2B5EF4-FFF2-40B4-BE49-F238E27FC236}">
                <a16:creationId xmlns:a16="http://schemas.microsoft.com/office/drawing/2014/main" id="{DE27586E-6CC4-43CF-85A4-5F1DEBF538EE}"/>
              </a:ext>
            </a:extLst>
          </p:cNvPr>
          <p:cNvSpPr/>
          <p:nvPr userDrawn="1"/>
        </p:nvSpPr>
        <p:spPr>
          <a:xfrm>
            <a:off x="2118360" y="34290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8" name="Rectángulo 17">
            <a:extLst>
              <a:ext uri="{FF2B5EF4-FFF2-40B4-BE49-F238E27FC236}">
                <a16:creationId xmlns:a16="http://schemas.microsoft.com/office/drawing/2014/main" id="{1EA87086-44EB-4B15-9068-C89D4316CCC4}"/>
              </a:ext>
            </a:extLst>
          </p:cNvPr>
          <p:cNvSpPr/>
          <p:nvPr userDrawn="1"/>
        </p:nvSpPr>
        <p:spPr>
          <a:xfrm>
            <a:off x="2118360" y="37719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0" name="Rectángulo 19">
            <a:extLst>
              <a:ext uri="{FF2B5EF4-FFF2-40B4-BE49-F238E27FC236}">
                <a16:creationId xmlns:a16="http://schemas.microsoft.com/office/drawing/2014/main" id="{82DBA141-4D66-475C-A7A4-24D56F66EA01}"/>
              </a:ext>
            </a:extLst>
          </p:cNvPr>
          <p:cNvSpPr/>
          <p:nvPr userDrawn="1"/>
        </p:nvSpPr>
        <p:spPr>
          <a:xfrm>
            <a:off x="2118360" y="4114800"/>
            <a:ext cx="342900" cy="342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2" name="Rectángulo 21">
            <a:extLst>
              <a:ext uri="{FF2B5EF4-FFF2-40B4-BE49-F238E27FC236}">
                <a16:creationId xmlns:a16="http://schemas.microsoft.com/office/drawing/2014/main" id="{7236208B-40F2-466D-94DD-475C48CC33F1}"/>
              </a:ext>
            </a:extLst>
          </p:cNvPr>
          <p:cNvSpPr/>
          <p:nvPr userDrawn="1"/>
        </p:nvSpPr>
        <p:spPr>
          <a:xfrm>
            <a:off x="2118360" y="44577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4" name="Rectángulo 23">
            <a:extLst>
              <a:ext uri="{FF2B5EF4-FFF2-40B4-BE49-F238E27FC236}">
                <a16:creationId xmlns:a16="http://schemas.microsoft.com/office/drawing/2014/main" id="{05A7F399-568C-49DE-BEA4-F1693AC34329}"/>
              </a:ext>
            </a:extLst>
          </p:cNvPr>
          <p:cNvSpPr/>
          <p:nvPr userDrawn="1"/>
        </p:nvSpPr>
        <p:spPr>
          <a:xfrm>
            <a:off x="2118360" y="4800600"/>
            <a:ext cx="342900" cy="342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6" name="Rectángulo 25">
            <a:extLst>
              <a:ext uri="{FF2B5EF4-FFF2-40B4-BE49-F238E27FC236}">
                <a16:creationId xmlns:a16="http://schemas.microsoft.com/office/drawing/2014/main" id="{5004A9B4-FE61-456D-821E-17BBAF611724}"/>
              </a:ext>
            </a:extLst>
          </p:cNvPr>
          <p:cNvSpPr/>
          <p:nvPr userDrawn="1"/>
        </p:nvSpPr>
        <p:spPr>
          <a:xfrm>
            <a:off x="2118360" y="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8" name="Rectángulo 27">
            <a:extLst>
              <a:ext uri="{FF2B5EF4-FFF2-40B4-BE49-F238E27FC236}">
                <a16:creationId xmlns:a16="http://schemas.microsoft.com/office/drawing/2014/main" id="{8E9149E0-1DA5-4D13-B672-D5D022B66892}"/>
              </a:ext>
            </a:extLst>
          </p:cNvPr>
          <p:cNvSpPr/>
          <p:nvPr userDrawn="1"/>
        </p:nvSpPr>
        <p:spPr>
          <a:xfrm>
            <a:off x="2118360" y="65151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0" name="Rectángulo 29">
            <a:extLst>
              <a:ext uri="{FF2B5EF4-FFF2-40B4-BE49-F238E27FC236}">
                <a16:creationId xmlns:a16="http://schemas.microsoft.com/office/drawing/2014/main" id="{F34998EA-58DB-4394-B448-32D5476A0416}"/>
              </a:ext>
            </a:extLst>
          </p:cNvPr>
          <p:cNvSpPr/>
          <p:nvPr userDrawn="1"/>
        </p:nvSpPr>
        <p:spPr>
          <a:xfrm>
            <a:off x="2118360" y="342900"/>
            <a:ext cx="342900" cy="342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2" name="Rectángulo 31">
            <a:extLst>
              <a:ext uri="{FF2B5EF4-FFF2-40B4-BE49-F238E27FC236}">
                <a16:creationId xmlns:a16="http://schemas.microsoft.com/office/drawing/2014/main" id="{7D0B7785-DD94-4481-9BE0-30321A1E5D4F}"/>
              </a:ext>
            </a:extLst>
          </p:cNvPr>
          <p:cNvSpPr/>
          <p:nvPr userDrawn="1"/>
        </p:nvSpPr>
        <p:spPr>
          <a:xfrm>
            <a:off x="2118360" y="51435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4" name="Rectángulo 33">
            <a:extLst>
              <a:ext uri="{FF2B5EF4-FFF2-40B4-BE49-F238E27FC236}">
                <a16:creationId xmlns:a16="http://schemas.microsoft.com/office/drawing/2014/main" id="{C5CA73DF-3F6B-4A8B-BC96-5F0E8816759D}"/>
              </a:ext>
            </a:extLst>
          </p:cNvPr>
          <p:cNvSpPr/>
          <p:nvPr userDrawn="1"/>
        </p:nvSpPr>
        <p:spPr>
          <a:xfrm>
            <a:off x="2118360" y="54864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6" name="Rectángulo 35">
            <a:extLst>
              <a:ext uri="{FF2B5EF4-FFF2-40B4-BE49-F238E27FC236}">
                <a16:creationId xmlns:a16="http://schemas.microsoft.com/office/drawing/2014/main" id="{0256AF0A-DC14-4B8A-B41C-950B659F5248}"/>
              </a:ext>
            </a:extLst>
          </p:cNvPr>
          <p:cNvSpPr/>
          <p:nvPr userDrawn="1"/>
        </p:nvSpPr>
        <p:spPr>
          <a:xfrm>
            <a:off x="2118360" y="58293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8" name="Rectángulo 37">
            <a:extLst>
              <a:ext uri="{FF2B5EF4-FFF2-40B4-BE49-F238E27FC236}">
                <a16:creationId xmlns:a16="http://schemas.microsoft.com/office/drawing/2014/main" id="{235D68D2-7542-4F1E-923A-0C6C255A8566}"/>
              </a:ext>
            </a:extLst>
          </p:cNvPr>
          <p:cNvSpPr/>
          <p:nvPr userDrawn="1"/>
        </p:nvSpPr>
        <p:spPr>
          <a:xfrm>
            <a:off x="2118360" y="61722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0" name="Rectángulo 39">
            <a:extLst>
              <a:ext uri="{FF2B5EF4-FFF2-40B4-BE49-F238E27FC236}">
                <a16:creationId xmlns:a16="http://schemas.microsoft.com/office/drawing/2014/main" id="{E0DD9ED3-7DCD-4E23-94F2-51C26D610A2B}"/>
              </a:ext>
            </a:extLst>
          </p:cNvPr>
          <p:cNvSpPr/>
          <p:nvPr userDrawn="1"/>
        </p:nvSpPr>
        <p:spPr>
          <a:xfrm>
            <a:off x="2118360" y="6858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2" name="Rectángulo 41">
            <a:extLst>
              <a:ext uri="{FF2B5EF4-FFF2-40B4-BE49-F238E27FC236}">
                <a16:creationId xmlns:a16="http://schemas.microsoft.com/office/drawing/2014/main" id="{07ED83BD-EB0D-46BD-A015-91554B991642}"/>
              </a:ext>
            </a:extLst>
          </p:cNvPr>
          <p:cNvSpPr/>
          <p:nvPr userDrawn="1"/>
        </p:nvSpPr>
        <p:spPr>
          <a:xfrm>
            <a:off x="2118360" y="10287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4" name="Rectángulo 43">
            <a:extLst>
              <a:ext uri="{FF2B5EF4-FFF2-40B4-BE49-F238E27FC236}">
                <a16:creationId xmlns:a16="http://schemas.microsoft.com/office/drawing/2014/main" id="{069C2404-050F-4EF9-B5FD-333059A9D6FA}"/>
              </a:ext>
            </a:extLst>
          </p:cNvPr>
          <p:cNvSpPr/>
          <p:nvPr userDrawn="1"/>
        </p:nvSpPr>
        <p:spPr>
          <a:xfrm>
            <a:off x="2118360" y="17145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6" name="Rectángulo 45">
            <a:extLst>
              <a:ext uri="{FF2B5EF4-FFF2-40B4-BE49-F238E27FC236}">
                <a16:creationId xmlns:a16="http://schemas.microsoft.com/office/drawing/2014/main" id="{34710FF2-3868-4BB0-AA0F-85DAD4623984}"/>
              </a:ext>
            </a:extLst>
          </p:cNvPr>
          <p:cNvSpPr/>
          <p:nvPr userDrawn="1"/>
        </p:nvSpPr>
        <p:spPr>
          <a:xfrm>
            <a:off x="2118360" y="20574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7" name="Rectángulo 46">
            <a:extLst>
              <a:ext uri="{FF2B5EF4-FFF2-40B4-BE49-F238E27FC236}">
                <a16:creationId xmlns:a16="http://schemas.microsoft.com/office/drawing/2014/main" id="{961596BB-AB96-498E-9FC6-5A2AB545015E}"/>
              </a:ext>
            </a:extLst>
          </p:cNvPr>
          <p:cNvSpPr/>
          <p:nvPr userDrawn="1"/>
        </p:nvSpPr>
        <p:spPr>
          <a:xfrm>
            <a:off x="0" y="0"/>
            <a:ext cx="2133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Título 1">
            <a:extLst>
              <a:ext uri="{FF2B5EF4-FFF2-40B4-BE49-F238E27FC236}">
                <a16:creationId xmlns:a16="http://schemas.microsoft.com/office/drawing/2014/main" id="{A4AE12D1-08AF-45E9-A34A-BDE9E860BAA2}"/>
              </a:ext>
            </a:extLst>
          </p:cNvPr>
          <p:cNvSpPr>
            <a:spLocks noGrp="1"/>
          </p:cNvSpPr>
          <p:nvPr>
            <p:ph type="title" hasCustomPrompt="1"/>
          </p:nvPr>
        </p:nvSpPr>
        <p:spPr>
          <a:xfrm rot="16200000">
            <a:off x="-2374585" y="2766220"/>
            <a:ext cx="6858002" cy="1325563"/>
          </a:xfrm>
        </p:spPr>
        <p:txBody>
          <a:bodyPr rtlCol="0">
            <a:normAutofit/>
          </a:bodyPr>
          <a:lstStyle>
            <a:lvl1pPr algn="ctr">
              <a:defRPr lang="en-US" sz="3800" b="1" kern="1200" dirty="0">
                <a:solidFill>
                  <a:schemeClr val="bg1"/>
                </a:solidFill>
                <a:latin typeface="+mj-lt"/>
                <a:ea typeface="+mj-ea"/>
                <a:cs typeface="+mj-cs"/>
              </a:defRPr>
            </a:lvl1pPr>
          </a:lstStyle>
          <a:p>
            <a:pPr rtl="0"/>
            <a:r>
              <a:rPr lang="es-ES" noProof="0"/>
              <a:t>Hacer clic para editar el título principal</a:t>
            </a:r>
          </a:p>
        </p:txBody>
      </p:sp>
      <p:sp>
        <p:nvSpPr>
          <p:cNvPr id="50" name="Marcador de contenido 2">
            <a:extLst>
              <a:ext uri="{FF2B5EF4-FFF2-40B4-BE49-F238E27FC236}">
                <a16:creationId xmlns:a16="http://schemas.microsoft.com/office/drawing/2014/main" id="{3D1D7F95-338B-478D-B221-D4C9EC5472B2}"/>
              </a:ext>
            </a:extLst>
          </p:cNvPr>
          <p:cNvSpPr>
            <a:spLocks noGrp="1"/>
          </p:cNvSpPr>
          <p:nvPr>
            <p:ph idx="11"/>
          </p:nvPr>
        </p:nvSpPr>
        <p:spPr>
          <a:xfrm>
            <a:off x="3657600" y="4126230"/>
            <a:ext cx="7315200" cy="674370"/>
          </a:xfrm>
        </p:spPr>
        <p:txBody>
          <a:bodyPr rtlCol="0">
            <a:normAutofit/>
          </a:bodyPr>
          <a:lstStyle>
            <a:lvl1pPr marL="0" indent="0" algn="ctr">
              <a:lnSpc>
                <a:spcPct val="100000"/>
              </a:lnSpc>
              <a:buNone/>
              <a:defRPr lang="en-US" sz="1600" kern="1200" dirty="0">
                <a:solidFill>
                  <a:schemeClr val="bg1"/>
                </a:solidFill>
                <a:latin typeface="+mn-lt"/>
                <a:ea typeface="+mn-ea"/>
                <a:cs typeface="+mn-cs"/>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rtl="0"/>
            <a:r>
              <a:rPr lang="es-ES" noProof="0"/>
              <a:t>Haga clic para modificar los estilos de texto del patrón</a:t>
            </a:r>
          </a:p>
        </p:txBody>
      </p:sp>
      <p:sp>
        <p:nvSpPr>
          <p:cNvPr id="5" name="Marcador de posición de imagen en línea 4">
            <a:extLst>
              <a:ext uri="{FF2B5EF4-FFF2-40B4-BE49-F238E27FC236}">
                <a16:creationId xmlns:a16="http://schemas.microsoft.com/office/drawing/2014/main" id="{B1173A38-564B-4926-9E0B-57DAB42A7194}"/>
              </a:ext>
            </a:extLst>
          </p:cNvPr>
          <p:cNvSpPr>
            <a:spLocks noGrp="1"/>
          </p:cNvSpPr>
          <p:nvPr>
            <p:ph type="clipArt" sz="quarter" idx="15"/>
          </p:nvPr>
        </p:nvSpPr>
        <p:spPr>
          <a:xfrm>
            <a:off x="6743700" y="1899285"/>
            <a:ext cx="1127125" cy="1127125"/>
          </a:xfrm>
        </p:spPr>
        <p:txBody>
          <a:bodyPr rtlCol="0">
            <a:normAutofit/>
          </a:bodyPr>
          <a:lstStyle>
            <a:lvl1pPr>
              <a:defRPr sz="1800">
                <a:solidFill>
                  <a:schemeClr val="bg1"/>
                </a:solidFill>
              </a:defRPr>
            </a:lvl1pPr>
          </a:lstStyle>
          <a:p>
            <a:pPr rtl="0"/>
            <a:r>
              <a:rPr lang="es-ES" noProof="0"/>
              <a:t>Haga clic en el icono para agregar una imagen en línea</a:t>
            </a:r>
          </a:p>
        </p:txBody>
      </p:sp>
      <p:sp>
        <p:nvSpPr>
          <p:cNvPr id="33" name="Marcador de fecha 3">
            <a:extLst>
              <a:ext uri="{FF2B5EF4-FFF2-40B4-BE49-F238E27FC236}">
                <a16:creationId xmlns:a16="http://schemas.microsoft.com/office/drawing/2014/main" id="{2A70D14D-B032-42AB-863B-09AB9DB8C758}"/>
              </a:ext>
            </a:extLst>
          </p:cNvPr>
          <p:cNvSpPr>
            <a:spLocks noGrp="1"/>
          </p:cNvSpPr>
          <p:nvPr>
            <p:ph type="dt" sz="half" idx="2"/>
          </p:nvPr>
        </p:nvSpPr>
        <p:spPr>
          <a:xfrm>
            <a:off x="3299460" y="6356350"/>
            <a:ext cx="2709454" cy="365125"/>
          </a:xfrm>
          <a:prstGeom prst="rect">
            <a:avLst/>
          </a:prstGeom>
        </p:spPr>
        <p:txBody>
          <a:bodyPr vert="horz" lIns="91440" tIns="45720" rIns="91440" bIns="45720" rtlCol="0" anchor="ctr"/>
          <a:lstStyle>
            <a:lvl1pPr algn="l">
              <a:defRPr sz="900">
                <a:solidFill>
                  <a:schemeClr val="accent4">
                    <a:lumMod val="20000"/>
                    <a:lumOff val="80000"/>
                  </a:schemeClr>
                </a:solidFill>
              </a:defRPr>
            </a:lvl1pPr>
          </a:lstStyle>
          <a:p>
            <a:pPr rtl="0"/>
            <a:endParaRPr lang="es-ES" noProof="0"/>
          </a:p>
        </p:txBody>
      </p:sp>
      <p:sp>
        <p:nvSpPr>
          <p:cNvPr id="35" name="Marcador de pie de página 4">
            <a:extLst>
              <a:ext uri="{FF2B5EF4-FFF2-40B4-BE49-F238E27FC236}">
                <a16:creationId xmlns:a16="http://schemas.microsoft.com/office/drawing/2014/main" id="{06761B94-9FB3-4CC8-9201-29F6032957EB}"/>
              </a:ext>
            </a:extLst>
          </p:cNvPr>
          <p:cNvSpPr>
            <a:spLocks noGrp="1"/>
          </p:cNvSpPr>
          <p:nvPr>
            <p:ph type="ftr" sz="quarter" idx="3"/>
          </p:nvPr>
        </p:nvSpPr>
        <p:spPr>
          <a:xfrm>
            <a:off x="6183089" y="6356350"/>
            <a:ext cx="2253340" cy="365125"/>
          </a:xfrm>
          <a:prstGeom prst="rect">
            <a:avLst/>
          </a:prstGeom>
        </p:spPr>
        <p:txBody>
          <a:bodyPr vert="horz" lIns="91440" tIns="45720" rIns="91440" bIns="45720" rtlCol="0" anchor="ctr"/>
          <a:lstStyle>
            <a:lvl1pPr algn="ctr">
              <a:defRPr sz="900">
                <a:solidFill>
                  <a:schemeClr val="accent4">
                    <a:lumMod val="20000"/>
                    <a:lumOff val="80000"/>
                  </a:schemeClr>
                </a:solidFill>
              </a:defRPr>
            </a:lvl1pPr>
          </a:lstStyle>
          <a:p>
            <a:pPr rtl="0"/>
            <a:endParaRPr lang="es-ES" noProof="0"/>
          </a:p>
        </p:txBody>
      </p:sp>
      <p:sp>
        <p:nvSpPr>
          <p:cNvPr id="37" name="Marcador de número de diapositiva 5">
            <a:extLst>
              <a:ext uri="{FF2B5EF4-FFF2-40B4-BE49-F238E27FC236}">
                <a16:creationId xmlns:a16="http://schemas.microsoft.com/office/drawing/2014/main" id="{E3302F78-FDF8-4294-A286-EBE868040B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accent4">
                    <a:lumMod val="20000"/>
                    <a:lumOff val="80000"/>
                  </a:schemeClr>
                </a:solidFill>
              </a:defRPr>
            </a:lvl1pPr>
          </a:lstStyle>
          <a:p>
            <a:pPr rtl="0"/>
            <a:fld id="{B5CEABB6-07DC-46E8-9B57-56EC44A396E5}" type="slidenum">
              <a:rPr lang="es-ES" noProof="0" smtClean="0"/>
              <a:pPr rtl="0"/>
              <a:t>‹Nº›</a:t>
            </a:fld>
            <a:endParaRPr lang="es-ES" noProof="0"/>
          </a:p>
        </p:txBody>
      </p:sp>
    </p:spTree>
    <p:extLst>
      <p:ext uri="{BB962C8B-B14F-4D97-AF65-F5344CB8AC3E}">
        <p14:creationId xmlns:p14="http://schemas.microsoft.com/office/powerpoint/2010/main" val="7265751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ítulo, contenido e imagen">
    <p:bg>
      <p:bgPr>
        <a:solidFill>
          <a:schemeClr val="accent3"/>
        </a:solidFill>
        <a:effectLst/>
      </p:bgPr>
    </p:bg>
    <p:spTree>
      <p:nvGrpSpPr>
        <p:cNvPr id="1" name=""/>
        <p:cNvGrpSpPr/>
        <p:nvPr/>
      </p:nvGrpSpPr>
      <p:grpSpPr>
        <a:xfrm>
          <a:off x="0" y="0"/>
          <a:ext cx="0" cy="0"/>
          <a:chOff x="0" y="0"/>
          <a:chExt cx="0" cy="0"/>
        </a:xfrm>
      </p:grpSpPr>
      <p:sp>
        <p:nvSpPr>
          <p:cNvPr id="29" name="Marcador de posición de imagen 28">
            <a:extLst>
              <a:ext uri="{FF2B5EF4-FFF2-40B4-BE49-F238E27FC236}">
                <a16:creationId xmlns:a16="http://schemas.microsoft.com/office/drawing/2014/main" id="{D6DBA18F-1861-4C2A-8FFE-4E883AEC0B63}"/>
              </a:ext>
            </a:extLst>
          </p:cNvPr>
          <p:cNvSpPr>
            <a:spLocks noGrp="1"/>
          </p:cNvSpPr>
          <p:nvPr>
            <p:ph type="pic" sz="quarter" idx="10"/>
          </p:nvPr>
        </p:nvSpPr>
        <p:spPr>
          <a:xfrm>
            <a:off x="6092825" y="0"/>
            <a:ext cx="6099175" cy="6251575"/>
          </a:xfrm>
        </p:spPr>
        <p:txBody>
          <a:bodyPr rtlCol="0"/>
          <a:lstStyle/>
          <a:p>
            <a:pPr rtl="0"/>
            <a:r>
              <a:rPr lang="es-ES" noProof="0"/>
              <a:t>Haga clic en el icono para agregar una imagen</a:t>
            </a:r>
          </a:p>
        </p:txBody>
      </p:sp>
      <p:sp>
        <p:nvSpPr>
          <p:cNvPr id="2" name="Título 1">
            <a:extLst>
              <a:ext uri="{FF2B5EF4-FFF2-40B4-BE49-F238E27FC236}">
                <a16:creationId xmlns:a16="http://schemas.microsoft.com/office/drawing/2014/main" id="{A4AE12D1-08AF-45E9-A34A-BDE9E860BAA2}"/>
              </a:ext>
            </a:extLst>
          </p:cNvPr>
          <p:cNvSpPr>
            <a:spLocks noGrp="1"/>
          </p:cNvSpPr>
          <p:nvPr>
            <p:ph type="title"/>
          </p:nvPr>
        </p:nvSpPr>
        <p:spPr>
          <a:xfrm>
            <a:off x="835025" y="1333500"/>
            <a:ext cx="4493260" cy="1946275"/>
          </a:xfrm>
        </p:spPr>
        <p:txBody>
          <a:bodyPr rtlCol="0" anchor="b">
            <a:normAutofit/>
          </a:bodyPr>
          <a:lstStyle>
            <a:lvl1pPr>
              <a:defRPr sz="3800" b="1">
                <a:solidFill>
                  <a:schemeClr val="bg1"/>
                </a:solidFill>
              </a:defRPr>
            </a:lvl1pPr>
          </a:lstStyle>
          <a:p>
            <a:pPr rtl="0"/>
            <a:r>
              <a:rPr lang="es-ES" noProof="0"/>
              <a:t>Haga clic para modificar el estilo de título del patrón</a:t>
            </a:r>
          </a:p>
        </p:txBody>
      </p:sp>
      <p:sp>
        <p:nvSpPr>
          <p:cNvPr id="3" name="Marcador de contenido 2">
            <a:extLst>
              <a:ext uri="{FF2B5EF4-FFF2-40B4-BE49-F238E27FC236}">
                <a16:creationId xmlns:a16="http://schemas.microsoft.com/office/drawing/2014/main" id="{BF8F5A6A-E29E-401A-801A-8FD9CAABA7A5}"/>
              </a:ext>
            </a:extLst>
          </p:cNvPr>
          <p:cNvSpPr>
            <a:spLocks noGrp="1"/>
          </p:cNvSpPr>
          <p:nvPr>
            <p:ph idx="1"/>
          </p:nvPr>
        </p:nvSpPr>
        <p:spPr>
          <a:xfrm>
            <a:off x="838200" y="3886200"/>
            <a:ext cx="4493260" cy="2364740"/>
          </a:xfrm>
        </p:spPr>
        <p:txBody>
          <a:bodyPr numCol="2" rtlCol="0">
            <a:normAutofit/>
          </a:bodyPr>
          <a:lstStyle>
            <a:lvl1pPr marL="0" indent="0">
              <a:lnSpc>
                <a:spcPct val="100000"/>
              </a:lnSpc>
              <a:buNone/>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rtl="0"/>
            <a:r>
              <a:rPr lang="es-ES" noProof="0"/>
              <a:t>Haga clic para modificar los estilos de texto del patrón</a:t>
            </a:r>
          </a:p>
        </p:txBody>
      </p:sp>
      <p:sp>
        <p:nvSpPr>
          <p:cNvPr id="9" name="Rectángulo 8">
            <a:extLst>
              <a:ext uri="{FF2B5EF4-FFF2-40B4-BE49-F238E27FC236}">
                <a16:creationId xmlns:a16="http://schemas.microsoft.com/office/drawing/2014/main" id="{806E491E-8435-44CE-B968-83D09EE49881}"/>
              </a:ext>
            </a:extLst>
          </p:cNvPr>
          <p:cNvSpPr/>
          <p:nvPr userDrawn="1"/>
        </p:nvSpPr>
        <p:spPr>
          <a:xfrm>
            <a:off x="6093585" y="6250940"/>
            <a:ext cx="607060" cy="607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1" name="Rectángulo 10">
            <a:extLst>
              <a:ext uri="{FF2B5EF4-FFF2-40B4-BE49-F238E27FC236}">
                <a16:creationId xmlns:a16="http://schemas.microsoft.com/office/drawing/2014/main" id="{39A03180-44BE-4E4D-BF73-EE5DAD729554}"/>
              </a:ext>
            </a:extLst>
          </p:cNvPr>
          <p:cNvSpPr/>
          <p:nvPr userDrawn="1"/>
        </p:nvSpPr>
        <p:spPr>
          <a:xfrm>
            <a:off x="7313887" y="6252097"/>
            <a:ext cx="607060" cy="6070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3" name="Rectángulo 12">
            <a:extLst>
              <a:ext uri="{FF2B5EF4-FFF2-40B4-BE49-F238E27FC236}">
                <a16:creationId xmlns:a16="http://schemas.microsoft.com/office/drawing/2014/main" id="{7723494C-1FD5-4EBA-8A6B-6C58A70E245E}"/>
              </a:ext>
            </a:extLst>
          </p:cNvPr>
          <p:cNvSpPr/>
          <p:nvPr userDrawn="1"/>
        </p:nvSpPr>
        <p:spPr>
          <a:xfrm>
            <a:off x="7924038" y="6252097"/>
            <a:ext cx="607060" cy="6070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5" name="Rectángulo 14">
            <a:extLst>
              <a:ext uri="{FF2B5EF4-FFF2-40B4-BE49-F238E27FC236}">
                <a16:creationId xmlns:a16="http://schemas.microsoft.com/office/drawing/2014/main" id="{D7B4F5D5-9FB3-40E0-9D7F-F5F040B1600D}"/>
              </a:ext>
            </a:extLst>
          </p:cNvPr>
          <p:cNvSpPr/>
          <p:nvPr userDrawn="1"/>
        </p:nvSpPr>
        <p:spPr>
          <a:xfrm>
            <a:off x="8534189" y="6252097"/>
            <a:ext cx="607060" cy="607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7" name="Rectángulo 16">
            <a:extLst>
              <a:ext uri="{FF2B5EF4-FFF2-40B4-BE49-F238E27FC236}">
                <a16:creationId xmlns:a16="http://schemas.microsoft.com/office/drawing/2014/main" id="{5E5FAC9F-7B71-487B-85A6-B4F56F65E4C2}"/>
              </a:ext>
            </a:extLst>
          </p:cNvPr>
          <p:cNvSpPr/>
          <p:nvPr userDrawn="1"/>
        </p:nvSpPr>
        <p:spPr>
          <a:xfrm>
            <a:off x="9144340" y="6252097"/>
            <a:ext cx="607060" cy="607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9" name="Rectángulo 18">
            <a:extLst>
              <a:ext uri="{FF2B5EF4-FFF2-40B4-BE49-F238E27FC236}">
                <a16:creationId xmlns:a16="http://schemas.microsoft.com/office/drawing/2014/main" id="{B4321CDD-C6D0-43F2-A170-9E4DF40B2894}"/>
              </a:ext>
            </a:extLst>
          </p:cNvPr>
          <p:cNvSpPr/>
          <p:nvPr userDrawn="1"/>
        </p:nvSpPr>
        <p:spPr>
          <a:xfrm>
            <a:off x="9754491" y="6252097"/>
            <a:ext cx="607060" cy="6070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1" name="Rectángulo 20">
            <a:extLst>
              <a:ext uri="{FF2B5EF4-FFF2-40B4-BE49-F238E27FC236}">
                <a16:creationId xmlns:a16="http://schemas.microsoft.com/office/drawing/2014/main" id="{CDA8C59A-C559-4262-8FCA-EAC9CF7210A9}"/>
              </a:ext>
            </a:extLst>
          </p:cNvPr>
          <p:cNvSpPr/>
          <p:nvPr userDrawn="1"/>
        </p:nvSpPr>
        <p:spPr>
          <a:xfrm>
            <a:off x="10364642" y="6252097"/>
            <a:ext cx="607060" cy="6070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3" name="Rectángulo 22">
            <a:extLst>
              <a:ext uri="{FF2B5EF4-FFF2-40B4-BE49-F238E27FC236}">
                <a16:creationId xmlns:a16="http://schemas.microsoft.com/office/drawing/2014/main" id="{273707CE-E446-40A9-83AF-F04214AFAEF3}"/>
              </a:ext>
            </a:extLst>
          </p:cNvPr>
          <p:cNvSpPr/>
          <p:nvPr userDrawn="1"/>
        </p:nvSpPr>
        <p:spPr>
          <a:xfrm>
            <a:off x="10974793" y="6252097"/>
            <a:ext cx="607060" cy="607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5" name="Rectángulo 24">
            <a:extLst>
              <a:ext uri="{FF2B5EF4-FFF2-40B4-BE49-F238E27FC236}">
                <a16:creationId xmlns:a16="http://schemas.microsoft.com/office/drawing/2014/main" id="{ADB05DAC-B1E0-42D0-B507-570CF69E87E7}"/>
              </a:ext>
            </a:extLst>
          </p:cNvPr>
          <p:cNvSpPr/>
          <p:nvPr userDrawn="1"/>
        </p:nvSpPr>
        <p:spPr>
          <a:xfrm>
            <a:off x="11584940" y="6252097"/>
            <a:ext cx="607060" cy="6070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7" name="Rectángulo 26">
            <a:extLst>
              <a:ext uri="{FF2B5EF4-FFF2-40B4-BE49-F238E27FC236}">
                <a16:creationId xmlns:a16="http://schemas.microsoft.com/office/drawing/2014/main" id="{C0FA9F79-40D8-44D3-BDF1-C1310C2FC407}"/>
              </a:ext>
            </a:extLst>
          </p:cNvPr>
          <p:cNvSpPr/>
          <p:nvPr userDrawn="1"/>
        </p:nvSpPr>
        <p:spPr>
          <a:xfrm>
            <a:off x="6703736" y="6252097"/>
            <a:ext cx="607060" cy="6070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 name="Rectángulo 3">
            <a:extLst>
              <a:ext uri="{FF2B5EF4-FFF2-40B4-BE49-F238E27FC236}">
                <a16:creationId xmlns:a16="http://schemas.microsoft.com/office/drawing/2014/main" id="{DDB852A5-9EEB-4624-BADD-F5FF19960517}"/>
              </a:ext>
            </a:extLst>
          </p:cNvPr>
          <p:cNvSpPr/>
          <p:nvPr userDrawn="1"/>
        </p:nvSpPr>
        <p:spPr>
          <a:xfrm>
            <a:off x="835025" y="848032"/>
            <a:ext cx="628650" cy="1822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8" name="Marcador de fecha 3">
            <a:extLst>
              <a:ext uri="{FF2B5EF4-FFF2-40B4-BE49-F238E27FC236}">
                <a16:creationId xmlns:a16="http://schemas.microsoft.com/office/drawing/2014/main" id="{E2D1610F-F8AC-4CFC-BF3C-E85A51D67E22}"/>
              </a:ext>
            </a:extLst>
          </p:cNvPr>
          <p:cNvSpPr>
            <a:spLocks noGrp="1"/>
          </p:cNvSpPr>
          <p:nvPr>
            <p:ph type="dt" sz="half" idx="11"/>
          </p:nvPr>
        </p:nvSpPr>
        <p:spPr>
          <a:xfrm>
            <a:off x="835025" y="6356350"/>
            <a:ext cx="806416" cy="365125"/>
          </a:xfrm>
        </p:spPr>
        <p:txBody>
          <a:bodyPr rtlCol="0"/>
          <a:lstStyle>
            <a:lvl1pPr>
              <a:defRPr sz="900">
                <a:solidFill>
                  <a:schemeClr val="accent3">
                    <a:lumMod val="20000"/>
                    <a:lumOff val="80000"/>
                  </a:schemeClr>
                </a:solidFill>
              </a:defRPr>
            </a:lvl1pPr>
          </a:lstStyle>
          <a:p>
            <a:pPr rtl="0"/>
            <a:endParaRPr lang="es-ES" noProof="0"/>
          </a:p>
        </p:txBody>
      </p:sp>
      <p:sp>
        <p:nvSpPr>
          <p:cNvPr id="20" name="Marcador de pie de página 4">
            <a:extLst>
              <a:ext uri="{FF2B5EF4-FFF2-40B4-BE49-F238E27FC236}">
                <a16:creationId xmlns:a16="http://schemas.microsoft.com/office/drawing/2014/main" id="{B9B1A01F-A9EE-4009-8274-36D560D838C7}"/>
              </a:ext>
            </a:extLst>
          </p:cNvPr>
          <p:cNvSpPr>
            <a:spLocks noGrp="1"/>
          </p:cNvSpPr>
          <p:nvPr>
            <p:ph type="ftr" sz="quarter" idx="12"/>
          </p:nvPr>
        </p:nvSpPr>
        <p:spPr>
          <a:xfrm>
            <a:off x="1771957" y="6356350"/>
            <a:ext cx="2590346" cy="365125"/>
          </a:xfrm>
        </p:spPr>
        <p:txBody>
          <a:bodyPr rtlCol="0"/>
          <a:lstStyle>
            <a:lvl1pPr>
              <a:defRPr sz="900">
                <a:solidFill>
                  <a:schemeClr val="accent3">
                    <a:lumMod val="20000"/>
                    <a:lumOff val="80000"/>
                  </a:schemeClr>
                </a:solidFill>
              </a:defRPr>
            </a:lvl1pPr>
          </a:lstStyle>
          <a:p>
            <a:pPr rtl="0"/>
            <a:endParaRPr lang="es-ES" noProof="0"/>
          </a:p>
        </p:txBody>
      </p:sp>
      <p:sp>
        <p:nvSpPr>
          <p:cNvPr id="22" name="Marcador de número de diapositiva 5">
            <a:extLst>
              <a:ext uri="{FF2B5EF4-FFF2-40B4-BE49-F238E27FC236}">
                <a16:creationId xmlns:a16="http://schemas.microsoft.com/office/drawing/2014/main" id="{816387B0-6878-4D33-A72D-26350FC7B128}"/>
              </a:ext>
            </a:extLst>
          </p:cNvPr>
          <p:cNvSpPr>
            <a:spLocks noGrp="1"/>
          </p:cNvSpPr>
          <p:nvPr>
            <p:ph type="sldNum" sz="quarter" idx="13"/>
          </p:nvPr>
        </p:nvSpPr>
        <p:spPr>
          <a:xfrm>
            <a:off x="4518778" y="6356350"/>
            <a:ext cx="809507" cy="365125"/>
          </a:xfrm>
        </p:spPr>
        <p:txBody>
          <a:bodyPr rtlCol="0"/>
          <a:lstStyle>
            <a:lvl1pPr>
              <a:defRPr sz="900">
                <a:solidFill>
                  <a:schemeClr val="accent3">
                    <a:lumMod val="20000"/>
                    <a:lumOff val="80000"/>
                  </a:schemeClr>
                </a:solidFill>
              </a:defRPr>
            </a:lvl1pPr>
          </a:lstStyle>
          <a:p>
            <a:pPr rtl="0"/>
            <a:fld id="{B5CEABB6-07DC-46E8-9B57-56EC44A396E5}" type="slidenum">
              <a:rPr lang="es-ES" noProof="0" smtClean="0"/>
              <a:pPr rtl="0"/>
              <a:t>‹Nº›</a:t>
            </a:fld>
            <a:endParaRPr lang="es-ES" noProof="0"/>
          </a:p>
        </p:txBody>
      </p:sp>
    </p:spTree>
    <p:extLst>
      <p:ext uri="{BB962C8B-B14F-4D97-AF65-F5344CB8AC3E}">
        <p14:creationId xmlns:p14="http://schemas.microsoft.com/office/powerpoint/2010/main" val="5436211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ierre">
    <p:bg>
      <p:bgPr>
        <a:solidFill>
          <a:schemeClr val="accent1"/>
        </a:solidFill>
        <a:effectLst/>
      </p:bgPr>
    </p:bg>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E602CDF5-333B-4D96-98D8-CDFB79A8430E}"/>
              </a:ext>
            </a:extLst>
          </p:cNvPr>
          <p:cNvSpPr/>
          <p:nvPr userDrawn="1"/>
        </p:nvSpPr>
        <p:spPr>
          <a:xfrm>
            <a:off x="10472928" y="3425047"/>
            <a:ext cx="1719072" cy="1719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2" name="Rectángulo 41">
            <a:extLst>
              <a:ext uri="{FF2B5EF4-FFF2-40B4-BE49-F238E27FC236}">
                <a16:creationId xmlns:a16="http://schemas.microsoft.com/office/drawing/2014/main" id="{4BE2D702-5FB5-4F75-B96D-4F210F10EA62}"/>
              </a:ext>
            </a:extLst>
          </p:cNvPr>
          <p:cNvSpPr/>
          <p:nvPr userDrawn="1"/>
        </p:nvSpPr>
        <p:spPr>
          <a:xfrm>
            <a:off x="7044535" y="0"/>
            <a:ext cx="1719072" cy="1719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Título 1">
            <a:extLst>
              <a:ext uri="{FF2B5EF4-FFF2-40B4-BE49-F238E27FC236}">
                <a16:creationId xmlns:a16="http://schemas.microsoft.com/office/drawing/2014/main" id="{6C25C416-A3A2-4CF9-9532-2C0BFB51CFDF}"/>
              </a:ext>
            </a:extLst>
          </p:cNvPr>
          <p:cNvSpPr>
            <a:spLocks noGrp="1"/>
          </p:cNvSpPr>
          <p:nvPr>
            <p:ph type="ctrTitle"/>
          </p:nvPr>
        </p:nvSpPr>
        <p:spPr>
          <a:xfrm>
            <a:off x="835025" y="2074089"/>
            <a:ext cx="5522750" cy="1492476"/>
          </a:xfrm>
        </p:spPr>
        <p:txBody>
          <a:bodyPr lIns="0" bIns="0" rtlCol="0" anchor="b">
            <a:normAutofit/>
          </a:bodyPr>
          <a:lstStyle>
            <a:lvl1pPr algn="ctr">
              <a:defRPr lang="en-US" sz="3800" b="1" kern="1200" dirty="0">
                <a:solidFill>
                  <a:schemeClr val="bg1"/>
                </a:solidFill>
                <a:latin typeface="+mj-lt"/>
                <a:ea typeface="+mj-ea"/>
                <a:cs typeface="+mj-cs"/>
              </a:defRPr>
            </a:lvl1pPr>
          </a:lstStyle>
          <a:p>
            <a:pPr rtl="0"/>
            <a:r>
              <a:rPr lang="es-ES" noProof="0"/>
              <a:t>Haga clic para modificar el estilo de título del patrón</a:t>
            </a:r>
          </a:p>
        </p:txBody>
      </p:sp>
      <p:sp>
        <p:nvSpPr>
          <p:cNvPr id="9" name="Marcador de texto 8">
            <a:extLst>
              <a:ext uri="{FF2B5EF4-FFF2-40B4-BE49-F238E27FC236}">
                <a16:creationId xmlns:a16="http://schemas.microsoft.com/office/drawing/2014/main" id="{AEC85266-52B0-409F-8CE4-E444E424D5E1}"/>
              </a:ext>
            </a:extLst>
          </p:cNvPr>
          <p:cNvSpPr>
            <a:spLocks noGrp="1"/>
          </p:cNvSpPr>
          <p:nvPr>
            <p:ph type="body" sz="quarter" idx="13" hasCustomPrompt="1"/>
          </p:nvPr>
        </p:nvSpPr>
        <p:spPr>
          <a:xfrm>
            <a:off x="835025" y="3865635"/>
            <a:ext cx="5522750" cy="1947336"/>
          </a:xfrm>
        </p:spPr>
        <p:txBody>
          <a:bodyPr lIns="0" rtlCol="0">
            <a:normAutofit/>
          </a:bodyPr>
          <a:lstStyle>
            <a:lvl1pPr marL="0" indent="0" algn="ctr">
              <a:lnSpc>
                <a:spcPct val="150000"/>
              </a:lnSpc>
              <a:buNone/>
              <a:defRPr sz="1600">
                <a:solidFill>
                  <a:schemeClr val="bg1"/>
                </a:solidFill>
              </a:defRPr>
            </a:lvl1pPr>
          </a:lstStyle>
          <a:p>
            <a:pPr rtl="0"/>
            <a:r>
              <a:rPr lang="es-ES" noProof="0"/>
              <a:t>Haga clic para editar el estilo de subtítulo del patrón</a:t>
            </a:r>
          </a:p>
        </p:txBody>
      </p:sp>
      <p:sp>
        <p:nvSpPr>
          <p:cNvPr id="20" name="Rectángulo 19">
            <a:extLst>
              <a:ext uri="{FF2B5EF4-FFF2-40B4-BE49-F238E27FC236}">
                <a16:creationId xmlns:a16="http://schemas.microsoft.com/office/drawing/2014/main" id="{0455E561-1242-4C3A-8D37-3138CA80547F}"/>
              </a:ext>
            </a:extLst>
          </p:cNvPr>
          <p:cNvSpPr/>
          <p:nvPr userDrawn="1"/>
        </p:nvSpPr>
        <p:spPr>
          <a:xfrm>
            <a:off x="10472928" y="1713063"/>
            <a:ext cx="1719072" cy="1719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4" name="Rectángulo 33">
            <a:extLst>
              <a:ext uri="{FF2B5EF4-FFF2-40B4-BE49-F238E27FC236}">
                <a16:creationId xmlns:a16="http://schemas.microsoft.com/office/drawing/2014/main" id="{1AFF298D-0F6B-4888-9B03-1FDDFE28B82B}"/>
              </a:ext>
            </a:extLst>
          </p:cNvPr>
          <p:cNvSpPr/>
          <p:nvPr userDrawn="1"/>
        </p:nvSpPr>
        <p:spPr>
          <a:xfrm>
            <a:off x="8755907" y="0"/>
            <a:ext cx="1719072" cy="1719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6" name="Rectángulo 35">
            <a:extLst>
              <a:ext uri="{FF2B5EF4-FFF2-40B4-BE49-F238E27FC236}">
                <a16:creationId xmlns:a16="http://schemas.microsoft.com/office/drawing/2014/main" id="{32C19AED-A027-4017-B01A-E1E6583F81C6}"/>
              </a:ext>
            </a:extLst>
          </p:cNvPr>
          <p:cNvSpPr/>
          <p:nvPr userDrawn="1"/>
        </p:nvSpPr>
        <p:spPr>
          <a:xfrm>
            <a:off x="8755907" y="1713063"/>
            <a:ext cx="1719072" cy="17111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8" name="Rectángulo 37">
            <a:extLst>
              <a:ext uri="{FF2B5EF4-FFF2-40B4-BE49-F238E27FC236}">
                <a16:creationId xmlns:a16="http://schemas.microsoft.com/office/drawing/2014/main" id="{728C741F-060F-4718-A57B-A1162A01F72C}"/>
              </a:ext>
            </a:extLst>
          </p:cNvPr>
          <p:cNvSpPr/>
          <p:nvPr userDrawn="1"/>
        </p:nvSpPr>
        <p:spPr>
          <a:xfrm>
            <a:off x="8755907" y="3425047"/>
            <a:ext cx="1719072" cy="17130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6" name="Rectángulo 45">
            <a:extLst>
              <a:ext uri="{FF2B5EF4-FFF2-40B4-BE49-F238E27FC236}">
                <a16:creationId xmlns:a16="http://schemas.microsoft.com/office/drawing/2014/main" id="{667E4DE3-DDB5-444E-86D9-7B201F0BFC0F}"/>
              </a:ext>
            </a:extLst>
          </p:cNvPr>
          <p:cNvSpPr/>
          <p:nvPr userDrawn="1"/>
        </p:nvSpPr>
        <p:spPr>
          <a:xfrm>
            <a:off x="7044535" y="3425047"/>
            <a:ext cx="1719072" cy="1719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3" name="Marcador de posición de imagen 52">
            <a:extLst>
              <a:ext uri="{FF2B5EF4-FFF2-40B4-BE49-F238E27FC236}">
                <a16:creationId xmlns:a16="http://schemas.microsoft.com/office/drawing/2014/main" id="{7B163DE2-7989-4B1E-8299-5E64777AFA25}"/>
              </a:ext>
            </a:extLst>
          </p:cNvPr>
          <p:cNvSpPr>
            <a:spLocks noGrp="1"/>
          </p:cNvSpPr>
          <p:nvPr>
            <p:ph type="pic" sz="quarter" idx="14"/>
          </p:nvPr>
        </p:nvSpPr>
        <p:spPr>
          <a:xfrm>
            <a:off x="10472928" y="0"/>
            <a:ext cx="1719072" cy="1711166"/>
          </a:xfrm>
          <a:custGeom>
            <a:avLst/>
            <a:gdLst>
              <a:gd name="connsiteX0" fmla="*/ 0 w 1719072"/>
              <a:gd name="connsiteY0" fmla="*/ 0 h 1708970"/>
              <a:gd name="connsiteX1" fmla="*/ 1719072 w 1719072"/>
              <a:gd name="connsiteY1" fmla="*/ 0 h 1708970"/>
              <a:gd name="connsiteX2" fmla="*/ 1719072 w 1719072"/>
              <a:gd name="connsiteY2" fmla="*/ 1708970 h 1708970"/>
              <a:gd name="connsiteX3" fmla="*/ 0 w 1719072"/>
              <a:gd name="connsiteY3" fmla="*/ 1708970 h 1708970"/>
            </a:gdLst>
            <a:ahLst/>
            <a:cxnLst>
              <a:cxn ang="0">
                <a:pos x="connsiteX0" y="connsiteY0"/>
              </a:cxn>
              <a:cxn ang="0">
                <a:pos x="connsiteX1" y="connsiteY1"/>
              </a:cxn>
              <a:cxn ang="0">
                <a:pos x="connsiteX2" y="connsiteY2"/>
              </a:cxn>
              <a:cxn ang="0">
                <a:pos x="connsiteX3" y="connsiteY3"/>
              </a:cxn>
            </a:cxnLst>
            <a:rect l="l" t="t" r="r" b="b"/>
            <a:pathLst>
              <a:path w="1719072" h="1708970">
                <a:moveTo>
                  <a:pt x="0" y="0"/>
                </a:moveTo>
                <a:lnTo>
                  <a:pt x="1719072" y="0"/>
                </a:lnTo>
                <a:lnTo>
                  <a:pt x="1719072" y="1708970"/>
                </a:lnTo>
                <a:lnTo>
                  <a:pt x="0" y="1708970"/>
                </a:lnTo>
                <a:close/>
              </a:path>
            </a:pathLst>
          </a:custGeom>
        </p:spPr>
        <p:txBody>
          <a:bodyPr wrap="square" rtlCol="0">
            <a:noAutofit/>
          </a:bodyPr>
          <a:lstStyle/>
          <a:p>
            <a:pPr rtl="0"/>
            <a:r>
              <a:rPr lang="es-ES" noProof="0"/>
              <a:t>Haga clic en el icono para agregar una imagen</a:t>
            </a:r>
          </a:p>
        </p:txBody>
      </p:sp>
      <p:sp>
        <p:nvSpPr>
          <p:cNvPr id="55" name="Marcador de posición de imagen 54">
            <a:extLst>
              <a:ext uri="{FF2B5EF4-FFF2-40B4-BE49-F238E27FC236}">
                <a16:creationId xmlns:a16="http://schemas.microsoft.com/office/drawing/2014/main" id="{683976C8-BDBA-48C4-AC83-73D1D8F0F14C}"/>
              </a:ext>
            </a:extLst>
          </p:cNvPr>
          <p:cNvSpPr>
            <a:spLocks noGrp="1"/>
          </p:cNvSpPr>
          <p:nvPr>
            <p:ph type="pic" sz="quarter" idx="15"/>
          </p:nvPr>
        </p:nvSpPr>
        <p:spPr>
          <a:xfrm>
            <a:off x="10472928" y="5138928"/>
            <a:ext cx="1719072" cy="1719072"/>
          </a:xfrm>
          <a:custGeom>
            <a:avLst/>
            <a:gdLst>
              <a:gd name="connsiteX0" fmla="*/ 0 w 1719072"/>
              <a:gd name="connsiteY0" fmla="*/ 0 h 1719072"/>
              <a:gd name="connsiteX1" fmla="*/ 1719072 w 1719072"/>
              <a:gd name="connsiteY1" fmla="*/ 0 h 1719072"/>
              <a:gd name="connsiteX2" fmla="*/ 1719072 w 1719072"/>
              <a:gd name="connsiteY2" fmla="*/ 1719072 h 1719072"/>
              <a:gd name="connsiteX3" fmla="*/ 0 w 1719072"/>
              <a:gd name="connsiteY3" fmla="*/ 1719072 h 1719072"/>
            </a:gdLst>
            <a:ahLst/>
            <a:cxnLst>
              <a:cxn ang="0">
                <a:pos x="connsiteX0" y="connsiteY0"/>
              </a:cxn>
              <a:cxn ang="0">
                <a:pos x="connsiteX1" y="connsiteY1"/>
              </a:cxn>
              <a:cxn ang="0">
                <a:pos x="connsiteX2" y="connsiteY2"/>
              </a:cxn>
              <a:cxn ang="0">
                <a:pos x="connsiteX3" y="connsiteY3"/>
              </a:cxn>
            </a:cxnLst>
            <a:rect l="l" t="t" r="r" b="b"/>
            <a:pathLst>
              <a:path w="1719072" h="1719072">
                <a:moveTo>
                  <a:pt x="0" y="0"/>
                </a:moveTo>
                <a:lnTo>
                  <a:pt x="1719072" y="0"/>
                </a:lnTo>
                <a:lnTo>
                  <a:pt x="1719072" y="1719072"/>
                </a:lnTo>
                <a:lnTo>
                  <a:pt x="0" y="1719072"/>
                </a:lnTo>
                <a:close/>
              </a:path>
            </a:pathLst>
          </a:custGeom>
        </p:spPr>
        <p:txBody>
          <a:bodyPr wrap="square" rtlCol="0">
            <a:noAutofit/>
          </a:bodyPr>
          <a:lstStyle/>
          <a:p>
            <a:pPr rtl="0"/>
            <a:r>
              <a:rPr lang="es-ES" noProof="0"/>
              <a:t>Haga clic en el icono para agregar una imagen</a:t>
            </a:r>
          </a:p>
        </p:txBody>
      </p:sp>
      <p:sp>
        <p:nvSpPr>
          <p:cNvPr id="54" name="Marcador de posición de imagen 53">
            <a:extLst>
              <a:ext uri="{FF2B5EF4-FFF2-40B4-BE49-F238E27FC236}">
                <a16:creationId xmlns:a16="http://schemas.microsoft.com/office/drawing/2014/main" id="{71082593-1DC5-43B5-947C-7963DD90EBD9}"/>
              </a:ext>
            </a:extLst>
          </p:cNvPr>
          <p:cNvSpPr>
            <a:spLocks noGrp="1"/>
          </p:cNvSpPr>
          <p:nvPr>
            <p:ph type="pic" sz="quarter" idx="16"/>
          </p:nvPr>
        </p:nvSpPr>
        <p:spPr>
          <a:xfrm>
            <a:off x="7044535" y="1713063"/>
            <a:ext cx="1711372" cy="1711984"/>
          </a:xfrm>
          <a:custGeom>
            <a:avLst/>
            <a:gdLst>
              <a:gd name="connsiteX0" fmla="*/ 0 w 1719072"/>
              <a:gd name="connsiteY0" fmla="*/ 0 h 1719072"/>
              <a:gd name="connsiteX1" fmla="*/ 1719072 w 1719072"/>
              <a:gd name="connsiteY1" fmla="*/ 0 h 1719072"/>
              <a:gd name="connsiteX2" fmla="*/ 1719072 w 1719072"/>
              <a:gd name="connsiteY2" fmla="*/ 1719072 h 1719072"/>
              <a:gd name="connsiteX3" fmla="*/ 0 w 1719072"/>
              <a:gd name="connsiteY3" fmla="*/ 1719072 h 1719072"/>
            </a:gdLst>
            <a:ahLst/>
            <a:cxnLst>
              <a:cxn ang="0">
                <a:pos x="connsiteX0" y="connsiteY0"/>
              </a:cxn>
              <a:cxn ang="0">
                <a:pos x="connsiteX1" y="connsiteY1"/>
              </a:cxn>
              <a:cxn ang="0">
                <a:pos x="connsiteX2" y="connsiteY2"/>
              </a:cxn>
              <a:cxn ang="0">
                <a:pos x="connsiteX3" y="connsiteY3"/>
              </a:cxn>
            </a:cxnLst>
            <a:rect l="l" t="t" r="r" b="b"/>
            <a:pathLst>
              <a:path w="1719072" h="1719072">
                <a:moveTo>
                  <a:pt x="0" y="0"/>
                </a:moveTo>
                <a:lnTo>
                  <a:pt x="1719072" y="0"/>
                </a:lnTo>
                <a:lnTo>
                  <a:pt x="1719072" y="1719072"/>
                </a:lnTo>
                <a:lnTo>
                  <a:pt x="0" y="1719072"/>
                </a:lnTo>
                <a:close/>
              </a:path>
            </a:pathLst>
          </a:custGeom>
        </p:spPr>
        <p:txBody>
          <a:bodyPr wrap="square" rtlCol="0">
            <a:noAutofit/>
          </a:bodyPr>
          <a:lstStyle/>
          <a:p>
            <a:pPr rtl="0"/>
            <a:r>
              <a:rPr lang="es-ES" noProof="0"/>
              <a:t>Haga clic en el icono para agregar una imagen</a:t>
            </a:r>
          </a:p>
        </p:txBody>
      </p:sp>
      <p:sp>
        <p:nvSpPr>
          <p:cNvPr id="23" name="Marcador de fecha 3">
            <a:extLst>
              <a:ext uri="{FF2B5EF4-FFF2-40B4-BE49-F238E27FC236}">
                <a16:creationId xmlns:a16="http://schemas.microsoft.com/office/drawing/2014/main" id="{B5DBA416-A900-41C7-B41E-F9D99DE451D5}"/>
              </a:ext>
            </a:extLst>
          </p:cNvPr>
          <p:cNvSpPr>
            <a:spLocks noGrp="1"/>
          </p:cNvSpPr>
          <p:nvPr>
            <p:ph type="dt" sz="half" idx="11"/>
          </p:nvPr>
        </p:nvSpPr>
        <p:spPr>
          <a:xfrm>
            <a:off x="835025" y="6356350"/>
            <a:ext cx="806416" cy="365125"/>
          </a:xfrm>
        </p:spPr>
        <p:txBody>
          <a:bodyPr rtlCol="0"/>
          <a:lstStyle>
            <a:lvl1pPr>
              <a:defRPr sz="900">
                <a:solidFill>
                  <a:schemeClr val="accent1">
                    <a:lumMod val="20000"/>
                    <a:lumOff val="80000"/>
                  </a:schemeClr>
                </a:solidFill>
              </a:defRPr>
            </a:lvl1pPr>
          </a:lstStyle>
          <a:p>
            <a:pPr rtl="0"/>
            <a:endParaRPr lang="es-ES" noProof="0"/>
          </a:p>
        </p:txBody>
      </p:sp>
      <p:sp>
        <p:nvSpPr>
          <p:cNvPr id="24" name="Marcador de pie de página 4">
            <a:extLst>
              <a:ext uri="{FF2B5EF4-FFF2-40B4-BE49-F238E27FC236}">
                <a16:creationId xmlns:a16="http://schemas.microsoft.com/office/drawing/2014/main" id="{994B7D60-DBB5-47AC-87E6-7194D4E37CFE}"/>
              </a:ext>
            </a:extLst>
          </p:cNvPr>
          <p:cNvSpPr>
            <a:spLocks noGrp="1"/>
          </p:cNvSpPr>
          <p:nvPr>
            <p:ph type="ftr" sz="quarter" idx="12"/>
          </p:nvPr>
        </p:nvSpPr>
        <p:spPr>
          <a:xfrm>
            <a:off x="1771957" y="6356350"/>
            <a:ext cx="3660014" cy="365125"/>
          </a:xfrm>
        </p:spPr>
        <p:txBody>
          <a:bodyPr rtlCol="0"/>
          <a:lstStyle>
            <a:lvl1pPr>
              <a:defRPr sz="900">
                <a:solidFill>
                  <a:schemeClr val="accent1">
                    <a:lumMod val="20000"/>
                    <a:lumOff val="80000"/>
                  </a:schemeClr>
                </a:solidFill>
              </a:defRPr>
            </a:lvl1pPr>
          </a:lstStyle>
          <a:p>
            <a:pPr rtl="0"/>
            <a:endParaRPr lang="es-ES" noProof="0"/>
          </a:p>
        </p:txBody>
      </p:sp>
      <p:sp>
        <p:nvSpPr>
          <p:cNvPr id="25" name="Marcador de número de diapositiva 5">
            <a:extLst>
              <a:ext uri="{FF2B5EF4-FFF2-40B4-BE49-F238E27FC236}">
                <a16:creationId xmlns:a16="http://schemas.microsoft.com/office/drawing/2014/main" id="{B1B87CF0-D8F7-4D29-BF5C-58C43C97C9BE}"/>
              </a:ext>
            </a:extLst>
          </p:cNvPr>
          <p:cNvSpPr>
            <a:spLocks noGrp="1"/>
          </p:cNvSpPr>
          <p:nvPr>
            <p:ph type="sldNum" sz="quarter" idx="20"/>
          </p:nvPr>
        </p:nvSpPr>
        <p:spPr>
          <a:xfrm>
            <a:off x="5548268" y="6356350"/>
            <a:ext cx="809507" cy="365125"/>
          </a:xfrm>
        </p:spPr>
        <p:txBody>
          <a:bodyPr rtlCol="0"/>
          <a:lstStyle>
            <a:lvl1pPr>
              <a:defRPr sz="900">
                <a:solidFill>
                  <a:schemeClr val="accent1">
                    <a:lumMod val="20000"/>
                    <a:lumOff val="80000"/>
                  </a:schemeClr>
                </a:solidFill>
              </a:defRPr>
            </a:lvl1pPr>
          </a:lstStyle>
          <a:p>
            <a:pPr rtl="0"/>
            <a:fld id="{B5CEABB6-07DC-46E8-9B57-56EC44A396E5}" type="slidenum">
              <a:rPr lang="es-ES" noProof="0" smtClean="0"/>
              <a:pPr rtl="0"/>
              <a:t>‹Nº›</a:t>
            </a:fld>
            <a:endParaRPr lang="es-ES" noProof="0"/>
          </a:p>
        </p:txBody>
      </p:sp>
      <p:sp>
        <p:nvSpPr>
          <p:cNvPr id="40" name="Rectángulo 39">
            <a:extLst>
              <a:ext uri="{FF2B5EF4-FFF2-40B4-BE49-F238E27FC236}">
                <a16:creationId xmlns:a16="http://schemas.microsoft.com/office/drawing/2014/main" id="{597D0707-6223-4E41-9E36-C3BF6C78CA4D}"/>
              </a:ext>
            </a:extLst>
          </p:cNvPr>
          <p:cNvSpPr/>
          <p:nvPr userDrawn="1"/>
        </p:nvSpPr>
        <p:spPr>
          <a:xfrm>
            <a:off x="8755907" y="5138928"/>
            <a:ext cx="1719072" cy="1719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8" name="Rectángulo 47">
            <a:extLst>
              <a:ext uri="{FF2B5EF4-FFF2-40B4-BE49-F238E27FC236}">
                <a16:creationId xmlns:a16="http://schemas.microsoft.com/office/drawing/2014/main" id="{2447C29C-1D94-4217-A4D7-E0E0A8CACEBC}"/>
              </a:ext>
            </a:extLst>
          </p:cNvPr>
          <p:cNvSpPr/>
          <p:nvPr userDrawn="1"/>
        </p:nvSpPr>
        <p:spPr>
          <a:xfrm>
            <a:off x="7044535" y="5138928"/>
            <a:ext cx="1719072" cy="1719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Tree>
    <p:extLst>
      <p:ext uri="{BB962C8B-B14F-4D97-AF65-F5344CB8AC3E}">
        <p14:creationId xmlns:p14="http://schemas.microsoft.com/office/powerpoint/2010/main" val="180743623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contenido y 2 imágenes">
    <p:bg>
      <p:bgPr>
        <a:solidFill>
          <a:schemeClr val="accent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AE12D1-08AF-45E9-A34A-BDE9E860BAA2}"/>
              </a:ext>
            </a:extLst>
          </p:cNvPr>
          <p:cNvSpPr>
            <a:spLocks noGrp="1"/>
          </p:cNvSpPr>
          <p:nvPr>
            <p:ph type="title" hasCustomPrompt="1"/>
          </p:nvPr>
        </p:nvSpPr>
        <p:spPr>
          <a:xfrm>
            <a:off x="7442200" y="1599882"/>
            <a:ext cx="3911600" cy="928688"/>
          </a:xfrm>
        </p:spPr>
        <p:txBody>
          <a:bodyPr lIns="0" rtlCol="0" anchor="t">
            <a:normAutofit/>
          </a:bodyPr>
          <a:lstStyle>
            <a:lvl1pPr>
              <a:defRPr sz="3800" b="1">
                <a:solidFill>
                  <a:schemeClr val="bg1"/>
                </a:solidFill>
              </a:defRPr>
            </a:lvl1pPr>
          </a:lstStyle>
          <a:p>
            <a:pPr rtl="0"/>
            <a:r>
              <a:rPr lang="es-ES" noProof="0"/>
              <a:t>Haga clic para editar</a:t>
            </a:r>
          </a:p>
        </p:txBody>
      </p:sp>
      <p:sp>
        <p:nvSpPr>
          <p:cNvPr id="3" name="Marcador de contenido 2">
            <a:extLst>
              <a:ext uri="{FF2B5EF4-FFF2-40B4-BE49-F238E27FC236}">
                <a16:creationId xmlns:a16="http://schemas.microsoft.com/office/drawing/2014/main" id="{BF8F5A6A-E29E-401A-801A-8FD9CAABA7A5}"/>
              </a:ext>
            </a:extLst>
          </p:cNvPr>
          <p:cNvSpPr>
            <a:spLocks noGrp="1"/>
          </p:cNvSpPr>
          <p:nvPr>
            <p:ph idx="1"/>
          </p:nvPr>
        </p:nvSpPr>
        <p:spPr>
          <a:xfrm>
            <a:off x="7442200" y="2667000"/>
            <a:ext cx="3911600" cy="3438144"/>
          </a:xfrm>
        </p:spPr>
        <p:txBody>
          <a:bodyPr lIns="0" numCol="1" rtlCol="0">
            <a:normAutofit/>
          </a:bodyPr>
          <a:lstStyle>
            <a:lvl1pPr marL="0" indent="0">
              <a:lnSpc>
                <a:spcPct val="100000"/>
              </a:lnSpc>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s-ES" noProof="0"/>
              <a:t>Haga clic para modificar los estilos de texto del patrón</a:t>
            </a:r>
          </a:p>
        </p:txBody>
      </p:sp>
      <p:sp>
        <p:nvSpPr>
          <p:cNvPr id="4" name="Marcador de fecha 3">
            <a:extLst>
              <a:ext uri="{FF2B5EF4-FFF2-40B4-BE49-F238E27FC236}">
                <a16:creationId xmlns:a16="http://schemas.microsoft.com/office/drawing/2014/main" id="{3EDAC16E-5725-4AC1-AB85-871F25D26688}"/>
              </a:ext>
            </a:extLst>
          </p:cNvPr>
          <p:cNvSpPr>
            <a:spLocks noGrp="1"/>
          </p:cNvSpPr>
          <p:nvPr>
            <p:ph type="dt" sz="half" idx="10"/>
          </p:nvPr>
        </p:nvSpPr>
        <p:spPr>
          <a:xfrm>
            <a:off x="7442200" y="6356350"/>
            <a:ext cx="1005116" cy="365125"/>
          </a:xfrm>
        </p:spPr>
        <p:txBody>
          <a:bodyPr lIns="0" rtlCol="0"/>
          <a:lstStyle>
            <a:lvl1pPr>
              <a:defRPr sz="900">
                <a:solidFill>
                  <a:schemeClr val="accent1">
                    <a:lumMod val="20000"/>
                    <a:lumOff val="80000"/>
                  </a:schemeClr>
                </a:solidFill>
              </a:defRPr>
            </a:lvl1pPr>
          </a:lstStyle>
          <a:p>
            <a:pPr rtl="0"/>
            <a:endParaRPr lang="es-ES" noProof="0"/>
          </a:p>
        </p:txBody>
      </p:sp>
      <p:sp>
        <p:nvSpPr>
          <p:cNvPr id="5" name="Marcador de pie de página 4">
            <a:extLst>
              <a:ext uri="{FF2B5EF4-FFF2-40B4-BE49-F238E27FC236}">
                <a16:creationId xmlns:a16="http://schemas.microsoft.com/office/drawing/2014/main" id="{FD10B5D8-71E9-48DC-A04C-559359603CB0}"/>
              </a:ext>
            </a:extLst>
          </p:cNvPr>
          <p:cNvSpPr>
            <a:spLocks noGrp="1"/>
          </p:cNvSpPr>
          <p:nvPr>
            <p:ph type="ftr" sz="quarter" idx="11"/>
          </p:nvPr>
        </p:nvSpPr>
        <p:spPr>
          <a:xfrm>
            <a:off x="8588829" y="6356350"/>
            <a:ext cx="1981200" cy="365125"/>
          </a:xfrm>
        </p:spPr>
        <p:txBody>
          <a:bodyPr rtlCol="0"/>
          <a:lstStyle>
            <a:lvl1pPr>
              <a:defRPr sz="900">
                <a:solidFill>
                  <a:schemeClr val="accent1">
                    <a:lumMod val="20000"/>
                    <a:lumOff val="80000"/>
                  </a:schemeClr>
                </a:solidFill>
              </a:defRPr>
            </a:lvl1pPr>
          </a:lstStyle>
          <a:p>
            <a:pPr rtl="0"/>
            <a:endParaRPr lang="es-ES" noProof="0"/>
          </a:p>
        </p:txBody>
      </p:sp>
      <p:sp>
        <p:nvSpPr>
          <p:cNvPr id="6" name="Marcador de número de diapositiva 5">
            <a:extLst>
              <a:ext uri="{FF2B5EF4-FFF2-40B4-BE49-F238E27FC236}">
                <a16:creationId xmlns:a16="http://schemas.microsoft.com/office/drawing/2014/main" id="{A0FDD81F-9379-48E6-9B14-83486F920A39}"/>
              </a:ext>
            </a:extLst>
          </p:cNvPr>
          <p:cNvSpPr>
            <a:spLocks noGrp="1"/>
          </p:cNvSpPr>
          <p:nvPr>
            <p:ph type="sldNum" sz="quarter" idx="12"/>
          </p:nvPr>
        </p:nvSpPr>
        <p:spPr>
          <a:xfrm>
            <a:off x="10711542" y="6356350"/>
            <a:ext cx="642257" cy="365125"/>
          </a:xfrm>
        </p:spPr>
        <p:txBody>
          <a:bodyPr rtlCol="0"/>
          <a:lstStyle>
            <a:lvl1pPr>
              <a:defRPr sz="900">
                <a:solidFill>
                  <a:schemeClr val="accent1">
                    <a:lumMod val="20000"/>
                    <a:lumOff val="80000"/>
                  </a:schemeClr>
                </a:solidFill>
              </a:defRPr>
            </a:lvl1pPr>
          </a:lstStyle>
          <a:p>
            <a:pPr rtl="0"/>
            <a:fld id="{B5CEABB6-07DC-46E8-9B57-56EC44A396E5}" type="slidenum">
              <a:rPr lang="es-ES" noProof="0" smtClean="0"/>
              <a:pPr rtl="0"/>
              <a:t>‹Nº›</a:t>
            </a:fld>
            <a:endParaRPr lang="es-ES" noProof="0"/>
          </a:p>
        </p:txBody>
      </p:sp>
      <p:sp>
        <p:nvSpPr>
          <p:cNvPr id="9" name="Rectángulo 8">
            <a:extLst>
              <a:ext uri="{FF2B5EF4-FFF2-40B4-BE49-F238E27FC236}">
                <a16:creationId xmlns:a16="http://schemas.microsoft.com/office/drawing/2014/main" id="{A17ADB92-0B1B-4197-89C6-501F17064283}"/>
              </a:ext>
            </a:extLst>
          </p:cNvPr>
          <p:cNvSpPr>
            <a:spLocks noChangeAspect="1"/>
          </p:cNvSpPr>
          <p:nvPr userDrawn="1"/>
        </p:nvSpPr>
        <p:spPr>
          <a:xfrm>
            <a:off x="0" y="3435096"/>
            <a:ext cx="3438144" cy="343814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5" name="Rectángulo 14">
            <a:extLst>
              <a:ext uri="{FF2B5EF4-FFF2-40B4-BE49-F238E27FC236}">
                <a16:creationId xmlns:a16="http://schemas.microsoft.com/office/drawing/2014/main" id="{9A6E6F19-D213-4BFC-8D80-D66C9D2BD837}"/>
              </a:ext>
            </a:extLst>
          </p:cNvPr>
          <p:cNvSpPr>
            <a:spLocks noChangeAspect="1"/>
          </p:cNvSpPr>
          <p:nvPr userDrawn="1"/>
        </p:nvSpPr>
        <p:spPr>
          <a:xfrm>
            <a:off x="3429000" y="0"/>
            <a:ext cx="3438144" cy="3455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8" name="Marcador de posición de imagen 17">
            <a:extLst>
              <a:ext uri="{FF2B5EF4-FFF2-40B4-BE49-F238E27FC236}">
                <a16:creationId xmlns:a16="http://schemas.microsoft.com/office/drawing/2014/main" id="{2B2F89B6-A8D2-4031-8B1F-E4A466C20276}"/>
              </a:ext>
            </a:extLst>
          </p:cNvPr>
          <p:cNvSpPr>
            <a:spLocks noGrp="1"/>
          </p:cNvSpPr>
          <p:nvPr>
            <p:ph type="pic" sz="quarter" idx="13"/>
          </p:nvPr>
        </p:nvSpPr>
        <p:spPr>
          <a:xfrm>
            <a:off x="-4572" y="0"/>
            <a:ext cx="3438144" cy="3438144"/>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wrap="square" rtlCol="0">
            <a:noAutofit/>
          </a:bodyPr>
          <a:lstStyle/>
          <a:p>
            <a:pPr rtl="0"/>
            <a:r>
              <a:rPr lang="es-ES" noProof="0"/>
              <a:t>Haga clic en el icono para agregar una imagen</a:t>
            </a:r>
          </a:p>
        </p:txBody>
      </p:sp>
      <p:sp>
        <p:nvSpPr>
          <p:cNvPr id="21" name="Marcador de posición de imagen 20">
            <a:extLst>
              <a:ext uri="{FF2B5EF4-FFF2-40B4-BE49-F238E27FC236}">
                <a16:creationId xmlns:a16="http://schemas.microsoft.com/office/drawing/2014/main" id="{73B27F20-1796-4DA8-9840-EFA1E9ABA07E}"/>
              </a:ext>
            </a:extLst>
          </p:cNvPr>
          <p:cNvSpPr>
            <a:spLocks noGrp="1"/>
          </p:cNvSpPr>
          <p:nvPr>
            <p:ph type="pic" sz="quarter" idx="14"/>
          </p:nvPr>
        </p:nvSpPr>
        <p:spPr>
          <a:xfrm>
            <a:off x="3433572" y="3443974"/>
            <a:ext cx="3429000" cy="3422904"/>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wrap="square" rtlCol="0">
            <a:noAutofit/>
          </a:bodyPr>
          <a:lstStyle/>
          <a:p>
            <a:pPr rtl="0"/>
            <a:r>
              <a:rPr lang="es-ES" noProof="0"/>
              <a:t>Haga clic en el icono para agregar una imagen</a:t>
            </a:r>
          </a:p>
        </p:txBody>
      </p:sp>
      <p:sp>
        <p:nvSpPr>
          <p:cNvPr id="23" name="Rectángulo 22">
            <a:extLst>
              <a:ext uri="{FF2B5EF4-FFF2-40B4-BE49-F238E27FC236}">
                <a16:creationId xmlns:a16="http://schemas.microsoft.com/office/drawing/2014/main" id="{D52BCC36-E2CF-410A-AD2C-722D76849BDC}"/>
              </a:ext>
            </a:extLst>
          </p:cNvPr>
          <p:cNvSpPr/>
          <p:nvPr userDrawn="1"/>
        </p:nvSpPr>
        <p:spPr>
          <a:xfrm>
            <a:off x="7442200" y="1134423"/>
            <a:ext cx="628650" cy="1822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Tree>
    <p:extLst>
      <p:ext uri="{BB962C8B-B14F-4D97-AF65-F5344CB8AC3E}">
        <p14:creationId xmlns:p14="http://schemas.microsoft.com/office/powerpoint/2010/main" val="1452801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ítulo, contenido e imagen grande">
    <p:bg>
      <p:bgPr>
        <a:solidFill>
          <a:schemeClr val="accent3"/>
        </a:solidFill>
        <a:effectLst/>
      </p:bgPr>
    </p:bg>
    <p:spTree>
      <p:nvGrpSpPr>
        <p:cNvPr id="1" name=""/>
        <p:cNvGrpSpPr/>
        <p:nvPr/>
      </p:nvGrpSpPr>
      <p:grpSpPr>
        <a:xfrm>
          <a:off x="0" y="0"/>
          <a:ext cx="0" cy="0"/>
          <a:chOff x="0" y="0"/>
          <a:chExt cx="0" cy="0"/>
        </a:xfrm>
      </p:grpSpPr>
      <p:sp>
        <p:nvSpPr>
          <p:cNvPr id="8" name="Marcador de posición de imagen 7">
            <a:extLst>
              <a:ext uri="{FF2B5EF4-FFF2-40B4-BE49-F238E27FC236}">
                <a16:creationId xmlns:a16="http://schemas.microsoft.com/office/drawing/2014/main" id="{C4E9CD21-8789-4906-BCC9-B0591D828550}"/>
              </a:ext>
            </a:extLst>
          </p:cNvPr>
          <p:cNvSpPr>
            <a:spLocks noGrp="1"/>
          </p:cNvSpPr>
          <p:nvPr>
            <p:ph type="pic" sz="quarter" idx="10"/>
          </p:nvPr>
        </p:nvSpPr>
        <p:spPr>
          <a:xfrm>
            <a:off x="342900" y="0"/>
            <a:ext cx="11849100" cy="6858000"/>
          </a:xfrm>
        </p:spPr>
        <p:txBody>
          <a:bodyPr rtlCol="0"/>
          <a:lstStyle/>
          <a:p>
            <a:pPr rtl="0"/>
            <a:r>
              <a:rPr lang="es-ES" noProof="0"/>
              <a:t>Haga clic en el icono para agregar una imagen</a:t>
            </a:r>
          </a:p>
        </p:txBody>
      </p:sp>
      <p:sp>
        <p:nvSpPr>
          <p:cNvPr id="2" name="Título 1">
            <a:extLst>
              <a:ext uri="{FF2B5EF4-FFF2-40B4-BE49-F238E27FC236}">
                <a16:creationId xmlns:a16="http://schemas.microsoft.com/office/drawing/2014/main" id="{A4AE12D1-08AF-45E9-A34A-BDE9E860BAA2}"/>
              </a:ext>
            </a:extLst>
          </p:cNvPr>
          <p:cNvSpPr>
            <a:spLocks noGrp="1"/>
          </p:cNvSpPr>
          <p:nvPr>
            <p:ph type="title" hasCustomPrompt="1"/>
          </p:nvPr>
        </p:nvSpPr>
        <p:spPr>
          <a:xfrm>
            <a:off x="1130299" y="1619250"/>
            <a:ext cx="4813301" cy="1325563"/>
          </a:xfrm>
        </p:spPr>
        <p:txBody>
          <a:bodyPr lIns="0" rtlCol="0" anchor="b">
            <a:normAutofit/>
          </a:bodyPr>
          <a:lstStyle>
            <a:lvl1pPr marL="0" algn="l" defTabSz="914400" rtl="0" eaLnBrk="1" latinLnBrk="0" hangingPunct="1">
              <a:lnSpc>
                <a:spcPct val="90000"/>
              </a:lnSpc>
              <a:spcBef>
                <a:spcPct val="0"/>
              </a:spcBef>
              <a:buNone/>
              <a:defRPr lang="en-US" sz="3800" b="1" kern="1200" dirty="0">
                <a:solidFill>
                  <a:schemeClr val="bg1"/>
                </a:solidFill>
                <a:latin typeface="+mj-lt"/>
                <a:ea typeface="+mj-ea"/>
                <a:cs typeface="+mj-cs"/>
              </a:defRPr>
            </a:lvl1pPr>
          </a:lstStyle>
          <a:p>
            <a:pPr rtl="0"/>
            <a:r>
              <a:rPr lang="es-ES" noProof="0"/>
              <a:t>Hacer clic para editar el título principal </a:t>
            </a:r>
          </a:p>
        </p:txBody>
      </p:sp>
      <p:sp>
        <p:nvSpPr>
          <p:cNvPr id="3" name="Marcador de contenido 2">
            <a:extLst>
              <a:ext uri="{FF2B5EF4-FFF2-40B4-BE49-F238E27FC236}">
                <a16:creationId xmlns:a16="http://schemas.microsoft.com/office/drawing/2014/main" id="{BF8F5A6A-E29E-401A-801A-8FD9CAABA7A5}"/>
              </a:ext>
            </a:extLst>
          </p:cNvPr>
          <p:cNvSpPr>
            <a:spLocks noGrp="1"/>
          </p:cNvSpPr>
          <p:nvPr>
            <p:ph idx="1"/>
          </p:nvPr>
        </p:nvSpPr>
        <p:spPr>
          <a:xfrm>
            <a:off x="1130299" y="3233057"/>
            <a:ext cx="4203701" cy="2964543"/>
          </a:xfrm>
        </p:spPr>
        <p:txBody>
          <a:bodyPr lIns="0" rtlCol="0">
            <a:normAutofit/>
          </a:bodyPr>
          <a:lstStyle>
            <a:lvl1pPr marL="0" indent="0">
              <a:lnSpc>
                <a:spcPct val="100000"/>
              </a:lnSpc>
              <a:buNone/>
              <a:defRPr sz="1600">
                <a:solidFill>
                  <a:schemeClr val="bg1"/>
                </a:solidFill>
              </a:defRPr>
            </a:lvl1pPr>
            <a:lvl2pPr marL="45720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rtl="0"/>
            <a:r>
              <a:rPr lang="es-ES" noProof="0"/>
              <a:t>Haga clic para modificar los estilos de texto del patrón</a:t>
            </a:r>
          </a:p>
        </p:txBody>
      </p:sp>
      <p:sp>
        <p:nvSpPr>
          <p:cNvPr id="9" name="Rectángulo 8">
            <a:extLst>
              <a:ext uri="{FF2B5EF4-FFF2-40B4-BE49-F238E27FC236}">
                <a16:creationId xmlns:a16="http://schemas.microsoft.com/office/drawing/2014/main" id="{A9801717-EC04-4D9F-BE50-E726ECAC1136}"/>
              </a:ext>
            </a:extLst>
          </p:cNvPr>
          <p:cNvSpPr/>
          <p:nvPr userDrawn="1"/>
        </p:nvSpPr>
        <p:spPr>
          <a:xfrm>
            <a:off x="0" y="13716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1" name="Rectángulo 10">
            <a:extLst>
              <a:ext uri="{FF2B5EF4-FFF2-40B4-BE49-F238E27FC236}">
                <a16:creationId xmlns:a16="http://schemas.microsoft.com/office/drawing/2014/main" id="{5F1841E8-8EE7-488E-B7DD-D1F23F79128D}"/>
              </a:ext>
            </a:extLst>
          </p:cNvPr>
          <p:cNvSpPr/>
          <p:nvPr userDrawn="1"/>
        </p:nvSpPr>
        <p:spPr>
          <a:xfrm>
            <a:off x="0" y="24003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3" name="Rectángulo 12">
            <a:extLst>
              <a:ext uri="{FF2B5EF4-FFF2-40B4-BE49-F238E27FC236}">
                <a16:creationId xmlns:a16="http://schemas.microsoft.com/office/drawing/2014/main" id="{44AEF00F-18B6-43AC-BF54-3B4939890FE1}"/>
              </a:ext>
            </a:extLst>
          </p:cNvPr>
          <p:cNvSpPr/>
          <p:nvPr userDrawn="1"/>
        </p:nvSpPr>
        <p:spPr>
          <a:xfrm>
            <a:off x="0" y="27432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5" name="Rectángulo 14">
            <a:extLst>
              <a:ext uri="{FF2B5EF4-FFF2-40B4-BE49-F238E27FC236}">
                <a16:creationId xmlns:a16="http://schemas.microsoft.com/office/drawing/2014/main" id="{0BC54B6B-8A0E-422F-B2FF-A68441C16904}"/>
              </a:ext>
            </a:extLst>
          </p:cNvPr>
          <p:cNvSpPr/>
          <p:nvPr userDrawn="1"/>
        </p:nvSpPr>
        <p:spPr>
          <a:xfrm>
            <a:off x="0" y="30861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7" name="Rectángulo 16">
            <a:extLst>
              <a:ext uri="{FF2B5EF4-FFF2-40B4-BE49-F238E27FC236}">
                <a16:creationId xmlns:a16="http://schemas.microsoft.com/office/drawing/2014/main" id="{1602B99D-D623-4FE2-BDFD-A23B43BEBBDD}"/>
              </a:ext>
            </a:extLst>
          </p:cNvPr>
          <p:cNvSpPr/>
          <p:nvPr userDrawn="1"/>
        </p:nvSpPr>
        <p:spPr>
          <a:xfrm>
            <a:off x="0" y="34290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9" name="Rectángulo 18">
            <a:extLst>
              <a:ext uri="{FF2B5EF4-FFF2-40B4-BE49-F238E27FC236}">
                <a16:creationId xmlns:a16="http://schemas.microsoft.com/office/drawing/2014/main" id="{F4892CE3-43B8-4AF7-8E2E-1E5C2045F89A}"/>
              </a:ext>
            </a:extLst>
          </p:cNvPr>
          <p:cNvSpPr/>
          <p:nvPr userDrawn="1"/>
        </p:nvSpPr>
        <p:spPr>
          <a:xfrm>
            <a:off x="0" y="37719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1" name="Rectángulo 20">
            <a:extLst>
              <a:ext uri="{FF2B5EF4-FFF2-40B4-BE49-F238E27FC236}">
                <a16:creationId xmlns:a16="http://schemas.microsoft.com/office/drawing/2014/main" id="{53C5002F-39B4-49E5-B179-A5F9A322772D}"/>
              </a:ext>
            </a:extLst>
          </p:cNvPr>
          <p:cNvSpPr/>
          <p:nvPr userDrawn="1"/>
        </p:nvSpPr>
        <p:spPr>
          <a:xfrm>
            <a:off x="0" y="41148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3" name="Rectángulo 22">
            <a:extLst>
              <a:ext uri="{FF2B5EF4-FFF2-40B4-BE49-F238E27FC236}">
                <a16:creationId xmlns:a16="http://schemas.microsoft.com/office/drawing/2014/main" id="{8847AC63-E8C8-47EF-BDEA-DF587155527B}"/>
              </a:ext>
            </a:extLst>
          </p:cNvPr>
          <p:cNvSpPr/>
          <p:nvPr userDrawn="1"/>
        </p:nvSpPr>
        <p:spPr>
          <a:xfrm>
            <a:off x="0" y="44577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5" name="Rectángulo 24">
            <a:extLst>
              <a:ext uri="{FF2B5EF4-FFF2-40B4-BE49-F238E27FC236}">
                <a16:creationId xmlns:a16="http://schemas.microsoft.com/office/drawing/2014/main" id="{8EAD15DF-3882-4D15-8A5D-B08B7A32A9B0}"/>
              </a:ext>
            </a:extLst>
          </p:cNvPr>
          <p:cNvSpPr/>
          <p:nvPr userDrawn="1"/>
        </p:nvSpPr>
        <p:spPr>
          <a:xfrm>
            <a:off x="0" y="48006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7" name="Rectángulo 26">
            <a:extLst>
              <a:ext uri="{FF2B5EF4-FFF2-40B4-BE49-F238E27FC236}">
                <a16:creationId xmlns:a16="http://schemas.microsoft.com/office/drawing/2014/main" id="{73A3B466-F022-4299-8575-4347D62E5ADB}"/>
              </a:ext>
            </a:extLst>
          </p:cNvPr>
          <p:cNvSpPr/>
          <p:nvPr userDrawn="1"/>
        </p:nvSpPr>
        <p:spPr>
          <a:xfrm>
            <a:off x="0" y="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9" name="Rectángulo 28">
            <a:extLst>
              <a:ext uri="{FF2B5EF4-FFF2-40B4-BE49-F238E27FC236}">
                <a16:creationId xmlns:a16="http://schemas.microsoft.com/office/drawing/2014/main" id="{7103BE58-6B70-49F5-8283-BF3B0B35E1D7}"/>
              </a:ext>
            </a:extLst>
          </p:cNvPr>
          <p:cNvSpPr/>
          <p:nvPr userDrawn="1"/>
        </p:nvSpPr>
        <p:spPr>
          <a:xfrm>
            <a:off x="0" y="6515100"/>
            <a:ext cx="3429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1" name="Rectángulo 30">
            <a:extLst>
              <a:ext uri="{FF2B5EF4-FFF2-40B4-BE49-F238E27FC236}">
                <a16:creationId xmlns:a16="http://schemas.microsoft.com/office/drawing/2014/main" id="{865F4154-50AA-4593-A86B-2A7A582D30AA}"/>
              </a:ext>
            </a:extLst>
          </p:cNvPr>
          <p:cNvSpPr/>
          <p:nvPr userDrawn="1"/>
        </p:nvSpPr>
        <p:spPr>
          <a:xfrm>
            <a:off x="0" y="3429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3" name="Rectángulo 32">
            <a:extLst>
              <a:ext uri="{FF2B5EF4-FFF2-40B4-BE49-F238E27FC236}">
                <a16:creationId xmlns:a16="http://schemas.microsoft.com/office/drawing/2014/main" id="{F635667C-FE54-4C6C-81D2-C117F6848A7C}"/>
              </a:ext>
            </a:extLst>
          </p:cNvPr>
          <p:cNvSpPr/>
          <p:nvPr userDrawn="1"/>
        </p:nvSpPr>
        <p:spPr>
          <a:xfrm>
            <a:off x="0" y="51435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5" name="Rectángulo 34">
            <a:extLst>
              <a:ext uri="{FF2B5EF4-FFF2-40B4-BE49-F238E27FC236}">
                <a16:creationId xmlns:a16="http://schemas.microsoft.com/office/drawing/2014/main" id="{2B327EE7-DDE6-4725-9791-0909802594D4}"/>
              </a:ext>
            </a:extLst>
          </p:cNvPr>
          <p:cNvSpPr/>
          <p:nvPr userDrawn="1"/>
        </p:nvSpPr>
        <p:spPr>
          <a:xfrm>
            <a:off x="0" y="54864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7" name="Rectángulo 36">
            <a:extLst>
              <a:ext uri="{FF2B5EF4-FFF2-40B4-BE49-F238E27FC236}">
                <a16:creationId xmlns:a16="http://schemas.microsoft.com/office/drawing/2014/main" id="{E880683C-A1F9-41B4-92B6-6690A542A9CA}"/>
              </a:ext>
            </a:extLst>
          </p:cNvPr>
          <p:cNvSpPr/>
          <p:nvPr userDrawn="1"/>
        </p:nvSpPr>
        <p:spPr>
          <a:xfrm>
            <a:off x="0" y="58293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9" name="Rectángulo 38">
            <a:extLst>
              <a:ext uri="{FF2B5EF4-FFF2-40B4-BE49-F238E27FC236}">
                <a16:creationId xmlns:a16="http://schemas.microsoft.com/office/drawing/2014/main" id="{0BF012F1-D588-4F57-88B5-6F5532BADA92}"/>
              </a:ext>
            </a:extLst>
          </p:cNvPr>
          <p:cNvSpPr/>
          <p:nvPr userDrawn="1"/>
        </p:nvSpPr>
        <p:spPr>
          <a:xfrm>
            <a:off x="0" y="61722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1" name="Rectángulo 40">
            <a:extLst>
              <a:ext uri="{FF2B5EF4-FFF2-40B4-BE49-F238E27FC236}">
                <a16:creationId xmlns:a16="http://schemas.microsoft.com/office/drawing/2014/main" id="{F8FFED0C-C9D9-439B-8A01-3C4181694F90}"/>
              </a:ext>
            </a:extLst>
          </p:cNvPr>
          <p:cNvSpPr/>
          <p:nvPr userDrawn="1"/>
        </p:nvSpPr>
        <p:spPr>
          <a:xfrm>
            <a:off x="0" y="685800"/>
            <a:ext cx="3429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3" name="Rectángulo 42">
            <a:extLst>
              <a:ext uri="{FF2B5EF4-FFF2-40B4-BE49-F238E27FC236}">
                <a16:creationId xmlns:a16="http://schemas.microsoft.com/office/drawing/2014/main" id="{503FFB96-6B81-475C-995F-610FEC231FEE}"/>
              </a:ext>
            </a:extLst>
          </p:cNvPr>
          <p:cNvSpPr/>
          <p:nvPr userDrawn="1"/>
        </p:nvSpPr>
        <p:spPr>
          <a:xfrm>
            <a:off x="0" y="10287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5" name="Rectángulo 44">
            <a:extLst>
              <a:ext uri="{FF2B5EF4-FFF2-40B4-BE49-F238E27FC236}">
                <a16:creationId xmlns:a16="http://schemas.microsoft.com/office/drawing/2014/main" id="{DE12DC0D-3BAD-4A09-83DE-A880AF5D71CB}"/>
              </a:ext>
            </a:extLst>
          </p:cNvPr>
          <p:cNvSpPr/>
          <p:nvPr userDrawn="1"/>
        </p:nvSpPr>
        <p:spPr>
          <a:xfrm>
            <a:off x="0" y="17145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7" name="Rectángulo 46">
            <a:extLst>
              <a:ext uri="{FF2B5EF4-FFF2-40B4-BE49-F238E27FC236}">
                <a16:creationId xmlns:a16="http://schemas.microsoft.com/office/drawing/2014/main" id="{3069B2B0-3E3B-4E71-8023-5CEF05BF4DF3}"/>
              </a:ext>
            </a:extLst>
          </p:cNvPr>
          <p:cNvSpPr/>
          <p:nvPr userDrawn="1"/>
        </p:nvSpPr>
        <p:spPr>
          <a:xfrm>
            <a:off x="0" y="2057400"/>
            <a:ext cx="3429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9" name="Rectángulo 48">
            <a:extLst>
              <a:ext uri="{FF2B5EF4-FFF2-40B4-BE49-F238E27FC236}">
                <a16:creationId xmlns:a16="http://schemas.microsoft.com/office/drawing/2014/main" id="{8AB15B89-DA8C-4D7D-B70F-286B95F8C931}"/>
              </a:ext>
            </a:extLst>
          </p:cNvPr>
          <p:cNvSpPr/>
          <p:nvPr userDrawn="1"/>
        </p:nvSpPr>
        <p:spPr>
          <a:xfrm>
            <a:off x="1130300" y="1066800"/>
            <a:ext cx="628650" cy="1822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solidFill>
                <a:schemeClr val="accent4"/>
              </a:solidFill>
            </a:endParaRPr>
          </a:p>
        </p:txBody>
      </p:sp>
      <p:sp>
        <p:nvSpPr>
          <p:cNvPr id="26" name="Marcador de fecha 3">
            <a:extLst>
              <a:ext uri="{FF2B5EF4-FFF2-40B4-BE49-F238E27FC236}">
                <a16:creationId xmlns:a16="http://schemas.microsoft.com/office/drawing/2014/main" id="{88E0B9BB-DE60-45D5-BB83-F9309D54AD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accent3">
                    <a:lumMod val="20000"/>
                    <a:lumOff val="80000"/>
                  </a:schemeClr>
                </a:solidFill>
              </a:defRPr>
            </a:lvl1pPr>
          </a:lstStyle>
          <a:p>
            <a:pPr rtl="0"/>
            <a:endParaRPr lang="es-ES" noProof="0"/>
          </a:p>
        </p:txBody>
      </p:sp>
      <p:sp>
        <p:nvSpPr>
          <p:cNvPr id="28" name="Marcador de pie de página 4">
            <a:extLst>
              <a:ext uri="{FF2B5EF4-FFF2-40B4-BE49-F238E27FC236}">
                <a16:creationId xmlns:a16="http://schemas.microsoft.com/office/drawing/2014/main" id="{C1814D13-F502-4AE1-80E4-7479F5797A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accent3">
                    <a:lumMod val="20000"/>
                    <a:lumOff val="80000"/>
                  </a:schemeClr>
                </a:solidFill>
              </a:defRPr>
            </a:lvl1pPr>
          </a:lstStyle>
          <a:p>
            <a:pPr rtl="0"/>
            <a:endParaRPr lang="es-ES" noProof="0"/>
          </a:p>
        </p:txBody>
      </p:sp>
      <p:sp>
        <p:nvSpPr>
          <p:cNvPr id="30" name="Marcador de número de diapositiva 5">
            <a:extLst>
              <a:ext uri="{FF2B5EF4-FFF2-40B4-BE49-F238E27FC236}">
                <a16:creationId xmlns:a16="http://schemas.microsoft.com/office/drawing/2014/main" id="{D4AA35C5-6F41-4930-94A5-EE0C651150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accent3">
                    <a:lumMod val="20000"/>
                    <a:lumOff val="80000"/>
                  </a:schemeClr>
                </a:solidFill>
              </a:defRPr>
            </a:lvl1pPr>
          </a:lstStyle>
          <a:p>
            <a:pPr rtl="0"/>
            <a:fld id="{B5CEABB6-07DC-46E8-9B57-56EC44A396E5}" type="slidenum">
              <a:rPr lang="es-ES" noProof="0" smtClean="0"/>
              <a:pPr rtl="0"/>
              <a:t>‹Nº›</a:t>
            </a:fld>
            <a:endParaRPr lang="es-ES" noProof="0"/>
          </a:p>
        </p:txBody>
      </p:sp>
    </p:spTree>
    <p:extLst>
      <p:ext uri="{BB962C8B-B14F-4D97-AF65-F5344CB8AC3E}">
        <p14:creationId xmlns:p14="http://schemas.microsoft.com/office/powerpoint/2010/main" val="1061696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ítulo, contenido e imagen enmarcada">
    <p:bg>
      <p:bgPr>
        <a:solidFill>
          <a:schemeClr val="accent3"/>
        </a:solidFill>
        <a:effectLst/>
      </p:bgPr>
    </p:bg>
    <p:spTree>
      <p:nvGrpSpPr>
        <p:cNvPr id="1" name=""/>
        <p:cNvGrpSpPr/>
        <p:nvPr/>
      </p:nvGrpSpPr>
      <p:grpSpPr>
        <a:xfrm>
          <a:off x="0" y="0"/>
          <a:ext cx="0" cy="0"/>
          <a:chOff x="0" y="0"/>
          <a:chExt cx="0" cy="0"/>
        </a:xfrm>
      </p:grpSpPr>
      <p:sp>
        <p:nvSpPr>
          <p:cNvPr id="107" name="Marcador de posición de imagen 106">
            <a:extLst>
              <a:ext uri="{FF2B5EF4-FFF2-40B4-BE49-F238E27FC236}">
                <a16:creationId xmlns:a16="http://schemas.microsoft.com/office/drawing/2014/main" id="{C1039393-3B8E-4456-97AA-ADBC18010074}"/>
              </a:ext>
            </a:extLst>
          </p:cNvPr>
          <p:cNvSpPr>
            <a:spLocks noGrp="1"/>
          </p:cNvSpPr>
          <p:nvPr>
            <p:ph type="pic" sz="quarter" idx="10"/>
          </p:nvPr>
        </p:nvSpPr>
        <p:spPr>
          <a:xfrm>
            <a:off x="571944" y="553068"/>
            <a:ext cx="4608576" cy="5748673"/>
          </a:xfrm>
        </p:spPr>
        <p:txBody>
          <a:bodyPr rtlCol="0"/>
          <a:lstStyle/>
          <a:p>
            <a:pPr rtl="0"/>
            <a:r>
              <a:rPr lang="es-ES" noProof="0"/>
              <a:t>Haga clic en el icono para agregar una imagen</a:t>
            </a:r>
          </a:p>
        </p:txBody>
      </p:sp>
      <p:sp>
        <p:nvSpPr>
          <p:cNvPr id="2" name="Título 1">
            <a:extLst>
              <a:ext uri="{FF2B5EF4-FFF2-40B4-BE49-F238E27FC236}">
                <a16:creationId xmlns:a16="http://schemas.microsoft.com/office/drawing/2014/main" id="{9DE3D039-0A18-4031-8A63-D83666B066F6}"/>
              </a:ext>
            </a:extLst>
          </p:cNvPr>
          <p:cNvSpPr>
            <a:spLocks noGrp="1"/>
          </p:cNvSpPr>
          <p:nvPr>
            <p:ph type="title"/>
          </p:nvPr>
        </p:nvSpPr>
        <p:spPr>
          <a:xfrm>
            <a:off x="6743700" y="3219450"/>
            <a:ext cx="4603750" cy="1343025"/>
          </a:xfrm>
        </p:spPr>
        <p:txBody>
          <a:bodyPr lIns="0" rtlCol="0" anchor="t">
            <a:normAutofit/>
          </a:bodyPr>
          <a:lstStyle>
            <a:lvl1pPr>
              <a:defRPr lang="en-US" sz="3800" b="1" kern="1200" dirty="0">
                <a:solidFill>
                  <a:schemeClr val="bg1"/>
                </a:solidFill>
                <a:latin typeface="+mj-lt"/>
                <a:ea typeface="+mj-ea"/>
                <a:cs typeface="+mj-cs"/>
              </a:defRPr>
            </a:lvl1pPr>
          </a:lstStyle>
          <a:p>
            <a:pPr rtl="0"/>
            <a:r>
              <a:rPr lang="es-ES" noProof="0"/>
              <a:t>Haga clic para modificar el estilo de título del patrón</a:t>
            </a:r>
          </a:p>
        </p:txBody>
      </p:sp>
      <p:sp>
        <p:nvSpPr>
          <p:cNvPr id="3" name="Marcador de texto 2">
            <a:extLst>
              <a:ext uri="{FF2B5EF4-FFF2-40B4-BE49-F238E27FC236}">
                <a16:creationId xmlns:a16="http://schemas.microsoft.com/office/drawing/2014/main" id="{77438815-B9AF-4BA5-B8D6-3311C4949FAD}"/>
              </a:ext>
            </a:extLst>
          </p:cNvPr>
          <p:cNvSpPr>
            <a:spLocks noGrp="1"/>
          </p:cNvSpPr>
          <p:nvPr>
            <p:ph type="body" idx="1"/>
          </p:nvPr>
        </p:nvSpPr>
        <p:spPr>
          <a:xfrm>
            <a:off x="6743700" y="4589463"/>
            <a:ext cx="4603750" cy="1500187"/>
          </a:xfrm>
        </p:spPr>
        <p:txBody>
          <a:bodyPr lIns="0" rtlCol="0">
            <a:normAutofit/>
          </a:bodyPr>
          <a:lstStyle>
            <a:lvl1pPr marL="0" indent="0">
              <a:lnSpc>
                <a:spcPct val="100000"/>
              </a:lnSpc>
              <a:buNone/>
              <a:defRPr lang="en-US" sz="16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Haga clic para modificar los estilos de texto del patrón</a:t>
            </a:r>
          </a:p>
        </p:txBody>
      </p:sp>
      <p:sp>
        <p:nvSpPr>
          <p:cNvPr id="9" name="Rectángulo 8">
            <a:extLst>
              <a:ext uri="{FF2B5EF4-FFF2-40B4-BE49-F238E27FC236}">
                <a16:creationId xmlns:a16="http://schemas.microsoft.com/office/drawing/2014/main" id="{2BB87F0D-3BAB-446D-B8D9-08B2C2BB3BD7}"/>
              </a:ext>
            </a:extLst>
          </p:cNvPr>
          <p:cNvSpPr/>
          <p:nvPr userDrawn="1"/>
        </p:nvSpPr>
        <p:spPr>
          <a:xfrm>
            <a:off x="0" y="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9" name="Rectángulo 28">
            <a:extLst>
              <a:ext uri="{FF2B5EF4-FFF2-40B4-BE49-F238E27FC236}">
                <a16:creationId xmlns:a16="http://schemas.microsoft.com/office/drawing/2014/main" id="{3F04AEEB-DA23-4423-A0A2-D2E04125C4A7}"/>
              </a:ext>
            </a:extLst>
          </p:cNvPr>
          <p:cNvSpPr/>
          <p:nvPr userDrawn="1"/>
        </p:nvSpPr>
        <p:spPr>
          <a:xfrm>
            <a:off x="0" y="572886"/>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1" name="Rectángulo 30">
            <a:extLst>
              <a:ext uri="{FF2B5EF4-FFF2-40B4-BE49-F238E27FC236}">
                <a16:creationId xmlns:a16="http://schemas.microsoft.com/office/drawing/2014/main" id="{32058B74-EF5C-4574-9B30-072FA59B9B21}"/>
              </a:ext>
            </a:extLst>
          </p:cNvPr>
          <p:cNvSpPr/>
          <p:nvPr userDrawn="1"/>
        </p:nvSpPr>
        <p:spPr>
          <a:xfrm>
            <a:off x="0" y="1145772"/>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3" name="Rectángulo 32">
            <a:extLst>
              <a:ext uri="{FF2B5EF4-FFF2-40B4-BE49-F238E27FC236}">
                <a16:creationId xmlns:a16="http://schemas.microsoft.com/office/drawing/2014/main" id="{8AE24787-0FCF-4199-AB93-6593FE032C55}"/>
              </a:ext>
            </a:extLst>
          </p:cNvPr>
          <p:cNvSpPr/>
          <p:nvPr userDrawn="1"/>
        </p:nvSpPr>
        <p:spPr>
          <a:xfrm>
            <a:off x="0" y="1718658"/>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5" name="Rectángulo 34">
            <a:extLst>
              <a:ext uri="{FF2B5EF4-FFF2-40B4-BE49-F238E27FC236}">
                <a16:creationId xmlns:a16="http://schemas.microsoft.com/office/drawing/2014/main" id="{9F44E538-795F-4C68-9305-B6955DBC7F5D}"/>
              </a:ext>
            </a:extLst>
          </p:cNvPr>
          <p:cNvSpPr/>
          <p:nvPr userDrawn="1"/>
        </p:nvSpPr>
        <p:spPr>
          <a:xfrm>
            <a:off x="0" y="2291544"/>
            <a:ext cx="576072" cy="576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7" name="Rectángulo 36">
            <a:extLst>
              <a:ext uri="{FF2B5EF4-FFF2-40B4-BE49-F238E27FC236}">
                <a16:creationId xmlns:a16="http://schemas.microsoft.com/office/drawing/2014/main" id="{C1A0463E-1142-44E9-8CB3-9F22F5DF78A8}"/>
              </a:ext>
            </a:extLst>
          </p:cNvPr>
          <p:cNvSpPr/>
          <p:nvPr userDrawn="1"/>
        </p:nvSpPr>
        <p:spPr>
          <a:xfrm>
            <a:off x="0" y="2864430"/>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9" name="Rectángulo 38">
            <a:extLst>
              <a:ext uri="{FF2B5EF4-FFF2-40B4-BE49-F238E27FC236}">
                <a16:creationId xmlns:a16="http://schemas.microsoft.com/office/drawing/2014/main" id="{17898DBE-884D-4A00-AF2F-4295EAF41E13}"/>
              </a:ext>
            </a:extLst>
          </p:cNvPr>
          <p:cNvSpPr/>
          <p:nvPr userDrawn="1"/>
        </p:nvSpPr>
        <p:spPr>
          <a:xfrm>
            <a:off x="0" y="3437316"/>
            <a:ext cx="576072" cy="576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1" name="Rectángulo 40">
            <a:extLst>
              <a:ext uri="{FF2B5EF4-FFF2-40B4-BE49-F238E27FC236}">
                <a16:creationId xmlns:a16="http://schemas.microsoft.com/office/drawing/2014/main" id="{A3AB5AC4-C502-4D78-A602-3027D20AB33A}"/>
              </a:ext>
            </a:extLst>
          </p:cNvPr>
          <p:cNvSpPr/>
          <p:nvPr userDrawn="1"/>
        </p:nvSpPr>
        <p:spPr>
          <a:xfrm>
            <a:off x="0" y="4010202"/>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3" name="Rectángulo 42">
            <a:extLst>
              <a:ext uri="{FF2B5EF4-FFF2-40B4-BE49-F238E27FC236}">
                <a16:creationId xmlns:a16="http://schemas.microsoft.com/office/drawing/2014/main" id="{5DF81845-E621-4070-9AD6-1F40FFDD82E2}"/>
              </a:ext>
            </a:extLst>
          </p:cNvPr>
          <p:cNvSpPr/>
          <p:nvPr userDrawn="1"/>
        </p:nvSpPr>
        <p:spPr>
          <a:xfrm>
            <a:off x="0" y="458308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5" name="Rectángulo 44">
            <a:extLst>
              <a:ext uri="{FF2B5EF4-FFF2-40B4-BE49-F238E27FC236}">
                <a16:creationId xmlns:a16="http://schemas.microsoft.com/office/drawing/2014/main" id="{A9190B9C-4A97-4EDC-9CBD-A68122AE2419}"/>
              </a:ext>
            </a:extLst>
          </p:cNvPr>
          <p:cNvSpPr/>
          <p:nvPr userDrawn="1"/>
        </p:nvSpPr>
        <p:spPr>
          <a:xfrm>
            <a:off x="0" y="5155974"/>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7" name="Rectángulo 46">
            <a:extLst>
              <a:ext uri="{FF2B5EF4-FFF2-40B4-BE49-F238E27FC236}">
                <a16:creationId xmlns:a16="http://schemas.microsoft.com/office/drawing/2014/main" id="{790346E6-78BF-48E9-8EF6-B77BAA49AADA}"/>
              </a:ext>
            </a:extLst>
          </p:cNvPr>
          <p:cNvSpPr/>
          <p:nvPr userDrawn="1"/>
        </p:nvSpPr>
        <p:spPr>
          <a:xfrm>
            <a:off x="0" y="572886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9" name="Rectángulo 48">
            <a:extLst>
              <a:ext uri="{FF2B5EF4-FFF2-40B4-BE49-F238E27FC236}">
                <a16:creationId xmlns:a16="http://schemas.microsoft.com/office/drawing/2014/main" id="{42A3902D-54BA-48ED-8547-8856B4F50D2D}"/>
              </a:ext>
            </a:extLst>
          </p:cNvPr>
          <p:cNvSpPr/>
          <p:nvPr userDrawn="1"/>
        </p:nvSpPr>
        <p:spPr>
          <a:xfrm>
            <a:off x="0" y="6281928"/>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1" name="Rectángulo 50">
            <a:extLst>
              <a:ext uri="{FF2B5EF4-FFF2-40B4-BE49-F238E27FC236}">
                <a16:creationId xmlns:a16="http://schemas.microsoft.com/office/drawing/2014/main" id="{985555D5-968D-4715-BA22-C95642914BC2}"/>
              </a:ext>
            </a:extLst>
          </p:cNvPr>
          <p:cNvSpPr/>
          <p:nvPr userDrawn="1"/>
        </p:nvSpPr>
        <p:spPr>
          <a:xfrm>
            <a:off x="571944" y="0"/>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3" name="Rectángulo 52">
            <a:extLst>
              <a:ext uri="{FF2B5EF4-FFF2-40B4-BE49-F238E27FC236}">
                <a16:creationId xmlns:a16="http://schemas.microsoft.com/office/drawing/2014/main" id="{9F24F0F4-135E-4625-9A8E-38755078B5E7}"/>
              </a:ext>
            </a:extLst>
          </p:cNvPr>
          <p:cNvSpPr/>
          <p:nvPr userDrawn="1"/>
        </p:nvSpPr>
        <p:spPr>
          <a:xfrm>
            <a:off x="1148016" y="0"/>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5" name="Rectángulo 54">
            <a:extLst>
              <a:ext uri="{FF2B5EF4-FFF2-40B4-BE49-F238E27FC236}">
                <a16:creationId xmlns:a16="http://schemas.microsoft.com/office/drawing/2014/main" id="{F1969E72-FA7B-4358-8C46-7F15CF01A747}"/>
              </a:ext>
            </a:extLst>
          </p:cNvPr>
          <p:cNvSpPr/>
          <p:nvPr userDrawn="1"/>
        </p:nvSpPr>
        <p:spPr>
          <a:xfrm>
            <a:off x="1724088" y="0"/>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7" name="Rectángulo 56">
            <a:extLst>
              <a:ext uri="{FF2B5EF4-FFF2-40B4-BE49-F238E27FC236}">
                <a16:creationId xmlns:a16="http://schemas.microsoft.com/office/drawing/2014/main" id="{12F9FDD1-1288-44CD-9C55-6CE3B2FB39F9}"/>
              </a:ext>
            </a:extLst>
          </p:cNvPr>
          <p:cNvSpPr/>
          <p:nvPr userDrawn="1"/>
        </p:nvSpPr>
        <p:spPr>
          <a:xfrm>
            <a:off x="2300160" y="0"/>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9" name="Rectángulo 58">
            <a:extLst>
              <a:ext uri="{FF2B5EF4-FFF2-40B4-BE49-F238E27FC236}">
                <a16:creationId xmlns:a16="http://schemas.microsoft.com/office/drawing/2014/main" id="{330AC56B-D539-45B3-AD66-457D7D874CD8}"/>
              </a:ext>
            </a:extLst>
          </p:cNvPr>
          <p:cNvSpPr/>
          <p:nvPr userDrawn="1"/>
        </p:nvSpPr>
        <p:spPr>
          <a:xfrm>
            <a:off x="2876232" y="0"/>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1" name="Rectángulo 60">
            <a:extLst>
              <a:ext uri="{FF2B5EF4-FFF2-40B4-BE49-F238E27FC236}">
                <a16:creationId xmlns:a16="http://schemas.microsoft.com/office/drawing/2014/main" id="{26434293-E220-465A-9EF3-FF90D0E0F19B}"/>
              </a:ext>
            </a:extLst>
          </p:cNvPr>
          <p:cNvSpPr/>
          <p:nvPr userDrawn="1"/>
        </p:nvSpPr>
        <p:spPr>
          <a:xfrm>
            <a:off x="3452304" y="0"/>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3" name="Rectángulo 62">
            <a:extLst>
              <a:ext uri="{FF2B5EF4-FFF2-40B4-BE49-F238E27FC236}">
                <a16:creationId xmlns:a16="http://schemas.microsoft.com/office/drawing/2014/main" id="{6751B4BA-EAD6-4F27-B051-F799EBBAAE12}"/>
              </a:ext>
            </a:extLst>
          </p:cNvPr>
          <p:cNvSpPr/>
          <p:nvPr userDrawn="1"/>
        </p:nvSpPr>
        <p:spPr>
          <a:xfrm>
            <a:off x="4028376" y="0"/>
            <a:ext cx="576072" cy="576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5" name="Rectángulo 64">
            <a:extLst>
              <a:ext uri="{FF2B5EF4-FFF2-40B4-BE49-F238E27FC236}">
                <a16:creationId xmlns:a16="http://schemas.microsoft.com/office/drawing/2014/main" id="{EF6A1809-5EEE-4801-A2B0-7350405CDEB5}"/>
              </a:ext>
            </a:extLst>
          </p:cNvPr>
          <p:cNvSpPr/>
          <p:nvPr userDrawn="1"/>
        </p:nvSpPr>
        <p:spPr>
          <a:xfrm>
            <a:off x="4604448" y="0"/>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7" name="Rectángulo 66">
            <a:extLst>
              <a:ext uri="{FF2B5EF4-FFF2-40B4-BE49-F238E27FC236}">
                <a16:creationId xmlns:a16="http://schemas.microsoft.com/office/drawing/2014/main" id="{E3B41004-5241-4ED8-8DBD-6D7345DFC934}"/>
              </a:ext>
            </a:extLst>
          </p:cNvPr>
          <p:cNvSpPr/>
          <p:nvPr userDrawn="1"/>
        </p:nvSpPr>
        <p:spPr>
          <a:xfrm>
            <a:off x="5180520" y="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9" name="Rectángulo 68">
            <a:extLst>
              <a:ext uri="{FF2B5EF4-FFF2-40B4-BE49-F238E27FC236}">
                <a16:creationId xmlns:a16="http://schemas.microsoft.com/office/drawing/2014/main" id="{72EC9AD5-87ED-4FC3-A142-A87EB8359263}"/>
              </a:ext>
            </a:extLst>
          </p:cNvPr>
          <p:cNvSpPr/>
          <p:nvPr userDrawn="1"/>
        </p:nvSpPr>
        <p:spPr>
          <a:xfrm>
            <a:off x="5180520" y="563966"/>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71" name="Rectángulo 70">
            <a:extLst>
              <a:ext uri="{FF2B5EF4-FFF2-40B4-BE49-F238E27FC236}">
                <a16:creationId xmlns:a16="http://schemas.microsoft.com/office/drawing/2014/main" id="{6BFD4027-F2BA-4F92-8229-FC2C25423B98}"/>
              </a:ext>
            </a:extLst>
          </p:cNvPr>
          <p:cNvSpPr/>
          <p:nvPr userDrawn="1"/>
        </p:nvSpPr>
        <p:spPr>
          <a:xfrm>
            <a:off x="5180520" y="1136852"/>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73" name="Rectángulo 72">
            <a:extLst>
              <a:ext uri="{FF2B5EF4-FFF2-40B4-BE49-F238E27FC236}">
                <a16:creationId xmlns:a16="http://schemas.microsoft.com/office/drawing/2014/main" id="{D5A0F8C7-1908-4500-B7D3-5BEDCCC233D8}"/>
              </a:ext>
            </a:extLst>
          </p:cNvPr>
          <p:cNvSpPr/>
          <p:nvPr userDrawn="1"/>
        </p:nvSpPr>
        <p:spPr>
          <a:xfrm>
            <a:off x="5180520" y="1709738"/>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75" name="Rectángulo 74">
            <a:extLst>
              <a:ext uri="{FF2B5EF4-FFF2-40B4-BE49-F238E27FC236}">
                <a16:creationId xmlns:a16="http://schemas.microsoft.com/office/drawing/2014/main" id="{34614BC4-1B39-4DE0-ACCE-6DDED4710BEF}"/>
              </a:ext>
            </a:extLst>
          </p:cNvPr>
          <p:cNvSpPr/>
          <p:nvPr userDrawn="1"/>
        </p:nvSpPr>
        <p:spPr>
          <a:xfrm>
            <a:off x="5180520" y="2282624"/>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77" name="Rectángulo 76">
            <a:extLst>
              <a:ext uri="{FF2B5EF4-FFF2-40B4-BE49-F238E27FC236}">
                <a16:creationId xmlns:a16="http://schemas.microsoft.com/office/drawing/2014/main" id="{CF20A7E0-34F3-480A-9BE6-79B88802E55B}"/>
              </a:ext>
            </a:extLst>
          </p:cNvPr>
          <p:cNvSpPr/>
          <p:nvPr userDrawn="1"/>
        </p:nvSpPr>
        <p:spPr>
          <a:xfrm>
            <a:off x="5180520" y="2855510"/>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79" name="Rectángulo 78">
            <a:extLst>
              <a:ext uri="{FF2B5EF4-FFF2-40B4-BE49-F238E27FC236}">
                <a16:creationId xmlns:a16="http://schemas.microsoft.com/office/drawing/2014/main" id="{C6A8074E-3117-4E9F-A0E2-53086DF7453D}"/>
              </a:ext>
            </a:extLst>
          </p:cNvPr>
          <p:cNvSpPr/>
          <p:nvPr userDrawn="1"/>
        </p:nvSpPr>
        <p:spPr>
          <a:xfrm>
            <a:off x="5180520" y="3428396"/>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81" name="Rectángulo 80">
            <a:extLst>
              <a:ext uri="{FF2B5EF4-FFF2-40B4-BE49-F238E27FC236}">
                <a16:creationId xmlns:a16="http://schemas.microsoft.com/office/drawing/2014/main" id="{67D0C6A1-221D-421D-9992-0F6CB576A685}"/>
              </a:ext>
            </a:extLst>
          </p:cNvPr>
          <p:cNvSpPr/>
          <p:nvPr userDrawn="1"/>
        </p:nvSpPr>
        <p:spPr>
          <a:xfrm>
            <a:off x="5180520" y="4001282"/>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83" name="Rectángulo 82">
            <a:extLst>
              <a:ext uri="{FF2B5EF4-FFF2-40B4-BE49-F238E27FC236}">
                <a16:creationId xmlns:a16="http://schemas.microsoft.com/office/drawing/2014/main" id="{F39E7BB0-5CBA-4258-A058-DD0BD25C2F8E}"/>
              </a:ext>
            </a:extLst>
          </p:cNvPr>
          <p:cNvSpPr/>
          <p:nvPr userDrawn="1"/>
        </p:nvSpPr>
        <p:spPr>
          <a:xfrm>
            <a:off x="5180520" y="457416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85" name="Rectángulo 84">
            <a:extLst>
              <a:ext uri="{FF2B5EF4-FFF2-40B4-BE49-F238E27FC236}">
                <a16:creationId xmlns:a16="http://schemas.microsoft.com/office/drawing/2014/main" id="{53B2A275-45FA-4398-8B2D-80B189135727}"/>
              </a:ext>
            </a:extLst>
          </p:cNvPr>
          <p:cNvSpPr/>
          <p:nvPr userDrawn="1"/>
        </p:nvSpPr>
        <p:spPr>
          <a:xfrm>
            <a:off x="5180520" y="5147054"/>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87" name="Rectángulo 86">
            <a:extLst>
              <a:ext uri="{FF2B5EF4-FFF2-40B4-BE49-F238E27FC236}">
                <a16:creationId xmlns:a16="http://schemas.microsoft.com/office/drawing/2014/main" id="{2D63E382-D846-4749-9843-91E603EB5230}"/>
              </a:ext>
            </a:extLst>
          </p:cNvPr>
          <p:cNvSpPr/>
          <p:nvPr userDrawn="1"/>
        </p:nvSpPr>
        <p:spPr>
          <a:xfrm>
            <a:off x="5180520" y="571994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89" name="Rectángulo 88">
            <a:extLst>
              <a:ext uri="{FF2B5EF4-FFF2-40B4-BE49-F238E27FC236}">
                <a16:creationId xmlns:a16="http://schemas.microsoft.com/office/drawing/2014/main" id="{D530F3E2-4C57-4A9F-BD15-4E34F155226A}"/>
              </a:ext>
            </a:extLst>
          </p:cNvPr>
          <p:cNvSpPr/>
          <p:nvPr userDrawn="1"/>
        </p:nvSpPr>
        <p:spPr>
          <a:xfrm>
            <a:off x="5180520" y="628192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91" name="Rectángulo 90">
            <a:extLst>
              <a:ext uri="{FF2B5EF4-FFF2-40B4-BE49-F238E27FC236}">
                <a16:creationId xmlns:a16="http://schemas.microsoft.com/office/drawing/2014/main" id="{4DD1FBBA-C4C1-423C-8D85-CC2FA3147C8D}"/>
              </a:ext>
            </a:extLst>
          </p:cNvPr>
          <p:cNvSpPr/>
          <p:nvPr userDrawn="1"/>
        </p:nvSpPr>
        <p:spPr>
          <a:xfrm>
            <a:off x="571944" y="6281928"/>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93" name="Rectángulo 92">
            <a:extLst>
              <a:ext uri="{FF2B5EF4-FFF2-40B4-BE49-F238E27FC236}">
                <a16:creationId xmlns:a16="http://schemas.microsoft.com/office/drawing/2014/main" id="{2348BA8A-9E10-4BDA-92EB-6C1021EBD8BB}"/>
              </a:ext>
            </a:extLst>
          </p:cNvPr>
          <p:cNvSpPr/>
          <p:nvPr userDrawn="1"/>
        </p:nvSpPr>
        <p:spPr>
          <a:xfrm>
            <a:off x="1148016" y="628192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95" name="Rectángulo 94">
            <a:extLst>
              <a:ext uri="{FF2B5EF4-FFF2-40B4-BE49-F238E27FC236}">
                <a16:creationId xmlns:a16="http://schemas.microsoft.com/office/drawing/2014/main" id="{0CF99AB6-B5E9-4BF1-A002-3ED17781E3B2}"/>
              </a:ext>
            </a:extLst>
          </p:cNvPr>
          <p:cNvSpPr/>
          <p:nvPr userDrawn="1"/>
        </p:nvSpPr>
        <p:spPr>
          <a:xfrm>
            <a:off x="1724088" y="6281928"/>
            <a:ext cx="576072" cy="576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97" name="Rectángulo 96">
            <a:extLst>
              <a:ext uri="{FF2B5EF4-FFF2-40B4-BE49-F238E27FC236}">
                <a16:creationId xmlns:a16="http://schemas.microsoft.com/office/drawing/2014/main" id="{FD504C16-D7B1-4B1A-BD29-5F63709EFBC0}"/>
              </a:ext>
            </a:extLst>
          </p:cNvPr>
          <p:cNvSpPr/>
          <p:nvPr userDrawn="1"/>
        </p:nvSpPr>
        <p:spPr>
          <a:xfrm>
            <a:off x="2300160" y="6281928"/>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99" name="Rectángulo 98">
            <a:extLst>
              <a:ext uri="{FF2B5EF4-FFF2-40B4-BE49-F238E27FC236}">
                <a16:creationId xmlns:a16="http://schemas.microsoft.com/office/drawing/2014/main" id="{97BFC63B-0BE4-439A-A676-C1171E900B0F}"/>
              </a:ext>
            </a:extLst>
          </p:cNvPr>
          <p:cNvSpPr/>
          <p:nvPr userDrawn="1"/>
        </p:nvSpPr>
        <p:spPr>
          <a:xfrm>
            <a:off x="2876232" y="6281928"/>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1" name="Rectángulo 100">
            <a:extLst>
              <a:ext uri="{FF2B5EF4-FFF2-40B4-BE49-F238E27FC236}">
                <a16:creationId xmlns:a16="http://schemas.microsoft.com/office/drawing/2014/main" id="{EBAB1FD7-5A5C-40DF-9C8E-6FCB53B52D50}"/>
              </a:ext>
            </a:extLst>
          </p:cNvPr>
          <p:cNvSpPr/>
          <p:nvPr userDrawn="1"/>
        </p:nvSpPr>
        <p:spPr>
          <a:xfrm>
            <a:off x="3452304" y="628192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3" name="Rectángulo 102">
            <a:extLst>
              <a:ext uri="{FF2B5EF4-FFF2-40B4-BE49-F238E27FC236}">
                <a16:creationId xmlns:a16="http://schemas.microsoft.com/office/drawing/2014/main" id="{9E54DCBE-7693-49E1-A5FF-9553046ADC6C}"/>
              </a:ext>
            </a:extLst>
          </p:cNvPr>
          <p:cNvSpPr/>
          <p:nvPr userDrawn="1"/>
        </p:nvSpPr>
        <p:spPr>
          <a:xfrm>
            <a:off x="4028376" y="6281928"/>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5" name="Rectángulo 104">
            <a:extLst>
              <a:ext uri="{FF2B5EF4-FFF2-40B4-BE49-F238E27FC236}">
                <a16:creationId xmlns:a16="http://schemas.microsoft.com/office/drawing/2014/main" id="{3CBA41F1-ED75-4F55-BA4B-F88B6BBAD51B}"/>
              </a:ext>
            </a:extLst>
          </p:cNvPr>
          <p:cNvSpPr/>
          <p:nvPr userDrawn="1"/>
        </p:nvSpPr>
        <p:spPr>
          <a:xfrm>
            <a:off x="4604448" y="6281928"/>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9" name="Rectángulo 108">
            <a:extLst>
              <a:ext uri="{FF2B5EF4-FFF2-40B4-BE49-F238E27FC236}">
                <a16:creationId xmlns:a16="http://schemas.microsoft.com/office/drawing/2014/main" id="{4292027F-AAE9-4110-9FB9-9485D82493DC}"/>
              </a:ext>
            </a:extLst>
          </p:cNvPr>
          <p:cNvSpPr/>
          <p:nvPr userDrawn="1"/>
        </p:nvSpPr>
        <p:spPr>
          <a:xfrm>
            <a:off x="6743700" y="2837549"/>
            <a:ext cx="628650" cy="1822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solidFill>
                <a:schemeClr val="accent4"/>
              </a:solidFill>
            </a:endParaRPr>
          </a:p>
        </p:txBody>
      </p:sp>
      <p:sp>
        <p:nvSpPr>
          <p:cNvPr id="112" name="Marcador de fecha 3">
            <a:extLst>
              <a:ext uri="{FF2B5EF4-FFF2-40B4-BE49-F238E27FC236}">
                <a16:creationId xmlns:a16="http://schemas.microsoft.com/office/drawing/2014/main" id="{2D66ED17-6A8B-4750-B089-A49B6B7F23C4}"/>
              </a:ext>
            </a:extLst>
          </p:cNvPr>
          <p:cNvSpPr>
            <a:spLocks noGrp="1"/>
          </p:cNvSpPr>
          <p:nvPr>
            <p:ph type="dt" sz="half" idx="11"/>
          </p:nvPr>
        </p:nvSpPr>
        <p:spPr>
          <a:xfrm>
            <a:off x="6743700" y="6356350"/>
            <a:ext cx="1005116" cy="365125"/>
          </a:xfrm>
        </p:spPr>
        <p:txBody>
          <a:bodyPr lIns="0" rtlCol="0"/>
          <a:lstStyle>
            <a:lvl1pPr>
              <a:defRPr sz="900">
                <a:solidFill>
                  <a:schemeClr val="accent3">
                    <a:lumMod val="20000"/>
                    <a:lumOff val="80000"/>
                  </a:schemeClr>
                </a:solidFill>
              </a:defRPr>
            </a:lvl1pPr>
          </a:lstStyle>
          <a:p>
            <a:pPr rtl="0"/>
            <a:endParaRPr lang="es-ES" noProof="0"/>
          </a:p>
        </p:txBody>
      </p:sp>
      <p:sp>
        <p:nvSpPr>
          <p:cNvPr id="113" name="Marcador de pie de página 4">
            <a:extLst>
              <a:ext uri="{FF2B5EF4-FFF2-40B4-BE49-F238E27FC236}">
                <a16:creationId xmlns:a16="http://schemas.microsoft.com/office/drawing/2014/main" id="{E0A74137-35DA-43A9-A740-435B3099BE75}"/>
              </a:ext>
            </a:extLst>
          </p:cNvPr>
          <p:cNvSpPr>
            <a:spLocks noGrp="1"/>
          </p:cNvSpPr>
          <p:nvPr>
            <p:ph type="ftr" sz="quarter" idx="12"/>
          </p:nvPr>
        </p:nvSpPr>
        <p:spPr>
          <a:xfrm>
            <a:off x="7903029" y="6356350"/>
            <a:ext cx="2667000" cy="365125"/>
          </a:xfrm>
        </p:spPr>
        <p:txBody>
          <a:bodyPr rtlCol="0"/>
          <a:lstStyle>
            <a:lvl1pPr>
              <a:defRPr sz="900">
                <a:solidFill>
                  <a:schemeClr val="accent3">
                    <a:lumMod val="20000"/>
                    <a:lumOff val="80000"/>
                  </a:schemeClr>
                </a:solidFill>
              </a:defRPr>
            </a:lvl1pPr>
          </a:lstStyle>
          <a:p>
            <a:pPr rtl="0"/>
            <a:endParaRPr lang="es-ES" noProof="0"/>
          </a:p>
        </p:txBody>
      </p:sp>
      <p:sp>
        <p:nvSpPr>
          <p:cNvPr id="114" name="Marcador de número de diapositiva 5">
            <a:extLst>
              <a:ext uri="{FF2B5EF4-FFF2-40B4-BE49-F238E27FC236}">
                <a16:creationId xmlns:a16="http://schemas.microsoft.com/office/drawing/2014/main" id="{B68A6459-3B6F-442B-914B-5A5522D3279E}"/>
              </a:ext>
            </a:extLst>
          </p:cNvPr>
          <p:cNvSpPr>
            <a:spLocks noGrp="1"/>
          </p:cNvSpPr>
          <p:nvPr>
            <p:ph type="sldNum" sz="quarter" idx="13"/>
          </p:nvPr>
        </p:nvSpPr>
        <p:spPr>
          <a:xfrm>
            <a:off x="10711542" y="6356350"/>
            <a:ext cx="642257" cy="365125"/>
          </a:xfrm>
        </p:spPr>
        <p:txBody>
          <a:bodyPr rtlCol="0"/>
          <a:lstStyle>
            <a:lvl1pPr>
              <a:defRPr sz="900">
                <a:solidFill>
                  <a:schemeClr val="accent3">
                    <a:lumMod val="20000"/>
                    <a:lumOff val="80000"/>
                  </a:schemeClr>
                </a:solidFill>
              </a:defRPr>
            </a:lvl1pPr>
          </a:lstStyle>
          <a:p>
            <a:pPr rtl="0"/>
            <a:fld id="{B5CEABB6-07DC-46E8-9B57-56EC44A396E5}" type="slidenum">
              <a:rPr lang="es-ES" noProof="0" smtClean="0"/>
              <a:pPr rtl="0"/>
              <a:t>‹Nº›</a:t>
            </a:fld>
            <a:endParaRPr lang="es-ES" noProof="0"/>
          </a:p>
        </p:txBody>
      </p:sp>
    </p:spTree>
    <p:extLst>
      <p:ext uri="{BB962C8B-B14F-4D97-AF65-F5344CB8AC3E}">
        <p14:creationId xmlns:p14="http://schemas.microsoft.com/office/powerpoint/2010/main" val="729120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ítulo y contenido">
    <p:bg>
      <p:bgPr>
        <a:solidFill>
          <a:schemeClr val="accent3"/>
        </a:solidFill>
        <a:effectLst/>
      </p:bgPr>
    </p:bg>
    <p:spTree>
      <p:nvGrpSpPr>
        <p:cNvPr id="1" name=""/>
        <p:cNvGrpSpPr/>
        <p:nvPr/>
      </p:nvGrpSpPr>
      <p:grpSpPr>
        <a:xfrm>
          <a:off x="0" y="0"/>
          <a:ext cx="0" cy="0"/>
          <a:chOff x="0" y="0"/>
          <a:chExt cx="0" cy="0"/>
        </a:xfrm>
      </p:grpSpPr>
      <p:sp>
        <p:nvSpPr>
          <p:cNvPr id="47" name="Rectángulo 46">
            <a:extLst>
              <a:ext uri="{FF2B5EF4-FFF2-40B4-BE49-F238E27FC236}">
                <a16:creationId xmlns:a16="http://schemas.microsoft.com/office/drawing/2014/main" id="{961596BB-AB96-498E-9FC6-5A2AB545015E}"/>
              </a:ext>
            </a:extLst>
          </p:cNvPr>
          <p:cNvSpPr/>
          <p:nvPr userDrawn="1"/>
        </p:nvSpPr>
        <p:spPr>
          <a:xfrm>
            <a:off x="0" y="0"/>
            <a:ext cx="21336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 name="Marcador de contenido 2">
            <a:extLst>
              <a:ext uri="{FF2B5EF4-FFF2-40B4-BE49-F238E27FC236}">
                <a16:creationId xmlns:a16="http://schemas.microsoft.com/office/drawing/2014/main" id="{BF8F5A6A-E29E-401A-801A-8FD9CAABA7A5}"/>
              </a:ext>
            </a:extLst>
          </p:cNvPr>
          <p:cNvSpPr>
            <a:spLocks noGrp="1"/>
          </p:cNvSpPr>
          <p:nvPr>
            <p:ph idx="1"/>
          </p:nvPr>
        </p:nvSpPr>
        <p:spPr>
          <a:xfrm>
            <a:off x="4498340" y="1870710"/>
            <a:ext cx="5664200" cy="674370"/>
          </a:xfrm>
        </p:spPr>
        <p:txBody>
          <a:bodyPr rtlCol="0">
            <a:normAutofit/>
          </a:bodyPr>
          <a:lstStyle>
            <a:lvl1pPr marL="0" indent="0" algn="ctr">
              <a:lnSpc>
                <a:spcPct val="100000"/>
              </a:lnSpc>
              <a:buNone/>
              <a:defRPr lang="en-US" sz="1600" kern="1200" dirty="0">
                <a:solidFill>
                  <a:schemeClr val="bg1"/>
                </a:solidFill>
                <a:latin typeface="+mn-lt"/>
                <a:ea typeface="+mn-ea"/>
                <a:cs typeface="+mn-cs"/>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rtl="0"/>
            <a:r>
              <a:rPr lang="es-ES" noProof="0"/>
              <a:t>Haga clic para modificar los estilos de texto del patrón</a:t>
            </a:r>
          </a:p>
        </p:txBody>
      </p:sp>
      <p:sp>
        <p:nvSpPr>
          <p:cNvPr id="8" name="Rectángulo 7">
            <a:extLst>
              <a:ext uri="{FF2B5EF4-FFF2-40B4-BE49-F238E27FC236}">
                <a16:creationId xmlns:a16="http://schemas.microsoft.com/office/drawing/2014/main" id="{DC9118C8-2BD4-4A40-BC58-4FE44DEC7363}"/>
              </a:ext>
            </a:extLst>
          </p:cNvPr>
          <p:cNvSpPr/>
          <p:nvPr userDrawn="1"/>
        </p:nvSpPr>
        <p:spPr>
          <a:xfrm>
            <a:off x="2118360" y="13716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 name="Rectángulo 9">
            <a:extLst>
              <a:ext uri="{FF2B5EF4-FFF2-40B4-BE49-F238E27FC236}">
                <a16:creationId xmlns:a16="http://schemas.microsoft.com/office/drawing/2014/main" id="{F4AD9616-1E71-41BB-8C88-7A8B2E678B19}"/>
              </a:ext>
            </a:extLst>
          </p:cNvPr>
          <p:cNvSpPr/>
          <p:nvPr userDrawn="1"/>
        </p:nvSpPr>
        <p:spPr>
          <a:xfrm>
            <a:off x="2118360" y="24003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2" name="Rectángulo 11">
            <a:extLst>
              <a:ext uri="{FF2B5EF4-FFF2-40B4-BE49-F238E27FC236}">
                <a16:creationId xmlns:a16="http://schemas.microsoft.com/office/drawing/2014/main" id="{13C0C635-E6DB-4926-AB50-27C9523BA6D9}"/>
              </a:ext>
            </a:extLst>
          </p:cNvPr>
          <p:cNvSpPr/>
          <p:nvPr userDrawn="1"/>
        </p:nvSpPr>
        <p:spPr>
          <a:xfrm>
            <a:off x="2118360" y="27432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4" name="Rectángulo 13">
            <a:extLst>
              <a:ext uri="{FF2B5EF4-FFF2-40B4-BE49-F238E27FC236}">
                <a16:creationId xmlns:a16="http://schemas.microsoft.com/office/drawing/2014/main" id="{68C2E78C-B45B-4FC7-8BA2-B26C3B4C1B7B}"/>
              </a:ext>
            </a:extLst>
          </p:cNvPr>
          <p:cNvSpPr/>
          <p:nvPr userDrawn="1"/>
        </p:nvSpPr>
        <p:spPr>
          <a:xfrm>
            <a:off x="2118360" y="30861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6" name="Rectángulo 15">
            <a:extLst>
              <a:ext uri="{FF2B5EF4-FFF2-40B4-BE49-F238E27FC236}">
                <a16:creationId xmlns:a16="http://schemas.microsoft.com/office/drawing/2014/main" id="{DE27586E-6CC4-43CF-85A4-5F1DEBF538EE}"/>
              </a:ext>
            </a:extLst>
          </p:cNvPr>
          <p:cNvSpPr/>
          <p:nvPr userDrawn="1"/>
        </p:nvSpPr>
        <p:spPr>
          <a:xfrm>
            <a:off x="2118360" y="34290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8" name="Rectángulo 17">
            <a:extLst>
              <a:ext uri="{FF2B5EF4-FFF2-40B4-BE49-F238E27FC236}">
                <a16:creationId xmlns:a16="http://schemas.microsoft.com/office/drawing/2014/main" id="{1EA87086-44EB-4B15-9068-C89D4316CCC4}"/>
              </a:ext>
            </a:extLst>
          </p:cNvPr>
          <p:cNvSpPr/>
          <p:nvPr userDrawn="1"/>
        </p:nvSpPr>
        <p:spPr>
          <a:xfrm>
            <a:off x="2118360" y="37719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0" name="Rectángulo 19">
            <a:extLst>
              <a:ext uri="{FF2B5EF4-FFF2-40B4-BE49-F238E27FC236}">
                <a16:creationId xmlns:a16="http://schemas.microsoft.com/office/drawing/2014/main" id="{82DBA141-4D66-475C-A7A4-24D56F66EA01}"/>
              </a:ext>
            </a:extLst>
          </p:cNvPr>
          <p:cNvSpPr/>
          <p:nvPr userDrawn="1"/>
        </p:nvSpPr>
        <p:spPr>
          <a:xfrm>
            <a:off x="2118360" y="41148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2" name="Rectángulo 21">
            <a:extLst>
              <a:ext uri="{FF2B5EF4-FFF2-40B4-BE49-F238E27FC236}">
                <a16:creationId xmlns:a16="http://schemas.microsoft.com/office/drawing/2014/main" id="{7236208B-40F2-466D-94DD-475C48CC33F1}"/>
              </a:ext>
            </a:extLst>
          </p:cNvPr>
          <p:cNvSpPr/>
          <p:nvPr userDrawn="1"/>
        </p:nvSpPr>
        <p:spPr>
          <a:xfrm>
            <a:off x="2118360" y="44577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4" name="Rectángulo 23">
            <a:extLst>
              <a:ext uri="{FF2B5EF4-FFF2-40B4-BE49-F238E27FC236}">
                <a16:creationId xmlns:a16="http://schemas.microsoft.com/office/drawing/2014/main" id="{05A7F399-568C-49DE-BEA4-F1693AC34329}"/>
              </a:ext>
            </a:extLst>
          </p:cNvPr>
          <p:cNvSpPr/>
          <p:nvPr userDrawn="1"/>
        </p:nvSpPr>
        <p:spPr>
          <a:xfrm>
            <a:off x="2118360" y="48006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6" name="Rectángulo 25">
            <a:extLst>
              <a:ext uri="{FF2B5EF4-FFF2-40B4-BE49-F238E27FC236}">
                <a16:creationId xmlns:a16="http://schemas.microsoft.com/office/drawing/2014/main" id="{5004A9B4-FE61-456D-821E-17BBAF611724}"/>
              </a:ext>
            </a:extLst>
          </p:cNvPr>
          <p:cNvSpPr/>
          <p:nvPr userDrawn="1"/>
        </p:nvSpPr>
        <p:spPr>
          <a:xfrm>
            <a:off x="2118360" y="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8" name="Rectángulo 27">
            <a:extLst>
              <a:ext uri="{FF2B5EF4-FFF2-40B4-BE49-F238E27FC236}">
                <a16:creationId xmlns:a16="http://schemas.microsoft.com/office/drawing/2014/main" id="{8E9149E0-1DA5-4D13-B672-D5D022B66892}"/>
              </a:ext>
            </a:extLst>
          </p:cNvPr>
          <p:cNvSpPr/>
          <p:nvPr userDrawn="1"/>
        </p:nvSpPr>
        <p:spPr>
          <a:xfrm>
            <a:off x="2118360" y="65151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0" name="Rectángulo 29">
            <a:extLst>
              <a:ext uri="{FF2B5EF4-FFF2-40B4-BE49-F238E27FC236}">
                <a16:creationId xmlns:a16="http://schemas.microsoft.com/office/drawing/2014/main" id="{F34998EA-58DB-4394-B448-32D5476A0416}"/>
              </a:ext>
            </a:extLst>
          </p:cNvPr>
          <p:cNvSpPr/>
          <p:nvPr userDrawn="1"/>
        </p:nvSpPr>
        <p:spPr>
          <a:xfrm>
            <a:off x="2118360" y="3429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2" name="Rectángulo 31">
            <a:extLst>
              <a:ext uri="{FF2B5EF4-FFF2-40B4-BE49-F238E27FC236}">
                <a16:creationId xmlns:a16="http://schemas.microsoft.com/office/drawing/2014/main" id="{7D0B7785-DD94-4481-9BE0-30321A1E5D4F}"/>
              </a:ext>
            </a:extLst>
          </p:cNvPr>
          <p:cNvSpPr/>
          <p:nvPr userDrawn="1"/>
        </p:nvSpPr>
        <p:spPr>
          <a:xfrm>
            <a:off x="2118360" y="51435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4" name="Rectángulo 33">
            <a:extLst>
              <a:ext uri="{FF2B5EF4-FFF2-40B4-BE49-F238E27FC236}">
                <a16:creationId xmlns:a16="http://schemas.microsoft.com/office/drawing/2014/main" id="{C5CA73DF-3F6B-4A8B-BC96-5F0E8816759D}"/>
              </a:ext>
            </a:extLst>
          </p:cNvPr>
          <p:cNvSpPr/>
          <p:nvPr userDrawn="1"/>
        </p:nvSpPr>
        <p:spPr>
          <a:xfrm>
            <a:off x="2118360" y="54864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6" name="Rectángulo 35">
            <a:extLst>
              <a:ext uri="{FF2B5EF4-FFF2-40B4-BE49-F238E27FC236}">
                <a16:creationId xmlns:a16="http://schemas.microsoft.com/office/drawing/2014/main" id="{0256AF0A-DC14-4B8A-B41C-950B659F5248}"/>
              </a:ext>
            </a:extLst>
          </p:cNvPr>
          <p:cNvSpPr/>
          <p:nvPr userDrawn="1"/>
        </p:nvSpPr>
        <p:spPr>
          <a:xfrm>
            <a:off x="2118360" y="58293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8" name="Rectángulo 37">
            <a:extLst>
              <a:ext uri="{FF2B5EF4-FFF2-40B4-BE49-F238E27FC236}">
                <a16:creationId xmlns:a16="http://schemas.microsoft.com/office/drawing/2014/main" id="{235D68D2-7542-4F1E-923A-0C6C255A8566}"/>
              </a:ext>
            </a:extLst>
          </p:cNvPr>
          <p:cNvSpPr/>
          <p:nvPr userDrawn="1"/>
        </p:nvSpPr>
        <p:spPr>
          <a:xfrm>
            <a:off x="2118360" y="61722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0" name="Rectángulo 39">
            <a:extLst>
              <a:ext uri="{FF2B5EF4-FFF2-40B4-BE49-F238E27FC236}">
                <a16:creationId xmlns:a16="http://schemas.microsoft.com/office/drawing/2014/main" id="{E0DD9ED3-7DCD-4E23-94F2-51C26D610A2B}"/>
              </a:ext>
            </a:extLst>
          </p:cNvPr>
          <p:cNvSpPr/>
          <p:nvPr userDrawn="1"/>
        </p:nvSpPr>
        <p:spPr>
          <a:xfrm>
            <a:off x="2118360" y="6858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2" name="Rectángulo 41">
            <a:extLst>
              <a:ext uri="{FF2B5EF4-FFF2-40B4-BE49-F238E27FC236}">
                <a16:creationId xmlns:a16="http://schemas.microsoft.com/office/drawing/2014/main" id="{07ED83BD-EB0D-46BD-A015-91554B991642}"/>
              </a:ext>
            </a:extLst>
          </p:cNvPr>
          <p:cNvSpPr/>
          <p:nvPr userDrawn="1"/>
        </p:nvSpPr>
        <p:spPr>
          <a:xfrm>
            <a:off x="2118360" y="10287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4" name="Rectángulo 43">
            <a:extLst>
              <a:ext uri="{FF2B5EF4-FFF2-40B4-BE49-F238E27FC236}">
                <a16:creationId xmlns:a16="http://schemas.microsoft.com/office/drawing/2014/main" id="{069C2404-050F-4EF9-B5FD-333059A9D6FA}"/>
              </a:ext>
            </a:extLst>
          </p:cNvPr>
          <p:cNvSpPr/>
          <p:nvPr userDrawn="1"/>
        </p:nvSpPr>
        <p:spPr>
          <a:xfrm>
            <a:off x="2118360" y="17145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6" name="Rectángulo 45">
            <a:extLst>
              <a:ext uri="{FF2B5EF4-FFF2-40B4-BE49-F238E27FC236}">
                <a16:creationId xmlns:a16="http://schemas.microsoft.com/office/drawing/2014/main" id="{34710FF2-3868-4BB0-AA0F-85DAD4623984}"/>
              </a:ext>
            </a:extLst>
          </p:cNvPr>
          <p:cNvSpPr/>
          <p:nvPr userDrawn="1"/>
        </p:nvSpPr>
        <p:spPr>
          <a:xfrm>
            <a:off x="2118360" y="20574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Título 1">
            <a:extLst>
              <a:ext uri="{FF2B5EF4-FFF2-40B4-BE49-F238E27FC236}">
                <a16:creationId xmlns:a16="http://schemas.microsoft.com/office/drawing/2014/main" id="{A4AE12D1-08AF-45E9-A34A-BDE9E860BAA2}"/>
              </a:ext>
            </a:extLst>
          </p:cNvPr>
          <p:cNvSpPr>
            <a:spLocks noGrp="1"/>
          </p:cNvSpPr>
          <p:nvPr>
            <p:ph type="title" hasCustomPrompt="1"/>
          </p:nvPr>
        </p:nvSpPr>
        <p:spPr>
          <a:xfrm rot="16200000">
            <a:off x="-2374585" y="2766221"/>
            <a:ext cx="6858002" cy="1325563"/>
          </a:xfrm>
        </p:spPr>
        <p:txBody>
          <a:bodyPr rtlCol="0">
            <a:normAutofit/>
          </a:bodyPr>
          <a:lstStyle>
            <a:lvl1pPr algn="ctr">
              <a:defRPr lang="en-US" sz="3800" b="1" kern="1200" dirty="0">
                <a:solidFill>
                  <a:schemeClr val="bg1"/>
                </a:solidFill>
                <a:latin typeface="+mj-lt"/>
                <a:ea typeface="+mj-ea"/>
                <a:cs typeface="+mj-cs"/>
              </a:defRPr>
            </a:lvl1pPr>
          </a:lstStyle>
          <a:p>
            <a:pPr rtl="0"/>
            <a:r>
              <a:rPr lang="es-ES" noProof="0"/>
              <a:t>Hacer clic para editar el título principal</a:t>
            </a:r>
          </a:p>
        </p:txBody>
      </p:sp>
      <p:sp>
        <p:nvSpPr>
          <p:cNvPr id="49" name="Marcador de texto 48">
            <a:extLst>
              <a:ext uri="{FF2B5EF4-FFF2-40B4-BE49-F238E27FC236}">
                <a16:creationId xmlns:a16="http://schemas.microsoft.com/office/drawing/2014/main" id="{A36FAFC0-63E1-4A5C-8C07-50890392F193}"/>
              </a:ext>
            </a:extLst>
          </p:cNvPr>
          <p:cNvSpPr>
            <a:spLocks noGrp="1"/>
          </p:cNvSpPr>
          <p:nvPr>
            <p:ph type="body" sz="quarter" idx="10" hasCustomPrompt="1"/>
          </p:nvPr>
        </p:nvSpPr>
        <p:spPr>
          <a:xfrm>
            <a:off x="6758940" y="1178560"/>
            <a:ext cx="1143000" cy="674370"/>
          </a:xfrm>
        </p:spPr>
        <p:txBody>
          <a:bodyPr rtlCol="0" anchor="ctr"/>
          <a:lstStyle>
            <a:lvl1pPr marL="0" indent="0" algn="ctr">
              <a:buNone/>
              <a:defRPr b="1">
                <a:solidFill>
                  <a:schemeClr val="bg1"/>
                </a:solidFill>
              </a:defRPr>
            </a:lvl1pPr>
          </a:lstStyle>
          <a:p>
            <a:pPr lvl="0" rtl="0"/>
            <a:r>
              <a:rPr lang="es-ES" noProof="0"/>
              <a:t>#</a:t>
            </a:r>
          </a:p>
        </p:txBody>
      </p:sp>
      <p:sp>
        <p:nvSpPr>
          <p:cNvPr id="50" name="Marcador de contenido 2">
            <a:extLst>
              <a:ext uri="{FF2B5EF4-FFF2-40B4-BE49-F238E27FC236}">
                <a16:creationId xmlns:a16="http://schemas.microsoft.com/office/drawing/2014/main" id="{3D1D7F95-338B-478D-B221-D4C9EC5472B2}"/>
              </a:ext>
            </a:extLst>
          </p:cNvPr>
          <p:cNvSpPr>
            <a:spLocks noGrp="1"/>
          </p:cNvSpPr>
          <p:nvPr>
            <p:ph idx="11"/>
          </p:nvPr>
        </p:nvSpPr>
        <p:spPr>
          <a:xfrm>
            <a:off x="4498340" y="3506470"/>
            <a:ext cx="5664200" cy="674370"/>
          </a:xfrm>
        </p:spPr>
        <p:txBody>
          <a:bodyPr rtlCol="0">
            <a:normAutofit/>
          </a:bodyPr>
          <a:lstStyle>
            <a:lvl1pPr marL="0" indent="0" algn="ctr">
              <a:lnSpc>
                <a:spcPct val="100000"/>
              </a:lnSpc>
              <a:buNone/>
              <a:defRPr lang="en-US" sz="1600" kern="1200" dirty="0">
                <a:solidFill>
                  <a:schemeClr val="bg1"/>
                </a:solidFill>
                <a:latin typeface="+mn-lt"/>
                <a:ea typeface="+mn-ea"/>
                <a:cs typeface="+mn-cs"/>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rtl="0"/>
            <a:r>
              <a:rPr lang="es-ES" noProof="0"/>
              <a:t>Haga clic para modificar los estilos de texto del patrón</a:t>
            </a:r>
          </a:p>
        </p:txBody>
      </p:sp>
      <p:sp>
        <p:nvSpPr>
          <p:cNvPr id="51" name="Marcador de texto 48">
            <a:extLst>
              <a:ext uri="{FF2B5EF4-FFF2-40B4-BE49-F238E27FC236}">
                <a16:creationId xmlns:a16="http://schemas.microsoft.com/office/drawing/2014/main" id="{D5AAA54C-0885-4221-AAAF-831C36B8C050}"/>
              </a:ext>
            </a:extLst>
          </p:cNvPr>
          <p:cNvSpPr>
            <a:spLocks noGrp="1"/>
          </p:cNvSpPr>
          <p:nvPr>
            <p:ph type="body" sz="quarter" idx="12" hasCustomPrompt="1"/>
          </p:nvPr>
        </p:nvSpPr>
        <p:spPr>
          <a:xfrm>
            <a:off x="6758940" y="2816860"/>
            <a:ext cx="1143000" cy="674370"/>
          </a:xfrm>
        </p:spPr>
        <p:txBody>
          <a:bodyPr rtlCol="0" anchor="ctr"/>
          <a:lstStyle>
            <a:lvl1pPr marL="0" indent="0" algn="ctr">
              <a:buNone/>
              <a:defRPr b="1">
                <a:solidFill>
                  <a:schemeClr val="bg1"/>
                </a:solidFill>
              </a:defRPr>
            </a:lvl1pPr>
          </a:lstStyle>
          <a:p>
            <a:pPr lvl="0" rtl="0"/>
            <a:r>
              <a:rPr lang="es-ES" noProof="0"/>
              <a:t>#</a:t>
            </a:r>
          </a:p>
        </p:txBody>
      </p:sp>
      <p:sp>
        <p:nvSpPr>
          <p:cNvPr id="52" name="Marcador de contenido 2">
            <a:extLst>
              <a:ext uri="{FF2B5EF4-FFF2-40B4-BE49-F238E27FC236}">
                <a16:creationId xmlns:a16="http://schemas.microsoft.com/office/drawing/2014/main" id="{07D1309E-F6F7-4FFB-BFBE-F2B34D49D2B9}"/>
              </a:ext>
            </a:extLst>
          </p:cNvPr>
          <p:cNvSpPr>
            <a:spLocks noGrp="1"/>
          </p:cNvSpPr>
          <p:nvPr>
            <p:ph idx="13"/>
          </p:nvPr>
        </p:nvSpPr>
        <p:spPr>
          <a:xfrm>
            <a:off x="4498340" y="5157470"/>
            <a:ext cx="5664200" cy="674370"/>
          </a:xfrm>
        </p:spPr>
        <p:txBody>
          <a:bodyPr rtlCol="0">
            <a:normAutofit/>
          </a:bodyPr>
          <a:lstStyle>
            <a:lvl1pPr marL="0" indent="0" algn="ctr">
              <a:lnSpc>
                <a:spcPct val="100000"/>
              </a:lnSpc>
              <a:buNone/>
              <a:defRPr lang="en-US" sz="1600" kern="1200" dirty="0">
                <a:solidFill>
                  <a:schemeClr val="bg1"/>
                </a:solidFill>
                <a:latin typeface="+mn-lt"/>
                <a:ea typeface="+mn-ea"/>
                <a:cs typeface="+mn-cs"/>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rtl="0"/>
            <a:r>
              <a:rPr lang="es-ES" noProof="0"/>
              <a:t>Haga clic para modificar los estilos de texto del patrón</a:t>
            </a:r>
          </a:p>
        </p:txBody>
      </p:sp>
      <p:sp>
        <p:nvSpPr>
          <p:cNvPr id="53" name="Marcador de texto 48">
            <a:extLst>
              <a:ext uri="{FF2B5EF4-FFF2-40B4-BE49-F238E27FC236}">
                <a16:creationId xmlns:a16="http://schemas.microsoft.com/office/drawing/2014/main" id="{020F4427-24B5-439F-BAD8-849395F5BD3F}"/>
              </a:ext>
            </a:extLst>
          </p:cNvPr>
          <p:cNvSpPr>
            <a:spLocks noGrp="1"/>
          </p:cNvSpPr>
          <p:nvPr>
            <p:ph type="body" sz="quarter" idx="14" hasCustomPrompt="1"/>
          </p:nvPr>
        </p:nvSpPr>
        <p:spPr>
          <a:xfrm>
            <a:off x="6758940" y="4467860"/>
            <a:ext cx="1143000" cy="674370"/>
          </a:xfrm>
        </p:spPr>
        <p:txBody>
          <a:bodyPr rtlCol="0" anchor="ctr"/>
          <a:lstStyle>
            <a:lvl1pPr marL="0" indent="0" algn="ctr">
              <a:buNone/>
              <a:defRPr b="1">
                <a:solidFill>
                  <a:schemeClr val="bg1"/>
                </a:solidFill>
              </a:defRPr>
            </a:lvl1pPr>
          </a:lstStyle>
          <a:p>
            <a:pPr lvl="0" rtl="0"/>
            <a:r>
              <a:rPr lang="es-ES" noProof="0"/>
              <a:t>#</a:t>
            </a:r>
          </a:p>
        </p:txBody>
      </p:sp>
      <p:sp>
        <p:nvSpPr>
          <p:cNvPr id="57" name="Marcador de fecha 3">
            <a:extLst>
              <a:ext uri="{FF2B5EF4-FFF2-40B4-BE49-F238E27FC236}">
                <a16:creationId xmlns:a16="http://schemas.microsoft.com/office/drawing/2014/main" id="{4B58E98B-B927-46C1-8ED3-11D1917EF0FE}"/>
              </a:ext>
            </a:extLst>
          </p:cNvPr>
          <p:cNvSpPr>
            <a:spLocks noGrp="1"/>
          </p:cNvSpPr>
          <p:nvPr>
            <p:ph type="dt" sz="half" idx="2"/>
          </p:nvPr>
        </p:nvSpPr>
        <p:spPr>
          <a:xfrm>
            <a:off x="3299460" y="6356350"/>
            <a:ext cx="2709454" cy="365125"/>
          </a:xfrm>
          <a:prstGeom prst="rect">
            <a:avLst/>
          </a:prstGeom>
        </p:spPr>
        <p:txBody>
          <a:bodyPr vert="horz" lIns="91440" tIns="45720" rIns="91440" bIns="45720" rtlCol="0" anchor="ctr"/>
          <a:lstStyle>
            <a:lvl1pPr algn="l">
              <a:defRPr sz="900">
                <a:solidFill>
                  <a:schemeClr val="accent3">
                    <a:lumMod val="20000"/>
                    <a:lumOff val="80000"/>
                  </a:schemeClr>
                </a:solidFill>
              </a:defRPr>
            </a:lvl1pPr>
          </a:lstStyle>
          <a:p>
            <a:pPr rtl="0"/>
            <a:endParaRPr lang="es-ES" noProof="0"/>
          </a:p>
        </p:txBody>
      </p:sp>
      <p:sp>
        <p:nvSpPr>
          <p:cNvPr id="58" name="Marcador de pie de página 4">
            <a:extLst>
              <a:ext uri="{FF2B5EF4-FFF2-40B4-BE49-F238E27FC236}">
                <a16:creationId xmlns:a16="http://schemas.microsoft.com/office/drawing/2014/main" id="{6CCE00AF-3769-40CD-9667-5C865AF0011C}"/>
              </a:ext>
            </a:extLst>
          </p:cNvPr>
          <p:cNvSpPr>
            <a:spLocks noGrp="1"/>
          </p:cNvSpPr>
          <p:nvPr>
            <p:ph type="ftr" sz="quarter" idx="3"/>
          </p:nvPr>
        </p:nvSpPr>
        <p:spPr>
          <a:xfrm>
            <a:off x="6183089" y="6356350"/>
            <a:ext cx="2253340" cy="365125"/>
          </a:xfrm>
          <a:prstGeom prst="rect">
            <a:avLst/>
          </a:prstGeom>
        </p:spPr>
        <p:txBody>
          <a:bodyPr vert="horz" lIns="91440" tIns="45720" rIns="91440" bIns="45720" rtlCol="0" anchor="ctr"/>
          <a:lstStyle>
            <a:lvl1pPr algn="ctr">
              <a:defRPr sz="900">
                <a:solidFill>
                  <a:schemeClr val="accent3">
                    <a:lumMod val="20000"/>
                    <a:lumOff val="80000"/>
                  </a:schemeClr>
                </a:solidFill>
              </a:defRPr>
            </a:lvl1pPr>
          </a:lstStyle>
          <a:p>
            <a:pPr rtl="0"/>
            <a:endParaRPr lang="es-ES" noProof="0"/>
          </a:p>
        </p:txBody>
      </p:sp>
      <p:sp>
        <p:nvSpPr>
          <p:cNvPr id="59" name="Marcador de número de diapositiva 5">
            <a:extLst>
              <a:ext uri="{FF2B5EF4-FFF2-40B4-BE49-F238E27FC236}">
                <a16:creationId xmlns:a16="http://schemas.microsoft.com/office/drawing/2014/main" id="{D8C19DE6-07C2-43A2-A5EE-D0967E1F9C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accent3">
                    <a:lumMod val="20000"/>
                    <a:lumOff val="80000"/>
                  </a:schemeClr>
                </a:solidFill>
              </a:defRPr>
            </a:lvl1pPr>
          </a:lstStyle>
          <a:p>
            <a:pPr rtl="0"/>
            <a:fld id="{B5CEABB6-07DC-46E8-9B57-56EC44A396E5}" type="slidenum">
              <a:rPr lang="es-ES" noProof="0" smtClean="0"/>
              <a:pPr rtl="0"/>
              <a:t>‹Nº›</a:t>
            </a:fld>
            <a:endParaRPr lang="es-ES" noProof="0"/>
          </a:p>
        </p:txBody>
      </p:sp>
    </p:spTree>
    <p:extLst>
      <p:ext uri="{BB962C8B-B14F-4D97-AF65-F5344CB8AC3E}">
        <p14:creationId xmlns:p14="http://schemas.microsoft.com/office/powerpoint/2010/main" val="1164587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lo el título">
    <p:bg>
      <p:bgPr>
        <a:solidFill>
          <a:schemeClr val="accent3"/>
        </a:solidFill>
        <a:effectLst/>
      </p:bgPr>
    </p:bg>
    <p:spTree>
      <p:nvGrpSpPr>
        <p:cNvPr id="1" name=""/>
        <p:cNvGrpSpPr/>
        <p:nvPr/>
      </p:nvGrpSpPr>
      <p:grpSpPr>
        <a:xfrm>
          <a:off x="0" y="0"/>
          <a:ext cx="0" cy="0"/>
          <a:chOff x="0" y="0"/>
          <a:chExt cx="0" cy="0"/>
        </a:xfrm>
      </p:grpSpPr>
      <p:sp>
        <p:nvSpPr>
          <p:cNvPr id="47" name="Rectángulo 46">
            <a:extLst>
              <a:ext uri="{FF2B5EF4-FFF2-40B4-BE49-F238E27FC236}">
                <a16:creationId xmlns:a16="http://schemas.microsoft.com/office/drawing/2014/main" id="{961596BB-AB96-498E-9FC6-5A2AB545015E}"/>
              </a:ext>
            </a:extLst>
          </p:cNvPr>
          <p:cNvSpPr/>
          <p:nvPr userDrawn="1"/>
        </p:nvSpPr>
        <p:spPr>
          <a:xfrm>
            <a:off x="0" y="0"/>
            <a:ext cx="21336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8" name="Rectángulo 7">
            <a:extLst>
              <a:ext uri="{FF2B5EF4-FFF2-40B4-BE49-F238E27FC236}">
                <a16:creationId xmlns:a16="http://schemas.microsoft.com/office/drawing/2014/main" id="{DC9118C8-2BD4-4A40-BC58-4FE44DEC7363}"/>
              </a:ext>
            </a:extLst>
          </p:cNvPr>
          <p:cNvSpPr/>
          <p:nvPr userDrawn="1"/>
        </p:nvSpPr>
        <p:spPr>
          <a:xfrm>
            <a:off x="2118360" y="13716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 name="Rectángulo 9">
            <a:extLst>
              <a:ext uri="{FF2B5EF4-FFF2-40B4-BE49-F238E27FC236}">
                <a16:creationId xmlns:a16="http://schemas.microsoft.com/office/drawing/2014/main" id="{F4AD9616-1E71-41BB-8C88-7A8B2E678B19}"/>
              </a:ext>
            </a:extLst>
          </p:cNvPr>
          <p:cNvSpPr/>
          <p:nvPr userDrawn="1"/>
        </p:nvSpPr>
        <p:spPr>
          <a:xfrm>
            <a:off x="2118360" y="24003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2" name="Rectángulo 11">
            <a:extLst>
              <a:ext uri="{FF2B5EF4-FFF2-40B4-BE49-F238E27FC236}">
                <a16:creationId xmlns:a16="http://schemas.microsoft.com/office/drawing/2014/main" id="{13C0C635-E6DB-4926-AB50-27C9523BA6D9}"/>
              </a:ext>
            </a:extLst>
          </p:cNvPr>
          <p:cNvSpPr/>
          <p:nvPr userDrawn="1"/>
        </p:nvSpPr>
        <p:spPr>
          <a:xfrm>
            <a:off x="2118360" y="27432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4" name="Rectángulo 13">
            <a:extLst>
              <a:ext uri="{FF2B5EF4-FFF2-40B4-BE49-F238E27FC236}">
                <a16:creationId xmlns:a16="http://schemas.microsoft.com/office/drawing/2014/main" id="{68C2E78C-B45B-4FC7-8BA2-B26C3B4C1B7B}"/>
              </a:ext>
            </a:extLst>
          </p:cNvPr>
          <p:cNvSpPr/>
          <p:nvPr userDrawn="1"/>
        </p:nvSpPr>
        <p:spPr>
          <a:xfrm>
            <a:off x="2118360" y="30861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6" name="Rectángulo 15">
            <a:extLst>
              <a:ext uri="{FF2B5EF4-FFF2-40B4-BE49-F238E27FC236}">
                <a16:creationId xmlns:a16="http://schemas.microsoft.com/office/drawing/2014/main" id="{DE27586E-6CC4-43CF-85A4-5F1DEBF538EE}"/>
              </a:ext>
            </a:extLst>
          </p:cNvPr>
          <p:cNvSpPr/>
          <p:nvPr userDrawn="1"/>
        </p:nvSpPr>
        <p:spPr>
          <a:xfrm>
            <a:off x="2118360" y="34290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8" name="Rectángulo 17">
            <a:extLst>
              <a:ext uri="{FF2B5EF4-FFF2-40B4-BE49-F238E27FC236}">
                <a16:creationId xmlns:a16="http://schemas.microsoft.com/office/drawing/2014/main" id="{1EA87086-44EB-4B15-9068-C89D4316CCC4}"/>
              </a:ext>
            </a:extLst>
          </p:cNvPr>
          <p:cNvSpPr/>
          <p:nvPr userDrawn="1"/>
        </p:nvSpPr>
        <p:spPr>
          <a:xfrm>
            <a:off x="2118360" y="37719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0" name="Rectángulo 19">
            <a:extLst>
              <a:ext uri="{FF2B5EF4-FFF2-40B4-BE49-F238E27FC236}">
                <a16:creationId xmlns:a16="http://schemas.microsoft.com/office/drawing/2014/main" id="{82DBA141-4D66-475C-A7A4-24D56F66EA01}"/>
              </a:ext>
            </a:extLst>
          </p:cNvPr>
          <p:cNvSpPr/>
          <p:nvPr userDrawn="1"/>
        </p:nvSpPr>
        <p:spPr>
          <a:xfrm>
            <a:off x="2118360" y="41148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2" name="Rectángulo 21">
            <a:extLst>
              <a:ext uri="{FF2B5EF4-FFF2-40B4-BE49-F238E27FC236}">
                <a16:creationId xmlns:a16="http://schemas.microsoft.com/office/drawing/2014/main" id="{7236208B-40F2-466D-94DD-475C48CC33F1}"/>
              </a:ext>
            </a:extLst>
          </p:cNvPr>
          <p:cNvSpPr/>
          <p:nvPr userDrawn="1"/>
        </p:nvSpPr>
        <p:spPr>
          <a:xfrm>
            <a:off x="2118360" y="44577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4" name="Rectángulo 23">
            <a:extLst>
              <a:ext uri="{FF2B5EF4-FFF2-40B4-BE49-F238E27FC236}">
                <a16:creationId xmlns:a16="http://schemas.microsoft.com/office/drawing/2014/main" id="{05A7F399-568C-49DE-BEA4-F1693AC34329}"/>
              </a:ext>
            </a:extLst>
          </p:cNvPr>
          <p:cNvSpPr/>
          <p:nvPr userDrawn="1"/>
        </p:nvSpPr>
        <p:spPr>
          <a:xfrm>
            <a:off x="2118360" y="48006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6" name="Rectángulo 25">
            <a:extLst>
              <a:ext uri="{FF2B5EF4-FFF2-40B4-BE49-F238E27FC236}">
                <a16:creationId xmlns:a16="http://schemas.microsoft.com/office/drawing/2014/main" id="{5004A9B4-FE61-456D-821E-17BBAF611724}"/>
              </a:ext>
            </a:extLst>
          </p:cNvPr>
          <p:cNvSpPr/>
          <p:nvPr userDrawn="1"/>
        </p:nvSpPr>
        <p:spPr>
          <a:xfrm>
            <a:off x="2118360" y="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8" name="Rectángulo 27">
            <a:extLst>
              <a:ext uri="{FF2B5EF4-FFF2-40B4-BE49-F238E27FC236}">
                <a16:creationId xmlns:a16="http://schemas.microsoft.com/office/drawing/2014/main" id="{8E9149E0-1DA5-4D13-B672-D5D022B66892}"/>
              </a:ext>
            </a:extLst>
          </p:cNvPr>
          <p:cNvSpPr/>
          <p:nvPr userDrawn="1"/>
        </p:nvSpPr>
        <p:spPr>
          <a:xfrm>
            <a:off x="2118360" y="65151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0" name="Rectángulo 29">
            <a:extLst>
              <a:ext uri="{FF2B5EF4-FFF2-40B4-BE49-F238E27FC236}">
                <a16:creationId xmlns:a16="http://schemas.microsoft.com/office/drawing/2014/main" id="{F34998EA-58DB-4394-B448-32D5476A0416}"/>
              </a:ext>
            </a:extLst>
          </p:cNvPr>
          <p:cNvSpPr/>
          <p:nvPr userDrawn="1"/>
        </p:nvSpPr>
        <p:spPr>
          <a:xfrm>
            <a:off x="2118360" y="3429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2" name="Rectángulo 31">
            <a:extLst>
              <a:ext uri="{FF2B5EF4-FFF2-40B4-BE49-F238E27FC236}">
                <a16:creationId xmlns:a16="http://schemas.microsoft.com/office/drawing/2014/main" id="{7D0B7785-DD94-4481-9BE0-30321A1E5D4F}"/>
              </a:ext>
            </a:extLst>
          </p:cNvPr>
          <p:cNvSpPr/>
          <p:nvPr userDrawn="1"/>
        </p:nvSpPr>
        <p:spPr>
          <a:xfrm>
            <a:off x="2118360" y="51435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4" name="Rectángulo 33">
            <a:extLst>
              <a:ext uri="{FF2B5EF4-FFF2-40B4-BE49-F238E27FC236}">
                <a16:creationId xmlns:a16="http://schemas.microsoft.com/office/drawing/2014/main" id="{C5CA73DF-3F6B-4A8B-BC96-5F0E8816759D}"/>
              </a:ext>
            </a:extLst>
          </p:cNvPr>
          <p:cNvSpPr/>
          <p:nvPr userDrawn="1"/>
        </p:nvSpPr>
        <p:spPr>
          <a:xfrm>
            <a:off x="2118360" y="54864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6" name="Rectángulo 35">
            <a:extLst>
              <a:ext uri="{FF2B5EF4-FFF2-40B4-BE49-F238E27FC236}">
                <a16:creationId xmlns:a16="http://schemas.microsoft.com/office/drawing/2014/main" id="{0256AF0A-DC14-4B8A-B41C-950B659F5248}"/>
              </a:ext>
            </a:extLst>
          </p:cNvPr>
          <p:cNvSpPr/>
          <p:nvPr userDrawn="1"/>
        </p:nvSpPr>
        <p:spPr>
          <a:xfrm>
            <a:off x="2118360" y="58293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8" name="Rectángulo 37">
            <a:extLst>
              <a:ext uri="{FF2B5EF4-FFF2-40B4-BE49-F238E27FC236}">
                <a16:creationId xmlns:a16="http://schemas.microsoft.com/office/drawing/2014/main" id="{235D68D2-7542-4F1E-923A-0C6C255A8566}"/>
              </a:ext>
            </a:extLst>
          </p:cNvPr>
          <p:cNvSpPr/>
          <p:nvPr userDrawn="1"/>
        </p:nvSpPr>
        <p:spPr>
          <a:xfrm>
            <a:off x="2118360" y="61722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0" name="Rectángulo 39">
            <a:extLst>
              <a:ext uri="{FF2B5EF4-FFF2-40B4-BE49-F238E27FC236}">
                <a16:creationId xmlns:a16="http://schemas.microsoft.com/office/drawing/2014/main" id="{E0DD9ED3-7DCD-4E23-94F2-51C26D610A2B}"/>
              </a:ext>
            </a:extLst>
          </p:cNvPr>
          <p:cNvSpPr/>
          <p:nvPr userDrawn="1"/>
        </p:nvSpPr>
        <p:spPr>
          <a:xfrm>
            <a:off x="2118360" y="6858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2" name="Rectángulo 41">
            <a:extLst>
              <a:ext uri="{FF2B5EF4-FFF2-40B4-BE49-F238E27FC236}">
                <a16:creationId xmlns:a16="http://schemas.microsoft.com/office/drawing/2014/main" id="{07ED83BD-EB0D-46BD-A015-91554B991642}"/>
              </a:ext>
            </a:extLst>
          </p:cNvPr>
          <p:cNvSpPr/>
          <p:nvPr userDrawn="1"/>
        </p:nvSpPr>
        <p:spPr>
          <a:xfrm>
            <a:off x="2118360" y="10287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4" name="Rectángulo 43">
            <a:extLst>
              <a:ext uri="{FF2B5EF4-FFF2-40B4-BE49-F238E27FC236}">
                <a16:creationId xmlns:a16="http://schemas.microsoft.com/office/drawing/2014/main" id="{069C2404-050F-4EF9-B5FD-333059A9D6FA}"/>
              </a:ext>
            </a:extLst>
          </p:cNvPr>
          <p:cNvSpPr/>
          <p:nvPr userDrawn="1"/>
        </p:nvSpPr>
        <p:spPr>
          <a:xfrm>
            <a:off x="2118360" y="17145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6" name="Rectángulo 45">
            <a:extLst>
              <a:ext uri="{FF2B5EF4-FFF2-40B4-BE49-F238E27FC236}">
                <a16:creationId xmlns:a16="http://schemas.microsoft.com/office/drawing/2014/main" id="{34710FF2-3868-4BB0-AA0F-85DAD4623984}"/>
              </a:ext>
            </a:extLst>
          </p:cNvPr>
          <p:cNvSpPr/>
          <p:nvPr userDrawn="1"/>
        </p:nvSpPr>
        <p:spPr>
          <a:xfrm>
            <a:off x="2118360" y="20574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Título 1">
            <a:extLst>
              <a:ext uri="{FF2B5EF4-FFF2-40B4-BE49-F238E27FC236}">
                <a16:creationId xmlns:a16="http://schemas.microsoft.com/office/drawing/2014/main" id="{A4AE12D1-08AF-45E9-A34A-BDE9E860BAA2}"/>
              </a:ext>
            </a:extLst>
          </p:cNvPr>
          <p:cNvSpPr>
            <a:spLocks noGrp="1"/>
          </p:cNvSpPr>
          <p:nvPr>
            <p:ph type="title" hasCustomPrompt="1"/>
          </p:nvPr>
        </p:nvSpPr>
        <p:spPr>
          <a:xfrm rot="16200000">
            <a:off x="-2374585" y="2766221"/>
            <a:ext cx="6858002" cy="1325563"/>
          </a:xfrm>
        </p:spPr>
        <p:txBody>
          <a:bodyPr rtlCol="0">
            <a:normAutofit/>
          </a:bodyPr>
          <a:lstStyle>
            <a:lvl1pPr algn="ctr">
              <a:defRPr lang="en-US" sz="3800" b="1" kern="1200" dirty="0">
                <a:solidFill>
                  <a:schemeClr val="bg1"/>
                </a:solidFill>
                <a:latin typeface="+mj-lt"/>
                <a:ea typeface="+mj-ea"/>
                <a:cs typeface="+mj-cs"/>
              </a:defRPr>
            </a:lvl1pPr>
          </a:lstStyle>
          <a:p>
            <a:pPr rtl="0"/>
            <a:r>
              <a:rPr lang="es-ES" noProof="0"/>
              <a:t>Hacer clic para editar el título principal</a:t>
            </a:r>
          </a:p>
        </p:txBody>
      </p:sp>
      <p:sp>
        <p:nvSpPr>
          <p:cNvPr id="57" name="Marcador de fecha 3">
            <a:extLst>
              <a:ext uri="{FF2B5EF4-FFF2-40B4-BE49-F238E27FC236}">
                <a16:creationId xmlns:a16="http://schemas.microsoft.com/office/drawing/2014/main" id="{4B58E98B-B927-46C1-8ED3-11D1917EF0FE}"/>
              </a:ext>
            </a:extLst>
          </p:cNvPr>
          <p:cNvSpPr>
            <a:spLocks noGrp="1"/>
          </p:cNvSpPr>
          <p:nvPr>
            <p:ph type="dt" sz="half" idx="2"/>
          </p:nvPr>
        </p:nvSpPr>
        <p:spPr>
          <a:xfrm>
            <a:off x="3299460" y="6356350"/>
            <a:ext cx="2709454" cy="365125"/>
          </a:xfrm>
          <a:prstGeom prst="rect">
            <a:avLst/>
          </a:prstGeom>
        </p:spPr>
        <p:txBody>
          <a:bodyPr vert="horz" lIns="91440" tIns="45720" rIns="91440" bIns="45720" rtlCol="0" anchor="ctr"/>
          <a:lstStyle>
            <a:lvl1pPr algn="l">
              <a:defRPr sz="900">
                <a:solidFill>
                  <a:schemeClr val="accent3">
                    <a:lumMod val="20000"/>
                    <a:lumOff val="80000"/>
                  </a:schemeClr>
                </a:solidFill>
              </a:defRPr>
            </a:lvl1pPr>
          </a:lstStyle>
          <a:p>
            <a:pPr rtl="0"/>
            <a:endParaRPr lang="es-ES" noProof="0"/>
          </a:p>
        </p:txBody>
      </p:sp>
      <p:sp>
        <p:nvSpPr>
          <p:cNvPr id="58" name="Marcador de pie de página 4">
            <a:extLst>
              <a:ext uri="{FF2B5EF4-FFF2-40B4-BE49-F238E27FC236}">
                <a16:creationId xmlns:a16="http://schemas.microsoft.com/office/drawing/2014/main" id="{6CCE00AF-3769-40CD-9667-5C865AF0011C}"/>
              </a:ext>
            </a:extLst>
          </p:cNvPr>
          <p:cNvSpPr>
            <a:spLocks noGrp="1"/>
          </p:cNvSpPr>
          <p:nvPr>
            <p:ph type="ftr" sz="quarter" idx="3"/>
          </p:nvPr>
        </p:nvSpPr>
        <p:spPr>
          <a:xfrm>
            <a:off x="6183089" y="6356350"/>
            <a:ext cx="2253340" cy="365125"/>
          </a:xfrm>
          <a:prstGeom prst="rect">
            <a:avLst/>
          </a:prstGeom>
        </p:spPr>
        <p:txBody>
          <a:bodyPr vert="horz" lIns="91440" tIns="45720" rIns="91440" bIns="45720" rtlCol="0" anchor="ctr"/>
          <a:lstStyle>
            <a:lvl1pPr algn="ctr">
              <a:defRPr sz="900">
                <a:solidFill>
                  <a:schemeClr val="accent3">
                    <a:lumMod val="20000"/>
                    <a:lumOff val="80000"/>
                  </a:schemeClr>
                </a:solidFill>
              </a:defRPr>
            </a:lvl1pPr>
          </a:lstStyle>
          <a:p>
            <a:pPr rtl="0"/>
            <a:endParaRPr lang="es-ES" noProof="0"/>
          </a:p>
        </p:txBody>
      </p:sp>
      <p:sp>
        <p:nvSpPr>
          <p:cNvPr id="59" name="Marcador de número de diapositiva 5">
            <a:extLst>
              <a:ext uri="{FF2B5EF4-FFF2-40B4-BE49-F238E27FC236}">
                <a16:creationId xmlns:a16="http://schemas.microsoft.com/office/drawing/2014/main" id="{D8C19DE6-07C2-43A2-A5EE-D0967E1F9C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accent3">
                    <a:lumMod val="20000"/>
                    <a:lumOff val="80000"/>
                  </a:schemeClr>
                </a:solidFill>
              </a:defRPr>
            </a:lvl1pPr>
          </a:lstStyle>
          <a:p>
            <a:pPr rtl="0"/>
            <a:fld id="{B5CEABB6-07DC-46E8-9B57-56EC44A396E5}" type="slidenum">
              <a:rPr lang="es-ES" noProof="0" smtClean="0"/>
              <a:pPr rtl="0"/>
              <a:t>‹Nº›</a:t>
            </a:fld>
            <a:endParaRPr lang="es-ES" noProof="0"/>
          </a:p>
        </p:txBody>
      </p:sp>
    </p:spTree>
    <p:extLst>
      <p:ext uri="{BB962C8B-B14F-4D97-AF65-F5344CB8AC3E}">
        <p14:creationId xmlns:p14="http://schemas.microsoft.com/office/powerpoint/2010/main" val="2820962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ita">
    <p:bg>
      <p:bgPr>
        <a:solidFill>
          <a:schemeClr val="accent1"/>
        </a:solidFill>
        <a:effectLst/>
      </p:bgPr>
    </p:bg>
    <p:spTree>
      <p:nvGrpSpPr>
        <p:cNvPr id="1" name=""/>
        <p:cNvGrpSpPr/>
        <p:nvPr/>
      </p:nvGrpSpPr>
      <p:grpSpPr>
        <a:xfrm>
          <a:off x="0" y="0"/>
          <a:ext cx="0" cy="0"/>
          <a:chOff x="0" y="0"/>
          <a:chExt cx="0" cy="0"/>
        </a:xfrm>
      </p:grpSpPr>
      <p:sp>
        <p:nvSpPr>
          <p:cNvPr id="16" name="Rectángulo 15">
            <a:extLst>
              <a:ext uri="{FF2B5EF4-FFF2-40B4-BE49-F238E27FC236}">
                <a16:creationId xmlns:a16="http://schemas.microsoft.com/office/drawing/2014/main" id="{21A29850-9B3D-49F0-9198-80F35FD55140}"/>
              </a:ext>
            </a:extLst>
          </p:cNvPr>
          <p:cNvSpPr/>
          <p:nvPr userDrawn="1"/>
        </p:nvSpPr>
        <p:spPr>
          <a:xfrm>
            <a:off x="5222748" y="0"/>
            <a:ext cx="1746503" cy="17556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8" name="Rectángulo 7">
            <a:extLst>
              <a:ext uri="{FF2B5EF4-FFF2-40B4-BE49-F238E27FC236}">
                <a16:creationId xmlns:a16="http://schemas.microsoft.com/office/drawing/2014/main" id="{920672AB-65F9-4533-9452-7872A8E7C3BC}"/>
              </a:ext>
            </a:extLst>
          </p:cNvPr>
          <p:cNvSpPr/>
          <p:nvPr userDrawn="1"/>
        </p:nvSpPr>
        <p:spPr>
          <a:xfrm>
            <a:off x="1740916" y="0"/>
            <a:ext cx="1746504" cy="17556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 name="Rectángulo 9">
            <a:extLst>
              <a:ext uri="{FF2B5EF4-FFF2-40B4-BE49-F238E27FC236}">
                <a16:creationId xmlns:a16="http://schemas.microsoft.com/office/drawing/2014/main" id="{CA20BF50-7B12-496A-986A-AF0B9880118F}"/>
              </a:ext>
            </a:extLst>
          </p:cNvPr>
          <p:cNvSpPr/>
          <p:nvPr userDrawn="1"/>
        </p:nvSpPr>
        <p:spPr>
          <a:xfrm>
            <a:off x="0" y="0"/>
            <a:ext cx="1746504" cy="17556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0" name="Rectángulo 19">
            <a:extLst>
              <a:ext uri="{FF2B5EF4-FFF2-40B4-BE49-F238E27FC236}">
                <a16:creationId xmlns:a16="http://schemas.microsoft.com/office/drawing/2014/main" id="{6E556028-47A8-47AD-A7ED-1CB2252FBE3D}"/>
              </a:ext>
            </a:extLst>
          </p:cNvPr>
          <p:cNvSpPr/>
          <p:nvPr userDrawn="1"/>
        </p:nvSpPr>
        <p:spPr>
          <a:xfrm>
            <a:off x="10445496" y="0"/>
            <a:ext cx="1746504" cy="17556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3" name="Rectángulo 22">
            <a:extLst>
              <a:ext uri="{FF2B5EF4-FFF2-40B4-BE49-F238E27FC236}">
                <a16:creationId xmlns:a16="http://schemas.microsoft.com/office/drawing/2014/main" id="{C47570CE-A79F-452C-A098-5DE30EBBC6FB}"/>
              </a:ext>
            </a:extLst>
          </p:cNvPr>
          <p:cNvSpPr/>
          <p:nvPr userDrawn="1"/>
        </p:nvSpPr>
        <p:spPr>
          <a:xfrm>
            <a:off x="1740916" y="1733044"/>
            <a:ext cx="1746504" cy="17556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4" name="Rectángulo 23">
            <a:extLst>
              <a:ext uri="{FF2B5EF4-FFF2-40B4-BE49-F238E27FC236}">
                <a16:creationId xmlns:a16="http://schemas.microsoft.com/office/drawing/2014/main" id="{ED3866FD-426E-414F-B17B-F648AF71EA9B}"/>
              </a:ext>
            </a:extLst>
          </p:cNvPr>
          <p:cNvSpPr/>
          <p:nvPr userDrawn="1"/>
        </p:nvSpPr>
        <p:spPr>
          <a:xfrm>
            <a:off x="0" y="1733044"/>
            <a:ext cx="1746504" cy="1755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6" name="Rectángulo 25">
            <a:extLst>
              <a:ext uri="{FF2B5EF4-FFF2-40B4-BE49-F238E27FC236}">
                <a16:creationId xmlns:a16="http://schemas.microsoft.com/office/drawing/2014/main" id="{54B0C63F-EAB3-44FC-B94D-C69BCBD26EBB}"/>
              </a:ext>
            </a:extLst>
          </p:cNvPr>
          <p:cNvSpPr/>
          <p:nvPr userDrawn="1"/>
        </p:nvSpPr>
        <p:spPr>
          <a:xfrm>
            <a:off x="8704580" y="1733044"/>
            <a:ext cx="1746504" cy="17556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solidFill>
                <a:schemeClr val="accent4"/>
              </a:solidFill>
            </a:endParaRPr>
          </a:p>
        </p:txBody>
      </p:sp>
      <p:sp>
        <p:nvSpPr>
          <p:cNvPr id="27" name="Rectángulo 26">
            <a:extLst>
              <a:ext uri="{FF2B5EF4-FFF2-40B4-BE49-F238E27FC236}">
                <a16:creationId xmlns:a16="http://schemas.microsoft.com/office/drawing/2014/main" id="{679B1BFC-C4E4-428C-A63D-1780C528C70E}"/>
              </a:ext>
            </a:extLst>
          </p:cNvPr>
          <p:cNvSpPr/>
          <p:nvPr userDrawn="1"/>
        </p:nvSpPr>
        <p:spPr>
          <a:xfrm>
            <a:off x="5222748" y="1733044"/>
            <a:ext cx="1746504" cy="17556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9" name="Rectángulo 28">
            <a:extLst>
              <a:ext uri="{FF2B5EF4-FFF2-40B4-BE49-F238E27FC236}">
                <a16:creationId xmlns:a16="http://schemas.microsoft.com/office/drawing/2014/main" id="{66506793-EC4D-4DB9-A0A1-CC46BD8565D8}"/>
              </a:ext>
            </a:extLst>
          </p:cNvPr>
          <p:cNvSpPr/>
          <p:nvPr userDrawn="1"/>
        </p:nvSpPr>
        <p:spPr>
          <a:xfrm>
            <a:off x="10451084" y="1733044"/>
            <a:ext cx="1740916" cy="17556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1" name="Rectángulo 30">
            <a:extLst>
              <a:ext uri="{FF2B5EF4-FFF2-40B4-BE49-F238E27FC236}">
                <a16:creationId xmlns:a16="http://schemas.microsoft.com/office/drawing/2014/main" id="{17BD3197-9B69-4E3D-9A01-662F1F8E514B}"/>
              </a:ext>
            </a:extLst>
          </p:cNvPr>
          <p:cNvSpPr/>
          <p:nvPr userDrawn="1"/>
        </p:nvSpPr>
        <p:spPr>
          <a:xfrm>
            <a:off x="3481832" y="1733044"/>
            <a:ext cx="1746504" cy="1755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Título 1">
            <a:extLst>
              <a:ext uri="{FF2B5EF4-FFF2-40B4-BE49-F238E27FC236}">
                <a16:creationId xmlns:a16="http://schemas.microsoft.com/office/drawing/2014/main" id="{9DE3D039-0A18-4031-8A63-D83666B066F6}"/>
              </a:ext>
            </a:extLst>
          </p:cNvPr>
          <p:cNvSpPr>
            <a:spLocks noGrp="1"/>
          </p:cNvSpPr>
          <p:nvPr>
            <p:ph type="title"/>
          </p:nvPr>
        </p:nvSpPr>
        <p:spPr>
          <a:xfrm>
            <a:off x="1569720" y="3870960"/>
            <a:ext cx="9052560" cy="1363663"/>
          </a:xfrm>
        </p:spPr>
        <p:txBody>
          <a:bodyPr rtlCol="0" anchor="b">
            <a:normAutofit/>
          </a:bodyPr>
          <a:lstStyle>
            <a:lvl1pPr algn="ctr">
              <a:lnSpc>
                <a:spcPct val="100000"/>
              </a:lnSpc>
              <a:defRPr sz="2800">
                <a:solidFill>
                  <a:schemeClr val="bg1"/>
                </a:solidFill>
              </a:defRPr>
            </a:lvl1pPr>
          </a:lstStyle>
          <a:p>
            <a:pPr rtl="0"/>
            <a:r>
              <a:rPr lang="es-ES" noProof="0"/>
              <a:t>Haga clic para modificar el estilo de título del patrón</a:t>
            </a:r>
          </a:p>
        </p:txBody>
      </p:sp>
      <p:sp>
        <p:nvSpPr>
          <p:cNvPr id="3" name="Marcador de texto 2">
            <a:extLst>
              <a:ext uri="{FF2B5EF4-FFF2-40B4-BE49-F238E27FC236}">
                <a16:creationId xmlns:a16="http://schemas.microsoft.com/office/drawing/2014/main" id="{77438815-B9AF-4BA5-B8D6-3311C4949FAD}"/>
              </a:ext>
            </a:extLst>
          </p:cNvPr>
          <p:cNvSpPr>
            <a:spLocks noGrp="1"/>
          </p:cNvSpPr>
          <p:nvPr>
            <p:ph type="body" idx="1"/>
          </p:nvPr>
        </p:nvSpPr>
        <p:spPr>
          <a:xfrm>
            <a:off x="1569720" y="5405755"/>
            <a:ext cx="9052560" cy="476885"/>
          </a:xfrm>
        </p:spPr>
        <p:txBody>
          <a:bodyPr rtlCol="0">
            <a:normAutofit/>
          </a:bodyPr>
          <a:lstStyle>
            <a:lvl1pPr marL="0" indent="0" algn="ctr">
              <a:lnSpc>
                <a:spcPct val="100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Haga clic para modificar los estilos de texto del patrón</a:t>
            </a:r>
          </a:p>
        </p:txBody>
      </p:sp>
      <p:sp>
        <p:nvSpPr>
          <p:cNvPr id="4" name="Marcador de fecha 3">
            <a:extLst>
              <a:ext uri="{FF2B5EF4-FFF2-40B4-BE49-F238E27FC236}">
                <a16:creationId xmlns:a16="http://schemas.microsoft.com/office/drawing/2014/main" id="{68EB05F6-A3ED-45AB-B103-D5E34BFD605F}"/>
              </a:ext>
            </a:extLst>
          </p:cNvPr>
          <p:cNvSpPr>
            <a:spLocks noGrp="1"/>
          </p:cNvSpPr>
          <p:nvPr>
            <p:ph type="dt" sz="half" idx="10"/>
          </p:nvPr>
        </p:nvSpPr>
        <p:spPr/>
        <p:txBody>
          <a:bodyPr rtlCol="0"/>
          <a:lstStyle>
            <a:lvl1pPr>
              <a:defRPr>
                <a:solidFill>
                  <a:schemeClr val="accent1">
                    <a:lumMod val="20000"/>
                    <a:lumOff val="80000"/>
                  </a:schemeClr>
                </a:solidFill>
              </a:defRPr>
            </a:lvl1pPr>
          </a:lstStyle>
          <a:p>
            <a:pPr rtl="0"/>
            <a:endParaRPr lang="es-ES" noProof="0"/>
          </a:p>
        </p:txBody>
      </p:sp>
      <p:sp>
        <p:nvSpPr>
          <p:cNvPr id="5" name="Marcador de pie de página 4">
            <a:extLst>
              <a:ext uri="{FF2B5EF4-FFF2-40B4-BE49-F238E27FC236}">
                <a16:creationId xmlns:a16="http://schemas.microsoft.com/office/drawing/2014/main" id="{2F029C1C-740D-4213-96FE-1FAA3072FF83}"/>
              </a:ext>
            </a:extLst>
          </p:cNvPr>
          <p:cNvSpPr>
            <a:spLocks noGrp="1"/>
          </p:cNvSpPr>
          <p:nvPr>
            <p:ph type="ftr" sz="quarter" idx="11"/>
          </p:nvPr>
        </p:nvSpPr>
        <p:spPr/>
        <p:txBody>
          <a:bodyPr rtlCol="0"/>
          <a:lstStyle>
            <a:lvl1pPr>
              <a:defRPr>
                <a:solidFill>
                  <a:schemeClr val="accent1">
                    <a:lumMod val="20000"/>
                    <a:lumOff val="80000"/>
                  </a:schemeClr>
                </a:solidFill>
              </a:defRPr>
            </a:lvl1pPr>
          </a:lstStyle>
          <a:p>
            <a:pPr rtl="0"/>
            <a:endParaRPr lang="es-ES" noProof="0"/>
          </a:p>
        </p:txBody>
      </p:sp>
      <p:sp>
        <p:nvSpPr>
          <p:cNvPr id="6" name="Marcador de número de diapositiva 5">
            <a:extLst>
              <a:ext uri="{FF2B5EF4-FFF2-40B4-BE49-F238E27FC236}">
                <a16:creationId xmlns:a16="http://schemas.microsoft.com/office/drawing/2014/main" id="{F54E8801-7449-48B4-8D64-BCE20D0831C9}"/>
              </a:ext>
            </a:extLst>
          </p:cNvPr>
          <p:cNvSpPr>
            <a:spLocks noGrp="1"/>
          </p:cNvSpPr>
          <p:nvPr>
            <p:ph type="sldNum" sz="quarter" idx="12"/>
          </p:nvPr>
        </p:nvSpPr>
        <p:spPr/>
        <p:txBody>
          <a:bodyPr rtlCol="0"/>
          <a:lstStyle>
            <a:lvl1pPr>
              <a:defRPr>
                <a:solidFill>
                  <a:schemeClr val="accent1">
                    <a:lumMod val="20000"/>
                    <a:lumOff val="80000"/>
                  </a:schemeClr>
                </a:solidFill>
              </a:defRPr>
            </a:lvl1pPr>
          </a:lstStyle>
          <a:p>
            <a:pPr rtl="0"/>
            <a:fld id="{B5CEABB6-07DC-46E8-9B57-56EC44A396E5}" type="slidenum">
              <a:rPr lang="es-ES" noProof="0" smtClean="0"/>
              <a:pPr rtl="0"/>
              <a:t>‹Nº›</a:t>
            </a:fld>
            <a:endParaRPr lang="es-ES" noProof="0"/>
          </a:p>
        </p:txBody>
      </p:sp>
      <p:sp>
        <p:nvSpPr>
          <p:cNvPr id="11" name="Marcador de posición de imagen 52">
            <a:extLst>
              <a:ext uri="{FF2B5EF4-FFF2-40B4-BE49-F238E27FC236}">
                <a16:creationId xmlns:a16="http://schemas.microsoft.com/office/drawing/2014/main" id="{AEBBD699-238F-487D-A094-5E479CCCCD41}"/>
              </a:ext>
            </a:extLst>
          </p:cNvPr>
          <p:cNvSpPr>
            <a:spLocks noGrp="1"/>
          </p:cNvSpPr>
          <p:nvPr>
            <p:ph type="pic" sz="quarter" idx="14"/>
          </p:nvPr>
        </p:nvSpPr>
        <p:spPr>
          <a:xfrm>
            <a:off x="3481832" y="0"/>
            <a:ext cx="1740916" cy="1733044"/>
          </a:xfrm>
          <a:custGeom>
            <a:avLst/>
            <a:gdLst>
              <a:gd name="connsiteX0" fmla="*/ 0 w 1719072"/>
              <a:gd name="connsiteY0" fmla="*/ 0 h 1708970"/>
              <a:gd name="connsiteX1" fmla="*/ 1719072 w 1719072"/>
              <a:gd name="connsiteY1" fmla="*/ 0 h 1708970"/>
              <a:gd name="connsiteX2" fmla="*/ 1719072 w 1719072"/>
              <a:gd name="connsiteY2" fmla="*/ 1708970 h 1708970"/>
              <a:gd name="connsiteX3" fmla="*/ 0 w 1719072"/>
              <a:gd name="connsiteY3" fmla="*/ 1708970 h 1708970"/>
            </a:gdLst>
            <a:ahLst/>
            <a:cxnLst>
              <a:cxn ang="0">
                <a:pos x="connsiteX0" y="connsiteY0"/>
              </a:cxn>
              <a:cxn ang="0">
                <a:pos x="connsiteX1" y="connsiteY1"/>
              </a:cxn>
              <a:cxn ang="0">
                <a:pos x="connsiteX2" y="connsiteY2"/>
              </a:cxn>
              <a:cxn ang="0">
                <a:pos x="connsiteX3" y="connsiteY3"/>
              </a:cxn>
            </a:cxnLst>
            <a:rect l="l" t="t" r="r" b="b"/>
            <a:pathLst>
              <a:path w="1719072" h="1708970">
                <a:moveTo>
                  <a:pt x="0" y="0"/>
                </a:moveTo>
                <a:lnTo>
                  <a:pt x="1719072" y="0"/>
                </a:lnTo>
                <a:lnTo>
                  <a:pt x="1719072" y="1708970"/>
                </a:lnTo>
                <a:lnTo>
                  <a:pt x="0" y="1708970"/>
                </a:lnTo>
                <a:close/>
              </a:path>
            </a:pathLst>
          </a:custGeom>
        </p:spPr>
        <p:txBody>
          <a:bodyPr wrap="square" rtlCol="0">
            <a:noAutofit/>
          </a:bodyPr>
          <a:lstStyle/>
          <a:p>
            <a:pPr rtl="0"/>
            <a:r>
              <a:rPr lang="es-ES" noProof="0"/>
              <a:t>Haga clic en el icono para agregar una imagen</a:t>
            </a:r>
          </a:p>
        </p:txBody>
      </p:sp>
      <p:sp>
        <p:nvSpPr>
          <p:cNvPr id="17" name="Marcador de posición de imagen 52">
            <a:extLst>
              <a:ext uri="{FF2B5EF4-FFF2-40B4-BE49-F238E27FC236}">
                <a16:creationId xmlns:a16="http://schemas.microsoft.com/office/drawing/2014/main" id="{6A29DD5B-55DC-47F4-8032-1E78B3A990BE}"/>
              </a:ext>
            </a:extLst>
          </p:cNvPr>
          <p:cNvSpPr>
            <a:spLocks noGrp="1"/>
          </p:cNvSpPr>
          <p:nvPr>
            <p:ph type="pic" sz="quarter" idx="17"/>
          </p:nvPr>
        </p:nvSpPr>
        <p:spPr>
          <a:xfrm>
            <a:off x="8704580" y="0"/>
            <a:ext cx="1746504" cy="1733044"/>
          </a:xfrm>
          <a:custGeom>
            <a:avLst/>
            <a:gdLst>
              <a:gd name="connsiteX0" fmla="*/ 0 w 1719072"/>
              <a:gd name="connsiteY0" fmla="*/ 0 h 1708970"/>
              <a:gd name="connsiteX1" fmla="*/ 1719072 w 1719072"/>
              <a:gd name="connsiteY1" fmla="*/ 0 h 1708970"/>
              <a:gd name="connsiteX2" fmla="*/ 1719072 w 1719072"/>
              <a:gd name="connsiteY2" fmla="*/ 1708970 h 1708970"/>
              <a:gd name="connsiteX3" fmla="*/ 0 w 1719072"/>
              <a:gd name="connsiteY3" fmla="*/ 1708970 h 1708970"/>
            </a:gdLst>
            <a:ahLst/>
            <a:cxnLst>
              <a:cxn ang="0">
                <a:pos x="connsiteX0" y="connsiteY0"/>
              </a:cxn>
              <a:cxn ang="0">
                <a:pos x="connsiteX1" y="connsiteY1"/>
              </a:cxn>
              <a:cxn ang="0">
                <a:pos x="connsiteX2" y="connsiteY2"/>
              </a:cxn>
              <a:cxn ang="0">
                <a:pos x="connsiteX3" y="connsiteY3"/>
              </a:cxn>
            </a:cxnLst>
            <a:rect l="l" t="t" r="r" b="b"/>
            <a:pathLst>
              <a:path w="1719072" h="1708970">
                <a:moveTo>
                  <a:pt x="0" y="0"/>
                </a:moveTo>
                <a:lnTo>
                  <a:pt x="1719072" y="0"/>
                </a:lnTo>
                <a:lnTo>
                  <a:pt x="1719072" y="1708970"/>
                </a:lnTo>
                <a:lnTo>
                  <a:pt x="0" y="1708970"/>
                </a:lnTo>
                <a:close/>
              </a:path>
            </a:pathLst>
          </a:custGeom>
        </p:spPr>
        <p:txBody>
          <a:bodyPr wrap="square" rtlCol="0">
            <a:noAutofit/>
          </a:bodyPr>
          <a:lstStyle/>
          <a:p>
            <a:pPr rtl="0"/>
            <a:r>
              <a:rPr lang="es-ES" noProof="0"/>
              <a:t>Haga clic en el icono para agregar una imagen</a:t>
            </a:r>
          </a:p>
        </p:txBody>
      </p:sp>
      <p:sp>
        <p:nvSpPr>
          <p:cNvPr id="25" name="Marcador de posición de imagen 52">
            <a:extLst>
              <a:ext uri="{FF2B5EF4-FFF2-40B4-BE49-F238E27FC236}">
                <a16:creationId xmlns:a16="http://schemas.microsoft.com/office/drawing/2014/main" id="{DF373D3C-15A7-41D7-A80E-63E14EA87B24}"/>
              </a:ext>
            </a:extLst>
          </p:cNvPr>
          <p:cNvSpPr>
            <a:spLocks noGrp="1"/>
          </p:cNvSpPr>
          <p:nvPr>
            <p:ph type="pic" sz="quarter" idx="18"/>
          </p:nvPr>
        </p:nvSpPr>
        <p:spPr>
          <a:xfrm>
            <a:off x="6969252" y="1733044"/>
            <a:ext cx="1735328" cy="1755648"/>
          </a:xfrm>
          <a:custGeom>
            <a:avLst/>
            <a:gdLst>
              <a:gd name="connsiteX0" fmla="*/ 0 w 1719072"/>
              <a:gd name="connsiteY0" fmla="*/ 0 h 1708970"/>
              <a:gd name="connsiteX1" fmla="*/ 1719072 w 1719072"/>
              <a:gd name="connsiteY1" fmla="*/ 0 h 1708970"/>
              <a:gd name="connsiteX2" fmla="*/ 1719072 w 1719072"/>
              <a:gd name="connsiteY2" fmla="*/ 1708970 h 1708970"/>
              <a:gd name="connsiteX3" fmla="*/ 0 w 1719072"/>
              <a:gd name="connsiteY3" fmla="*/ 1708970 h 1708970"/>
            </a:gdLst>
            <a:ahLst/>
            <a:cxnLst>
              <a:cxn ang="0">
                <a:pos x="connsiteX0" y="connsiteY0"/>
              </a:cxn>
              <a:cxn ang="0">
                <a:pos x="connsiteX1" y="connsiteY1"/>
              </a:cxn>
              <a:cxn ang="0">
                <a:pos x="connsiteX2" y="connsiteY2"/>
              </a:cxn>
              <a:cxn ang="0">
                <a:pos x="connsiteX3" y="connsiteY3"/>
              </a:cxn>
            </a:cxnLst>
            <a:rect l="l" t="t" r="r" b="b"/>
            <a:pathLst>
              <a:path w="1719072" h="1708970">
                <a:moveTo>
                  <a:pt x="0" y="0"/>
                </a:moveTo>
                <a:lnTo>
                  <a:pt x="1719072" y="0"/>
                </a:lnTo>
                <a:lnTo>
                  <a:pt x="1719072" y="1708970"/>
                </a:lnTo>
                <a:lnTo>
                  <a:pt x="0" y="1708970"/>
                </a:lnTo>
                <a:close/>
              </a:path>
            </a:pathLst>
          </a:custGeom>
        </p:spPr>
        <p:txBody>
          <a:bodyPr wrap="square" rtlCol="0">
            <a:noAutofit/>
          </a:bodyPr>
          <a:lstStyle/>
          <a:p>
            <a:pPr rtl="0"/>
            <a:r>
              <a:rPr lang="es-ES" noProof="0"/>
              <a:t>Haga clic en el icono para agregar una imagen</a:t>
            </a:r>
          </a:p>
        </p:txBody>
      </p:sp>
      <p:sp>
        <p:nvSpPr>
          <p:cNvPr id="14" name="Rectángulo 13">
            <a:extLst>
              <a:ext uri="{FF2B5EF4-FFF2-40B4-BE49-F238E27FC236}">
                <a16:creationId xmlns:a16="http://schemas.microsoft.com/office/drawing/2014/main" id="{02FEFBC2-5C67-4F2E-8B5F-6AAF8656FBA4}"/>
              </a:ext>
            </a:extLst>
          </p:cNvPr>
          <p:cNvSpPr/>
          <p:nvPr userDrawn="1"/>
        </p:nvSpPr>
        <p:spPr>
          <a:xfrm>
            <a:off x="6969250" y="0"/>
            <a:ext cx="1740917" cy="17330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Tree>
    <p:extLst>
      <p:ext uri="{BB962C8B-B14F-4D97-AF65-F5344CB8AC3E}">
        <p14:creationId xmlns:p14="http://schemas.microsoft.com/office/powerpoint/2010/main" val="870591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ación">
    <p:bg>
      <p:bgPr>
        <a:solidFill>
          <a:schemeClr val="accent4"/>
        </a:solidFill>
        <a:effectLst/>
      </p:bgPr>
    </p:bg>
    <p:spTree>
      <p:nvGrpSpPr>
        <p:cNvPr id="1" name=""/>
        <p:cNvGrpSpPr/>
        <p:nvPr/>
      </p:nvGrpSpPr>
      <p:grpSpPr>
        <a:xfrm>
          <a:off x="0" y="0"/>
          <a:ext cx="0" cy="0"/>
          <a:chOff x="0" y="0"/>
          <a:chExt cx="0" cy="0"/>
        </a:xfrm>
      </p:grpSpPr>
      <p:sp>
        <p:nvSpPr>
          <p:cNvPr id="7" name="Marcador de fecha 6">
            <a:extLst>
              <a:ext uri="{FF2B5EF4-FFF2-40B4-BE49-F238E27FC236}">
                <a16:creationId xmlns:a16="http://schemas.microsoft.com/office/drawing/2014/main" id="{860A2F77-6CFB-4347-9224-EFAA0C0EF3DB}"/>
              </a:ext>
            </a:extLst>
          </p:cNvPr>
          <p:cNvSpPr>
            <a:spLocks noGrp="1"/>
          </p:cNvSpPr>
          <p:nvPr>
            <p:ph type="dt" sz="half" idx="10"/>
          </p:nvPr>
        </p:nvSpPr>
        <p:spPr>
          <a:xfrm>
            <a:off x="6749138" y="6356350"/>
            <a:ext cx="783776" cy="365125"/>
          </a:xfrm>
        </p:spPr>
        <p:txBody>
          <a:bodyPr lIns="0" rtlCol="0"/>
          <a:lstStyle>
            <a:lvl1pPr>
              <a:defRPr>
                <a:solidFill>
                  <a:schemeClr val="accent4">
                    <a:lumMod val="20000"/>
                    <a:lumOff val="80000"/>
                  </a:schemeClr>
                </a:solidFill>
              </a:defRPr>
            </a:lvl1pPr>
          </a:lstStyle>
          <a:p>
            <a:pPr rtl="0"/>
            <a:endParaRPr lang="es-ES" noProof="0"/>
          </a:p>
        </p:txBody>
      </p:sp>
      <p:sp>
        <p:nvSpPr>
          <p:cNvPr id="10" name="Marcador de posición de imagen 28">
            <a:extLst>
              <a:ext uri="{FF2B5EF4-FFF2-40B4-BE49-F238E27FC236}">
                <a16:creationId xmlns:a16="http://schemas.microsoft.com/office/drawing/2014/main" id="{F5B0F680-047E-4915-A8F5-EFB05A62D55D}"/>
              </a:ext>
            </a:extLst>
          </p:cNvPr>
          <p:cNvSpPr>
            <a:spLocks noGrp="1"/>
          </p:cNvSpPr>
          <p:nvPr>
            <p:ph type="pic" sz="quarter" idx="13"/>
          </p:nvPr>
        </p:nvSpPr>
        <p:spPr>
          <a:xfrm>
            <a:off x="-3175" y="607060"/>
            <a:ext cx="6082549" cy="6254745"/>
          </a:xfrm>
        </p:spPr>
        <p:txBody>
          <a:bodyPr rtlCol="0"/>
          <a:lstStyle/>
          <a:p>
            <a:pPr rtl="0"/>
            <a:r>
              <a:rPr lang="es-ES" noProof="0"/>
              <a:t>Haga clic en el icono para agregar una imagen</a:t>
            </a:r>
          </a:p>
        </p:txBody>
      </p:sp>
      <p:sp>
        <p:nvSpPr>
          <p:cNvPr id="11" name="Rectángulo 10">
            <a:extLst>
              <a:ext uri="{FF2B5EF4-FFF2-40B4-BE49-F238E27FC236}">
                <a16:creationId xmlns:a16="http://schemas.microsoft.com/office/drawing/2014/main" id="{13C3D54C-F4F9-4FBF-80F6-F45EFD6A2CFF}"/>
              </a:ext>
            </a:extLst>
          </p:cNvPr>
          <p:cNvSpPr/>
          <p:nvPr userDrawn="1"/>
        </p:nvSpPr>
        <p:spPr>
          <a:xfrm>
            <a:off x="0" y="0"/>
            <a:ext cx="607060" cy="607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2" name="Rectángulo 11">
            <a:extLst>
              <a:ext uri="{FF2B5EF4-FFF2-40B4-BE49-F238E27FC236}">
                <a16:creationId xmlns:a16="http://schemas.microsoft.com/office/drawing/2014/main" id="{4A70E28C-9E20-435C-99D0-48CF2909019B}"/>
              </a:ext>
            </a:extLst>
          </p:cNvPr>
          <p:cNvSpPr/>
          <p:nvPr userDrawn="1"/>
        </p:nvSpPr>
        <p:spPr>
          <a:xfrm>
            <a:off x="1213390" y="0"/>
            <a:ext cx="607060" cy="6070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3" name="Rectángulo 12">
            <a:extLst>
              <a:ext uri="{FF2B5EF4-FFF2-40B4-BE49-F238E27FC236}">
                <a16:creationId xmlns:a16="http://schemas.microsoft.com/office/drawing/2014/main" id="{0706EA5A-9289-4E46-9AB8-457FE7AD1491}"/>
              </a:ext>
            </a:extLst>
          </p:cNvPr>
          <p:cNvSpPr/>
          <p:nvPr userDrawn="1"/>
        </p:nvSpPr>
        <p:spPr>
          <a:xfrm>
            <a:off x="1820085" y="0"/>
            <a:ext cx="607060" cy="6070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4" name="Rectángulo 13">
            <a:extLst>
              <a:ext uri="{FF2B5EF4-FFF2-40B4-BE49-F238E27FC236}">
                <a16:creationId xmlns:a16="http://schemas.microsoft.com/office/drawing/2014/main" id="{92425AF3-AF4E-4334-8EF6-9C9C36BFF6E9}"/>
              </a:ext>
            </a:extLst>
          </p:cNvPr>
          <p:cNvSpPr/>
          <p:nvPr userDrawn="1"/>
        </p:nvSpPr>
        <p:spPr>
          <a:xfrm>
            <a:off x="2426780" y="0"/>
            <a:ext cx="607060" cy="607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5" name="Rectángulo 14">
            <a:extLst>
              <a:ext uri="{FF2B5EF4-FFF2-40B4-BE49-F238E27FC236}">
                <a16:creationId xmlns:a16="http://schemas.microsoft.com/office/drawing/2014/main" id="{E844959B-5FB7-4710-8EB4-C6F2E27C47D4}"/>
              </a:ext>
            </a:extLst>
          </p:cNvPr>
          <p:cNvSpPr/>
          <p:nvPr userDrawn="1"/>
        </p:nvSpPr>
        <p:spPr>
          <a:xfrm>
            <a:off x="3033475" y="0"/>
            <a:ext cx="607060" cy="607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6" name="Rectángulo 15">
            <a:extLst>
              <a:ext uri="{FF2B5EF4-FFF2-40B4-BE49-F238E27FC236}">
                <a16:creationId xmlns:a16="http://schemas.microsoft.com/office/drawing/2014/main" id="{8E72CBB0-055F-4C86-A198-4CCA83E0D07C}"/>
              </a:ext>
            </a:extLst>
          </p:cNvPr>
          <p:cNvSpPr/>
          <p:nvPr userDrawn="1"/>
        </p:nvSpPr>
        <p:spPr>
          <a:xfrm>
            <a:off x="3640170" y="0"/>
            <a:ext cx="607060" cy="6070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7" name="Rectángulo 16">
            <a:extLst>
              <a:ext uri="{FF2B5EF4-FFF2-40B4-BE49-F238E27FC236}">
                <a16:creationId xmlns:a16="http://schemas.microsoft.com/office/drawing/2014/main" id="{21507067-9434-4548-88C1-96187DB5A02A}"/>
              </a:ext>
            </a:extLst>
          </p:cNvPr>
          <p:cNvSpPr/>
          <p:nvPr userDrawn="1"/>
        </p:nvSpPr>
        <p:spPr>
          <a:xfrm>
            <a:off x="4246865" y="0"/>
            <a:ext cx="607060" cy="6070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8" name="Rectángulo 17">
            <a:extLst>
              <a:ext uri="{FF2B5EF4-FFF2-40B4-BE49-F238E27FC236}">
                <a16:creationId xmlns:a16="http://schemas.microsoft.com/office/drawing/2014/main" id="{34ACD849-640F-48CE-8342-1AE774134F52}"/>
              </a:ext>
            </a:extLst>
          </p:cNvPr>
          <p:cNvSpPr/>
          <p:nvPr userDrawn="1"/>
        </p:nvSpPr>
        <p:spPr>
          <a:xfrm>
            <a:off x="4853560" y="0"/>
            <a:ext cx="607060" cy="607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9" name="Rectángulo 18">
            <a:extLst>
              <a:ext uri="{FF2B5EF4-FFF2-40B4-BE49-F238E27FC236}">
                <a16:creationId xmlns:a16="http://schemas.microsoft.com/office/drawing/2014/main" id="{ED195952-CF8E-4D15-9CC8-CA4743A73453}"/>
              </a:ext>
            </a:extLst>
          </p:cNvPr>
          <p:cNvSpPr/>
          <p:nvPr userDrawn="1"/>
        </p:nvSpPr>
        <p:spPr>
          <a:xfrm>
            <a:off x="5460256" y="0"/>
            <a:ext cx="607060" cy="6070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0" name="Rectángulo 19">
            <a:extLst>
              <a:ext uri="{FF2B5EF4-FFF2-40B4-BE49-F238E27FC236}">
                <a16:creationId xmlns:a16="http://schemas.microsoft.com/office/drawing/2014/main" id="{FA1A4A50-99ED-4ED2-8288-09A681E55857}"/>
              </a:ext>
            </a:extLst>
          </p:cNvPr>
          <p:cNvSpPr/>
          <p:nvPr userDrawn="1"/>
        </p:nvSpPr>
        <p:spPr>
          <a:xfrm>
            <a:off x="606695" y="0"/>
            <a:ext cx="607060" cy="6070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1" name="Título 1">
            <a:extLst>
              <a:ext uri="{FF2B5EF4-FFF2-40B4-BE49-F238E27FC236}">
                <a16:creationId xmlns:a16="http://schemas.microsoft.com/office/drawing/2014/main" id="{B5E24E4D-15D7-4BF5-9092-BD4E86DB78E4}"/>
              </a:ext>
            </a:extLst>
          </p:cNvPr>
          <p:cNvSpPr>
            <a:spLocks noGrp="1"/>
          </p:cNvSpPr>
          <p:nvPr>
            <p:ph type="title"/>
          </p:nvPr>
        </p:nvSpPr>
        <p:spPr>
          <a:xfrm>
            <a:off x="6743700" y="3219450"/>
            <a:ext cx="4603750" cy="1343025"/>
          </a:xfrm>
        </p:spPr>
        <p:txBody>
          <a:bodyPr lIns="0" rtlCol="0" anchor="t">
            <a:normAutofit/>
          </a:bodyPr>
          <a:lstStyle>
            <a:lvl1pPr>
              <a:defRPr lang="en-US" sz="3800" b="1" kern="1200" dirty="0">
                <a:solidFill>
                  <a:schemeClr val="bg1"/>
                </a:solidFill>
                <a:latin typeface="+mj-lt"/>
                <a:ea typeface="+mj-ea"/>
                <a:cs typeface="+mj-cs"/>
              </a:defRPr>
            </a:lvl1pPr>
          </a:lstStyle>
          <a:p>
            <a:pPr rtl="0"/>
            <a:r>
              <a:rPr lang="es-ES" noProof="0"/>
              <a:t>Haga clic para modificar el estilo de título del patrón</a:t>
            </a:r>
          </a:p>
        </p:txBody>
      </p:sp>
      <p:sp>
        <p:nvSpPr>
          <p:cNvPr id="22" name="Marcador de texto 2">
            <a:extLst>
              <a:ext uri="{FF2B5EF4-FFF2-40B4-BE49-F238E27FC236}">
                <a16:creationId xmlns:a16="http://schemas.microsoft.com/office/drawing/2014/main" id="{27093093-F077-4A1D-A6ED-946369A581AA}"/>
              </a:ext>
            </a:extLst>
          </p:cNvPr>
          <p:cNvSpPr>
            <a:spLocks noGrp="1"/>
          </p:cNvSpPr>
          <p:nvPr>
            <p:ph type="body" idx="1"/>
          </p:nvPr>
        </p:nvSpPr>
        <p:spPr>
          <a:xfrm>
            <a:off x="6743700" y="4589463"/>
            <a:ext cx="4603750" cy="1500187"/>
          </a:xfrm>
        </p:spPr>
        <p:txBody>
          <a:bodyPr lIns="0" rtlCol="0">
            <a:normAutofit/>
          </a:bodyPr>
          <a:lstStyle>
            <a:lvl1pPr marL="0" indent="0">
              <a:lnSpc>
                <a:spcPct val="100000"/>
              </a:lnSpc>
              <a:buNone/>
              <a:defRPr lang="en-US" sz="16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Haga clic para modificar los estilos de texto del patrón</a:t>
            </a:r>
          </a:p>
        </p:txBody>
      </p:sp>
      <p:sp>
        <p:nvSpPr>
          <p:cNvPr id="23" name="Rectángulo 22">
            <a:extLst>
              <a:ext uri="{FF2B5EF4-FFF2-40B4-BE49-F238E27FC236}">
                <a16:creationId xmlns:a16="http://schemas.microsoft.com/office/drawing/2014/main" id="{9693E355-5671-4FE4-8958-99FC40EF5B1D}"/>
              </a:ext>
            </a:extLst>
          </p:cNvPr>
          <p:cNvSpPr/>
          <p:nvPr userDrawn="1"/>
        </p:nvSpPr>
        <p:spPr>
          <a:xfrm>
            <a:off x="6743700" y="2850249"/>
            <a:ext cx="628650" cy="1822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solidFill>
                <a:schemeClr val="accent4"/>
              </a:solidFill>
            </a:endParaRPr>
          </a:p>
        </p:txBody>
      </p:sp>
      <p:sp>
        <p:nvSpPr>
          <p:cNvPr id="26" name="Marcador de pie de página 4">
            <a:extLst>
              <a:ext uri="{FF2B5EF4-FFF2-40B4-BE49-F238E27FC236}">
                <a16:creationId xmlns:a16="http://schemas.microsoft.com/office/drawing/2014/main" id="{F3D699E8-339D-4753-8032-13F328CF9F05}"/>
              </a:ext>
            </a:extLst>
          </p:cNvPr>
          <p:cNvSpPr>
            <a:spLocks noGrp="1"/>
          </p:cNvSpPr>
          <p:nvPr>
            <p:ph type="ftr" sz="quarter" idx="11"/>
          </p:nvPr>
        </p:nvSpPr>
        <p:spPr>
          <a:xfrm>
            <a:off x="7647214" y="6356350"/>
            <a:ext cx="2808515" cy="365125"/>
          </a:xfrm>
        </p:spPr>
        <p:txBody>
          <a:bodyPr rtlCol="0"/>
          <a:lstStyle>
            <a:lvl1pPr>
              <a:defRPr sz="900">
                <a:solidFill>
                  <a:schemeClr val="accent4">
                    <a:lumMod val="20000"/>
                    <a:lumOff val="80000"/>
                  </a:schemeClr>
                </a:solidFill>
              </a:defRPr>
            </a:lvl1pPr>
          </a:lstStyle>
          <a:p>
            <a:pPr rtl="0"/>
            <a:endParaRPr lang="es-ES" noProof="0"/>
          </a:p>
        </p:txBody>
      </p:sp>
      <p:sp>
        <p:nvSpPr>
          <p:cNvPr id="27" name="Marcador de número de diapositiva 5">
            <a:extLst>
              <a:ext uri="{FF2B5EF4-FFF2-40B4-BE49-F238E27FC236}">
                <a16:creationId xmlns:a16="http://schemas.microsoft.com/office/drawing/2014/main" id="{C24FE381-D866-4C7F-95D5-4CF34B3AD521}"/>
              </a:ext>
            </a:extLst>
          </p:cNvPr>
          <p:cNvSpPr>
            <a:spLocks noGrp="1"/>
          </p:cNvSpPr>
          <p:nvPr>
            <p:ph type="sldNum" sz="quarter" idx="12"/>
          </p:nvPr>
        </p:nvSpPr>
        <p:spPr>
          <a:xfrm>
            <a:off x="10570030" y="6356350"/>
            <a:ext cx="783770" cy="365125"/>
          </a:xfrm>
        </p:spPr>
        <p:txBody>
          <a:bodyPr rtlCol="0"/>
          <a:lstStyle>
            <a:lvl1pPr>
              <a:defRPr sz="900">
                <a:solidFill>
                  <a:schemeClr val="accent4">
                    <a:lumMod val="20000"/>
                    <a:lumOff val="80000"/>
                  </a:schemeClr>
                </a:solidFill>
              </a:defRPr>
            </a:lvl1pPr>
          </a:lstStyle>
          <a:p>
            <a:pPr rtl="0"/>
            <a:fld id="{B5CEABB6-07DC-46E8-9B57-56EC44A396E5}" type="slidenum">
              <a:rPr lang="es-ES" noProof="0" smtClean="0"/>
              <a:pPr rtl="0"/>
              <a:t>‹Nº›</a:t>
            </a:fld>
            <a:endParaRPr lang="es-ES" noProof="0"/>
          </a:p>
        </p:txBody>
      </p:sp>
    </p:spTree>
    <p:extLst>
      <p:ext uri="{BB962C8B-B14F-4D97-AF65-F5344CB8AC3E}">
        <p14:creationId xmlns:p14="http://schemas.microsoft.com/office/powerpoint/2010/main" val="2875829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idos varios">
    <p:bg>
      <p:bgPr>
        <a:solidFill>
          <a:schemeClr val="accent4"/>
        </a:solid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1C4A94B9-9E00-4DD6-BCD4-604645044CAD}"/>
              </a:ext>
            </a:extLst>
          </p:cNvPr>
          <p:cNvSpPr/>
          <p:nvPr userDrawn="1"/>
        </p:nvSpPr>
        <p:spPr>
          <a:xfrm>
            <a:off x="5017194"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1" name="Rectángulo 10">
            <a:extLst>
              <a:ext uri="{FF2B5EF4-FFF2-40B4-BE49-F238E27FC236}">
                <a16:creationId xmlns:a16="http://schemas.microsoft.com/office/drawing/2014/main" id="{5839AA0F-90FD-444F-B618-EE6F4C1F122A}"/>
              </a:ext>
            </a:extLst>
          </p:cNvPr>
          <p:cNvSpPr/>
          <p:nvPr userDrawn="1"/>
        </p:nvSpPr>
        <p:spPr>
          <a:xfrm>
            <a:off x="4300452"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3" name="Rectángulo 12">
            <a:extLst>
              <a:ext uri="{FF2B5EF4-FFF2-40B4-BE49-F238E27FC236}">
                <a16:creationId xmlns:a16="http://schemas.microsoft.com/office/drawing/2014/main" id="{DF35D740-BF58-4DAE-A85B-5EF9B6EE3615}"/>
              </a:ext>
            </a:extLst>
          </p:cNvPr>
          <p:cNvSpPr/>
          <p:nvPr userDrawn="1"/>
        </p:nvSpPr>
        <p:spPr>
          <a:xfrm>
            <a:off x="5375565"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5" name="Rectángulo 14">
            <a:extLst>
              <a:ext uri="{FF2B5EF4-FFF2-40B4-BE49-F238E27FC236}">
                <a16:creationId xmlns:a16="http://schemas.microsoft.com/office/drawing/2014/main" id="{C7B3B2E1-FF09-40A7-993A-BFF59632C25C}"/>
              </a:ext>
            </a:extLst>
          </p:cNvPr>
          <p:cNvSpPr/>
          <p:nvPr userDrawn="1"/>
        </p:nvSpPr>
        <p:spPr>
          <a:xfrm>
            <a:off x="3583710"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7" name="Rectángulo 16">
            <a:extLst>
              <a:ext uri="{FF2B5EF4-FFF2-40B4-BE49-F238E27FC236}">
                <a16:creationId xmlns:a16="http://schemas.microsoft.com/office/drawing/2014/main" id="{109981C2-BC8B-44CC-9A8B-A5B381264380}"/>
              </a:ext>
            </a:extLst>
          </p:cNvPr>
          <p:cNvSpPr/>
          <p:nvPr userDrawn="1"/>
        </p:nvSpPr>
        <p:spPr>
          <a:xfrm>
            <a:off x="2866968"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9" name="Rectángulo 18">
            <a:extLst>
              <a:ext uri="{FF2B5EF4-FFF2-40B4-BE49-F238E27FC236}">
                <a16:creationId xmlns:a16="http://schemas.microsoft.com/office/drawing/2014/main" id="{0FFAAD0A-E8F9-47F8-874E-433E4C9A92AC}"/>
              </a:ext>
            </a:extLst>
          </p:cNvPr>
          <p:cNvSpPr/>
          <p:nvPr userDrawn="1"/>
        </p:nvSpPr>
        <p:spPr>
          <a:xfrm>
            <a:off x="2150226"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1" name="Rectángulo 20">
            <a:extLst>
              <a:ext uri="{FF2B5EF4-FFF2-40B4-BE49-F238E27FC236}">
                <a16:creationId xmlns:a16="http://schemas.microsoft.com/office/drawing/2014/main" id="{B871ABB2-3607-4850-A2E7-141BF30EA1E4}"/>
              </a:ext>
            </a:extLst>
          </p:cNvPr>
          <p:cNvSpPr/>
          <p:nvPr userDrawn="1"/>
        </p:nvSpPr>
        <p:spPr>
          <a:xfrm>
            <a:off x="3225339" y="0"/>
            <a:ext cx="365760"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3" name="Rectángulo 22">
            <a:extLst>
              <a:ext uri="{FF2B5EF4-FFF2-40B4-BE49-F238E27FC236}">
                <a16:creationId xmlns:a16="http://schemas.microsoft.com/office/drawing/2014/main" id="{BAFBB6AA-DB66-48A4-BBD2-9B36C02E5371}"/>
              </a:ext>
            </a:extLst>
          </p:cNvPr>
          <p:cNvSpPr/>
          <p:nvPr userDrawn="1"/>
        </p:nvSpPr>
        <p:spPr>
          <a:xfrm>
            <a:off x="1791855"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5" name="Rectángulo 24">
            <a:extLst>
              <a:ext uri="{FF2B5EF4-FFF2-40B4-BE49-F238E27FC236}">
                <a16:creationId xmlns:a16="http://schemas.microsoft.com/office/drawing/2014/main" id="{D09AC868-5C63-419B-8791-593862E707C6}"/>
              </a:ext>
            </a:extLst>
          </p:cNvPr>
          <p:cNvSpPr/>
          <p:nvPr userDrawn="1"/>
        </p:nvSpPr>
        <p:spPr>
          <a:xfrm>
            <a:off x="1433484"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7" name="Rectángulo 26">
            <a:extLst>
              <a:ext uri="{FF2B5EF4-FFF2-40B4-BE49-F238E27FC236}">
                <a16:creationId xmlns:a16="http://schemas.microsoft.com/office/drawing/2014/main" id="{C136AF71-D03B-4190-8590-1688288FB9F2}"/>
              </a:ext>
            </a:extLst>
          </p:cNvPr>
          <p:cNvSpPr/>
          <p:nvPr userDrawn="1"/>
        </p:nvSpPr>
        <p:spPr>
          <a:xfrm>
            <a:off x="6092307"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9" name="Rectángulo 28">
            <a:extLst>
              <a:ext uri="{FF2B5EF4-FFF2-40B4-BE49-F238E27FC236}">
                <a16:creationId xmlns:a16="http://schemas.microsoft.com/office/drawing/2014/main" id="{2DA6CEDE-A238-4C3A-B315-B3D3081EC7CC}"/>
              </a:ext>
            </a:extLst>
          </p:cNvPr>
          <p:cNvSpPr/>
          <p:nvPr userDrawn="1"/>
        </p:nvSpPr>
        <p:spPr>
          <a:xfrm>
            <a:off x="358371" y="0"/>
            <a:ext cx="365760"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1" name="Rectángulo 30">
            <a:extLst>
              <a:ext uri="{FF2B5EF4-FFF2-40B4-BE49-F238E27FC236}">
                <a16:creationId xmlns:a16="http://schemas.microsoft.com/office/drawing/2014/main" id="{24ACE100-6140-4208-8CE9-DFE45B35007E}"/>
              </a:ext>
            </a:extLst>
          </p:cNvPr>
          <p:cNvSpPr/>
          <p:nvPr userDrawn="1"/>
        </p:nvSpPr>
        <p:spPr>
          <a:xfrm>
            <a:off x="4658823"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3" name="Rectángulo 32">
            <a:extLst>
              <a:ext uri="{FF2B5EF4-FFF2-40B4-BE49-F238E27FC236}">
                <a16:creationId xmlns:a16="http://schemas.microsoft.com/office/drawing/2014/main" id="{F675F84B-6DC9-4492-A492-95E4ABEF1B78}"/>
              </a:ext>
            </a:extLst>
          </p:cNvPr>
          <p:cNvSpPr/>
          <p:nvPr userDrawn="1"/>
        </p:nvSpPr>
        <p:spPr>
          <a:xfrm>
            <a:off x="1075113"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5" name="Rectángulo 34">
            <a:extLst>
              <a:ext uri="{FF2B5EF4-FFF2-40B4-BE49-F238E27FC236}">
                <a16:creationId xmlns:a16="http://schemas.microsoft.com/office/drawing/2014/main" id="{DA788D4C-E960-45E8-ABC4-72FC2128647B}"/>
              </a:ext>
            </a:extLst>
          </p:cNvPr>
          <p:cNvSpPr/>
          <p:nvPr userDrawn="1"/>
        </p:nvSpPr>
        <p:spPr>
          <a:xfrm>
            <a:off x="2508597"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7" name="Rectángulo 36">
            <a:extLst>
              <a:ext uri="{FF2B5EF4-FFF2-40B4-BE49-F238E27FC236}">
                <a16:creationId xmlns:a16="http://schemas.microsoft.com/office/drawing/2014/main" id="{728D71AB-A26E-43A9-B413-A59CFBCDD9B1}"/>
              </a:ext>
            </a:extLst>
          </p:cNvPr>
          <p:cNvSpPr/>
          <p:nvPr userDrawn="1"/>
        </p:nvSpPr>
        <p:spPr>
          <a:xfrm>
            <a:off x="716742" y="0"/>
            <a:ext cx="365760" cy="3657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9" name="Rectángulo 38">
            <a:extLst>
              <a:ext uri="{FF2B5EF4-FFF2-40B4-BE49-F238E27FC236}">
                <a16:creationId xmlns:a16="http://schemas.microsoft.com/office/drawing/2014/main" id="{171E9C91-A1C1-432A-9523-A511B304162F}"/>
              </a:ext>
            </a:extLst>
          </p:cNvPr>
          <p:cNvSpPr/>
          <p:nvPr userDrawn="1"/>
        </p:nvSpPr>
        <p:spPr>
          <a:xfrm>
            <a:off x="0"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1" name="Rectángulo 40">
            <a:extLst>
              <a:ext uri="{FF2B5EF4-FFF2-40B4-BE49-F238E27FC236}">
                <a16:creationId xmlns:a16="http://schemas.microsoft.com/office/drawing/2014/main" id="{A1D3C8E1-8F58-4916-9097-718454DAC9FC}"/>
              </a:ext>
            </a:extLst>
          </p:cNvPr>
          <p:cNvSpPr/>
          <p:nvPr userDrawn="1"/>
        </p:nvSpPr>
        <p:spPr>
          <a:xfrm>
            <a:off x="5733936" y="0"/>
            <a:ext cx="36576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3" name="Rectángulo 42">
            <a:extLst>
              <a:ext uri="{FF2B5EF4-FFF2-40B4-BE49-F238E27FC236}">
                <a16:creationId xmlns:a16="http://schemas.microsoft.com/office/drawing/2014/main" id="{F1465436-7CD8-4713-84B2-BE392283D713}"/>
              </a:ext>
            </a:extLst>
          </p:cNvPr>
          <p:cNvSpPr/>
          <p:nvPr userDrawn="1"/>
        </p:nvSpPr>
        <p:spPr>
          <a:xfrm>
            <a:off x="3942081" y="0"/>
            <a:ext cx="365760" cy="3657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5" name="Rectángulo 44">
            <a:extLst>
              <a:ext uri="{FF2B5EF4-FFF2-40B4-BE49-F238E27FC236}">
                <a16:creationId xmlns:a16="http://schemas.microsoft.com/office/drawing/2014/main" id="{054BFDB3-CC2F-4666-9557-90812A8E5147}"/>
              </a:ext>
            </a:extLst>
          </p:cNvPr>
          <p:cNvSpPr/>
          <p:nvPr userDrawn="1"/>
        </p:nvSpPr>
        <p:spPr>
          <a:xfrm>
            <a:off x="11467872"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7" name="Rectángulo 46">
            <a:extLst>
              <a:ext uri="{FF2B5EF4-FFF2-40B4-BE49-F238E27FC236}">
                <a16:creationId xmlns:a16="http://schemas.microsoft.com/office/drawing/2014/main" id="{6DD356C3-53D1-4AF1-B3FD-AEEFF75FDB5C}"/>
              </a:ext>
            </a:extLst>
          </p:cNvPr>
          <p:cNvSpPr/>
          <p:nvPr userDrawn="1"/>
        </p:nvSpPr>
        <p:spPr>
          <a:xfrm>
            <a:off x="10751130"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9" name="Rectángulo 48">
            <a:extLst>
              <a:ext uri="{FF2B5EF4-FFF2-40B4-BE49-F238E27FC236}">
                <a16:creationId xmlns:a16="http://schemas.microsoft.com/office/drawing/2014/main" id="{08C89E7C-AF7A-4E82-B01B-1A945C7BBF79}"/>
              </a:ext>
            </a:extLst>
          </p:cNvPr>
          <p:cNvSpPr/>
          <p:nvPr userDrawn="1"/>
        </p:nvSpPr>
        <p:spPr>
          <a:xfrm>
            <a:off x="11826240"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1" name="Rectángulo 50">
            <a:extLst>
              <a:ext uri="{FF2B5EF4-FFF2-40B4-BE49-F238E27FC236}">
                <a16:creationId xmlns:a16="http://schemas.microsoft.com/office/drawing/2014/main" id="{4605B19F-DE4A-4705-A964-0579015AED0E}"/>
              </a:ext>
            </a:extLst>
          </p:cNvPr>
          <p:cNvSpPr/>
          <p:nvPr userDrawn="1"/>
        </p:nvSpPr>
        <p:spPr>
          <a:xfrm>
            <a:off x="10034388"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3" name="Rectángulo 52">
            <a:extLst>
              <a:ext uri="{FF2B5EF4-FFF2-40B4-BE49-F238E27FC236}">
                <a16:creationId xmlns:a16="http://schemas.microsoft.com/office/drawing/2014/main" id="{4D299157-3482-4535-BECD-566EFFF308AD}"/>
              </a:ext>
            </a:extLst>
          </p:cNvPr>
          <p:cNvSpPr/>
          <p:nvPr userDrawn="1"/>
        </p:nvSpPr>
        <p:spPr>
          <a:xfrm>
            <a:off x="9317646"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5" name="Rectángulo 54">
            <a:extLst>
              <a:ext uri="{FF2B5EF4-FFF2-40B4-BE49-F238E27FC236}">
                <a16:creationId xmlns:a16="http://schemas.microsoft.com/office/drawing/2014/main" id="{EC8CCBF5-CCDC-43C9-B57D-B9DAE23B58BE}"/>
              </a:ext>
            </a:extLst>
          </p:cNvPr>
          <p:cNvSpPr/>
          <p:nvPr userDrawn="1"/>
        </p:nvSpPr>
        <p:spPr>
          <a:xfrm>
            <a:off x="8600904"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7" name="Rectángulo 56">
            <a:extLst>
              <a:ext uri="{FF2B5EF4-FFF2-40B4-BE49-F238E27FC236}">
                <a16:creationId xmlns:a16="http://schemas.microsoft.com/office/drawing/2014/main" id="{F412D896-790A-420A-BBFB-AFDB7BD9B603}"/>
              </a:ext>
            </a:extLst>
          </p:cNvPr>
          <p:cNvSpPr/>
          <p:nvPr userDrawn="1"/>
        </p:nvSpPr>
        <p:spPr>
          <a:xfrm>
            <a:off x="9676017"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9" name="Rectángulo 58">
            <a:extLst>
              <a:ext uri="{FF2B5EF4-FFF2-40B4-BE49-F238E27FC236}">
                <a16:creationId xmlns:a16="http://schemas.microsoft.com/office/drawing/2014/main" id="{95941E70-EE67-4F80-B753-2F6426D0A9DA}"/>
              </a:ext>
            </a:extLst>
          </p:cNvPr>
          <p:cNvSpPr/>
          <p:nvPr userDrawn="1"/>
        </p:nvSpPr>
        <p:spPr>
          <a:xfrm>
            <a:off x="8242533"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1" name="Rectángulo 60">
            <a:extLst>
              <a:ext uri="{FF2B5EF4-FFF2-40B4-BE49-F238E27FC236}">
                <a16:creationId xmlns:a16="http://schemas.microsoft.com/office/drawing/2014/main" id="{6751E552-2222-4200-8E39-4DF2BEB677FD}"/>
              </a:ext>
            </a:extLst>
          </p:cNvPr>
          <p:cNvSpPr/>
          <p:nvPr userDrawn="1"/>
        </p:nvSpPr>
        <p:spPr>
          <a:xfrm>
            <a:off x="7884162"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3" name="Rectángulo 62">
            <a:extLst>
              <a:ext uri="{FF2B5EF4-FFF2-40B4-BE49-F238E27FC236}">
                <a16:creationId xmlns:a16="http://schemas.microsoft.com/office/drawing/2014/main" id="{B43002CA-9883-43A9-B000-00F9F7A14D27}"/>
              </a:ext>
            </a:extLst>
          </p:cNvPr>
          <p:cNvSpPr/>
          <p:nvPr userDrawn="1"/>
        </p:nvSpPr>
        <p:spPr>
          <a:xfrm>
            <a:off x="6809049" y="0"/>
            <a:ext cx="36576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5" name="Rectángulo 64">
            <a:extLst>
              <a:ext uri="{FF2B5EF4-FFF2-40B4-BE49-F238E27FC236}">
                <a16:creationId xmlns:a16="http://schemas.microsoft.com/office/drawing/2014/main" id="{861A1E0B-5D8C-42BB-8493-4A6E267A7C73}"/>
              </a:ext>
            </a:extLst>
          </p:cNvPr>
          <p:cNvSpPr/>
          <p:nvPr userDrawn="1"/>
        </p:nvSpPr>
        <p:spPr>
          <a:xfrm>
            <a:off x="11109501"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7" name="Rectángulo 66">
            <a:extLst>
              <a:ext uri="{FF2B5EF4-FFF2-40B4-BE49-F238E27FC236}">
                <a16:creationId xmlns:a16="http://schemas.microsoft.com/office/drawing/2014/main" id="{51E86EA3-C77E-4F5B-B2D8-06ACD07DECA4}"/>
              </a:ext>
            </a:extLst>
          </p:cNvPr>
          <p:cNvSpPr/>
          <p:nvPr userDrawn="1"/>
        </p:nvSpPr>
        <p:spPr>
          <a:xfrm>
            <a:off x="7525791"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9" name="Rectángulo 68">
            <a:extLst>
              <a:ext uri="{FF2B5EF4-FFF2-40B4-BE49-F238E27FC236}">
                <a16:creationId xmlns:a16="http://schemas.microsoft.com/office/drawing/2014/main" id="{5DD0E5EA-DA68-48FA-984B-26F2185EF431}"/>
              </a:ext>
            </a:extLst>
          </p:cNvPr>
          <p:cNvSpPr/>
          <p:nvPr userDrawn="1"/>
        </p:nvSpPr>
        <p:spPr>
          <a:xfrm>
            <a:off x="8959275" y="0"/>
            <a:ext cx="365760"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71" name="Rectángulo 70">
            <a:extLst>
              <a:ext uri="{FF2B5EF4-FFF2-40B4-BE49-F238E27FC236}">
                <a16:creationId xmlns:a16="http://schemas.microsoft.com/office/drawing/2014/main" id="{B1E5F851-80EC-44A1-B97A-D40F00A63A11}"/>
              </a:ext>
            </a:extLst>
          </p:cNvPr>
          <p:cNvSpPr/>
          <p:nvPr userDrawn="1"/>
        </p:nvSpPr>
        <p:spPr>
          <a:xfrm>
            <a:off x="7167420"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73" name="Rectángulo 72">
            <a:extLst>
              <a:ext uri="{FF2B5EF4-FFF2-40B4-BE49-F238E27FC236}">
                <a16:creationId xmlns:a16="http://schemas.microsoft.com/office/drawing/2014/main" id="{006D6FCB-D2DE-4100-B034-4F158AA21763}"/>
              </a:ext>
            </a:extLst>
          </p:cNvPr>
          <p:cNvSpPr/>
          <p:nvPr userDrawn="1"/>
        </p:nvSpPr>
        <p:spPr>
          <a:xfrm>
            <a:off x="6450678"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75" name="Rectángulo 74">
            <a:extLst>
              <a:ext uri="{FF2B5EF4-FFF2-40B4-BE49-F238E27FC236}">
                <a16:creationId xmlns:a16="http://schemas.microsoft.com/office/drawing/2014/main" id="{293C2CDE-BD78-4521-A433-7332BF3D57FA}"/>
              </a:ext>
            </a:extLst>
          </p:cNvPr>
          <p:cNvSpPr/>
          <p:nvPr userDrawn="1"/>
        </p:nvSpPr>
        <p:spPr>
          <a:xfrm>
            <a:off x="10392759" y="0"/>
            <a:ext cx="365760"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76" name="Marcador de texto 2">
            <a:extLst>
              <a:ext uri="{FF2B5EF4-FFF2-40B4-BE49-F238E27FC236}">
                <a16:creationId xmlns:a16="http://schemas.microsoft.com/office/drawing/2014/main" id="{4BBE4B76-BA2D-4EA4-A178-30F57AC1DFDB}"/>
              </a:ext>
            </a:extLst>
          </p:cNvPr>
          <p:cNvSpPr>
            <a:spLocks noGrp="1"/>
          </p:cNvSpPr>
          <p:nvPr>
            <p:ph type="body" idx="1" hasCustomPrompt="1"/>
          </p:nvPr>
        </p:nvSpPr>
        <p:spPr>
          <a:xfrm>
            <a:off x="838200" y="4398413"/>
            <a:ext cx="2330726" cy="804859"/>
          </a:xfrm>
        </p:spPr>
        <p:txBody>
          <a:bodyPr lIns="0" rIns="0" rtlCol="0" anchor="b">
            <a:noAutofit/>
          </a:bodyPr>
          <a:lstStyle>
            <a:lvl1pPr marL="0" indent="0" algn="ctr">
              <a:buNone/>
              <a:defRPr lang="en-US" sz="2800" kern="1200" spc="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a:t>
            </a:r>
          </a:p>
        </p:txBody>
      </p:sp>
      <p:sp>
        <p:nvSpPr>
          <p:cNvPr id="78" name="Marcador de texto 4">
            <a:extLst>
              <a:ext uri="{FF2B5EF4-FFF2-40B4-BE49-F238E27FC236}">
                <a16:creationId xmlns:a16="http://schemas.microsoft.com/office/drawing/2014/main" id="{045FF175-F59F-4A69-B296-E046C778424F}"/>
              </a:ext>
            </a:extLst>
          </p:cNvPr>
          <p:cNvSpPr>
            <a:spLocks noGrp="1"/>
          </p:cNvSpPr>
          <p:nvPr>
            <p:ph type="body" sz="quarter" idx="3" hasCustomPrompt="1"/>
          </p:nvPr>
        </p:nvSpPr>
        <p:spPr>
          <a:xfrm>
            <a:off x="3562665" y="4398413"/>
            <a:ext cx="2342205" cy="804859"/>
          </a:xfrm>
        </p:spPr>
        <p:txBody>
          <a:bodyPr lIns="0" rIns="0" rtlCol="0" anchor="b">
            <a:noAutofit/>
          </a:bodyPr>
          <a:lstStyle>
            <a:lvl1pPr marL="0" indent="0" algn="ctr">
              <a:buNone/>
              <a:defRPr lang="en-US" sz="2800" kern="1200" spc="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a:t>
            </a:r>
          </a:p>
        </p:txBody>
      </p:sp>
      <p:sp>
        <p:nvSpPr>
          <p:cNvPr id="80" name="Marcador de texto 2">
            <a:extLst>
              <a:ext uri="{FF2B5EF4-FFF2-40B4-BE49-F238E27FC236}">
                <a16:creationId xmlns:a16="http://schemas.microsoft.com/office/drawing/2014/main" id="{FBAA7D2D-B5F0-416A-A89F-1DC3E6A877E6}"/>
              </a:ext>
            </a:extLst>
          </p:cNvPr>
          <p:cNvSpPr>
            <a:spLocks noGrp="1"/>
          </p:cNvSpPr>
          <p:nvPr>
            <p:ph type="body" idx="13" hasCustomPrompt="1"/>
          </p:nvPr>
        </p:nvSpPr>
        <p:spPr>
          <a:xfrm>
            <a:off x="6298609" y="4398413"/>
            <a:ext cx="2330726" cy="804859"/>
          </a:xfrm>
        </p:spPr>
        <p:txBody>
          <a:bodyPr lIns="0" rIns="0" rtlCol="0" anchor="b">
            <a:noAutofit/>
          </a:bodyPr>
          <a:lstStyle>
            <a:lvl1pPr marL="0" indent="0" algn="ctr">
              <a:buNone/>
              <a:defRPr lang="en-US" sz="2800" kern="1200" spc="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a:t>
            </a:r>
          </a:p>
        </p:txBody>
      </p:sp>
      <p:sp>
        <p:nvSpPr>
          <p:cNvPr id="82" name="Marcador de texto 2">
            <a:extLst>
              <a:ext uri="{FF2B5EF4-FFF2-40B4-BE49-F238E27FC236}">
                <a16:creationId xmlns:a16="http://schemas.microsoft.com/office/drawing/2014/main" id="{01187116-E25F-47A2-9BC5-532F3F42D317}"/>
              </a:ext>
            </a:extLst>
          </p:cNvPr>
          <p:cNvSpPr>
            <a:spLocks noGrp="1"/>
          </p:cNvSpPr>
          <p:nvPr>
            <p:ph type="body" idx="15" hasCustomPrompt="1"/>
          </p:nvPr>
        </p:nvSpPr>
        <p:spPr>
          <a:xfrm>
            <a:off x="9023074" y="4398057"/>
            <a:ext cx="2330726" cy="804859"/>
          </a:xfrm>
        </p:spPr>
        <p:txBody>
          <a:bodyPr lIns="0" rIns="0" rtlCol="0" anchor="b">
            <a:noAutofit/>
          </a:bodyPr>
          <a:lstStyle>
            <a:lvl1pPr marL="0" indent="0" algn="ctr">
              <a:buNone/>
              <a:defRPr lang="en-US" sz="2800" kern="1200" spc="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a:t>
            </a:r>
          </a:p>
        </p:txBody>
      </p:sp>
      <p:sp>
        <p:nvSpPr>
          <p:cNvPr id="84" name="Marcador de texto 2">
            <a:extLst>
              <a:ext uri="{FF2B5EF4-FFF2-40B4-BE49-F238E27FC236}">
                <a16:creationId xmlns:a16="http://schemas.microsoft.com/office/drawing/2014/main" id="{B69B6CD5-B022-423C-A017-AD2D8FFA0665}"/>
              </a:ext>
            </a:extLst>
          </p:cNvPr>
          <p:cNvSpPr>
            <a:spLocks noGrp="1"/>
          </p:cNvSpPr>
          <p:nvPr>
            <p:ph type="body" idx="17" hasCustomPrompt="1"/>
          </p:nvPr>
        </p:nvSpPr>
        <p:spPr>
          <a:xfrm>
            <a:off x="838200" y="5226810"/>
            <a:ext cx="2330726" cy="438505"/>
          </a:xfrm>
        </p:spPr>
        <p:txBody>
          <a:bodyPr lIns="0" rIns="0" rtlCol="0" anchor="b">
            <a:noAutofit/>
          </a:bodyPr>
          <a:lstStyle>
            <a:lvl1pPr marL="0" indent="0" algn="ctr">
              <a:lnSpc>
                <a:spcPct val="100000"/>
              </a:lnSpc>
              <a:buNone/>
              <a:defRPr lang="en-US" sz="2000" kern="1200" spc="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editar</a:t>
            </a:r>
          </a:p>
        </p:txBody>
      </p:sp>
      <p:sp>
        <p:nvSpPr>
          <p:cNvPr id="86" name="Marcador de texto 2">
            <a:extLst>
              <a:ext uri="{FF2B5EF4-FFF2-40B4-BE49-F238E27FC236}">
                <a16:creationId xmlns:a16="http://schemas.microsoft.com/office/drawing/2014/main" id="{06A7180A-5FBF-4DE7-A668-E24E022DFA9E}"/>
              </a:ext>
            </a:extLst>
          </p:cNvPr>
          <p:cNvSpPr>
            <a:spLocks noGrp="1"/>
          </p:cNvSpPr>
          <p:nvPr>
            <p:ph type="body" idx="19" hasCustomPrompt="1"/>
          </p:nvPr>
        </p:nvSpPr>
        <p:spPr>
          <a:xfrm>
            <a:off x="6298609" y="5226810"/>
            <a:ext cx="2330726" cy="438505"/>
          </a:xfrm>
        </p:spPr>
        <p:txBody>
          <a:bodyPr lIns="0" rIns="0" rtlCol="0" anchor="b">
            <a:noAutofit/>
          </a:bodyPr>
          <a:lstStyle>
            <a:lvl1pPr marL="0" indent="0" algn="ctr">
              <a:lnSpc>
                <a:spcPct val="100000"/>
              </a:lnSpc>
              <a:buNone/>
              <a:defRPr lang="en-US" sz="2000" kern="1200" spc="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Hacer clic para editar</a:t>
            </a:r>
          </a:p>
        </p:txBody>
      </p:sp>
      <p:sp>
        <p:nvSpPr>
          <p:cNvPr id="87" name="Marcador de texto 2">
            <a:extLst>
              <a:ext uri="{FF2B5EF4-FFF2-40B4-BE49-F238E27FC236}">
                <a16:creationId xmlns:a16="http://schemas.microsoft.com/office/drawing/2014/main" id="{2EFABF40-7E40-4F8A-80D3-DB5903EEBDF1}"/>
              </a:ext>
            </a:extLst>
          </p:cNvPr>
          <p:cNvSpPr>
            <a:spLocks noGrp="1"/>
          </p:cNvSpPr>
          <p:nvPr>
            <p:ph type="body" idx="20" hasCustomPrompt="1"/>
          </p:nvPr>
        </p:nvSpPr>
        <p:spPr>
          <a:xfrm>
            <a:off x="9023074" y="5226454"/>
            <a:ext cx="2330726" cy="438505"/>
          </a:xfrm>
        </p:spPr>
        <p:txBody>
          <a:bodyPr lIns="0" rIns="0" rtlCol="0" anchor="b">
            <a:noAutofit/>
          </a:bodyPr>
          <a:lstStyle>
            <a:lvl1pPr marL="0" indent="0" algn="ctr">
              <a:lnSpc>
                <a:spcPct val="100000"/>
              </a:lnSpc>
              <a:buNone/>
              <a:defRPr lang="en-US" sz="2000" kern="1200" spc="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editar</a:t>
            </a:r>
          </a:p>
        </p:txBody>
      </p:sp>
      <p:sp>
        <p:nvSpPr>
          <p:cNvPr id="88" name="Marcador de texto 2">
            <a:extLst>
              <a:ext uri="{FF2B5EF4-FFF2-40B4-BE49-F238E27FC236}">
                <a16:creationId xmlns:a16="http://schemas.microsoft.com/office/drawing/2014/main" id="{FFD10C91-B253-496D-889A-D48B1A0AA556}"/>
              </a:ext>
            </a:extLst>
          </p:cNvPr>
          <p:cNvSpPr>
            <a:spLocks noGrp="1"/>
          </p:cNvSpPr>
          <p:nvPr>
            <p:ph type="body" idx="21" hasCustomPrompt="1"/>
          </p:nvPr>
        </p:nvSpPr>
        <p:spPr>
          <a:xfrm>
            <a:off x="3562665" y="5226454"/>
            <a:ext cx="2330726" cy="438505"/>
          </a:xfrm>
        </p:spPr>
        <p:txBody>
          <a:bodyPr lIns="0" rIns="0" rtlCol="0" anchor="b">
            <a:noAutofit/>
          </a:bodyPr>
          <a:lstStyle>
            <a:lvl1pPr marL="0" indent="0" algn="ctr">
              <a:lnSpc>
                <a:spcPct val="100000"/>
              </a:lnSpc>
              <a:buNone/>
              <a:defRPr lang="en-US" sz="2000" kern="1200" spc="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editar</a:t>
            </a:r>
          </a:p>
        </p:txBody>
      </p:sp>
      <p:sp>
        <p:nvSpPr>
          <p:cNvPr id="89" name="Título 1">
            <a:extLst>
              <a:ext uri="{FF2B5EF4-FFF2-40B4-BE49-F238E27FC236}">
                <a16:creationId xmlns:a16="http://schemas.microsoft.com/office/drawing/2014/main" id="{9FDBCD91-EE94-4107-8814-059FE0E8F29A}"/>
              </a:ext>
            </a:extLst>
          </p:cNvPr>
          <p:cNvSpPr>
            <a:spLocks noGrp="1"/>
          </p:cNvSpPr>
          <p:nvPr>
            <p:ph type="title" hasCustomPrompt="1"/>
          </p:nvPr>
        </p:nvSpPr>
        <p:spPr>
          <a:xfrm>
            <a:off x="1410476" y="629616"/>
            <a:ext cx="9371048" cy="1325563"/>
          </a:xfrm>
        </p:spPr>
        <p:txBody>
          <a:bodyPr rtlCol="0" anchor="ctr">
            <a:normAutofit/>
          </a:bodyPr>
          <a:lstStyle>
            <a:lvl1pPr marL="0" algn="ctr" defTabSz="914400" rtl="0" eaLnBrk="1" latinLnBrk="0" hangingPunct="1">
              <a:lnSpc>
                <a:spcPct val="90000"/>
              </a:lnSpc>
              <a:spcBef>
                <a:spcPct val="0"/>
              </a:spcBef>
              <a:buNone/>
              <a:defRPr lang="en-US" sz="3800" b="1" kern="1200" dirty="0">
                <a:solidFill>
                  <a:schemeClr val="bg1"/>
                </a:solidFill>
                <a:latin typeface="+mj-lt"/>
                <a:ea typeface="+mj-ea"/>
                <a:cs typeface="+mj-cs"/>
              </a:defRPr>
            </a:lvl1pPr>
          </a:lstStyle>
          <a:p>
            <a:pPr rtl="0"/>
            <a:r>
              <a:rPr lang="es-ES" noProof="0"/>
              <a:t>Haga clic para modificar el título del patrón </a:t>
            </a:r>
          </a:p>
        </p:txBody>
      </p:sp>
      <p:sp>
        <p:nvSpPr>
          <p:cNvPr id="93" name="Marcador de fecha 3">
            <a:extLst>
              <a:ext uri="{FF2B5EF4-FFF2-40B4-BE49-F238E27FC236}">
                <a16:creationId xmlns:a16="http://schemas.microsoft.com/office/drawing/2014/main" id="{3EDC5EF0-E937-47AD-8F93-11A7E03197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accent4">
                    <a:lumMod val="20000"/>
                    <a:lumOff val="80000"/>
                  </a:schemeClr>
                </a:solidFill>
              </a:defRPr>
            </a:lvl1pPr>
          </a:lstStyle>
          <a:p>
            <a:pPr rtl="0"/>
            <a:endParaRPr lang="es-ES" noProof="0"/>
          </a:p>
        </p:txBody>
      </p:sp>
      <p:sp>
        <p:nvSpPr>
          <p:cNvPr id="94" name="Marcador de pie de página 4">
            <a:extLst>
              <a:ext uri="{FF2B5EF4-FFF2-40B4-BE49-F238E27FC236}">
                <a16:creationId xmlns:a16="http://schemas.microsoft.com/office/drawing/2014/main" id="{4CB9AE8E-EB22-4097-951C-4A6E38B2D472}"/>
              </a:ext>
            </a:extLst>
          </p:cNvPr>
          <p:cNvSpPr>
            <a:spLocks noGrp="1"/>
          </p:cNvSpPr>
          <p:nvPr>
            <p:ph type="ftr" sz="quarter" idx="22"/>
          </p:nvPr>
        </p:nvSpPr>
        <p:spPr>
          <a:xfrm>
            <a:off x="4038600" y="6356350"/>
            <a:ext cx="4114800" cy="365125"/>
          </a:xfrm>
          <a:prstGeom prst="rect">
            <a:avLst/>
          </a:prstGeom>
        </p:spPr>
        <p:txBody>
          <a:bodyPr vert="horz" lIns="91440" tIns="45720" rIns="91440" bIns="45720" rtlCol="0" anchor="ctr"/>
          <a:lstStyle>
            <a:lvl1pPr algn="ctr">
              <a:defRPr sz="900">
                <a:solidFill>
                  <a:schemeClr val="accent4">
                    <a:lumMod val="20000"/>
                    <a:lumOff val="80000"/>
                  </a:schemeClr>
                </a:solidFill>
              </a:defRPr>
            </a:lvl1pPr>
          </a:lstStyle>
          <a:p>
            <a:pPr rtl="0"/>
            <a:endParaRPr lang="es-ES" noProof="0"/>
          </a:p>
        </p:txBody>
      </p:sp>
      <p:sp>
        <p:nvSpPr>
          <p:cNvPr id="95" name="Marcador de número de diapositiva 5">
            <a:extLst>
              <a:ext uri="{FF2B5EF4-FFF2-40B4-BE49-F238E27FC236}">
                <a16:creationId xmlns:a16="http://schemas.microsoft.com/office/drawing/2014/main" id="{D89D10F4-442B-4B78-B541-92469482EC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accent4">
                    <a:lumMod val="20000"/>
                    <a:lumOff val="80000"/>
                  </a:schemeClr>
                </a:solidFill>
              </a:defRPr>
            </a:lvl1pPr>
          </a:lstStyle>
          <a:p>
            <a:pPr rtl="0"/>
            <a:fld id="{B5CEABB6-07DC-46E8-9B57-56EC44A396E5}" type="slidenum">
              <a:rPr lang="es-ES" noProof="0" smtClean="0"/>
              <a:pPr rtl="0"/>
              <a:t>‹Nº›</a:t>
            </a:fld>
            <a:endParaRPr lang="es-ES" noProof="0"/>
          </a:p>
        </p:txBody>
      </p:sp>
    </p:spTree>
    <p:extLst>
      <p:ext uri="{BB962C8B-B14F-4D97-AF65-F5344CB8AC3E}">
        <p14:creationId xmlns:p14="http://schemas.microsoft.com/office/powerpoint/2010/main" val="2988813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B4660D4-B0ED-42D9-BC6D-AF4F1F9CB6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es-ES" noProof="0"/>
              <a:t>Haga clic para modificar el estilo de título del patrón</a:t>
            </a:r>
          </a:p>
        </p:txBody>
      </p:sp>
      <p:sp>
        <p:nvSpPr>
          <p:cNvPr id="3" name="Marcador de texto 2">
            <a:extLst>
              <a:ext uri="{FF2B5EF4-FFF2-40B4-BE49-F238E27FC236}">
                <a16:creationId xmlns:a16="http://schemas.microsoft.com/office/drawing/2014/main"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a:extLst>
              <a:ext uri="{FF2B5EF4-FFF2-40B4-BE49-F238E27FC236}">
                <a16:creationId xmlns:a16="http://schemas.microsoft.com/office/drawing/2014/main" id="{001917CC-671D-47EA-B065-51E87EC27B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bg1"/>
                </a:solidFill>
              </a:defRPr>
            </a:lvl1pPr>
          </a:lstStyle>
          <a:p>
            <a:pPr rtl="0"/>
            <a:endParaRPr lang="es-ES" noProof="0"/>
          </a:p>
        </p:txBody>
      </p:sp>
      <p:sp>
        <p:nvSpPr>
          <p:cNvPr id="5" name="Marcador de pie de página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bg1"/>
                </a:solidFill>
              </a:defRPr>
            </a:lvl1pPr>
          </a:lstStyle>
          <a:p>
            <a:pPr rtl="0"/>
            <a:endParaRPr lang="es-ES" noProof="0"/>
          </a:p>
        </p:txBody>
      </p:sp>
      <p:sp>
        <p:nvSpPr>
          <p:cNvPr id="6" name="Marcador de número de diapositiva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bg1"/>
                </a:solidFill>
              </a:defRPr>
            </a:lvl1pPr>
          </a:lstStyle>
          <a:p>
            <a:pPr rtl="0"/>
            <a:fld id="{B5CEABB6-07DC-46E8-9B57-56EC44A396E5}" type="slidenum">
              <a:rPr lang="es-ES" noProof="0" smtClean="0"/>
              <a:pPr rtl="0"/>
              <a:t>‹Nº›</a:t>
            </a:fld>
            <a:endParaRPr lang="es-ES" noProof="0"/>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649" r:id="rId1"/>
    <p:sldLayoutId id="2147483674" r:id="rId2"/>
    <p:sldLayoutId id="2147483675" r:id="rId3"/>
    <p:sldLayoutId id="2147483676" r:id="rId4"/>
    <p:sldLayoutId id="2147483650" r:id="rId5"/>
    <p:sldLayoutId id="2147483682" r:id="rId6"/>
    <p:sldLayoutId id="2147483667" r:id="rId7"/>
    <p:sldLayoutId id="2147483668" r:id="rId8"/>
    <p:sldLayoutId id="2147483656" r:id="rId9"/>
    <p:sldLayoutId id="2147483677" r:id="rId10"/>
    <p:sldLayoutId id="2147483664" r:id="rId11"/>
    <p:sldLayoutId id="2147483678" r:id="rId12"/>
    <p:sldLayoutId id="2147483679" r:id="rId13"/>
    <p:sldLayoutId id="2147483680" r:id="rId14"/>
    <p:sldLayoutId id="2147483673" r:id="rId15"/>
    <p:sldLayoutId id="2147483681" r:id="rId1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7.svg"/><Relationship Id="rId11" Type="http://schemas.openxmlformats.org/officeDocument/2006/relationships/image" Target="../media/image22.jpe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7.svg"/><Relationship Id="rId11" Type="http://schemas.openxmlformats.org/officeDocument/2006/relationships/image" Target="../media/image22.jpe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2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7.svg"/><Relationship Id="rId11" Type="http://schemas.openxmlformats.org/officeDocument/2006/relationships/image" Target="../media/image22.jpe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26.jpeg"/><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Marcador de posición de imagen 12" descr="persona pelirroja sobre fondo rosa">
            <a:extLst>
              <a:ext uri="{FF2B5EF4-FFF2-40B4-BE49-F238E27FC236}">
                <a16:creationId xmlns:a16="http://schemas.microsoft.com/office/drawing/2014/main" id="{0B5415FF-395A-4AF8-B0FD-292979D3F806}"/>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a:stretch/>
        </p:blipFill>
        <p:spPr>
          <a:xfrm>
            <a:off x="3415570" y="1079"/>
            <a:ext cx="1719072" cy="1719072"/>
          </a:xfrm>
        </p:spPr>
      </p:pic>
      <p:pic>
        <p:nvPicPr>
          <p:cNvPr id="18" name="Marcador de posición de imagen 17" descr="persona pelirroja con gafas redondas y bufanda azul sobre fondo naranja">
            <a:extLst>
              <a:ext uri="{FF2B5EF4-FFF2-40B4-BE49-F238E27FC236}">
                <a16:creationId xmlns:a16="http://schemas.microsoft.com/office/drawing/2014/main" id="{DF1622E7-8A65-41B3-A580-D41862C0882A}"/>
              </a:ext>
            </a:extLst>
          </p:cNvPr>
          <p:cNvPicPr>
            <a:picLocks noGrp="1" noChangeAspect="1"/>
          </p:cNvPicPr>
          <p:nvPr>
            <p:ph type="pic" sz="quarter" idx="16"/>
          </p:nvPr>
        </p:nvPicPr>
        <p:blipFill rotWithShape="1">
          <a:blip r:embed="rId4" cstate="print">
            <a:extLst>
              <a:ext uri="{28A0092B-C50C-407E-A947-70E740481C1C}">
                <a14:useLocalDpi xmlns:a14="http://schemas.microsoft.com/office/drawing/2010/main"/>
              </a:ext>
            </a:extLst>
          </a:blip>
          <a:srcRect/>
          <a:stretch/>
        </p:blipFill>
        <p:spPr>
          <a:xfrm>
            <a:off x="-12823" y="1713063"/>
            <a:ext cx="1719072" cy="1719072"/>
          </a:xfrm>
        </p:spPr>
      </p:pic>
      <p:sp>
        <p:nvSpPr>
          <p:cNvPr id="2" name="Título 1">
            <a:extLst>
              <a:ext uri="{FF2B5EF4-FFF2-40B4-BE49-F238E27FC236}">
                <a16:creationId xmlns:a16="http://schemas.microsoft.com/office/drawing/2014/main" id="{216815C6-3AD0-46E6-A74A-1967BD91AF50}"/>
              </a:ext>
            </a:extLst>
          </p:cNvPr>
          <p:cNvSpPr>
            <a:spLocks noGrp="1"/>
          </p:cNvSpPr>
          <p:nvPr>
            <p:ph type="ctrTitle"/>
          </p:nvPr>
        </p:nvSpPr>
        <p:spPr>
          <a:xfrm>
            <a:off x="5699578" y="1895475"/>
            <a:ext cx="5679621" cy="2413965"/>
          </a:xfrm>
        </p:spPr>
        <p:txBody>
          <a:bodyPr rtlCol="0">
            <a:noAutofit/>
          </a:bodyPr>
          <a:lstStyle/>
          <a:p>
            <a:pPr rtl="0"/>
            <a:r>
              <a:rPr lang="es-ES" sz="4000" dirty="0"/>
              <a:t>Transparencia y Lobby. El Desafío en Escenarios de Coexistencia entre lo Formal e Informal</a:t>
            </a:r>
          </a:p>
        </p:txBody>
      </p:sp>
      <p:pic>
        <p:nvPicPr>
          <p:cNvPr id="15" name="Marcador de posición de imagen 14" descr="persona con suéter amarillo y sombrero negro sobre fondo azul">
            <a:extLst>
              <a:ext uri="{FF2B5EF4-FFF2-40B4-BE49-F238E27FC236}">
                <a16:creationId xmlns:a16="http://schemas.microsoft.com/office/drawing/2014/main" id="{BC440D7D-B6ED-48AB-80DC-7E1E2E8E61C5}"/>
              </a:ext>
            </a:extLst>
          </p:cNvPr>
          <p:cNvPicPr>
            <a:picLocks noGrp="1" noChangeAspect="1"/>
          </p:cNvPicPr>
          <p:nvPr>
            <p:ph type="pic" sz="quarter" idx="15"/>
          </p:nvPr>
        </p:nvPicPr>
        <p:blipFill rotWithShape="1">
          <a:blip r:embed="rId5" cstate="print">
            <a:extLst>
              <a:ext uri="{28A0092B-C50C-407E-A947-70E740481C1C}">
                <a14:useLocalDpi xmlns:a14="http://schemas.microsoft.com/office/drawing/2010/main"/>
              </a:ext>
            </a:extLst>
          </a:blip>
          <a:srcRect/>
          <a:stretch/>
        </p:blipFill>
        <p:spPr>
          <a:xfrm>
            <a:off x="3415570" y="5137031"/>
            <a:ext cx="1719072" cy="1719072"/>
          </a:xfrm>
        </p:spPr>
      </p:pic>
      <p:sp>
        <p:nvSpPr>
          <p:cNvPr id="3" name="Subtítulo 2">
            <a:extLst>
              <a:ext uri="{FF2B5EF4-FFF2-40B4-BE49-F238E27FC236}">
                <a16:creationId xmlns:a16="http://schemas.microsoft.com/office/drawing/2014/main" id="{1901B20D-4C28-4DA3-ABBD-718C22A5E58B}"/>
              </a:ext>
            </a:extLst>
          </p:cNvPr>
          <p:cNvSpPr>
            <a:spLocks noGrp="1"/>
          </p:cNvSpPr>
          <p:nvPr>
            <p:ph type="subTitle" idx="1"/>
          </p:nvPr>
        </p:nvSpPr>
        <p:spPr>
          <a:xfrm>
            <a:off x="5699578" y="5597131"/>
            <a:ext cx="5050971" cy="472073"/>
          </a:xfrm>
        </p:spPr>
        <p:txBody>
          <a:bodyPr rtlCol="0">
            <a:normAutofit/>
          </a:bodyPr>
          <a:lstStyle/>
          <a:p>
            <a:pPr rtl="0"/>
            <a:r>
              <a:rPr lang="es-ES" dirty="0"/>
              <a:t>EMILIO MOYA DÍAZ, ESTEFANY PEÑA JARA</a:t>
            </a:r>
          </a:p>
        </p:txBody>
      </p:sp>
      <p:sp>
        <p:nvSpPr>
          <p:cNvPr id="17" name="Marcador de texto 16">
            <a:extLst>
              <a:ext uri="{FF2B5EF4-FFF2-40B4-BE49-F238E27FC236}">
                <a16:creationId xmlns:a16="http://schemas.microsoft.com/office/drawing/2014/main" id="{A801DCC8-3AD5-4A76-8E21-3CCFD3370628}"/>
              </a:ext>
            </a:extLst>
          </p:cNvPr>
          <p:cNvSpPr>
            <a:spLocks noGrp="1"/>
          </p:cNvSpPr>
          <p:nvPr>
            <p:ph type="body" sz="quarter" idx="13"/>
          </p:nvPr>
        </p:nvSpPr>
        <p:spPr>
          <a:xfrm>
            <a:off x="5699578" y="5954904"/>
            <a:ext cx="2200154" cy="569912"/>
          </a:xfrm>
        </p:spPr>
        <p:txBody>
          <a:bodyPr rtlCol="0"/>
          <a:lstStyle/>
          <a:p>
            <a:pPr rtl="0"/>
            <a:r>
              <a:rPr lang="es-ES"/>
              <a:t>14/07/20XX</a:t>
            </a:r>
          </a:p>
        </p:txBody>
      </p:sp>
    </p:spTree>
    <p:extLst>
      <p:ext uri="{BB962C8B-B14F-4D97-AF65-F5344CB8AC3E}">
        <p14:creationId xmlns:p14="http://schemas.microsoft.com/office/powerpoint/2010/main" val="1642425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75489B61-753B-DDBB-2F90-4BDC8E9878C0}"/>
              </a:ext>
            </a:extLst>
          </p:cNvPr>
          <p:cNvSpPr>
            <a:spLocks noGrp="1"/>
          </p:cNvSpPr>
          <p:nvPr>
            <p:ph idx="1"/>
          </p:nvPr>
        </p:nvSpPr>
        <p:spPr>
          <a:xfrm>
            <a:off x="3652159" y="1097060"/>
            <a:ext cx="7315200" cy="674370"/>
          </a:xfrm>
        </p:spPr>
        <p:txBody>
          <a:bodyPr>
            <a:normAutofit fontScale="85000" lnSpcReduction="10000"/>
          </a:bodyPr>
          <a:lstStyle/>
          <a:p>
            <a:pPr algn="just"/>
            <a:r>
              <a:rPr lang="es-ES" dirty="0"/>
              <a:t>Lo formal aparece como la otra cara de la informalidad. Es percibido como un proceso que ordena el mundo, que lo estandariza.</a:t>
            </a:r>
            <a:endParaRPr lang="es-MX" dirty="0"/>
          </a:p>
        </p:txBody>
      </p:sp>
      <p:sp>
        <p:nvSpPr>
          <p:cNvPr id="3" name="Título 2">
            <a:extLst>
              <a:ext uri="{FF2B5EF4-FFF2-40B4-BE49-F238E27FC236}">
                <a16:creationId xmlns:a16="http://schemas.microsoft.com/office/drawing/2014/main" id="{90F2A7B3-FA83-6C36-3557-3F2563B854A2}"/>
              </a:ext>
            </a:extLst>
          </p:cNvPr>
          <p:cNvSpPr>
            <a:spLocks noGrp="1"/>
          </p:cNvSpPr>
          <p:nvPr>
            <p:ph type="title"/>
          </p:nvPr>
        </p:nvSpPr>
        <p:spPr/>
        <p:txBody>
          <a:bodyPr/>
          <a:lstStyle/>
          <a:p>
            <a:endParaRPr lang="es-MX"/>
          </a:p>
        </p:txBody>
      </p:sp>
      <p:sp>
        <p:nvSpPr>
          <p:cNvPr id="4" name="Marcador de contenido 3">
            <a:extLst>
              <a:ext uri="{FF2B5EF4-FFF2-40B4-BE49-F238E27FC236}">
                <a16:creationId xmlns:a16="http://schemas.microsoft.com/office/drawing/2014/main" id="{2BA4566D-0BDC-4240-D0F2-12920B1ABE55}"/>
              </a:ext>
            </a:extLst>
          </p:cNvPr>
          <p:cNvSpPr>
            <a:spLocks noGrp="1"/>
          </p:cNvSpPr>
          <p:nvPr>
            <p:ph idx="11"/>
          </p:nvPr>
        </p:nvSpPr>
        <p:spPr>
          <a:xfrm>
            <a:off x="3652159" y="2258584"/>
            <a:ext cx="7315200" cy="2962773"/>
          </a:xfrm>
        </p:spPr>
        <p:txBody>
          <a:bodyPr>
            <a:normAutofit/>
          </a:bodyPr>
          <a:lstStyle/>
          <a:p>
            <a:pPr algn="just"/>
            <a:r>
              <a:rPr lang="es-ES" sz="1800" dirty="0"/>
              <a:t>Lo formal representa procesos estandarizados, que ayudan a reducir la complejidad, la discrecionalidad y el oportunismo individual. Al mismo tiempo, los procesos modernizadores pueden transparentar el funcionar y operar de las instituciones</a:t>
            </a:r>
          </a:p>
          <a:p>
            <a:pPr algn="just"/>
            <a:r>
              <a:rPr lang="es-ES" sz="1800" dirty="0"/>
              <a:t>Adler </a:t>
            </a:r>
            <a:r>
              <a:rPr lang="es-ES" sz="1800" dirty="0" err="1"/>
              <a:t>Lomnitz</a:t>
            </a:r>
            <a:r>
              <a:rPr lang="es-ES" sz="1800" dirty="0"/>
              <a:t> “cuando más se formaliza, regula y planifica burocráticamente un sistema social que no satisface las necesidades de la sociedad, tanto más suele crearse mecanismos informales en los intersticios de sistema formal que escapan de su control”</a:t>
            </a:r>
            <a:endParaRPr lang="es-MX" sz="1800" dirty="0"/>
          </a:p>
        </p:txBody>
      </p:sp>
      <p:sp>
        <p:nvSpPr>
          <p:cNvPr id="6" name="Marcador de fecha 5">
            <a:extLst>
              <a:ext uri="{FF2B5EF4-FFF2-40B4-BE49-F238E27FC236}">
                <a16:creationId xmlns:a16="http://schemas.microsoft.com/office/drawing/2014/main" id="{D169B57E-6D48-7E6A-0FC0-6B8045C9F957}"/>
              </a:ext>
            </a:extLst>
          </p:cNvPr>
          <p:cNvSpPr>
            <a:spLocks noGrp="1"/>
          </p:cNvSpPr>
          <p:nvPr>
            <p:ph type="dt" sz="half" idx="2"/>
          </p:nvPr>
        </p:nvSpPr>
        <p:spPr/>
        <p:txBody>
          <a:bodyPr/>
          <a:lstStyle/>
          <a:p>
            <a:pPr rtl="0"/>
            <a:endParaRPr lang="es-ES" noProof="0"/>
          </a:p>
        </p:txBody>
      </p:sp>
      <p:sp>
        <p:nvSpPr>
          <p:cNvPr id="7" name="Marcador de pie de página 6">
            <a:extLst>
              <a:ext uri="{FF2B5EF4-FFF2-40B4-BE49-F238E27FC236}">
                <a16:creationId xmlns:a16="http://schemas.microsoft.com/office/drawing/2014/main" id="{0843BE22-7CEE-8D72-D0E0-960CA370D3FF}"/>
              </a:ext>
            </a:extLst>
          </p:cNvPr>
          <p:cNvSpPr>
            <a:spLocks noGrp="1"/>
          </p:cNvSpPr>
          <p:nvPr>
            <p:ph type="ftr" sz="quarter" idx="3"/>
          </p:nvPr>
        </p:nvSpPr>
        <p:spPr/>
        <p:txBody>
          <a:bodyPr/>
          <a:lstStyle/>
          <a:p>
            <a:pPr rtl="0"/>
            <a:endParaRPr lang="es-ES" noProof="0"/>
          </a:p>
        </p:txBody>
      </p:sp>
      <p:sp>
        <p:nvSpPr>
          <p:cNvPr id="8" name="Marcador de número de diapositiva 7">
            <a:extLst>
              <a:ext uri="{FF2B5EF4-FFF2-40B4-BE49-F238E27FC236}">
                <a16:creationId xmlns:a16="http://schemas.microsoft.com/office/drawing/2014/main" id="{E2BAD56B-62DE-D91F-74DE-FEC9ED27FE12}"/>
              </a:ext>
            </a:extLst>
          </p:cNvPr>
          <p:cNvSpPr>
            <a:spLocks noGrp="1"/>
          </p:cNvSpPr>
          <p:nvPr>
            <p:ph type="sldNum" sz="quarter" idx="4"/>
          </p:nvPr>
        </p:nvSpPr>
        <p:spPr/>
        <p:txBody>
          <a:bodyPr/>
          <a:lstStyle/>
          <a:p>
            <a:pPr rtl="0"/>
            <a:fld id="{B5CEABB6-07DC-46E8-9B57-56EC44A396E5}" type="slidenum">
              <a:rPr lang="es-ES" noProof="0" smtClean="0"/>
              <a:pPr rtl="0"/>
              <a:t>10</a:t>
            </a:fld>
            <a:endParaRPr lang="es-ES" noProof="0"/>
          </a:p>
        </p:txBody>
      </p:sp>
    </p:spTree>
    <p:extLst>
      <p:ext uri="{BB962C8B-B14F-4D97-AF65-F5344CB8AC3E}">
        <p14:creationId xmlns:p14="http://schemas.microsoft.com/office/powerpoint/2010/main" val="2531007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79EECE8-C1D8-C341-E80E-C27F75C3BD62}"/>
              </a:ext>
            </a:extLst>
          </p:cNvPr>
          <p:cNvSpPr>
            <a:spLocks noGrp="1"/>
          </p:cNvSpPr>
          <p:nvPr>
            <p:ph idx="1"/>
          </p:nvPr>
        </p:nvSpPr>
        <p:spPr>
          <a:xfrm>
            <a:off x="3657600" y="927652"/>
            <a:ext cx="7315200" cy="3043638"/>
          </a:xfrm>
        </p:spPr>
        <p:txBody>
          <a:bodyPr>
            <a:normAutofit/>
          </a:bodyPr>
          <a:lstStyle/>
          <a:p>
            <a:pPr algn="just"/>
            <a:r>
              <a:rPr lang="es-ES" dirty="0"/>
              <a:t>Las lógicas de control del Estado se visualizan a través de leyes o políticas públicas que en contextos locales se aplican en comunicación con diversas lógicas y dinámicas sociales.</a:t>
            </a:r>
          </a:p>
          <a:p>
            <a:pPr algn="just"/>
            <a:r>
              <a:rPr lang="es-ES" dirty="0"/>
              <a:t>Existen dos corrientes teóricas que explican esta problemática: la estructuralista y la institucionalista</a:t>
            </a:r>
            <a:endParaRPr lang="es-MX" dirty="0"/>
          </a:p>
        </p:txBody>
      </p:sp>
      <p:sp>
        <p:nvSpPr>
          <p:cNvPr id="3" name="Título 2">
            <a:extLst>
              <a:ext uri="{FF2B5EF4-FFF2-40B4-BE49-F238E27FC236}">
                <a16:creationId xmlns:a16="http://schemas.microsoft.com/office/drawing/2014/main" id="{86E04B9B-EFD6-6C2A-1734-5E5D3B62418F}"/>
              </a:ext>
            </a:extLst>
          </p:cNvPr>
          <p:cNvSpPr>
            <a:spLocks noGrp="1"/>
          </p:cNvSpPr>
          <p:nvPr>
            <p:ph type="title"/>
          </p:nvPr>
        </p:nvSpPr>
        <p:spPr/>
        <p:txBody>
          <a:bodyPr/>
          <a:lstStyle/>
          <a:p>
            <a:endParaRPr lang="es-MX"/>
          </a:p>
        </p:txBody>
      </p:sp>
      <p:sp>
        <p:nvSpPr>
          <p:cNvPr id="4" name="Marcador de contenido 3">
            <a:extLst>
              <a:ext uri="{FF2B5EF4-FFF2-40B4-BE49-F238E27FC236}">
                <a16:creationId xmlns:a16="http://schemas.microsoft.com/office/drawing/2014/main" id="{56F61A43-C328-8810-4D7D-E5D4084D91C8}"/>
              </a:ext>
            </a:extLst>
          </p:cNvPr>
          <p:cNvSpPr>
            <a:spLocks noGrp="1"/>
          </p:cNvSpPr>
          <p:nvPr>
            <p:ph idx="11"/>
          </p:nvPr>
        </p:nvSpPr>
        <p:spPr>
          <a:xfrm>
            <a:off x="3657600" y="3604591"/>
            <a:ext cx="7315200" cy="2751759"/>
          </a:xfrm>
        </p:spPr>
        <p:txBody>
          <a:bodyPr>
            <a:normAutofit/>
          </a:bodyPr>
          <a:lstStyle/>
          <a:p>
            <a:pPr algn="just"/>
            <a:r>
              <a:rPr lang="es-ES" sz="1800" dirty="0"/>
              <a:t>“La primera corriente asocia la informalidad con exclusión, marginalidad, pobreza, y restricciones en el acceso a bienes y recursos </a:t>
            </a:r>
            <a:r>
              <a:rPr lang="en-US" sz="1800" dirty="0"/>
              <a:t>(García, 2011: 4)</a:t>
            </a:r>
            <a:endParaRPr lang="es-ES" sz="1800" dirty="0"/>
          </a:p>
          <a:p>
            <a:pPr algn="just"/>
            <a:r>
              <a:rPr lang="es-ES" sz="1800" dirty="0"/>
              <a:t>La corriente institucionalista estaría “impulsada por los estudios de Soto (1987 y 2000) y Portes, (1995). Para estos autores la informalidad se asocia con la evasión de normas legales, en el sentido de que las ineficiencias gubernamentales incentivan el incumplimiento de las reglas institucionales y, por tanto, la formalidad” (García, 2011: 5).</a:t>
            </a:r>
          </a:p>
          <a:p>
            <a:pPr algn="just"/>
            <a:endParaRPr lang="es-MX" sz="1800" dirty="0"/>
          </a:p>
        </p:txBody>
      </p:sp>
      <p:sp>
        <p:nvSpPr>
          <p:cNvPr id="6" name="Marcador de fecha 5">
            <a:extLst>
              <a:ext uri="{FF2B5EF4-FFF2-40B4-BE49-F238E27FC236}">
                <a16:creationId xmlns:a16="http://schemas.microsoft.com/office/drawing/2014/main" id="{FA3E141A-CB55-BFFA-6871-0D9AC28856C9}"/>
              </a:ext>
            </a:extLst>
          </p:cNvPr>
          <p:cNvSpPr>
            <a:spLocks noGrp="1"/>
          </p:cNvSpPr>
          <p:nvPr>
            <p:ph type="dt" sz="half" idx="2"/>
          </p:nvPr>
        </p:nvSpPr>
        <p:spPr/>
        <p:txBody>
          <a:bodyPr/>
          <a:lstStyle/>
          <a:p>
            <a:pPr rtl="0"/>
            <a:endParaRPr lang="es-ES" noProof="0"/>
          </a:p>
        </p:txBody>
      </p:sp>
      <p:sp>
        <p:nvSpPr>
          <p:cNvPr id="7" name="Marcador de pie de página 6">
            <a:extLst>
              <a:ext uri="{FF2B5EF4-FFF2-40B4-BE49-F238E27FC236}">
                <a16:creationId xmlns:a16="http://schemas.microsoft.com/office/drawing/2014/main" id="{7C6E67A3-C5AA-10FC-4C5F-EA1FB429F97D}"/>
              </a:ext>
            </a:extLst>
          </p:cNvPr>
          <p:cNvSpPr>
            <a:spLocks noGrp="1"/>
          </p:cNvSpPr>
          <p:nvPr>
            <p:ph type="ftr" sz="quarter" idx="3"/>
          </p:nvPr>
        </p:nvSpPr>
        <p:spPr/>
        <p:txBody>
          <a:bodyPr/>
          <a:lstStyle/>
          <a:p>
            <a:pPr rtl="0"/>
            <a:endParaRPr lang="es-ES" noProof="0"/>
          </a:p>
        </p:txBody>
      </p:sp>
      <p:sp>
        <p:nvSpPr>
          <p:cNvPr id="8" name="Marcador de número de diapositiva 7">
            <a:extLst>
              <a:ext uri="{FF2B5EF4-FFF2-40B4-BE49-F238E27FC236}">
                <a16:creationId xmlns:a16="http://schemas.microsoft.com/office/drawing/2014/main" id="{727F2B1D-6A5A-8B79-7E8F-4295CF389AF1}"/>
              </a:ext>
            </a:extLst>
          </p:cNvPr>
          <p:cNvSpPr>
            <a:spLocks noGrp="1"/>
          </p:cNvSpPr>
          <p:nvPr>
            <p:ph type="sldNum" sz="quarter" idx="4"/>
          </p:nvPr>
        </p:nvSpPr>
        <p:spPr/>
        <p:txBody>
          <a:bodyPr/>
          <a:lstStyle/>
          <a:p>
            <a:pPr rtl="0"/>
            <a:fld id="{B5CEABB6-07DC-46E8-9B57-56EC44A396E5}" type="slidenum">
              <a:rPr lang="es-ES" noProof="0" smtClean="0"/>
              <a:pPr rtl="0"/>
              <a:t>11</a:t>
            </a:fld>
            <a:endParaRPr lang="es-ES" noProof="0"/>
          </a:p>
        </p:txBody>
      </p:sp>
    </p:spTree>
    <p:extLst>
      <p:ext uri="{BB962C8B-B14F-4D97-AF65-F5344CB8AC3E}">
        <p14:creationId xmlns:p14="http://schemas.microsoft.com/office/powerpoint/2010/main" val="3530535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554BB0B7-3925-843D-3B74-29E5B1D4DFE8}"/>
              </a:ext>
            </a:extLst>
          </p:cNvPr>
          <p:cNvSpPr>
            <a:spLocks noGrp="1"/>
          </p:cNvSpPr>
          <p:nvPr>
            <p:ph idx="1"/>
          </p:nvPr>
        </p:nvSpPr>
        <p:spPr>
          <a:xfrm>
            <a:off x="3657600" y="659737"/>
            <a:ext cx="7315200" cy="2494279"/>
          </a:xfrm>
        </p:spPr>
        <p:txBody>
          <a:bodyPr>
            <a:normAutofit fontScale="92500" lnSpcReduction="20000"/>
          </a:bodyPr>
          <a:lstStyle/>
          <a:p>
            <a:pPr algn="just"/>
            <a:r>
              <a:rPr lang="es-ES" dirty="0"/>
              <a:t>“para que exista una sociedad debe haber un sistema de valores socialmente aceptados por el conjunto de los individuos como un producto de la historia de la misma sociedad, y de no ser así vendría el caos. La internalización de los valores sociales es la aceptación por parte de los individuos cuyas decisiones carecen de intencionalidad, porque no son tomadas con base en un cálculo racional del beneficio que se abstendrá de ellas” (Santizo, 2007). </a:t>
            </a:r>
            <a:endParaRPr lang="es-MX" dirty="0"/>
          </a:p>
        </p:txBody>
      </p:sp>
      <p:sp>
        <p:nvSpPr>
          <p:cNvPr id="3" name="Título 2">
            <a:extLst>
              <a:ext uri="{FF2B5EF4-FFF2-40B4-BE49-F238E27FC236}">
                <a16:creationId xmlns:a16="http://schemas.microsoft.com/office/drawing/2014/main" id="{E8FAD5A8-81D3-83EE-6935-075C709349BB}"/>
              </a:ext>
            </a:extLst>
          </p:cNvPr>
          <p:cNvSpPr>
            <a:spLocks noGrp="1"/>
          </p:cNvSpPr>
          <p:nvPr>
            <p:ph type="title"/>
          </p:nvPr>
        </p:nvSpPr>
        <p:spPr/>
        <p:txBody>
          <a:bodyPr>
            <a:normAutofit/>
          </a:bodyPr>
          <a:lstStyle/>
          <a:p>
            <a:r>
              <a:rPr lang="es-ES" dirty="0"/>
              <a:t>La definición de relaciones desde el espacio institucional</a:t>
            </a:r>
            <a:endParaRPr lang="es-MX" dirty="0"/>
          </a:p>
        </p:txBody>
      </p:sp>
      <p:sp>
        <p:nvSpPr>
          <p:cNvPr id="4" name="Marcador de contenido 3">
            <a:extLst>
              <a:ext uri="{FF2B5EF4-FFF2-40B4-BE49-F238E27FC236}">
                <a16:creationId xmlns:a16="http://schemas.microsoft.com/office/drawing/2014/main" id="{F17C6F7F-285D-E3AA-A527-8629D26BE1D8}"/>
              </a:ext>
            </a:extLst>
          </p:cNvPr>
          <p:cNvSpPr>
            <a:spLocks noGrp="1"/>
          </p:cNvSpPr>
          <p:nvPr>
            <p:ph idx="11"/>
          </p:nvPr>
        </p:nvSpPr>
        <p:spPr>
          <a:xfrm>
            <a:off x="3657600" y="4126229"/>
            <a:ext cx="7315200" cy="2072033"/>
          </a:xfrm>
        </p:spPr>
        <p:txBody>
          <a:bodyPr>
            <a:normAutofit/>
          </a:bodyPr>
          <a:lstStyle/>
          <a:p>
            <a:pPr algn="just"/>
            <a:r>
              <a:rPr lang="es-ES" dirty="0"/>
              <a:t>el clientelismo es mucho más que un intercambio instrumental, es un tipo de relación entre ciudadanos y políticos que establecen lazos simbólicos que legitiman políticamente a los patrones y presentan un horizonte de “estrategias de supervivencia” para los clientes de manera informal (Aguirre 2012)</a:t>
            </a:r>
          </a:p>
          <a:p>
            <a:pPr algn="just"/>
            <a:endParaRPr lang="es-MX" dirty="0"/>
          </a:p>
        </p:txBody>
      </p:sp>
      <p:sp>
        <p:nvSpPr>
          <p:cNvPr id="6" name="Marcador de fecha 5">
            <a:extLst>
              <a:ext uri="{FF2B5EF4-FFF2-40B4-BE49-F238E27FC236}">
                <a16:creationId xmlns:a16="http://schemas.microsoft.com/office/drawing/2014/main" id="{5DCB0FAB-76D7-645A-F386-AC5BE9AA353D}"/>
              </a:ext>
            </a:extLst>
          </p:cNvPr>
          <p:cNvSpPr>
            <a:spLocks noGrp="1"/>
          </p:cNvSpPr>
          <p:nvPr>
            <p:ph type="dt" sz="half" idx="2"/>
          </p:nvPr>
        </p:nvSpPr>
        <p:spPr/>
        <p:txBody>
          <a:bodyPr/>
          <a:lstStyle/>
          <a:p>
            <a:pPr rtl="0"/>
            <a:endParaRPr lang="es-ES" noProof="0"/>
          </a:p>
        </p:txBody>
      </p:sp>
      <p:sp>
        <p:nvSpPr>
          <p:cNvPr id="7" name="Marcador de pie de página 6">
            <a:extLst>
              <a:ext uri="{FF2B5EF4-FFF2-40B4-BE49-F238E27FC236}">
                <a16:creationId xmlns:a16="http://schemas.microsoft.com/office/drawing/2014/main" id="{D2488EB6-BDAB-B00E-F76E-AA76027C242F}"/>
              </a:ext>
            </a:extLst>
          </p:cNvPr>
          <p:cNvSpPr>
            <a:spLocks noGrp="1"/>
          </p:cNvSpPr>
          <p:nvPr>
            <p:ph type="ftr" sz="quarter" idx="3"/>
          </p:nvPr>
        </p:nvSpPr>
        <p:spPr/>
        <p:txBody>
          <a:bodyPr/>
          <a:lstStyle/>
          <a:p>
            <a:pPr rtl="0"/>
            <a:endParaRPr lang="es-ES" noProof="0"/>
          </a:p>
        </p:txBody>
      </p:sp>
      <p:sp>
        <p:nvSpPr>
          <p:cNvPr id="8" name="Marcador de número de diapositiva 7">
            <a:extLst>
              <a:ext uri="{FF2B5EF4-FFF2-40B4-BE49-F238E27FC236}">
                <a16:creationId xmlns:a16="http://schemas.microsoft.com/office/drawing/2014/main" id="{EBA64F1F-592A-BE44-2964-5765B7A937D6}"/>
              </a:ext>
            </a:extLst>
          </p:cNvPr>
          <p:cNvSpPr>
            <a:spLocks noGrp="1"/>
          </p:cNvSpPr>
          <p:nvPr>
            <p:ph type="sldNum" sz="quarter" idx="4"/>
          </p:nvPr>
        </p:nvSpPr>
        <p:spPr/>
        <p:txBody>
          <a:bodyPr/>
          <a:lstStyle/>
          <a:p>
            <a:pPr rtl="0"/>
            <a:fld id="{B5CEABB6-07DC-46E8-9B57-56EC44A396E5}" type="slidenum">
              <a:rPr lang="es-ES" noProof="0" smtClean="0"/>
              <a:pPr rtl="0"/>
              <a:t>12</a:t>
            </a:fld>
            <a:endParaRPr lang="es-ES" noProof="0"/>
          </a:p>
        </p:txBody>
      </p:sp>
    </p:spTree>
    <p:extLst>
      <p:ext uri="{BB962C8B-B14F-4D97-AF65-F5344CB8AC3E}">
        <p14:creationId xmlns:p14="http://schemas.microsoft.com/office/powerpoint/2010/main" val="1840122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06B2E4-7115-4A6C-B218-5316CEB06D2F}"/>
              </a:ext>
            </a:extLst>
          </p:cNvPr>
          <p:cNvSpPr>
            <a:spLocks noGrp="1"/>
          </p:cNvSpPr>
          <p:nvPr>
            <p:ph type="title"/>
          </p:nvPr>
        </p:nvSpPr>
        <p:spPr>
          <a:xfrm>
            <a:off x="838200" y="3870960"/>
            <a:ext cx="10515600" cy="1363663"/>
          </a:xfrm>
        </p:spPr>
        <p:txBody>
          <a:bodyPr rtlCol="0">
            <a:normAutofit fontScale="90000"/>
          </a:bodyPr>
          <a:lstStyle/>
          <a:p>
            <a:pPr rtl="0"/>
            <a:r>
              <a:rPr lang="es-ES" dirty="0"/>
              <a:t>Los procesos modernizadores que surgieron estos últimos años presentan una visión particular sobre el gobierno y sobre la gestión de las instituciones, en la cual la transparencia aparece como un factor relevante para aumentar los niveles de confianza que tienen los ciudadanos con respecto a las instituciones</a:t>
            </a:r>
          </a:p>
        </p:txBody>
      </p:sp>
      <p:pic>
        <p:nvPicPr>
          <p:cNvPr id="10" name="Marcador de posición de imagen 9" descr="persona pelirroja con gafas redondas y bufanda azul sobre fondo naranja">
            <a:extLst>
              <a:ext uri="{FF2B5EF4-FFF2-40B4-BE49-F238E27FC236}">
                <a16:creationId xmlns:a16="http://schemas.microsoft.com/office/drawing/2014/main" id="{A539BB56-95F7-4754-8318-C0F05135C21D}"/>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a:stretch/>
        </p:blipFill>
        <p:spPr>
          <a:xfrm>
            <a:off x="3481832" y="0"/>
            <a:ext cx="1740916" cy="1733044"/>
          </a:xfrm>
        </p:spPr>
      </p:pic>
      <p:pic>
        <p:nvPicPr>
          <p:cNvPr id="14" name="Marcador de posición de imagen 13" descr="persona con camiseta a rayas sobre fondo azul">
            <a:extLst>
              <a:ext uri="{FF2B5EF4-FFF2-40B4-BE49-F238E27FC236}">
                <a16:creationId xmlns:a16="http://schemas.microsoft.com/office/drawing/2014/main" id="{08051F1A-FF92-463C-B8B8-18372F17B4BE}"/>
              </a:ext>
            </a:extLst>
          </p:cNvPr>
          <p:cNvPicPr>
            <a:picLocks noGrp="1" noChangeAspect="1"/>
          </p:cNvPicPr>
          <p:nvPr>
            <p:ph type="pic" sz="quarter" idx="17"/>
          </p:nvPr>
        </p:nvPicPr>
        <p:blipFill rotWithShape="1">
          <a:blip r:embed="rId4" cstate="print">
            <a:extLst>
              <a:ext uri="{28A0092B-C50C-407E-A947-70E740481C1C}">
                <a14:useLocalDpi xmlns:a14="http://schemas.microsoft.com/office/drawing/2010/main"/>
              </a:ext>
            </a:extLst>
          </a:blip>
          <a:srcRect/>
          <a:stretch/>
        </p:blipFill>
        <p:spPr>
          <a:xfrm>
            <a:off x="8704580" y="0"/>
            <a:ext cx="1746504" cy="1733044"/>
          </a:xfrm>
        </p:spPr>
      </p:pic>
      <p:pic>
        <p:nvPicPr>
          <p:cNvPr id="12" name="Marcador de posición de imagen 11" descr="persona con gafas verdes y camiseta rosa sobre fondo azul">
            <a:extLst>
              <a:ext uri="{FF2B5EF4-FFF2-40B4-BE49-F238E27FC236}">
                <a16:creationId xmlns:a16="http://schemas.microsoft.com/office/drawing/2014/main" id="{C4D2E434-00A8-44D1-A758-28E403B125AF}"/>
              </a:ext>
            </a:extLst>
          </p:cNvPr>
          <p:cNvPicPr>
            <a:picLocks noGrp="1" noChangeAspect="1"/>
          </p:cNvPicPr>
          <p:nvPr>
            <p:ph type="pic" sz="quarter" idx="18"/>
          </p:nvPr>
        </p:nvPicPr>
        <p:blipFill rotWithShape="1">
          <a:blip r:embed="rId5" cstate="print">
            <a:extLst>
              <a:ext uri="{28A0092B-C50C-407E-A947-70E740481C1C}">
                <a14:useLocalDpi xmlns:a14="http://schemas.microsoft.com/office/drawing/2010/main"/>
              </a:ext>
            </a:extLst>
          </a:blip>
          <a:srcRect/>
          <a:stretch/>
        </p:blipFill>
        <p:spPr>
          <a:xfrm>
            <a:off x="6969252" y="1733044"/>
            <a:ext cx="1735328" cy="1755648"/>
          </a:xfrm>
        </p:spPr>
      </p:pic>
      <p:sp>
        <p:nvSpPr>
          <p:cNvPr id="3" name="Marcador de texto 2">
            <a:extLst>
              <a:ext uri="{FF2B5EF4-FFF2-40B4-BE49-F238E27FC236}">
                <a16:creationId xmlns:a16="http://schemas.microsoft.com/office/drawing/2014/main" id="{D7F87984-91C7-477D-977B-F8ABF9689B9E}"/>
              </a:ext>
            </a:extLst>
          </p:cNvPr>
          <p:cNvSpPr>
            <a:spLocks noGrp="1"/>
          </p:cNvSpPr>
          <p:nvPr>
            <p:ph type="body" idx="1"/>
          </p:nvPr>
        </p:nvSpPr>
        <p:spPr>
          <a:xfrm>
            <a:off x="490329" y="5405755"/>
            <a:ext cx="11145079" cy="1114315"/>
          </a:xfrm>
        </p:spPr>
        <p:txBody>
          <a:bodyPr rtlCol="0">
            <a:normAutofit/>
          </a:bodyPr>
          <a:lstStyle/>
          <a:p>
            <a:pPr algn="just" rtl="0"/>
            <a:r>
              <a:rPr lang="es-ES" sz="1800" dirty="0"/>
              <a:t>La Ley del Lobby y el derecho a la información pública son unos de los procesos  modernizadores que se han creado para hacer  de Chile un país más transparente a través  de la racionalización de los procesos y de la  formalización de ciertas prácticas sociales</a:t>
            </a:r>
          </a:p>
        </p:txBody>
      </p:sp>
      <p:sp>
        <p:nvSpPr>
          <p:cNvPr id="65" name="Marcador de fecha 64">
            <a:extLst>
              <a:ext uri="{FF2B5EF4-FFF2-40B4-BE49-F238E27FC236}">
                <a16:creationId xmlns:a16="http://schemas.microsoft.com/office/drawing/2014/main" id="{5A793BD9-2F11-4478-B2ED-83A4647328F2}"/>
              </a:ext>
            </a:extLst>
          </p:cNvPr>
          <p:cNvSpPr>
            <a:spLocks noGrp="1"/>
          </p:cNvSpPr>
          <p:nvPr>
            <p:ph type="dt" sz="half" idx="10"/>
          </p:nvPr>
        </p:nvSpPr>
        <p:spPr>
          <a:xfrm>
            <a:off x="838200" y="6356350"/>
            <a:ext cx="2743200" cy="365125"/>
          </a:xfrm>
        </p:spPr>
        <p:txBody>
          <a:bodyPr rtlCol="0"/>
          <a:lstStyle/>
          <a:p>
            <a:pPr rtl="0"/>
            <a:r>
              <a:rPr lang="es-ES"/>
              <a:t>13/07/20XX</a:t>
            </a:r>
          </a:p>
        </p:txBody>
      </p:sp>
      <p:sp>
        <p:nvSpPr>
          <p:cNvPr id="66" name="Marcador de pie de página 65">
            <a:extLst>
              <a:ext uri="{FF2B5EF4-FFF2-40B4-BE49-F238E27FC236}">
                <a16:creationId xmlns:a16="http://schemas.microsoft.com/office/drawing/2014/main" id="{589A1C2F-2541-4741-BD11-ADCB10B41003}"/>
              </a:ext>
            </a:extLst>
          </p:cNvPr>
          <p:cNvSpPr>
            <a:spLocks noGrp="1"/>
          </p:cNvSpPr>
          <p:nvPr>
            <p:ph type="ftr" sz="quarter" idx="11"/>
          </p:nvPr>
        </p:nvSpPr>
        <p:spPr>
          <a:xfrm>
            <a:off x="4038600" y="6356350"/>
            <a:ext cx="4114800" cy="365125"/>
          </a:xfrm>
        </p:spPr>
        <p:txBody>
          <a:bodyPr rtlCol="0"/>
          <a:lstStyle/>
          <a:p>
            <a:pPr rtl="0"/>
            <a:r>
              <a:rPr lang="es-ES"/>
              <a:t>Presentación de conferencia</a:t>
            </a:r>
          </a:p>
        </p:txBody>
      </p:sp>
      <p:sp>
        <p:nvSpPr>
          <p:cNvPr id="67" name="Marcador de número de diapositiva 66">
            <a:extLst>
              <a:ext uri="{FF2B5EF4-FFF2-40B4-BE49-F238E27FC236}">
                <a16:creationId xmlns:a16="http://schemas.microsoft.com/office/drawing/2014/main" id="{7578ED86-4183-4FF7-B154-90D1E1F96050}"/>
              </a:ext>
            </a:extLst>
          </p:cNvPr>
          <p:cNvSpPr>
            <a:spLocks noGrp="1"/>
          </p:cNvSpPr>
          <p:nvPr>
            <p:ph type="sldNum" sz="quarter" idx="12"/>
          </p:nvPr>
        </p:nvSpPr>
        <p:spPr>
          <a:xfrm>
            <a:off x="8610600" y="6356350"/>
            <a:ext cx="2743200" cy="365125"/>
          </a:xfrm>
        </p:spPr>
        <p:txBody>
          <a:bodyPr rtlCol="0"/>
          <a:lstStyle/>
          <a:p>
            <a:pPr rtl="0"/>
            <a:fld id="{B5CEABB6-07DC-46E8-9B57-56EC44A396E5}" type="slidenum">
              <a:rPr lang="es-ES" smtClean="0"/>
              <a:pPr rtl="0"/>
              <a:t>13</a:t>
            </a:fld>
            <a:endParaRPr lang="es-ES"/>
          </a:p>
        </p:txBody>
      </p:sp>
    </p:spTree>
    <p:extLst>
      <p:ext uri="{BB962C8B-B14F-4D97-AF65-F5344CB8AC3E}">
        <p14:creationId xmlns:p14="http://schemas.microsoft.com/office/powerpoint/2010/main" val="2536718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arcador de posición de imagen 9" descr="persona pelirroja con gafas redondas y bufanda azul sobre fondo naranja">
            <a:extLst>
              <a:ext uri="{FF2B5EF4-FFF2-40B4-BE49-F238E27FC236}">
                <a16:creationId xmlns:a16="http://schemas.microsoft.com/office/drawing/2014/main" id="{77C64309-2BFE-48CD-9B51-BEA1BC9F5DEE}"/>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342900" y="0"/>
            <a:ext cx="11849100" cy="6858000"/>
          </a:xfrm>
        </p:spPr>
      </p:pic>
      <p:sp>
        <p:nvSpPr>
          <p:cNvPr id="2" name="Título 1">
            <a:extLst>
              <a:ext uri="{FF2B5EF4-FFF2-40B4-BE49-F238E27FC236}">
                <a16:creationId xmlns:a16="http://schemas.microsoft.com/office/drawing/2014/main" id="{C0762DA2-02E0-4172-94FD-1700F4DBE134}"/>
              </a:ext>
            </a:extLst>
          </p:cNvPr>
          <p:cNvSpPr>
            <a:spLocks noGrp="1"/>
          </p:cNvSpPr>
          <p:nvPr>
            <p:ph type="title"/>
          </p:nvPr>
        </p:nvSpPr>
        <p:spPr>
          <a:xfrm>
            <a:off x="2209800" y="0"/>
            <a:ext cx="5130542" cy="1928973"/>
          </a:xfrm>
        </p:spPr>
        <p:txBody>
          <a:bodyPr rtlCol="0">
            <a:normAutofit/>
          </a:bodyPr>
          <a:lstStyle/>
          <a:p>
            <a:pPr rtl="0"/>
            <a:r>
              <a:rPr lang="en-US" dirty="0"/>
              <a:t>2. METODOLOGÍA</a:t>
            </a:r>
            <a:endParaRPr lang="es-ES" dirty="0"/>
          </a:p>
        </p:txBody>
      </p:sp>
      <p:sp>
        <p:nvSpPr>
          <p:cNvPr id="3" name="Marcador de texto 2">
            <a:extLst>
              <a:ext uri="{FF2B5EF4-FFF2-40B4-BE49-F238E27FC236}">
                <a16:creationId xmlns:a16="http://schemas.microsoft.com/office/drawing/2014/main" id="{6A01CEDA-E0CE-4863-A93C-2A0FF41234C9}"/>
              </a:ext>
            </a:extLst>
          </p:cNvPr>
          <p:cNvSpPr>
            <a:spLocks noGrp="1"/>
          </p:cNvSpPr>
          <p:nvPr>
            <p:ph idx="1"/>
          </p:nvPr>
        </p:nvSpPr>
        <p:spPr>
          <a:xfrm>
            <a:off x="1130299" y="2120348"/>
            <a:ext cx="5522292" cy="4149824"/>
          </a:xfrm>
        </p:spPr>
        <p:txBody>
          <a:bodyPr rtlCol="0">
            <a:normAutofit/>
          </a:bodyPr>
          <a:lstStyle/>
          <a:p>
            <a:pPr rtl="0"/>
            <a:r>
              <a:rPr lang="es-ES" sz="1800" dirty="0"/>
              <a:t>se estableció como objeto de estudio el caso de la comuna de Vilcún, que reúne muchas de las características socioeconómicas y culturales que favorecerían vínculos más informales, aunque al mismo tiempo muestra un alto nivel de desempeño en el cumplimiento de sus obligaciones de Transparencia, lo que evidencia un esfuerzo por instalar los lineamientos formales.</a:t>
            </a:r>
          </a:p>
          <a:p>
            <a:pPr rtl="0"/>
            <a:endParaRPr lang="es-ES" sz="1800" dirty="0"/>
          </a:p>
          <a:p>
            <a:pPr rtl="0"/>
            <a:r>
              <a:rPr lang="es-ES" sz="1800" dirty="0"/>
              <a:t>El estudio de caso es un método de investigación cualitativa que se caracteriza por explicar el fenómeno a estudiar desde el contexto en que se desarrolla. Usando como método de muestreo la máxima variación se realizaron entrevistas</a:t>
            </a:r>
          </a:p>
          <a:p>
            <a:pPr rtl="0"/>
            <a:endParaRPr lang="es-ES" sz="1800" dirty="0"/>
          </a:p>
        </p:txBody>
      </p:sp>
      <p:sp>
        <p:nvSpPr>
          <p:cNvPr id="55" name="Marcador de fecha 54">
            <a:extLst>
              <a:ext uri="{FF2B5EF4-FFF2-40B4-BE49-F238E27FC236}">
                <a16:creationId xmlns:a16="http://schemas.microsoft.com/office/drawing/2014/main" id="{EC8ABEB9-4927-49A9-A2E7-7477EB284670}"/>
              </a:ext>
            </a:extLst>
          </p:cNvPr>
          <p:cNvSpPr>
            <a:spLocks noGrp="1"/>
          </p:cNvSpPr>
          <p:nvPr>
            <p:ph type="dt" sz="half" idx="2"/>
          </p:nvPr>
        </p:nvSpPr>
        <p:spPr>
          <a:xfrm>
            <a:off x="838200" y="6356350"/>
            <a:ext cx="2743200" cy="365125"/>
          </a:xfrm>
        </p:spPr>
        <p:txBody>
          <a:bodyPr rtlCol="0"/>
          <a:lstStyle/>
          <a:p>
            <a:pPr rtl="0"/>
            <a:r>
              <a:rPr lang="es-ES"/>
              <a:t>13/07/20XX</a:t>
            </a:r>
          </a:p>
        </p:txBody>
      </p:sp>
      <p:sp>
        <p:nvSpPr>
          <p:cNvPr id="56" name="Marcador de pie de página 55">
            <a:extLst>
              <a:ext uri="{FF2B5EF4-FFF2-40B4-BE49-F238E27FC236}">
                <a16:creationId xmlns:a16="http://schemas.microsoft.com/office/drawing/2014/main" id="{24822E9B-38AE-4D9A-A018-54915C9BA630}"/>
              </a:ext>
            </a:extLst>
          </p:cNvPr>
          <p:cNvSpPr>
            <a:spLocks noGrp="1"/>
          </p:cNvSpPr>
          <p:nvPr>
            <p:ph type="ftr" sz="quarter" idx="3"/>
          </p:nvPr>
        </p:nvSpPr>
        <p:spPr>
          <a:xfrm>
            <a:off x="4038600" y="6356350"/>
            <a:ext cx="4114800" cy="365125"/>
          </a:xfrm>
        </p:spPr>
        <p:txBody>
          <a:bodyPr rtlCol="0"/>
          <a:lstStyle/>
          <a:p>
            <a:pPr rtl="0"/>
            <a:r>
              <a:rPr lang="es-ES"/>
              <a:t>Presentación de conferencia</a:t>
            </a:r>
          </a:p>
        </p:txBody>
      </p:sp>
      <p:sp>
        <p:nvSpPr>
          <p:cNvPr id="57" name="Marcador de número de diapositiva 56">
            <a:extLst>
              <a:ext uri="{FF2B5EF4-FFF2-40B4-BE49-F238E27FC236}">
                <a16:creationId xmlns:a16="http://schemas.microsoft.com/office/drawing/2014/main" id="{441E9947-AF04-4491-A853-16ED82EE7660}"/>
              </a:ext>
            </a:extLst>
          </p:cNvPr>
          <p:cNvSpPr>
            <a:spLocks noGrp="1"/>
          </p:cNvSpPr>
          <p:nvPr>
            <p:ph type="sldNum" sz="quarter" idx="4"/>
          </p:nvPr>
        </p:nvSpPr>
        <p:spPr>
          <a:xfrm>
            <a:off x="8610600" y="6356350"/>
            <a:ext cx="2743200" cy="365125"/>
          </a:xfrm>
        </p:spPr>
        <p:txBody>
          <a:bodyPr rtlCol="0"/>
          <a:lstStyle/>
          <a:p>
            <a:pPr rtl="0"/>
            <a:fld id="{B5CEABB6-07DC-46E8-9B57-56EC44A396E5}" type="slidenum">
              <a:rPr lang="es-ES" smtClean="0"/>
              <a:pPr rtl="0"/>
              <a:t>14</a:t>
            </a:fld>
            <a:endParaRPr lang="es-ES"/>
          </a:p>
        </p:txBody>
      </p:sp>
      <p:sp>
        <p:nvSpPr>
          <p:cNvPr id="52" name="Rectángulo 51">
            <a:extLst>
              <a:ext uri="{FF2B5EF4-FFF2-40B4-BE49-F238E27FC236}">
                <a16:creationId xmlns:a16="http://schemas.microsoft.com/office/drawing/2014/main" id="{92D38DC6-B74C-4F9B-ADA7-1EB3FCEF13A8}"/>
              </a:ext>
              <a:ext uri="{C183D7F6-B498-43B3-948B-1728B52AA6E4}">
                <adec:decorative xmlns:adec="http://schemas.microsoft.com/office/drawing/2017/decorative" val="1"/>
              </a:ext>
            </a:extLst>
          </p:cNvPr>
          <p:cNvSpPr/>
          <p:nvPr/>
        </p:nvSpPr>
        <p:spPr>
          <a:xfrm>
            <a:off x="1130300" y="1436995"/>
            <a:ext cx="628650" cy="1822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solidFill>
                <a:schemeClr val="accent4"/>
              </a:solidFill>
            </a:endParaRPr>
          </a:p>
        </p:txBody>
      </p:sp>
    </p:spTree>
    <p:extLst>
      <p:ext uri="{BB962C8B-B14F-4D97-AF65-F5344CB8AC3E}">
        <p14:creationId xmlns:p14="http://schemas.microsoft.com/office/powerpoint/2010/main" val="32933135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Marcador de contenido 17">
            <a:extLst>
              <a:ext uri="{FF2B5EF4-FFF2-40B4-BE49-F238E27FC236}">
                <a16:creationId xmlns:a16="http://schemas.microsoft.com/office/drawing/2014/main" id="{CF1F6C9B-D3BB-740C-8E2C-4D0145737F58}"/>
              </a:ext>
            </a:extLst>
          </p:cNvPr>
          <p:cNvSpPr>
            <a:spLocks noGrp="1"/>
          </p:cNvSpPr>
          <p:nvPr>
            <p:ph idx="1"/>
          </p:nvPr>
        </p:nvSpPr>
        <p:spPr/>
        <p:txBody>
          <a:bodyPr>
            <a:normAutofit/>
          </a:bodyPr>
          <a:lstStyle/>
          <a:p>
            <a:pPr algn="just"/>
            <a:r>
              <a:rPr lang="es-ES" dirty="0"/>
              <a:t>Autoridades comunales (concejales), representantes de los habitantes de la comuna, electos por votación popular</a:t>
            </a:r>
            <a:endParaRPr lang="es-MX" dirty="0"/>
          </a:p>
        </p:txBody>
      </p:sp>
      <p:sp>
        <p:nvSpPr>
          <p:cNvPr id="17" name="Título 16">
            <a:extLst>
              <a:ext uri="{FF2B5EF4-FFF2-40B4-BE49-F238E27FC236}">
                <a16:creationId xmlns:a16="http://schemas.microsoft.com/office/drawing/2014/main" id="{0D358D7C-C7B6-8C62-CE95-27054D1EFE52}"/>
              </a:ext>
            </a:extLst>
          </p:cNvPr>
          <p:cNvSpPr>
            <a:spLocks noGrp="1"/>
          </p:cNvSpPr>
          <p:nvPr>
            <p:ph type="title"/>
          </p:nvPr>
        </p:nvSpPr>
        <p:spPr/>
        <p:txBody>
          <a:bodyPr/>
          <a:lstStyle/>
          <a:p>
            <a:r>
              <a:rPr lang="es-MX" dirty="0"/>
              <a:t>Muestra</a:t>
            </a:r>
          </a:p>
        </p:txBody>
      </p:sp>
      <p:sp>
        <p:nvSpPr>
          <p:cNvPr id="19" name="Marcador de texto 18">
            <a:extLst>
              <a:ext uri="{FF2B5EF4-FFF2-40B4-BE49-F238E27FC236}">
                <a16:creationId xmlns:a16="http://schemas.microsoft.com/office/drawing/2014/main" id="{B71C3EF2-2259-81CF-C5F9-6E52DD83135F}"/>
              </a:ext>
            </a:extLst>
          </p:cNvPr>
          <p:cNvSpPr>
            <a:spLocks noGrp="1"/>
          </p:cNvSpPr>
          <p:nvPr>
            <p:ph type="body" sz="quarter" idx="10"/>
          </p:nvPr>
        </p:nvSpPr>
        <p:spPr/>
        <p:txBody>
          <a:bodyPr/>
          <a:lstStyle/>
          <a:p>
            <a:r>
              <a:rPr lang="es-ES" dirty="0"/>
              <a:t>1. </a:t>
            </a:r>
            <a:endParaRPr lang="es-MX" dirty="0"/>
          </a:p>
        </p:txBody>
      </p:sp>
      <p:sp>
        <p:nvSpPr>
          <p:cNvPr id="20" name="Marcador de contenido 19">
            <a:extLst>
              <a:ext uri="{FF2B5EF4-FFF2-40B4-BE49-F238E27FC236}">
                <a16:creationId xmlns:a16="http://schemas.microsoft.com/office/drawing/2014/main" id="{2E351B40-D4E5-7B86-1673-BCBAE09C2249}"/>
              </a:ext>
            </a:extLst>
          </p:cNvPr>
          <p:cNvSpPr>
            <a:spLocks noGrp="1"/>
          </p:cNvSpPr>
          <p:nvPr>
            <p:ph idx="11"/>
          </p:nvPr>
        </p:nvSpPr>
        <p:spPr>
          <a:xfrm>
            <a:off x="4498340" y="3506470"/>
            <a:ext cx="5664200" cy="946150"/>
          </a:xfrm>
        </p:spPr>
        <p:txBody>
          <a:bodyPr>
            <a:normAutofit fontScale="92500"/>
          </a:bodyPr>
          <a:lstStyle/>
          <a:p>
            <a:pPr algn="just"/>
            <a:r>
              <a:rPr lang="es-ES" dirty="0"/>
              <a:t>Funcionarios municipales con cargo directivo (jefes de departamento), quienes son los encargados de coordinar los procesos formales y ejecutar de buena manera leyes, proyectos y políticas públicas</a:t>
            </a:r>
            <a:endParaRPr lang="es-MX" dirty="0"/>
          </a:p>
        </p:txBody>
      </p:sp>
      <p:sp>
        <p:nvSpPr>
          <p:cNvPr id="21" name="Marcador de texto 20">
            <a:extLst>
              <a:ext uri="{FF2B5EF4-FFF2-40B4-BE49-F238E27FC236}">
                <a16:creationId xmlns:a16="http://schemas.microsoft.com/office/drawing/2014/main" id="{E2910185-BB75-1C99-1759-26E6FE4FF076}"/>
              </a:ext>
            </a:extLst>
          </p:cNvPr>
          <p:cNvSpPr>
            <a:spLocks noGrp="1"/>
          </p:cNvSpPr>
          <p:nvPr>
            <p:ph type="body" sz="quarter" idx="12"/>
          </p:nvPr>
        </p:nvSpPr>
        <p:spPr/>
        <p:txBody>
          <a:bodyPr/>
          <a:lstStyle/>
          <a:p>
            <a:r>
              <a:rPr lang="es-ES" dirty="0"/>
              <a:t>2. </a:t>
            </a:r>
            <a:endParaRPr lang="es-MX" dirty="0"/>
          </a:p>
        </p:txBody>
      </p:sp>
      <p:sp>
        <p:nvSpPr>
          <p:cNvPr id="22" name="Marcador de contenido 21">
            <a:extLst>
              <a:ext uri="{FF2B5EF4-FFF2-40B4-BE49-F238E27FC236}">
                <a16:creationId xmlns:a16="http://schemas.microsoft.com/office/drawing/2014/main" id="{5E02805F-4472-2653-AFDD-C1803766223C}"/>
              </a:ext>
            </a:extLst>
          </p:cNvPr>
          <p:cNvSpPr>
            <a:spLocks noGrp="1"/>
          </p:cNvSpPr>
          <p:nvPr>
            <p:ph idx="13"/>
          </p:nvPr>
        </p:nvSpPr>
        <p:spPr/>
        <p:txBody>
          <a:bodyPr>
            <a:normAutofit/>
          </a:bodyPr>
          <a:lstStyle/>
          <a:p>
            <a:r>
              <a:rPr lang="es-ES" dirty="0"/>
              <a:t>Grupos de intereses de la comuna (ciudadanos), que presentan estrecha relación con el gobierno local</a:t>
            </a:r>
            <a:endParaRPr lang="es-MX" dirty="0"/>
          </a:p>
        </p:txBody>
      </p:sp>
      <p:sp>
        <p:nvSpPr>
          <p:cNvPr id="23" name="Marcador de texto 22">
            <a:extLst>
              <a:ext uri="{FF2B5EF4-FFF2-40B4-BE49-F238E27FC236}">
                <a16:creationId xmlns:a16="http://schemas.microsoft.com/office/drawing/2014/main" id="{86800C6C-19A8-DDFD-1F33-94EB4967EB09}"/>
              </a:ext>
            </a:extLst>
          </p:cNvPr>
          <p:cNvSpPr>
            <a:spLocks noGrp="1"/>
          </p:cNvSpPr>
          <p:nvPr>
            <p:ph type="body" sz="quarter" idx="14"/>
          </p:nvPr>
        </p:nvSpPr>
        <p:spPr/>
        <p:txBody>
          <a:bodyPr/>
          <a:lstStyle/>
          <a:p>
            <a:r>
              <a:rPr lang="es-ES" dirty="0"/>
              <a:t>3. </a:t>
            </a:r>
            <a:endParaRPr lang="es-MX" dirty="0"/>
          </a:p>
        </p:txBody>
      </p:sp>
      <p:sp>
        <p:nvSpPr>
          <p:cNvPr id="4" name="Marcador de fecha 3">
            <a:extLst>
              <a:ext uri="{FF2B5EF4-FFF2-40B4-BE49-F238E27FC236}">
                <a16:creationId xmlns:a16="http://schemas.microsoft.com/office/drawing/2014/main" id="{5ED8467D-A44F-66FE-28B1-B1D5FE3A095D}"/>
              </a:ext>
            </a:extLst>
          </p:cNvPr>
          <p:cNvSpPr>
            <a:spLocks noGrp="1"/>
          </p:cNvSpPr>
          <p:nvPr>
            <p:ph type="dt" sz="half" idx="2"/>
          </p:nvPr>
        </p:nvSpPr>
        <p:spPr/>
        <p:txBody>
          <a:bodyPr/>
          <a:lstStyle/>
          <a:p>
            <a:pPr rtl="0"/>
            <a:endParaRPr lang="es-ES" noProof="0"/>
          </a:p>
        </p:txBody>
      </p:sp>
      <p:sp>
        <p:nvSpPr>
          <p:cNvPr id="5" name="Marcador de pie de página 4">
            <a:extLst>
              <a:ext uri="{FF2B5EF4-FFF2-40B4-BE49-F238E27FC236}">
                <a16:creationId xmlns:a16="http://schemas.microsoft.com/office/drawing/2014/main" id="{EAF0E487-2B33-94BC-1BA0-BB7B542CD36E}"/>
              </a:ext>
            </a:extLst>
          </p:cNvPr>
          <p:cNvSpPr>
            <a:spLocks noGrp="1"/>
          </p:cNvSpPr>
          <p:nvPr>
            <p:ph type="ftr" sz="quarter" idx="3"/>
          </p:nvPr>
        </p:nvSpPr>
        <p:spPr/>
        <p:txBody>
          <a:bodyPr/>
          <a:lstStyle/>
          <a:p>
            <a:pPr rtl="0"/>
            <a:endParaRPr lang="es-ES" noProof="0"/>
          </a:p>
        </p:txBody>
      </p:sp>
      <p:sp>
        <p:nvSpPr>
          <p:cNvPr id="6" name="Marcador de número de diapositiva 5">
            <a:extLst>
              <a:ext uri="{FF2B5EF4-FFF2-40B4-BE49-F238E27FC236}">
                <a16:creationId xmlns:a16="http://schemas.microsoft.com/office/drawing/2014/main" id="{DD62A170-A321-B3CF-0A1C-344449FF07DD}"/>
              </a:ext>
            </a:extLst>
          </p:cNvPr>
          <p:cNvSpPr>
            <a:spLocks noGrp="1"/>
          </p:cNvSpPr>
          <p:nvPr>
            <p:ph type="sldNum" sz="quarter" idx="4"/>
          </p:nvPr>
        </p:nvSpPr>
        <p:spPr/>
        <p:txBody>
          <a:bodyPr/>
          <a:lstStyle/>
          <a:p>
            <a:pPr rtl="0"/>
            <a:fld id="{B5CEABB6-07DC-46E8-9B57-56EC44A396E5}" type="slidenum">
              <a:rPr lang="es-ES" noProof="0" smtClean="0"/>
              <a:pPr rtl="0"/>
              <a:t>15</a:t>
            </a:fld>
            <a:endParaRPr lang="es-ES" noProof="0"/>
          </a:p>
        </p:txBody>
      </p:sp>
    </p:spTree>
    <p:extLst>
      <p:ext uri="{BB962C8B-B14F-4D97-AF65-F5344CB8AC3E}">
        <p14:creationId xmlns:p14="http://schemas.microsoft.com/office/powerpoint/2010/main" val="1284003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33634FE-ADF0-4BC3-A0A9-447EA9DD096B}"/>
              </a:ext>
            </a:extLst>
          </p:cNvPr>
          <p:cNvSpPr>
            <a:spLocks noGrp="1"/>
          </p:cNvSpPr>
          <p:nvPr>
            <p:ph type="body" idx="15"/>
          </p:nvPr>
        </p:nvSpPr>
        <p:spPr>
          <a:xfrm>
            <a:off x="9023074" y="4398057"/>
            <a:ext cx="2330726" cy="2201526"/>
          </a:xfrm>
        </p:spPr>
        <p:txBody>
          <a:bodyPr vert="horz" lIns="91440" tIns="45720" rIns="91440" bIns="45720" rtlCol="0" anchor="t">
            <a:normAutofit fontScale="70000" lnSpcReduction="20000"/>
          </a:bodyPr>
          <a:lstStyle/>
          <a:p>
            <a:pPr lvl="0" algn="l" rtl="0"/>
            <a:r>
              <a:rPr lang="es-ES" dirty="0"/>
              <a:t>7) principales funciones en caso de funcionarios y concejales, </a:t>
            </a:r>
          </a:p>
          <a:p>
            <a:pPr lvl="0" algn="l" rtl="0"/>
            <a:r>
              <a:rPr lang="es-ES" dirty="0"/>
              <a:t>8) relación gobierno local con ciudadanía y canales que se utilizan.</a:t>
            </a:r>
          </a:p>
        </p:txBody>
      </p:sp>
      <p:sp>
        <p:nvSpPr>
          <p:cNvPr id="11" name="Marcador de contenido 10">
            <a:extLst>
              <a:ext uri="{FF2B5EF4-FFF2-40B4-BE49-F238E27FC236}">
                <a16:creationId xmlns:a16="http://schemas.microsoft.com/office/drawing/2014/main" id="{D1032C24-FBA8-494E-87CD-9CAB6BEC072B}"/>
              </a:ext>
            </a:extLst>
          </p:cNvPr>
          <p:cNvSpPr>
            <a:spLocks noGrp="1"/>
          </p:cNvSpPr>
          <p:nvPr>
            <p:ph type="body" idx="17"/>
          </p:nvPr>
        </p:nvSpPr>
        <p:spPr>
          <a:xfrm>
            <a:off x="838200" y="2996921"/>
            <a:ext cx="2330726" cy="1649906"/>
          </a:xfrm>
        </p:spPr>
        <p:txBody>
          <a:bodyPr rtlCol="0"/>
          <a:lstStyle/>
          <a:p>
            <a:pPr marL="457200" indent="-457200" algn="l" rtl="0">
              <a:buAutoNum type="arabicParenR"/>
            </a:pPr>
            <a:r>
              <a:rPr lang="es-ES" dirty="0"/>
              <a:t>los procesos informales, </a:t>
            </a:r>
          </a:p>
          <a:p>
            <a:pPr marL="457200" indent="-457200" algn="l" rtl="0">
              <a:buAutoNum type="arabicParenR"/>
            </a:pPr>
            <a:r>
              <a:rPr lang="es-ES" dirty="0"/>
              <a:t>la importancia de redes, </a:t>
            </a:r>
          </a:p>
        </p:txBody>
      </p:sp>
      <p:sp>
        <p:nvSpPr>
          <p:cNvPr id="13" name="Marcador de contenido 12">
            <a:extLst>
              <a:ext uri="{FF2B5EF4-FFF2-40B4-BE49-F238E27FC236}">
                <a16:creationId xmlns:a16="http://schemas.microsoft.com/office/drawing/2014/main" id="{D8CCDEEC-9CC7-4D26-B838-0FB400D2D10A}"/>
              </a:ext>
            </a:extLst>
          </p:cNvPr>
          <p:cNvSpPr>
            <a:spLocks noGrp="1"/>
          </p:cNvSpPr>
          <p:nvPr>
            <p:ph type="body" idx="19"/>
          </p:nvPr>
        </p:nvSpPr>
        <p:spPr>
          <a:xfrm>
            <a:off x="6457635" y="3717259"/>
            <a:ext cx="2330726" cy="438505"/>
          </a:xfrm>
        </p:spPr>
        <p:txBody>
          <a:bodyPr rtlCol="0"/>
          <a:lstStyle/>
          <a:p>
            <a:pPr algn="l" rtl="0"/>
            <a:r>
              <a:rPr lang="es-ES" dirty="0"/>
              <a:t>5) canales de comunicación, </a:t>
            </a:r>
          </a:p>
          <a:p>
            <a:pPr algn="l" rtl="0"/>
            <a:r>
              <a:rPr lang="es-ES" dirty="0"/>
              <a:t>6) obstáculos de los procesos modernizadores en su contexto</a:t>
            </a:r>
          </a:p>
        </p:txBody>
      </p:sp>
      <p:sp>
        <p:nvSpPr>
          <p:cNvPr id="8" name="Marcador de texto 7">
            <a:extLst>
              <a:ext uri="{FF2B5EF4-FFF2-40B4-BE49-F238E27FC236}">
                <a16:creationId xmlns:a16="http://schemas.microsoft.com/office/drawing/2014/main" id="{83080842-A529-4E2E-7D85-5623290232A1}"/>
              </a:ext>
            </a:extLst>
          </p:cNvPr>
          <p:cNvSpPr>
            <a:spLocks noGrp="1"/>
          </p:cNvSpPr>
          <p:nvPr>
            <p:ph type="body" idx="21"/>
          </p:nvPr>
        </p:nvSpPr>
        <p:spPr/>
        <p:txBody>
          <a:bodyPr/>
          <a:lstStyle/>
          <a:p>
            <a:r>
              <a:rPr lang="es-MX" dirty="0"/>
              <a:t>3) procesos formales</a:t>
            </a:r>
          </a:p>
          <a:p>
            <a:pPr algn="l"/>
            <a:r>
              <a:rPr lang="es-ES" dirty="0"/>
              <a:t>4) conocimiento de los procesos modernizadores,</a:t>
            </a:r>
            <a:endParaRPr lang="es-MX" dirty="0"/>
          </a:p>
        </p:txBody>
      </p:sp>
      <p:sp>
        <p:nvSpPr>
          <p:cNvPr id="2" name="Título 1">
            <a:extLst>
              <a:ext uri="{FF2B5EF4-FFF2-40B4-BE49-F238E27FC236}">
                <a16:creationId xmlns:a16="http://schemas.microsoft.com/office/drawing/2014/main" id="{537E1C88-627C-4655-A4FB-0BB02EDB078A}"/>
              </a:ext>
            </a:extLst>
          </p:cNvPr>
          <p:cNvSpPr>
            <a:spLocks noGrp="1"/>
          </p:cNvSpPr>
          <p:nvPr>
            <p:ph type="title"/>
          </p:nvPr>
        </p:nvSpPr>
        <p:spPr/>
        <p:txBody>
          <a:bodyPr rtlCol="0"/>
          <a:lstStyle/>
          <a:p>
            <a:pPr rtl="0"/>
            <a:r>
              <a:rPr lang="es-ES" dirty="0"/>
              <a:t>Dimensiones abordadas</a:t>
            </a:r>
          </a:p>
        </p:txBody>
      </p:sp>
      <p:sp>
        <p:nvSpPr>
          <p:cNvPr id="64" name="Marcador de fecha 63">
            <a:extLst>
              <a:ext uri="{FF2B5EF4-FFF2-40B4-BE49-F238E27FC236}">
                <a16:creationId xmlns:a16="http://schemas.microsoft.com/office/drawing/2014/main" id="{F67DC369-7843-4EAB-932D-E8964183C211}"/>
              </a:ext>
            </a:extLst>
          </p:cNvPr>
          <p:cNvSpPr>
            <a:spLocks noGrp="1"/>
          </p:cNvSpPr>
          <p:nvPr>
            <p:ph type="dt" sz="half" idx="2"/>
          </p:nvPr>
        </p:nvSpPr>
        <p:spPr/>
        <p:txBody>
          <a:bodyPr rtlCol="0"/>
          <a:lstStyle/>
          <a:p>
            <a:pPr rtl="0"/>
            <a:r>
              <a:rPr lang="es-ES"/>
              <a:t>13/07/20XX</a:t>
            </a:r>
          </a:p>
        </p:txBody>
      </p:sp>
      <p:sp>
        <p:nvSpPr>
          <p:cNvPr id="65" name="Marcador de pie de página 64">
            <a:extLst>
              <a:ext uri="{FF2B5EF4-FFF2-40B4-BE49-F238E27FC236}">
                <a16:creationId xmlns:a16="http://schemas.microsoft.com/office/drawing/2014/main" id="{EDA4E82C-5044-45FF-8AF3-6F8786A52947}"/>
              </a:ext>
            </a:extLst>
          </p:cNvPr>
          <p:cNvSpPr>
            <a:spLocks noGrp="1"/>
          </p:cNvSpPr>
          <p:nvPr>
            <p:ph type="ftr" sz="quarter" idx="22"/>
          </p:nvPr>
        </p:nvSpPr>
        <p:spPr/>
        <p:txBody>
          <a:bodyPr rtlCol="0"/>
          <a:lstStyle/>
          <a:p>
            <a:pPr rtl="0"/>
            <a:r>
              <a:rPr lang="es-ES"/>
              <a:t>Presentación de conferencia</a:t>
            </a:r>
          </a:p>
        </p:txBody>
      </p:sp>
      <p:sp>
        <p:nvSpPr>
          <p:cNvPr id="66" name="Marcador de número de diapositiva 65">
            <a:extLst>
              <a:ext uri="{FF2B5EF4-FFF2-40B4-BE49-F238E27FC236}">
                <a16:creationId xmlns:a16="http://schemas.microsoft.com/office/drawing/2014/main" id="{86A68C5A-097F-4E40-B09F-300C3632E4B7}"/>
              </a:ext>
            </a:extLst>
          </p:cNvPr>
          <p:cNvSpPr>
            <a:spLocks noGrp="1"/>
          </p:cNvSpPr>
          <p:nvPr>
            <p:ph type="sldNum" sz="quarter" idx="4"/>
          </p:nvPr>
        </p:nvSpPr>
        <p:spPr/>
        <p:txBody>
          <a:bodyPr rtlCol="0"/>
          <a:lstStyle/>
          <a:p>
            <a:pPr rtl="0"/>
            <a:fld id="{B5CEABB6-07DC-46E8-9B57-56EC44A396E5}" type="slidenum">
              <a:rPr lang="es-ES" smtClean="0"/>
              <a:pPr rtl="0"/>
              <a:t>16</a:t>
            </a:fld>
            <a:endParaRPr lang="es-ES"/>
          </a:p>
        </p:txBody>
      </p:sp>
    </p:spTree>
    <p:extLst>
      <p:ext uri="{BB962C8B-B14F-4D97-AF65-F5344CB8AC3E}">
        <p14:creationId xmlns:p14="http://schemas.microsoft.com/office/powerpoint/2010/main" val="1346372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ítulo 13">
            <a:extLst>
              <a:ext uri="{FF2B5EF4-FFF2-40B4-BE49-F238E27FC236}">
                <a16:creationId xmlns:a16="http://schemas.microsoft.com/office/drawing/2014/main" id="{F392DCAA-C5B4-E2AA-DF72-360D94A857F6}"/>
              </a:ext>
            </a:extLst>
          </p:cNvPr>
          <p:cNvSpPr>
            <a:spLocks noGrp="1"/>
          </p:cNvSpPr>
          <p:nvPr>
            <p:ph type="title"/>
          </p:nvPr>
        </p:nvSpPr>
        <p:spPr/>
        <p:txBody>
          <a:bodyPr/>
          <a:lstStyle/>
          <a:p>
            <a:r>
              <a:rPr lang="es-MX" dirty="0"/>
              <a:t>Categorías</a:t>
            </a:r>
          </a:p>
        </p:txBody>
      </p:sp>
      <p:sp>
        <p:nvSpPr>
          <p:cNvPr id="11" name="Marcador de fecha 10">
            <a:extLst>
              <a:ext uri="{FF2B5EF4-FFF2-40B4-BE49-F238E27FC236}">
                <a16:creationId xmlns:a16="http://schemas.microsoft.com/office/drawing/2014/main" id="{DAF3B558-609C-B0ED-BE53-24F00550FD20}"/>
              </a:ext>
            </a:extLst>
          </p:cNvPr>
          <p:cNvSpPr>
            <a:spLocks noGrp="1"/>
          </p:cNvSpPr>
          <p:nvPr>
            <p:ph type="dt" sz="half" idx="2"/>
          </p:nvPr>
        </p:nvSpPr>
        <p:spPr/>
        <p:txBody>
          <a:bodyPr/>
          <a:lstStyle/>
          <a:p>
            <a:pPr rtl="0"/>
            <a:endParaRPr lang="es-ES" noProof="0"/>
          </a:p>
        </p:txBody>
      </p:sp>
      <p:sp>
        <p:nvSpPr>
          <p:cNvPr id="12" name="Marcador de pie de página 11">
            <a:extLst>
              <a:ext uri="{FF2B5EF4-FFF2-40B4-BE49-F238E27FC236}">
                <a16:creationId xmlns:a16="http://schemas.microsoft.com/office/drawing/2014/main" id="{04028D42-41D8-4729-DB3B-4C40E50B32C9}"/>
              </a:ext>
            </a:extLst>
          </p:cNvPr>
          <p:cNvSpPr>
            <a:spLocks noGrp="1"/>
          </p:cNvSpPr>
          <p:nvPr>
            <p:ph type="ftr" sz="quarter" idx="3"/>
          </p:nvPr>
        </p:nvSpPr>
        <p:spPr/>
        <p:txBody>
          <a:bodyPr/>
          <a:lstStyle/>
          <a:p>
            <a:pPr rtl="0"/>
            <a:endParaRPr lang="es-ES" noProof="0"/>
          </a:p>
        </p:txBody>
      </p:sp>
      <p:sp>
        <p:nvSpPr>
          <p:cNvPr id="13" name="Marcador de número de diapositiva 12">
            <a:extLst>
              <a:ext uri="{FF2B5EF4-FFF2-40B4-BE49-F238E27FC236}">
                <a16:creationId xmlns:a16="http://schemas.microsoft.com/office/drawing/2014/main" id="{932D1DE2-4B3B-024F-B685-F2EA5EDE1D9F}"/>
              </a:ext>
            </a:extLst>
          </p:cNvPr>
          <p:cNvSpPr>
            <a:spLocks noGrp="1"/>
          </p:cNvSpPr>
          <p:nvPr>
            <p:ph type="sldNum" sz="quarter" idx="4"/>
          </p:nvPr>
        </p:nvSpPr>
        <p:spPr/>
        <p:txBody>
          <a:bodyPr/>
          <a:lstStyle/>
          <a:p>
            <a:pPr rtl="0"/>
            <a:fld id="{B5CEABB6-07DC-46E8-9B57-56EC44A396E5}" type="slidenum">
              <a:rPr lang="es-ES" noProof="0" smtClean="0"/>
              <a:pPr rtl="0"/>
              <a:t>17</a:t>
            </a:fld>
            <a:endParaRPr lang="es-ES" noProof="0"/>
          </a:p>
        </p:txBody>
      </p:sp>
      <p:pic>
        <p:nvPicPr>
          <p:cNvPr id="16" name="Imagen 15">
            <a:extLst>
              <a:ext uri="{FF2B5EF4-FFF2-40B4-BE49-F238E27FC236}">
                <a16:creationId xmlns:a16="http://schemas.microsoft.com/office/drawing/2014/main" id="{6619FDA7-FEA8-03DB-3B9B-29495DA4E39A}"/>
              </a:ext>
            </a:extLst>
          </p:cNvPr>
          <p:cNvPicPr>
            <a:picLocks noChangeAspect="1"/>
          </p:cNvPicPr>
          <p:nvPr/>
        </p:nvPicPr>
        <p:blipFill rotWithShape="1">
          <a:blip r:embed="rId2"/>
          <a:srcRect l="14085" t="17182" r="19239" b="7294"/>
          <a:stretch/>
        </p:blipFill>
        <p:spPr>
          <a:xfrm>
            <a:off x="2563263" y="224470"/>
            <a:ext cx="9628737" cy="6131880"/>
          </a:xfrm>
          <a:prstGeom prst="rect">
            <a:avLst/>
          </a:prstGeom>
        </p:spPr>
      </p:pic>
    </p:spTree>
    <p:extLst>
      <p:ext uri="{BB962C8B-B14F-4D97-AF65-F5344CB8AC3E}">
        <p14:creationId xmlns:p14="http://schemas.microsoft.com/office/powerpoint/2010/main" val="10986215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39F8DA-DACD-5F53-E9B9-8136B61AE30A}"/>
              </a:ext>
            </a:extLst>
          </p:cNvPr>
          <p:cNvSpPr>
            <a:spLocks noGrp="1"/>
          </p:cNvSpPr>
          <p:nvPr>
            <p:ph type="title"/>
          </p:nvPr>
        </p:nvSpPr>
        <p:spPr/>
        <p:txBody>
          <a:bodyPr/>
          <a:lstStyle/>
          <a:p>
            <a:r>
              <a:rPr lang="es-MX" dirty="0"/>
              <a:t>3. ANÁLISIS Y RESULTADOS</a:t>
            </a:r>
          </a:p>
        </p:txBody>
      </p:sp>
      <p:sp>
        <p:nvSpPr>
          <p:cNvPr id="7" name="Marcador de fecha 6">
            <a:extLst>
              <a:ext uri="{FF2B5EF4-FFF2-40B4-BE49-F238E27FC236}">
                <a16:creationId xmlns:a16="http://schemas.microsoft.com/office/drawing/2014/main" id="{8F200C46-41AA-304D-1C07-74CABD28CCA2}"/>
              </a:ext>
            </a:extLst>
          </p:cNvPr>
          <p:cNvSpPr>
            <a:spLocks noGrp="1"/>
          </p:cNvSpPr>
          <p:nvPr>
            <p:ph type="dt" sz="half" idx="2"/>
          </p:nvPr>
        </p:nvSpPr>
        <p:spPr/>
        <p:txBody>
          <a:bodyPr/>
          <a:lstStyle/>
          <a:p>
            <a:pPr rtl="0"/>
            <a:endParaRPr lang="es-ES" noProof="0"/>
          </a:p>
        </p:txBody>
      </p:sp>
      <p:sp>
        <p:nvSpPr>
          <p:cNvPr id="8" name="Marcador de pie de página 7">
            <a:extLst>
              <a:ext uri="{FF2B5EF4-FFF2-40B4-BE49-F238E27FC236}">
                <a16:creationId xmlns:a16="http://schemas.microsoft.com/office/drawing/2014/main" id="{2420861E-E75C-017B-B221-2842CC850A4D}"/>
              </a:ext>
            </a:extLst>
          </p:cNvPr>
          <p:cNvSpPr>
            <a:spLocks noGrp="1"/>
          </p:cNvSpPr>
          <p:nvPr>
            <p:ph type="ftr" sz="quarter" idx="3"/>
          </p:nvPr>
        </p:nvSpPr>
        <p:spPr/>
        <p:txBody>
          <a:bodyPr/>
          <a:lstStyle/>
          <a:p>
            <a:pPr rtl="0"/>
            <a:endParaRPr lang="es-ES" noProof="0"/>
          </a:p>
        </p:txBody>
      </p:sp>
      <p:sp>
        <p:nvSpPr>
          <p:cNvPr id="9" name="Marcador de número de diapositiva 8">
            <a:extLst>
              <a:ext uri="{FF2B5EF4-FFF2-40B4-BE49-F238E27FC236}">
                <a16:creationId xmlns:a16="http://schemas.microsoft.com/office/drawing/2014/main" id="{25F521EC-BD16-4DFB-CDE8-F33E605275CB}"/>
              </a:ext>
            </a:extLst>
          </p:cNvPr>
          <p:cNvSpPr>
            <a:spLocks noGrp="1"/>
          </p:cNvSpPr>
          <p:nvPr>
            <p:ph type="sldNum" sz="quarter" idx="4"/>
          </p:nvPr>
        </p:nvSpPr>
        <p:spPr/>
        <p:txBody>
          <a:bodyPr/>
          <a:lstStyle/>
          <a:p>
            <a:pPr rtl="0"/>
            <a:fld id="{B5CEABB6-07DC-46E8-9B57-56EC44A396E5}" type="slidenum">
              <a:rPr lang="es-ES" noProof="0" smtClean="0"/>
              <a:pPr rtl="0"/>
              <a:t>18</a:t>
            </a:fld>
            <a:endParaRPr lang="es-ES" noProof="0"/>
          </a:p>
        </p:txBody>
      </p:sp>
      <p:pic>
        <p:nvPicPr>
          <p:cNvPr id="11" name="Imagen 10">
            <a:extLst>
              <a:ext uri="{FF2B5EF4-FFF2-40B4-BE49-F238E27FC236}">
                <a16:creationId xmlns:a16="http://schemas.microsoft.com/office/drawing/2014/main" id="{91B7C507-5610-719C-5AAA-45D117F4FE7D}"/>
              </a:ext>
            </a:extLst>
          </p:cNvPr>
          <p:cNvPicPr>
            <a:picLocks noChangeAspect="1"/>
          </p:cNvPicPr>
          <p:nvPr/>
        </p:nvPicPr>
        <p:blipFill rotWithShape="1">
          <a:blip r:embed="rId2"/>
          <a:srcRect l="23076" t="19267" r="27193" b="7294"/>
          <a:stretch/>
        </p:blipFill>
        <p:spPr>
          <a:xfrm>
            <a:off x="2546250" y="212783"/>
            <a:ext cx="9520935" cy="6508692"/>
          </a:xfrm>
          <a:prstGeom prst="rect">
            <a:avLst/>
          </a:prstGeom>
        </p:spPr>
      </p:pic>
    </p:spTree>
    <p:extLst>
      <p:ext uri="{BB962C8B-B14F-4D97-AF65-F5344CB8AC3E}">
        <p14:creationId xmlns:p14="http://schemas.microsoft.com/office/powerpoint/2010/main" val="14670222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031FE9-9059-4FE8-B4AC-9771F23A1B89}"/>
              </a:ext>
            </a:extLst>
          </p:cNvPr>
          <p:cNvSpPr>
            <a:spLocks noGrp="1"/>
          </p:cNvSpPr>
          <p:nvPr>
            <p:ph type="title"/>
          </p:nvPr>
        </p:nvSpPr>
        <p:spPr>
          <a:xfrm>
            <a:off x="984402" y="424293"/>
            <a:ext cx="4603750" cy="955826"/>
          </a:xfrm>
        </p:spPr>
        <p:txBody>
          <a:bodyPr rtlCol="0"/>
          <a:lstStyle/>
          <a:p>
            <a:pPr rtl="0"/>
            <a:r>
              <a:rPr lang="es-ES" dirty="0"/>
              <a:t>Categoría 1: Informalidad en ley de transparencia</a:t>
            </a:r>
          </a:p>
        </p:txBody>
      </p:sp>
      <p:pic>
        <p:nvPicPr>
          <p:cNvPr id="55" name="Marcador de posición de imagen en línea 54" descr="Contorno ocular">
            <a:extLst>
              <a:ext uri="{FF2B5EF4-FFF2-40B4-BE49-F238E27FC236}">
                <a16:creationId xmlns:a16="http://schemas.microsoft.com/office/drawing/2014/main" id="{1021DF3C-E1FF-4DA0-864D-09513EB043B5}"/>
              </a:ext>
            </a:extLst>
          </p:cNvPr>
          <p:cNvPicPr>
            <a:picLocks noGrp="1" noChangeAspect="1"/>
          </p:cNvPicPr>
          <p:nvPr>
            <p:ph type="clipArt" sz="quarter" idx="11"/>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37001" y="2221535"/>
            <a:ext cx="747216" cy="747216"/>
          </a:xfrm>
        </p:spPr>
      </p:pic>
      <p:sp>
        <p:nvSpPr>
          <p:cNvPr id="3" name="Marcador de contenido 2">
            <a:extLst>
              <a:ext uri="{FF2B5EF4-FFF2-40B4-BE49-F238E27FC236}">
                <a16:creationId xmlns:a16="http://schemas.microsoft.com/office/drawing/2014/main" id="{D4A2EB3F-4D60-451F-8F45-7D6654D2FCD9}"/>
              </a:ext>
            </a:extLst>
          </p:cNvPr>
          <p:cNvSpPr>
            <a:spLocks noGrp="1"/>
          </p:cNvSpPr>
          <p:nvPr>
            <p:ph type="body" idx="1"/>
          </p:nvPr>
        </p:nvSpPr>
        <p:spPr>
          <a:xfrm>
            <a:off x="811301" y="3202442"/>
            <a:ext cx="2576720" cy="1184028"/>
          </a:xfrm>
        </p:spPr>
        <p:txBody>
          <a:bodyPr vert="horz" lIns="91440" tIns="45720" rIns="91440" bIns="45720" rtlCol="0" anchor="t">
            <a:normAutofit fontScale="92500" lnSpcReduction="10000"/>
          </a:bodyPr>
          <a:lstStyle/>
          <a:p>
            <a:pPr algn="just" rtl="0"/>
            <a:r>
              <a:rPr lang="es-ES" dirty="0"/>
              <a:t>El canal legitimado de información que la ciudadanía de esta comuna prefiere es la comunicación directa con los funcionarios</a:t>
            </a:r>
          </a:p>
        </p:txBody>
      </p:sp>
      <p:pic>
        <p:nvPicPr>
          <p:cNvPr id="57" name="Marcador de posición de imagen en línea 56" descr="Contorno de corona">
            <a:extLst>
              <a:ext uri="{FF2B5EF4-FFF2-40B4-BE49-F238E27FC236}">
                <a16:creationId xmlns:a16="http://schemas.microsoft.com/office/drawing/2014/main" id="{DACC8495-03B5-4503-B5F6-5DD3957D8284}"/>
              </a:ext>
            </a:extLst>
          </p:cNvPr>
          <p:cNvPicPr>
            <a:picLocks noGrp="1" noChangeAspect="1"/>
          </p:cNvPicPr>
          <p:nvPr>
            <p:ph type="clipArt" sz="quarter" idx="13"/>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67213" y="2221706"/>
            <a:ext cx="746125" cy="746125"/>
          </a:xfrm>
        </p:spPr>
      </p:pic>
      <p:sp>
        <p:nvSpPr>
          <p:cNvPr id="6" name="Marcador de texto 5">
            <a:extLst>
              <a:ext uri="{FF2B5EF4-FFF2-40B4-BE49-F238E27FC236}">
                <a16:creationId xmlns:a16="http://schemas.microsoft.com/office/drawing/2014/main" id="{19FD8F96-CA3F-4A9C-92B4-33CDCC3719A9}"/>
              </a:ext>
            </a:extLst>
          </p:cNvPr>
          <p:cNvSpPr>
            <a:spLocks noGrp="1"/>
          </p:cNvSpPr>
          <p:nvPr>
            <p:ph type="body" idx="12"/>
          </p:nvPr>
        </p:nvSpPr>
        <p:spPr>
          <a:xfrm>
            <a:off x="3741177" y="3202442"/>
            <a:ext cx="2001667" cy="1184028"/>
          </a:xfrm>
        </p:spPr>
        <p:txBody>
          <a:bodyPr rtlCol="0">
            <a:normAutofit fontScale="92500" lnSpcReduction="10000"/>
          </a:bodyPr>
          <a:lstStyle/>
          <a:p>
            <a:pPr algn="just" rtl="0"/>
            <a:r>
              <a:rPr lang="es-ES" dirty="0"/>
              <a:t>los funcionarios de la comuna son mayoritariamente los que posibilita las interacciones cara a cara</a:t>
            </a:r>
          </a:p>
          <a:p>
            <a:pPr rtl="0"/>
            <a:endParaRPr lang="es-ES" dirty="0"/>
          </a:p>
        </p:txBody>
      </p:sp>
      <p:pic>
        <p:nvPicPr>
          <p:cNvPr id="59" name="Marcador de posición de imagen en línea 58" descr="Contorno de megáfono">
            <a:extLst>
              <a:ext uri="{FF2B5EF4-FFF2-40B4-BE49-F238E27FC236}">
                <a16:creationId xmlns:a16="http://schemas.microsoft.com/office/drawing/2014/main" id="{9EF3ADC3-F0F3-4194-95FB-D27EEB17ED2B}"/>
              </a:ext>
            </a:extLst>
          </p:cNvPr>
          <p:cNvPicPr>
            <a:picLocks noGrp="1" noChangeAspect="1"/>
          </p:cNvPicPr>
          <p:nvPr>
            <p:ph type="clipArt" sz="quarter" idx="15"/>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437001" y="4162237"/>
            <a:ext cx="747216" cy="747216"/>
          </a:xfrm>
        </p:spPr>
      </p:pic>
      <p:sp>
        <p:nvSpPr>
          <p:cNvPr id="8" name="Marcador de texto 7">
            <a:extLst>
              <a:ext uri="{FF2B5EF4-FFF2-40B4-BE49-F238E27FC236}">
                <a16:creationId xmlns:a16="http://schemas.microsoft.com/office/drawing/2014/main" id="{78152323-48DA-4D9E-B88F-B9599ED34B7B}"/>
              </a:ext>
            </a:extLst>
          </p:cNvPr>
          <p:cNvSpPr>
            <a:spLocks noGrp="1"/>
          </p:cNvSpPr>
          <p:nvPr>
            <p:ph type="body" idx="14"/>
          </p:nvPr>
        </p:nvSpPr>
        <p:spPr>
          <a:xfrm>
            <a:off x="405208" y="5143143"/>
            <a:ext cx="2813854" cy="1429935"/>
          </a:xfrm>
        </p:spPr>
        <p:txBody>
          <a:bodyPr rtlCol="0">
            <a:normAutofit fontScale="85000" lnSpcReduction="20000"/>
          </a:bodyPr>
          <a:lstStyle/>
          <a:p>
            <a:pPr algn="just" rtl="0"/>
            <a:r>
              <a:rPr lang="es-ES" dirty="0"/>
              <a:t>La falta de información se indica como una responsabilidad compartida pero que en último término se explica por un factor territorial o contextual, específicamente, estas normativas no se adecúan al contexto local</a:t>
            </a:r>
          </a:p>
        </p:txBody>
      </p:sp>
      <p:pic>
        <p:nvPicPr>
          <p:cNvPr id="61" name="Marcador de posición de imagen en línea 60" descr="Contorno de dinero">
            <a:extLst>
              <a:ext uri="{FF2B5EF4-FFF2-40B4-BE49-F238E27FC236}">
                <a16:creationId xmlns:a16="http://schemas.microsoft.com/office/drawing/2014/main" id="{7ADEB4E8-31CB-4828-A313-54A0483A21EC}"/>
              </a:ext>
            </a:extLst>
          </p:cNvPr>
          <p:cNvPicPr>
            <a:picLocks noGrp="1" noChangeAspect="1"/>
          </p:cNvPicPr>
          <p:nvPr>
            <p:ph type="clipArt" sz="quarter" idx="17"/>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367213" y="4163219"/>
            <a:ext cx="746125" cy="746125"/>
          </a:xfrm>
        </p:spPr>
      </p:pic>
      <p:sp>
        <p:nvSpPr>
          <p:cNvPr id="10" name="Marcador de texto 9">
            <a:extLst>
              <a:ext uri="{FF2B5EF4-FFF2-40B4-BE49-F238E27FC236}">
                <a16:creationId xmlns:a16="http://schemas.microsoft.com/office/drawing/2014/main" id="{782B5BC2-22E9-48C4-9B94-941BE14101A9}"/>
              </a:ext>
            </a:extLst>
          </p:cNvPr>
          <p:cNvSpPr>
            <a:spLocks noGrp="1"/>
          </p:cNvSpPr>
          <p:nvPr>
            <p:ph type="body" idx="16"/>
          </p:nvPr>
        </p:nvSpPr>
        <p:spPr>
          <a:xfrm>
            <a:off x="3388021" y="5143144"/>
            <a:ext cx="2707980" cy="955826"/>
          </a:xfrm>
        </p:spPr>
        <p:txBody>
          <a:bodyPr rtlCol="0">
            <a:normAutofit fontScale="85000" lnSpcReduction="20000"/>
          </a:bodyPr>
          <a:lstStyle/>
          <a:p>
            <a:pPr algn="just" rtl="0"/>
            <a:r>
              <a:rPr lang="es-ES" dirty="0"/>
              <a:t>Emergen en las entrevistas la idea de tradición, de costumbre. Estas sustentan prácticas que se tensionan, se reconfiguran con estos nuevos procesos</a:t>
            </a:r>
          </a:p>
        </p:txBody>
      </p:sp>
      <p:pic>
        <p:nvPicPr>
          <p:cNvPr id="13" name="Marcador de posición de imagen 12" descr="persona con camiseta a rayas sobre fondo azul">
            <a:extLst>
              <a:ext uri="{FF2B5EF4-FFF2-40B4-BE49-F238E27FC236}">
                <a16:creationId xmlns:a16="http://schemas.microsoft.com/office/drawing/2014/main" id="{190360CE-E8E9-4921-ACEE-1768F9BC36EB}"/>
              </a:ext>
            </a:extLst>
          </p:cNvPr>
          <p:cNvPicPr>
            <a:picLocks noGrp="1" noChangeAspect="1"/>
          </p:cNvPicPr>
          <p:nvPr>
            <p:ph type="pic" sz="quarter" idx="10"/>
          </p:nvPr>
        </p:nvPicPr>
        <p:blipFill rotWithShape="1">
          <a:blip r:embed="rId11" cstate="print">
            <a:extLst>
              <a:ext uri="{28A0092B-C50C-407E-A947-70E740481C1C}">
                <a14:useLocalDpi xmlns:a14="http://schemas.microsoft.com/office/drawing/2010/main"/>
              </a:ext>
            </a:extLst>
          </a:blip>
          <a:srcRect/>
          <a:stretch/>
        </p:blipFill>
        <p:spPr>
          <a:xfrm>
            <a:off x="7007351" y="572886"/>
            <a:ext cx="4608577" cy="5709042"/>
          </a:xfrm>
        </p:spPr>
      </p:pic>
      <p:sp>
        <p:nvSpPr>
          <p:cNvPr id="164" name="Marcador de fecha 163">
            <a:extLst>
              <a:ext uri="{FF2B5EF4-FFF2-40B4-BE49-F238E27FC236}">
                <a16:creationId xmlns:a16="http://schemas.microsoft.com/office/drawing/2014/main" id="{C7573560-D46A-4496-A5E1-CD9E2CF36AE3}"/>
              </a:ext>
            </a:extLst>
          </p:cNvPr>
          <p:cNvSpPr>
            <a:spLocks noGrp="1"/>
          </p:cNvSpPr>
          <p:nvPr>
            <p:ph type="dt" sz="half" idx="18"/>
          </p:nvPr>
        </p:nvSpPr>
        <p:spPr>
          <a:xfrm>
            <a:off x="835025" y="6356350"/>
            <a:ext cx="806416" cy="365125"/>
          </a:xfrm>
        </p:spPr>
        <p:txBody>
          <a:bodyPr rtlCol="0"/>
          <a:lstStyle/>
          <a:p>
            <a:pPr rtl="0"/>
            <a:r>
              <a:rPr lang="es-ES"/>
              <a:t>13/07/20XX</a:t>
            </a:r>
          </a:p>
        </p:txBody>
      </p:sp>
      <p:sp>
        <p:nvSpPr>
          <p:cNvPr id="165" name="Marcador de pie de página 164">
            <a:extLst>
              <a:ext uri="{FF2B5EF4-FFF2-40B4-BE49-F238E27FC236}">
                <a16:creationId xmlns:a16="http://schemas.microsoft.com/office/drawing/2014/main" id="{D8D8A954-1409-4E2B-AB44-59639DC513B5}"/>
              </a:ext>
            </a:extLst>
          </p:cNvPr>
          <p:cNvSpPr>
            <a:spLocks noGrp="1"/>
          </p:cNvSpPr>
          <p:nvPr>
            <p:ph type="ftr" sz="quarter" idx="19"/>
          </p:nvPr>
        </p:nvSpPr>
        <p:spPr>
          <a:xfrm>
            <a:off x="1771956" y="6356350"/>
            <a:ext cx="3028643" cy="365125"/>
          </a:xfrm>
        </p:spPr>
        <p:txBody>
          <a:bodyPr rtlCol="0"/>
          <a:lstStyle/>
          <a:p>
            <a:pPr rtl="0"/>
            <a:r>
              <a:rPr lang="es-ES"/>
              <a:t>Presentación de conferencia</a:t>
            </a:r>
          </a:p>
        </p:txBody>
      </p:sp>
      <p:sp>
        <p:nvSpPr>
          <p:cNvPr id="166" name="Marcador de número de diapositiva 165">
            <a:extLst>
              <a:ext uri="{FF2B5EF4-FFF2-40B4-BE49-F238E27FC236}">
                <a16:creationId xmlns:a16="http://schemas.microsoft.com/office/drawing/2014/main" id="{C6322F0B-DD10-4131-BAF2-2C4B6470F0BE}"/>
              </a:ext>
            </a:extLst>
          </p:cNvPr>
          <p:cNvSpPr>
            <a:spLocks noGrp="1"/>
          </p:cNvSpPr>
          <p:nvPr>
            <p:ph type="sldNum" sz="quarter" idx="20"/>
          </p:nvPr>
        </p:nvSpPr>
        <p:spPr>
          <a:xfrm>
            <a:off x="4951850" y="6356350"/>
            <a:ext cx="809507" cy="365125"/>
          </a:xfrm>
        </p:spPr>
        <p:txBody>
          <a:bodyPr rtlCol="0"/>
          <a:lstStyle/>
          <a:p>
            <a:pPr rtl="0"/>
            <a:fld id="{B5CEABB6-07DC-46E8-9B57-56EC44A396E5}" type="slidenum">
              <a:rPr lang="es-ES" smtClean="0"/>
              <a:pPr rtl="0"/>
              <a:t>19</a:t>
            </a:fld>
            <a:endParaRPr lang="es-ES"/>
          </a:p>
        </p:txBody>
      </p:sp>
    </p:spTree>
    <p:extLst>
      <p:ext uri="{BB962C8B-B14F-4D97-AF65-F5344CB8AC3E}">
        <p14:creationId xmlns:p14="http://schemas.microsoft.com/office/powerpoint/2010/main" val="1593920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98C48D-8FE7-491A-A6C7-72647C2A7837}"/>
              </a:ext>
            </a:extLst>
          </p:cNvPr>
          <p:cNvSpPr>
            <a:spLocks noGrp="1"/>
          </p:cNvSpPr>
          <p:nvPr>
            <p:ph type="title"/>
          </p:nvPr>
        </p:nvSpPr>
        <p:spPr>
          <a:xfrm>
            <a:off x="7442200" y="1599882"/>
            <a:ext cx="3911600" cy="928688"/>
          </a:xfrm>
        </p:spPr>
        <p:txBody>
          <a:bodyPr rtlCol="0"/>
          <a:lstStyle/>
          <a:p>
            <a:pPr rtl="0"/>
            <a:r>
              <a:rPr lang="es-ES" dirty="0"/>
              <a:t>Contenido</a:t>
            </a:r>
          </a:p>
        </p:txBody>
      </p:sp>
      <p:pic>
        <p:nvPicPr>
          <p:cNvPr id="7" name="Marcador de posición de imagen 6" descr="persona con camiseta rosa sobre fondo amarillo">
            <a:extLst>
              <a:ext uri="{FF2B5EF4-FFF2-40B4-BE49-F238E27FC236}">
                <a16:creationId xmlns:a16="http://schemas.microsoft.com/office/drawing/2014/main" id="{A6BB28EF-A4B0-4FFF-B3F0-708C41B17F1D}"/>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xfrm>
            <a:off x="-4572" y="0"/>
            <a:ext cx="3438144" cy="3438144"/>
          </a:xfrm>
        </p:spPr>
      </p:pic>
      <p:pic>
        <p:nvPicPr>
          <p:cNvPr id="9" name="Marcador de posición de imagen 8" descr="persona con suéter amarillo y sombrero negro sobre fondo azul">
            <a:extLst>
              <a:ext uri="{FF2B5EF4-FFF2-40B4-BE49-F238E27FC236}">
                <a16:creationId xmlns:a16="http://schemas.microsoft.com/office/drawing/2014/main" id="{E6F7333E-8622-47C0-9AC8-B9C46E172E7D}"/>
              </a:ext>
            </a:extLst>
          </p:cNvPr>
          <p:cNvPicPr>
            <a:picLocks noGrp="1" noChangeAspect="1"/>
          </p:cNvPicPr>
          <p:nvPr>
            <p:ph type="pic" sz="quarter" idx="14"/>
          </p:nvPr>
        </p:nvPicPr>
        <p:blipFill>
          <a:blip r:embed="rId4" cstate="print">
            <a:extLst>
              <a:ext uri="{28A0092B-C50C-407E-A947-70E740481C1C}">
                <a14:useLocalDpi xmlns:a14="http://schemas.microsoft.com/office/drawing/2010/main"/>
              </a:ext>
            </a:extLst>
          </a:blip>
          <a:srcRect/>
          <a:stretch/>
        </p:blipFill>
        <p:spPr>
          <a:xfrm>
            <a:off x="3433572" y="3443974"/>
            <a:ext cx="3429000" cy="3422904"/>
          </a:xfrm>
        </p:spPr>
      </p:pic>
      <p:sp>
        <p:nvSpPr>
          <p:cNvPr id="3" name="Marcador de contenido 2">
            <a:extLst>
              <a:ext uri="{FF2B5EF4-FFF2-40B4-BE49-F238E27FC236}">
                <a16:creationId xmlns:a16="http://schemas.microsoft.com/office/drawing/2014/main" id="{D633D4FE-F554-41E3-B768-8EE98FC1E996}"/>
              </a:ext>
            </a:extLst>
          </p:cNvPr>
          <p:cNvSpPr>
            <a:spLocks noGrp="1"/>
          </p:cNvSpPr>
          <p:nvPr>
            <p:ph idx="1"/>
          </p:nvPr>
        </p:nvSpPr>
        <p:spPr>
          <a:xfrm>
            <a:off x="7442200" y="2667000"/>
            <a:ext cx="3911600" cy="3438144"/>
          </a:xfrm>
        </p:spPr>
        <p:txBody>
          <a:bodyPr vert="horz" lIns="0" tIns="45720" rIns="91440" bIns="45720" numCol="1" rtlCol="0" anchor="t">
            <a:normAutofit/>
          </a:bodyPr>
          <a:lstStyle/>
          <a:p>
            <a:pPr marL="342900" indent="-342900" rtl="0">
              <a:buAutoNum type="arabicPeriod"/>
            </a:pPr>
            <a:r>
              <a:rPr lang="es-ES" sz="2000" dirty="0"/>
              <a:t>ANTECEDENTES Y DISCUSIÓN TEÓRICA</a:t>
            </a:r>
          </a:p>
          <a:p>
            <a:pPr marL="342900" indent="-342900" rtl="0">
              <a:buAutoNum type="arabicPeriod"/>
            </a:pPr>
            <a:r>
              <a:rPr lang="en-US" sz="2000" dirty="0"/>
              <a:t>2. METODOLOGÍA</a:t>
            </a:r>
          </a:p>
          <a:p>
            <a:pPr rtl="0"/>
            <a:r>
              <a:rPr lang="en-US" sz="2000" dirty="0"/>
              <a:t>3. ANÁLISIS Y RESULTADOS</a:t>
            </a:r>
          </a:p>
          <a:p>
            <a:pPr rtl="0"/>
            <a:r>
              <a:rPr lang="en-US" sz="2000" dirty="0"/>
              <a:t>4. DISCUSIÓN</a:t>
            </a:r>
            <a:endParaRPr lang="es-ES" sz="2000" dirty="0"/>
          </a:p>
        </p:txBody>
      </p:sp>
      <p:sp>
        <p:nvSpPr>
          <p:cNvPr id="5" name="Marcador de fecha 4">
            <a:extLst>
              <a:ext uri="{FF2B5EF4-FFF2-40B4-BE49-F238E27FC236}">
                <a16:creationId xmlns:a16="http://schemas.microsoft.com/office/drawing/2014/main" id="{F983AA93-9E8F-426E-893A-DCBA765C73D5}"/>
              </a:ext>
            </a:extLst>
          </p:cNvPr>
          <p:cNvSpPr>
            <a:spLocks noGrp="1"/>
          </p:cNvSpPr>
          <p:nvPr>
            <p:ph type="dt" sz="half" idx="10"/>
          </p:nvPr>
        </p:nvSpPr>
        <p:spPr>
          <a:xfrm>
            <a:off x="7442200" y="6356350"/>
            <a:ext cx="1005116" cy="365125"/>
          </a:xfrm>
        </p:spPr>
        <p:txBody>
          <a:bodyPr rtlCol="0"/>
          <a:lstStyle/>
          <a:p>
            <a:pPr rtl="0"/>
            <a:r>
              <a:rPr lang="es-ES" dirty="0"/>
              <a:t>13/07/20XX</a:t>
            </a:r>
          </a:p>
        </p:txBody>
      </p:sp>
      <p:sp>
        <p:nvSpPr>
          <p:cNvPr id="6" name="Marcador de pie de página 5">
            <a:extLst>
              <a:ext uri="{FF2B5EF4-FFF2-40B4-BE49-F238E27FC236}">
                <a16:creationId xmlns:a16="http://schemas.microsoft.com/office/drawing/2014/main" id="{8248DC64-4756-4F00-B33B-9C1275D44E4E}"/>
              </a:ext>
            </a:extLst>
          </p:cNvPr>
          <p:cNvSpPr>
            <a:spLocks noGrp="1"/>
          </p:cNvSpPr>
          <p:nvPr>
            <p:ph type="ftr" sz="quarter" idx="11"/>
          </p:nvPr>
        </p:nvSpPr>
        <p:spPr>
          <a:xfrm>
            <a:off x="8588829" y="6356350"/>
            <a:ext cx="1981200" cy="365125"/>
          </a:xfrm>
        </p:spPr>
        <p:txBody>
          <a:bodyPr rtlCol="0"/>
          <a:lstStyle/>
          <a:p>
            <a:pPr rtl="0"/>
            <a:r>
              <a:rPr lang="es-ES" dirty="0"/>
              <a:t>Presentación de conferencia</a:t>
            </a:r>
          </a:p>
        </p:txBody>
      </p:sp>
      <p:sp>
        <p:nvSpPr>
          <p:cNvPr id="8" name="Marcador de número de diapositiva 7">
            <a:extLst>
              <a:ext uri="{FF2B5EF4-FFF2-40B4-BE49-F238E27FC236}">
                <a16:creationId xmlns:a16="http://schemas.microsoft.com/office/drawing/2014/main" id="{C3DF7213-3C72-4451-B46A-78DA65245A45}"/>
              </a:ext>
            </a:extLst>
          </p:cNvPr>
          <p:cNvSpPr>
            <a:spLocks noGrp="1"/>
          </p:cNvSpPr>
          <p:nvPr>
            <p:ph type="sldNum" sz="quarter" idx="12"/>
          </p:nvPr>
        </p:nvSpPr>
        <p:spPr>
          <a:xfrm>
            <a:off x="10711542" y="6356350"/>
            <a:ext cx="642257" cy="365125"/>
          </a:xfrm>
        </p:spPr>
        <p:txBody>
          <a:bodyPr rtlCol="0"/>
          <a:lstStyle/>
          <a:p>
            <a:pPr rtl="0"/>
            <a:fld id="{B5CEABB6-07DC-46E8-9B57-56EC44A396E5}" type="slidenum">
              <a:rPr lang="es-ES" smtClean="0"/>
              <a:pPr/>
              <a:t>2</a:t>
            </a:fld>
            <a:endParaRPr lang="es-ES"/>
          </a:p>
        </p:txBody>
      </p:sp>
    </p:spTree>
    <p:extLst>
      <p:ext uri="{BB962C8B-B14F-4D97-AF65-F5344CB8AC3E}">
        <p14:creationId xmlns:p14="http://schemas.microsoft.com/office/powerpoint/2010/main" val="338485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031FE9-9059-4FE8-B4AC-9771F23A1B89}"/>
              </a:ext>
            </a:extLst>
          </p:cNvPr>
          <p:cNvSpPr>
            <a:spLocks noGrp="1"/>
          </p:cNvSpPr>
          <p:nvPr>
            <p:ph type="title"/>
          </p:nvPr>
        </p:nvSpPr>
        <p:spPr>
          <a:xfrm>
            <a:off x="984402" y="424293"/>
            <a:ext cx="4603750" cy="955826"/>
          </a:xfrm>
        </p:spPr>
        <p:txBody>
          <a:bodyPr rtlCol="0"/>
          <a:lstStyle/>
          <a:p>
            <a:pPr rtl="0"/>
            <a:r>
              <a:rPr lang="es-ES" dirty="0"/>
              <a:t>Categoría 2: Informalidad en Ley del lobby</a:t>
            </a:r>
          </a:p>
        </p:txBody>
      </p:sp>
      <p:pic>
        <p:nvPicPr>
          <p:cNvPr id="55" name="Marcador de posición de imagen en línea 54" descr="Contorno ocular">
            <a:extLst>
              <a:ext uri="{FF2B5EF4-FFF2-40B4-BE49-F238E27FC236}">
                <a16:creationId xmlns:a16="http://schemas.microsoft.com/office/drawing/2014/main" id="{1021DF3C-E1FF-4DA0-864D-09513EB043B5}"/>
              </a:ext>
            </a:extLst>
          </p:cNvPr>
          <p:cNvPicPr>
            <a:picLocks noGrp="1" noChangeAspect="1"/>
          </p:cNvPicPr>
          <p:nvPr>
            <p:ph type="clipArt" sz="quarter" idx="11"/>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37001" y="2221535"/>
            <a:ext cx="747216" cy="747216"/>
          </a:xfrm>
        </p:spPr>
      </p:pic>
      <p:sp>
        <p:nvSpPr>
          <p:cNvPr id="3" name="Marcador de contenido 2">
            <a:extLst>
              <a:ext uri="{FF2B5EF4-FFF2-40B4-BE49-F238E27FC236}">
                <a16:creationId xmlns:a16="http://schemas.microsoft.com/office/drawing/2014/main" id="{D4A2EB3F-4D60-451F-8F45-7D6654D2FCD9}"/>
              </a:ext>
            </a:extLst>
          </p:cNvPr>
          <p:cNvSpPr>
            <a:spLocks noGrp="1"/>
          </p:cNvSpPr>
          <p:nvPr>
            <p:ph type="body" idx="1"/>
          </p:nvPr>
        </p:nvSpPr>
        <p:spPr>
          <a:xfrm>
            <a:off x="359378" y="3202441"/>
            <a:ext cx="3028643" cy="955825"/>
          </a:xfrm>
        </p:spPr>
        <p:txBody>
          <a:bodyPr vert="horz" lIns="91440" tIns="45720" rIns="91440" bIns="45720" rtlCol="0" anchor="t">
            <a:normAutofit fontScale="92500" lnSpcReduction="10000"/>
          </a:bodyPr>
          <a:lstStyle/>
          <a:p>
            <a:pPr algn="just" rtl="0"/>
            <a:r>
              <a:rPr lang="es-ES" dirty="0"/>
              <a:t>Las prácticas de gestión de intereses que desarrollan los actores en esta comuna se experimentan desde otra racionalidad</a:t>
            </a:r>
          </a:p>
        </p:txBody>
      </p:sp>
      <p:pic>
        <p:nvPicPr>
          <p:cNvPr id="57" name="Marcador de posición de imagen en línea 56" descr="Contorno de corona">
            <a:extLst>
              <a:ext uri="{FF2B5EF4-FFF2-40B4-BE49-F238E27FC236}">
                <a16:creationId xmlns:a16="http://schemas.microsoft.com/office/drawing/2014/main" id="{DACC8495-03B5-4503-B5F6-5DD3957D8284}"/>
              </a:ext>
            </a:extLst>
          </p:cNvPr>
          <p:cNvPicPr>
            <a:picLocks noGrp="1" noChangeAspect="1"/>
          </p:cNvPicPr>
          <p:nvPr>
            <p:ph type="clipArt" sz="quarter" idx="13"/>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67213" y="2221706"/>
            <a:ext cx="746125" cy="746125"/>
          </a:xfrm>
        </p:spPr>
      </p:pic>
      <p:sp>
        <p:nvSpPr>
          <p:cNvPr id="6" name="Marcador de texto 5">
            <a:extLst>
              <a:ext uri="{FF2B5EF4-FFF2-40B4-BE49-F238E27FC236}">
                <a16:creationId xmlns:a16="http://schemas.microsoft.com/office/drawing/2014/main" id="{19FD8F96-CA3F-4A9C-92B4-33CDCC3719A9}"/>
              </a:ext>
            </a:extLst>
          </p:cNvPr>
          <p:cNvSpPr>
            <a:spLocks noGrp="1"/>
          </p:cNvSpPr>
          <p:nvPr>
            <p:ph type="body" idx="12"/>
          </p:nvPr>
        </p:nvSpPr>
        <p:spPr>
          <a:xfrm>
            <a:off x="3741177" y="3202442"/>
            <a:ext cx="2500597" cy="1064758"/>
          </a:xfrm>
        </p:spPr>
        <p:txBody>
          <a:bodyPr rtlCol="0">
            <a:normAutofit lnSpcReduction="10000"/>
          </a:bodyPr>
          <a:lstStyle/>
          <a:p>
            <a:pPr algn="just" rtl="0"/>
            <a:r>
              <a:rPr lang="es-ES" dirty="0"/>
              <a:t>los medios informales son más expeditos, sobre todo para solucionar problemáticas cotidianas</a:t>
            </a:r>
          </a:p>
        </p:txBody>
      </p:sp>
      <p:pic>
        <p:nvPicPr>
          <p:cNvPr id="59" name="Marcador de posición de imagen en línea 58" descr="Contorno de megáfono">
            <a:extLst>
              <a:ext uri="{FF2B5EF4-FFF2-40B4-BE49-F238E27FC236}">
                <a16:creationId xmlns:a16="http://schemas.microsoft.com/office/drawing/2014/main" id="{9EF3ADC3-F0F3-4194-95FB-D27EEB17ED2B}"/>
              </a:ext>
            </a:extLst>
          </p:cNvPr>
          <p:cNvPicPr>
            <a:picLocks noGrp="1" noChangeAspect="1"/>
          </p:cNvPicPr>
          <p:nvPr>
            <p:ph type="clipArt" sz="quarter" idx="15"/>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437001" y="4162237"/>
            <a:ext cx="747216" cy="747216"/>
          </a:xfrm>
        </p:spPr>
      </p:pic>
      <p:sp>
        <p:nvSpPr>
          <p:cNvPr id="8" name="Marcador de texto 7">
            <a:extLst>
              <a:ext uri="{FF2B5EF4-FFF2-40B4-BE49-F238E27FC236}">
                <a16:creationId xmlns:a16="http://schemas.microsoft.com/office/drawing/2014/main" id="{78152323-48DA-4D9E-B88F-B9599ED34B7B}"/>
              </a:ext>
            </a:extLst>
          </p:cNvPr>
          <p:cNvSpPr>
            <a:spLocks noGrp="1"/>
          </p:cNvSpPr>
          <p:nvPr>
            <p:ph type="body" idx="14"/>
          </p:nvPr>
        </p:nvSpPr>
        <p:spPr>
          <a:xfrm>
            <a:off x="405208" y="5143143"/>
            <a:ext cx="2813854" cy="1024391"/>
          </a:xfrm>
        </p:spPr>
        <p:txBody>
          <a:bodyPr rtlCol="0">
            <a:normAutofit lnSpcReduction="10000"/>
          </a:bodyPr>
          <a:lstStyle/>
          <a:p>
            <a:pPr algn="just" rtl="0"/>
            <a:r>
              <a:rPr lang="es-ES" dirty="0"/>
              <a:t>Estos espacios son propicios para el surgimiento de fenómenos como el clientelismo y el patronazgo</a:t>
            </a:r>
          </a:p>
        </p:txBody>
      </p:sp>
      <p:pic>
        <p:nvPicPr>
          <p:cNvPr id="61" name="Marcador de posición de imagen en línea 60" descr="Contorno de dinero">
            <a:extLst>
              <a:ext uri="{FF2B5EF4-FFF2-40B4-BE49-F238E27FC236}">
                <a16:creationId xmlns:a16="http://schemas.microsoft.com/office/drawing/2014/main" id="{7ADEB4E8-31CB-4828-A313-54A0483A21EC}"/>
              </a:ext>
            </a:extLst>
          </p:cNvPr>
          <p:cNvPicPr>
            <a:picLocks noGrp="1" noChangeAspect="1"/>
          </p:cNvPicPr>
          <p:nvPr>
            <p:ph type="clipArt" sz="quarter" idx="17"/>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367213" y="4163219"/>
            <a:ext cx="746125" cy="746125"/>
          </a:xfrm>
        </p:spPr>
      </p:pic>
      <p:sp>
        <p:nvSpPr>
          <p:cNvPr id="10" name="Marcador de texto 9">
            <a:extLst>
              <a:ext uri="{FF2B5EF4-FFF2-40B4-BE49-F238E27FC236}">
                <a16:creationId xmlns:a16="http://schemas.microsoft.com/office/drawing/2014/main" id="{782B5BC2-22E9-48C4-9B94-941BE14101A9}"/>
              </a:ext>
            </a:extLst>
          </p:cNvPr>
          <p:cNvSpPr>
            <a:spLocks noGrp="1"/>
          </p:cNvSpPr>
          <p:nvPr>
            <p:ph type="body" idx="16"/>
          </p:nvPr>
        </p:nvSpPr>
        <p:spPr>
          <a:xfrm>
            <a:off x="3388021" y="5143144"/>
            <a:ext cx="2707980" cy="955826"/>
          </a:xfrm>
        </p:spPr>
        <p:txBody>
          <a:bodyPr rtlCol="0">
            <a:normAutofit/>
          </a:bodyPr>
          <a:lstStyle/>
          <a:p>
            <a:pPr algn="just" rtl="0"/>
            <a:r>
              <a:rPr lang="es-ES" dirty="0"/>
              <a:t>en la práctica, existen ciertas barreras para aplicar la normativa.</a:t>
            </a:r>
          </a:p>
        </p:txBody>
      </p:sp>
      <p:pic>
        <p:nvPicPr>
          <p:cNvPr id="13" name="Marcador de posición de imagen 12" descr="persona con camiseta a rayas sobre fondo azul">
            <a:extLst>
              <a:ext uri="{FF2B5EF4-FFF2-40B4-BE49-F238E27FC236}">
                <a16:creationId xmlns:a16="http://schemas.microsoft.com/office/drawing/2014/main" id="{190360CE-E8E9-4921-ACEE-1768F9BC36EB}"/>
              </a:ext>
            </a:extLst>
          </p:cNvPr>
          <p:cNvPicPr>
            <a:picLocks noGrp="1" noChangeAspect="1"/>
          </p:cNvPicPr>
          <p:nvPr>
            <p:ph type="pic" sz="quarter" idx="10"/>
          </p:nvPr>
        </p:nvPicPr>
        <p:blipFill rotWithShape="1">
          <a:blip r:embed="rId11" cstate="print">
            <a:extLst>
              <a:ext uri="{28A0092B-C50C-407E-A947-70E740481C1C}">
                <a14:useLocalDpi xmlns:a14="http://schemas.microsoft.com/office/drawing/2010/main"/>
              </a:ext>
            </a:extLst>
          </a:blip>
          <a:srcRect/>
          <a:stretch/>
        </p:blipFill>
        <p:spPr>
          <a:xfrm>
            <a:off x="7007351" y="572886"/>
            <a:ext cx="4608577" cy="5709042"/>
          </a:xfrm>
        </p:spPr>
      </p:pic>
      <p:sp>
        <p:nvSpPr>
          <p:cNvPr id="164" name="Marcador de fecha 163">
            <a:extLst>
              <a:ext uri="{FF2B5EF4-FFF2-40B4-BE49-F238E27FC236}">
                <a16:creationId xmlns:a16="http://schemas.microsoft.com/office/drawing/2014/main" id="{C7573560-D46A-4496-A5E1-CD9E2CF36AE3}"/>
              </a:ext>
            </a:extLst>
          </p:cNvPr>
          <p:cNvSpPr>
            <a:spLocks noGrp="1"/>
          </p:cNvSpPr>
          <p:nvPr>
            <p:ph type="dt" sz="half" idx="18"/>
          </p:nvPr>
        </p:nvSpPr>
        <p:spPr>
          <a:xfrm>
            <a:off x="835025" y="6356350"/>
            <a:ext cx="806416" cy="365125"/>
          </a:xfrm>
        </p:spPr>
        <p:txBody>
          <a:bodyPr rtlCol="0"/>
          <a:lstStyle/>
          <a:p>
            <a:pPr rtl="0"/>
            <a:r>
              <a:rPr lang="es-ES"/>
              <a:t>13/07/20XX</a:t>
            </a:r>
          </a:p>
        </p:txBody>
      </p:sp>
      <p:sp>
        <p:nvSpPr>
          <p:cNvPr id="165" name="Marcador de pie de página 164">
            <a:extLst>
              <a:ext uri="{FF2B5EF4-FFF2-40B4-BE49-F238E27FC236}">
                <a16:creationId xmlns:a16="http://schemas.microsoft.com/office/drawing/2014/main" id="{D8D8A954-1409-4E2B-AB44-59639DC513B5}"/>
              </a:ext>
            </a:extLst>
          </p:cNvPr>
          <p:cNvSpPr>
            <a:spLocks noGrp="1"/>
          </p:cNvSpPr>
          <p:nvPr>
            <p:ph type="ftr" sz="quarter" idx="19"/>
          </p:nvPr>
        </p:nvSpPr>
        <p:spPr>
          <a:xfrm>
            <a:off x="1771956" y="6356350"/>
            <a:ext cx="3028643" cy="365125"/>
          </a:xfrm>
        </p:spPr>
        <p:txBody>
          <a:bodyPr rtlCol="0"/>
          <a:lstStyle/>
          <a:p>
            <a:pPr rtl="0"/>
            <a:r>
              <a:rPr lang="es-ES"/>
              <a:t>Presentación de conferencia</a:t>
            </a:r>
          </a:p>
        </p:txBody>
      </p:sp>
      <p:sp>
        <p:nvSpPr>
          <p:cNvPr id="166" name="Marcador de número de diapositiva 165">
            <a:extLst>
              <a:ext uri="{FF2B5EF4-FFF2-40B4-BE49-F238E27FC236}">
                <a16:creationId xmlns:a16="http://schemas.microsoft.com/office/drawing/2014/main" id="{C6322F0B-DD10-4131-BAF2-2C4B6470F0BE}"/>
              </a:ext>
            </a:extLst>
          </p:cNvPr>
          <p:cNvSpPr>
            <a:spLocks noGrp="1"/>
          </p:cNvSpPr>
          <p:nvPr>
            <p:ph type="sldNum" sz="quarter" idx="20"/>
          </p:nvPr>
        </p:nvSpPr>
        <p:spPr>
          <a:xfrm>
            <a:off x="4951850" y="6356350"/>
            <a:ext cx="809507" cy="365125"/>
          </a:xfrm>
        </p:spPr>
        <p:txBody>
          <a:bodyPr rtlCol="0"/>
          <a:lstStyle/>
          <a:p>
            <a:pPr rtl="0"/>
            <a:fld id="{B5CEABB6-07DC-46E8-9B57-56EC44A396E5}" type="slidenum">
              <a:rPr lang="es-ES" smtClean="0"/>
              <a:pPr rtl="0"/>
              <a:t>20</a:t>
            </a:fld>
            <a:endParaRPr lang="es-ES"/>
          </a:p>
        </p:txBody>
      </p:sp>
    </p:spTree>
    <p:extLst>
      <p:ext uri="{BB962C8B-B14F-4D97-AF65-F5344CB8AC3E}">
        <p14:creationId xmlns:p14="http://schemas.microsoft.com/office/powerpoint/2010/main" val="3771150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031FE9-9059-4FE8-B4AC-9771F23A1B89}"/>
              </a:ext>
            </a:extLst>
          </p:cNvPr>
          <p:cNvSpPr>
            <a:spLocks noGrp="1"/>
          </p:cNvSpPr>
          <p:nvPr>
            <p:ph type="title"/>
          </p:nvPr>
        </p:nvSpPr>
        <p:spPr>
          <a:xfrm>
            <a:off x="984402" y="424293"/>
            <a:ext cx="4603750" cy="955826"/>
          </a:xfrm>
        </p:spPr>
        <p:txBody>
          <a:bodyPr rtlCol="0"/>
          <a:lstStyle/>
          <a:p>
            <a:pPr rtl="0"/>
            <a:r>
              <a:rPr lang="en-US" dirty="0" err="1"/>
              <a:t>Categoría</a:t>
            </a:r>
            <a:r>
              <a:rPr lang="en-US" dirty="0"/>
              <a:t> 3: Redes</a:t>
            </a:r>
            <a:endParaRPr lang="es-ES" dirty="0"/>
          </a:p>
        </p:txBody>
      </p:sp>
      <p:pic>
        <p:nvPicPr>
          <p:cNvPr id="55" name="Marcador de posición de imagen en línea 54" descr="Contorno ocular">
            <a:extLst>
              <a:ext uri="{FF2B5EF4-FFF2-40B4-BE49-F238E27FC236}">
                <a16:creationId xmlns:a16="http://schemas.microsoft.com/office/drawing/2014/main" id="{1021DF3C-E1FF-4DA0-864D-09513EB043B5}"/>
              </a:ext>
            </a:extLst>
          </p:cNvPr>
          <p:cNvPicPr>
            <a:picLocks noGrp="1" noChangeAspect="1"/>
          </p:cNvPicPr>
          <p:nvPr>
            <p:ph type="clipArt" sz="quarter" idx="11"/>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37001" y="2221535"/>
            <a:ext cx="747216" cy="747216"/>
          </a:xfrm>
        </p:spPr>
      </p:pic>
      <p:sp>
        <p:nvSpPr>
          <p:cNvPr id="3" name="Marcador de contenido 2">
            <a:extLst>
              <a:ext uri="{FF2B5EF4-FFF2-40B4-BE49-F238E27FC236}">
                <a16:creationId xmlns:a16="http://schemas.microsoft.com/office/drawing/2014/main" id="{D4A2EB3F-4D60-451F-8F45-7D6654D2FCD9}"/>
              </a:ext>
            </a:extLst>
          </p:cNvPr>
          <p:cNvSpPr>
            <a:spLocks noGrp="1"/>
          </p:cNvSpPr>
          <p:nvPr>
            <p:ph type="body" idx="1"/>
          </p:nvPr>
        </p:nvSpPr>
        <p:spPr>
          <a:xfrm>
            <a:off x="359378" y="3202441"/>
            <a:ext cx="3028643" cy="2429733"/>
          </a:xfrm>
        </p:spPr>
        <p:txBody>
          <a:bodyPr vert="horz" lIns="91440" tIns="45720" rIns="91440" bIns="45720" rtlCol="0" anchor="t">
            <a:normAutofit/>
          </a:bodyPr>
          <a:lstStyle/>
          <a:p>
            <a:pPr algn="just" rtl="0"/>
            <a:r>
              <a:rPr lang="es-ES" dirty="0"/>
              <a:t>Las redes más estrechas y duraderas se establecen con los departamentos que presentan cierta relación con su organización ya sea por temas afines o entrega de recursos</a:t>
            </a:r>
          </a:p>
        </p:txBody>
      </p:sp>
      <p:pic>
        <p:nvPicPr>
          <p:cNvPr id="57" name="Marcador de posición de imagen en línea 56" descr="Contorno de corona">
            <a:extLst>
              <a:ext uri="{FF2B5EF4-FFF2-40B4-BE49-F238E27FC236}">
                <a16:creationId xmlns:a16="http://schemas.microsoft.com/office/drawing/2014/main" id="{DACC8495-03B5-4503-B5F6-5DD3957D8284}"/>
              </a:ext>
            </a:extLst>
          </p:cNvPr>
          <p:cNvPicPr>
            <a:picLocks noGrp="1" noChangeAspect="1"/>
          </p:cNvPicPr>
          <p:nvPr>
            <p:ph type="clipArt" sz="quarter" idx="13"/>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67213" y="2221706"/>
            <a:ext cx="746125" cy="746125"/>
          </a:xfrm>
        </p:spPr>
      </p:pic>
      <p:sp>
        <p:nvSpPr>
          <p:cNvPr id="6" name="Marcador de texto 5">
            <a:extLst>
              <a:ext uri="{FF2B5EF4-FFF2-40B4-BE49-F238E27FC236}">
                <a16:creationId xmlns:a16="http://schemas.microsoft.com/office/drawing/2014/main" id="{19FD8F96-CA3F-4A9C-92B4-33CDCC3719A9}"/>
              </a:ext>
            </a:extLst>
          </p:cNvPr>
          <p:cNvSpPr>
            <a:spLocks noGrp="1"/>
          </p:cNvSpPr>
          <p:nvPr>
            <p:ph type="body" idx="12"/>
          </p:nvPr>
        </p:nvSpPr>
        <p:spPr>
          <a:xfrm>
            <a:off x="3741177" y="3202441"/>
            <a:ext cx="2500597" cy="2814045"/>
          </a:xfrm>
        </p:spPr>
        <p:txBody>
          <a:bodyPr rtlCol="0">
            <a:normAutofit/>
          </a:bodyPr>
          <a:lstStyle/>
          <a:p>
            <a:pPr algn="just" rtl="0"/>
            <a:r>
              <a:rPr lang="es-ES" dirty="0"/>
              <a:t>Se identifica un imaginario común sobre los procesos burocráticos. En efecto, para los entrevistados, estas gestiones, tanto la Ley de Lobby como la Ley de Transparencia, obstaculizan los procesos y tornaría más lenta la obtención de servicios, recursos, et</a:t>
            </a:r>
          </a:p>
        </p:txBody>
      </p:sp>
      <p:pic>
        <p:nvPicPr>
          <p:cNvPr id="13" name="Marcador de posición de imagen 12" descr="persona con camiseta a rayas sobre fondo azul">
            <a:extLst>
              <a:ext uri="{FF2B5EF4-FFF2-40B4-BE49-F238E27FC236}">
                <a16:creationId xmlns:a16="http://schemas.microsoft.com/office/drawing/2014/main" id="{190360CE-E8E9-4921-ACEE-1768F9BC36EB}"/>
              </a:ext>
            </a:extLst>
          </p:cNvPr>
          <p:cNvPicPr>
            <a:picLocks noGrp="1" noChangeAspect="1"/>
          </p:cNvPicPr>
          <p:nvPr>
            <p:ph type="pic" sz="quarter" idx="10"/>
          </p:nvPr>
        </p:nvPicPr>
        <p:blipFill rotWithShape="1">
          <a:blip r:embed="rId7" cstate="print">
            <a:extLst>
              <a:ext uri="{28A0092B-C50C-407E-A947-70E740481C1C}">
                <a14:useLocalDpi xmlns:a14="http://schemas.microsoft.com/office/drawing/2010/main"/>
              </a:ext>
            </a:extLst>
          </a:blip>
          <a:srcRect/>
          <a:stretch/>
        </p:blipFill>
        <p:spPr>
          <a:xfrm>
            <a:off x="7007351" y="572886"/>
            <a:ext cx="4608577" cy="5709042"/>
          </a:xfrm>
        </p:spPr>
      </p:pic>
      <p:sp>
        <p:nvSpPr>
          <p:cNvPr id="164" name="Marcador de fecha 163">
            <a:extLst>
              <a:ext uri="{FF2B5EF4-FFF2-40B4-BE49-F238E27FC236}">
                <a16:creationId xmlns:a16="http://schemas.microsoft.com/office/drawing/2014/main" id="{C7573560-D46A-4496-A5E1-CD9E2CF36AE3}"/>
              </a:ext>
            </a:extLst>
          </p:cNvPr>
          <p:cNvSpPr>
            <a:spLocks noGrp="1"/>
          </p:cNvSpPr>
          <p:nvPr>
            <p:ph type="dt" sz="half" idx="18"/>
          </p:nvPr>
        </p:nvSpPr>
        <p:spPr>
          <a:xfrm>
            <a:off x="835025" y="6356350"/>
            <a:ext cx="806416" cy="365125"/>
          </a:xfrm>
        </p:spPr>
        <p:txBody>
          <a:bodyPr rtlCol="0"/>
          <a:lstStyle/>
          <a:p>
            <a:pPr rtl="0"/>
            <a:r>
              <a:rPr lang="es-ES"/>
              <a:t>13/07/20XX</a:t>
            </a:r>
          </a:p>
        </p:txBody>
      </p:sp>
      <p:sp>
        <p:nvSpPr>
          <p:cNvPr id="165" name="Marcador de pie de página 164">
            <a:extLst>
              <a:ext uri="{FF2B5EF4-FFF2-40B4-BE49-F238E27FC236}">
                <a16:creationId xmlns:a16="http://schemas.microsoft.com/office/drawing/2014/main" id="{D8D8A954-1409-4E2B-AB44-59639DC513B5}"/>
              </a:ext>
            </a:extLst>
          </p:cNvPr>
          <p:cNvSpPr>
            <a:spLocks noGrp="1"/>
          </p:cNvSpPr>
          <p:nvPr>
            <p:ph type="ftr" sz="quarter" idx="19"/>
          </p:nvPr>
        </p:nvSpPr>
        <p:spPr>
          <a:xfrm>
            <a:off x="1771956" y="6356350"/>
            <a:ext cx="3028643" cy="365125"/>
          </a:xfrm>
        </p:spPr>
        <p:txBody>
          <a:bodyPr rtlCol="0"/>
          <a:lstStyle/>
          <a:p>
            <a:pPr rtl="0"/>
            <a:r>
              <a:rPr lang="es-ES"/>
              <a:t>Presentación de conferencia</a:t>
            </a:r>
          </a:p>
        </p:txBody>
      </p:sp>
      <p:sp>
        <p:nvSpPr>
          <p:cNvPr id="166" name="Marcador de número de diapositiva 165">
            <a:extLst>
              <a:ext uri="{FF2B5EF4-FFF2-40B4-BE49-F238E27FC236}">
                <a16:creationId xmlns:a16="http://schemas.microsoft.com/office/drawing/2014/main" id="{C6322F0B-DD10-4131-BAF2-2C4B6470F0BE}"/>
              </a:ext>
            </a:extLst>
          </p:cNvPr>
          <p:cNvSpPr>
            <a:spLocks noGrp="1"/>
          </p:cNvSpPr>
          <p:nvPr>
            <p:ph type="sldNum" sz="quarter" idx="20"/>
          </p:nvPr>
        </p:nvSpPr>
        <p:spPr>
          <a:xfrm>
            <a:off x="4951850" y="6356350"/>
            <a:ext cx="809507" cy="365125"/>
          </a:xfrm>
        </p:spPr>
        <p:txBody>
          <a:bodyPr rtlCol="0"/>
          <a:lstStyle/>
          <a:p>
            <a:pPr rtl="0"/>
            <a:fld id="{B5CEABB6-07DC-46E8-9B57-56EC44A396E5}" type="slidenum">
              <a:rPr lang="es-ES" smtClean="0"/>
              <a:pPr rtl="0"/>
              <a:t>21</a:t>
            </a:fld>
            <a:endParaRPr lang="es-ES"/>
          </a:p>
        </p:txBody>
      </p:sp>
    </p:spTree>
    <p:extLst>
      <p:ext uri="{BB962C8B-B14F-4D97-AF65-F5344CB8AC3E}">
        <p14:creationId xmlns:p14="http://schemas.microsoft.com/office/powerpoint/2010/main" val="21317599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031FE9-9059-4FE8-B4AC-9771F23A1B89}"/>
              </a:ext>
            </a:extLst>
          </p:cNvPr>
          <p:cNvSpPr>
            <a:spLocks noGrp="1"/>
          </p:cNvSpPr>
          <p:nvPr>
            <p:ph type="title"/>
          </p:nvPr>
        </p:nvSpPr>
        <p:spPr>
          <a:xfrm>
            <a:off x="984402" y="424293"/>
            <a:ext cx="4603750" cy="955826"/>
          </a:xfrm>
        </p:spPr>
        <p:txBody>
          <a:bodyPr rtlCol="0"/>
          <a:lstStyle/>
          <a:p>
            <a:pPr rtl="0"/>
            <a:r>
              <a:rPr lang="es-ES" dirty="0"/>
              <a:t>Categoría 4: Caracterización procesos formales</a:t>
            </a:r>
          </a:p>
        </p:txBody>
      </p:sp>
      <p:pic>
        <p:nvPicPr>
          <p:cNvPr id="55" name="Marcador de posición de imagen en línea 54" descr="Contorno ocular">
            <a:extLst>
              <a:ext uri="{FF2B5EF4-FFF2-40B4-BE49-F238E27FC236}">
                <a16:creationId xmlns:a16="http://schemas.microsoft.com/office/drawing/2014/main" id="{1021DF3C-E1FF-4DA0-864D-09513EB043B5}"/>
              </a:ext>
            </a:extLst>
          </p:cNvPr>
          <p:cNvPicPr>
            <a:picLocks noGrp="1" noChangeAspect="1"/>
          </p:cNvPicPr>
          <p:nvPr>
            <p:ph type="clipArt" sz="quarter" idx="11"/>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37001" y="2221535"/>
            <a:ext cx="747216" cy="747216"/>
          </a:xfrm>
        </p:spPr>
      </p:pic>
      <p:sp>
        <p:nvSpPr>
          <p:cNvPr id="3" name="Marcador de contenido 2">
            <a:extLst>
              <a:ext uri="{FF2B5EF4-FFF2-40B4-BE49-F238E27FC236}">
                <a16:creationId xmlns:a16="http://schemas.microsoft.com/office/drawing/2014/main" id="{D4A2EB3F-4D60-451F-8F45-7D6654D2FCD9}"/>
              </a:ext>
            </a:extLst>
          </p:cNvPr>
          <p:cNvSpPr>
            <a:spLocks noGrp="1"/>
          </p:cNvSpPr>
          <p:nvPr>
            <p:ph type="body" idx="1"/>
          </p:nvPr>
        </p:nvSpPr>
        <p:spPr>
          <a:xfrm>
            <a:off x="359378" y="2967831"/>
            <a:ext cx="3028643" cy="1392134"/>
          </a:xfrm>
        </p:spPr>
        <p:txBody>
          <a:bodyPr vert="horz" lIns="91440" tIns="45720" rIns="91440" bIns="45720" rtlCol="0" anchor="t">
            <a:normAutofit fontScale="85000" lnSpcReduction="20000"/>
          </a:bodyPr>
          <a:lstStyle/>
          <a:p>
            <a:pPr algn="just" rtl="0"/>
            <a:r>
              <a:rPr lang="es-ES" dirty="0"/>
              <a:t>Desde los jefes de departamento, existe un conocimiento general sobre el acceso a la información pública, aún más, existe una disposición organizacional en la que ellos manifiestan que están siempre abiertos a entregar información</a:t>
            </a:r>
          </a:p>
        </p:txBody>
      </p:sp>
      <p:pic>
        <p:nvPicPr>
          <p:cNvPr id="57" name="Marcador de posición de imagen en línea 56" descr="Contorno de corona">
            <a:extLst>
              <a:ext uri="{FF2B5EF4-FFF2-40B4-BE49-F238E27FC236}">
                <a16:creationId xmlns:a16="http://schemas.microsoft.com/office/drawing/2014/main" id="{DACC8495-03B5-4503-B5F6-5DD3957D8284}"/>
              </a:ext>
            </a:extLst>
          </p:cNvPr>
          <p:cNvPicPr>
            <a:picLocks noGrp="1" noChangeAspect="1"/>
          </p:cNvPicPr>
          <p:nvPr>
            <p:ph type="clipArt" sz="quarter" idx="13"/>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67213" y="2221706"/>
            <a:ext cx="746125" cy="746125"/>
          </a:xfrm>
        </p:spPr>
      </p:pic>
      <p:sp>
        <p:nvSpPr>
          <p:cNvPr id="6" name="Marcador de texto 5">
            <a:extLst>
              <a:ext uri="{FF2B5EF4-FFF2-40B4-BE49-F238E27FC236}">
                <a16:creationId xmlns:a16="http://schemas.microsoft.com/office/drawing/2014/main" id="{19FD8F96-CA3F-4A9C-92B4-33CDCC3719A9}"/>
              </a:ext>
            </a:extLst>
          </p:cNvPr>
          <p:cNvSpPr>
            <a:spLocks noGrp="1"/>
          </p:cNvSpPr>
          <p:nvPr>
            <p:ph type="body" idx="12"/>
          </p:nvPr>
        </p:nvSpPr>
        <p:spPr>
          <a:xfrm>
            <a:off x="3741177" y="3202442"/>
            <a:ext cx="2500597" cy="1064758"/>
          </a:xfrm>
        </p:spPr>
        <p:txBody>
          <a:bodyPr rtlCol="0">
            <a:normAutofit/>
          </a:bodyPr>
          <a:lstStyle/>
          <a:p>
            <a:pPr algn="just" rtl="0"/>
            <a:r>
              <a:rPr lang="es-ES" dirty="0"/>
              <a:t>aun cuando se realizan gestiones, la mayoría se realiza en espacios privados,</a:t>
            </a:r>
          </a:p>
        </p:txBody>
      </p:sp>
      <p:pic>
        <p:nvPicPr>
          <p:cNvPr id="59" name="Marcador de posición de imagen en línea 58" descr="Contorno de megáfono">
            <a:extLst>
              <a:ext uri="{FF2B5EF4-FFF2-40B4-BE49-F238E27FC236}">
                <a16:creationId xmlns:a16="http://schemas.microsoft.com/office/drawing/2014/main" id="{9EF3ADC3-F0F3-4194-95FB-D27EEB17ED2B}"/>
              </a:ext>
            </a:extLst>
          </p:cNvPr>
          <p:cNvPicPr>
            <a:picLocks noGrp="1" noChangeAspect="1"/>
          </p:cNvPicPr>
          <p:nvPr>
            <p:ph type="clipArt" sz="quarter" idx="15"/>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437001" y="4162237"/>
            <a:ext cx="747216" cy="747216"/>
          </a:xfrm>
        </p:spPr>
      </p:pic>
      <p:sp>
        <p:nvSpPr>
          <p:cNvPr id="8" name="Marcador de texto 7">
            <a:extLst>
              <a:ext uri="{FF2B5EF4-FFF2-40B4-BE49-F238E27FC236}">
                <a16:creationId xmlns:a16="http://schemas.microsoft.com/office/drawing/2014/main" id="{78152323-48DA-4D9E-B88F-B9599ED34B7B}"/>
              </a:ext>
            </a:extLst>
          </p:cNvPr>
          <p:cNvSpPr>
            <a:spLocks noGrp="1"/>
          </p:cNvSpPr>
          <p:nvPr>
            <p:ph type="body" idx="14"/>
          </p:nvPr>
        </p:nvSpPr>
        <p:spPr>
          <a:xfrm>
            <a:off x="405208" y="5143143"/>
            <a:ext cx="2813854" cy="1024391"/>
          </a:xfrm>
        </p:spPr>
        <p:txBody>
          <a:bodyPr rtlCol="0">
            <a:normAutofit fontScale="92500"/>
          </a:bodyPr>
          <a:lstStyle/>
          <a:p>
            <a:pPr algn="just" rtl="0"/>
            <a:r>
              <a:rPr lang="es-ES" dirty="0"/>
              <a:t>existe la opinión de la mayoría de los concejales que estos procesos son muy lentos y generan desconfianza en la ciudadanía</a:t>
            </a:r>
          </a:p>
        </p:txBody>
      </p:sp>
      <p:pic>
        <p:nvPicPr>
          <p:cNvPr id="61" name="Marcador de posición de imagen en línea 60" descr="Contorno de dinero">
            <a:extLst>
              <a:ext uri="{FF2B5EF4-FFF2-40B4-BE49-F238E27FC236}">
                <a16:creationId xmlns:a16="http://schemas.microsoft.com/office/drawing/2014/main" id="{7ADEB4E8-31CB-4828-A313-54A0483A21EC}"/>
              </a:ext>
            </a:extLst>
          </p:cNvPr>
          <p:cNvPicPr>
            <a:picLocks noGrp="1" noChangeAspect="1"/>
          </p:cNvPicPr>
          <p:nvPr>
            <p:ph type="clipArt" sz="quarter" idx="17"/>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367213" y="4163219"/>
            <a:ext cx="746125" cy="746125"/>
          </a:xfrm>
        </p:spPr>
      </p:pic>
      <p:sp>
        <p:nvSpPr>
          <p:cNvPr id="10" name="Marcador de texto 9">
            <a:extLst>
              <a:ext uri="{FF2B5EF4-FFF2-40B4-BE49-F238E27FC236}">
                <a16:creationId xmlns:a16="http://schemas.microsoft.com/office/drawing/2014/main" id="{782B5BC2-22E9-48C4-9B94-941BE14101A9}"/>
              </a:ext>
            </a:extLst>
          </p:cNvPr>
          <p:cNvSpPr>
            <a:spLocks noGrp="1"/>
          </p:cNvSpPr>
          <p:nvPr>
            <p:ph type="body" idx="16"/>
          </p:nvPr>
        </p:nvSpPr>
        <p:spPr>
          <a:xfrm>
            <a:off x="3388021" y="5143144"/>
            <a:ext cx="2707980" cy="955826"/>
          </a:xfrm>
        </p:spPr>
        <p:txBody>
          <a:bodyPr rtlCol="0">
            <a:normAutofit fontScale="85000" lnSpcReduction="20000"/>
          </a:bodyPr>
          <a:lstStyle/>
          <a:p>
            <a:pPr algn="just" rtl="0"/>
            <a:r>
              <a:rPr lang="es-ES" dirty="0"/>
              <a:t>en ciertos contextos coexisten dos lógicas o dos racionalidades que se superponen, pero que no implica necesariamente romper con la ley o la normativa.</a:t>
            </a:r>
          </a:p>
        </p:txBody>
      </p:sp>
      <p:pic>
        <p:nvPicPr>
          <p:cNvPr id="13" name="Marcador de posición de imagen 12" descr="persona con camiseta a rayas sobre fondo azul">
            <a:extLst>
              <a:ext uri="{FF2B5EF4-FFF2-40B4-BE49-F238E27FC236}">
                <a16:creationId xmlns:a16="http://schemas.microsoft.com/office/drawing/2014/main" id="{190360CE-E8E9-4921-ACEE-1768F9BC36EB}"/>
              </a:ext>
            </a:extLst>
          </p:cNvPr>
          <p:cNvPicPr>
            <a:picLocks noGrp="1" noChangeAspect="1"/>
          </p:cNvPicPr>
          <p:nvPr>
            <p:ph type="pic" sz="quarter" idx="10"/>
          </p:nvPr>
        </p:nvPicPr>
        <p:blipFill rotWithShape="1">
          <a:blip r:embed="rId11" cstate="print">
            <a:extLst>
              <a:ext uri="{28A0092B-C50C-407E-A947-70E740481C1C}">
                <a14:useLocalDpi xmlns:a14="http://schemas.microsoft.com/office/drawing/2010/main"/>
              </a:ext>
            </a:extLst>
          </a:blip>
          <a:srcRect/>
          <a:stretch/>
        </p:blipFill>
        <p:spPr>
          <a:xfrm>
            <a:off x="7007351" y="572886"/>
            <a:ext cx="4608577" cy="5709042"/>
          </a:xfrm>
        </p:spPr>
      </p:pic>
      <p:sp>
        <p:nvSpPr>
          <p:cNvPr id="164" name="Marcador de fecha 163">
            <a:extLst>
              <a:ext uri="{FF2B5EF4-FFF2-40B4-BE49-F238E27FC236}">
                <a16:creationId xmlns:a16="http://schemas.microsoft.com/office/drawing/2014/main" id="{C7573560-D46A-4496-A5E1-CD9E2CF36AE3}"/>
              </a:ext>
            </a:extLst>
          </p:cNvPr>
          <p:cNvSpPr>
            <a:spLocks noGrp="1"/>
          </p:cNvSpPr>
          <p:nvPr>
            <p:ph type="dt" sz="half" idx="18"/>
          </p:nvPr>
        </p:nvSpPr>
        <p:spPr>
          <a:xfrm>
            <a:off x="835025" y="6356350"/>
            <a:ext cx="806416" cy="365125"/>
          </a:xfrm>
        </p:spPr>
        <p:txBody>
          <a:bodyPr rtlCol="0"/>
          <a:lstStyle/>
          <a:p>
            <a:pPr rtl="0"/>
            <a:r>
              <a:rPr lang="es-ES"/>
              <a:t>13/07/20XX</a:t>
            </a:r>
          </a:p>
        </p:txBody>
      </p:sp>
      <p:sp>
        <p:nvSpPr>
          <p:cNvPr id="165" name="Marcador de pie de página 164">
            <a:extLst>
              <a:ext uri="{FF2B5EF4-FFF2-40B4-BE49-F238E27FC236}">
                <a16:creationId xmlns:a16="http://schemas.microsoft.com/office/drawing/2014/main" id="{D8D8A954-1409-4E2B-AB44-59639DC513B5}"/>
              </a:ext>
            </a:extLst>
          </p:cNvPr>
          <p:cNvSpPr>
            <a:spLocks noGrp="1"/>
          </p:cNvSpPr>
          <p:nvPr>
            <p:ph type="ftr" sz="quarter" idx="19"/>
          </p:nvPr>
        </p:nvSpPr>
        <p:spPr>
          <a:xfrm>
            <a:off x="1771956" y="6356350"/>
            <a:ext cx="3028643" cy="365125"/>
          </a:xfrm>
        </p:spPr>
        <p:txBody>
          <a:bodyPr rtlCol="0"/>
          <a:lstStyle/>
          <a:p>
            <a:pPr rtl="0"/>
            <a:r>
              <a:rPr lang="es-ES"/>
              <a:t>Presentación de conferencia</a:t>
            </a:r>
          </a:p>
        </p:txBody>
      </p:sp>
      <p:sp>
        <p:nvSpPr>
          <p:cNvPr id="166" name="Marcador de número de diapositiva 165">
            <a:extLst>
              <a:ext uri="{FF2B5EF4-FFF2-40B4-BE49-F238E27FC236}">
                <a16:creationId xmlns:a16="http://schemas.microsoft.com/office/drawing/2014/main" id="{C6322F0B-DD10-4131-BAF2-2C4B6470F0BE}"/>
              </a:ext>
            </a:extLst>
          </p:cNvPr>
          <p:cNvSpPr>
            <a:spLocks noGrp="1"/>
          </p:cNvSpPr>
          <p:nvPr>
            <p:ph type="sldNum" sz="quarter" idx="20"/>
          </p:nvPr>
        </p:nvSpPr>
        <p:spPr>
          <a:xfrm>
            <a:off x="4951850" y="6356350"/>
            <a:ext cx="809507" cy="365125"/>
          </a:xfrm>
        </p:spPr>
        <p:txBody>
          <a:bodyPr rtlCol="0"/>
          <a:lstStyle/>
          <a:p>
            <a:pPr rtl="0"/>
            <a:fld id="{B5CEABB6-07DC-46E8-9B57-56EC44A396E5}" type="slidenum">
              <a:rPr lang="es-ES" smtClean="0"/>
              <a:pPr rtl="0"/>
              <a:t>22</a:t>
            </a:fld>
            <a:endParaRPr lang="es-ES"/>
          </a:p>
        </p:txBody>
      </p:sp>
    </p:spTree>
    <p:extLst>
      <p:ext uri="{BB962C8B-B14F-4D97-AF65-F5344CB8AC3E}">
        <p14:creationId xmlns:p14="http://schemas.microsoft.com/office/powerpoint/2010/main" val="9862629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D07C42-2E7B-40D1-A2FD-075F7DB39973}"/>
              </a:ext>
            </a:extLst>
          </p:cNvPr>
          <p:cNvSpPr>
            <a:spLocks noGrp="1"/>
          </p:cNvSpPr>
          <p:nvPr>
            <p:ph type="title"/>
          </p:nvPr>
        </p:nvSpPr>
        <p:spPr>
          <a:xfrm>
            <a:off x="6743700" y="3219451"/>
            <a:ext cx="4603750" cy="729698"/>
          </a:xfrm>
        </p:spPr>
        <p:txBody>
          <a:bodyPr rtlCol="0"/>
          <a:lstStyle/>
          <a:p>
            <a:pPr rtl="0"/>
            <a:r>
              <a:rPr lang="en-US" dirty="0"/>
              <a:t>4. DISCUSIÓN</a:t>
            </a:r>
            <a:endParaRPr lang="es-ES" dirty="0"/>
          </a:p>
        </p:txBody>
      </p:sp>
      <p:pic>
        <p:nvPicPr>
          <p:cNvPr id="12" name="Marcador de posición de imagen 11" descr="persona con gafas redondas con una chaqueta denim">
            <a:extLst>
              <a:ext uri="{FF2B5EF4-FFF2-40B4-BE49-F238E27FC236}">
                <a16:creationId xmlns:a16="http://schemas.microsoft.com/office/drawing/2014/main" id="{8DED6838-F344-49D7-A93B-2BB63CD342C3}"/>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xfrm>
            <a:off x="-3175" y="607060"/>
            <a:ext cx="6082549" cy="6254745"/>
          </a:xfrm>
        </p:spPr>
      </p:pic>
      <p:sp>
        <p:nvSpPr>
          <p:cNvPr id="3" name="Marcador de texto 2">
            <a:extLst>
              <a:ext uri="{FF2B5EF4-FFF2-40B4-BE49-F238E27FC236}">
                <a16:creationId xmlns:a16="http://schemas.microsoft.com/office/drawing/2014/main" id="{9846EDBD-9882-4D3C-866D-07301A03447F}"/>
              </a:ext>
            </a:extLst>
          </p:cNvPr>
          <p:cNvSpPr>
            <a:spLocks noGrp="1"/>
          </p:cNvSpPr>
          <p:nvPr>
            <p:ph type="body" idx="1"/>
          </p:nvPr>
        </p:nvSpPr>
        <p:spPr>
          <a:xfrm>
            <a:off x="6743699" y="3949149"/>
            <a:ext cx="5268077" cy="2623929"/>
          </a:xfrm>
        </p:spPr>
        <p:txBody>
          <a:bodyPr rtlCol="0">
            <a:normAutofit/>
          </a:bodyPr>
          <a:lstStyle/>
          <a:p>
            <a:pPr rtl="0"/>
            <a:r>
              <a:rPr lang="es-ES" dirty="0"/>
              <a:t>Conviven procesos modernizadores implementados por el municipio y que tienen su validez en la normativa legal, de un lado, con procesos tradicionales</a:t>
            </a:r>
          </a:p>
          <a:p>
            <a:pPr rtl="0"/>
            <a:r>
              <a:rPr lang="es-ES" dirty="0"/>
              <a:t>Surge la coexistencia de procesos formales e informales, ya que estos se adaptan a ambas formas de organización; responden a su cultura organizacional que los hace ser parte del municipio, pero también responden desde una lógica territorial.</a:t>
            </a:r>
          </a:p>
        </p:txBody>
      </p:sp>
      <p:sp>
        <p:nvSpPr>
          <p:cNvPr id="24" name="Marcador de fecha 23">
            <a:extLst>
              <a:ext uri="{FF2B5EF4-FFF2-40B4-BE49-F238E27FC236}">
                <a16:creationId xmlns:a16="http://schemas.microsoft.com/office/drawing/2014/main" id="{A568F77E-2A15-420A-9FF1-5372468FB163}"/>
              </a:ext>
            </a:extLst>
          </p:cNvPr>
          <p:cNvSpPr>
            <a:spLocks noGrp="1"/>
          </p:cNvSpPr>
          <p:nvPr>
            <p:ph type="dt" sz="half" idx="10"/>
          </p:nvPr>
        </p:nvSpPr>
        <p:spPr>
          <a:xfrm>
            <a:off x="6749138" y="6356350"/>
            <a:ext cx="783776" cy="365125"/>
          </a:xfrm>
        </p:spPr>
        <p:txBody>
          <a:bodyPr rtlCol="0"/>
          <a:lstStyle/>
          <a:p>
            <a:pPr rtl="0"/>
            <a:r>
              <a:rPr lang="es-ES"/>
              <a:t>13/07/20XX</a:t>
            </a:r>
          </a:p>
        </p:txBody>
      </p:sp>
      <p:sp>
        <p:nvSpPr>
          <p:cNvPr id="25" name="Marcador de pie de página 24">
            <a:extLst>
              <a:ext uri="{FF2B5EF4-FFF2-40B4-BE49-F238E27FC236}">
                <a16:creationId xmlns:a16="http://schemas.microsoft.com/office/drawing/2014/main" id="{92FC7C0D-6691-4B70-A74A-BDA36A47C4A0}"/>
              </a:ext>
            </a:extLst>
          </p:cNvPr>
          <p:cNvSpPr>
            <a:spLocks noGrp="1"/>
          </p:cNvSpPr>
          <p:nvPr>
            <p:ph type="ftr" sz="quarter" idx="11"/>
          </p:nvPr>
        </p:nvSpPr>
        <p:spPr>
          <a:xfrm>
            <a:off x="7647214" y="6356350"/>
            <a:ext cx="2808515" cy="365125"/>
          </a:xfrm>
        </p:spPr>
        <p:txBody>
          <a:bodyPr rtlCol="0"/>
          <a:lstStyle/>
          <a:p>
            <a:pPr rtl="0"/>
            <a:r>
              <a:rPr lang="es-ES"/>
              <a:t>Presentación de conferencia</a:t>
            </a:r>
          </a:p>
        </p:txBody>
      </p:sp>
      <p:sp>
        <p:nvSpPr>
          <p:cNvPr id="26" name="Marcador de número de diapositiva 25">
            <a:extLst>
              <a:ext uri="{FF2B5EF4-FFF2-40B4-BE49-F238E27FC236}">
                <a16:creationId xmlns:a16="http://schemas.microsoft.com/office/drawing/2014/main" id="{D9D7223C-05DC-44D0-899D-45F203655582}"/>
              </a:ext>
            </a:extLst>
          </p:cNvPr>
          <p:cNvSpPr>
            <a:spLocks noGrp="1"/>
          </p:cNvSpPr>
          <p:nvPr>
            <p:ph type="sldNum" sz="quarter" idx="12"/>
          </p:nvPr>
        </p:nvSpPr>
        <p:spPr>
          <a:xfrm>
            <a:off x="10570030" y="6356350"/>
            <a:ext cx="783770" cy="365125"/>
          </a:xfrm>
        </p:spPr>
        <p:txBody>
          <a:bodyPr rtlCol="0"/>
          <a:lstStyle/>
          <a:p>
            <a:pPr rtl="0"/>
            <a:fld id="{B5CEABB6-07DC-46E8-9B57-56EC44A396E5}" type="slidenum">
              <a:rPr lang="es-ES" smtClean="0"/>
              <a:pPr rtl="0"/>
              <a:t>23</a:t>
            </a:fld>
            <a:endParaRPr lang="es-ES"/>
          </a:p>
        </p:txBody>
      </p:sp>
    </p:spTree>
    <p:extLst>
      <p:ext uri="{BB962C8B-B14F-4D97-AF65-F5344CB8AC3E}">
        <p14:creationId xmlns:p14="http://schemas.microsoft.com/office/powerpoint/2010/main" val="7878919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4724016-A63B-B016-2493-6B02A7187FCB}"/>
              </a:ext>
            </a:extLst>
          </p:cNvPr>
          <p:cNvSpPr>
            <a:spLocks noGrp="1"/>
          </p:cNvSpPr>
          <p:nvPr>
            <p:ph type="dt" sz="half" idx="10"/>
          </p:nvPr>
        </p:nvSpPr>
        <p:spPr/>
        <p:txBody>
          <a:bodyPr/>
          <a:lstStyle/>
          <a:p>
            <a:pPr rtl="0"/>
            <a:endParaRPr lang="es-ES" noProof="0"/>
          </a:p>
        </p:txBody>
      </p:sp>
      <p:sp>
        <p:nvSpPr>
          <p:cNvPr id="3" name="Marcador de posición de imagen 2">
            <a:extLst>
              <a:ext uri="{FF2B5EF4-FFF2-40B4-BE49-F238E27FC236}">
                <a16:creationId xmlns:a16="http://schemas.microsoft.com/office/drawing/2014/main" id="{F9E320A0-6465-EFBD-8054-6DDBDA5B3D4D}"/>
              </a:ext>
            </a:extLst>
          </p:cNvPr>
          <p:cNvSpPr>
            <a:spLocks noGrp="1"/>
          </p:cNvSpPr>
          <p:nvPr>
            <p:ph type="pic" sz="quarter" idx="13"/>
          </p:nvPr>
        </p:nvSpPr>
        <p:spPr/>
      </p:sp>
      <p:sp>
        <p:nvSpPr>
          <p:cNvPr id="4" name="Título 3">
            <a:extLst>
              <a:ext uri="{FF2B5EF4-FFF2-40B4-BE49-F238E27FC236}">
                <a16:creationId xmlns:a16="http://schemas.microsoft.com/office/drawing/2014/main" id="{FB51A7A5-2BA4-8162-83F7-4970BE94FB65}"/>
              </a:ext>
            </a:extLst>
          </p:cNvPr>
          <p:cNvSpPr>
            <a:spLocks noGrp="1"/>
          </p:cNvSpPr>
          <p:nvPr>
            <p:ph type="title"/>
          </p:nvPr>
        </p:nvSpPr>
        <p:spPr>
          <a:xfrm>
            <a:off x="7393057" y="676621"/>
            <a:ext cx="4603750" cy="1343025"/>
          </a:xfrm>
        </p:spPr>
        <p:txBody>
          <a:bodyPr>
            <a:normAutofit fontScale="90000"/>
          </a:bodyPr>
          <a:lstStyle/>
          <a:p>
            <a:r>
              <a:rPr lang="es-ES" dirty="0"/>
              <a:t>La centralización y la aplicación de procesos y leyes estandarizadas muchas veces en los territorios provocan que se pierda el sentido de éstas. </a:t>
            </a:r>
            <a:endParaRPr lang="es-MX" dirty="0"/>
          </a:p>
        </p:txBody>
      </p:sp>
      <p:sp>
        <p:nvSpPr>
          <p:cNvPr id="5" name="Marcador de texto 4">
            <a:extLst>
              <a:ext uri="{FF2B5EF4-FFF2-40B4-BE49-F238E27FC236}">
                <a16:creationId xmlns:a16="http://schemas.microsoft.com/office/drawing/2014/main" id="{0D07048A-3334-DE71-D353-A14B33E52605}"/>
              </a:ext>
            </a:extLst>
          </p:cNvPr>
          <p:cNvSpPr>
            <a:spLocks noGrp="1"/>
          </p:cNvSpPr>
          <p:nvPr>
            <p:ph type="body" idx="1"/>
          </p:nvPr>
        </p:nvSpPr>
        <p:spPr/>
        <p:txBody>
          <a:bodyPr>
            <a:normAutofit/>
          </a:bodyPr>
          <a:lstStyle/>
          <a:p>
            <a:r>
              <a:rPr lang="es-ES" sz="1800" dirty="0"/>
              <a:t>La idea del derecho de acceso a información pública y de dotar de mayor protagonismo a la ciudadanía en materia de control social, no puede estar solamente mediada por plataformas digitales o por una determinada legislación. </a:t>
            </a:r>
            <a:endParaRPr lang="es-MX" sz="1800" dirty="0"/>
          </a:p>
        </p:txBody>
      </p:sp>
      <p:sp>
        <p:nvSpPr>
          <p:cNvPr id="6" name="Marcador de pie de página 5">
            <a:extLst>
              <a:ext uri="{FF2B5EF4-FFF2-40B4-BE49-F238E27FC236}">
                <a16:creationId xmlns:a16="http://schemas.microsoft.com/office/drawing/2014/main" id="{EAE4D094-DAD0-4697-F3FA-314CDE89D6AC}"/>
              </a:ext>
            </a:extLst>
          </p:cNvPr>
          <p:cNvSpPr>
            <a:spLocks noGrp="1"/>
          </p:cNvSpPr>
          <p:nvPr>
            <p:ph type="ftr" sz="quarter" idx="11"/>
          </p:nvPr>
        </p:nvSpPr>
        <p:spPr/>
        <p:txBody>
          <a:bodyPr/>
          <a:lstStyle/>
          <a:p>
            <a:pPr rtl="0"/>
            <a:endParaRPr lang="es-ES" noProof="0"/>
          </a:p>
        </p:txBody>
      </p:sp>
      <p:sp>
        <p:nvSpPr>
          <p:cNvPr id="7" name="Marcador de número de diapositiva 6">
            <a:extLst>
              <a:ext uri="{FF2B5EF4-FFF2-40B4-BE49-F238E27FC236}">
                <a16:creationId xmlns:a16="http://schemas.microsoft.com/office/drawing/2014/main" id="{E50EFECF-89FC-B66A-ABE0-76355BF10CF1}"/>
              </a:ext>
            </a:extLst>
          </p:cNvPr>
          <p:cNvSpPr>
            <a:spLocks noGrp="1"/>
          </p:cNvSpPr>
          <p:nvPr>
            <p:ph type="sldNum" sz="quarter" idx="12"/>
          </p:nvPr>
        </p:nvSpPr>
        <p:spPr/>
        <p:txBody>
          <a:bodyPr/>
          <a:lstStyle/>
          <a:p>
            <a:pPr rtl="0"/>
            <a:fld id="{B5CEABB6-07DC-46E8-9B57-56EC44A396E5}" type="slidenum">
              <a:rPr lang="es-ES" noProof="0" smtClean="0"/>
              <a:pPr rtl="0"/>
              <a:t>24</a:t>
            </a:fld>
            <a:endParaRPr lang="es-ES" noProof="0"/>
          </a:p>
        </p:txBody>
      </p:sp>
      <p:sp>
        <p:nvSpPr>
          <p:cNvPr id="9" name="CuadroTexto 8">
            <a:extLst>
              <a:ext uri="{FF2B5EF4-FFF2-40B4-BE49-F238E27FC236}">
                <a16:creationId xmlns:a16="http://schemas.microsoft.com/office/drawing/2014/main" id="{8A09AF9B-F102-5144-6179-9BD070E9EECC}"/>
              </a:ext>
            </a:extLst>
          </p:cNvPr>
          <p:cNvSpPr txBox="1"/>
          <p:nvPr/>
        </p:nvSpPr>
        <p:spPr>
          <a:xfrm>
            <a:off x="588066" y="1426108"/>
            <a:ext cx="4593534" cy="4708981"/>
          </a:xfrm>
          <a:prstGeom prst="rect">
            <a:avLst/>
          </a:prstGeom>
          <a:noFill/>
        </p:spPr>
        <p:txBody>
          <a:bodyPr wrap="square">
            <a:spAutoFit/>
          </a:bodyPr>
          <a:lstStyle/>
          <a:p>
            <a:r>
              <a:rPr lang="es-ES" sz="2000" dirty="0">
                <a:solidFill>
                  <a:schemeClr val="bg1"/>
                </a:solidFill>
              </a:rPr>
              <a:t>Aun cuando se crean procesos alternativos o no estandarizados para dar respuestas a ciertos cambios que instauran los procesos de modernización, desde los actores estos procesos parecen quebrar lógicas de interacción tradicionales, especialmente, las relaciones sustentadas en la presencia, el cara a cara</a:t>
            </a:r>
          </a:p>
          <a:p>
            <a:endParaRPr lang="es-ES" sz="2000" dirty="0">
              <a:solidFill>
                <a:schemeClr val="bg1"/>
              </a:solidFill>
            </a:endParaRPr>
          </a:p>
          <a:p>
            <a:r>
              <a:rPr lang="es-ES" sz="2000" dirty="0">
                <a:solidFill>
                  <a:schemeClr val="bg1"/>
                </a:solidFill>
              </a:rPr>
              <a:t>También es pertinente indicar que la Ley de Lobby, pareciera difícil de aplicar y de generar sentido en los actores locales, pues las relaciones son percibidas por las autoridades entrevistadas como simétricas.</a:t>
            </a:r>
            <a:endParaRPr lang="es-MX" sz="2000" dirty="0">
              <a:solidFill>
                <a:schemeClr val="bg1"/>
              </a:solidFill>
            </a:endParaRPr>
          </a:p>
        </p:txBody>
      </p:sp>
    </p:spTree>
    <p:extLst>
      <p:ext uri="{BB962C8B-B14F-4D97-AF65-F5344CB8AC3E}">
        <p14:creationId xmlns:p14="http://schemas.microsoft.com/office/powerpoint/2010/main" val="39207930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27E599-D0D7-D23E-F059-E8697D7AF0FE}"/>
              </a:ext>
            </a:extLst>
          </p:cNvPr>
          <p:cNvSpPr>
            <a:spLocks noGrp="1"/>
          </p:cNvSpPr>
          <p:nvPr>
            <p:ph type="title"/>
          </p:nvPr>
        </p:nvSpPr>
        <p:spPr/>
        <p:txBody>
          <a:bodyPr/>
          <a:lstStyle/>
          <a:p>
            <a:endParaRPr lang="es-MX"/>
          </a:p>
        </p:txBody>
      </p:sp>
      <p:sp>
        <p:nvSpPr>
          <p:cNvPr id="3" name="Marcador de fecha 2">
            <a:extLst>
              <a:ext uri="{FF2B5EF4-FFF2-40B4-BE49-F238E27FC236}">
                <a16:creationId xmlns:a16="http://schemas.microsoft.com/office/drawing/2014/main" id="{9DB8AED2-EE50-9E72-8BF8-3A1DAF0DF78D}"/>
              </a:ext>
            </a:extLst>
          </p:cNvPr>
          <p:cNvSpPr>
            <a:spLocks noGrp="1"/>
          </p:cNvSpPr>
          <p:nvPr>
            <p:ph type="dt" sz="half" idx="2"/>
          </p:nvPr>
        </p:nvSpPr>
        <p:spPr/>
        <p:txBody>
          <a:bodyPr/>
          <a:lstStyle/>
          <a:p>
            <a:pPr rtl="0"/>
            <a:endParaRPr lang="es-ES" noProof="0"/>
          </a:p>
        </p:txBody>
      </p:sp>
      <p:sp>
        <p:nvSpPr>
          <p:cNvPr id="4" name="Marcador de pie de página 3">
            <a:extLst>
              <a:ext uri="{FF2B5EF4-FFF2-40B4-BE49-F238E27FC236}">
                <a16:creationId xmlns:a16="http://schemas.microsoft.com/office/drawing/2014/main" id="{29440630-476A-A6C7-6E5E-8C3C7CE0B18C}"/>
              </a:ext>
            </a:extLst>
          </p:cNvPr>
          <p:cNvSpPr>
            <a:spLocks noGrp="1"/>
          </p:cNvSpPr>
          <p:nvPr>
            <p:ph type="ftr" sz="quarter" idx="3"/>
          </p:nvPr>
        </p:nvSpPr>
        <p:spPr/>
        <p:txBody>
          <a:bodyPr/>
          <a:lstStyle/>
          <a:p>
            <a:pPr rtl="0"/>
            <a:endParaRPr lang="es-ES" noProof="0"/>
          </a:p>
        </p:txBody>
      </p:sp>
      <p:sp>
        <p:nvSpPr>
          <p:cNvPr id="5" name="Marcador de número de diapositiva 4">
            <a:extLst>
              <a:ext uri="{FF2B5EF4-FFF2-40B4-BE49-F238E27FC236}">
                <a16:creationId xmlns:a16="http://schemas.microsoft.com/office/drawing/2014/main" id="{D0079A49-0E76-FBDD-88F8-0E4DA5BA7F94}"/>
              </a:ext>
            </a:extLst>
          </p:cNvPr>
          <p:cNvSpPr>
            <a:spLocks noGrp="1"/>
          </p:cNvSpPr>
          <p:nvPr>
            <p:ph type="sldNum" sz="quarter" idx="4"/>
          </p:nvPr>
        </p:nvSpPr>
        <p:spPr/>
        <p:txBody>
          <a:bodyPr/>
          <a:lstStyle/>
          <a:p>
            <a:pPr rtl="0"/>
            <a:fld id="{B5CEABB6-07DC-46E8-9B57-56EC44A396E5}" type="slidenum">
              <a:rPr lang="es-ES" noProof="0" smtClean="0"/>
              <a:pPr rtl="0"/>
              <a:t>25</a:t>
            </a:fld>
            <a:endParaRPr lang="es-ES" noProof="0"/>
          </a:p>
        </p:txBody>
      </p:sp>
      <p:sp>
        <p:nvSpPr>
          <p:cNvPr id="7" name="CuadroTexto 6">
            <a:extLst>
              <a:ext uri="{FF2B5EF4-FFF2-40B4-BE49-F238E27FC236}">
                <a16:creationId xmlns:a16="http://schemas.microsoft.com/office/drawing/2014/main" id="{11294643-CD4F-8615-BBBC-6494C4A933B5}"/>
              </a:ext>
            </a:extLst>
          </p:cNvPr>
          <p:cNvSpPr txBox="1"/>
          <p:nvPr/>
        </p:nvSpPr>
        <p:spPr>
          <a:xfrm>
            <a:off x="3048000" y="583096"/>
            <a:ext cx="8305800" cy="4708981"/>
          </a:xfrm>
          <a:prstGeom prst="rect">
            <a:avLst/>
          </a:prstGeom>
          <a:noFill/>
        </p:spPr>
        <p:txBody>
          <a:bodyPr wrap="square">
            <a:spAutoFit/>
          </a:bodyPr>
          <a:lstStyle/>
          <a:p>
            <a:pPr algn="just"/>
            <a:r>
              <a:rPr lang="es-ES" sz="2000" dirty="0">
                <a:solidFill>
                  <a:schemeClr val="bg1"/>
                </a:solidFill>
              </a:rPr>
              <a:t>Pensar en un pleno gobierno abierto y transparente implica considerar dos desafíos relevantes en el diseño y aplicación de estas políticas públicas para promover un uso efectivo del derecho a acceso a información pública. En primer lugar, las demandas de información que la población requiere y, en segundo lugar, las particularidades que aquellas poseen tales como su nivel de ruralidad, su tasa de alfabetismo, su situación socioeconómica, la existencia de comunidades indígenas </a:t>
            </a:r>
            <a:r>
              <a:rPr lang="es-ES" sz="2000" dirty="0" err="1">
                <a:solidFill>
                  <a:schemeClr val="bg1"/>
                </a:solidFill>
              </a:rPr>
              <a:t>etc</a:t>
            </a:r>
            <a:endParaRPr lang="es-ES" sz="2000" dirty="0">
              <a:solidFill>
                <a:schemeClr val="bg1"/>
              </a:solidFill>
            </a:endParaRPr>
          </a:p>
          <a:p>
            <a:pPr algn="just"/>
            <a:endParaRPr lang="es-ES" sz="2000" dirty="0">
              <a:solidFill>
                <a:schemeClr val="bg1"/>
              </a:solidFill>
            </a:endParaRPr>
          </a:p>
          <a:p>
            <a:pPr algn="just"/>
            <a:r>
              <a:rPr lang="es-ES" sz="2000" dirty="0">
                <a:solidFill>
                  <a:schemeClr val="bg1"/>
                </a:solidFill>
              </a:rPr>
              <a:t>La Ley de Transparencia y la Ley de Lobby son impulsores de cambios culturales de largo aliento. Estas modificaciones no son lineales, sino que muchas veces su implementación es sinuosa.</a:t>
            </a:r>
          </a:p>
          <a:p>
            <a:pPr algn="just"/>
            <a:endParaRPr lang="es-ES" sz="2000" dirty="0">
              <a:solidFill>
                <a:schemeClr val="bg1"/>
              </a:solidFill>
            </a:endParaRPr>
          </a:p>
          <a:p>
            <a:pPr algn="just"/>
            <a:r>
              <a:rPr lang="es-ES" sz="2000" dirty="0">
                <a:solidFill>
                  <a:schemeClr val="bg1"/>
                </a:solidFill>
              </a:rPr>
              <a:t>La interacción con procesos informales altera la implementación de dichos cambios de la manera en que habían sido diseñados inicialmente, ya estos se traducen desde lógicas y prácticas sociales particulares</a:t>
            </a:r>
            <a:endParaRPr lang="es-MX" sz="2000" dirty="0">
              <a:solidFill>
                <a:schemeClr val="bg1"/>
              </a:solidFill>
            </a:endParaRPr>
          </a:p>
        </p:txBody>
      </p:sp>
    </p:spTree>
    <p:extLst>
      <p:ext uri="{BB962C8B-B14F-4D97-AF65-F5344CB8AC3E}">
        <p14:creationId xmlns:p14="http://schemas.microsoft.com/office/powerpoint/2010/main" val="20057473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A769CE-E624-7862-FC8F-FE597235CB17}"/>
              </a:ext>
            </a:extLst>
          </p:cNvPr>
          <p:cNvSpPr>
            <a:spLocks noGrp="1"/>
          </p:cNvSpPr>
          <p:nvPr>
            <p:ph type="title"/>
          </p:nvPr>
        </p:nvSpPr>
        <p:spPr/>
        <p:txBody>
          <a:bodyPr/>
          <a:lstStyle/>
          <a:p>
            <a:endParaRPr lang="es-MX"/>
          </a:p>
        </p:txBody>
      </p:sp>
      <p:sp>
        <p:nvSpPr>
          <p:cNvPr id="3" name="Marcador de fecha 2">
            <a:extLst>
              <a:ext uri="{FF2B5EF4-FFF2-40B4-BE49-F238E27FC236}">
                <a16:creationId xmlns:a16="http://schemas.microsoft.com/office/drawing/2014/main" id="{37BF755E-20C3-FC9A-360E-29EE0538DB52}"/>
              </a:ext>
            </a:extLst>
          </p:cNvPr>
          <p:cNvSpPr>
            <a:spLocks noGrp="1"/>
          </p:cNvSpPr>
          <p:nvPr>
            <p:ph type="dt" sz="half" idx="2"/>
          </p:nvPr>
        </p:nvSpPr>
        <p:spPr/>
        <p:txBody>
          <a:bodyPr/>
          <a:lstStyle/>
          <a:p>
            <a:pPr rtl="0"/>
            <a:endParaRPr lang="es-ES" noProof="0"/>
          </a:p>
        </p:txBody>
      </p:sp>
      <p:sp>
        <p:nvSpPr>
          <p:cNvPr id="4" name="Marcador de pie de página 3">
            <a:extLst>
              <a:ext uri="{FF2B5EF4-FFF2-40B4-BE49-F238E27FC236}">
                <a16:creationId xmlns:a16="http://schemas.microsoft.com/office/drawing/2014/main" id="{42976A74-3B8C-D6C3-7F95-8FD76ED206E9}"/>
              </a:ext>
            </a:extLst>
          </p:cNvPr>
          <p:cNvSpPr>
            <a:spLocks noGrp="1"/>
          </p:cNvSpPr>
          <p:nvPr>
            <p:ph type="ftr" sz="quarter" idx="3"/>
          </p:nvPr>
        </p:nvSpPr>
        <p:spPr/>
        <p:txBody>
          <a:bodyPr/>
          <a:lstStyle/>
          <a:p>
            <a:pPr rtl="0"/>
            <a:endParaRPr lang="es-ES" noProof="0"/>
          </a:p>
        </p:txBody>
      </p:sp>
      <p:sp>
        <p:nvSpPr>
          <p:cNvPr id="5" name="Marcador de número de diapositiva 4">
            <a:extLst>
              <a:ext uri="{FF2B5EF4-FFF2-40B4-BE49-F238E27FC236}">
                <a16:creationId xmlns:a16="http://schemas.microsoft.com/office/drawing/2014/main" id="{18E21B70-FC07-8A8B-A6DF-C550D1BBCF33}"/>
              </a:ext>
            </a:extLst>
          </p:cNvPr>
          <p:cNvSpPr>
            <a:spLocks noGrp="1"/>
          </p:cNvSpPr>
          <p:nvPr>
            <p:ph type="sldNum" sz="quarter" idx="4"/>
          </p:nvPr>
        </p:nvSpPr>
        <p:spPr/>
        <p:txBody>
          <a:bodyPr/>
          <a:lstStyle/>
          <a:p>
            <a:pPr rtl="0"/>
            <a:fld id="{B5CEABB6-07DC-46E8-9B57-56EC44A396E5}" type="slidenum">
              <a:rPr lang="es-ES" noProof="0" smtClean="0"/>
              <a:pPr rtl="0"/>
              <a:t>26</a:t>
            </a:fld>
            <a:endParaRPr lang="es-ES" noProof="0"/>
          </a:p>
        </p:txBody>
      </p:sp>
      <p:sp>
        <p:nvSpPr>
          <p:cNvPr id="7" name="CuadroTexto 6">
            <a:extLst>
              <a:ext uri="{FF2B5EF4-FFF2-40B4-BE49-F238E27FC236}">
                <a16:creationId xmlns:a16="http://schemas.microsoft.com/office/drawing/2014/main" id="{F977733B-8BCD-C3C0-43F5-F4B6C2A1F805}"/>
              </a:ext>
            </a:extLst>
          </p:cNvPr>
          <p:cNvSpPr txBox="1"/>
          <p:nvPr/>
        </p:nvSpPr>
        <p:spPr>
          <a:xfrm>
            <a:off x="3048000" y="1669775"/>
            <a:ext cx="8752366" cy="3785652"/>
          </a:xfrm>
          <a:prstGeom prst="rect">
            <a:avLst/>
          </a:prstGeom>
          <a:noFill/>
        </p:spPr>
        <p:txBody>
          <a:bodyPr wrap="square">
            <a:spAutoFit/>
          </a:bodyPr>
          <a:lstStyle/>
          <a:p>
            <a:endParaRPr lang="es-ES" sz="2400" dirty="0">
              <a:solidFill>
                <a:schemeClr val="bg1"/>
              </a:solidFill>
            </a:endParaRPr>
          </a:p>
          <a:p>
            <a:r>
              <a:rPr lang="es-ES" sz="2400" dirty="0">
                <a:solidFill>
                  <a:schemeClr val="bg1"/>
                </a:solidFill>
              </a:rPr>
              <a:t>Los esfuerzos institucionales deben considerar estas dinámicas para seguir avanzando de manera eficiente en estas materias. </a:t>
            </a:r>
          </a:p>
          <a:p>
            <a:endParaRPr lang="es-ES" sz="2400" dirty="0">
              <a:solidFill>
                <a:schemeClr val="bg1"/>
              </a:solidFill>
            </a:endParaRPr>
          </a:p>
          <a:p>
            <a:endParaRPr lang="es-ES" sz="2400" dirty="0">
              <a:solidFill>
                <a:schemeClr val="bg1"/>
              </a:solidFill>
            </a:endParaRPr>
          </a:p>
          <a:p>
            <a:r>
              <a:rPr lang="es-ES" sz="2400" dirty="0">
                <a:solidFill>
                  <a:schemeClr val="bg1"/>
                </a:solidFill>
              </a:rPr>
              <a:t>Las autoridades públicas deben observar y entender estas interacciones entre lo formal e informal como un espacio de cambio donde las reformas, reglas y normas pueden producir mayor sentido a los actores locales, aumentando su legitimidad y aceptación como pautas válidas de orientación sus conductas y acciones.</a:t>
            </a:r>
            <a:endParaRPr lang="es-MX" sz="2400" dirty="0">
              <a:solidFill>
                <a:schemeClr val="bg1"/>
              </a:solidFill>
            </a:endParaRPr>
          </a:p>
        </p:txBody>
      </p:sp>
    </p:spTree>
    <p:extLst>
      <p:ext uri="{BB962C8B-B14F-4D97-AF65-F5344CB8AC3E}">
        <p14:creationId xmlns:p14="http://schemas.microsoft.com/office/powerpoint/2010/main" val="2792224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CAEE93-8585-46D4-A7EC-F184E317CB2E}"/>
              </a:ext>
            </a:extLst>
          </p:cNvPr>
          <p:cNvSpPr>
            <a:spLocks noGrp="1"/>
          </p:cNvSpPr>
          <p:nvPr>
            <p:ph type="ctrTitle"/>
          </p:nvPr>
        </p:nvSpPr>
        <p:spPr>
          <a:xfrm>
            <a:off x="835025" y="2074089"/>
            <a:ext cx="5522750" cy="1492476"/>
          </a:xfrm>
        </p:spPr>
        <p:txBody>
          <a:bodyPr rtlCol="0">
            <a:normAutofit/>
          </a:bodyPr>
          <a:lstStyle/>
          <a:p>
            <a:pPr rtl="0"/>
            <a:r>
              <a:rPr lang="es-ES"/>
              <a:t>Gracias</a:t>
            </a:r>
          </a:p>
        </p:txBody>
      </p:sp>
      <p:sp>
        <p:nvSpPr>
          <p:cNvPr id="21" name="Marcador de fecha 20">
            <a:extLst>
              <a:ext uri="{FF2B5EF4-FFF2-40B4-BE49-F238E27FC236}">
                <a16:creationId xmlns:a16="http://schemas.microsoft.com/office/drawing/2014/main" id="{7A631220-802A-4BE4-B6EF-C2CDA62E7C8D}"/>
              </a:ext>
            </a:extLst>
          </p:cNvPr>
          <p:cNvSpPr>
            <a:spLocks noGrp="1"/>
          </p:cNvSpPr>
          <p:nvPr>
            <p:ph type="dt" sz="half" idx="11"/>
          </p:nvPr>
        </p:nvSpPr>
        <p:spPr>
          <a:xfrm>
            <a:off x="835025" y="6356350"/>
            <a:ext cx="806416" cy="365125"/>
          </a:xfrm>
        </p:spPr>
        <p:txBody>
          <a:bodyPr rtlCol="0"/>
          <a:lstStyle/>
          <a:p>
            <a:pPr rtl="0"/>
            <a:r>
              <a:rPr lang="es-ES"/>
              <a:t>13/07/20XX</a:t>
            </a:r>
          </a:p>
        </p:txBody>
      </p:sp>
      <p:sp>
        <p:nvSpPr>
          <p:cNvPr id="22" name="Marcador de pie de página 21">
            <a:extLst>
              <a:ext uri="{FF2B5EF4-FFF2-40B4-BE49-F238E27FC236}">
                <a16:creationId xmlns:a16="http://schemas.microsoft.com/office/drawing/2014/main" id="{3FFAE1B0-FB30-4336-82BC-A396FF95C0F3}"/>
              </a:ext>
            </a:extLst>
          </p:cNvPr>
          <p:cNvSpPr>
            <a:spLocks noGrp="1"/>
          </p:cNvSpPr>
          <p:nvPr>
            <p:ph type="ftr" sz="quarter" idx="12"/>
          </p:nvPr>
        </p:nvSpPr>
        <p:spPr>
          <a:xfrm>
            <a:off x="1771957" y="6356350"/>
            <a:ext cx="3660014" cy="365125"/>
          </a:xfrm>
        </p:spPr>
        <p:txBody>
          <a:bodyPr rtlCol="0"/>
          <a:lstStyle/>
          <a:p>
            <a:pPr rtl="0"/>
            <a:r>
              <a:rPr lang="es-ES"/>
              <a:t>Presentación de conferencia</a:t>
            </a:r>
          </a:p>
        </p:txBody>
      </p:sp>
      <p:sp>
        <p:nvSpPr>
          <p:cNvPr id="23" name="Marcador de número de diapositiva 22">
            <a:extLst>
              <a:ext uri="{FF2B5EF4-FFF2-40B4-BE49-F238E27FC236}">
                <a16:creationId xmlns:a16="http://schemas.microsoft.com/office/drawing/2014/main" id="{582F04BB-2151-48C9-B2F9-0353C8536DF5}"/>
              </a:ext>
            </a:extLst>
          </p:cNvPr>
          <p:cNvSpPr>
            <a:spLocks noGrp="1"/>
          </p:cNvSpPr>
          <p:nvPr>
            <p:ph type="sldNum" sz="quarter" idx="20"/>
          </p:nvPr>
        </p:nvSpPr>
        <p:spPr>
          <a:xfrm>
            <a:off x="5548268" y="6356350"/>
            <a:ext cx="809507" cy="365125"/>
          </a:xfrm>
        </p:spPr>
        <p:txBody>
          <a:bodyPr rtlCol="0"/>
          <a:lstStyle/>
          <a:p>
            <a:pPr rtl="0"/>
            <a:fld id="{B5CEABB6-07DC-46E8-9B57-56EC44A396E5}" type="slidenum">
              <a:rPr lang="es-ES" smtClean="0"/>
              <a:pPr rtl="0"/>
              <a:t>27</a:t>
            </a:fld>
            <a:endParaRPr lang="es-ES"/>
          </a:p>
        </p:txBody>
      </p:sp>
      <p:pic>
        <p:nvPicPr>
          <p:cNvPr id="16" name="Marcador de posición de imagen 15" descr="persona con gafas verdes y camiseta rosa sobre fondo azul">
            <a:extLst>
              <a:ext uri="{FF2B5EF4-FFF2-40B4-BE49-F238E27FC236}">
                <a16:creationId xmlns:a16="http://schemas.microsoft.com/office/drawing/2014/main" id="{7CE006F8-BA8F-404B-9E8B-7BE858DD6C27}"/>
              </a:ext>
            </a:extLst>
          </p:cNvPr>
          <p:cNvPicPr>
            <a:picLocks noGrp="1" noChangeAspect="1"/>
          </p:cNvPicPr>
          <p:nvPr>
            <p:ph type="pic" sz="quarter" idx="16"/>
          </p:nvPr>
        </p:nvPicPr>
        <p:blipFill rotWithShape="1">
          <a:blip r:embed="rId3" cstate="print">
            <a:extLst>
              <a:ext uri="{28A0092B-C50C-407E-A947-70E740481C1C}">
                <a14:useLocalDpi xmlns:a14="http://schemas.microsoft.com/office/drawing/2010/main"/>
              </a:ext>
            </a:extLst>
          </a:blip>
          <a:srcRect/>
          <a:stretch/>
        </p:blipFill>
        <p:spPr>
          <a:xfrm>
            <a:off x="7044535" y="1713063"/>
            <a:ext cx="1711372" cy="1711984"/>
          </a:xfrm>
        </p:spPr>
      </p:pic>
      <p:pic>
        <p:nvPicPr>
          <p:cNvPr id="14" name="Marcador de posición de imagen 13" descr="persona con camiseta rosa sobre fondo amarillo">
            <a:extLst>
              <a:ext uri="{FF2B5EF4-FFF2-40B4-BE49-F238E27FC236}">
                <a16:creationId xmlns:a16="http://schemas.microsoft.com/office/drawing/2014/main" id="{C1ED1EAB-99F9-49E1-AE0D-147B02AB8DBC}"/>
              </a:ext>
            </a:extLst>
          </p:cNvPr>
          <p:cNvPicPr>
            <a:picLocks noGrp="1" noChangeAspect="1"/>
          </p:cNvPicPr>
          <p:nvPr>
            <p:ph type="pic" sz="quarter" idx="14"/>
          </p:nvPr>
        </p:nvPicPr>
        <p:blipFill rotWithShape="1">
          <a:blip r:embed="rId4" cstate="print">
            <a:extLst>
              <a:ext uri="{28A0092B-C50C-407E-A947-70E740481C1C}">
                <a14:useLocalDpi xmlns:a14="http://schemas.microsoft.com/office/drawing/2010/main"/>
              </a:ext>
            </a:extLst>
          </a:blip>
          <a:srcRect/>
          <a:stretch/>
        </p:blipFill>
        <p:spPr>
          <a:xfrm>
            <a:off x="10472928" y="0"/>
            <a:ext cx="1719072" cy="1711166"/>
          </a:xfrm>
        </p:spPr>
      </p:pic>
      <p:pic>
        <p:nvPicPr>
          <p:cNvPr id="18" name="Marcador de posición de imagen 17" descr="persona pelirroja sobre fondo rosa">
            <a:extLst>
              <a:ext uri="{FF2B5EF4-FFF2-40B4-BE49-F238E27FC236}">
                <a16:creationId xmlns:a16="http://schemas.microsoft.com/office/drawing/2014/main" id="{01883369-FE50-4F8D-AB68-2B4C23532683}"/>
              </a:ext>
            </a:extLst>
          </p:cNvPr>
          <p:cNvPicPr>
            <a:picLocks noGrp="1" noChangeAspect="1"/>
          </p:cNvPicPr>
          <p:nvPr>
            <p:ph type="pic" sz="quarter" idx="15"/>
          </p:nvPr>
        </p:nvPicPr>
        <p:blipFill rotWithShape="1">
          <a:blip r:embed="rId5" cstate="print">
            <a:extLst>
              <a:ext uri="{28A0092B-C50C-407E-A947-70E740481C1C}">
                <a14:useLocalDpi xmlns:a14="http://schemas.microsoft.com/office/drawing/2010/main"/>
              </a:ext>
            </a:extLst>
          </a:blip>
          <a:srcRect/>
          <a:stretch/>
        </p:blipFill>
        <p:spPr>
          <a:xfrm>
            <a:off x="10472928" y="5138928"/>
            <a:ext cx="1719072" cy="1719072"/>
          </a:xfrm>
        </p:spPr>
      </p:pic>
    </p:spTree>
    <p:extLst>
      <p:ext uri="{BB962C8B-B14F-4D97-AF65-F5344CB8AC3E}">
        <p14:creationId xmlns:p14="http://schemas.microsoft.com/office/powerpoint/2010/main" val="2462123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ción de imagen 5" descr="persona pelirroja sobre fondo rosa">
            <a:extLst>
              <a:ext uri="{FF2B5EF4-FFF2-40B4-BE49-F238E27FC236}">
                <a16:creationId xmlns:a16="http://schemas.microsoft.com/office/drawing/2014/main" id="{1C1EE71A-4259-484A-AD7E-40964F671995}"/>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342900" y="0"/>
            <a:ext cx="11849100" cy="6858000"/>
          </a:xfrm>
        </p:spPr>
      </p:pic>
      <p:sp>
        <p:nvSpPr>
          <p:cNvPr id="2" name="Título 1">
            <a:extLst>
              <a:ext uri="{FF2B5EF4-FFF2-40B4-BE49-F238E27FC236}">
                <a16:creationId xmlns:a16="http://schemas.microsoft.com/office/drawing/2014/main" id="{9D2DCC9C-7429-45B0-8103-C0D206342BE7}"/>
              </a:ext>
            </a:extLst>
          </p:cNvPr>
          <p:cNvSpPr>
            <a:spLocks noGrp="1"/>
          </p:cNvSpPr>
          <p:nvPr>
            <p:ph type="title"/>
          </p:nvPr>
        </p:nvSpPr>
        <p:spPr>
          <a:xfrm>
            <a:off x="1130299" y="1619250"/>
            <a:ext cx="5587742" cy="1325563"/>
          </a:xfrm>
        </p:spPr>
        <p:txBody>
          <a:bodyPr lIns="0" rtlCol="0">
            <a:normAutofit fontScale="90000"/>
          </a:bodyPr>
          <a:lstStyle/>
          <a:p>
            <a:pPr marL="342900" indent="-342900" rtl="0">
              <a:buAutoNum type="arabicPeriod"/>
            </a:pPr>
            <a:r>
              <a:rPr lang="es-ES" sz="4000" dirty="0"/>
              <a:t>ANTECEDENTES Y DISCUSIÓN TEÓRICA</a:t>
            </a:r>
          </a:p>
        </p:txBody>
      </p:sp>
      <p:sp>
        <p:nvSpPr>
          <p:cNvPr id="3" name="Marcador de contenido 2">
            <a:extLst>
              <a:ext uri="{FF2B5EF4-FFF2-40B4-BE49-F238E27FC236}">
                <a16:creationId xmlns:a16="http://schemas.microsoft.com/office/drawing/2014/main" id="{02DFCE27-D56E-4D7D-9A28-3C699A6B64C9}"/>
              </a:ext>
            </a:extLst>
          </p:cNvPr>
          <p:cNvSpPr>
            <a:spLocks noGrp="1"/>
          </p:cNvSpPr>
          <p:nvPr>
            <p:ph idx="1"/>
          </p:nvPr>
        </p:nvSpPr>
        <p:spPr>
          <a:xfrm>
            <a:off x="1130299" y="3233057"/>
            <a:ext cx="4203701" cy="2964543"/>
          </a:xfrm>
        </p:spPr>
        <p:txBody>
          <a:bodyPr vert="horz" lIns="0" tIns="45720" rIns="91440" bIns="45720" rtlCol="0" anchor="t">
            <a:normAutofit/>
          </a:bodyPr>
          <a:lstStyle/>
          <a:p>
            <a:pPr rtl="0"/>
            <a:r>
              <a:rPr lang="es-ES" sz="2000" dirty="0"/>
              <a:t>El año 2008 bajo el gobierno de Michelle Bachelet, se promulgó la Ley 20.285 sobre acceso a la información pública. Esta ley promueve como derecho ciudadano el poder solicitar y acceder a la información pública y crea un organismo autónomo encargado de velar por el cumplimiento de la norma: El Consejo Para la Transparencia.</a:t>
            </a:r>
          </a:p>
        </p:txBody>
      </p:sp>
      <p:sp>
        <p:nvSpPr>
          <p:cNvPr id="11" name="Marcador de fecha 10">
            <a:extLst>
              <a:ext uri="{FF2B5EF4-FFF2-40B4-BE49-F238E27FC236}">
                <a16:creationId xmlns:a16="http://schemas.microsoft.com/office/drawing/2014/main" id="{AE5A3A44-9AA5-441A-84D6-481B1B8F2DA5}"/>
              </a:ext>
            </a:extLst>
          </p:cNvPr>
          <p:cNvSpPr>
            <a:spLocks noGrp="1"/>
          </p:cNvSpPr>
          <p:nvPr>
            <p:ph type="dt" sz="half" idx="2"/>
          </p:nvPr>
        </p:nvSpPr>
        <p:spPr>
          <a:xfrm>
            <a:off x="838200" y="6356350"/>
            <a:ext cx="2743200" cy="365125"/>
          </a:xfrm>
        </p:spPr>
        <p:txBody>
          <a:bodyPr rtlCol="0"/>
          <a:lstStyle/>
          <a:p>
            <a:pPr rtl="0"/>
            <a:r>
              <a:rPr lang="es-ES"/>
              <a:t>13/07/20XX</a:t>
            </a:r>
          </a:p>
        </p:txBody>
      </p:sp>
      <p:sp>
        <p:nvSpPr>
          <p:cNvPr id="13" name="Marcador de pie de página 12">
            <a:extLst>
              <a:ext uri="{FF2B5EF4-FFF2-40B4-BE49-F238E27FC236}">
                <a16:creationId xmlns:a16="http://schemas.microsoft.com/office/drawing/2014/main" id="{E3E18A86-1F99-42BC-8F64-6A864544AAAF}"/>
              </a:ext>
            </a:extLst>
          </p:cNvPr>
          <p:cNvSpPr>
            <a:spLocks noGrp="1"/>
          </p:cNvSpPr>
          <p:nvPr>
            <p:ph type="ftr" sz="quarter" idx="3"/>
          </p:nvPr>
        </p:nvSpPr>
        <p:spPr>
          <a:xfrm>
            <a:off x="4038600" y="6356350"/>
            <a:ext cx="4114800" cy="365125"/>
          </a:xfrm>
        </p:spPr>
        <p:txBody>
          <a:bodyPr rtlCol="0"/>
          <a:lstStyle/>
          <a:p>
            <a:pPr rtl="0"/>
            <a:r>
              <a:rPr lang="es-ES"/>
              <a:t>Presentación de conferencia</a:t>
            </a:r>
          </a:p>
        </p:txBody>
      </p:sp>
      <p:sp>
        <p:nvSpPr>
          <p:cNvPr id="15" name="Marcador de número de diapositiva 14">
            <a:extLst>
              <a:ext uri="{FF2B5EF4-FFF2-40B4-BE49-F238E27FC236}">
                <a16:creationId xmlns:a16="http://schemas.microsoft.com/office/drawing/2014/main" id="{BA43AAF3-3113-4485-9EE6-34280B4E7D6D}"/>
              </a:ext>
            </a:extLst>
          </p:cNvPr>
          <p:cNvSpPr>
            <a:spLocks noGrp="1"/>
          </p:cNvSpPr>
          <p:nvPr>
            <p:ph type="sldNum" sz="quarter" idx="4"/>
          </p:nvPr>
        </p:nvSpPr>
        <p:spPr>
          <a:xfrm>
            <a:off x="8610600" y="6356350"/>
            <a:ext cx="2743200" cy="365125"/>
          </a:xfrm>
        </p:spPr>
        <p:txBody>
          <a:bodyPr rtlCol="0"/>
          <a:lstStyle/>
          <a:p>
            <a:pPr rtl="0"/>
            <a:fld id="{B5CEABB6-07DC-46E8-9B57-56EC44A396E5}" type="slidenum">
              <a:rPr lang="es-ES" smtClean="0"/>
              <a:pPr/>
              <a:t>3</a:t>
            </a:fld>
            <a:endParaRPr lang="es-ES"/>
          </a:p>
        </p:txBody>
      </p:sp>
      <p:sp>
        <p:nvSpPr>
          <p:cNvPr id="74" name="Rectángulo 73">
            <a:extLst>
              <a:ext uri="{FF2B5EF4-FFF2-40B4-BE49-F238E27FC236}">
                <a16:creationId xmlns:a16="http://schemas.microsoft.com/office/drawing/2014/main" id="{18A24BCD-99AE-4864-B56E-758F526C1A9C}"/>
              </a:ext>
              <a:ext uri="{C183D7F6-B498-43B3-948B-1728B52AA6E4}">
                <adec:decorative xmlns:adec="http://schemas.microsoft.com/office/drawing/2017/decorative" val="1"/>
              </a:ext>
            </a:extLst>
          </p:cNvPr>
          <p:cNvSpPr/>
          <p:nvPr/>
        </p:nvSpPr>
        <p:spPr>
          <a:xfrm>
            <a:off x="1130300" y="1941820"/>
            <a:ext cx="628650" cy="1822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Tree>
    <p:extLst>
      <p:ext uri="{BB962C8B-B14F-4D97-AF65-F5344CB8AC3E}">
        <p14:creationId xmlns:p14="http://schemas.microsoft.com/office/powerpoint/2010/main" val="29064821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1">
            <a:extLst>
              <a:ext uri="{FF2B5EF4-FFF2-40B4-BE49-F238E27FC236}">
                <a16:creationId xmlns:a16="http://schemas.microsoft.com/office/drawing/2014/main" id="{C254A06F-C94D-5B62-D5EF-212BAC6B4742}"/>
              </a:ext>
            </a:extLst>
          </p:cNvPr>
          <p:cNvSpPr>
            <a:spLocks noGrp="1"/>
          </p:cNvSpPr>
          <p:nvPr>
            <p:ph type="pic" sz="quarter" idx="10"/>
          </p:nvPr>
        </p:nvSpPr>
        <p:spPr/>
      </p:sp>
      <p:sp>
        <p:nvSpPr>
          <p:cNvPr id="3" name="Título 2">
            <a:extLst>
              <a:ext uri="{FF2B5EF4-FFF2-40B4-BE49-F238E27FC236}">
                <a16:creationId xmlns:a16="http://schemas.microsoft.com/office/drawing/2014/main" id="{7D50C6A7-1A49-10AA-4AB3-62E3F47842BD}"/>
              </a:ext>
            </a:extLst>
          </p:cNvPr>
          <p:cNvSpPr>
            <a:spLocks noGrp="1"/>
          </p:cNvSpPr>
          <p:nvPr>
            <p:ph type="title"/>
          </p:nvPr>
        </p:nvSpPr>
        <p:spPr>
          <a:xfrm>
            <a:off x="1130299" y="1619250"/>
            <a:ext cx="9484692" cy="1325563"/>
          </a:xfrm>
        </p:spPr>
        <p:txBody>
          <a:bodyPr>
            <a:normAutofit fontScale="90000"/>
          </a:bodyPr>
          <a:lstStyle/>
          <a:p>
            <a:r>
              <a:rPr lang="es-ES" dirty="0"/>
              <a:t>2014, se crea la Ley del Lobby </a:t>
            </a:r>
            <a:br>
              <a:rPr lang="es-ES" dirty="0"/>
            </a:br>
            <a:r>
              <a:rPr lang="es-ES" dirty="0"/>
              <a:t>(20.730) con el fin de dotar de mayores grados de transparencia, probidad y rendición </a:t>
            </a:r>
            <a:br>
              <a:rPr lang="es-ES" dirty="0"/>
            </a:br>
            <a:r>
              <a:rPr lang="es-ES" dirty="0"/>
              <a:t>de cuenta la función pública</a:t>
            </a:r>
            <a:endParaRPr lang="es-MX" dirty="0"/>
          </a:p>
        </p:txBody>
      </p:sp>
      <p:sp>
        <p:nvSpPr>
          <p:cNvPr id="4" name="Marcador de contenido 3">
            <a:extLst>
              <a:ext uri="{FF2B5EF4-FFF2-40B4-BE49-F238E27FC236}">
                <a16:creationId xmlns:a16="http://schemas.microsoft.com/office/drawing/2014/main" id="{CAE3B42F-A16D-8EAC-1D8E-95F818DDCF48}"/>
              </a:ext>
            </a:extLst>
          </p:cNvPr>
          <p:cNvSpPr>
            <a:spLocks noGrp="1"/>
          </p:cNvSpPr>
          <p:nvPr>
            <p:ph idx="1"/>
          </p:nvPr>
        </p:nvSpPr>
        <p:spPr>
          <a:xfrm>
            <a:off x="1130299" y="3233057"/>
            <a:ext cx="10531614" cy="2964543"/>
          </a:xfrm>
        </p:spPr>
        <p:txBody>
          <a:bodyPr>
            <a:normAutofit/>
          </a:bodyPr>
          <a:lstStyle/>
          <a:p>
            <a:r>
              <a:rPr lang="es-ES" sz="2000" dirty="0"/>
              <a:t>define al lobby como la “gestión remunerada ejercida por personas naturales o jurídicas, de cualquier nacionalidad, que tiene como  objetivo defender el interés, influir en las decisiones que, en ejercicio de sus funciones, deben adoptar los sujetos pasivos, conforme la ley, respecto de los actos y decisiones reguladas en la misma”</a:t>
            </a:r>
            <a:endParaRPr lang="es-MX" sz="2000" dirty="0"/>
          </a:p>
        </p:txBody>
      </p:sp>
      <p:sp>
        <p:nvSpPr>
          <p:cNvPr id="5" name="Marcador de fecha 4">
            <a:extLst>
              <a:ext uri="{FF2B5EF4-FFF2-40B4-BE49-F238E27FC236}">
                <a16:creationId xmlns:a16="http://schemas.microsoft.com/office/drawing/2014/main" id="{C98230D6-6E92-64D1-D917-EBD69B40CE2D}"/>
              </a:ext>
            </a:extLst>
          </p:cNvPr>
          <p:cNvSpPr>
            <a:spLocks noGrp="1"/>
          </p:cNvSpPr>
          <p:nvPr>
            <p:ph type="dt" sz="half" idx="2"/>
          </p:nvPr>
        </p:nvSpPr>
        <p:spPr/>
        <p:txBody>
          <a:bodyPr/>
          <a:lstStyle/>
          <a:p>
            <a:pPr rtl="0"/>
            <a:endParaRPr lang="es-ES" noProof="0"/>
          </a:p>
        </p:txBody>
      </p:sp>
      <p:sp>
        <p:nvSpPr>
          <p:cNvPr id="6" name="Marcador de pie de página 5">
            <a:extLst>
              <a:ext uri="{FF2B5EF4-FFF2-40B4-BE49-F238E27FC236}">
                <a16:creationId xmlns:a16="http://schemas.microsoft.com/office/drawing/2014/main" id="{6B5B4352-3764-A58B-AE99-4B46DB5351E5}"/>
              </a:ext>
            </a:extLst>
          </p:cNvPr>
          <p:cNvSpPr>
            <a:spLocks noGrp="1"/>
          </p:cNvSpPr>
          <p:nvPr>
            <p:ph type="ftr" sz="quarter" idx="3"/>
          </p:nvPr>
        </p:nvSpPr>
        <p:spPr/>
        <p:txBody>
          <a:bodyPr/>
          <a:lstStyle/>
          <a:p>
            <a:pPr rtl="0"/>
            <a:endParaRPr lang="es-ES" noProof="0"/>
          </a:p>
        </p:txBody>
      </p:sp>
      <p:sp>
        <p:nvSpPr>
          <p:cNvPr id="7" name="Marcador de número de diapositiva 6">
            <a:extLst>
              <a:ext uri="{FF2B5EF4-FFF2-40B4-BE49-F238E27FC236}">
                <a16:creationId xmlns:a16="http://schemas.microsoft.com/office/drawing/2014/main" id="{0C65C82A-1AA0-4208-70F0-CC2A190100AD}"/>
              </a:ext>
            </a:extLst>
          </p:cNvPr>
          <p:cNvSpPr>
            <a:spLocks noGrp="1"/>
          </p:cNvSpPr>
          <p:nvPr>
            <p:ph type="sldNum" sz="quarter" idx="4"/>
          </p:nvPr>
        </p:nvSpPr>
        <p:spPr/>
        <p:txBody>
          <a:bodyPr/>
          <a:lstStyle/>
          <a:p>
            <a:pPr rtl="0"/>
            <a:fld id="{B5CEABB6-07DC-46E8-9B57-56EC44A396E5}" type="slidenum">
              <a:rPr lang="es-ES" noProof="0" smtClean="0"/>
              <a:pPr rtl="0"/>
              <a:t>4</a:t>
            </a:fld>
            <a:endParaRPr lang="es-ES" noProof="0"/>
          </a:p>
        </p:txBody>
      </p:sp>
    </p:spTree>
    <p:extLst>
      <p:ext uri="{BB962C8B-B14F-4D97-AF65-F5344CB8AC3E}">
        <p14:creationId xmlns:p14="http://schemas.microsoft.com/office/powerpoint/2010/main" val="3991550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1">
            <a:extLst>
              <a:ext uri="{FF2B5EF4-FFF2-40B4-BE49-F238E27FC236}">
                <a16:creationId xmlns:a16="http://schemas.microsoft.com/office/drawing/2014/main" id="{01BDD27C-A0F5-2EC4-3123-D3AE60C39FEC}"/>
              </a:ext>
            </a:extLst>
          </p:cNvPr>
          <p:cNvSpPr>
            <a:spLocks noGrp="1"/>
          </p:cNvSpPr>
          <p:nvPr>
            <p:ph type="pic" sz="quarter" idx="10"/>
          </p:nvPr>
        </p:nvSpPr>
        <p:spPr/>
      </p:sp>
      <p:sp>
        <p:nvSpPr>
          <p:cNvPr id="3" name="Título 2">
            <a:extLst>
              <a:ext uri="{FF2B5EF4-FFF2-40B4-BE49-F238E27FC236}">
                <a16:creationId xmlns:a16="http://schemas.microsoft.com/office/drawing/2014/main" id="{D8A3F6B4-7937-3948-073A-5A2B606D3C65}"/>
              </a:ext>
            </a:extLst>
          </p:cNvPr>
          <p:cNvSpPr>
            <a:spLocks noGrp="1"/>
          </p:cNvSpPr>
          <p:nvPr>
            <p:ph type="title"/>
          </p:nvPr>
        </p:nvSpPr>
        <p:spPr/>
        <p:txBody>
          <a:bodyPr/>
          <a:lstStyle/>
          <a:p>
            <a:r>
              <a:rPr lang="es-MX" dirty="0"/>
              <a:t>Observatorios a nivel local</a:t>
            </a:r>
          </a:p>
        </p:txBody>
      </p:sp>
      <p:sp>
        <p:nvSpPr>
          <p:cNvPr id="4" name="Marcador de contenido 3">
            <a:extLst>
              <a:ext uri="{FF2B5EF4-FFF2-40B4-BE49-F238E27FC236}">
                <a16:creationId xmlns:a16="http://schemas.microsoft.com/office/drawing/2014/main" id="{3E246A4D-B86A-4361-350A-B6760A6A2F89}"/>
              </a:ext>
            </a:extLst>
          </p:cNvPr>
          <p:cNvSpPr>
            <a:spLocks noGrp="1"/>
          </p:cNvSpPr>
          <p:nvPr>
            <p:ph idx="1"/>
          </p:nvPr>
        </p:nvSpPr>
        <p:spPr>
          <a:xfrm>
            <a:off x="1130299" y="3233057"/>
            <a:ext cx="10452101" cy="2964543"/>
          </a:xfrm>
        </p:spPr>
        <p:txBody>
          <a:bodyPr>
            <a:normAutofit lnSpcReduction="10000"/>
          </a:bodyPr>
          <a:lstStyle/>
          <a:p>
            <a:r>
              <a:rPr lang="es-ES" sz="2400" dirty="0"/>
              <a:t>En la evaluación realizada por el Observatorio de Transparencia de la Araucanía, el Municipio de la comuna de Vilcún presentó los niveles más altos a nivel regional de transparencia activa, con un 100% de cumplimiento</a:t>
            </a:r>
          </a:p>
          <a:p>
            <a:r>
              <a:rPr lang="es-ES" sz="2400" dirty="0"/>
              <a:t>Aunque el municipio cumple con la ley, instaurando ciertos procesos modernizadores que todos los municipios a nivel nacional deben implementar, a la luz de estos procesos se invisibilizan ciertas dinámicas informales que están instauradas en las instituciones locales y que son reproducidas por los sujetos sociales</a:t>
            </a:r>
            <a:endParaRPr lang="es-MX" sz="2400" dirty="0"/>
          </a:p>
        </p:txBody>
      </p:sp>
      <p:sp>
        <p:nvSpPr>
          <p:cNvPr id="5" name="Marcador de fecha 4">
            <a:extLst>
              <a:ext uri="{FF2B5EF4-FFF2-40B4-BE49-F238E27FC236}">
                <a16:creationId xmlns:a16="http://schemas.microsoft.com/office/drawing/2014/main" id="{5105BC75-3180-2E15-AC6A-605BBC119B40}"/>
              </a:ext>
            </a:extLst>
          </p:cNvPr>
          <p:cNvSpPr>
            <a:spLocks noGrp="1"/>
          </p:cNvSpPr>
          <p:nvPr>
            <p:ph type="dt" sz="half" idx="2"/>
          </p:nvPr>
        </p:nvSpPr>
        <p:spPr/>
        <p:txBody>
          <a:bodyPr/>
          <a:lstStyle/>
          <a:p>
            <a:pPr rtl="0"/>
            <a:endParaRPr lang="es-ES" noProof="0"/>
          </a:p>
        </p:txBody>
      </p:sp>
      <p:sp>
        <p:nvSpPr>
          <p:cNvPr id="6" name="Marcador de pie de página 5">
            <a:extLst>
              <a:ext uri="{FF2B5EF4-FFF2-40B4-BE49-F238E27FC236}">
                <a16:creationId xmlns:a16="http://schemas.microsoft.com/office/drawing/2014/main" id="{A06F8CE0-EA16-5A29-D1D6-A711002AD0E2}"/>
              </a:ext>
            </a:extLst>
          </p:cNvPr>
          <p:cNvSpPr>
            <a:spLocks noGrp="1"/>
          </p:cNvSpPr>
          <p:nvPr>
            <p:ph type="ftr" sz="quarter" idx="3"/>
          </p:nvPr>
        </p:nvSpPr>
        <p:spPr/>
        <p:txBody>
          <a:bodyPr/>
          <a:lstStyle/>
          <a:p>
            <a:pPr rtl="0"/>
            <a:endParaRPr lang="es-ES" noProof="0"/>
          </a:p>
        </p:txBody>
      </p:sp>
      <p:sp>
        <p:nvSpPr>
          <p:cNvPr id="7" name="Marcador de número de diapositiva 6">
            <a:extLst>
              <a:ext uri="{FF2B5EF4-FFF2-40B4-BE49-F238E27FC236}">
                <a16:creationId xmlns:a16="http://schemas.microsoft.com/office/drawing/2014/main" id="{1B02D45A-F95B-749C-AF8C-A871512FD6D0}"/>
              </a:ext>
            </a:extLst>
          </p:cNvPr>
          <p:cNvSpPr>
            <a:spLocks noGrp="1"/>
          </p:cNvSpPr>
          <p:nvPr>
            <p:ph type="sldNum" sz="quarter" idx="4"/>
          </p:nvPr>
        </p:nvSpPr>
        <p:spPr/>
        <p:txBody>
          <a:bodyPr/>
          <a:lstStyle/>
          <a:p>
            <a:pPr rtl="0"/>
            <a:fld id="{B5CEABB6-07DC-46E8-9B57-56EC44A396E5}" type="slidenum">
              <a:rPr lang="es-ES" noProof="0" smtClean="0"/>
              <a:pPr rtl="0"/>
              <a:t>5</a:t>
            </a:fld>
            <a:endParaRPr lang="es-ES" noProof="0"/>
          </a:p>
        </p:txBody>
      </p:sp>
    </p:spTree>
    <p:extLst>
      <p:ext uri="{BB962C8B-B14F-4D97-AF65-F5344CB8AC3E}">
        <p14:creationId xmlns:p14="http://schemas.microsoft.com/office/powerpoint/2010/main" val="2699347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9DE7F2-E890-4744-88DD-A75F5E300513}"/>
              </a:ext>
            </a:extLst>
          </p:cNvPr>
          <p:cNvSpPr>
            <a:spLocks noGrp="1"/>
          </p:cNvSpPr>
          <p:nvPr>
            <p:ph type="title"/>
          </p:nvPr>
        </p:nvSpPr>
        <p:spPr>
          <a:xfrm>
            <a:off x="6743700" y="3219450"/>
            <a:ext cx="4603750" cy="1343025"/>
          </a:xfrm>
        </p:spPr>
        <p:txBody>
          <a:bodyPr rtlCol="0"/>
          <a:lstStyle/>
          <a:p>
            <a:pPr rtl="0"/>
            <a:r>
              <a:rPr lang="es-ES" dirty="0"/>
              <a:t>Implicaciones de la Ley</a:t>
            </a:r>
          </a:p>
        </p:txBody>
      </p:sp>
      <p:pic>
        <p:nvPicPr>
          <p:cNvPr id="6" name="Marcador de posición de imagen 5" descr="persona con camiseta rosa sobre fondo amarillo">
            <a:extLst>
              <a:ext uri="{FF2B5EF4-FFF2-40B4-BE49-F238E27FC236}">
                <a16:creationId xmlns:a16="http://schemas.microsoft.com/office/drawing/2014/main" id="{F51AF098-A3A7-43BB-AD3A-501040E9632D}"/>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571500" y="552450"/>
            <a:ext cx="4608513" cy="5749925"/>
          </a:xfrm>
        </p:spPr>
      </p:pic>
      <p:sp>
        <p:nvSpPr>
          <p:cNvPr id="3" name="Marcador de texto 2">
            <a:extLst>
              <a:ext uri="{FF2B5EF4-FFF2-40B4-BE49-F238E27FC236}">
                <a16:creationId xmlns:a16="http://schemas.microsoft.com/office/drawing/2014/main" id="{6EDAC73C-E6A4-453D-B11A-1A391CDBFC6C}"/>
              </a:ext>
            </a:extLst>
          </p:cNvPr>
          <p:cNvSpPr>
            <a:spLocks noGrp="1"/>
          </p:cNvSpPr>
          <p:nvPr>
            <p:ph type="body" idx="1"/>
          </p:nvPr>
        </p:nvSpPr>
        <p:spPr>
          <a:xfrm>
            <a:off x="6743700" y="4589463"/>
            <a:ext cx="4603750" cy="1500187"/>
          </a:xfrm>
        </p:spPr>
        <p:txBody>
          <a:bodyPr vert="horz" lIns="0" tIns="45720" rIns="91440" bIns="45720" rtlCol="0" anchor="t">
            <a:normAutofit lnSpcReduction="10000"/>
          </a:bodyPr>
          <a:lstStyle/>
          <a:p>
            <a:pPr rtl="0"/>
            <a:r>
              <a:rPr lang="es-ES" sz="2000" dirty="0"/>
              <a:t>Normativas como la Ley de Transparencia o Lobby, tienden a modificar ciertas conductas y prácticas sociales que tienen un arraigo tanto en las instituciones locales como en los sujetos</a:t>
            </a:r>
          </a:p>
        </p:txBody>
      </p:sp>
      <p:sp>
        <p:nvSpPr>
          <p:cNvPr id="55" name="Marcador de fecha 54">
            <a:extLst>
              <a:ext uri="{FF2B5EF4-FFF2-40B4-BE49-F238E27FC236}">
                <a16:creationId xmlns:a16="http://schemas.microsoft.com/office/drawing/2014/main" id="{F46B5AED-56B8-4366-B448-1813899B2F41}"/>
              </a:ext>
            </a:extLst>
          </p:cNvPr>
          <p:cNvSpPr>
            <a:spLocks noGrp="1"/>
          </p:cNvSpPr>
          <p:nvPr>
            <p:ph type="dt" sz="half" idx="11"/>
          </p:nvPr>
        </p:nvSpPr>
        <p:spPr>
          <a:xfrm>
            <a:off x="6743700" y="6356350"/>
            <a:ext cx="1005116" cy="365125"/>
          </a:xfrm>
        </p:spPr>
        <p:txBody>
          <a:bodyPr rtlCol="0"/>
          <a:lstStyle/>
          <a:p>
            <a:pPr rtl="0"/>
            <a:r>
              <a:rPr lang="es-ES"/>
              <a:t>13/07/20XX</a:t>
            </a:r>
          </a:p>
        </p:txBody>
      </p:sp>
      <p:sp>
        <p:nvSpPr>
          <p:cNvPr id="56" name="Marcador de pie de página 55">
            <a:extLst>
              <a:ext uri="{FF2B5EF4-FFF2-40B4-BE49-F238E27FC236}">
                <a16:creationId xmlns:a16="http://schemas.microsoft.com/office/drawing/2014/main" id="{EB43BFBA-D9A3-4499-932B-7B75A35C488F}"/>
              </a:ext>
            </a:extLst>
          </p:cNvPr>
          <p:cNvSpPr>
            <a:spLocks noGrp="1"/>
          </p:cNvSpPr>
          <p:nvPr>
            <p:ph type="ftr" sz="quarter" idx="12"/>
          </p:nvPr>
        </p:nvSpPr>
        <p:spPr>
          <a:xfrm>
            <a:off x="7903029" y="6356350"/>
            <a:ext cx="2667000" cy="365125"/>
          </a:xfrm>
        </p:spPr>
        <p:txBody>
          <a:bodyPr rtlCol="0"/>
          <a:lstStyle/>
          <a:p>
            <a:pPr rtl="0"/>
            <a:r>
              <a:rPr lang="es-ES"/>
              <a:t>Presentación de conferencia</a:t>
            </a:r>
          </a:p>
        </p:txBody>
      </p:sp>
      <p:sp>
        <p:nvSpPr>
          <p:cNvPr id="57" name="Marcador de número de diapositiva 56">
            <a:extLst>
              <a:ext uri="{FF2B5EF4-FFF2-40B4-BE49-F238E27FC236}">
                <a16:creationId xmlns:a16="http://schemas.microsoft.com/office/drawing/2014/main" id="{08E38868-AE22-478C-A747-15E01640B58D}"/>
              </a:ext>
            </a:extLst>
          </p:cNvPr>
          <p:cNvSpPr>
            <a:spLocks noGrp="1"/>
          </p:cNvSpPr>
          <p:nvPr>
            <p:ph type="sldNum" sz="quarter" idx="13"/>
          </p:nvPr>
        </p:nvSpPr>
        <p:spPr>
          <a:xfrm>
            <a:off x="10711542" y="6356350"/>
            <a:ext cx="642257" cy="365125"/>
          </a:xfrm>
        </p:spPr>
        <p:txBody>
          <a:bodyPr rtlCol="0"/>
          <a:lstStyle/>
          <a:p>
            <a:pPr rtl="0"/>
            <a:fld id="{B5CEABB6-07DC-46E8-9B57-56EC44A396E5}" type="slidenum">
              <a:rPr lang="es-ES" smtClean="0"/>
              <a:pPr rtl="0"/>
              <a:t>6</a:t>
            </a:fld>
            <a:endParaRPr lang="es-ES"/>
          </a:p>
        </p:txBody>
      </p:sp>
    </p:spTree>
    <p:extLst>
      <p:ext uri="{BB962C8B-B14F-4D97-AF65-F5344CB8AC3E}">
        <p14:creationId xmlns:p14="http://schemas.microsoft.com/office/powerpoint/2010/main" val="707789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1">
            <a:extLst>
              <a:ext uri="{FF2B5EF4-FFF2-40B4-BE49-F238E27FC236}">
                <a16:creationId xmlns:a16="http://schemas.microsoft.com/office/drawing/2014/main" id="{75AF8C71-19D5-9A9C-7DB9-AA855D5BBA94}"/>
              </a:ext>
            </a:extLst>
          </p:cNvPr>
          <p:cNvSpPr>
            <a:spLocks noGrp="1"/>
          </p:cNvSpPr>
          <p:nvPr>
            <p:ph type="pic" sz="quarter" idx="10"/>
          </p:nvPr>
        </p:nvSpPr>
        <p:spPr/>
      </p:sp>
      <p:sp>
        <p:nvSpPr>
          <p:cNvPr id="3" name="Título 2">
            <a:extLst>
              <a:ext uri="{FF2B5EF4-FFF2-40B4-BE49-F238E27FC236}">
                <a16:creationId xmlns:a16="http://schemas.microsoft.com/office/drawing/2014/main" id="{378BF3DE-B23A-5CB7-ED7F-08BB5613F214}"/>
              </a:ext>
            </a:extLst>
          </p:cNvPr>
          <p:cNvSpPr>
            <a:spLocks noGrp="1"/>
          </p:cNvSpPr>
          <p:nvPr>
            <p:ph type="title"/>
          </p:nvPr>
        </p:nvSpPr>
        <p:spPr/>
        <p:txBody>
          <a:bodyPr>
            <a:normAutofit fontScale="90000"/>
          </a:bodyPr>
          <a:lstStyle/>
          <a:p>
            <a:r>
              <a:rPr lang="es-ES" dirty="0"/>
              <a:t>Son dos formas de racionalidades que </a:t>
            </a:r>
            <a:br>
              <a:rPr lang="es-ES" dirty="0"/>
            </a:br>
            <a:r>
              <a:rPr lang="es-ES" dirty="0"/>
              <a:t>confluyen y que se relacionan</a:t>
            </a:r>
            <a:endParaRPr lang="es-MX" dirty="0"/>
          </a:p>
        </p:txBody>
      </p:sp>
      <p:sp>
        <p:nvSpPr>
          <p:cNvPr id="4" name="Marcador de texto 3">
            <a:extLst>
              <a:ext uri="{FF2B5EF4-FFF2-40B4-BE49-F238E27FC236}">
                <a16:creationId xmlns:a16="http://schemas.microsoft.com/office/drawing/2014/main" id="{7DE2905E-F488-779F-BF1D-3CB096331FBD}"/>
              </a:ext>
            </a:extLst>
          </p:cNvPr>
          <p:cNvSpPr>
            <a:spLocks noGrp="1"/>
          </p:cNvSpPr>
          <p:nvPr>
            <p:ph type="body" idx="1"/>
          </p:nvPr>
        </p:nvSpPr>
        <p:spPr>
          <a:xfrm>
            <a:off x="6743700" y="5128591"/>
            <a:ext cx="4603750" cy="961059"/>
          </a:xfrm>
        </p:spPr>
        <p:txBody>
          <a:bodyPr>
            <a:normAutofit fontScale="85000" lnSpcReduction="10000"/>
          </a:bodyPr>
          <a:lstStyle/>
          <a:p>
            <a:r>
              <a:rPr lang="es-ES" dirty="0"/>
              <a:t>es importante discutir sobre  las relaciones que se establecen entre la  formalidad e informalidad, el papel que  juegan las instituciones como mediadoras de  la acción social y el efecto de los procesos modernizadores en los gobiernos locales</a:t>
            </a:r>
            <a:endParaRPr lang="es-MX" dirty="0"/>
          </a:p>
        </p:txBody>
      </p:sp>
      <p:sp>
        <p:nvSpPr>
          <p:cNvPr id="5" name="Marcador de fecha 4">
            <a:extLst>
              <a:ext uri="{FF2B5EF4-FFF2-40B4-BE49-F238E27FC236}">
                <a16:creationId xmlns:a16="http://schemas.microsoft.com/office/drawing/2014/main" id="{740748D3-16C2-488E-A845-CE13C5239CD4}"/>
              </a:ext>
            </a:extLst>
          </p:cNvPr>
          <p:cNvSpPr>
            <a:spLocks noGrp="1"/>
          </p:cNvSpPr>
          <p:nvPr>
            <p:ph type="dt" sz="half" idx="11"/>
          </p:nvPr>
        </p:nvSpPr>
        <p:spPr/>
        <p:txBody>
          <a:bodyPr/>
          <a:lstStyle/>
          <a:p>
            <a:pPr rtl="0"/>
            <a:endParaRPr lang="es-ES" noProof="0"/>
          </a:p>
        </p:txBody>
      </p:sp>
      <p:sp>
        <p:nvSpPr>
          <p:cNvPr id="6" name="Marcador de pie de página 5">
            <a:extLst>
              <a:ext uri="{FF2B5EF4-FFF2-40B4-BE49-F238E27FC236}">
                <a16:creationId xmlns:a16="http://schemas.microsoft.com/office/drawing/2014/main" id="{D78B3C01-4315-FD79-B242-7BA41A0C033F}"/>
              </a:ext>
            </a:extLst>
          </p:cNvPr>
          <p:cNvSpPr>
            <a:spLocks noGrp="1"/>
          </p:cNvSpPr>
          <p:nvPr>
            <p:ph type="ftr" sz="quarter" idx="12"/>
          </p:nvPr>
        </p:nvSpPr>
        <p:spPr/>
        <p:txBody>
          <a:bodyPr/>
          <a:lstStyle/>
          <a:p>
            <a:pPr rtl="0"/>
            <a:endParaRPr lang="es-ES" noProof="0"/>
          </a:p>
        </p:txBody>
      </p:sp>
      <p:sp>
        <p:nvSpPr>
          <p:cNvPr id="7" name="Marcador de número de diapositiva 6">
            <a:extLst>
              <a:ext uri="{FF2B5EF4-FFF2-40B4-BE49-F238E27FC236}">
                <a16:creationId xmlns:a16="http://schemas.microsoft.com/office/drawing/2014/main" id="{2D51F47C-C898-F6C3-AF0F-2B06D91BBE77}"/>
              </a:ext>
            </a:extLst>
          </p:cNvPr>
          <p:cNvSpPr>
            <a:spLocks noGrp="1"/>
          </p:cNvSpPr>
          <p:nvPr>
            <p:ph type="sldNum" sz="quarter" idx="13"/>
          </p:nvPr>
        </p:nvSpPr>
        <p:spPr/>
        <p:txBody>
          <a:bodyPr/>
          <a:lstStyle/>
          <a:p>
            <a:pPr rtl="0"/>
            <a:fld id="{B5CEABB6-07DC-46E8-9B57-56EC44A396E5}" type="slidenum">
              <a:rPr lang="es-ES" noProof="0" smtClean="0"/>
              <a:pPr rtl="0"/>
              <a:t>7</a:t>
            </a:fld>
            <a:endParaRPr lang="es-ES" noProof="0"/>
          </a:p>
        </p:txBody>
      </p:sp>
      <p:sp>
        <p:nvSpPr>
          <p:cNvPr id="9" name="CuadroTexto 8">
            <a:extLst>
              <a:ext uri="{FF2B5EF4-FFF2-40B4-BE49-F238E27FC236}">
                <a16:creationId xmlns:a16="http://schemas.microsoft.com/office/drawing/2014/main" id="{67CFBF61-D16F-4212-389F-9E38AD0BA500}"/>
              </a:ext>
            </a:extLst>
          </p:cNvPr>
          <p:cNvSpPr txBox="1"/>
          <p:nvPr/>
        </p:nvSpPr>
        <p:spPr>
          <a:xfrm>
            <a:off x="915482" y="1649789"/>
            <a:ext cx="4265038" cy="3785652"/>
          </a:xfrm>
          <a:prstGeom prst="rect">
            <a:avLst/>
          </a:prstGeom>
          <a:noFill/>
        </p:spPr>
        <p:txBody>
          <a:bodyPr wrap="square">
            <a:spAutoFit/>
          </a:bodyPr>
          <a:lstStyle/>
          <a:p>
            <a:r>
              <a:rPr lang="es-ES" sz="2000" dirty="0">
                <a:solidFill>
                  <a:schemeClr val="bg1"/>
                </a:solidFill>
              </a:rPr>
              <a:t> los procesos burocráticos </a:t>
            </a:r>
          </a:p>
          <a:p>
            <a:r>
              <a:rPr lang="es-ES" sz="2000" dirty="0">
                <a:solidFill>
                  <a:schemeClr val="bg1"/>
                </a:solidFill>
              </a:rPr>
              <a:t>y estandarizados que se implementan en las instituciones locales conviven con ciertas tradiciones, disposiciones y </a:t>
            </a:r>
            <a:r>
              <a:rPr lang="es-ES" sz="2000" dirty="0" err="1">
                <a:solidFill>
                  <a:schemeClr val="bg1"/>
                </a:solidFill>
              </a:rPr>
              <a:t>habitus</a:t>
            </a:r>
            <a:r>
              <a:rPr lang="es-ES" sz="2000" dirty="0">
                <a:solidFill>
                  <a:schemeClr val="bg1"/>
                </a:solidFill>
              </a:rPr>
              <a:t> de los agentes, quebrando lógicas de interacción y vínculos mediados muchas por veces </a:t>
            </a:r>
          </a:p>
          <a:p>
            <a:r>
              <a:rPr lang="es-ES" sz="2000" dirty="0">
                <a:solidFill>
                  <a:schemeClr val="bg1"/>
                </a:solidFill>
              </a:rPr>
              <a:t>reglas y normas formales. Esto genera una coexistencia de procesos. Los procesos estandarizados o formales, por un lado y los procesos informales o tradiciones, por el otro</a:t>
            </a:r>
            <a:endParaRPr lang="es-MX" sz="2000" dirty="0">
              <a:solidFill>
                <a:schemeClr val="bg1"/>
              </a:solidFill>
            </a:endParaRPr>
          </a:p>
        </p:txBody>
      </p:sp>
    </p:spTree>
    <p:extLst>
      <p:ext uri="{BB962C8B-B14F-4D97-AF65-F5344CB8AC3E}">
        <p14:creationId xmlns:p14="http://schemas.microsoft.com/office/powerpoint/2010/main" val="1745284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457BDA0C-8BB1-2BF2-EAF0-DBEAD6AA296B}"/>
              </a:ext>
            </a:extLst>
          </p:cNvPr>
          <p:cNvSpPr>
            <a:spLocks noGrp="1"/>
          </p:cNvSpPr>
          <p:nvPr>
            <p:ph type="title"/>
          </p:nvPr>
        </p:nvSpPr>
        <p:spPr>
          <a:xfrm>
            <a:off x="1569720" y="2887568"/>
            <a:ext cx="9052560" cy="1363663"/>
          </a:xfrm>
        </p:spPr>
        <p:txBody>
          <a:bodyPr/>
          <a:lstStyle/>
          <a:p>
            <a:r>
              <a:rPr lang="es-MX" dirty="0"/>
              <a:t>Formalidad/ Informalidad</a:t>
            </a:r>
          </a:p>
        </p:txBody>
      </p:sp>
      <p:sp>
        <p:nvSpPr>
          <p:cNvPr id="9" name="Marcador de texto 8">
            <a:extLst>
              <a:ext uri="{FF2B5EF4-FFF2-40B4-BE49-F238E27FC236}">
                <a16:creationId xmlns:a16="http://schemas.microsoft.com/office/drawing/2014/main" id="{F9ACA558-05FC-D19C-8B59-C4DE114C009D}"/>
              </a:ext>
            </a:extLst>
          </p:cNvPr>
          <p:cNvSpPr>
            <a:spLocks noGrp="1"/>
          </p:cNvSpPr>
          <p:nvPr>
            <p:ph type="body" idx="1"/>
          </p:nvPr>
        </p:nvSpPr>
        <p:spPr>
          <a:xfrm>
            <a:off x="1569720" y="4346713"/>
            <a:ext cx="9052560" cy="1535927"/>
          </a:xfrm>
        </p:spPr>
        <p:txBody>
          <a:bodyPr>
            <a:normAutofit fontScale="92500"/>
          </a:bodyPr>
          <a:lstStyle/>
          <a:p>
            <a:pPr algn="l"/>
            <a:r>
              <a:rPr lang="es-ES" sz="2000" dirty="0"/>
              <a:t>la informalidad es entendida como prácticas sociales “basadas en instituciones tradicionales tales como la familia, la amistad la pertenencia a un grupo étnico o a algún sistema de creencias, centrados en las definiciones culturales de confianza y lealtad, elementos </a:t>
            </a:r>
            <a:r>
              <a:rPr lang="es-ES" sz="2400" dirty="0"/>
              <a:t>centrales en el funcionamiento de redes informales” (</a:t>
            </a:r>
            <a:r>
              <a:rPr lang="es-ES" sz="2400" dirty="0" err="1"/>
              <a:t>Lomnitz</a:t>
            </a:r>
            <a:r>
              <a:rPr lang="es-ES" sz="2400" dirty="0"/>
              <a:t>, 2003:134)</a:t>
            </a:r>
            <a:endParaRPr lang="es-MX" sz="2000" dirty="0"/>
          </a:p>
        </p:txBody>
      </p:sp>
      <p:sp>
        <p:nvSpPr>
          <p:cNvPr id="5" name="Marcador de fecha 4">
            <a:extLst>
              <a:ext uri="{FF2B5EF4-FFF2-40B4-BE49-F238E27FC236}">
                <a16:creationId xmlns:a16="http://schemas.microsoft.com/office/drawing/2014/main" id="{18E5D45A-2ADB-73FE-9E2C-77DA703A66F9}"/>
              </a:ext>
            </a:extLst>
          </p:cNvPr>
          <p:cNvSpPr>
            <a:spLocks noGrp="1"/>
          </p:cNvSpPr>
          <p:nvPr>
            <p:ph type="dt" sz="half" idx="10"/>
          </p:nvPr>
        </p:nvSpPr>
        <p:spPr/>
        <p:txBody>
          <a:bodyPr/>
          <a:lstStyle/>
          <a:p>
            <a:pPr rtl="0"/>
            <a:endParaRPr lang="es-ES" noProof="0"/>
          </a:p>
        </p:txBody>
      </p:sp>
      <p:sp>
        <p:nvSpPr>
          <p:cNvPr id="6" name="Marcador de pie de página 5">
            <a:extLst>
              <a:ext uri="{FF2B5EF4-FFF2-40B4-BE49-F238E27FC236}">
                <a16:creationId xmlns:a16="http://schemas.microsoft.com/office/drawing/2014/main" id="{141E0811-A69F-DE18-BDEC-757CD7800E71}"/>
              </a:ext>
            </a:extLst>
          </p:cNvPr>
          <p:cNvSpPr>
            <a:spLocks noGrp="1"/>
          </p:cNvSpPr>
          <p:nvPr>
            <p:ph type="ftr" sz="quarter" idx="11"/>
          </p:nvPr>
        </p:nvSpPr>
        <p:spPr/>
        <p:txBody>
          <a:bodyPr/>
          <a:lstStyle/>
          <a:p>
            <a:pPr rtl="0"/>
            <a:endParaRPr lang="es-ES" noProof="0"/>
          </a:p>
        </p:txBody>
      </p:sp>
      <p:sp>
        <p:nvSpPr>
          <p:cNvPr id="7" name="Marcador de número de diapositiva 6">
            <a:extLst>
              <a:ext uri="{FF2B5EF4-FFF2-40B4-BE49-F238E27FC236}">
                <a16:creationId xmlns:a16="http://schemas.microsoft.com/office/drawing/2014/main" id="{40672100-B156-8934-CDFF-67F4F48B3719}"/>
              </a:ext>
            </a:extLst>
          </p:cNvPr>
          <p:cNvSpPr>
            <a:spLocks noGrp="1"/>
          </p:cNvSpPr>
          <p:nvPr>
            <p:ph type="sldNum" sz="quarter" idx="12"/>
          </p:nvPr>
        </p:nvSpPr>
        <p:spPr/>
        <p:txBody>
          <a:bodyPr/>
          <a:lstStyle/>
          <a:p>
            <a:pPr rtl="0"/>
            <a:fld id="{B5CEABB6-07DC-46E8-9B57-56EC44A396E5}" type="slidenum">
              <a:rPr lang="es-ES" noProof="0" smtClean="0"/>
              <a:pPr rtl="0"/>
              <a:t>8</a:t>
            </a:fld>
            <a:endParaRPr lang="es-ES" noProof="0"/>
          </a:p>
        </p:txBody>
      </p:sp>
      <p:sp>
        <p:nvSpPr>
          <p:cNvPr id="10" name="Marcador de posición de imagen 9">
            <a:extLst>
              <a:ext uri="{FF2B5EF4-FFF2-40B4-BE49-F238E27FC236}">
                <a16:creationId xmlns:a16="http://schemas.microsoft.com/office/drawing/2014/main" id="{633109F6-FD24-9D0E-06DC-E06322B02E43}"/>
              </a:ext>
            </a:extLst>
          </p:cNvPr>
          <p:cNvSpPr>
            <a:spLocks noGrp="1"/>
          </p:cNvSpPr>
          <p:nvPr>
            <p:ph type="pic" sz="quarter" idx="14"/>
          </p:nvPr>
        </p:nvSpPr>
        <p:spPr/>
      </p:sp>
      <p:sp>
        <p:nvSpPr>
          <p:cNvPr id="11" name="Marcador de posición de imagen 10">
            <a:extLst>
              <a:ext uri="{FF2B5EF4-FFF2-40B4-BE49-F238E27FC236}">
                <a16:creationId xmlns:a16="http://schemas.microsoft.com/office/drawing/2014/main" id="{3F386CC0-00A1-1FE4-99FB-1F900D7BC3F3}"/>
              </a:ext>
            </a:extLst>
          </p:cNvPr>
          <p:cNvSpPr>
            <a:spLocks noGrp="1"/>
          </p:cNvSpPr>
          <p:nvPr>
            <p:ph type="pic" sz="quarter" idx="17"/>
          </p:nvPr>
        </p:nvSpPr>
        <p:spPr/>
      </p:sp>
      <p:sp>
        <p:nvSpPr>
          <p:cNvPr id="12" name="Marcador de posición de imagen 11">
            <a:extLst>
              <a:ext uri="{FF2B5EF4-FFF2-40B4-BE49-F238E27FC236}">
                <a16:creationId xmlns:a16="http://schemas.microsoft.com/office/drawing/2014/main" id="{232DD094-3C9B-008B-8A33-4AD124DA4097}"/>
              </a:ext>
            </a:extLst>
          </p:cNvPr>
          <p:cNvSpPr>
            <a:spLocks noGrp="1"/>
          </p:cNvSpPr>
          <p:nvPr>
            <p:ph type="pic" sz="quarter" idx="18"/>
          </p:nvPr>
        </p:nvSpPr>
        <p:spPr/>
      </p:sp>
    </p:spTree>
    <p:extLst>
      <p:ext uri="{BB962C8B-B14F-4D97-AF65-F5344CB8AC3E}">
        <p14:creationId xmlns:p14="http://schemas.microsoft.com/office/powerpoint/2010/main" val="703441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contenido 13">
            <a:extLst>
              <a:ext uri="{FF2B5EF4-FFF2-40B4-BE49-F238E27FC236}">
                <a16:creationId xmlns:a16="http://schemas.microsoft.com/office/drawing/2014/main" id="{761BED2C-33CE-977A-E950-F123EE6EB40B}"/>
              </a:ext>
            </a:extLst>
          </p:cNvPr>
          <p:cNvSpPr>
            <a:spLocks noGrp="1"/>
          </p:cNvSpPr>
          <p:nvPr>
            <p:ph idx="1"/>
          </p:nvPr>
        </p:nvSpPr>
        <p:spPr>
          <a:xfrm>
            <a:off x="3657600" y="1899285"/>
            <a:ext cx="7315200" cy="2072005"/>
          </a:xfrm>
        </p:spPr>
        <p:txBody>
          <a:bodyPr>
            <a:normAutofit/>
          </a:bodyPr>
          <a:lstStyle/>
          <a:p>
            <a:pPr algn="l"/>
            <a:r>
              <a:rPr lang="es-ES" dirty="0"/>
              <a:t>En los  gobiernos locales, se puede señalar que la  informalidad se presenta como redes de  confianza que suelen funcionar bajo lógicas  de reciprocidad que alteran los recursos de los sistemas funcionales</a:t>
            </a:r>
            <a:endParaRPr lang="es-MX" dirty="0"/>
          </a:p>
        </p:txBody>
      </p:sp>
      <p:sp>
        <p:nvSpPr>
          <p:cNvPr id="13" name="Título 12">
            <a:extLst>
              <a:ext uri="{FF2B5EF4-FFF2-40B4-BE49-F238E27FC236}">
                <a16:creationId xmlns:a16="http://schemas.microsoft.com/office/drawing/2014/main" id="{9E2B1F04-0CA1-DC39-D871-ADF4D72F2B05}"/>
              </a:ext>
            </a:extLst>
          </p:cNvPr>
          <p:cNvSpPr>
            <a:spLocks noGrp="1"/>
          </p:cNvSpPr>
          <p:nvPr>
            <p:ph type="title"/>
          </p:nvPr>
        </p:nvSpPr>
        <p:spPr/>
        <p:txBody>
          <a:bodyPr/>
          <a:lstStyle/>
          <a:p>
            <a:r>
              <a:rPr lang="en-US" dirty="0" err="1"/>
              <a:t>Formalidad</a:t>
            </a:r>
            <a:r>
              <a:rPr lang="en-US" dirty="0"/>
              <a:t>/ </a:t>
            </a:r>
            <a:r>
              <a:rPr lang="en-US" dirty="0" err="1"/>
              <a:t>Informalidad</a:t>
            </a:r>
            <a:endParaRPr lang="es-MX" dirty="0"/>
          </a:p>
        </p:txBody>
      </p:sp>
      <p:sp>
        <p:nvSpPr>
          <p:cNvPr id="15" name="Marcador de contenido 14">
            <a:extLst>
              <a:ext uri="{FF2B5EF4-FFF2-40B4-BE49-F238E27FC236}">
                <a16:creationId xmlns:a16="http://schemas.microsoft.com/office/drawing/2014/main" id="{34C4F50D-2A10-6901-5F10-639D1683112D}"/>
              </a:ext>
            </a:extLst>
          </p:cNvPr>
          <p:cNvSpPr>
            <a:spLocks noGrp="1"/>
          </p:cNvSpPr>
          <p:nvPr>
            <p:ph idx="11"/>
          </p:nvPr>
        </p:nvSpPr>
        <p:spPr/>
        <p:txBody>
          <a:bodyPr>
            <a:noAutofit/>
          </a:bodyPr>
          <a:lstStyle/>
          <a:p>
            <a:pPr algn="l"/>
            <a:r>
              <a:rPr lang="es-ES" sz="2000" dirty="0"/>
              <a:t>Este artículo pretende acercarse a una perspectiva sociológica la cual se interesa por conocer cómo las relaciones sociales modelan diferentes relaciones políticas y formales en diferentes contextos.</a:t>
            </a:r>
            <a:endParaRPr lang="es-MX" sz="2000" dirty="0"/>
          </a:p>
        </p:txBody>
      </p:sp>
      <p:sp>
        <p:nvSpPr>
          <p:cNvPr id="4" name="Marcador de fecha 3">
            <a:extLst>
              <a:ext uri="{FF2B5EF4-FFF2-40B4-BE49-F238E27FC236}">
                <a16:creationId xmlns:a16="http://schemas.microsoft.com/office/drawing/2014/main" id="{43B69E81-58E3-71D0-A539-8D93EB0F7B0D}"/>
              </a:ext>
            </a:extLst>
          </p:cNvPr>
          <p:cNvSpPr>
            <a:spLocks noGrp="1"/>
          </p:cNvSpPr>
          <p:nvPr>
            <p:ph type="dt" sz="half" idx="2"/>
          </p:nvPr>
        </p:nvSpPr>
        <p:spPr/>
        <p:txBody>
          <a:bodyPr/>
          <a:lstStyle/>
          <a:p>
            <a:pPr rtl="0"/>
            <a:endParaRPr lang="es-ES" noProof="0"/>
          </a:p>
        </p:txBody>
      </p:sp>
      <p:sp>
        <p:nvSpPr>
          <p:cNvPr id="5" name="Marcador de pie de página 4">
            <a:extLst>
              <a:ext uri="{FF2B5EF4-FFF2-40B4-BE49-F238E27FC236}">
                <a16:creationId xmlns:a16="http://schemas.microsoft.com/office/drawing/2014/main" id="{BF8B7465-A8F5-5488-A573-4246A87DF511}"/>
              </a:ext>
            </a:extLst>
          </p:cNvPr>
          <p:cNvSpPr>
            <a:spLocks noGrp="1"/>
          </p:cNvSpPr>
          <p:nvPr>
            <p:ph type="ftr" sz="quarter" idx="3"/>
          </p:nvPr>
        </p:nvSpPr>
        <p:spPr/>
        <p:txBody>
          <a:bodyPr/>
          <a:lstStyle/>
          <a:p>
            <a:pPr rtl="0"/>
            <a:endParaRPr lang="es-ES" noProof="0"/>
          </a:p>
        </p:txBody>
      </p:sp>
      <p:sp>
        <p:nvSpPr>
          <p:cNvPr id="6" name="Marcador de número de diapositiva 5">
            <a:extLst>
              <a:ext uri="{FF2B5EF4-FFF2-40B4-BE49-F238E27FC236}">
                <a16:creationId xmlns:a16="http://schemas.microsoft.com/office/drawing/2014/main" id="{B682AD63-DBAE-5F54-A428-13699C1BD9C4}"/>
              </a:ext>
            </a:extLst>
          </p:cNvPr>
          <p:cNvSpPr>
            <a:spLocks noGrp="1"/>
          </p:cNvSpPr>
          <p:nvPr>
            <p:ph type="sldNum" sz="quarter" idx="4"/>
          </p:nvPr>
        </p:nvSpPr>
        <p:spPr/>
        <p:txBody>
          <a:bodyPr/>
          <a:lstStyle/>
          <a:p>
            <a:pPr rtl="0"/>
            <a:fld id="{B5CEABB6-07DC-46E8-9B57-56EC44A396E5}" type="slidenum">
              <a:rPr lang="es-ES" noProof="0" smtClean="0"/>
              <a:pPr rtl="0"/>
              <a:t>9</a:t>
            </a:fld>
            <a:endParaRPr lang="es-ES" noProof="0"/>
          </a:p>
        </p:txBody>
      </p:sp>
    </p:spTree>
    <p:extLst>
      <p:ext uri="{BB962C8B-B14F-4D97-AF65-F5344CB8AC3E}">
        <p14:creationId xmlns:p14="http://schemas.microsoft.com/office/powerpoint/2010/main" val="2810059704"/>
      </p:ext>
    </p:extLst>
  </p:cSld>
  <p:clrMapOvr>
    <a:masterClrMapping/>
  </p:clrMapOvr>
</p:sld>
</file>

<file path=ppt/theme/theme1.xml><?xml version="1.0" encoding="utf-8"?>
<a:theme xmlns:a="http://schemas.openxmlformats.org/drawingml/2006/main" name="Tema de Office">
  <a:themeElements>
    <a:clrScheme name="Custom 178">
      <a:dk1>
        <a:sysClr val="windowText" lastClr="000000"/>
      </a:dk1>
      <a:lt1>
        <a:sysClr val="window" lastClr="FFFFFF"/>
      </a:lt1>
      <a:dk2>
        <a:srgbClr val="44546A"/>
      </a:dk2>
      <a:lt2>
        <a:srgbClr val="E7E6E6"/>
      </a:lt2>
      <a:accent1>
        <a:srgbClr val="D1353C"/>
      </a:accent1>
      <a:accent2>
        <a:srgbClr val="DB8802"/>
      </a:accent2>
      <a:accent3>
        <a:srgbClr val="D91D62"/>
      </a:accent3>
      <a:accent4>
        <a:srgbClr val="42529B"/>
      </a:accent4>
      <a:accent5>
        <a:srgbClr val="CBDA00"/>
      </a:accent5>
      <a:accent6>
        <a:srgbClr val="76DCFD"/>
      </a:accent6>
      <a:hlink>
        <a:srgbClr val="0563C1"/>
      </a:hlink>
      <a:folHlink>
        <a:srgbClr val="954F72"/>
      </a:folHlink>
    </a:clrScheme>
    <a:fontScheme name="Custom 61">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9396127_TF78298634_Win32" id="{4C412C37-8E64-473D-925A-E94E14856DFA}" vid="{BE8CDDB1-77EE-49B3-9AEC-BFFED8C19098}"/>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3269CC-2AC8-48AE-8176-E481F45EB1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FC87C8F-F87B-4D7A-AA05-EBC7DA9C67ED}">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81D31630-1B84-4A08-99C6-CB51F30BB3E2}">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Presentación de conferencia colorida</Template>
  <TotalTime>98</TotalTime>
  <Words>2130</Words>
  <Application>Microsoft Office PowerPoint</Application>
  <PresentationFormat>Panorámica</PresentationFormat>
  <Paragraphs>161</Paragraphs>
  <Slides>27</Slides>
  <Notes>13</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27</vt:i4>
      </vt:variant>
    </vt:vector>
  </HeadingPairs>
  <TitlesOfParts>
    <vt:vector size="31" baseType="lpstr">
      <vt:lpstr>Arial</vt:lpstr>
      <vt:lpstr>Calibri</vt:lpstr>
      <vt:lpstr>Gill Sans Nova</vt:lpstr>
      <vt:lpstr>Tema de Office</vt:lpstr>
      <vt:lpstr>Transparencia y Lobby. El Desafío en Escenarios de Coexistencia entre lo Formal e Informal</vt:lpstr>
      <vt:lpstr>Contenido</vt:lpstr>
      <vt:lpstr>ANTECEDENTES Y DISCUSIÓN TEÓRICA</vt:lpstr>
      <vt:lpstr>2014, se crea la Ley del Lobby  (20.730) con el fin de dotar de mayores grados de transparencia, probidad y rendición  de cuenta la función pública</vt:lpstr>
      <vt:lpstr>Observatorios a nivel local</vt:lpstr>
      <vt:lpstr>Implicaciones de la Ley</vt:lpstr>
      <vt:lpstr>Son dos formas de racionalidades que  confluyen y que se relacionan</vt:lpstr>
      <vt:lpstr>Formalidad/ Informalidad</vt:lpstr>
      <vt:lpstr>Formalidad/ Informalidad</vt:lpstr>
      <vt:lpstr>Presentación de PowerPoint</vt:lpstr>
      <vt:lpstr>Presentación de PowerPoint</vt:lpstr>
      <vt:lpstr>La definición de relaciones desde el espacio institucional</vt:lpstr>
      <vt:lpstr>Los procesos modernizadores que surgieron estos últimos años presentan una visión particular sobre el gobierno y sobre la gestión de las instituciones, en la cual la transparencia aparece como un factor relevante para aumentar los niveles de confianza que tienen los ciudadanos con respecto a las instituciones</vt:lpstr>
      <vt:lpstr>2. METODOLOGÍA</vt:lpstr>
      <vt:lpstr>Muestra</vt:lpstr>
      <vt:lpstr>Dimensiones abordadas</vt:lpstr>
      <vt:lpstr>Categorías</vt:lpstr>
      <vt:lpstr>3. ANÁLISIS Y RESULTADOS</vt:lpstr>
      <vt:lpstr>Categoría 1: Informalidad en ley de transparencia</vt:lpstr>
      <vt:lpstr>Categoría 2: Informalidad en Ley del lobby</vt:lpstr>
      <vt:lpstr>Categoría 3: Redes</vt:lpstr>
      <vt:lpstr>Categoría 4: Caracterización procesos formales</vt:lpstr>
      <vt:lpstr>4. DISCUSIÓN</vt:lpstr>
      <vt:lpstr>La centralización y la aplicación de procesos y leyes estandarizadas muchas veces en los territorios provocan que se pierda el sentido de éstas. </vt:lpstr>
      <vt:lpstr>Presentación de PowerPoint</vt:lpstr>
      <vt:lpstr>Presentación de PowerPoint</vt:lpstr>
      <vt:lpstr>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Transparencia y Lobby. El Desafío en Escenarios de Coexistencia entre lo Formal e Informal</dc:title>
  <dc:creator>Claudia Campillo</dc:creator>
  <cp:lastModifiedBy>Claudia Campillo</cp:lastModifiedBy>
  <cp:revision>4</cp:revision>
  <dcterms:created xsi:type="dcterms:W3CDTF">2022-11-12T21:00:57Z</dcterms:created>
  <dcterms:modified xsi:type="dcterms:W3CDTF">2022-11-12T22:39:47Z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