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596" r:id="rId2"/>
    <p:sldId id="2540" r:id="rId3"/>
    <p:sldId id="2565" r:id="rId4"/>
    <p:sldId id="2567" r:id="rId5"/>
    <p:sldId id="2597" r:id="rId6"/>
    <p:sldId id="2560" r:id="rId7"/>
    <p:sldId id="2598" r:id="rId8"/>
    <p:sldId id="2599" r:id="rId9"/>
    <p:sldId id="2584" r:id="rId10"/>
    <p:sldId id="2600" r:id="rId11"/>
    <p:sldId id="2601" r:id="rId12"/>
    <p:sldId id="2602" r:id="rId13"/>
    <p:sldId id="2603" r:id="rId14"/>
    <p:sldId id="2604" r:id="rId15"/>
    <p:sldId id="2605" r:id="rId16"/>
    <p:sldId id="2606" r:id="rId17"/>
    <p:sldId id="2607" r:id="rId18"/>
    <p:sldId id="2608" r:id="rId19"/>
    <p:sldId id="2609" r:id="rId20"/>
    <p:sldId id="2612" r:id="rId21"/>
    <p:sldId id="2613" r:id="rId22"/>
    <p:sldId id="2614" r:id="rId23"/>
    <p:sldId id="2615" r:id="rId24"/>
    <p:sldId id="2616" r:id="rId25"/>
    <p:sldId id="2610" r:id="rId26"/>
    <p:sldId id="2618" r:id="rId27"/>
    <p:sldId id="2617" r:id="rId28"/>
    <p:sldId id="2619" r:id="rId29"/>
    <p:sldId id="2620" r:id="rId30"/>
    <p:sldId id="2621" r:id="rId31"/>
    <p:sldId id="2622" r:id="rId32"/>
    <p:sldId id="2623" r:id="rId33"/>
    <p:sldId id="2624" r:id="rId34"/>
    <p:sldId id="2625" r:id="rId35"/>
    <p:sldId id="2626" r:id="rId36"/>
    <p:sldId id="2571" r:id="rId37"/>
    <p:sldId id="2627" r:id="rId38"/>
    <p:sldId id="2628" r:id="rId39"/>
    <p:sldId id="2629" r:id="rId40"/>
    <p:sldId id="2630" r:id="rId41"/>
    <p:sldId id="2631" r:id="rId42"/>
    <p:sldId id="2632" r:id="rId43"/>
    <p:sldId id="2634" r:id="rId44"/>
    <p:sldId id="2635" r:id="rId45"/>
    <p:sldId id="2555" r:id="rId46"/>
    <p:sldId id="2581" r:id="rId47"/>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26"/>
    <a:srgbClr val="5DAAB0"/>
    <a:srgbClr val="3B7579"/>
    <a:srgbClr val="AAD3D6"/>
    <a:srgbClr val="418287"/>
    <a:srgbClr val="DFE3E9"/>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5280" autoAdjust="0"/>
  </p:normalViewPr>
  <p:slideViewPr>
    <p:cSldViewPr snapToGrid="0" snapToObjects="1" showGuides="1">
      <p:cViewPr varScale="1">
        <p:scale>
          <a:sx n="72" d="100"/>
          <a:sy n="72" d="100"/>
        </p:scale>
        <p:origin x="660" y="66"/>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88" d="100"/>
          <a:sy n="88" d="100"/>
        </p:scale>
        <p:origin x="293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D8AD4DC-8762-4F8B-88E7-275F326421B4}" type="datetime1">
              <a:rPr lang="es-ES" smtClean="0"/>
              <a:t>21/10/2022</a:t>
            </a:fld>
            <a:endParaRPr lang="es-ES" dirty="0"/>
          </a:p>
        </p:txBody>
      </p:sp>
      <p:sp>
        <p:nvSpPr>
          <p:cNvPr id="4" name="Marcador de pie de página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A8A28B-0568-4092-BB1A-13C9B073E3A0}" type="slidenum">
              <a:rPr lang="es-ES" smtClean="0"/>
              <a:t>‹Nº›</a:t>
            </a:fld>
            <a:endParaRPr lang="es-E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4200F-7D07-40FB-9F0B-70B4C786781E}" type="datetime1">
              <a:rPr lang="es-ES" smtClean="0"/>
              <a:pPr/>
              <a:t>21/10/2022</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CFA0038-7055-434C-B6C4-B8C69565C600}" type="slidenum">
              <a:rPr lang="es-ES" noProof="0" smtClean="0"/>
              <a:t>‹Nº›</a:t>
            </a:fld>
            <a:endParaRPr lang="es-ES" noProof="0"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1</a:t>
            </a:fld>
            <a:endParaRPr lang="es-ES" dirty="0"/>
          </a:p>
        </p:txBody>
      </p:sp>
    </p:spTree>
    <p:extLst>
      <p:ext uri="{BB962C8B-B14F-4D97-AF65-F5344CB8AC3E}">
        <p14:creationId xmlns:p14="http://schemas.microsoft.com/office/powerpoint/2010/main" val="31394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36</a:t>
            </a:fld>
            <a:endParaRPr lang="es-ES" dirty="0"/>
          </a:p>
        </p:txBody>
      </p:sp>
    </p:spTree>
    <p:extLst>
      <p:ext uri="{BB962C8B-B14F-4D97-AF65-F5344CB8AC3E}">
        <p14:creationId xmlns:p14="http://schemas.microsoft.com/office/powerpoint/2010/main" val="56898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43</a:t>
            </a:fld>
            <a:endParaRPr lang="es-ES" dirty="0"/>
          </a:p>
        </p:txBody>
      </p:sp>
    </p:spTree>
    <p:extLst>
      <p:ext uri="{BB962C8B-B14F-4D97-AF65-F5344CB8AC3E}">
        <p14:creationId xmlns:p14="http://schemas.microsoft.com/office/powerpoint/2010/main" val="2887156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45</a:t>
            </a:fld>
            <a:endParaRPr lang="es-ES" dirty="0"/>
          </a:p>
        </p:txBody>
      </p:sp>
    </p:spTree>
    <p:extLst>
      <p:ext uri="{BB962C8B-B14F-4D97-AF65-F5344CB8AC3E}">
        <p14:creationId xmlns:p14="http://schemas.microsoft.com/office/powerpoint/2010/main" val="2332018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46</a:t>
            </a:fld>
            <a:endParaRPr lang="es-ES" dirty="0"/>
          </a:p>
        </p:txBody>
      </p:sp>
    </p:spTree>
    <p:extLst>
      <p:ext uri="{BB962C8B-B14F-4D97-AF65-F5344CB8AC3E}">
        <p14:creationId xmlns:p14="http://schemas.microsoft.com/office/powerpoint/2010/main" val="308988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2</a:t>
            </a:fld>
            <a:endParaRPr lang="es-ES" dirty="0"/>
          </a:p>
        </p:txBody>
      </p:sp>
    </p:spTree>
    <p:extLst>
      <p:ext uri="{BB962C8B-B14F-4D97-AF65-F5344CB8AC3E}">
        <p14:creationId xmlns:p14="http://schemas.microsoft.com/office/powerpoint/2010/main" val="700369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3</a:t>
            </a:fld>
            <a:endParaRPr lang="es-ES" dirty="0"/>
          </a:p>
        </p:txBody>
      </p:sp>
    </p:spTree>
    <p:extLst>
      <p:ext uri="{BB962C8B-B14F-4D97-AF65-F5344CB8AC3E}">
        <p14:creationId xmlns:p14="http://schemas.microsoft.com/office/powerpoint/2010/main" val="847822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4</a:t>
            </a:fld>
            <a:endParaRPr lang="es-ES" dirty="0"/>
          </a:p>
        </p:txBody>
      </p:sp>
    </p:spTree>
    <p:extLst>
      <p:ext uri="{BB962C8B-B14F-4D97-AF65-F5344CB8AC3E}">
        <p14:creationId xmlns:p14="http://schemas.microsoft.com/office/powerpoint/2010/main" val="2905507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6</a:t>
            </a:fld>
            <a:endParaRPr lang="es-ES" dirty="0"/>
          </a:p>
        </p:txBody>
      </p:sp>
    </p:spTree>
    <p:extLst>
      <p:ext uri="{BB962C8B-B14F-4D97-AF65-F5344CB8AC3E}">
        <p14:creationId xmlns:p14="http://schemas.microsoft.com/office/powerpoint/2010/main" val="436518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9</a:t>
            </a:fld>
            <a:endParaRPr lang="es-ES" dirty="0"/>
          </a:p>
        </p:txBody>
      </p:sp>
    </p:spTree>
    <p:extLst>
      <p:ext uri="{BB962C8B-B14F-4D97-AF65-F5344CB8AC3E}">
        <p14:creationId xmlns:p14="http://schemas.microsoft.com/office/powerpoint/2010/main" val="3877630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20</a:t>
            </a:fld>
            <a:endParaRPr lang="es-ES" dirty="0"/>
          </a:p>
        </p:txBody>
      </p:sp>
    </p:spTree>
    <p:extLst>
      <p:ext uri="{BB962C8B-B14F-4D97-AF65-F5344CB8AC3E}">
        <p14:creationId xmlns:p14="http://schemas.microsoft.com/office/powerpoint/2010/main" val="3207936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21</a:t>
            </a:fld>
            <a:endParaRPr lang="es-ES" dirty="0"/>
          </a:p>
        </p:txBody>
      </p:sp>
    </p:spTree>
    <p:extLst>
      <p:ext uri="{BB962C8B-B14F-4D97-AF65-F5344CB8AC3E}">
        <p14:creationId xmlns:p14="http://schemas.microsoft.com/office/powerpoint/2010/main" val="1886750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3CFA0038-7055-434C-B6C4-B8C69565C600}" type="slidenum">
              <a:rPr lang="es-ES" smtClean="0"/>
              <a:t>26</a:t>
            </a:fld>
            <a:endParaRPr lang="es-ES" dirty="0"/>
          </a:p>
        </p:txBody>
      </p:sp>
    </p:spTree>
    <p:extLst>
      <p:ext uri="{BB962C8B-B14F-4D97-AF65-F5344CB8AC3E}">
        <p14:creationId xmlns:p14="http://schemas.microsoft.com/office/powerpoint/2010/main" val="2757020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con imagen">
    <p:spTree>
      <p:nvGrpSpPr>
        <p:cNvPr id="1" name=""/>
        <p:cNvGrpSpPr/>
        <p:nvPr/>
      </p:nvGrpSpPr>
      <p:grpSpPr>
        <a:xfrm>
          <a:off x="0" y="0"/>
          <a:ext cx="0" cy="0"/>
          <a:chOff x="0" y="0"/>
          <a:chExt cx="0" cy="0"/>
        </a:xfrm>
      </p:grpSpPr>
      <p:sp>
        <p:nvSpPr>
          <p:cNvPr id="7"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2" name="Rectángulo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6" name="Título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rtlCol="0" anchor="t">
            <a:noAutofit/>
          </a:bodyPr>
          <a:lstStyle>
            <a:lvl1pPr>
              <a:defRPr sz="5000" b="1">
                <a:solidFill>
                  <a:schemeClr val="bg1"/>
                </a:solidFill>
                <a:latin typeface="+mj-lt"/>
              </a:defRPr>
            </a:lvl1pPr>
          </a:lstStyle>
          <a:p>
            <a:pPr rtl="0"/>
            <a:r>
              <a:rPr lang="es-ES" noProof="0" dirty="0"/>
              <a:t>HAGA CLIC PARA AGREGAR UN TÍTULO</a:t>
            </a:r>
          </a:p>
        </p:txBody>
      </p:sp>
      <p:sp>
        <p:nvSpPr>
          <p:cNvPr id="13" name="Marcador de texto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es-ES" noProof="0" dirty="0"/>
              <a:t>EL SUBTÍTULO SE ESCRIBE AQUÍ</a:t>
            </a:r>
          </a:p>
        </p:txBody>
      </p:sp>
      <p:sp>
        <p:nvSpPr>
          <p:cNvPr id="5" name="Forma 62" title="Decorativo">
            <a:extLst>
              <a:ext uri="{FF2B5EF4-FFF2-40B4-BE49-F238E27FC236}">
                <a16:creationId xmlns:a16="http://schemas.microsoft.com/office/drawing/2014/main" id="{E1A23DB6-E067-4A30-8C4B-98B452428518}"/>
              </a:ext>
            </a:extLst>
          </p:cNvPr>
          <p:cNvSpPr/>
          <p:nvPr userDrawn="1"/>
        </p:nvSpPr>
        <p:spPr>
          <a:xfrm rot="16200000" flipV="1">
            <a:off x="2704476" y="4229805"/>
            <a:ext cx="0" cy="3439483"/>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sor de diapositivas con imagen">
    <p:bg>
      <p:bgPr>
        <a:solidFill>
          <a:schemeClr val="accent1"/>
        </a:solidFill>
        <a:effectLst/>
      </p:bgPr>
    </p:bg>
    <p:spTree>
      <p:nvGrpSpPr>
        <p:cNvPr id="1" name=""/>
        <p:cNvGrpSpPr/>
        <p:nvPr/>
      </p:nvGrpSpPr>
      <p:grpSpPr>
        <a:xfrm>
          <a:off x="0" y="0"/>
          <a:ext cx="0" cy="0"/>
          <a:chOff x="0" y="0"/>
          <a:chExt cx="0" cy="0"/>
        </a:xfrm>
      </p:grpSpPr>
      <p:sp>
        <p:nvSpPr>
          <p:cNvPr id="7"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2" name="Rectángulo 1" title="Decorativo"/>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8" name="Título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rtlCol="0" anchor="t">
            <a:noAutofit/>
          </a:bodyPr>
          <a:lstStyle>
            <a:lvl1pPr>
              <a:defRPr sz="5000" b="1">
                <a:solidFill>
                  <a:schemeClr val="bg1"/>
                </a:solidFill>
                <a:latin typeface="+mj-lt"/>
              </a:defRPr>
            </a:lvl1pPr>
          </a:lstStyle>
          <a:p>
            <a:pPr rtl="0"/>
            <a:r>
              <a:rPr lang="es-ES" noProof="0" dirty="0"/>
              <a:t>HAGA CLIC PARA AGREGAR UN TÍTULO</a:t>
            </a:r>
          </a:p>
        </p:txBody>
      </p:sp>
      <p:sp>
        <p:nvSpPr>
          <p:cNvPr id="9" name="Marcador de texto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es-ES" noProof="0" dirty="0"/>
              <a:t>EL SUBTÍTULO SE ESCRIBE AQUÍ</a:t>
            </a:r>
          </a:p>
        </p:txBody>
      </p:sp>
      <p:sp>
        <p:nvSpPr>
          <p:cNvPr id="6" name="Forma 62" title="Decorativo">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sor de diapositiva 2">
    <p:bg>
      <p:bgPr>
        <a:solidFill>
          <a:schemeClr val="accent1"/>
        </a:solidFill>
        <a:effectLst/>
      </p:bgPr>
    </p:bg>
    <p:spTree>
      <p:nvGrpSpPr>
        <p:cNvPr id="1" name=""/>
        <p:cNvGrpSpPr/>
        <p:nvPr/>
      </p:nvGrpSpPr>
      <p:grpSpPr>
        <a:xfrm>
          <a:off x="0" y="0"/>
          <a:ext cx="0" cy="0"/>
          <a:chOff x="0" y="0"/>
          <a:chExt cx="0" cy="0"/>
        </a:xfrm>
      </p:grpSpPr>
      <p:sp>
        <p:nvSpPr>
          <p:cNvPr id="6"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2" name="Rectángulo 1" title="Decorativo"/>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1" name="Título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rtlCol="0" anchor="ctr">
            <a:noAutofit/>
          </a:bodyPr>
          <a:lstStyle>
            <a:lvl1pPr algn="r">
              <a:defRPr sz="5000" b="1">
                <a:solidFill>
                  <a:schemeClr val="bg1"/>
                </a:solidFill>
                <a:latin typeface="+mj-lt"/>
              </a:defRPr>
            </a:lvl1pPr>
          </a:lstStyle>
          <a:p>
            <a:pPr rtl="0"/>
            <a:r>
              <a:rPr lang="es-ES" noProof="0" dirty="0"/>
              <a:t>HAGA CLIC PARA AGREGAR UN TÍTULO</a:t>
            </a:r>
          </a:p>
        </p:txBody>
      </p:sp>
      <p:sp>
        <p:nvSpPr>
          <p:cNvPr id="12" name="Marcador de texto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rtlCol="0" anchor="ctr">
            <a:normAutofit/>
          </a:bodyPr>
          <a:lstStyle>
            <a:lvl1pPr marL="0" indent="0">
              <a:buNone/>
              <a:defRPr sz="1600" spc="300">
                <a:solidFill>
                  <a:schemeClr val="bg1"/>
                </a:solidFill>
                <a:latin typeface="+mn-lt"/>
                <a:cs typeface="Arial" panose="020B0604020202020204" pitchFamily="34" charset="0"/>
              </a:defRPr>
            </a:lvl1pPr>
          </a:lstStyle>
          <a:p>
            <a:pPr lvl="0" rtl="0"/>
            <a:r>
              <a:rPr lang="es-ES" noProof="0" dirty="0"/>
              <a:t>EL SUBTÍTULO SE ESCRIBE AQUÍ</a:t>
            </a:r>
          </a:p>
        </p:txBody>
      </p:sp>
      <p:sp>
        <p:nvSpPr>
          <p:cNvPr id="13" name="Forma 62" title="Decorativo">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es-ES" noProof="0" dirty="0"/>
              <a:t>Agenda</a:t>
            </a:r>
          </a:p>
        </p:txBody>
      </p:sp>
      <p:sp>
        <p:nvSpPr>
          <p:cNvPr id="29" name="Marcador de posición de imagen 28" title="Decorativo">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rtlCol="0"/>
          <a:lstStyle/>
          <a:p>
            <a:pPr rtl="0"/>
            <a:r>
              <a:rPr lang="es-ES" noProof="0"/>
              <a:t>Haga clic en el icono para agregar una imagen</a:t>
            </a:r>
            <a:endParaRPr lang="es-ES" noProof="0" dirty="0"/>
          </a:p>
        </p:txBody>
      </p:sp>
      <p:sp>
        <p:nvSpPr>
          <p:cNvPr id="32" name="Marcador de texto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3" name="Marcador de texto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4" name="Marcador de texto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5" name="Marcador de texto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6" name="Marcador de texto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42" name="Forma 62" title="Decorativo">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solidFill>
          <a:schemeClr val="bg1"/>
        </a:solidFill>
        <a:effectLst/>
      </p:bgPr>
    </p:bg>
    <p:spTree>
      <p:nvGrpSpPr>
        <p:cNvPr id="1" name=""/>
        <p:cNvGrpSpPr/>
        <p:nvPr/>
      </p:nvGrpSpPr>
      <p:grpSpPr>
        <a:xfrm>
          <a:off x="0" y="0"/>
          <a:ext cx="0" cy="0"/>
          <a:chOff x="0" y="0"/>
          <a:chExt cx="0" cy="0"/>
        </a:xfrm>
      </p:grpSpPr>
      <p:sp>
        <p:nvSpPr>
          <p:cNvPr id="29" name="Marcador de posición de imagen 28" title="Decorativo">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rtlCol="0"/>
          <a:lstStyle/>
          <a:p>
            <a:pPr rtl="0"/>
            <a:r>
              <a:rPr lang="es-ES" noProof="0"/>
              <a:t>Haga clic en el icono para agregar una imagen</a:t>
            </a:r>
            <a:endParaRPr lang="es-ES" noProof="0" dirty="0"/>
          </a:p>
        </p:txBody>
      </p:sp>
      <p:sp>
        <p:nvSpPr>
          <p:cNvPr id="32" name="Marcador de texto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rtlCol="0"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3" name="Marcador de texto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4" name="Marcador de texto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5" name="Marcador de texto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6" name="Marcador de texto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 name="Rectángulo 2" title="Decorativo">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2" name="Forma 62" title="Decorativo">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
        <p:nvSpPr>
          <p:cNvPr id="13" name="Título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rtl="0"/>
            <a:r>
              <a:rPr lang="es-ES" noProof="0"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Diseño personalizado">
    <p:bg>
      <p:bgPr>
        <a:solidFill>
          <a:schemeClr val="bg1"/>
        </a:solidFill>
        <a:effectLst/>
      </p:bgPr>
    </p:bg>
    <p:spTree>
      <p:nvGrpSpPr>
        <p:cNvPr id="1" name=""/>
        <p:cNvGrpSpPr/>
        <p:nvPr/>
      </p:nvGrpSpPr>
      <p:grpSpPr>
        <a:xfrm>
          <a:off x="0" y="0"/>
          <a:ext cx="0" cy="0"/>
          <a:chOff x="0" y="0"/>
          <a:chExt cx="0" cy="0"/>
        </a:xfrm>
      </p:grpSpPr>
      <p:sp>
        <p:nvSpPr>
          <p:cNvPr id="29" name="Marcador de posición de imagen 28" title="Decorativo">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rtlCol="0"/>
          <a:lstStyle/>
          <a:p>
            <a:pPr rtl="0"/>
            <a:r>
              <a:rPr lang="es-ES" noProof="0"/>
              <a:t>Haga clic en el icono para agregar una imagen</a:t>
            </a:r>
            <a:endParaRPr lang="es-ES" noProof="0" dirty="0"/>
          </a:p>
        </p:txBody>
      </p:sp>
      <p:sp>
        <p:nvSpPr>
          <p:cNvPr id="32" name="Marcador de texto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rtlCol="0"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3" name="Marcador de texto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4" name="Marcador de texto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5" name="Marcador de texto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6" name="Marcador de texto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 name="Rectángulo 2" title="Decorativo">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2" name="Forma 62" title="Decorativo">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
        <p:nvSpPr>
          <p:cNvPr id="13" name="Título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rtl="0"/>
            <a:r>
              <a:rPr lang="es-ES" noProof="0"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solidFill>
          <a:schemeClr val="bg1"/>
        </a:solidFill>
        <a:effectLst/>
      </p:bgPr>
    </p:bg>
    <p:spTree>
      <p:nvGrpSpPr>
        <p:cNvPr id="1" name=""/>
        <p:cNvGrpSpPr/>
        <p:nvPr/>
      </p:nvGrpSpPr>
      <p:grpSpPr>
        <a:xfrm>
          <a:off x="0" y="0"/>
          <a:ext cx="0" cy="0"/>
          <a:chOff x="0" y="0"/>
          <a:chExt cx="0" cy="0"/>
        </a:xfrm>
      </p:grpSpPr>
      <p:sp>
        <p:nvSpPr>
          <p:cNvPr id="29" name="Marcador de posición de imagen 28" title="Decorativo">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rtlCol="0"/>
          <a:lstStyle/>
          <a:p>
            <a:pPr rtl="0"/>
            <a:r>
              <a:rPr lang="es-ES" noProof="0"/>
              <a:t>Haga clic en el icono para agregar una imagen</a:t>
            </a:r>
            <a:endParaRPr lang="es-ES" noProof="0" dirty="0"/>
          </a:p>
        </p:txBody>
      </p:sp>
      <p:sp>
        <p:nvSpPr>
          <p:cNvPr id="3" name="Rectángulo 2" title="Decorativo"/>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2" name="Marcador de texto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3" name="Marcador de texto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4" name="Marcador de texto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5" name="Marcador de texto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6" name="Marcador de texto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es-ES" noProof="0" dirty="0"/>
              <a:t>Haga clic para editar el patrón </a:t>
            </a:r>
            <a:br>
              <a:rPr lang="es-ES" noProof="0" dirty="0"/>
            </a:br>
            <a:r>
              <a:rPr lang="es-ES" noProof="0" dirty="0"/>
              <a:t>estilos de texto</a:t>
            </a:r>
          </a:p>
        </p:txBody>
      </p:sp>
      <p:sp>
        <p:nvSpPr>
          <p:cNvPr id="37" name="Marcador de texto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es-ES" noProof="0" dirty="0"/>
              <a:t>1</a:t>
            </a:r>
          </a:p>
        </p:txBody>
      </p:sp>
      <p:sp>
        <p:nvSpPr>
          <p:cNvPr id="38" name="Marcador de texto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es-ES" noProof="0" dirty="0"/>
              <a:t>2</a:t>
            </a:r>
          </a:p>
        </p:txBody>
      </p:sp>
      <p:sp>
        <p:nvSpPr>
          <p:cNvPr id="39" name="Marcador de texto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es-ES" noProof="0" dirty="0"/>
              <a:t>3</a:t>
            </a:r>
          </a:p>
        </p:txBody>
      </p:sp>
      <p:sp>
        <p:nvSpPr>
          <p:cNvPr id="40" name="Marcador de texto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es-ES" noProof="0" dirty="0"/>
              <a:t>4</a:t>
            </a:r>
          </a:p>
        </p:txBody>
      </p:sp>
      <p:sp>
        <p:nvSpPr>
          <p:cNvPr id="41" name="Marcador de texto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es-ES" noProof="0" dirty="0"/>
              <a:t>5</a:t>
            </a:r>
          </a:p>
        </p:txBody>
      </p:sp>
      <p:sp>
        <p:nvSpPr>
          <p:cNvPr id="15" name="Título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es-ES" noProof="0" dirty="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rtlCol="0" anchor="b"/>
          <a:lstStyle>
            <a:lvl1pPr algn="l">
              <a:defRPr>
                <a:latin typeface="+mj-lt"/>
              </a:defRPr>
            </a:lvl1pPr>
          </a:lstStyle>
          <a:p>
            <a:pPr rtl="0"/>
            <a:r>
              <a:rPr lang="es-ES" noProof="0"/>
              <a:t>Haga clic para modificar el estilo de título del patrón</a:t>
            </a:r>
            <a:endParaRPr lang="es-ES" noProof="0" dirty="0"/>
          </a:p>
        </p:txBody>
      </p:sp>
      <p:sp>
        <p:nvSpPr>
          <p:cNvPr id="5"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rtlCol="0"/>
          <a:lstStyle/>
          <a:p>
            <a:pPr rtl="0"/>
            <a:r>
              <a:rPr lang="es-ES" noProof="0"/>
              <a:t>Haga clic en el icono para agregar una imagen</a:t>
            </a:r>
            <a:endParaRPr lang="es-ES" noProof="0" dirty="0"/>
          </a:p>
        </p:txBody>
      </p:sp>
      <p:sp>
        <p:nvSpPr>
          <p:cNvPr id="7" name="Marcador de texto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rtlCol="0">
            <a:noAutofit/>
          </a:bodyPr>
          <a:lstStyle>
            <a:lvl1pPr marL="0" indent="0" algn="l">
              <a:lnSpc>
                <a:spcPct val="100000"/>
              </a:lnSpc>
              <a:buNone/>
              <a:defRPr sz="1400">
                <a:latin typeface="+mn-lt"/>
                <a:cs typeface="Arial" panose="020B0604020202020204" pitchFamily="34" charset="0"/>
              </a:defRPr>
            </a:lvl1pPr>
          </a:lstStyle>
          <a:p>
            <a:pPr lvl="0" rtl="0"/>
            <a:r>
              <a:rPr lang="es-ES" noProof="0"/>
              <a:t>Haga clic para modificar los estilos de texto del patrón</a:t>
            </a:r>
          </a:p>
        </p:txBody>
      </p:sp>
      <p:sp>
        <p:nvSpPr>
          <p:cNvPr id="8" name="Marcador de texto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rtlCol="0" anchor="b">
            <a:normAutofit/>
          </a:bodyPr>
          <a:lstStyle>
            <a:lvl1pPr marL="0" indent="0" algn="l">
              <a:buNone/>
              <a:defRPr sz="1600" b="1">
                <a:latin typeface="+mj-lt"/>
                <a:cs typeface="Arial" panose="020B0604020202020204" pitchFamily="34" charset="0"/>
              </a:defRPr>
            </a:lvl1pPr>
          </a:lstStyle>
          <a:p>
            <a:pPr lvl="0" rtl="0"/>
            <a:r>
              <a:rPr lang="es-ES" noProof="0"/>
              <a:t>Haga clic para modificar los estilos de texto del patrón</a:t>
            </a:r>
          </a:p>
        </p:txBody>
      </p:sp>
      <p:sp>
        <p:nvSpPr>
          <p:cNvPr id="6" name="Forma 62" title="Decorativo">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
        <p:nvSpPr>
          <p:cNvPr id="9" name="Marcador de posición de imagen 5" title="Decorativo">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rtlCol="0">
            <a:normAutofit/>
          </a:bodyPr>
          <a:lstStyle>
            <a:lvl1pPr>
              <a:defRPr sz="800"/>
            </a:lvl1pPr>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sp>
        <p:nvSpPr>
          <p:cNvPr id="5"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rtlCol="0"/>
          <a:lstStyle/>
          <a:p>
            <a:pPr rtl="0"/>
            <a:r>
              <a:rPr lang="es-ES" noProof="0"/>
              <a:t>Haga clic en el icono para agregar una imagen</a:t>
            </a:r>
            <a:endParaRPr lang="es-ES" noProof="0" dirty="0"/>
          </a:p>
        </p:txBody>
      </p:sp>
      <p:sp>
        <p:nvSpPr>
          <p:cNvPr id="2" name="Título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rtlCol="0" anchor="b">
            <a:normAutofit/>
          </a:bodyPr>
          <a:lstStyle>
            <a:lvl1pPr algn="r">
              <a:defRPr sz="4000">
                <a:latin typeface="+mj-lt"/>
              </a:defRPr>
            </a:lvl1pPr>
          </a:lstStyle>
          <a:p>
            <a:pPr rtl="0"/>
            <a:r>
              <a:rPr lang="es-ES" noProof="0"/>
              <a:t>Haga clic para modificar el estilo de título del patrón</a:t>
            </a:r>
            <a:endParaRPr lang="es-ES" noProof="0" dirty="0"/>
          </a:p>
        </p:txBody>
      </p:sp>
      <p:sp>
        <p:nvSpPr>
          <p:cNvPr id="9" name="Marcador de texto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rtl="0">
              <a:buNone/>
            </a:pPr>
            <a:r>
              <a:rPr lang="es-ES" noProof="0" dirty="0"/>
              <a:t>Haga clic para agregar un título aquí</a:t>
            </a:r>
          </a:p>
        </p:txBody>
      </p:sp>
      <p:sp>
        <p:nvSpPr>
          <p:cNvPr id="10" name="Marcador de texto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1" name="Forma 62" title="Decorativo">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3"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rtlCol="0"/>
          <a:lstStyle/>
          <a:p>
            <a:pPr rtl="0"/>
            <a:r>
              <a:rPr lang="es-ES" noProof="0"/>
              <a:t>Haga clic en el icono para agregar una imagen</a:t>
            </a:r>
            <a:endParaRPr lang="es-ES" noProof="0" dirty="0"/>
          </a:p>
        </p:txBody>
      </p:sp>
      <p:sp>
        <p:nvSpPr>
          <p:cNvPr id="2" name="Título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rtlCol="0" anchor="b">
            <a:normAutofit/>
          </a:bodyPr>
          <a:lstStyle>
            <a:lvl1pPr algn="l">
              <a:defRPr sz="4000">
                <a:latin typeface="+mj-lt"/>
              </a:defRPr>
            </a:lvl1pPr>
          </a:lstStyle>
          <a:p>
            <a:pPr rtl="0"/>
            <a:r>
              <a:rPr lang="es-ES" noProof="0"/>
              <a:t>Haga clic para modificar el estilo de título del patrón</a:t>
            </a:r>
            <a:endParaRPr lang="es-ES" noProof="0" dirty="0"/>
          </a:p>
        </p:txBody>
      </p:sp>
      <p:sp>
        <p:nvSpPr>
          <p:cNvPr id="9" name="Marcador de texto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rtl="0">
              <a:buNone/>
            </a:pPr>
            <a:r>
              <a:rPr lang="es-ES" noProof="0" dirty="0"/>
              <a:t>Haga clic para agregar un título aquí</a:t>
            </a:r>
          </a:p>
        </p:txBody>
      </p:sp>
      <p:sp>
        <p:nvSpPr>
          <p:cNvPr id="10" name="Marcador de texto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rtlCol="0">
            <a:normAutofit/>
          </a:bodyPr>
          <a:lstStyle>
            <a:lvl1pPr>
              <a:defRPr sz="1400"/>
            </a:lvl1pPr>
            <a:lvl2pPr>
              <a:defRPr sz="1200"/>
            </a:lvl2pPr>
            <a:lvl3pPr>
              <a:defRPr sz="1100"/>
            </a:lvl3pPr>
            <a:lvl4pPr>
              <a:defRPr sz="1050"/>
            </a:lvl4pPr>
            <a:lvl5pPr>
              <a:defRPr sz="105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texto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rtlCol="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Diseño personalizado">
    <p:spTree>
      <p:nvGrpSpPr>
        <p:cNvPr id="1" name=""/>
        <p:cNvGrpSpPr/>
        <p:nvPr/>
      </p:nvGrpSpPr>
      <p:grpSpPr>
        <a:xfrm>
          <a:off x="0" y="0"/>
          <a:ext cx="0" cy="0"/>
          <a:chOff x="0" y="0"/>
          <a:chExt cx="0" cy="0"/>
        </a:xfrm>
      </p:grpSpPr>
      <p:sp>
        <p:nvSpPr>
          <p:cNvPr id="7"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11" name="Rectángulo 10" title="Decorativo"/>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rtlCol="0" anchor="t">
            <a:normAutofit/>
          </a:bodyPr>
          <a:lstStyle>
            <a:lvl1pPr algn="l">
              <a:defRPr sz="4000">
                <a:solidFill>
                  <a:schemeClr val="bg1"/>
                </a:solidFill>
                <a:latin typeface="+mj-lt"/>
              </a:defRPr>
            </a:lvl1pPr>
          </a:lstStyle>
          <a:p>
            <a:pPr rtl="0"/>
            <a:r>
              <a:rPr lang="es-ES" noProof="0"/>
              <a:t>Haga clic para modificar el estilo de título del patrón</a:t>
            </a:r>
            <a:endParaRPr lang="es-ES" noProof="0" dirty="0"/>
          </a:p>
        </p:txBody>
      </p:sp>
      <p:sp>
        <p:nvSpPr>
          <p:cNvPr id="8" name="Marcador de texto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es-ES" noProof="0" dirty="0"/>
              <a:t>Haga clic para agregar un título aquí</a:t>
            </a:r>
          </a:p>
        </p:txBody>
      </p:sp>
      <p:sp>
        <p:nvSpPr>
          <p:cNvPr id="4" name="Marcador de texto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2"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rtlCol="0"/>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Diapositiva de título con imagen">
    <p:spTree>
      <p:nvGrpSpPr>
        <p:cNvPr id="1" name=""/>
        <p:cNvGrpSpPr/>
        <p:nvPr/>
      </p:nvGrpSpPr>
      <p:grpSpPr>
        <a:xfrm>
          <a:off x="0" y="0"/>
          <a:ext cx="0" cy="0"/>
          <a:chOff x="0" y="0"/>
          <a:chExt cx="0" cy="0"/>
        </a:xfrm>
      </p:grpSpPr>
      <p:sp>
        <p:nvSpPr>
          <p:cNvPr id="7"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6" name="Título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rtlCol="0" anchor="t">
            <a:noAutofit/>
          </a:bodyPr>
          <a:lstStyle>
            <a:lvl1pPr>
              <a:defRPr sz="5000" b="1">
                <a:solidFill>
                  <a:schemeClr val="bg1"/>
                </a:solidFill>
                <a:latin typeface="+mj-lt"/>
              </a:defRPr>
            </a:lvl1pPr>
          </a:lstStyle>
          <a:p>
            <a:pPr rtl="0"/>
            <a:r>
              <a:rPr lang="es-ES" noProof="0" dirty="0"/>
              <a:t>GRACIAS</a:t>
            </a:r>
          </a:p>
        </p:txBody>
      </p:sp>
      <p:sp>
        <p:nvSpPr>
          <p:cNvPr id="13" name="Marcador de texto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es-ES" noProof="0" dirty="0"/>
              <a:t>WWW.NOMBRESITIO.COM</a:t>
            </a:r>
          </a:p>
        </p:txBody>
      </p:sp>
      <p:sp>
        <p:nvSpPr>
          <p:cNvPr id="5" name="Forma 62" title="Decorativo">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Diseño personalizado">
    <p:spTree>
      <p:nvGrpSpPr>
        <p:cNvPr id="1" name=""/>
        <p:cNvGrpSpPr/>
        <p:nvPr/>
      </p:nvGrpSpPr>
      <p:grpSpPr>
        <a:xfrm>
          <a:off x="0" y="0"/>
          <a:ext cx="0" cy="0"/>
          <a:chOff x="0" y="0"/>
          <a:chExt cx="0" cy="0"/>
        </a:xfrm>
      </p:grpSpPr>
      <p:sp>
        <p:nvSpPr>
          <p:cNvPr id="12" name="Rectángulo 11" title="Decorativo">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 name="Rectángulo 2" title="Decorativo">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8" name="Marcador de texto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es-ES" noProof="0" dirty="0"/>
              <a:t>Haga clic para agregar un título aquí</a:t>
            </a:r>
          </a:p>
        </p:txBody>
      </p:sp>
      <p:sp>
        <p:nvSpPr>
          <p:cNvPr id="9" name="Marcador de texto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es-ES" noProof="0" dirty="0"/>
              <a:t>Haga clic para agregar un título aquí</a:t>
            </a:r>
          </a:p>
        </p:txBody>
      </p:sp>
      <p:sp>
        <p:nvSpPr>
          <p:cNvPr id="4" name="Marcador de texto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0" name="Marcador de posición de texto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1" name="Título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rtlCol="0" anchor="t">
            <a:normAutofit/>
          </a:bodyPr>
          <a:lstStyle>
            <a:lvl1pPr algn="l">
              <a:defRPr sz="4000">
                <a:solidFill>
                  <a:schemeClr val="tx1"/>
                </a:solidFill>
                <a:latin typeface="+mj-lt"/>
              </a:defRPr>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Diseño personalizado">
    <p:spTree>
      <p:nvGrpSpPr>
        <p:cNvPr id="1" name=""/>
        <p:cNvGrpSpPr/>
        <p:nvPr/>
      </p:nvGrpSpPr>
      <p:grpSpPr>
        <a:xfrm>
          <a:off x="0" y="0"/>
          <a:ext cx="0" cy="0"/>
          <a:chOff x="0" y="0"/>
          <a:chExt cx="0" cy="0"/>
        </a:xfrm>
      </p:grpSpPr>
      <p:sp>
        <p:nvSpPr>
          <p:cNvPr id="6" name="Marcador de posición de imagen 5" title="Decorativo">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rtlCol="0"/>
          <a:lstStyle/>
          <a:p>
            <a:pPr rtl="0"/>
            <a:r>
              <a:rPr lang="es-ES" noProof="0"/>
              <a:t>Haga clic en el icono para agregar una imagen</a:t>
            </a:r>
            <a:endParaRPr lang="es-ES" noProof="0" dirty="0"/>
          </a:p>
        </p:txBody>
      </p:sp>
      <p:sp>
        <p:nvSpPr>
          <p:cNvPr id="11" name="Título 1" title="Decorativo">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es-ES" noProof="0" dirty="0"/>
          </a:p>
        </p:txBody>
      </p:sp>
      <p:sp>
        <p:nvSpPr>
          <p:cNvPr id="8" name="Marcador de texto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es-ES" noProof="0" dirty="0"/>
              <a:t>Haga clic para agregar un título aquí</a:t>
            </a:r>
          </a:p>
        </p:txBody>
      </p:sp>
      <p:sp>
        <p:nvSpPr>
          <p:cNvPr id="9" name="Marcador de texto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es-ES" noProof="0" dirty="0"/>
              <a:t>Haga clic para agregar un título aquí</a:t>
            </a:r>
          </a:p>
        </p:txBody>
      </p:sp>
      <p:sp>
        <p:nvSpPr>
          <p:cNvPr id="4" name="Marcador de posición de texto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0" name="Marcador de posición de texto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4" name="Título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rtlCol="0" anchor="ctr">
            <a:normAutofit/>
          </a:bodyPr>
          <a:lstStyle>
            <a:lvl1pPr algn="l">
              <a:defRPr sz="4000">
                <a:solidFill>
                  <a:schemeClr val="bg1"/>
                </a:solidFill>
                <a:latin typeface="+mj-lt"/>
              </a:defRPr>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Diseño personalizado">
    <p:spTree>
      <p:nvGrpSpPr>
        <p:cNvPr id="1" name=""/>
        <p:cNvGrpSpPr/>
        <p:nvPr/>
      </p:nvGrpSpPr>
      <p:grpSpPr>
        <a:xfrm>
          <a:off x="0" y="0"/>
          <a:ext cx="0" cy="0"/>
          <a:chOff x="0" y="0"/>
          <a:chExt cx="0" cy="0"/>
        </a:xfrm>
      </p:grpSpPr>
      <p:sp>
        <p:nvSpPr>
          <p:cNvPr id="11" name="Título 1" title="Decorativo">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es-ES" noProof="0" dirty="0"/>
          </a:p>
        </p:txBody>
      </p:sp>
      <p:sp>
        <p:nvSpPr>
          <p:cNvPr id="12" name="Título 1" title="Decorativo">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es-ES" noProof="0" dirty="0"/>
          </a:p>
        </p:txBody>
      </p:sp>
      <p:sp>
        <p:nvSpPr>
          <p:cNvPr id="8" name="Marcador de texto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es-ES" noProof="0" dirty="0"/>
              <a:t>Haga clic para agregar un título aquí</a:t>
            </a:r>
          </a:p>
        </p:txBody>
      </p:sp>
      <p:sp>
        <p:nvSpPr>
          <p:cNvPr id="9" name="Marcador de texto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es-ES" noProof="0" dirty="0"/>
              <a:t>Haga clic para agregar un título aquí</a:t>
            </a:r>
          </a:p>
        </p:txBody>
      </p:sp>
      <p:sp>
        <p:nvSpPr>
          <p:cNvPr id="4" name="Marcador de texto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0" name="Marcador de posición de texto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4" name="Título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rtlCol="0" anchor="t">
            <a:normAutofit/>
          </a:bodyPr>
          <a:lstStyle>
            <a:lvl1pPr algn="ctr">
              <a:defRPr sz="4000">
                <a:solidFill>
                  <a:schemeClr val="tx1"/>
                </a:solidFill>
                <a:latin typeface="+mj-lt"/>
              </a:defRPr>
            </a:lvl1pPr>
          </a:lstStyle>
          <a:p>
            <a:pPr rtl="0"/>
            <a:r>
              <a:rPr lang="es-ES" noProof="0"/>
              <a:t>Haga clic para modificar el estilo de título del patrón</a:t>
            </a:r>
            <a:endParaRPr lang="es-ES" noProof="0" dirty="0"/>
          </a:p>
        </p:txBody>
      </p:sp>
      <p:sp>
        <p:nvSpPr>
          <p:cNvPr id="15" name="Forma 62" title="Decorativo">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Diseño personalizado">
    <p:spTree>
      <p:nvGrpSpPr>
        <p:cNvPr id="1" name=""/>
        <p:cNvGrpSpPr/>
        <p:nvPr/>
      </p:nvGrpSpPr>
      <p:grpSpPr>
        <a:xfrm>
          <a:off x="0" y="0"/>
          <a:ext cx="0" cy="0"/>
          <a:chOff x="0" y="0"/>
          <a:chExt cx="0" cy="0"/>
        </a:xfrm>
      </p:grpSpPr>
      <p:sp>
        <p:nvSpPr>
          <p:cNvPr id="11" name="Título 1" title="Decorativo">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es-ES" noProof="0" dirty="0"/>
          </a:p>
        </p:txBody>
      </p:sp>
      <p:sp>
        <p:nvSpPr>
          <p:cNvPr id="12" name="Título 1" title="Decorativo">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es-ES" noProof="0" dirty="0"/>
          </a:p>
        </p:txBody>
      </p:sp>
      <p:sp>
        <p:nvSpPr>
          <p:cNvPr id="8" name="Marcador de texto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es-ES" noProof="0" dirty="0"/>
              <a:t>Haga clic para agregar un título aquí</a:t>
            </a:r>
          </a:p>
        </p:txBody>
      </p:sp>
      <p:sp>
        <p:nvSpPr>
          <p:cNvPr id="9" name="Marcador de texto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es-ES" noProof="0" dirty="0"/>
              <a:t>Haga clic para agregar un título aquí</a:t>
            </a:r>
          </a:p>
        </p:txBody>
      </p:sp>
      <p:sp>
        <p:nvSpPr>
          <p:cNvPr id="4" name="Marcador de texto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0" name="Marcador de posición de texto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4" name="Título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rtlCol="0" anchor="t">
            <a:normAutofit/>
          </a:bodyPr>
          <a:lstStyle>
            <a:lvl1pPr algn="ctr">
              <a:defRPr sz="4000">
                <a:solidFill>
                  <a:schemeClr val="tx1"/>
                </a:solidFill>
                <a:latin typeface="+mj-lt"/>
              </a:defRPr>
            </a:lvl1pPr>
          </a:lstStyle>
          <a:p>
            <a:pPr rtl="0"/>
            <a:r>
              <a:rPr lang="es-ES" noProof="0"/>
              <a:t>Haga clic para modificar el estilo de título del patrón</a:t>
            </a:r>
            <a:endParaRPr lang="es-ES" noProof="0" dirty="0"/>
          </a:p>
        </p:txBody>
      </p:sp>
      <p:sp>
        <p:nvSpPr>
          <p:cNvPr id="15" name="Forma 62" title="Decorativo">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rtlCol="0" anchor="b">
            <a:normAutofit/>
          </a:bodyPr>
          <a:lstStyle>
            <a:lvl1pPr algn="r">
              <a:defRPr sz="4000">
                <a:latin typeface="+mj-lt"/>
              </a:defRPr>
            </a:lvl1pPr>
          </a:lstStyle>
          <a:p>
            <a:pPr rtl="0"/>
            <a:r>
              <a:rPr lang="es-ES" noProof="0"/>
              <a:t>Haga clic para modificar el estilo de título del patrón</a:t>
            </a:r>
            <a:endParaRPr lang="es-ES" noProof="0" dirty="0"/>
          </a:p>
        </p:txBody>
      </p:sp>
      <p:sp>
        <p:nvSpPr>
          <p:cNvPr id="5"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rtlCol="0"/>
          <a:lstStyle/>
          <a:p>
            <a:pPr rtl="0"/>
            <a:r>
              <a:rPr lang="es-ES" noProof="0"/>
              <a:t>Haga clic en el icono para agregar una imagen</a:t>
            </a:r>
            <a:endParaRPr lang="es-ES" noProof="0" dirty="0"/>
          </a:p>
        </p:txBody>
      </p:sp>
      <p:sp>
        <p:nvSpPr>
          <p:cNvPr id="7" name="Marcador de texto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es-ES" noProof="0"/>
              <a:t>Haga clic para modificar los estilos de texto del patrón</a:t>
            </a:r>
          </a:p>
        </p:txBody>
      </p:sp>
      <p:sp>
        <p:nvSpPr>
          <p:cNvPr id="8" name="Marcador de texto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rtlCol="0" anchor="b">
            <a:noAutofit/>
          </a:bodyPr>
          <a:lstStyle>
            <a:lvl1pPr marL="0" indent="0">
              <a:buNone/>
              <a:defRPr sz="1600" b="1">
                <a:latin typeface="+mj-lt"/>
                <a:cs typeface="Arial" panose="020B0604020202020204" pitchFamily="34" charset="0"/>
              </a:defRPr>
            </a:lvl1pPr>
          </a:lstStyle>
          <a:p>
            <a:pPr lvl="0" rtl="0"/>
            <a:r>
              <a:rPr lang="es-ES" noProof="0" dirty="0"/>
              <a:t>Haga clic para agregar un título aquí</a:t>
            </a:r>
          </a:p>
        </p:txBody>
      </p:sp>
      <p:sp>
        <p:nvSpPr>
          <p:cNvPr id="6" name="Marcador de texto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es-ES" noProof="0"/>
              <a:t>Haga clic para modificar los estilos de texto del patrón</a:t>
            </a:r>
          </a:p>
        </p:txBody>
      </p:sp>
      <p:sp>
        <p:nvSpPr>
          <p:cNvPr id="9" name="Marcador de texto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rtlCol="0" anchor="b">
            <a:noAutofit/>
          </a:bodyPr>
          <a:lstStyle>
            <a:lvl1pPr marL="0" indent="0">
              <a:buNone/>
              <a:defRPr sz="1600" b="1">
                <a:latin typeface="+mj-lt"/>
                <a:cs typeface="Arial" panose="020B0604020202020204" pitchFamily="34" charset="0"/>
              </a:defRPr>
            </a:lvl1pPr>
          </a:lstStyle>
          <a:p>
            <a:pPr lvl="0" rtl="0"/>
            <a:r>
              <a:rPr lang="es-ES" noProof="0" dirty="0"/>
              <a:t>Haga clic para agregar un título aquí</a:t>
            </a:r>
          </a:p>
        </p:txBody>
      </p:sp>
      <p:sp>
        <p:nvSpPr>
          <p:cNvPr id="10" name="Forma 62" title="Decorativo">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sp>
        <p:nvSpPr>
          <p:cNvPr id="5" name="Marcador de posición de imagen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rtlCol="0"/>
          <a:lstStyle/>
          <a:p>
            <a:pPr rtl="0"/>
            <a:r>
              <a:rPr lang="es-ES" noProof="0"/>
              <a:t>Haga clic en el icono para agregar una imagen</a:t>
            </a:r>
            <a:endParaRPr lang="es-ES" noProof="0" dirty="0"/>
          </a:p>
        </p:txBody>
      </p:sp>
      <p:sp>
        <p:nvSpPr>
          <p:cNvPr id="7" name="Marcador de texto 6" title="Decorativo">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rtlCol="0">
            <a:noAutofit/>
          </a:bodyPr>
          <a:lstStyle>
            <a:lvl1pPr marL="0" indent="0">
              <a:lnSpc>
                <a:spcPct val="100000"/>
              </a:lnSpc>
              <a:buNone/>
              <a:defRPr sz="1400">
                <a:solidFill>
                  <a:schemeClr val="bg1"/>
                </a:solidFill>
                <a:latin typeface="+mn-lt"/>
                <a:cs typeface="Arial" panose="020B0604020202020204" pitchFamily="34" charset="0"/>
              </a:defRPr>
            </a:lvl1pPr>
          </a:lstStyle>
          <a:p>
            <a:pPr lvl="0" rtl="0"/>
            <a:r>
              <a:rPr lang="es-ES" noProof="0"/>
              <a:t>Haga clic para modificar los estilos de texto del patrón</a:t>
            </a:r>
          </a:p>
        </p:txBody>
      </p:sp>
      <p:sp>
        <p:nvSpPr>
          <p:cNvPr id="2" name="Título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rtlCol="0" anchor="t"/>
          <a:lstStyle>
            <a:lvl1pPr algn="l">
              <a:defRPr>
                <a:latin typeface="+mj-lt"/>
              </a:defRPr>
            </a:lvl1pPr>
          </a:lstStyle>
          <a:p>
            <a:pPr rtl="0"/>
            <a:r>
              <a:rPr lang="es-ES" noProof="0" dirty="0"/>
              <a:t>Haga clic para </a:t>
            </a:r>
            <a:br>
              <a:rPr lang="es-ES" noProof="0" dirty="0"/>
            </a:br>
            <a:r>
              <a:rPr lang="es-ES" noProof="0" dirty="0"/>
              <a:t>Agregar título</a:t>
            </a:r>
          </a:p>
        </p:txBody>
      </p:sp>
      <p:sp>
        <p:nvSpPr>
          <p:cNvPr id="9" name="Forma 62" title="Decorativo">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Diseño personalizado">
    <p:spTree>
      <p:nvGrpSpPr>
        <p:cNvPr id="1" name=""/>
        <p:cNvGrpSpPr/>
        <p:nvPr/>
      </p:nvGrpSpPr>
      <p:grpSpPr>
        <a:xfrm>
          <a:off x="0" y="0"/>
          <a:ext cx="0" cy="0"/>
          <a:chOff x="0" y="0"/>
          <a:chExt cx="0" cy="0"/>
        </a:xfrm>
      </p:grpSpPr>
      <p:sp>
        <p:nvSpPr>
          <p:cNvPr id="7" name="Marcador de texto 6" title="Decorativo">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rtlCol="0">
            <a:noAutofit/>
          </a:bodyPr>
          <a:lstStyle>
            <a:lvl1pPr marL="0" indent="0">
              <a:lnSpc>
                <a:spcPct val="100000"/>
              </a:lnSpc>
              <a:buNone/>
              <a:defRPr sz="1400">
                <a:solidFill>
                  <a:schemeClr val="bg1"/>
                </a:solidFill>
                <a:latin typeface="+mn-lt"/>
                <a:cs typeface="Arial" panose="020B0604020202020204" pitchFamily="34" charset="0"/>
              </a:defRPr>
            </a:lvl1pPr>
          </a:lstStyle>
          <a:p>
            <a:pPr lvl="0" rtl="0"/>
            <a:r>
              <a:rPr lang="es-ES" noProof="0"/>
              <a:t>Haga clic para modificar los estilos de texto del patrón</a:t>
            </a:r>
          </a:p>
        </p:txBody>
      </p:sp>
      <p:sp>
        <p:nvSpPr>
          <p:cNvPr id="2" name="Título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rtlCol="0" anchor="b"/>
          <a:lstStyle>
            <a:lvl1pPr algn="l">
              <a:defRPr>
                <a:latin typeface="+mj-lt"/>
              </a:defRPr>
            </a:lvl1pPr>
          </a:lstStyle>
          <a:p>
            <a:pPr rtl="0"/>
            <a:r>
              <a:rPr lang="es-ES" noProof="0" dirty="0"/>
              <a:t>Haga clic para agregar un título</a:t>
            </a:r>
          </a:p>
        </p:txBody>
      </p:sp>
      <p:sp>
        <p:nvSpPr>
          <p:cNvPr id="5"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6"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rtlCol="0"/>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Diseño personalizado">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rtlCol="0">
            <a:noAutofit/>
          </a:bodyPr>
          <a:lstStyle>
            <a:lvl1pPr marL="0" indent="0" algn="ctr">
              <a:lnSpc>
                <a:spcPct val="100000"/>
              </a:lnSpc>
              <a:buNone/>
              <a:defRPr sz="1400">
                <a:latin typeface="+mn-lt"/>
                <a:cs typeface="Arial" panose="020B0604020202020204" pitchFamily="34" charset="0"/>
              </a:defRPr>
            </a:lvl1pPr>
          </a:lstStyle>
          <a:p>
            <a:pPr lvl="0" rtl="0"/>
            <a:r>
              <a:rPr lang="es-ES" noProof="0"/>
              <a:t>Haga clic para modificar los estilos de texto del patrón</a:t>
            </a:r>
          </a:p>
        </p:txBody>
      </p:sp>
      <p:sp>
        <p:nvSpPr>
          <p:cNvPr id="2" name="Título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rtlCol="0" anchor="b"/>
          <a:lstStyle>
            <a:lvl1pPr algn="ctr">
              <a:defRPr>
                <a:latin typeface="+mj-lt"/>
              </a:defRPr>
            </a:lvl1pPr>
          </a:lstStyle>
          <a:p>
            <a:pPr rtl="0"/>
            <a:r>
              <a:rPr lang="es-ES" noProof="0" dirty="0"/>
              <a:t>Haga clic para agregar un título</a:t>
            </a:r>
          </a:p>
        </p:txBody>
      </p:sp>
      <p:sp>
        <p:nvSpPr>
          <p:cNvPr id="5"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rtlCol="0"/>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Diseño personalizado">
    <p:spTree>
      <p:nvGrpSpPr>
        <p:cNvPr id="1" name=""/>
        <p:cNvGrpSpPr/>
        <p:nvPr/>
      </p:nvGrpSpPr>
      <p:grpSpPr>
        <a:xfrm>
          <a:off x="0" y="0"/>
          <a:ext cx="0" cy="0"/>
          <a:chOff x="0" y="0"/>
          <a:chExt cx="0" cy="0"/>
        </a:xfrm>
      </p:grpSpPr>
      <p:sp>
        <p:nvSpPr>
          <p:cNvPr id="3" name="Rectángulo 2" title="Decorativo">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rtl="0">
              <a:lnSpc>
                <a:spcPct val="100000"/>
              </a:lnSpc>
              <a:spcBef>
                <a:spcPts val="1000"/>
              </a:spcBef>
              <a:buFont typeface="Arial" panose="020B0604020202020204" pitchFamily="34" charset="0"/>
              <a:buNone/>
            </a:pPr>
            <a:endParaRPr lang="es-ES" sz="1400" b="0" i="0" noProof="0" dirty="0">
              <a:solidFill>
                <a:schemeClr val="tx2"/>
              </a:solidFill>
              <a:latin typeface="Arial" panose="020B0604020202020204" pitchFamily="34" charset="0"/>
              <a:cs typeface="Arial" panose="020B0604020202020204" pitchFamily="34" charset="0"/>
            </a:endParaRPr>
          </a:p>
        </p:txBody>
      </p:sp>
      <p:sp>
        <p:nvSpPr>
          <p:cNvPr id="5"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rtlCol="0"/>
          <a:lstStyle/>
          <a:p>
            <a:pPr rtl="0"/>
            <a:r>
              <a:rPr lang="es-ES" noProof="0"/>
              <a:t>Haga clic en el icono para agregar una imagen</a:t>
            </a:r>
            <a:endParaRPr lang="es-ES" noProof="0" dirty="0"/>
          </a:p>
        </p:txBody>
      </p:sp>
      <p:sp>
        <p:nvSpPr>
          <p:cNvPr id="2" name="Título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rtlCol="0" anchor="t"/>
          <a:lstStyle>
            <a:lvl1pPr algn="l">
              <a:defRPr>
                <a:solidFill>
                  <a:schemeClr val="bg1"/>
                </a:solidFill>
                <a:latin typeface="+mj-lt"/>
              </a:defRPr>
            </a:lvl1pPr>
          </a:lstStyle>
          <a:p>
            <a:pPr rtl="0"/>
            <a:r>
              <a:rPr lang="es-ES" noProof="0" dirty="0"/>
              <a:t>Haga clic para </a:t>
            </a:r>
            <a:br>
              <a:rPr lang="es-ES" noProof="0" dirty="0"/>
            </a:br>
            <a:r>
              <a:rPr lang="es-ES" noProof="0" dirty="0"/>
              <a:t>Agregar título</a:t>
            </a:r>
          </a:p>
        </p:txBody>
      </p:sp>
      <p:sp>
        <p:nvSpPr>
          <p:cNvPr id="8" name="Marcador de texto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rtlCol="0" anchor="t">
            <a:normAutofit/>
          </a:bodyPr>
          <a:lstStyle>
            <a:lvl1pPr marL="0" indent="0">
              <a:buNone/>
              <a:defRPr sz="1600" b="1">
                <a:solidFill>
                  <a:schemeClr val="tx1"/>
                </a:solidFill>
                <a:latin typeface="+mj-lt"/>
                <a:cs typeface="Arial" panose="020B0604020202020204" pitchFamily="34" charset="0"/>
              </a:defRPr>
            </a:lvl1pPr>
          </a:lstStyle>
          <a:p>
            <a:pPr lvl="0" rtl="0"/>
            <a:r>
              <a:rPr lang="es-ES" noProof="0" dirty="0"/>
              <a:t>Haga clic para agregar un título aquí</a:t>
            </a:r>
          </a:p>
        </p:txBody>
      </p:sp>
      <p:sp>
        <p:nvSpPr>
          <p:cNvPr id="9" name="Marcador de texto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rtlCol="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rtl="0"/>
            <a:r>
              <a:rPr lang="es-ES" noProof="0"/>
              <a:t>Haga clic para modificar los estilos de texto del patrón</a:t>
            </a:r>
          </a:p>
        </p:txBody>
      </p:sp>
      <p:sp>
        <p:nvSpPr>
          <p:cNvPr id="10" name="Marcador de posición de texto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rtlCol="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rtl="0"/>
            <a:r>
              <a:rPr lang="es-ES" noProof="0"/>
              <a:t>Haga clic para modificar los estilos de texto del patrón</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5" name="Marcador de posición de imagen 4" title="Decorativo">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rtlCol="0"/>
          <a:lstStyle/>
          <a:p>
            <a:pPr rtl="0"/>
            <a:r>
              <a:rPr lang="es-ES" noProof="0"/>
              <a:t>Haga clic en el icono para agregar una imagen</a:t>
            </a:r>
            <a:endParaRPr lang="es-ES" noProof="0" dirty="0"/>
          </a:p>
        </p:txBody>
      </p:sp>
      <p:sp>
        <p:nvSpPr>
          <p:cNvPr id="2" name="Título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rtlCol="0">
            <a:normAutofit/>
          </a:bodyPr>
          <a:lstStyle>
            <a:lvl1pPr algn="ctr">
              <a:defRPr sz="4000">
                <a:solidFill>
                  <a:schemeClr val="bg1"/>
                </a:solidFill>
                <a:latin typeface="+mj-lt"/>
              </a:defRPr>
            </a:lvl1pPr>
          </a:lstStyle>
          <a:p>
            <a:pPr rtl="0"/>
            <a:r>
              <a:rPr lang="es-ES" noProof="0" dirty="0"/>
              <a:t>Haga clic para editar </a:t>
            </a:r>
            <a:br>
              <a:rPr lang="es-ES" noProof="0" dirty="0"/>
            </a:br>
            <a:r>
              <a:rPr lang="es-ES" noProof="0" dirty="0"/>
              <a:t>Estilo del título del patrón</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apositiva de título con imagen">
    <p:bg>
      <p:bgPr>
        <a:solidFill>
          <a:schemeClr val="accent1"/>
        </a:solidFill>
        <a:effectLst/>
      </p:bgPr>
    </p:bg>
    <p:spTree>
      <p:nvGrpSpPr>
        <p:cNvPr id="1" name=""/>
        <p:cNvGrpSpPr/>
        <p:nvPr/>
      </p:nvGrpSpPr>
      <p:grpSpPr>
        <a:xfrm>
          <a:off x="0" y="0"/>
          <a:ext cx="0" cy="0"/>
          <a:chOff x="0" y="0"/>
          <a:chExt cx="0" cy="0"/>
        </a:xfrm>
      </p:grpSpPr>
      <p:sp>
        <p:nvSpPr>
          <p:cNvPr id="7"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9" name="Rectángulo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8" name="Rectángulo 7" title="Decorativo"/>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6" name="Título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rtlCol="0" anchor="b">
            <a:noAutofit/>
          </a:bodyPr>
          <a:lstStyle>
            <a:lvl1pPr algn="l">
              <a:defRPr sz="5000" b="1">
                <a:solidFill>
                  <a:schemeClr val="bg1"/>
                </a:solidFill>
                <a:latin typeface="+mj-lt"/>
              </a:defRPr>
            </a:lvl1pPr>
          </a:lstStyle>
          <a:p>
            <a:pPr rtl="0"/>
            <a:r>
              <a:rPr lang="es-ES" noProof="0" dirty="0"/>
              <a:t>HAGA CLIC PARA AGREGAR UN TÍTULO</a:t>
            </a:r>
          </a:p>
        </p:txBody>
      </p:sp>
      <p:sp>
        <p:nvSpPr>
          <p:cNvPr id="10" name="Marcador de texto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rtlCol="0">
            <a:normAutofit/>
          </a:bodyPr>
          <a:lstStyle>
            <a:lvl1pPr marL="0" indent="0" algn="l">
              <a:buNone/>
              <a:defRPr sz="1600" spc="300">
                <a:solidFill>
                  <a:schemeClr val="bg1"/>
                </a:solidFill>
                <a:latin typeface="+mn-lt"/>
                <a:cs typeface="Arial" panose="020B0604020202020204" pitchFamily="34" charset="0"/>
              </a:defRPr>
            </a:lvl1pPr>
          </a:lstStyle>
          <a:p>
            <a:pPr lvl="0" rtl="0"/>
            <a:r>
              <a:rPr lang="es-ES" noProof="0" dirty="0"/>
              <a:t>EL SUBTÍTULO SE ESCRIBE AQUÍ</a:t>
            </a:r>
          </a:p>
        </p:txBody>
      </p:sp>
      <p:sp>
        <p:nvSpPr>
          <p:cNvPr id="11" name="Forma 62" title="Decorativo">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rtlCol="0" anchor="ctr"/>
          <a:lstStyle/>
          <a:p>
            <a:pPr algn="l"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5" name="Marcador de posición de imagen 4" title="Decorativo">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rtlCol="0"/>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
        <p:nvSpPr>
          <p:cNvPr id="4" name="Marcador de posición de imagen 4" title="Decorativo">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rtlCol="0"/>
          <a:lstStyle/>
          <a:p>
            <a:pPr rtl="0"/>
            <a:r>
              <a:rPr lang="es-ES" noProof="0"/>
              <a:t>Haga clic en el icono para agregar una imagen</a:t>
            </a:r>
            <a:endParaRPr lang="es-ES" noProof="0" dirty="0"/>
          </a:p>
        </p:txBody>
      </p:sp>
      <p:sp>
        <p:nvSpPr>
          <p:cNvPr id="5" name="Marcador de texto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rtlCol="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rtl="0"/>
            <a:r>
              <a:rPr lang="es-ES" noProof="0"/>
              <a:t>Haga clic para modificar los estilos de texto del patrón</a:t>
            </a:r>
          </a:p>
        </p:txBody>
      </p:sp>
      <p:sp>
        <p:nvSpPr>
          <p:cNvPr id="6" name="Forma 62" title="Decorativo">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Diseño personalizado">
    <p:spTree>
      <p:nvGrpSpPr>
        <p:cNvPr id="1" name=""/>
        <p:cNvGrpSpPr/>
        <p:nvPr/>
      </p:nvGrpSpPr>
      <p:grpSpPr>
        <a:xfrm>
          <a:off x="0" y="0"/>
          <a:ext cx="0" cy="0"/>
          <a:chOff x="0" y="0"/>
          <a:chExt cx="0" cy="0"/>
        </a:xfrm>
      </p:grpSpPr>
      <p:sp>
        <p:nvSpPr>
          <p:cNvPr id="4" name="Marcador de posición de imagen 4" title="Decorativo">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rtlCol="0"/>
          <a:lstStyle/>
          <a:p>
            <a:pPr rtl="0"/>
            <a:r>
              <a:rPr lang="es-ES" noProof="0"/>
              <a:t>Haga clic en el icono para agregar una imagen</a:t>
            </a:r>
            <a:endParaRPr lang="es-ES" noProof="0" dirty="0"/>
          </a:p>
        </p:txBody>
      </p:sp>
      <p:sp>
        <p:nvSpPr>
          <p:cNvPr id="3" name="Marcador de texto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rtlCol="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rtl="0"/>
            <a:r>
              <a:rPr lang="es-ES" noProof="0"/>
              <a:t>Haga clic para modificar los estilos de texto del patrón</a:t>
            </a:r>
          </a:p>
        </p:txBody>
      </p:sp>
      <p:sp>
        <p:nvSpPr>
          <p:cNvPr id="5" name="Forma 62" title="Decorativo">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Diseño personalizado">
    <p:bg>
      <p:bgPr>
        <a:solidFill>
          <a:schemeClr val="accent1"/>
        </a:solidFill>
        <a:effectLst/>
      </p:bgPr>
    </p:bg>
    <p:spTree>
      <p:nvGrpSpPr>
        <p:cNvPr id="1" name=""/>
        <p:cNvGrpSpPr/>
        <p:nvPr/>
      </p:nvGrpSpPr>
      <p:grpSpPr>
        <a:xfrm>
          <a:off x="0" y="0"/>
          <a:ext cx="0" cy="0"/>
          <a:chOff x="0" y="0"/>
          <a:chExt cx="0" cy="0"/>
        </a:xfrm>
      </p:grpSpPr>
      <p:sp>
        <p:nvSpPr>
          <p:cNvPr id="4" name="Marcador de posición de imagen 4" title="Decorativo">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rtlCol="0"/>
          <a:lstStyle/>
          <a:p>
            <a:pPr rtl="0"/>
            <a:r>
              <a:rPr lang="es-ES" noProof="0"/>
              <a:t>Haga clic en el icono para agregar una imagen</a:t>
            </a:r>
            <a:endParaRPr lang="es-ES" noProof="0" dirty="0"/>
          </a:p>
        </p:txBody>
      </p:sp>
      <p:sp>
        <p:nvSpPr>
          <p:cNvPr id="3" name="Título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rtlCol="0"/>
          <a:lstStyle>
            <a:lvl1pPr>
              <a:defRPr>
                <a:solidFill>
                  <a:schemeClr val="bg1"/>
                </a:solidFill>
              </a:defRPr>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Diseño personalizado">
    <p:bg>
      <p:bgPr>
        <a:solidFill>
          <a:schemeClr val="accent1"/>
        </a:solidFill>
        <a:effectLst/>
      </p:bgPr>
    </p:bg>
    <p:spTree>
      <p:nvGrpSpPr>
        <p:cNvPr id="1" name=""/>
        <p:cNvGrpSpPr/>
        <p:nvPr/>
      </p:nvGrpSpPr>
      <p:grpSpPr>
        <a:xfrm>
          <a:off x="0" y="0"/>
          <a:ext cx="0" cy="0"/>
          <a:chOff x="0" y="0"/>
          <a:chExt cx="0" cy="0"/>
        </a:xfrm>
      </p:grpSpPr>
      <p:sp>
        <p:nvSpPr>
          <p:cNvPr id="4" name="Marcador de posición de imagen 4" title="Decorativo">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rtlCol="0"/>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Diseño personalizado">
    <p:bg>
      <p:bgPr>
        <a:solidFill>
          <a:schemeClr val="accent2"/>
        </a:solidFill>
        <a:effectLst/>
      </p:bgPr>
    </p:bg>
    <p:spTree>
      <p:nvGrpSpPr>
        <p:cNvPr id="1" name=""/>
        <p:cNvGrpSpPr/>
        <p:nvPr/>
      </p:nvGrpSpPr>
      <p:grpSpPr>
        <a:xfrm>
          <a:off x="0" y="0"/>
          <a:ext cx="0" cy="0"/>
          <a:chOff x="0" y="0"/>
          <a:chExt cx="0" cy="0"/>
        </a:xfrm>
      </p:grpSpPr>
      <p:sp>
        <p:nvSpPr>
          <p:cNvPr id="4" name="Marcador de posición de imagen 4" title="Decorativo">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rtlCol="0"/>
          <a:lstStyle/>
          <a:p>
            <a:pPr rtl="0"/>
            <a:r>
              <a:rPr lang="es-ES" noProof="0"/>
              <a:t>Haga clic en el icono para agregar una imagen</a:t>
            </a:r>
            <a:endParaRPr lang="es-ES" noProof="0" dirty="0"/>
          </a:p>
        </p:txBody>
      </p:sp>
      <p:sp>
        <p:nvSpPr>
          <p:cNvPr id="3" name="Título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rtlCol="0"/>
          <a:lstStyle>
            <a:lvl1pPr>
              <a:defRPr>
                <a:solidFill>
                  <a:schemeClr val="bg1"/>
                </a:solidFill>
              </a:defRPr>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Diseño personalizado">
    <p:bg>
      <p:bgPr>
        <a:solidFill>
          <a:schemeClr val="accent2"/>
        </a:solidFill>
        <a:effectLst/>
      </p:bgPr>
    </p:bg>
    <p:spTree>
      <p:nvGrpSpPr>
        <p:cNvPr id="1" name=""/>
        <p:cNvGrpSpPr/>
        <p:nvPr/>
      </p:nvGrpSpPr>
      <p:grpSpPr>
        <a:xfrm>
          <a:off x="0" y="0"/>
          <a:ext cx="0" cy="0"/>
          <a:chOff x="0" y="0"/>
          <a:chExt cx="0" cy="0"/>
        </a:xfrm>
      </p:grpSpPr>
      <p:sp>
        <p:nvSpPr>
          <p:cNvPr id="4" name="Marcador de posición de imagen 4" title="Decorativo">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rtlCol="0"/>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sp>
        <p:nvSpPr>
          <p:cNvPr id="4" name="Marcador de posición de imagen 4" title="Decorativo">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rtlCol="0"/>
          <a:lstStyle/>
          <a:p>
            <a:pPr rtl="0"/>
            <a:r>
              <a:rPr lang="es-ES" noProof="0"/>
              <a:t>Haga clic en el icono para agregar una imagen</a:t>
            </a:r>
            <a:endParaRPr lang="es-ES" noProof="0" dirty="0"/>
          </a:p>
        </p:txBody>
      </p:sp>
      <p:sp>
        <p:nvSpPr>
          <p:cNvPr id="5" name="Rectángulo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 name="Título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rtlCol="0"/>
          <a:lstStyle>
            <a:lvl1pPr>
              <a:defRPr>
                <a:solidFill>
                  <a:schemeClr val="bg1"/>
                </a:solidFill>
              </a:defRPr>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Diseño personalizado">
    <p:spTree>
      <p:nvGrpSpPr>
        <p:cNvPr id="1" name=""/>
        <p:cNvGrpSpPr/>
        <p:nvPr/>
      </p:nvGrpSpPr>
      <p:grpSpPr>
        <a:xfrm>
          <a:off x="0" y="0"/>
          <a:ext cx="0" cy="0"/>
          <a:chOff x="0" y="0"/>
          <a:chExt cx="0" cy="0"/>
        </a:xfrm>
      </p:grpSpPr>
      <p:sp>
        <p:nvSpPr>
          <p:cNvPr id="4" name="Marcador de posición de imagen 4" title="Decorativo">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rtlCol="0"/>
          <a:lstStyle/>
          <a:p>
            <a:pPr rtl="0"/>
            <a:r>
              <a:rPr lang="es-ES" noProof="0"/>
              <a:t>Haga clic en el icono para agregar una imagen</a:t>
            </a:r>
            <a:endParaRPr lang="es-ES" noProof="0" dirty="0"/>
          </a:p>
        </p:txBody>
      </p:sp>
      <p:sp>
        <p:nvSpPr>
          <p:cNvPr id="5" name="Rectángulo 4" title="Decorativo"/>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 name="Título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rtlCol="0"/>
          <a:lstStyle>
            <a:lvl1pPr>
              <a:defRPr>
                <a:solidFill>
                  <a:schemeClr val="bg1"/>
                </a:solidFill>
              </a:defRPr>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Diseño personalizado">
    <p:spTree>
      <p:nvGrpSpPr>
        <p:cNvPr id="1" name=""/>
        <p:cNvGrpSpPr/>
        <p:nvPr/>
      </p:nvGrpSpPr>
      <p:grpSpPr>
        <a:xfrm>
          <a:off x="0" y="0"/>
          <a:ext cx="0" cy="0"/>
          <a:chOff x="0" y="0"/>
          <a:chExt cx="0" cy="0"/>
        </a:xfrm>
      </p:grpSpPr>
      <p:sp>
        <p:nvSpPr>
          <p:cNvPr id="4" name="Marcador de posición de imagen 4" title="Decorativo">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rtlCol="0"/>
          <a:lstStyle/>
          <a:p>
            <a:pPr rtl="0"/>
            <a:r>
              <a:rPr lang="es-ES" noProof="0"/>
              <a:t>Haga clic en el icono para agregar una imagen</a:t>
            </a:r>
            <a:endParaRPr lang="es-ES" noProof="0" dirty="0"/>
          </a:p>
        </p:txBody>
      </p:sp>
      <p:sp>
        <p:nvSpPr>
          <p:cNvPr id="5" name="Rectángulo 4" title="Decorativo"/>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 name="Título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rtlCol="0"/>
          <a:lstStyle>
            <a:lvl1pPr>
              <a:defRPr>
                <a:solidFill>
                  <a:schemeClr val="bg1"/>
                </a:solidFill>
              </a:defRPr>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sp>
        <p:nvSpPr>
          <p:cNvPr id="8"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6" name="Título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rtlCol="0" anchor="t">
            <a:noAutofit/>
          </a:bodyPr>
          <a:lstStyle>
            <a:lvl1pPr algn="ctr">
              <a:defRPr sz="5000" b="1">
                <a:solidFill>
                  <a:schemeClr val="bg1"/>
                </a:solidFill>
                <a:latin typeface="+mj-lt"/>
              </a:defRPr>
            </a:lvl1pPr>
          </a:lstStyle>
          <a:p>
            <a:pPr rtl="0"/>
            <a:r>
              <a:rPr lang="es-ES" noProof="0" dirty="0"/>
              <a:t>GRACIAS</a:t>
            </a:r>
          </a:p>
        </p:txBody>
      </p:sp>
      <p:sp>
        <p:nvSpPr>
          <p:cNvPr id="13" name="Marcador de texto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es-ES" noProof="0" dirty="0"/>
              <a:t>WWW.NOMBRESITIO.COM</a:t>
            </a:r>
          </a:p>
        </p:txBody>
      </p:sp>
      <p:sp>
        <p:nvSpPr>
          <p:cNvPr id="5" name="Forma 62" title="Decorativo">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
        <p:nvSpPr>
          <p:cNvPr id="2" name="Rectángulo 1" title="Decorativo"/>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solidFill>
          <a:schemeClr val="bg1"/>
        </a:solidFill>
        <a:effectLst/>
      </p:bgPr>
    </p:bg>
    <p:spTree>
      <p:nvGrpSpPr>
        <p:cNvPr id="1" name=""/>
        <p:cNvGrpSpPr/>
        <p:nvPr/>
      </p:nvGrpSpPr>
      <p:grpSpPr>
        <a:xfrm>
          <a:off x="0" y="0"/>
          <a:ext cx="0" cy="0"/>
          <a:chOff x="0" y="0"/>
          <a:chExt cx="0" cy="0"/>
        </a:xfrm>
      </p:grpSpPr>
      <p:grpSp>
        <p:nvGrpSpPr>
          <p:cNvPr id="3" name="Grupo 2"/>
          <p:cNvGrpSpPr/>
          <p:nvPr userDrawn="1"/>
        </p:nvGrpSpPr>
        <p:grpSpPr>
          <a:xfrm>
            <a:off x="3413895" y="419827"/>
            <a:ext cx="7939904" cy="6018346"/>
            <a:chOff x="8585200" y="440266"/>
            <a:chExt cx="14753564" cy="11183013"/>
          </a:xfrm>
        </p:grpSpPr>
        <p:sp>
          <p:nvSpPr>
            <p:cNvPr id="5" name="Dikdörtgen" title="Decorativo"/>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es-ES" noProof="0" dirty="0"/>
            </a:p>
          </p:txBody>
        </p:sp>
        <p:sp>
          <p:nvSpPr>
            <p:cNvPr id="6" name="MARCADOR DE POSICIÓN DE IMAGEN" title="Decorativo"/>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es-ES" noProof="0" dirty="0"/>
            </a:p>
          </p:txBody>
        </p:sp>
      </p:grpSp>
      <p:sp>
        <p:nvSpPr>
          <p:cNvPr id="4" name="Marcador de texto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rtl="0"/>
            <a:r>
              <a:rPr lang="es-ES" noProof="0" dirty="0"/>
              <a:t>1</a:t>
            </a:r>
          </a:p>
        </p:txBody>
      </p:sp>
      <p:sp>
        <p:nvSpPr>
          <p:cNvPr id="2" name="Título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es-ES" noProof="0" dirty="0"/>
              <a:t>Encabezado de sección</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Diseño personalizado">
    <p:bg>
      <p:bgPr>
        <a:solidFill>
          <a:schemeClr val="bg1"/>
        </a:solidFill>
        <a:effectLst/>
      </p:bgPr>
    </p:bg>
    <p:spTree>
      <p:nvGrpSpPr>
        <p:cNvPr id="1" name=""/>
        <p:cNvGrpSpPr/>
        <p:nvPr/>
      </p:nvGrpSpPr>
      <p:grpSpPr>
        <a:xfrm>
          <a:off x="0" y="0"/>
          <a:ext cx="0" cy="0"/>
          <a:chOff x="0" y="0"/>
          <a:chExt cx="0" cy="0"/>
        </a:xfrm>
      </p:grpSpPr>
      <p:grpSp>
        <p:nvGrpSpPr>
          <p:cNvPr id="3" name="Grupo 2"/>
          <p:cNvGrpSpPr/>
          <p:nvPr userDrawn="1"/>
        </p:nvGrpSpPr>
        <p:grpSpPr>
          <a:xfrm>
            <a:off x="3413895" y="419827"/>
            <a:ext cx="7939904" cy="6018346"/>
            <a:chOff x="8585200" y="440266"/>
            <a:chExt cx="14753564" cy="11183013"/>
          </a:xfrm>
        </p:grpSpPr>
        <p:sp>
          <p:nvSpPr>
            <p:cNvPr id="5" name="Dikdörtgen" title="Decorativo"/>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es-ES" noProof="0" dirty="0"/>
            </a:p>
          </p:txBody>
        </p:sp>
        <p:sp>
          <p:nvSpPr>
            <p:cNvPr id="6" name="MARCADOR DE POSICIÓN DE IMAGEN" title="Decorativo"/>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es-ES" noProof="0" dirty="0"/>
            </a:p>
          </p:txBody>
        </p:sp>
      </p:grpSp>
      <p:sp>
        <p:nvSpPr>
          <p:cNvPr id="4" name="Marcador de texto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rtl="0"/>
            <a:r>
              <a:rPr lang="es-ES" noProof="0" dirty="0"/>
              <a:t>2</a:t>
            </a:r>
          </a:p>
        </p:txBody>
      </p:sp>
      <p:sp>
        <p:nvSpPr>
          <p:cNvPr id="2" name="Título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es-ES" noProof="0" dirty="0"/>
              <a:t>Encabezado de sección</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Diseño personalizado">
    <p:bg>
      <p:bgPr>
        <a:solidFill>
          <a:schemeClr val="bg1"/>
        </a:solidFill>
        <a:effectLst/>
      </p:bgPr>
    </p:bg>
    <p:spTree>
      <p:nvGrpSpPr>
        <p:cNvPr id="1" name=""/>
        <p:cNvGrpSpPr/>
        <p:nvPr/>
      </p:nvGrpSpPr>
      <p:grpSpPr>
        <a:xfrm>
          <a:off x="0" y="0"/>
          <a:ext cx="0" cy="0"/>
          <a:chOff x="0" y="0"/>
          <a:chExt cx="0" cy="0"/>
        </a:xfrm>
      </p:grpSpPr>
      <p:grpSp>
        <p:nvGrpSpPr>
          <p:cNvPr id="3" name="Grupo 2"/>
          <p:cNvGrpSpPr/>
          <p:nvPr userDrawn="1"/>
        </p:nvGrpSpPr>
        <p:grpSpPr>
          <a:xfrm>
            <a:off x="3413895" y="419827"/>
            <a:ext cx="7939904" cy="6018346"/>
            <a:chOff x="8585200" y="440266"/>
            <a:chExt cx="14753564" cy="11183013"/>
          </a:xfrm>
        </p:grpSpPr>
        <p:sp>
          <p:nvSpPr>
            <p:cNvPr id="5" name="Dikdörtgen" title="Decorativo"/>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es-ES" noProof="0" dirty="0"/>
            </a:p>
          </p:txBody>
        </p:sp>
        <p:sp>
          <p:nvSpPr>
            <p:cNvPr id="6" name="MARCADOR DE POSICIÓN DE IMAGEN" title="Decorativo"/>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es-ES" noProof="0" dirty="0"/>
            </a:p>
          </p:txBody>
        </p:sp>
      </p:grpSp>
      <p:sp>
        <p:nvSpPr>
          <p:cNvPr id="4" name="Marcador de texto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rtl="0"/>
            <a:r>
              <a:rPr lang="es-ES" noProof="0" dirty="0"/>
              <a:t>3</a:t>
            </a:r>
          </a:p>
        </p:txBody>
      </p:sp>
      <p:sp>
        <p:nvSpPr>
          <p:cNvPr id="2" name="Título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es-ES" noProof="0" dirty="0"/>
              <a:t>Encabezado de sección</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Diseño personalizado">
    <p:bg>
      <p:bgPr>
        <a:solidFill>
          <a:schemeClr val="bg1"/>
        </a:solidFill>
        <a:effectLst/>
      </p:bgPr>
    </p:bg>
    <p:spTree>
      <p:nvGrpSpPr>
        <p:cNvPr id="1" name=""/>
        <p:cNvGrpSpPr/>
        <p:nvPr/>
      </p:nvGrpSpPr>
      <p:grpSpPr>
        <a:xfrm>
          <a:off x="0" y="0"/>
          <a:ext cx="0" cy="0"/>
          <a:chOff x="0" y="0"/>
          <a:chExt cx="0" cy="0"/>
        </a:xfrm>
      </p:grpSpPr>
      <p:sp>
        <p:nvSpPr>
          <p:cNvPr id="16" name="Rectángulo 15" title="Decorativo">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es-ES" noProof="0" dirty="0"/>
              <a:t>Encabezado de sección</a:t>
            </a:r>
          </a:p>
        </p:txBody>
      </p:sp>
      <p:sp>
        <p:nvSpPr>
          <p:cNvPr id="18" name="Marcador de texto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es-ES" noProof="0"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Diseño personalizado">
    <p:bg>
      <p:bgPr>
        <a:solidFill>
          <a:schemeClr val="bg1"/>
        </a:solidFill>
        <a:effectLst/>
      </p:bgPr>
    </p:bg>
    <p:spTree>
      <p:nvGrpSpPr>
        <p:cNvPr id="1" name=""/>
        <p:cNvGrpSpPr/>
        <p:nvPr/>
      </p:nvGrpSpPr>
      <p:grpSpPr>
        <a:xfrm>
          <a:off x="0" y="0"/>
          <a:ext cx="0" cy="0"/>
          <a:chOff x="0" y="0"/>
          <a:chExt cx="0" cy="0"/>
        </a:xfrm>
      </p:grpSpPr>
      <p:sp>
        <p:nvSpPr>
          <p:cNvPr id="16" name="Rectángulo 15" title="Decorativo">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es-ES" noProof="0" dirty="0"/>
              <a:t>Encabezado de sección</a:t>
            </a:r>
          </a:p>
        </p:txBody>
      </p:sp>
      <p:sp>
        <p:nvSpPr>
          <p:cNvPr id="18" name="Marcador de texto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es-ES" noProof="0"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Diseño personalizado">
    <p:bg>
      <p:bgPr>
        <a:solidFill>
          <a:schemeClr val="bg1"/>
        </a:solidFill>
        <a:effectLst/>
      </p:bgPr>
    </p:bg>
    <p:spTree>
      <p:nvGrpSpPr>
        <p:cNvPr id="1" name=""/>
        <p:cNvGrpSpPr/>
        <p:nvPr/>
      </p:nvGrpSpPr>
      <p:grpSpPr>
        <a:xfrm>
          <a:off x="0" y="0"/>
          <a:ext cx="0" cy="0"/>
          <a:chOff x="0" y="0"/>
          <a:chExt cx="0" cy="0"/>
        </a:xfrm>
      </p:grpSpPr>
      <p:sp>
        <p:nvSpPr>
          <p:cNvPr id="16" name="Rectángulo 15" title="Decorativo">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es-ES" noProof="0" dirty="0"/>
              <a:t>Encabezado de sección</a:t>
            </a:r>
          </a:p>
        </p:txBody>
      </p:sp>
      <p:sp>
        <p:nvSpPr>
          <p:cNvPr id="18" name="Marcador de texto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es-ES" noProof="0"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n y contenido">
    <p:spTree>
      <p:nvGrpSpPr>
        <p:cNvPr id="1" name=""/>
        <p:cNvGrpSpPr/>
        <p:nvPr/>
      </p:nvGrpSpPr>
      <p:grpSpPr>
        <a:xfrm>
          <a:off x="0" y="0"/>
          <a:ext cx="0" cy="0"/>
          <a:chOff x="0" y="0"/>
          <a:chExt cx="0" cy="0"/>
        </a:xfrm>
      </p:grpSpPr>
      <p:sp>
        <p:nvSpPr>
          <p:cNvPr id="7" name="Rectángulo 6" title="Decorativo">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rtl="0">
              <a:lnSpc>
                <a:spcPct val="100000"/>
              </a:lnSpc>
              <a:spcBef>
                <a:spcPts val="1000"/>
              </a:spcBef>
              <a:buFontTx/>
              <a:buNone/>
            </a:pPr>
            <a:endParaRPr lang="es-ES" sz="1400" b="0" i="0" spc="0" noProof="0" dirty="0">
              <a:solidFill>
                <a:schemeClr val="tx2"/>
              </a:solidFill>
              <a:latin typeface="Arial" panose="020B0604020202020204" pitchFamily="34" charset="0"/>
              <a:cs typeface="Arial" panose="020B0604020202020204" pitchFamily="34" charset="0"/>
            </a:endParaRPr>
          </a:p>
        </p:txBody>
      </p:sp>
      <p:sp>
        <p:nvSpPr>
          <p:cNvPr id="9" name="Marcador de texto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6" name="Marcador de texto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8" name="Marcador de texto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9" name="Marcador de texto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5" name="Marcador de posición de imagen 5" title="Decorativo">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rtlCol="0">
            <a:normAutofit/>
          </a:bodyPr>
          <a:lstStyle>
            <a:lvl1pPr>
              <a:defRPr sz="800"/>
            </a:lvl1pPr>
          </a:lstStyle>
          <a:p>
            <a:pPr rtl="0"/>
            <a:r>
              <a:rPr lang="es-ES" noProof="0"/>
              <a:t>Haga clic en el icono para agregar una imagen</a:t>
            </a:r>
            <a:endParaRPr lang="es-ES" noProof="0" dirty="0"/>
          </a:p>
        </p:txBody>
      </p:sp>
      <p:sp>
        <p:nvSpPr>
          <p:cNvPr id="21" name="Marcador de posición de imagen 5" title="Decorativo">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es-ES" noProof="0"/>
              <a:t>Haga clic en el icono para agregar una imagen</a:t>
            </a:r>
            <a:endParaRPr lang="es-ES" noProof="0" dirty="0"/>
          </a:p>
        </p:txBody>
      </p:sp>
      <p:sp>
        <p:nvSpPr>
          <p:cNvPr id="22" name="Marcador de posición de imagen 5" title="Decorativo">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es-ES" noProof="0"/>
              <a:t>Haga clic en el icono para agregar una imagen</a:t>
            </a:r>
            <a:endParaRPr lang="es-ES" noProof="0" dirty="0"/>
          </a:p>
        </p:txBody>
      </p:sp>
      <p:sp>
        <p:nvSpPr>
          <p:cNvPr id="23" name="Marcador de posición de imagen 5" title="Decorativo">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es-ES" noProof="0"/>
              <a:t>Haga clic en el icono para agregar una imagen</a:t>
            </a:r>
            <a:endParaRPr lang="es-ES" noProof="0" dirty="0"/>
          </a:p>
        </p:txBody>
      </p:sp>
      <p:sp>
        <p:nvSpPr>
          <p:cNvPr id="24" name="Título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rtlCol="0" anchor="b"/>
          <a:lstStyle>
            <a:lvl1pPr>
              <a:defRPr b="1">
                <a:solidFill>
                  <a:schemeClr val="bg1"/>
                </a:solidFill>
              </a:defRPr>
            </a:lvl1pPr>
          </a:lstStyle>
          <a:p>
            <a:pPr rtl="0"/>
            <a:r>
              <a:rPr lang="es-ES" noProof="0" dirty="0"/>
              <a:t>Haga clic para agregar el título de la diapositiva aquí</a:t>
            </a:r>
          </a:p>
        </p:txBody>
      </p:sp>
      <p:sp>
        <p:nvSpPr>
          <p:cNvPr id="25" name="Marcador de texto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rtlCol="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es-ES" noProof="0" dirty="0"/>
              <a:t>SUBTÍTULO AQUÍ</a:t>
            </a:r>
          </a:p>
        </p:txBody>
      </p:sp>
      <p:sp>
        <p:nvSpPr>
          <p:cNvPr id="26" name="Marcador de texto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rtlCol="0">
            <a:noAutofit/>
          </a:bodyPr>
          <a:lstStyle>
            <a:lvl1pPr marL="0" indent="0">
              <a:lnSpc>
                <a:spcPct val="100000"/>
              </a:lnSpc>
              <a:buNone/>
              <a:defRPr sz="1400">
                <a:solidFill>
                  <a:schemeClr val="bg1"/>
                </a:solidFill>
                <a:latin typeface="+mn-lt"/>
                <a:cs typeface="Arial" panose="020B0604020202020204" pitchFamily="34" charset="0"/>
              </a:defRPr>
            </a:lvl1pPr>
          </a:lstStyle>
          <a:p>
            <a:pPr lvl="0" rtl="0"/>
            <a:r>
              <a:rPr lang="es-ES" noProof="0"/>
              <a:t>Haga clic para modificar los estilos de texto del patrón</a:t>
            </a:r>
          </a:p>
        </p:txBody>
      </p:sp>
      <p:sp>
        <p:nvSpPr>
          <p:cNvPr id="27" name="Forma 62" title="Decorativo">
            <a:extLst>
              <a:ext uri="{FF2B5EF4-FFF2-40B4-BE49-F238E27FC236}">
                <a16:creationId xmlns:a16="http://schemas.microsoft.com/office/drawing/2014/main" id="{E1A23DB6-E067-4A30-8C4B-98B452428518}"/>
              </a:ext>
            </a:extLst>
          </p:cNvPr>
          <p:cNvSpPr/>
          <p:nvPr userDrawn="1"/>
        </p:nvSpPr>
        <p:spPr>
          <a:xfrm rot="16200000" flipV="1">
            <a:off x="2507987" y="1535150"/>
            <a:ext cx="10663" cy="3378451"/>
          </a:xfrm>
          <a:prstGeom prst="line">
            <a:avLst/>
          </a:prstGeom>
          <a:ln w="76200">
            <a:solidFill>
              <a:schemeClr val="accent2">
                <a:lumMod val="50000"/>
                <a:lumOff val="5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n y contenido">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6" name="Marcador de texto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8" name="Marcador de texto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9" name="Marcador de texto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4" name="Título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rtlCol="0" anchor="b"/>
          <a:lstStyle>
            <a:lvl1pPr>
              <a:defRPr b="1"/>
            </a:lvl1pPr>
          </a:lstStyle>
          <a:p>
            <a:pPr rtl="0"/>
            <a:r>
              <a:rPr lang="es-ES" noProof="0" dirty="0"/>
              <a:t>Haga clic para agregar el título de la diapositiva aquí</a:t>
            </a:r>
          </a:p>
        </p:txBody>
      </p:sp>
      <p:sp>
        <p:nvSpPr>
          <p:cNvPr id="20" name="Marcador de texto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es-ES" noProof="0" dirty="0"/>
              <a:t>SUBTÍTULO AQUÍ</a:t>
            </a:r>
          </a:p>
        </p:txBody>
      </p:sp>
      <p:sp>
        <p:nvSpPr>
          <p:cNvPr id="24" name="Marcador de texto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es-ES" noProof="0"/>
              <a:t>Haga clic para modificar los estilos de texto del patrón</a:t>
            </a:r>
          </a:p>
        </p:txBody>
      </p:sp>
      <p:sp>
        <p:nvSpPr>
          <p:cNvPr id="25" name="Forma 62" title="Decorativo">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
        <p:nvSpPr>
          <p:cNvPr id="2" name="Elipse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7" name="Elipse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6" name="Elipse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7" name="Elipse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 name="Marcador de posición de imagen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rtlCol="0" anchor="ctr">
            <a:normAutofit/>
          </a:bodyPr>
          <a:lstStyle>
            <a:lvl1pPr marL="0" indent="0" algn="ctr">
              <a:buNone/>
              <a:defRPr sz="700">
                <a:solidFill>
                  <a:schemeClr val="bg1"/>
                </a:solidFill>
              </a:defRPr>
            </a:lvl1pPr>
          </a:lstStyle>
          <a:p>
            <a:pPr rtl="0"/>
            <a:r>
              <a:rPr lang="es-ES" noProof="0"/>
              <a:t>Haga clic en el icono para agregar una imagen</a:t>
            </a:r>
            <a:endParaRPr lang="es-ES" noProof="0" dirty="0"/>
          </a:p>
        </p:txBody>
      </p:sp>
      <p:sp>
        <p:nvSpPr>
          <p:cNvPr id="28" name="Marcador de posición de imagen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rtlCol="0" anchor="ctr">
            <a:normAutofit/>
          </a:bodyPr>
          <a:lstStyle>
            <a:lvl1pPr marL="0" indent="0" algn="ctr">
              <a:buNone/>
              <a:defRPr sz="700">
                <a:solidFill>
                  <a:schemeClr val="bg1"/>
                </a:solidFill>
              </a:defRPr>
            </a:lvl1pPr>
          </a:lstStyle>
          <a:p>
            <a:pPr rtl="0"/>
            <a:r>
              <a:rPr lang="es-ES" noProof="0"/>
              <a:t>Haga clic en el icono para agregar una imagen</a:t>
            </a:r>
            <a:endParaRPr lang="es-ES" noProof="0" dirty="0"/>
          </a:p>
        </p:txBody>
      </p:sp>
      <p:sp>
        <p:nvSpPr>
          <p:cNvPr id="29" name="Marcador de posición de imagen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rtlCol="0" anchor="ctr">
            <a:normAutofit/>
          </a:bodyPr>
          <a:lstStyle>
            <a:lvl1pPr marL="0" indent="0" algn="ctr">
              <a:buNone/>
              <a:defRPr sz="700">
                <a:solidFill>
                  <a:schemeClr val="bg1"/>
                </a:solidFill>
              </a:defRPr>
            </a:lvl1pPr>
          </a:lstStyle>
          <a:p>
            <a:pPr rtl="0"/>
            <a:r>
              <a:rPr lang="es-ES" noProof="0"/>
              <a:t>Haga clic en el icono para agregar una imagen</a:t>
            </a:r>
            <a:endParaRPr lang="es-ES" noProof="0" dirty="0"/>
          </a:p>
        </p:txBody>
      </p:sp>
      <p:sp>
        <p:nvSpPr>
          <p:cNvPr id="30" name="Marcador de posición de imagen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rtlCol="0" anchor="ctr">
            <a:normAutofit/>
          </a:bodyPr>
          <a:lstStyle>
            <a:lvl1pPr marL="0" indent="0" algn="ctr">
              <a:buNone/>
              <a:defRPr sz="700">
                <a:solidFill>
                  <a:schemeClr val="bg1"/>
                </a:solidFill>
              </a:defRPr>
            </a:lvl1pPr>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n y contenido">
    <p:spTree>
      <p:nvGrpSpPr>
        <p:cNvPr id="1" name=""/>
        <p:cNvGrpSpPr/>
        <p:nvPr/>
      </p:nvGrpSpPr>
      <p:grpSpPr>
        <a:xfrm>
          <a:off x="0" y="0"/>
          <a:ext cx="0" cy="0"/>
          <a:chOff x="0" y="0"/>
          <a:chExt cx="0" cy="0"/>
        </a:xfrm>
      </p:grpSpPr>
      <p:sp>
        <p:nvSpPr>
          <p:cNvPr id="7" name="Rectángulo 6" title="Decorativo">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rtl="0">
              <a:lnSpc>
                <a:spcPct val="100000"/>
              </a:lnSpc>
              <a:spcBef>
                <a:spcPts val="1000"/>
              </a:spcBef>
              <a:buFontTx/>
              <a:buNone/>
            </a:pPr>
            <a:endParaRPr lang="es-ES" sz="1400" b="0" i="0" spc="0" noProof="0" dirty="0">
              <a:solidFill>
                <a:schemeClr val="tx2"/>
              </a:solidFill>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rtlCol="0" anchor="b">
            <a:normAutofit/>
          </a:bodyPr>
          <a:lstStyle>
            <a:lvl1pPr algn="ctr">
              <a:defRPr sz="4000" b="1"/>
            </a:lvl1pPr>
          </a:lstStyle>
          <a:p>
            <a:pPr rtl="0"/>
            <a:r>
              <a:rPr lang="es-ES" noProof="0" dirty="0"/>
              <a:t>Haga clic para agregar el título de la diapositiva aquí</a:t>
            </a:r>
          </a:p>
        </p:txBody>
      </p:sp>
      <p:sp>
        <p:nvSpPr>
          <p:cNvPr id="6" name="Marcador de posición de imagen 5" title="Decorativo">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rtlCol="0">
            <a:normAutofit/>
          </a:bodyPr>
          <a:lstStyle>
            <a:lvl1pPr>
              <a:defRPr sz="800"/>
            </a:lvl1pPr>
          </a:lstStyle>
          <a:p>
            <a:pPr rtl="0"/>
            <a:r>
              <a:rPr lang="es-ES" noProof="0"/>
              <a:t>Haga clic en el icono para agregar una imagen</a:t>
            </a:r>
            <a:endParaRPr lang="es-ES" noProof="0" dirty="0"/>
          </a:p>
        </p:txBody>
      </p:sp>
      <p:sp>
        <p:nvSpPr>
          <p:cNvPr id="11" name="Marcador de posición de imagen 5" title="Decorativo">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es-ES" noProof="0"/>
              <a:t>Haga clic en el icono para agregar una imagen</a:t>
            </a:r>
            <a:endParaRPr lang="es-ES" noProof="0" dirty="0"/>
          </a:p>
        </p:txBody>
      </p:sp>
      <p:sp>
        <p:nvSpPr>
          <p:cNvPr id="13" name="Marcador de posición de imagen 5" title="Decorativo">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es-ES" noProof="0"/>
              <a:t>Haga clic en el icono para agregar una imagen</a:t>
            </a:r>
            <a:endParaRPr lang="es-ES" noProof="0" dirty="0"/>
          </a:p>
        </p:txBody>
      </p:sp>
      <p:sp>
        <p:nvSpPr>
          <p:cNvPr id="14" name="Marcador de posición de imagen 5" title="Decorativo">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es-ES" noProof="0"/>
              <a:t>Haga clic en el icono para agregar una imagen</a:t>
            </a:r>
            <a:endParaRPr lang="es-ES" noProof="0" dirty="0"/>
          </a:p>
        </p:txBody>
      </p:sp>
      <p:sp>
        <p:nvSpPr>
          <p:cNvPr id="9" name="Marcador de texto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rtlCol="0" anchor="t">
            <a:normAutofit/>
          </a:bodyPr>
          <a:lstStyle>
            <a:lvl1pPr marL="0" indent="0" algn="ctr">
              <a:buNone/>
              <a:defRPr sz="1400">
                <a:solidFill>
                  <a:schemeClr val="bg1"/>
                </a:solidFill>
              </a:defRPr>
            </a:lvl1pPr>
          </a:lstStyle>
          <a:p>
            <a:pPr lvl="0" rtl="0"/>
            <a:r>
              <a:rPr lang="es-ES" noProof="0"/>
              <a:t>Haga clic para modificar los estilos de texto del patrón</a:t>
            </a:r>
          </a:p>
        </p:txBody>
      </p:sp>
      <p:sp>
        <p:nvSpPr>
          <p:cNvPr id="16" name="Marcador de texto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rtlCol="0" anchor="t">
            <a:normAutofit/>
          </a:bodyPr>
          <a:lstStyle>
            <a:lvl1pPr marL="0" indent="0" algn="ctr">
              <a:buNone/>
              <a:defRPr sz="1400">
                <a:solidFill>
                  <a:schemeClr val="bg1"/>
                </a:solidFill>
              </a:defRPr>
            </a:lvl1pPr>
          </a:lstStyle>
          <a:p>
            <a:pPr lvl="0" rtl="0"/>
            <a:r>
              <a:rPr lang="es-ES" noProof="0"/>
              <a:t>Haga clic para modificar los estilos de texto del patrón</a:t>
            </a:r>
          </a:p>
        </p:txBody>
      </p:sp>
      <p:sp>
        <p:nvSpPr>
          <p:cNvPr id="18" name="Marcador de texto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rtlCol="0" anchor="t">
            <a:normAutofit/>
          </a:bodyPr>
          <a:lstStyle>
            <a:lvl1pPr marL="0" indent="0" algn="ctr">
              <a:buNone/>
              <a:defRPr sz="1400">
                <a:solidFill>
                  <a:schemeClr val="bg1"/>
                </a:solidFill>
              </a:defRPr>
            </a:lvl1pPr>
          </a:lstStyle>
          <a:p>
            <a:pPr lvl="0" rtl="0"/>
            <a:r>
              <a:rPr lang="es-ES" noProof="0"/>
              <a:t>Haga clic para modificar los estilos de texto del patrón</a:t>
            </a:r>
          </a:p>
        </p:txBody>
      </p:sp>
      <p:sp>
        <p:nvSpPr>
          <p:cNvPr id="19" name="Marcador de texto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rtlCol="0" anchor="t">
            <a:normAutofit/>
          </a:bodyPr>
          <a:lstStyle>
            <a:lvl1pPr marL="0" indent="0" algn="ctr">
              <a:buNone/>
              <a:defRPr sz="1400">
                <a:solidFill>
                  <a:schemeClr val="bg1"/>
                </a:solidFill>
              </a:defRPr>
            </a:lvl1pPr>
          </a:lstStyle>
          <a:p>
            <a:pPr lvl="0" rtl="0"/>
            <a:r>
              <a:rPr lang="es-ES" noProof="0"/>
              <a:t>Haga clic para modificar los estilos de texto del patrón</a:t>
            </a:r>
          </a:p>
        </p:txBody>
      </p:sp>
      <p:sp>
        <p:nvSpPr>
          <p:cNvPr id="20" name="Marcador de texto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rtlCol="0">
            <a:noAutofit/>
          </a:bodyPr>
          <a:lstStyle>
            <a:lvl1pPr marL="0" indent="0" algn="ctr">
              <a:lnSpc>
                <a:spcPct val="100000"/>
              </a:lnSpc>
              <a:buNone/>
              <a:defRPr sz="1400">
                <a:latin typeface="+mj-lt"/>
                <a:cs typeface="Arial" panose="020B0604020202020204" pitchFamily="34" charset="0"/>
              </a:defRPr>
            </a:lvl1pPr>
          </a:lstStyle>
          <a:p>
            <a:pPr lvl="0" rtl="0"/>
            <a:r>
              <a:rPr lang="es-ES" noProof="0"/>
              <a:t>Haga clic para modificar los estilos de texto del patrón</a:t>
            </a:r>
          </a:p>
        </p:txBody>
      </p:sp>
      <p:sp>
        <p:nvSpPr>
          <p:cNvPr id="15" name="Forma 62" title="Decorativo">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apositiva de título con imagen">
    <p:bg>
      <p:bgPr>
        <a:solidFill>
          <a:schemeClr val="accent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rtlCol="0" anchor="t">
            <a:noAutofit/>
          </a:bodyPr>
          <a:lstStyle>
            <a:lvl1pPr algn="ctr">
              <a:defRPr sz="5000" b="1">
                <a:solidFill>
                  <a:schemeClr val="bg1"/>
                </a:solidFill>
                <a:latin typeface="+mj-lt"/>
              </a:defRPr>
            </a:lvl1pPr>
          </a:lstStyle>
          <a:p>
            <a:pPr rtl="0"/>
            <a:r>
              <a:rPr lang="es-ES" noProof="0" dirty="0"/>
              <a:t>HAGA CLIC PARA AGREGAR UN TÍTULO</a:t>
            </a:r>
          </a:p>
        </p:txBody>
      </p:sp>
      <p:sp>
        <p:nvSpPr>
          <p:cNvPr id="13" name="Marcador de texto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es-ES" noProof="0" dirty="0"/>
              <a:t>EL SUBTÍTULO SE ESCRIBE AQUÍ</a:t>
            </a:r>
          </a:p>
        </p:txBody>
      </p:sp>
      <p:sp>
        <p:nvSpPr>
          <p:cNvPr id="5" name="Forma 62" title="Decorativo">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
        <p:nvSpPr>
          <p:cNvPr id="7" name="Rectángulo 6" title="Decorativo"/>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n y contenido">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rtlCol="0" anchor="t">
            <a:normAutofit/>
          </a:bodyPr>
          <a:lstStyle>
            <a:lvl1pPr marL="0" indent="0" algn="ctr">
              <a:buNone/>
              <a:defRPr sz="1400"/>
            </a:lvl1pPr>
          </a:lstStyle>
          <a:p>
            <a:pPr lvl="0" rtl="0"/>
            <a:r>
              <a:rPr lang="es-ES" noProof="0"/>
              <a:t>Haga clic para modificar los estilos de texto del patrón</a:t>
            </a:r>
          </a:p>
        </p:txBody>
      </p:sp>
      <p:sp>
        <p:nvSpPr>
          <p:cNvPr id="16" name="Marcador de texto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rtlCol="0" anchor="t">
            <a:normAutofit/>
          </a:bodyPr>
          <a:lstStyle>
            <a:lvl1pPr marL="0" indent="0" algn="ctr">
              <a:buNone/>
              <a:defRPr sz="1400"/>
            </a:lvl1pPr>
          </a:lstStyle>
          <a:p>
            <a:pPr lvl="0" rtl="0"/>
            <a:r>
              <a:rPr lang="es-ES" noProof="0"/>
              <a:t>Haga clic para modificar los estilos de texto del patrón</a:t>
            </a:r>
          </a:p>
        </p:txBody>
      </p:sp>
      <p:sp>
        <p:nvSpPr>
          <p:cNvPr id="18" name="Marcador de texto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rtlCol="0" anchor="t">
            <a:normAutofit/>
          </a:bodyPr>
          <a:lstStyle>
            <a:lvl1pPr marL="0" indent="0" algn="ctr">
              <a:buNone/>
              <a:defRPr sz="1400"/>
            </a:lvl1pPr>
          </a:lstStyle>
          <a:p>
            <a:pPr lvl="0" rtl="0"/>
            <a:r>
              <a:rPr lang="es-ES" noProof="0"/>
              <a:t>Haga clic para modificar los estilos de texto del patrón</a:t>
            </a:r>
          </a:p>
        </p:txBody>
      </p:sp>
      <p:sp>
        <p:nvSpPr>
          <p:cNvPr id="19" name="Marcador de texto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rtlCol="0" anchor="t">
            <a:normAutofit/>
          </a:bodyPr>
          <a:lstStyle>
            <a:lvl1pPr marL="0" indent="0" algn="ctr">
              <a:buNone/>
              <a:defRPr sz="1400"/>
            </a:lvl1pPr>
          </a:lstStyle>
          <a:p>
            <a:pPr lvl="0" rtl="0"/>
            <a:r>
              <a:rPr lang="es-ES" noProof="0"/>
              <a:t>Haga clic para modificar los estilos de texto del patrón</a:t>
            </a:r>
          </a:p>
        </p:txBody>
      </p:sp>
      <p:sp>
        <p:nvSpPr>
          <p:cNvPr id="12" name="Título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rtlCol="0" anchor="b">
            <a:normAutofit/>
          </a:bodyPr>
          <a:lstStyle>
            <a:lvl1pPr algn="ctr">
              <a:defRPr sz="4000" b="1"/>
            </a:lvl1pPr>
          </a:lstStyle>
          <a:p>
            <a:pPr rtl="0"/>
            <a:r>
              <a:rPr lang="es-ES" noProof="0" dirty="0"/>
              <a:t>Haga clic para agregar el título de la diapositiva aquí</a:t>
            </a:r>
          </a:p>
        </p:txBody>
      </p:sp>
      <p:sp>
        <p:nvSpPr>
          <p:cNvPr id="15" name="Marcador de texto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rtlCol="0">
            <a:noAutofit/>
          </a:bodyPr>
          <a:lstStyle>
            <a:lvl1pPr marL="0" indent="0" algn="ctr">
              <a:lnSpc>
                <a:spcPct val="100000"/>
              </a:lnSpc>
              <a:buNone/>
              <a:defRPr sz="1400">
                <a:latin typeface="+mj-lt"/>
                <a:cs typeface="Arial" panose="020B0604020202020204" pitchFamily="34" charset="0"/>
              </a:defRPr>
            </a:lvl1pPr>
          </a:lstStyle>
          <a:p>
            <a:pPr lvl="0" rtl="0"/>
            <a:r>
              <a:rPr lang="es-ES" noProof="0"/>
              <a:t>Haga clic para modificar los estilos de texto del patrón</a:t>
            </a:r>
          </a:p>
        </p:txBody>
      </p:sp>
      <p:sp>
        <p:nvSpPr>
          <p:cNvPr id="17" name="Forma 62" title="Decorativo">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
        <p:nvSpPr>
          <p:cNvPr id="20" name="Elipse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1" name="Elipse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2" name="Elipse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3" name="Elipse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4" name="Marcador de posición de imagen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rtlCol="0" anchor="t">
            <a:normAutofit/>
          </a:bodyPr>
          <a:lstStyle>
            <a:lvl1pPr marL="0" indent="0" algn="ctr">
              <a:buNone/>
              <a:defRPr sz="1200">
                <a:solidFill>
                  <a:schemeClr val="bg1"/>
                </a:solidFill>
              </a:defRPr>
            </a:lvl1pPr>
          </a:lstStyle>
          <a:p>
            <a:pPr rtl="0"/>
            <a:r>
              <a:rPr lang="es-ES" noProof="0"/>
              <a:t>Haga clic en el icono para agregar una imagen</a:t>
            </a:r>
            <a:endParaRPr lang="es-ES" noProof="0" dirty="0"/>
          </a:p>
        </p:txBody>
      </p:sp>
      <p:sp>
        <p:nvSpPr>
          <p:cNvPr id="25" name="Marcador de posición de imagen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rtlCol="0" anchor="t">
            <a:normAutofit/>
          </a:bodyPr>
          <a:lstStyle>
            <a:lvl1pPr marL="0" indent="0" algn="ctr">
              <a:buNone/>
              <a:defRPr sz="1200">
                <a:solidFill>
                  <a:schemeClr val="bg1"/>
                </a:solidFill>
              </a:defRPr>
            </a:lvl1pPr>
          </a:lstStyle>
          <a:p>
            <a:pPr rtl="0"/>
            <a:r>
              <a:rPr lang="es-ES" noProof="0"/>
              <a:t>Haga clic en el icono para agregar una imagen</a:t>
            </a:r>
            <a:endParaRPr lang="es-ES" noProof="0" dirty="0"/>
          </a:p>
        </p:txBody>
      </p:sp>
      <p:sp>
        <p:nvSpPr>
          <p:cNvPr id="26" name="Marcador de posición de imagen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rtlCol="0" anchor="t">
            <a:normAutofit/>
          </a:bodyPr>
          <a:lstStyle>
            <a:lvl1pPr marL="0" indent="0" algn="ctr">
              <a:buNone/>
              <a:defRPr sz="1200">
                <a:solidFill>
                  <a:schemeClr val="bg1"/>
                </a:solidFill>
              </a:defRPr>
            </a:lvl1pPr>
          </a:lstStyle>
          <a:p>
            <a:pPr rtl="0"/>
            <a:r>
              <a:rPr lang="es-ES" noProof="0"/>
              <a:t>Haga clic en el icono para agregar una imagen</a:t>
            </a:r>
            <a:endParaRPr lang="es-ES" noProof="0" dirty="0"/>
          </a:p>
        </p:txBody>
      </p:sp>
      <p:sp>
        <p:nvSpPr>
          <p:cNvPr id="27" name="Marcador de posición de imagen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rtlCol="0" anchor="t">
            <a:normAutofit/>
          </a:bodyPr>
          <a:lstStyle>
            <a:lvl1pPr marL="0" indent="0" algn="ctr">
              <a:buNone/>
              <a:defRPr sz="1200">
                <a:solidFill>
                  <a:schemeClr val="bg1"/>
                </a:solidFill>
              </a:defRPr>
            </a:lvl1pPr>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n y contenido">
    <p:spTree>
      <p:nvGrpSpPr>
        <p:cNvPr id="1" name=""/>
        <p:cNvGrpSpPr/>
        <p:nvPr/>
      </p:nvGrpSpPr>
      <p:grpSpPr>
        <a:xfrm>
          <a:off x="0" y="0"/>
          <a:ext cx="0" cy="0"/>
          <a:chOff x="0" y="0"/>
          <a:chExt cx="0" cy="0"/>
        </a:xfrm>
      </p:grpSpPr>
      <p:sp>
        <p:nvSpPr>
          <p:cNvPr id="7" name="Rectángulo 6" title="Decorativo">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rtl="0">
              <a:lnSpc>
                <a:spcPct val="100000"/>
              </a:lnSpc>
              <a:spcBef>
                <a:spcPts val="1000"/>
              </a:spcBef>
              <a:buFontTx/>
              <a:buNone/>
            </a:pPr>
            <a:endParaRPr lang="es-ES" sz="1400" b="0" i="0" spc="0" noProof="0" dirty="0">
              <a:solidFill>
                <a:schemeClr val="tx2"/>
              </a:solidFill>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rtlCol="0" anchor="b"/>
          <a:lstStyle>
            <a:lvl1pPr>
              <a:defRPr b="1"/>
            </a:lvl1pPr>
          </a:lstStyle>
          <a:p>
            <a:pPr rtl="0"/>
            <a:r>
              <a:rPr lang="es-ES" noProof="0" dirty="0"/>
              <a:t>Haga clic para agregar el título de la diapositiva aquí</a:t>
            </a:r>
          </a:p>
        </p:txBody>
      </p:sp>
      <p:sp>
        <p:nvSpPr>
          <p:cNvPr id="17" name="Marcador de texto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es-ES" noProof="0" dirty="0"/>
              <a:t>SUBTÍTULO AQUÍ</a:t>
            </a:r>
          </a:p>
        </p:txBody>
      </p:sp>
      <p:sp>
        <p:nvSpPr>
          <p:cNvPr id="6" name="Marcador de posición de imagen 5" title="Decorativo">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rtlCol="0">
            <a:normAutofit/>
          </a:bodyPr>
          <a:lstStyle>
            <a:lvl1pPr>
              <a:defRPr sz="800"/>
            </a:lvl1pPr>
          </a:lstStyle>
          <a:p>
            <a:pPr rtl="0"/>
            <a:r>
              <a:rPr lang="es-ES" noProof="0"/>
              <a:t>Haga clic en el icono para agregar una imagen</a:t>
            </a:r>
            <a:endParaRPr lang="es-ES" noProof="0" dirty="0"/>
          </a:p>
        </p:txBody>
      </p:sp>
      <p:sp>
        <p:nvSpPr>
          <p:cNvPr id="11" name="Marcador de posición de imagen 5" title="Decorativo">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rtl="0"/>
            <a:r>
              <a:rPr lang="es-ES" noProof="0"/>
              <a:t>Haga clic en el icono para agregar una imagen</a:t>
            </a:r>
            <a:endParaRPr lang="es-ES" noProof="0" dirty="0"/>
          </a:p>
        </p:txBody>
      </p:sp>
      <p:sp>
        <p:nvSpPr>
          <p:cNvPr id="13" name="Marcador de posición de imagen 5" title="Decorativo">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rtl="0"/>
            <a:r>
              <a:rPr lang="es-ES" noProof="0"/>
              <a:t>Haga clic en el icono para agregar una imagen</a:t>
            </a:r>
            <a:endParaRPr lang="es-ES" noProof="0" dirty="0"/>
          </a:p>
        </p:txBody>
      </p:sp>
      <p:sp>
        <p:nvSpPr>
          <p:cNvPr id="14" name="Marcador de posición de imagen 5" title="Decorativo">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rtl="0"/>
            <a:r>
              <a:rPr lang="es-ES" noProof="0"/>
              <a:t>Haga clic en el icono para agregar una imagen</a:t>
            </a:r>
            <a:endParaRPr lang="es-ES" noProof="0" dirty="0"/>
          </a:p>
        </p:txBody>
      </p:sp>
      <p:sp>
        <p:nvSpPr>
          <p:cNvPr id="9" name="Marcador de texto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6" name="Marcador de texto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8" name="Marcador de texto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9" name="Marcador de texto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rtlCol="0" anchor="ctr">
            <a:normAutofit/>
          </a:bodyPr>
          <a:lstStyle>
            <a:lvl1pPr marL="0" indent="0">
              <a:buNone/>
              <a:defRPr sz="1400"/>
            </a:lvl1pPr>
          </a:lstStyle>
          <a:p>
            <a:pPr lvl="0" rtl="0"/>
            <a:r>
              <a:rPr lang="es-ES" noProof="0"/>
              <a:t>Haga clic para modificar los estilos de texto del patrón</a:t>
            </a:r>
          </a:p>
        </p:txBody>
      </p:sp>
      <p:sp>
        <p:nvSpPr>
          <p:cNvPr id="15" name="Forma 62" title="Decorativo">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Diseño personalizado">
    <p:spTree>
      <p:nvGrpSpPr>
        <p:cNvPr id="1" name=""/>
        <p:cNvGrpSpPr/>
        <p:nvPr/>
      </p:nvGrpSpPr>
      <p:grpSpPr>
        <a:xfrm>
          <a:off x="0" y="0"/>
          <a:ext cx="0" cy="0"/>
          <a:chOff x="0" y="0"/>
          <a:chExt cx="0" cy="0"/>
        </a:xfrm>
      </p:grpSpPr>
      <p:sp>
        <p:nvSpPr>
          <p:cNvPr id="3" name="Rectángulo 2" title="Decorativo"/>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rtlCol="0"/>
          <a:lstStyle>
            <a:lvl1pPr algn="ctr">
              <a:defRPr>
                <a:solidFill>
                  <a:schemeClr val="bg1"/>
                </a:solidFill>
              </a:defRPr>
            </a:lvl1pPr>
          </a:lstStyle>
          <a:p>
            <a:pPr rtl="0"/>
            <a:r>
              <a:rPr lang="es-ES" noProof="0"/>
              <a:t>Haga clic para modificar el estilo de título del patrón</a:t>
            </a:r>
            <a:endParaRPr lang="es-ES" noProof="0" dirty="0"/>
          </a:p>
        </p:txBody>
      </p:sp>
      <p:sp>
        <p:nvSpPr>
          <p:cNvPr id="5" name="Marcador de posición de imagen 4" title="Decorativo">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rtlCol="0"/>
          <a:lstStyle/>
          <a:p>
            <a:pPr rtl="0"/>
            <a:r>
              <a:rPr lang="es-ES" noProof="0"/>
              <a:t>Haga clic en el icono para agregar una imagen</a:t>
            </a:r>
            <a:endParaRPr lang="es-ES" noProof="0" dirty="0"/>
          </a:p>
        </p:txBody>
      </p:sp>
      <p:sp>
        <p:nvSpPr>
          <p:cNvPr id="6" name="Marcador de posición de imagen 4" title="Decorativo">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rtlCol="0"/>
          <a:lstStyle/>
          <a:p>
            <a:pPr rtl="0"/>
            <a:r>
              <a:rPr lang="es-ES" noProof="0"/>
              <a:t>Haga clic en el icono para agregar una imagen</a:t>
            </a:r>
            <a:endParaRPr lang="es-ES" noProof="0" dirty="0"/>
          </a:p>
        </p:txBody>
      </p:sp>
      <p:sp>
        <p:nvSpPr>
          <p:cNvPr id="7" name="Marcador de posición de imagen 4" title="Decorativo">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rtlCol="0"/>
          <a:lstStyle/>
          <a:p>
            <a:pPr rtl="0"/>
            <a:r>
              <a:rPr lang="es-ES" noProof="0"/>
              <a:t>Haga clic en el icono para agregar una imagen</a:t>
            </a:r>
            <a:endParaRPr lang="es-ES" noProof="0" dirty="0"/>
          </a:p>
        </p:txBody>
      </p:sp>
      <p:sp>
        <p:nvSpPr>
          <p:cNvPr id="8" name="Marcador de posición de imagen 4" title="Decorativo">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rtlCol="0"/>
          <a:lstStyle/>
          <a:p>
            <a:pPr rtl="0"/>
            <a:r>
              <a:rPr lang="es-ES" noProof="0"/>
              <a:t>Haga clic en el icono para agregar una imagen</a:t>
            </a:r>
            <a:endParaRPr lang="es-ES" noProof="0" dirty="0"/>
          </a:p>
        </p:txBody>
      </p:sp>
      <p:sp>
        <p:nvSpPr>
          <p:cNvPr id="9" name="Marcador de texto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es-ES" noProof="0"/>
              <a:t>Haga clic para modificar los estilos de texto del patrón</a:t>
            </a:r>
          </a:p>
        </p:txBody>
      </p:sp>
      <p:sp>
        <p:nvSpPr>
          <p:cNvPr id="10" name="Marcador de texto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es-ES" noProof="0" dirty="0"/>
              <a:t>AGREGAR NOMBRE AQUÍ</a:t>
            </a:r>
          </a:p>
        </p:txBody>
      </p:sp>
      <p:sp>
        <p:nvSpPr>
          <p:cNvPr id="11" name="Marcador de texto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es-ES" noProof="0"/>
              <a:t>Haga clic para modificar los estilos de texto del patrón</a:t>
            </a:r>
          </a:p>
        </p:txBody>
      </p:sp>
      <p:sp>
        <p:nvSpPr>
          <p:cNvPr id="12" name="Marcador de texto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es-ES" noProof="0" dirty="0"/>
              <a:t>AGREGAR NOMBRE AQUÍ</a:t>
            </a:r>
          </a:p>
        </p:txBody>
      </p:sp>
      <p:sp>
        <p:nvSpPr>
          <p:cNvPr id="17" name="Marcador de texto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es-ES" noProof="0"/>
              <a:t>Haga clic para modificar los estilos de texto del patrón</a:t>
            </a:r>
          </a:p>
        </p:txBody>
      </p:sp>
      <p:sp>
        <p:nvSpPr>
          <p:cNvPr id="18" name="Marcador de texto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es-ES" noProof="0" dirty="0"/>
              <a:t>AGREGAR NOMBRE AQUÍ</a:t>
            </a:r>
          </a:p>
        </p:txBody>
      </p:sp>
      <p:sp>
        <p:nvSpPr>
          <p:cNvPr id="19" name="Marcador de texto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es-ES" noProof="0"/>
              <a:t>Haga clic para modificar los estilos de texto del patrón</a:t>
            </a:r>
          </a:p>
        </p:txBody>
      </p:sp>
      <p:sp>
        <p:nvSpPr>
          <p:cNvPr id="20" name="Marcador de texto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es-ES" noProof="0" dirty="0"/>
              <a:t>AGREGAR NOMBRE AQUÍ</a:t>
            </a:r>
          </a:p>
        </p:txBody>
      </p:sp>
      <p:sp>
        <p:nvSpPr>
          <p:cNvPr id="21" name="Forma 62" title="Decorativo">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Diseño personalizado">
    <p:spTree>
      <p:nvGrpSpPr>
        <p:cNvPr id="1" name=""/>
        <p:cNvGrpSpPr/>
        <p:nvPr/>
      </p:nvGrpSpPr>
      <p:grpSpPr>
        <a:xfrm>
          <a:off x="0" y="0"/>
          <a:ext cx="0" cy="0"/>
          <a:chOff x="0" y="0"/>
          <a:chExt cx="0" cy="0"/>
        </a:xfrm>
      </p:grpSpPr>
      <p:sp>
        <p:nvSpPr>
          <p:cNvPr id="4" name="Rectángulo 3" title="Decorativo"/>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1" name="Rectángulo 20" title="Decorativo"/>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8" name="Rectángulo 27" title="Decorativo"/>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rtlCol="0"/>
          <a:lstStyle>
            <a:lvl1pPr algn="ctr">
              <a:defRPr>
                <a:solidFill>
                  <a:schemeClr val="tx2"/>
                </a:solidFill>
              </a:defRPr>
            </a:lvl1pPr>
          </a:lstStyle>
          <a:p>
            <a:pPr rtl="0"/>
            <a:r>
              <a:rPr lang="es-ES" noProof="0"/>
              <a:t>Haga clic para modificar el estilo de título del patrón</a:t>
            </a:r>
            <a:endParaRPr lang="es-ES" noProof="0" dirty="0"/>
          </a:p>
        </p:txBody>
      </p:sp>
      <p:sp>
        <p:nvSpPr>
          <p:cNvPr id="30" name="Marcador de posición de imagen 4" title="Decorativo">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rtlCol="0">
            <a:normAutofit/>
          </a:bodyPr>
          <a:lstStyle>
            <a:lvl1pPr algn="ctr">
              <a:defRPr sz="1600"/>
            </a:lvl1pPr>
          </a:lstStyle>
          <a:p>
            <a:pPr rtl="0"/>
            <a:r>
              <a:rPr lang="es-ES" noProof="0"/>
              <a:t>Haga clic en el icono para agregar una imagen</a:t>
            </a:r>
            <a:endParaRPr lang="es-ES" noProof="0" dirty="0"/>
          </a:p>
        </p:txBody>
      </p:sp>
      <p:sp>
        <p:nvSpPr>
          <p:cNvPr id="32" name="Marcador de posición de imagen 4" title="Decorativo">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rtlCol="0">
            <a:normAutofit/>
          </a:bodyPr>
          <a:lstStyle>
            <a:lvl1pPr algn="ctr">
              <a:defRPr sz="1600"/>
            </a:lvl1pPr>
          </a:lstStyle>
          <a:p>
            <a:pPr rtl="0"/>
            <a:r>
              <a:rPr lang="es-ES" noProof="0"/>
              <a:t>Haga clic en el icono para agregar una imagen</a:t>
            </a:r>
            <a:endParaRPr lang="es-ES" noProof="0" dirty="0"/>
          </a:p>
        </p:txBody>
      </p:sp>
      <p:sp>
        <p:nvSpPr>
          <p:cNvPr id="33" name="Marcador de posición de imagen 4" title="Decorativo">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rtlCol="0">
            <a:normAutofit/>
          </a:bodyPr>
          <a:lstStyle>
            <a:lvl1pPr algn="ctr">
              <a:defRPr sz="1600"/>
            </a:lvl1pPr>
          </a:lstStyle>
          <a:p>
            <a:pPr rtl="0"/>
            <a:r>
              <a:rPr lang="es-ES" noProof="0"/>
              <a:t>Haga clic en el icono para agregar una imagen</a:t>
            </a:r>
            <a:endParaRPr lang="es-ES" noProof="0" dirty="0"/>
          </a:p>
        </p:txBody>
      </p:sp>
      <p:sp>
        <p:nvSpPr>
          <p:cNvPr id="26" name="Rectángulo 25" title="Decorativo"/>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9" name="Marcador de texto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es-ES" noProof="0"/>
              <a:t>Haga clic para modificar los estilos de texto del patrón</a:t>
            </a:r>
          </a:p>
        </p:txBody>
      </p:sp>
      <p:sp>
        <p:nvSpPr>
          <p:cNvPr id="10" name="Marcador de texto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es-ES" noProof="0" dirty="0"/>
              <a:t>AGREGAR NOMBRE AQUÍ</a:t>
            </a:r>
          </a:p>
        </p:txBody>
      </p:sp>
      <p:sp>
        <p:nvSpPr>
          <p:cNvPr id="11" name="Marcador de texto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es-ES" noProof="0"/>
              <a:t>Haga clic para modificar los estilos de texto del patrón</a:t>
            </a:r>
          </a:p>
        </p:txBody>
      </p:sp>
      <p:sp>
        <p:nvSpPr>
          <p:cNvPr id="12" name="Marcador de texto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es-ES" noProof="0" dirty="0"/>
              <a:t>AGREGAR NOMBRE AQUÍ</a:t>
            </a:r>
          </a:p>
        </p:txBody>
      </p:sp>
      <p:sp>
        <p:nvSpPr>
          <p:cNvPr id="13" name="Marcador de texto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es-ES" noProof="0"/>
              <a:t>Haga clic para modificar los estilos de texto del patrón</a:t>
            </a:r>
          </a:p>
        </p:txBody>
      </p:sp>
      <p:sp>
        <p:nvSpPr>
          <p:cNvPr id="14" name="Marcador de texto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es-ES" noProof="0" dirty="0"/>
              <a:t>AGREGAR NOMBRE AQUÍ</a:t>
            </a:r>
          </a:p>
        </p:txBody>
      </p:sp>
      <p:sp>
        <p:nvSpPr>
          <p:cNvPr id="15" name="Marcador de texto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es-ES" noProof="0"/>
              <a:t>Haga clic para modificar los estilos de texto del patrón</a:t>
            </a:r>
          </a:p>
        </p:txBody>
      </p:sp>
      <p:sp>
        <p:nvSpPr>
          <p:cNvPr id="16" name="Marcador de texto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es-ES" noProof="0" dirty="0"/>
              <a:t>AGREGAR NOMBRE AQUÍ</a:t>
            </a:r>
          </a:p>
        </p:txBody>
      </p:sp>
      <p:sp>
        <p:nvSpPr>
          <p:cNvPr id="31" name="Marcador de posición de imagen 4" title="Decorativo">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rtlCol="0">
            <a:normAutofit/>
          </a:bodyPr>
          <a:lstStyle>
            <a:lvl1pPr algn="ctr">
              <a:defRPr sz="1600"/>
            </a:lvl1pPr>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En blanco ">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accent1"/>
                </a:solidFill>
              </a:defRPr>
            </a:lvl1pPr>
          </a:lstStyle>
          <a:p>
            <a:pPr rtl="0"/>
            <a:r>
              <a:rPr lang="es-ES" noProof="0" dirty="0"/>
              <a:t>Haga clic para agregar </a:t>
            </a:r>
            <a:br>
              <a:rPr lang="es-ES" noProof="0" dirty="0"/>
            </a:br>
            <a:r>
              <a:rPr lang="es-ES" noProof="0" dirty="0"/>
              <a:t>Título de diapositiva aquí</a:t>
            </a:r>
          </a:p>
        </p:txBody>
      </p:sp>
      <p:sp>
        <p:nvSpPr>
          <p:cNvPr id="13" name="Marcador de texto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es-ES" noProof="0"/>
              <a:t>Haga clic para modificar los estilos de texto del patrón</a:t>
            </a:r>
          </a:p>
        </p:txBody>
      </p:sp>
      <p:sp>
        <p:nvSpPr>
          <p:cNvPr id="14" name="Marcador de texto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es-ES" noProof="0" dirty="0"/>
              <a:t>SUBTÍTULO AQUÍ</a:t>
            </a:r>
          </a:p>
        </p:txBody>
      </p:sp>
      <p:sp>
        <p:nvSpPr>
          <p:cNvPr id="3" name="Marcador de posición de gráfico 2" title="Decorativo">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rtlCol="0"/>
          <a:lstStyle/>
          <a:p>
            <a:pPr rtl="0"/>
            <a:r>
              <a:rPr lang="es-ES" noProof="0"/>
              <a:t>Haga clic en el icono para agregar un gráfico</a:t>
            </a:r>
            <a:endParaRPr lang="es-ES" noProof="0" dirty="0"/>
          </a:p>
        </p:txBody>
      </p:sp>
      <p:sp>
        <p:nvSpPr>
          <p:cNvPr id="2" name="Rectángulo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En blanco ">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tx2"/>
                </a:solidFill>
              </a:defRPr>
            </a:lvl1pPr>
          </a:lstStyle>
          <a:p>
            <a:pPr rtl="0"/>
            <a:r>
              <a:rPr lang="es-ES" noProof="0" dirty="0"/>
              <a:t>Haga clic para agregar </a:t>
            </a:r>
            <a:br>
              <a:rPr lang="es-ES" noProof="0" dirty="0"/>
            </a:br>
            <a:r>
              <a:rPr lang="es-ES" noProof="0" dirty="0"/>
              <a:t>Título de diapositiva aquí</a:t>
            </a:r>
          </a:p>
        </p:txBody>
      </p:sp>
      <p:sp>
        <p:nvSpPr>
          <p:cNvPr id="13" name="Marcador de texto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es-ES" noProof="0"/>
              <a:t>Haga clic para modificar los estilos de texto del patrón</a:t>
            </a:r>
          </a:p>
        </p:txBody>
      </p:sp>
      <p:sp>
        <p:nvSpPr>
          <p:cNvPr id="14" name="Marcador de texto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es-ES" noProof="0" dirty="0"/>
              <a:t>SUBTÍTULO AQUÍ</a:t>
            </a:r>
          </a:p>
        </p:txBody>
      </p:sp>
      <p:sp>
        <p:nvSpPr>
          <p:cNvPr id="3" name="Marcador de posición de gráfico 2" title="Decorativo">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rtlCol="0"/>
          <a:lstStyle/>
          <a:p>
            <a:pPr rtl="0"/>
            <a:r>
              <a:rPr lang="es-ES" noProof="0"/>
              <a:t>Haga clic en el icono para agregar un gráfico</a:t>
            </a:r>
            <a:endParaRPr lang="es-ES" noProof="0" dirty="0"/>
          </a:p>
        </p:txBody>
      </p:sp>
      <p:sp>
        <p:nvSpPr>
          <p:cNvPr id="7" name="Forma 62" title="Decorativo">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En blanco ">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2" name="Título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tx2"/>
                </a:solidFill>
              </a:defRPr>
            </a:lvl1pPr>
          </a:lstStyle>
          <a:p>
            <a:pPr rtl="0"/>
            <a:r>
              <a:rPr lang="es-ES" noProof="0" dirty="0"/>
              <a:t>Haga clic para agregar </a:t>
            </a:r>
            <a:br>
              <a:rPr lang="es-ES" noProof="0" dirty="0"/>
            </a:br>
            <a:r>
              <a:rPr lang="es-ES" noProof="0" dirty="0"/>
              <a:t>Título de diapositiva aquí</a:t>
            </a:r>
          </a:p>
        </p:txBody>
      </p:sp>
      <p:sp>
        <p:nvSpPr>
          <p:cNvPr id="13" name="Marcador de texto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es-ES" noProof="0"/>
              <a:t>Haga clic para modificar los estilos de texto del patrón</a:t>
            </a:r>
          </a:p>
        </p:txBody>
      </p:sp>
      <p:sp>
        <p:nvSpPr>
          <p:cNvPr id="14" name="Marcador de texto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es-ES" noProof="0" dirty="0"/>
              <a:t>SUBTÍTULO AQUÍ</a:t>
            </a:r>
          </a:p>
        </p:txBody>
      </p:sp>
      <p:sp>
        <p:nvSpPr>
          <p:cNvPr id="3" name="Marcador de posición de gráfico 2" title="Decorativo">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rtlCol="0"/>
          <a:lstStyle>
            <a:lvl1pPr>
              <a:defRPr>
                <a:solidFill>
                  <a:schemeClr val="bg1"/>
                </a:solidFill>
              </a:defRPr>
            </a:lvl1pPr>
          </a:lstStyle>
          <a:p>
            <a:pPr rtl="0"/>
            <a:r>
              <a:rPr lang="es-ES" noProof="0"/>
              <a:t>Haga clic en el icono para agregar un gráfico</a:t>
            </a:r>
            <a:endParaRPr lang="es-E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En blanco ">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2" name="Título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tx2"/>
                </a:solidFill>
              </a:defRPr>
            </a:lvl1pPr>
          </a:lstStyle>
          <a:p>
            <a:pPr rtl="0"/>
            <a:r>
              <a:rPr lang="es-ES" noProof="0" dirty="0"/>
              <a:t>Haga clic para agregar </a:t>
            </a:r>
            <a:br>
              <a:rPr lang="es-ES" noProof="0" dirty="0"/>
            </a:br>
            <a:r>
              <a:rPr lang="es-ES" noProof="0" dirty="0"/>
              <a:t>Título de diapositiva aquí</a:t>
            </a:r>
          </a:p>
        </p:txBody>
      </p:sp>
      <p:sp>
        <p:nvSpPr>
          <p:cNvPr id="13" name="Marcador de texto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es-ES" noProof="0"/>
              <a:t>Haga clic para modificar los estilos de texto del patrón</a:t>
            </a:r>
          </a:p>
        </p:txBody>
      </p:sp>
      <p:sp>
        <p:nvSpPr>
          <p:cNvPr id="14" name="Marcador de texto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es-ES" noProof="0" dirty="0"/>
              <a:t>SUBTÍTULO AQUÍ</a:t>
            </a:r>
          </a:p>
        </p:txBody>
      </p:sp>
      <p:sp>
        <p:nvSpPr>
          <p:cNvPr id="3" name="Marcador de posición de gráfico 2" title="Decorativo">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rtlCol="0"/>
          <a:lstStyle>
            <a:lvl1pPr>
              <a:defRPr>
                <a:solidFill>
                  <a:schemeClr val="bg1"/>
                </a:solidFill>
              </a:defRPr>
            </a:lvl1pPr>
          </a:lstStyle>
          <a:p>
            <a:pPr rtl="0"/>
            <a:r>
              <a:rPr lang="es-ES" noProof="0"/>
              <a:t>Haga clic en el icono para agregar un gráfico</a:t>
            </a:r>
            <a:endParaRPr lang="es-E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En blanco ">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rtlCol="0" anchor="b">
            <a:normAutofit/>
          </a:bodyPr>
          <a:lstStyle>
            <a:lvl1pPr algn="r">
              <a:defRPr sz="4000"/>
            </a:lvl1pPr>
          </a:lstStyle>
          <a:p>
            <a:pPr rtl="0"/>
            <a:r>
              <a:rPr lang="es-ES" noProof="0" dirty="0"/>
              <a:t>Haga clic para agregar </a:t>
            </a:r>
            <a:br>
              <a:rPr lang="es-ES" noProof="0" dirty="0"/>
            </a:br>
            <a:r>
              <a:rPr lang="es-ES" noProof="0" dirty="0"/>
              <a:t>Título de diapositiva aquí</a:t>
            </a:r>
          </a:p>
        </p:txBody>
      </p:sp>
      <p:sp>
        <p:nvSpPr>
          <p:cNvPr id="13" name="Marcador de texto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rtlCol="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es-ES" noProof="0"/>
              <a:t>Haga clic para modificar los estilos de texto del patrón</a:t>
            </a:r>
          </a:p>
        </p:txBody>
      </p:sp>
      <p:sp>
        <p:nvSpPr>
          <p:cNvPr id="3" name="Marcador de posición de gráfico 2" title="Decorativo">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rtlCol="0"/>
          <a:lstStyle/>
          <a:p>
            <a:pPr rtl="0"/>
            <a:r>
              <a:rPr lang="es-ES" noProof="0"/>
              <a:t>Haga clic en el icono para agregar un gráfico</a:t>
            </a:r>
            <a:endParaRPr lang="es-E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En blanco ">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rtlCol="0" anchor="b">
            <a:normAutofit/>
          </a:bodyPr>
          <a:lstStyle>
            <a:lvl1pPr algn="r">
              <a:defRPr sz="4000"/>
            </a:lvl1pPr>
          </a:lstStyle>
          <a:p>
            <a:pPr rtl="0"/>
            <a:r>
              <a:rPr lang="es-ES" noProof="0" dirty="0"/>
              <a:t>Haga clic para agregar </a:t>
            </a:r>
            <a:br>
              <a:rPr lang="es-ES" noProof="0" dirty="0"/>
            </a:br>
            <a:r>
              <a:rPr lang="es-ES" noProof="0" dirty="0"/>
              <a:t>Título de diapositiva aquí</a:t>
            </a:r>
          </a:p>
        </p:txBody>
      </p:sp>
      <p:sp>
        <p:nvSpPr>
          <p:cNvPr id="13" name="Marcador de texto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rtlCol="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es-ES" noProof="0"/>
              <a:t>Haga clic para modificar los estilos de texto del patrón</a:t>
            </a:r>
          </a:p>
        </p:txBody>
      </p:sp>
      <p:sp>
        <p:nvSpPr>
          <p:cNvPr id="3" name="Marcador de posición de gráfico 2" title="Decorativo">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rtlCol="0"/>
          <a:lstStyle/>
          <a:p>
            <a:pPr rtl="0"/>
            <a:r>
              <a:rPr lang="es-ES" noProof="0"/>
              <a:t>Haga clic en el icono para agregar un gráfico</a:t>
            </a:r>
            <a:endParaRPr lang="es-ES" noProof="0" dirty="0"/>
          </a:p>
        </p:txBody>
      </p:sp>
      <p:sp>
        <p:nvSpPr>
          <p:cNvPr id="4" name="Marcador de posición de imagen 3" title="Decorativo">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rtlCol="0"/>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apositiva de título con imagen">
    <p:bg>
      <p:bgPr>
        <a:solidFill>
          <a:schemeClr val="accent4"/>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rtlCol="0" anchor="t">
            <a:noAutofit/>
          </a:bodyPr>
          <a:lstStyle>
            <a:lvl1pPr algn="ctr">
              <a:defRPr sz="5000" b="1">
                <a:solidFill>
                  <a:schemeClr val="bg1"/>
                </a:solidFill>
                <a:latin typeface="+mj-lt"/>
              </a:defRPr>
            </a:lvl1pPr>
          </a:lstStyle>
          <a:p>
            <a:pPr rtl="0"/>
            <a:r>
              <a:rPr lang="es-ES" noProof="0" dirty="0"/>
              <a:t>HAGA CLIC PARA AGREGAR UN TÍTULO</a:t>
            </a:r>
          </a:p>
        </p:txBody>
      </p:sp>
      <p:sp>
        <p:nvSpPr>
          <p:cNvPr id="13" name="Marcador de texto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es-ES" noProof="0" dirty="0"/>
              <a:t>EL SUBTÍTULO SE ESCRIBE AQUÍ</a:t>
            </a:r>
          </a:p>
        </p:txBody>
      </p:sp>
      <p:sp>
        <p:nvSpPr>
          <p:cNvPr id="5" name="Forma 62" title="Decorativo">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
        <p:nvSpPr>
          <p:cNvPr id="7" name="Rectángulo 6" title="Decorativo"/>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rtlCol="0" anchor="b"/>
          <a:lstStyle>
            <a:lvl1pPr algn="ctr">
              <a:defRPr/>
            </a:lvl1pPr>
          </a:lstStyle>
          <a:p>
            <a:pPr rtl="0"/>
            <a:r>
              <a:rPr lang="es-ES" noProof="0" dirty="0"/>
              <a:t>HAGA CLIC PARA MODIFICAR EL ESTILO DEL TÍTULO DEL PATRÓN</a:t>
            </a:r>
          </a:p>
        </p:txBody>
      </p:sp>
      <p:sp>
        <p:nvSpPr>
          <p:cNvPr id="11" name="Marcador de texto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rtlCol="0"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es-ES" noProof="0" dirty="0"/>
              <a:t>SUBTÍTULO AQUÍ</a:t>
            </a:r>
          </a:p>
        </p:txBody>
      </p:sp>
      <p:sp>
        <p:nvSpPr>
          <p:cNvPr id="4" name="Marcador de posición de tabla 3" title="Decorativo">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rtlCol="0"/>
          <a:lstStyle/>
          <a:p>
            <a:pPr rtl="0"/>
            <a:r>
              <a:rPr lang="es-ES" noProof="0"/>
              <a:t>Haga clic en el icono para agregar una tabla</a:t>
            </a:r>
            <a:endParaRPr lang="es-ES" noProof="0"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En blanc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 name="Marcador de posición de imagen 6" title="Decorativo">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s-ES" noProof="0"/>
              <a:t>Haga clic en el icono para agregar una imagen</a:t>
            </a:r>
            <a:endParaRPr lang="es-ES" noProof="0" dirty="0"/>
          </a:p>
        </p:txBody>
      </p:sp>
      <p:sp>
        <p:nvSpPr>
          <p:cNvPr id="6" name="Marcador de posición de imagen 6" title="Decorativo">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s-ES" noProof="0"/>
              <a:t>Haga clic en el icono para agregar una imagen</a:t>
            </a:r>
            <a:endParaRPr lang="es-ES" noProof="0" dirty="0"/>
          </a:p>
        </p:txBody>
      </p:sp>
      <p:sp>
        <p:nvSpPr>
          <p:cNvPr id="7" name="Marcador de posición de imagen 6" title="Decorativo">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s-ES" noProof="0"/>
              <a:t>Haga clic en el icono para agregar una imagen</a:t>
            </a:r>
            <a:endParaRPr lang="es-ES" noProof="0" dirty="0"/>
          </a:p>
        </p:txBody>
      </p:sp>
      <p:sp>
        <p:nvSpPr>
          <p:cNvPr id="8" name="Título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rtlCol="0" anchor="b">
            <a:normAutofit/>
          </a:bodyPr>
          <a:lstStyle>
            <a:lvl1pPr algn="l">
              <a:defRPr sz="4000"/>
            </a:lvl1pPr>
          </a:lstStyle>
          <a:p>
            <a:pPr rtl="0"/>
            <a:r>
              <a:rPr lang="es-ES" noProof="0" dirty="0"/>
              <a:t>Haga clic para agregar </a:t>
            </a:r>
            <a:br>
              <a:rPr lang="es-ES" noProof="0" dirty="0"/>
            </a:br>
            <a:r>
              <a:rPr lang="es-ES" noProof="0" dirty="0"/>
              <a:t>Título de diapositiva aquí</a:t>
            </a:r>
          </a:p>
        </p:txBody>
      </p:sp>
      <p:sp>
        <p:nvSpPr>
          <p:cNvPr id="10" name="Forma 62" title="Decorativo">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En blanco">
    <p:spTree>
      <p:nvGrpSpPr>
        <p:cNvPr id="1" name=""/>
        <p:cNvGrpSpPr/>
        <p:nvPr/>
      </p:nvGrpSpPr>
      <p:grpSpPr>
        <a:xfrm>
          <a:off x="0" y="0"/>
          <a:ext cx="0" cy="0"/>
          <a:chOff x="0" y="0"/>
          <a:chExt cx="0" cy="0"/>
        </a:xfrm>
      </p:grpSpPr>
      <p:sp>
        <p:nvSpPr>
          <p:cNvPr id="4" name="Marcador de posición de imagen 6" title="Decorativo">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s-ES" noProof="0"/>
              <a:t>Haga clic en el icono para agregar una imagen</a:t>
            </a:r>
            <a:endParaRPr lang="es-ES" noProof="0" dirty="0"/>
          </a:p>
        </p:txBody>
      </p:sp>
      <p:sp>
        <p:nvSpPr>
          <p:cNvPr id="6" name="Marcador de posición de imagen 6" title="Decorativo">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s-ES" noProof="0"/>
              <a:t>Haga clic en el icono para agregar una imagen</a:t>
            </a:r>
            <a:endParaRPr lang="es-ES" noProof="0" dirty="0"/>
          </a:p>
        </p:txBody>
      </p:sp>
      <p:sp>
        <p:nvSpPr>
          <p:cNvPr id="8" name="Título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rtlCol="0" anchor="b">
            <a:normAutofit/>
          </a:bodyPr>
          <a:lstStyle>
            <a:lvl1pPr algn="l">
              <a:defRPr sz="4000"/>
            </a:lvl1pPr>
          </a:lstStyle>
          <a:p>
            <a:pPr rtl="0"/>
            <a:r>
              <a:rPr lang="es-ES" noProof="0" dirty="0"/>
              <a:t>Haga clic para agregar </a:t>
            </a:r>
            <a:br>
              <a:rPr lang="es-ES" noProof="0" dirty="0"/>
            </a:br>
            <a:r>
              <a:rPr lang="es-ES" noProof="0" dirty="0"/>
              <a:t>Título de diapositiva aquí</a:t>
            </a:r>
          </a:p>
        </p:txBody>
      </p:sp>
      <p:sp>
        <p:nvSpPr>
          <p:cNvPr id="10" name="Forma 62" title="Decorativo">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3" name="Marcador de posición de imagen 4" title="Decorativo">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4" name="Marcador de posición de imagen 4" title="Decorativo">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5" name="Marcador de posición de imagen 4" title="Decorativo">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6" name="Marcador de posición de imagen 4" title="Decorativo">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7" name="Marcador de posición de imagen 4" title="Decorativo">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8" name="Marcador de posición de imagen 4" title="Decorativo">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2" name="Rectángulo 1" title="Decorativo"/>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9" name="Rectángulo 8" title="Decorativo"/>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0" name="Rectángulo 9" title="Decorativo"/>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1" name="Rectángulo 10" title="Decorativo"/>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apositiva de título con imagen">
    <p:bg>
      <p:bgPr>
        <a:solidFill>
          <a:schemeClr val="accent2"/>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rtlCol="0" anchor="t">
            <a:noAutofit/>
          </a:bodyPr>
          <a:lstStyle>
            <a:lvl1pPr algn="ctr">
              <a:defRPr sz="5000" b="1">
                <a:solidFill>
                  <a:schemeClr val="bg1"/>
                </a:solidFill>
                <a:latin typeface="+mj-lt"/>
              </a:defRPr>
            </a:lvl1pPr>
          </a:lstStyle>
          <a:p>
            <a:pPr rtl="0"/>
            <a:r>
              <a:rPr lang="es-ES" noProof="0" dirty="0"/>
              <a:t>HAGA CLIC PARA AGREGAR UN TÍTULO</a:t>
            </a:r>
          </a:p>
        </p:txBody>
      </p:sp>
      <p:sp>
        <p:nvSpPr>
          <p:cNvPr id="13" name="Marcador de texto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es-ES" noProof="0" dirty="0"/>
              <a:t>EL SUBTÍTULO SE ESCRIBE AQUÍ</a:t>
            </a:r>
          </a:p>
        </p:txBody>
      </p:sp>
      <p:sp>
        <p:nvSpPr>
          <p:cNvPr id="5" name="Forma 62" title="Decorativo">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
        <p:nvSpPr>
          <p:cNvPr id="7" name="Rectángulo 6" title="Decorativo"/>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sor de diapositivas con imagen">
    <p:bg>
      <p:bgPr>
        <a:solidFill>
          <a:schemeClr val="accent1"/>
        </a:solidFill>
        <a:effectLst/>
      </p:bgPr>
    </p:bg>
    <p:spTree>
      <p:nvGrpSpPr>
        <p:cNvPr id="1" name=""/>
        <p:cNvGrpSpPr/>
        <p:nvPr/>
      </p:nvGrpSpPr>
      <p:grpSpPr>
        <a:xfrm>
          <a:off x="0" y="0"/>
          <a:ext cx="0" cy="0"/>
          <a:chOff x="0" y="0"/>
          <a:chExt cx="0" cy="0"/>
        </a:xfrm>
      </p:grpSpPr>
      <p:sp>
        <p:nvSpPr>
          <p:cNvPr id="11"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8" name="Título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rtlCol="0" anchor="ctr">
            <a:noAutofit/>
          </a:bodyPr>
          <a:lstStyle>
            <a:lvl1pPr algn="r">
              <a:defRPr sz="5000" b="1">
                <a:solidFill>
                  <a:schemeClr val="bg1"/>
                </a:solidFill>
                <a:latin typeface="+mj-lt"/>
              </a:defRPr>
            </a:lvl1pPr>
          </a:lstStyle>
          <a:p>
            <a:pPr rtl="0"/>
            <a:r>
              <a:rPr lang="es-ES" noProof="0" dirty="0"/>
              <a:t>HAGA CLIC PARA AGREGAR UN TÍTULO</a:t>
            </a:r>
          </a:p>
        </p:txBody>
      </p:sp>
      <p:sp>
        <p:nvSpPr>
          <p:cNvPr id="9" name="Marcador de texto 12" title="Decorativo">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rtlCol="0" anchor="ctr">
            <a:normAutofit/>
          </a:bodyPr>
          <a:lstStyle>
            <a:lvl1pPr marL="0" indent="0">
              <a:buNone/>
              <a:defRPr sz="1600" spc="300">
                <a:solidFill>
                  <a:schemeClr val="bg1"/>
                </a:solidFill>
                <a:latin typeface="+mn-lt"/>
                <a:cs typeface="Arial" panose="020B0604020202020204" pitchFamily="34" charset="0"/>
              </a:defRPr>
            </a:lvl1pPr>
          </a:lstStyle>
          <a:p>
            <a:pPr lvl="0" rtl="0"/>
            <a:r>
              <a:rPr lang="es-ES" noProof="0" dirty="0"/>
              <a:t>EL SUBTÍTULO SE ESCRIBE AQUÍ</a:t>
            </a:r>
          </a:p>
        </p:txBody>
      </p:sp>
      <p:sp>
        <p:nvSpPr>
          <p:cNvPr id="6" name="Forma 62" title="Decorativo">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sor de diapositivas con imagen">
    <p:bg>
      <p:bgPr>
        <a:solidFill>
          <a:schemeClr val="accent1"/>
        </a:solidFill>
        <a:effectLst/>
      </p:bgPr>
    </p:bg>
    <p:spTree>
      <p:nvGrpSpPr>
        <p:cNvPr id="1" name=""/>
        <p:cNvGrpSpPr/>
        <p:nvPr/>
      </p:nvGrpSpPr>
      <p:grpSpPr>
        <a:xfrm>
          <a:off x="0" y="0"/>
          <a:ext cx="0" cy="0"/>
          <a:chOff x="0" y="0"/>
          <a:chExt cx="0" cy="0"/>
        </a:xfrm>
      </p:grpSpPr>
      <p:sp>
        <p:nvSpPr>
          <p:cNvPr id="11" name="Marcador de posición de imagen 4" title="Decorativo">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es-ES" noProof="0"/>
              <a:t>Haga clic en el icono para agregar una imagen</a:t>
            </a:r>
            <a:endParaRPr lang="es-ES" noProof="0" dirty="0"/>
          </a:p>
        </p:txBody>
      </p:sp>
      <p:sp>
        <p:nvSpPr>
          <p:cNvPr id="8" name="Título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rtlCol="0" anchor="ctr">
            <a:noAutofit/>
          </a:bodyPr>
          <a:lstStyle>
            <a:lvl1pPr algn="r">
              <a:defRPr sz="5000" b="1">
                <a:solidFill>
                  <a:schemeClr val="bg1"/>
                </a:solidFill>
                <a:latin typeface="+mj-lt"/>
              </a:defRPr>
            </a:lvl1pPr>
          </a:lstStyle>
          <a:p>
            <a:pPr rtl="0"/>
            <a:r>
              <a:rPr lang="es-ES" noProof="0" dirty="0"/>
              <a:t>HAGA CLIC PARA AGREGAR UN TÍTULO</a:t>
            </a:r>
          </a:p>
        </p:txBody>
      </p:sp>
      <p:sp>
        <p:nvSpPr>
          <p:cNvPr id="9" name="Marcador de texto 12" title="Decorativo">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rtlCol="0" anchor="ctr">
            <a:normAutofit/>
          </a:bodyPr>
          <a:lstStyle>
            <a:lvl1pPr marL="0" indent="0">
              <a:buNone/>
              <a:defRPr sz="1600" spc="300">
                <a:solidFill>
                  <a:schemeClr val="bg1"/>
                </a:solidFill>
                <a:latin typeface="+mn-lt"/>
                <a:cs typeface="Arial" panose="020B0604020202020204" pitchFamily="34" charset="0"/>
              </a:defRPr>
            </a:lvl1pPr>
          </a:lstStyle>
          <a:p>
            <a:pPr lvl="0" rtl="0"/>
            <a:r>
              <a:rPr lang="es-ES" noProof="0" dirty="0"/>
              <a:t>EL SUBTÍTULO SE ESCRIBE AQUÍ</a:t>
            </a:r>
          </a:p>
        </p:txBody>
      </p:sp>
      <p:sp>
        <p:nvSpPr>
          <p:cNvPr id="6" name="Forma 62" title="Decorativo">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s-ES" sz="1500" noProof="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dirty="0"/>
              <a:t>Haga clic para modificar el estilo de título del patrón</a:t>
            </a:r>
          </a:p>
        </p:txBody>
      </p:sp>
      <p:sp>
        <p:nvSpPr>
          <p:cNvPr id="3" name="Marcador de posición de texto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ie de página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microsoft.com/office/2007/relationships/hdphoto" Target="../media/hdphoto2.wdp"/><Relationship Id="rId5" Type="http://schemas.openxmlformats.org/officeDocument/2006/relationships/image" Target="../media/image1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Una persona que usa un teléfono móvil&#10;&#10;Descripción generada automáticamente con confianza media">
            <a:extLst>
              <a:ext uri="{FF2B5EF4-FFF2-40B4-BE49-F238E27FC236}">
                <a16:creationId xmlns:a16="http://schemas.microsoft.com/office/drawing/2014/main" id="{59A5D366-BDCD-4761-A29B-21881A691F59}"/>
              </a:ext>
            </a:extLst>
          </p:cNvPr>
          <p:cNvPicPr>
            <a:picLocks noChangeAspect="1"/>
          </p:cNvPicPr>
          <p:nvPr/>
        </p:nvPicPr>
        <p:blipFill rotWithShape="1">
          <a:blip r:embed="rId3"/>
          <a:srcRect t="29313" b="13936"/>
          <a:stretch/>
        </p:blipFill>
        <p:spPr>
          <a:xfrm>
            <a:off x="20" y="4288"/>
            <a:ext cx="12191980" cy="4618512"/>
          </a:xfrm>
          <a:prstGeom prst="rect">
            <a:avLst/>
          </a:prstGeom>
          <a:noFill/>
        </p:spPr>
      </p:pic>
      <p:sp>
        <p:nvSpPr>
          <p:cNvPr id="2" name="Título 1">
            <a:extLst>
              <a:ext uri="{FF2B5EF4-FFF2-40B4-BE49-F238E27FC236}">
                <a16:creationId xmlns:a16="http://schemas.microsoft.com/office/drawing/2014/main" id="{83823991-6F5F-45D3-883F-8179BE10396D}"/>
              </a:ext>
            </a:extLst>
          </p:cNvPr>
          <p:cNvSpPr>
            <a:spLocks noGrp="1"/>
          </p:cNvSpPr>
          <p:nvPr>
            <p:ph type="title"/>
          </p:nvPr>
        </p:nvSpPr>
        <p:spPr>
          <a:xfrm>
            <a:off x="904460" y="3898034"/>
            <a:ext cx="9575801" cy="891250"/>
          </a:xfrm>
          <a:prstGeom prst="rect">
            <a:avLst/>
          </a:prstGeom>
        </p:spPr>
        <p:txBody>
          <a:bodyPr rtlCol="0" anchor="t">
            <a:normAutofit fontScale="90000"/>
          </a:bodyPr>
          <a:lstStyle/>
          <a:p>
            <a:pPr rtl="0"/>
            <a:r>
              <a:rPr lang="es-ES" dirty="0"/>
              <a:t>¿En quién se pone el foco? Identificando "</a:t>
            </a:r>
            <a:r>
              <a:rPr lang="es-ES" dirty="0" err="1"/>
              <a:t>stakeholders</a:t>
            </a:r>
            <a:r>
              <a:rPr lang="es-ES" dirty="0"/>
              <a:t>" para la formulación de la misión organizacional </a:t>
            </a:r>
          </a:p>
        </p:txBody>
      </p:sp>
      <p:sp>
        <p:nvSpPr>
          <p:cNvPr id="3" name="Marcador de texto 2">
            <a:extLst>
              <a:ext uri="{FF2B5EF4-FFF2-40B4-BE49-F238E27FC236}">
                <a16:creationId xmlns:a16="http://schemas.microsoft.com/office/drawing/2014/main" id="{7555E40E-3256-4272-A29D-F2438D5C136F}"/>
              </a:ext>
            </a:extLst>
          </p:cNvPr>
          <p:cNvSpPr>
            <a:spLocks noGrp="1"/>
          </p:cNvSpPr>
          <p:nvPr>
            <p:ph type="body" sz="quarter" idx="14"/>
          </p:nvPr>
        </p:nvSpPr>
        <p:spPr>
          <a:xfrm>
            <a:off x="838200" y="6125744"/>
            <a:ext cx="9575800" cy="338549"/>
          </a:xfrm>
          <a:prstGeom prst="rect">
            <a:avLst/>
          </a:prstGeom>
        </p:spPr>
        <p:txBody>
          <a:bodyPr rtlCol="0">
            <a:normAutofit fontScale="92500" lnSpcReduction="10000"/>
          </a:bodyPr>
          <a:lstStyle/>
          <a:p>
            <a:pPr rtl="0"/>
            <a:r>
              <a:rPr lang="pt-BR" sz="2000" b="1" dirty="0"/>
              <a:t>Humberto </a:t>
            </a:r>
            <a:r>
              <a:rPr lang="pt-BR" sz="2000" b="1" dirty="0" err="1"/>
              <a:t>Falção</a:t>
            </a:r>
            <a:r>
              <a:rPr lang="pt-BR" sz="2000" b="1" dirty="0"/>
              <a:t> Martins y Joaquim Rubens Fontes Filho</a:t>
            </a:r>
            <a:endParaRPr lang="es-ES" sz="2000" b="1" dirty="0"/>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7DEFC306-12B8-B9A4-72D4-FBEEDC0DB2C9}"/>
              </a:ext>
            </a:extLst>
          </p:cNvPr>
          <p:cNvSpPr>
            <a:spLocks noGrp="1"/>
          </p:cNvSpPr>
          <p:nvPr>
            <p:ph type="body" sz="quarter" idx="12"/>
          </p:nvPr>
        </p:nvSpPr>
        <p:spPr/>
        <p:txBody>
          <a:bodyPr/>
          <a:lstStyle/>
          <a:p>
            <a:endParaRPr lang="es-MX"/>
          </a:p>
        </p:txBody>
      </p:sp>
      <p:sp>
        <p:nvSpPr>
          <p:cNvPr id="6" name="Marcador de texto 5">
            <a:extLst>
              <a:ext uri="{FF2B5EF4-FFF2-40B4-BE49-F238E27FC236}">
                <a16:creationId xmlns:a16="http://schemas.microsoft.com/office/drawing/2014/main" id="{005FB3EA-55F9-D6A8-D98D-A6601093383E}"/>
              </a:ext>
            </a:extLst>
          </p:cNvPr>
          <p:cNvSpPr>
            <a:spLocks noGrp="1"/>
          </p:cNvSpPr>
          <p:nvPr>
            <p:ph type="body" sz="quarter" idx="14"/>
          </p:nvPr>
        </p:nvSpPr>
        <p:spPr/>
        <p:txBody>
          <a:bodyPr/>
          <a:lstStyle/>
          <a:p>
            <a:endParaRPr lang="es-MX"/>
          </a:p>
        </p:txBody>
      </p:sp>
      <p:sp>
        <p:nvSpPr>
          <p:cNvPr id="7" name="Marcador de texto 6">
            <a:extLst>
              <a:ext uri="{FF2B5EF4-FFF2-40B4-BE49-F238E27FC236}">
                <a16:creationId xmlns:a16="http://schemas.microsoft.com/office/drawing/2014/main" id="{B772B148-5AEB-6901-B3C2-EC985B3C730D}"/>
              </a:ext>
            </a:extLst>
          </p:cNvPr>
          <p:cNvSpPr>
            <a:spLocks noGrp="1"/>
          </p:cNvSpPr>
          <p:nvPr>
            <p:ph type="body" sz="quarter" idx="15"/>
          </p:nvPr>
        </p:nvSpPr>
        <p:spPr>
          <a:xfrm>
            <a:off x="877607" y="3366301"/>
            <a:ext cx="4340785" cy="2769456"/>
          </a:xfrm>
        </p:spPr>
        <p:txBody>
          <a:bodyPr>
            <a:normAutofit/>
          </a:bodyPr>
          <a:lstStyle/>
          <a:p>
            <a:r>
              <a:rPr lang="es-ES" sz="2000" dirty="0"/>
              <a:t>Una gran parte de los enfoques contemporáneos sobre gestión y transformación organizacional se basan en la idea de la covariación estructural, según se expresa principalmente en la teoría contingencial y en derivaciones que incorporan elementos de la denominada teoría avanzada de sistemas</a:t>
            </a:r>
            <a:endParaRPr lang="es-MX" sz="2000" dirty="0"/>
          </a:p>
        </p:txBody>
      </p:sp>
      <p:sp>
        <p:nvSpPr>
          <p:cNvPr id="8" name="Marcador de texto 7">
            <a:extLst>
              <a:ext uri="{FF2B5EF4-FFF2-40B4-BE49-F238E27FC236}">
                <a16:creationId xmlns:a16="http://schemas.microsoft.com/office/drawing/2014/main" id="{83B040CC-64DE-935C-D638-901C06C743F3}"/>
              </a:ext>
            </a:extLst>
          </p:cNvPr>
          <p:cNvSpPr>
            <a:spLocks noGrp="1"/>
          </p:cNvSpPr>
          <p:nvPr>
            <p:ph type="body" sz="quarter" idx="16"/>
          </p:nvPr>
        </p:nvSpPr>
        <p:spPr>
          <a:xfrm>
            <a:off x="6972685" y="3366301"/>
            <a:ext cx="4821750" cy="2253961"/>
          </a:xfrm>
        </p:spPr>
        <p:txBody>
          <a:bodyPr>
            <a:normAutofit fontScale="92500"/>
          </a:bodyPr>
          <a:lstStyle/>
          <a:p>
            <a:r>
              <a:rPr lang="es-ES" sz="2400" dirty="0"/>
              <a:t>La noción de covariación estructural asigna un lugar de privilegio a la relación entre la estructura organizacional y la dinámica del ambiente externo a la organización, a partir de variables tales como la tecnología, el mercado y las personas </a:t>
            </a:r>
            <a:endParaRPr lang="es-MX" sz="2400" dirty="0"/>
          </a:p>
          <a:p>
            <a:endParaRPr lang="es-MX" dirty="0"/>
          </a:p>
        </p:txBody>
      </p:sp>
      <p:sp>
        <p:nvSpPr>
          <p:cNvPr id="4" name="Título 3">
            <a:extLst>
              <a:ext uri="{FF2B5EF4-FFF2-40B4-BE49-F238E27FC236}">
                <a16:creationId xmlns:a16="http://schemas.microsoft.com/office/drawing/2014/main" id="{B2713FE4-590A-BF8C-20C3-47987BF14A1F}"/>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1196276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arcador de texto 23">
            <a:extLst>
              <a:ext uri="{FF2B5EF4-FFF2-40B4-BE49-F238E27FC236}">
                <a16:creationId xmlns:a16="http://schemas.microsoft.com/office/drawing/2014/main" id="{18972A97-EE71-F5D4-A478-5C45739D4D59}"/>
              </a:ext>
            </a:extLst>
          </p:cNvPr>
          <p:cNvSpPr>
            <a:spLocks noGrp="1"/>
          </p:cNvSpPr>
          <p:nvPr>
            <p:ph type="body" sz="quarter" idx="15"/>
          </p:nvPr>
        </p:nvSpPr>
        <p:spPr>
          <a:xfrm>
            <a:off x="877607" y="2597426"/>
            <a:ext cx="4340785" cy="3901964"/>
          </a:xfrm>
        </p:spPr>
        <p:txBody>
          <a:bodyPr>
            <a:normAutofit fontScale="92500" lnSpcReduction="10000"/>
          </a:bodyPr>
          <a:lstStyle/>
          <a:p>
            <a:r>
              <a:rPr lang="es-ES" sz="2400" dirty="0"/>
              <a:t>la proposición de que </a:t>
            </a:r>
            <a:r>
              <a:rPr lang="es-ES" sz="2400" b="1" dirty="0"/>
              <a:t>existe una dinámica organizacional en función del ambiente externo</a:t>
            </a:r>
            <a:r>
              <a:rPr lang="es-ES" sz="2400" dirty="0"/>
              <a:t>: en la medida en que se producen variaciones en la tecnología (innovación), en los mercados (expansión, diversificación) y en las personas (cultura), varía la estructura, de manera que la </a:t>
            </a:r>
            <a:r>
              <a:rPr lang="es-ES" sz="2400" b="1" dirty="0"/>
              <a:t>organización se pueda mantener en capacidad de responder a las demandas del ambiente, y por consiguiente, sustentar su supervivencia</a:t>
            </a:r>
            <a:endParaRPr lang="es-MX" sz="2400" b="1" dirty="0"/>
          </a:p>
        </p:txBody>
      </p:sp>
      <p:sp>
        <p:nvSpPr>
          <p:cNvPr id="25" name="Marcador de texto 24">
            <a:extLst>
              <a:ext uri="{FF2B5EF4-FFF2-40B4-BE49-F238E27FC236}">
                <a16:creationId xmlns:a16="http://schemas.microsoft.com/office/drawing/2014/main" id="{392B814D-8510-A4D3-7897-6D2BC8A370CD}"/>
              </a:ext>
            </a:extLst>
          </p:cNvPr>
          <p:cNvSpPr>
            <a:spLocks noGrp="1"/>
          </p:cNvSpPr>
          <p:nvPr>
            <p:ph type="body" sz="quarter" idx="16"/>
          </p:nvPr>
        </p:nvSpPr>
        <p:spPr>
          <a:xfrm>
            <a:off x="6973610" y="2597425"/>
            <a:ext cx="4342629" cy="3737113"/>
          </a:xfrm>
        </p:spPr>
        <p:txBody>
          <a:bodyPr>
            <a:normAutofit fontScale="85000" lnSpcReduction="10000"/>
          </a:bodyPr>
          <a:lstStyle/>
          <a:p>
            <a:r>
              <a:rPr lang="es-ES" sz="2800" dirty="0"/>
              <a:t>La planificación estratégica ocasional, basada en la suposición de que los ambientes pueden ser mapeados en forma extensiva, y el desarrollo organizacional (DO), basado en la suposición de que en función de estos posibles mapeos las estructuras pueden ser coherentemente moldeadas, se derivan de esta visión</a:t>
            </a:r>
            <a:endParaRPr lang="es-MX" sz="2800" dirty="0"/>
          </a:p>
        </p:txBody>
      </p:sp>
      <p:sp>
        <p:nvSpPr>
          <p:cNvPr id="21" name="Título 20">
            <a:extLst>
              <a:ext uri="{FF2B5EF4-FFF2-40B4-BE49-F238E27FC236}">
                <a16:creationId xmlns:a16="http://schemas.microsoft.com/office/drawing/2014/main" id="{D4639ED6-C908-9CBD-9AC4-14EDACF2DD90}"/>
              </a:ext>
            </a:extLst>
          </p:cNvPr>
          <p:cNvSpPr>
            <a:spLocks noGrp="1"/>
          </p:cNvSpPr>
          <p:nvPr>
            <p:ph type="title"/>
          </p:nvPr>
        </p:nvSpPr>
        <p:spPr>
          <a:xfrm>
            <a:off x="2528214" y="358610"/>
            <a:ext cx="8113281" cy="822240"/>
          </a:xfrm>
        </p:spPr>
        <p:txBody>
          <a:bodyPr>
            <a:normAutofit fontScale="90000"/>
          </a:bodyPr>
          <a:lstStyle/>
          <a:p>
            <a:r>
              <a:rPr lang="es-ES" dirty="0"/>
              <a:t>La gran contribución de estas escuelas fue </a:t>
            </a:r>
            <a:br>
              <a:rPr lang="es-MX" dirty="0"/>
            </a:br>
            <a:endParaRPr lang="es-MX" dirty="0"/>
          </a:p>
        </p:txBody>
      </p:sp>
    </p:spTree>
    <p:extLst>
      <p:ext uri="{BB962C8B-B14F-4D97-AF65-F5344CB8AC3E}">
        <p14:creationId xmlns:p14="http://schemas.microsoft.com/office/powerpoint/2010/main" val="599968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Vídeo 11">
            <a:extLst>
              <a:ext uri="{FF2B5EF4-FFF2-40B4-BE49-F238E27FC236}">
                <a16:creationId xmlns:a16="http://schemas.microsoft.com/office/drawing/2014/main" id="{87D3ECA8-B55C-B712-C64B-B6A3DD21AF9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6" r="-1" b="-1"/>
          <a:stretch/>
        </p:blipFill>
        <p:spPr>
          <a:xfrm>
            <a:off x="20" y="10"/>
            <a:ext cx="12191980" cy="6853702"/>
          </a:xfrm>
          <a:prstGeom prst="rect">
            <a:avLst/>
          </a:prstGeom>
          <a:noFill/>
        </p:spPr>
      </p:pic>
      <p:sp>
        <p:nvSpPr>
          <p:cNvPr id="6" name="Título 5">
            <a:extLst>
              <a:ext uri="{FF2B5EF4-FFF2-40B4-BE49-F238E27FC236}">
                <a16:creationId xmlns:a16="http://schemas.microsoft.com/office/drawing/2014/main" id="{F869AF65-A3EC-5CC6-5BEC-A58DAA4576BF}"/>
              </a:ext>
            </a:extLst>
          </p:cNvPr>
          <p:cNvSpPr>
            <a:spLocks noGrp="1"/>
          </p:cNvSpPr>
          <p:nvPr>
            <p:ph type="title"/>
          </p:nvPr>
        </p:nvSpPr>
        <p:spPr>
          <a:xfrm>
            <a:off x="5114413" y="3631096"/>
            <a:ext cx="6439156" cy="1564361"/>
          </a:xfrm>
        </p:spPr>
        <p:txBody>
          <a:bodyPr anchor="t">
            <a:normAutofit/>
          </a:bodyPr>
          <a:lstStyle/>
          <a:p>
            <a:r>
              <a:rPr lang="es-ES" sz="3200" dirty="0">
                <a:solidFill>
                  <a:srgbClr val="1F1F26"/>
                </a:solidFill>
              </a:rPr>
              <a:t>Teoría avanzada de sistemas (Wood, 1996)</a:t>
            </a:r>
            <a:endParaRPr lang="es-MX" sz="3200" dirty="0">
              <a:solidFill>
                <a:srgbClr val="1F1F26"/>
              </a:solidFill>
            </a:endParaRPr>
          </a:p>
        </p:txBody>
      </p:sp>
      <p:sp>
        <p:nvSpPr>
          <p:cNvPr id="16" name="Text Placeholder 3">
            <a:extLst>
              <a:ext uri="{FF2B5EF4-FFF2-40B4-BE49-F238E27FC236}">
                <a16:creationId xmlns:a16="http://schemas.microsoft.com/office/drawing/2014/main" id="{120D25EB-1CA6-D9DA-A1EC-1FD939370038}"/>
              </a:ext>
            </a:extLst>
          </p:cNvPr>
          <p:cNvSpPr>
            <a:spLocks noGrp="1"/>
          </p:cNvSpPr>
          <p:nvPr>
            <p:ph type="body" sz="quarter" idx="14"/>
          </p:nvPr>
        </p:nvSpPr>
        <p:spPr>
          <a:xfrm>
            <a:off x="5114413" y="5505120"/>
            <a:ext cx="6439155" cy="338549"/>
          </a:xfrm>
        </p:spPr>
        <p:txBody>
          <a:bodyPr/>
          <a:lstStyle/>
          <a:p>
            <a:endParaRPr lang="en-US"/>
          </a:p>
        </p:txBody>
      </p:sp>
    </p:spTree>
    <p:extLst>
      <p:ext uri="{BB962C8B-B14F-4D97-AF65-F5344CB8AC3E}">
        <p14:creationId xmlns:p14="http://schemas.microsoft.com/office/powerpoint/2010/main" val="16337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mute="1">
                <p:cTn id="12" repeatCount="indefinite" fill="hold" display="0">
                  <p:stCondLst>
                    <p:cond delay="indefinite"/>
                  </p:stCondLst>
                </p:cTn>
                <p:tgtEl>
                  <p:spTgt spid="1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6C8C7051-F30C-20A9-F2A7-DC5616B2F79A}"/>
              </a:ext>
            </a:extLst>
          </p:cNvPr>
          <p:cNvSpPr>
            <a:spLocks noGrp="1"/>
          </p:cNvSpPr>
          <p:nvPr>
            <p:ph type="body" sz="quarter" idx="12"/>
          </p:nvPr>
        </p:nvSpPr>
        <p:spPr/>
        <p:txBody>
          <a:bodyPr>
            <a:normAutofit/>
          </a:bodyPr>
          <a:lstStyle/>
          <a:p>
            <a:r>
              <a:rPr lang="es-ES" sz="1800" dirty="0"/>
              <a:t>En primer lugar, </a:t>
            </a:r>
            <a:endParaRPr lang="es-MX" sz="1800" dirty="0"/>
          </a:p>
        </p:txBody>
      </p:sp>
      <p:sp>
        <p:nvSpPr>
          <p:cNvPr id="7" name="Marcador de texto 6">
            <a:extLst>
              <a:ext uri="{FF2B5EF4-FFF2-40B4-BE49-F238E27FC236}">
                <a16:creationId xmlns:a16="http://schemas.microsoft.com/office/drawing/2014/main" id="{D2698913-7A45-5596-8893-AE593CE3DEBE}"/>
              </a:ext>
            </a:extLst>
          </p:cNvPr>
          <p:cNvSpPr>
            <a:spLocks noGrp="1"/>
          </p:cNvSpPr>
          <p:nvPr>
            <p:ph type="body" sz="quarter" idx="14"/>
          </p:nvPr>
        </p:nvSpPr>
        <p:spPr/>
        <p:txBody>
          <a:bodyPr/>
          <a:lstStyle/>
          <a:p>
            <a:r>
              <a:rPr lang="es-ES" dirty="0"/>
              <a:t>En segundo lugar</a:t>
            </a:r>
            <a:endParaRPr lang="es-MX" dirty="0"/>
          </a:p>
        </p:txBody>
      </p:sp>
      <p:sp>
        <p:nvSpPr>
          <p:cNvPr id="8" name="Marcador de texto 7">
            <a:extLst>
              <a:ext uri="{FF2B5EF4-FFF2-40B4-BE49-F238E27FC236}">
                <a16:creationId xmlns:a16="http://schemas.microsoft.com/office/drawing/2014/main" id="{E5A0D283-3436-679C-1063-98EDD09AC649}"/>
              </a:ext>
            </a:extLst>
          </p:cNvPr>
          <p:cNvSpPr>
            <a:spLocks noGrp="1"/>
          </p:cNvSpPr>
          <p:nvPr>
            <p:ph type="body" sz="quarter" idx="15"/>
          </p:nvPr>
        </p:nvSpPr>
        <p:spPr/>
        <p:txBody>
          <a:bodyPr>
            <a:normAutofit/>
          </a:bodyPr>
          <a:lstStyle/>
          <a:p>
            <a:r>
              <a:rPr lang="es-ES" sz="2000" dirty="0"/>
              <a:t>Se hace énfasis en que la </a:t>
            </a:r>
            <a:r>
              <a:rPr lang="es-ES" sz="2000" b="1" dirty="0"/>
              <a:t>evolución organizacional no sólo depende de la evolución del ambiente externo, sino sobre todo de la evolución del patrón de interacción entre la organización y su medio</a:t>
            </a:r>
            <a:r>
              <a:rPr lang="es-ES" sz="2000" dirty="0"/>
              <a:t>, sobre el cual ya no se tiene una visión adaptativa, sino interactiva </a:t>
            </a:r>
            <a:endParaRPr lang="es-MX" sz="2000" dirty="0"/>
          </a:p>
        </p:txBody>
      </p:sp>
      <p:sp>
        <p:nvSpPr>
          <p:cNvPr id="9" name="Marcador de texto 8">
            <a:extLst>
              <a:ext uri="{FF2B5EF4-FFF2-40B4-BE49-F238E27FC236}">
                <a16:creationId xmlns:a16="http://schemas.microsoft.com/office/drawing/2014/main" id="{E9066C0F-310C-A308-8373-A03EC09AB89E}"/>
              </a:ext>
            </a:extLst>
          </p:cNvPr>
          <p:cNvSpPr>
            <a:spLocks noGrp="1"/>
          </p:cNvSpPr>
          <p:nvPr>
            <p:ph type="body" sz="quarter" idx="16"/>
          </p:nvPr>
        </p:nvSpPr>
        <p:spPr/>
        <p:txBody>
          <a:bodyPr>
            <a:normAutofit fontScale="92500" lnSpcReduction="10000"/>
          </a:bodyPr>
          <a:lstStyle/>
          <a:p>
            <a:r>
              <a:rPr lang="es-ES" sz="2000" dirty="0"/>
              <a:t>Se propone la idea de que las </a:t>
            </a:r>
            <a:r>
              <a:rPr lang="es-ES" sz="2000" b="1" dirty="0"/>
              <a:t>organizaciones cambian o evolucionan no sólo en función del medio externo, sino por sí mismas y para sí mismas </a:t>
            </a:r>
            <a:r>
              <a:rPr lang="es-ES" sz="2000" dirty="0"/>
              <a:t>(</a:t>
            </a:r>
            <a:r>
              <a:rPr lang="es-ES" sz="2000" dirty="0" err="1"/>
              <a:t>auto-organización</a:t>
            </a:r>
            <a:r>
              <a:rPr lang="es-ES" sz="2000" dirty="0"/>
              <a:t> o </a:t>
            </a:r>
            <a:r>
              <a:rPr lang="es-ES" sz="2000" dirty="0" err="1"/>
              <a:t>autopoyesis</a:t>
            </a:r>
            <a:r>
              <a:rPr lang="es-ES" sz="2000" dirty="0"/>
              <a:t>) en función de su capacidad cognoscitiva (capacidad de aprendizaje  sobre sí mismas y sobre el ambiente) o de sus contradicciones estructurales (dialéctica)</a:t>
            </a:r>
            <a:endParaRPr lang="es-MX" sz="2000" dirty="0"/>
          </a:p>
        </p:txBody>
      </p:sp>
      <p:sp>
        <p:nvSpPr>
          <p:cNvPr id="5" name="Título 4">
            <a:extLst>
              <a:ext uri="{FF2B5EF4-FFF2-40B4-BE49-F238E27FC236}">
                <a16:creationId xmlns:a16="http://schemas.microsoft.com/office/drawing/2014/main" id="{80C9A8E3-C818-0F61-90C7-4E711CD0A032}"/>
              </a:ext>
            </a:extLst>
          </p:cNvPr>
          <p:cNvSpPr>
            <a:spLocks noGrp="1"/>
          </p:cNvSpPr>
          <p:nvPr>
            <p:ph type="title"/>
          </p:nvPr>
        </p:nvSpPr>
        <p:spPr/>
        <p:txBody>
          <a:bodyPr>
            <a:normAutofit fontScale="90000"/>
          </a:bodyPr>
          <a:lstStyle/>
          <a:p>
            <a:r>
              <a:rPr lang="es-ES" dirty="0"/>
              <a:t>Teoría avanzada de sistemas (Wood, 1996)</a:t>
            </a:r>
            <a:endParaRPr lang="es-MX" dirty="0"/>
          </a:p>
        </p:txBody>
      </p:sp>
    </p:spTree>
    <p:extLst>
      <p:ext uri="{BB962C8B-B14F-4D97-AF65-F5344CB8AC3E}">
        <p14:creationId xmlns:p14="http://schemas.microsoft.com/office/powerpoint/2010/main" val="3698101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EF37ABD-BF13-D915-52E0-A64C0F7201FB}"/>
              </a:ext>
            </a:extLst>
          </p:cNvPr>
          <p:cNvSpPr>
            <a:spLocks noGrp="1"/>
          </p:cNvSpPr>
          <p:nvPr>
            <p:ph type="body" sz="quarter" idx="12"/>
          </p:nvPr>
        </p:nvSpPr>
        <p:spPr/>
        <p:txBody>
          <a:bodyPr/>
          <a:lstStyle/>
          <a:p>
            <a:endParaRPr lang="es-MX"/>
          </a:p>
        </p:txBody>
      </p:sp>
      <p:sp>
        <p:nvSpPr>
          <p:cNvPr id="4" name="Marcador de texto 3">
            <a:extLst>
              <a:ext uri="{FF2B5EF4-FFF2-40B4-BE49-F238E27FC236}">
                <a16:creationId xmlns:a16="http://schemas.microsoft.com/office/drawing/2014/main" id="{8DE85E9A-39D1-99BA-4CC4-AF83D1548955}"/>
              </a:ext>
            </a:extLst>
          </p:cNvPr>
          <p:cNvSpPr>
            <a:spLocks noGrp="1"/>
          </p:cNvSpPr>
          <p:nvPr>
            <p:ph type="body" sz="quarter" idx="15"/>
          </p:nvPr>
        </p:nvSpPr>
        <p:spPr/>
        <p:txBody>
          <a:bodyPr>
            <a:normAutofit fontScale="92500" lnSpcReduction="10000"/>
          </a:bodyPr>
          <a:lstStyle/>
          <a:p>
            <a:r>
              <a:rPr lang="es-ES" sz="1800" dirty="0"/>
              <a:t> El </a:t>
            </a:r>
            <a:r>
              <a:rPr lang="es-ES" sz="2400" b="1" dirty="0"/>
              <a:t>pensamiento estratégico</a:t>
            </a:r>
            <a:r>
              <a:rPr lang="es-ES" sz="1800" dirty="0"/>
              <a:t>, la </a:t>
            </a:r>
            <a:r>
              <a:rPr lang="es-ES" sz="2400" b="1" dirty="0"/>
              <a:t>capacidad de los actores </a:t>
            </a:r>
            <a:r>
              <a:rPr lang="es-ES" sz="1800" dirty="0"/>
              <a:t>organizacionales para situarse en los contextos interno y externo, con base en la idea del </a:t>
            </a:r>
            <a:r>
              <a:rPr lang="es-ES" sz="2400" b="1" dirty="0"/>
              <a:t>aprendizaje organizacional </a:t>
            </a:r>
            <a:r>
              <a:rPr lang="es-ES" sz="1800" dirty="0"/>
              <a:t>(aprender a ampliar el dominio cognoscitivo sobre la organización y sobre el ambiente), son nociones compatibles con esta visión - si bien han sido propuestas mucho más desde la perspectiva </a:t>
            </a:r>
            <a:r>
              <a:rPr lang="es-ES" sz="1800" dirty="0" err="1"/>
              <a:t>contingencialista</a:t>
            </a:r>
            <a:r>
              <a:rPr lang="es-ES" sz="1800" dirty="0"/>
              <a:t>.</a:t>
            </a:r>
            <a:endParaRPr lang="es-MX" sz="1800" dirty="0"/>
          </a:p>
        </p:txBody>
      </p:sp>
      <p:sp>
        <p:nvSpPr>
          <p:cNvPr id="5" name="Marcador de texto 4">
            <a:extLst>
              <a:ext uri="{FF2B5EF4-FFF2-40B4-BE49-F238E27FC236}">
                <a16:creationId xmlns:a16="http://schemas.microsoft.com/office/drawing/2014/main" id="{64CAF011-2489-F99C-2C75-D06BD924E0DE}"/>
              </a:ext>
            </a:extLst>
          </p:cNvPr>
          <p:cNvSpPr>
            <a:spLocks noGrp="1"/>
          </p:cNvSpPr>
          <p:nvPr>
            <p:ph type="body" sz="quarter" idx="16"/>
          </p:nvPr>
        </p:nvSpPr>
        <p:spPr>
          <a:xfrm>
            <a:off x="8414985" y="566530"/>
            <a:ext cx="3658010" cy="5724939"/>
          </a:xfrm>
        </p:spPr>
        <p:txBody>
          <a:bodyPr>
            <a:normAutofit fontScale="92500" lnSpcReduction="10000"/>
          </a:bodyPr>
          <a:lstStyle/>
          <a:p>
            <a:r>
              <a:rPr lang="es-ES" sz="2000" dirty="0"/>
              <a:t>La utilidad de un concepto ampliado de covariación estructural se deriva de la propia complejidad de la sociedad contemporánea, marcada por incertidumbres, imprevisibilidades, turbulencias y perplejidades, que imponen a las organizaciones contemporáneas no sólo amenazas y oportunidades emanadas de variables económicas, mercadológicas, culturales o tecnológicas cada vez más inestables, sino que también hacen aflorar en los diversos contextos organizacionales (macrosocial o </a:t>
            </a:r>
            <a:r>
              <a:rPr lang="es-ES" sz="2000" dirty="0" err="1"/>
              <a:t>micro-organizacional</a:t>
            </a:r>
            <a:r>
              <a:rPr lang="es-ES" sz="2000" dirty="0"/>
              <a:t>) conflictos, ambigüedades y contradicciones que no mantienen una correlación precisa de interdependencia con el medio ambiente. </a:t>
            </a:r>
            <a:endParaRPr lang="es-MX" sz="2000" dirty="0"/>
          </a:p>
        </p:txBody>
      </p:sp>
      <p:sp>
        <p:nvSpPr>
          <p:cNvPr id="6" name="Título 5">
            <a:extLst>
              <a:ext uri="{FF2B5EF4-FFF2-40B4-BE49-F238E27FC236}">
                <a16:creationId xmlns:a16="http://schemas.microsoft.com/office/drawing/2014/main" id="{823F9E80-E875-7522-4A63-87BC586DBE8E}"/>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3976238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2DF509D5-30B3-9F91-8275-EC6F85352439}"/>
              </a:ext>
            </a:extLst>
          </p:cNvPr>
          <p:cNvSpPr>
            <a:spLocks noGrp="1"/>
          </p:cNvSpPr>
          <p:nvPr>
            <p:ph type="pic" sz="quarter" idx="17"/>
          </p:nvPr>
        </p:nvSpPr>
        <p:spPr/>
      </p:sp>
      <p:sp>
        <p:nvSpPr>
          <p:cNvPr id="6" name="Marcador de texto 5">
            <a:extLst>
              <a:ext uri="{FF2B5EF4-FFF2-40B4-BE49-F238E27FC236}">
                <a16:creationId xmlns:a16="http://schemas.microsoft.com/office/drawing/2014/main" id="{CDF1121C-1D48-80C9-9C58-161ED9CF1BFF}"/>
              </a:ext>
            </a:extLst>
          </p:cNvPr>
          <p:cNvSpPr>
            <a:spLocks noGrp="1"/>
          </p:cNvSpPr>
          <p:nvPr>
            <p:ph type="body" sz="quarter" idx="16"/>
          </p:nvPr>
        </p:nvSpPr>
        <p:spPr>
          <a:xfrm>
            <a:off x="4916557" y="3449109"/>
            <a:ext cx="6787763" cy="2875491"/>
          </a:xfrm>
        </p:spPr>
        <p:txBody>
          <a:bodyPr>
            <a:normAutofit/>
          </a:bodyPr>
          <a:lstStyle/>
          <a:p>
            <a:r>
              <a:rPr lang="es-ES" sz="2000" dirty="0"/>
              <a:t>La dimensión de las </a:t>
            </a:r>
            <a:r>
              <a:rPr lang="es-ES" sz="2000" b="1" dirty="0"/>
              <a:t>contradicciones internas </a:t>
            </a:r>
            <a:r>
              <a:rPr lang="es-ES" sz="2000" dirty="0"/>
              <a:t>es altamente </a:t>
            </a:r>
            <a:r>
              <a:rPr lang="es-ES" sz="2000" b="1" dirty="0"/>
              <a:t>relevante </a:t>
            </a:r>
            <a:r>
              <a:rPr lang="es-ES" sz="2000" dirty="0"/>
              <a:t>en la medida en que los sistemas de gestión organizacional </a:t>
            </a:r>
            <a:r>
              <a:rPr lang="es-ES" sz="2000" b="1" dirty="0"/>
              <a:t>tienden a favorecer los intereses y expectativas de una clase restringida de </a:t>
            </a:r>
            <a:r>
              <a:rPr lang="es-ES" sz="2000" b="1" dirty="0" err="1"/>
              <a:t>stakeholders</a:t>
            </a:r>
            <a:r>
              <a:rPr lang="es-ES" sz="2000" b="1" dirty="0"/>
              <a:t> </a:t>
            </a:r>
            <a:r>
              <a:rPr lang="es-ES" sz="2000" dirty="0"/>
              <a:t>(tales como accionistas y clientes), </a:t>
            </a:r>
            <a:r>
              <a:rPr lang="es-ES" sz="2000" b="1" dirty="0"/>
              <a:t>en detrimento, de manera </a:t>
            </a:r>
            <a:r>
              <a:rPr lang="es-ES" sz="2000" b="1" dirty="0" err="1"/>
              <a:t>segregante</a:t>
            </a:r>
            <a:r>
              <a:rPr lang="es-ES" sz="2000" b="1" dirty="0"/>
              <a:t>, de los intereses de otras clases d</a:t>
            </a:r>
            <a:r>
              <a:rPr lang="es-ES" sz="2000" dirty="0"/>
              <a:t>e </a:t>
            </a:r>
            <a:r>
              <a:rPr lang="es-ES" sz="2000" dirty="0" err="1"/>
              <a:t>stakeholders</a:t>
            </a:r>
            <a:r>
              <a:rPr lang="es-ES" sz="2000" dirty="0"/>
              <a:t> (tales como funcionarios y comunidad), </a:t>
            </a:r>
            <a:r>
              <a:rPr lang="es-ES" sz="2000" b="1" dirty="0"/>
              <a:t>agudizando conflictos de intereses y generando inestabilidad en las relaciones inter e </a:t>
            </a:r>
            <a:r>
              <a:rPr lang="es-ES" sz="2000" b="1" dirty="0" err="1"/>
              <a:t>intraorganizacionales</a:t>
            </a:r>
            <a:r>
              <a:rPr lang="es-ES" sz="2000" b="1" dirty="0"/>
              <a:t>, que pueden llevar a rupturas </a:t>
            </a:r>
            <a:r>
              <a:rPr lang="es-ES" sz="2000" dirty="0"/>
              <a:t>(huelgas, boicots, posiciones hostiles, etc.)</a:t>
            </a:r>
            <a:endParaRPr lang="es-MX" sz="2000" dirty="0"/>
          </a:p>
          <a:p>
            <a:endParaRPr lang="es-MX" sz="2000" dirty="0"/>
          </a:p>
        </p:txBody>
      </p:sp>
      <p:sp>
        <p:nvSpPr>
          <p:cNvPr id="7" name="Título 6">
            <a:extLst>
              <a:ext uri="{FF2B5EF4-FFF2-40B4-BE49-F238E27FC236}">
                <a16:creationId xmlns:a16="http://schemas.microsoft.com/office/drawing/2014/main" id="{6231C8DC-7B4E-FD16-2A2E-E76D014D8B1C}"/>
              </a:ext>
            </a:extLst>
          </p:cNvPr>
          <p:cNvSpPr>
            <a:spLocks noGrp="1"/>
          </p:cNvSpPr>
          <p:nvPr>
            <p:ph type="title"/>
          </p:nvPr>
        </p:nvSpPr>
        <p:spPr/>
        <p:txBody>
          <a:bodyPr>
            <a:normAutofit fontScale="90000"/>
          </a:bodyPr>
          <a:lstStyle/>
          <a:p>
            <a:r>
              <a:rPr lang="es-ES" sz="2700" dirty="0"/>
              <a:t>Las contradicciones organizacionales se refieren a la dinámica del juego/lucha que gira en torno a la existencia de una pluralidad de intereses contradictorios y conflictivos de diferentes </a:t>
            </a:r>
            <a:r>
              <a:rPr lang="es-ES" sz="2700" dirty="0" err="1"/>
              <a:t>stakeholders</a:t>
            </a:r>
            <a:endParaRPr lang="es-MX" dirty="0"/>
          </a:p>
        </p:txBody>
      </p:sp>
    </p:spTree>
    <p:extLst>
      <p:ext uri="{BB962C8B-B14F-4D97-AF65-F5344CB8AC3E}">
        <p14:creationId xmlns:p14="http://schemas.microsoft.com/office/powerpoint/2010/main" val="4149346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a:extLst>
              <a:ext uri="{FF2B5EF4-FFF2-40B4-BE49-F238E27FC236}">
                <a16:creationId xmlns:a16="http://schemas.microsoft.com/office/drawing/2014/main" id="{CBE1B594-032E-1D3B-B0B0-DCF88FEB94B8}"/>
              </a:ext>
            </a:extLst>
          </p:cNvPr>
          <p:cNvPicPr>
            <a:picLocks noGrp="1" noChangeAspect="1"/>
          </p:cNvPicPr>
          <p:nvPr>
            <p:ph type="pic" sz="quarter" idx="10"/>
          </p:nvPr>
        </p:nvPicPr>
        <p:blipFill rotWithShape="1">
          <a:blip r:embed="rId2"/>
          <a:srcRect l="11210" t="34461" r="13134" b="17334"/>
          <a:stretch/>
        </p:blipFill>
        <p:spPr>
          <a:xfrm>
            <a:off x="821911" y="858130"/>
            <a:ext cx="11191898" cy="5444196"/>
          </a:xfrm>
        </p:spPr>
      </p:pic>
      <p:sp>
        <p:nvSpPr>
          <p:cNvPr id="11" name="Título 10">
            <a:extLst>
              <a:ext uri="{FF2B5EF4-FFF2-40B4-BE49-F238E27FC236}">
                <a16:creationId xmlns:a16="http://schemas.microsoft.com/office/drawing/2014/main" id="{59B53EF9-C391-69EC-62CA-7C251DD4B150}"/>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4174259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CF1A43B8-A9E6-F34F-FCDE-6C3DA2B97F74}"/>
              </a:ext>
            </a:extLst>
          </p:cNvPr>
          <p:cNvSpPr>
            <a:spLocks noGrp="1"/>
          </p:cNvSpPr>
          <p:nvPr>
            <p:ph type="body" sz="quarter" idx="12"/>
          </p:nvPr>
        </p:nvSpPr>
        <p:spPr/>
        <p:txBody>
          <a:bodyPr/>
          <a:lstStyle/>
          <a:p>
            <a:endParaRPr lang="es-MX"/>
          </a:p>
        </p:txBody>
      </p:sp>
      <p:sp>
        <p:nvSpPr>
          <p:cNvPr id="7" name="Marcador de texto 6">
            <a:extLst>
              <a:ext uri="{FF2B5EF4-FFF2-40B4-BE49-F238E27FC236}">
                <a16:creationId xmlns:a16="http://schemas.microsoft.com/office/drawing/2014/main" id="{1BB73117-1BCE-141E-6242-C858E9230852}"/>
              </a:ext>
            </a:extLst>
          </p:cNvPr>
          <p:cNvSpPr>
            <a:spLocks noGrp="1"/>
          </p:cNvSpPr>
          <p:nvPr>
            <p:ph type="body" sz="quarter" idx="15"/>
          </p:nvPr>
        </p:nvSpPr>
        <p:spPr>
          <a:xfrm>
            <a:off x="877607" y="3366301"/>
            <a:ext cx="4340785" cy="2954986"/>
          </a:xfrm>
        </p:spPr>
        <p:txBody>
          <a:bodyPr>
            <a:normAutofit/>
          </a:bodyPr>
          <a:lstStyle/>
          <a:p>
            <a:r>
              <a:rPr lang="es-ES" sz="1800" dirty="0"/>
              <a:t>Este enfoque polar (estable - inestable), atravesado en dos perspectivas (contexto y contradicciones), </a:t>
            </a:r>
            <a:r>
              <a:rPr lang="es-ES" sz="2000" b="1" dirty="0"/>
              <a:t>sugiere que la supervivencia de las organizaciones contemporáneas</a:t>
            </a:r>
            <a:r>
              <a:rPr lang="es-ES" sz="1800" dirty="0"/>
              <a:t> - y por consiguiente, el sentido del cambio organizacional - </a:t>
            </a:r>
            <a:r>
              <a:rPr lang="es-ES" sz="2000" b="1" dirty="0"/>
              <a:t>depende cada vez más de su capacidad de adecuar su modelo de gestión a la dinámica del contexto y de las contradicciones donde actúan</a:t>
            </a:r>
            <a:endParaRPr lang="es-MX" sz="1800" b="1" dirty="0"/>
          </a:p>
        </p:txBody>
      </p:sp>
      <p:sp>
        <p:nvSpPr>
          <p:cNvPr id="8" name="Marcador de texto 7">
            <a:extLst>
              <a:ext uri="{FF2B5EF4-FFF2-40B4-BE49-F238E27FC236}">
                <a16:creationId xmlns:a16="http://schemas.microsoft.com/office/drawing/2014/main" id="{37B2A317-9955-7B08-BD98-907047DD325C}"/>
              </a:ext>
            </a:extLst>
          </p:cNvPr>
          <p:cNvSpPr>
            <a:spLocks noGrp="1"/>
          </p:cNvSpPr>
          <p:nvPr>
            <p:ph type="body" sz="quarter" idx="16"/>
          </p:nvPr>
        </p:nvSpPr>
        <p:spPr>
          <a:xfrm>
            <a:off x="6866668" y="2690439"/>
            <a:ext cx="4901263" cy="3365803"/>
          </a:xfrm>
        </p:spPr>
        <p:txBody>
          <a:bodyPr>
            <a:normAutofit/>
          </a:bodyPr>
          <a:lstStyle/>
          <a:p>
            <a:r>
              <a:rPr lang="es-ES" sz="1800" dirty="0"/>
              <a:t>En lo que se refiere al eje dinámica del contexto, </a:t>
            </a:r>
            <a:r>
              <a:rPr lang="es-ES" sz="2200" b="1" dirty="0"/>
              <a:t>existe una relación de dependencia entre las variables ambientales (independientes) y el modelo de gestión organizacional</a:t>
            </a:r>
            <a:r>
              <a:rPr lang="es-ES" sz="1800" dirty="0"/>
              <a:t>. Esto significa que la inestabilidad ambiental conduce a la búsqueda de estructuras, sistemas de gestión y procesos flexibles orientados hacia la atención, de manera sustentable, de las expectativas de los </a:t>
            </a:r>
            <a:r>
              <a:rPr lang="es-ES" sz="1800" dirty="0" err="1"/>
              <a:t>stakeholders</a:t>
            </a:r>
            <a:r>
              <a:rPr lang="es-ES" sz="1800" dirty="0"/>
              <a:t> - sin entrar en la discusión de si las expectativas son o no atendidas de manera </a:t>
            </a:r>
            <a:r>
              <a:rPr lang="es-ES" sz="1800" dirty="0" err="1"/>
              <a:t>segregante</a:t>
            </a:r>
            <a:endParaRPr lang="es-MX" sz="1800" dirty="0"/>
          </a:p>
        </p:txBody>
      </p:sp>
      <p:sp>
        <p:nvSpPr>
          <p:cNvPr id="4" name="Título 3">
            <a:extLst>
              <a:ext uri="{FF2B5EF4-FFF2-40B4-BE49-F238E27FC236}">
                <a16:creationId xmlns:a16="http://schemas.microsoft.com/office/drawing/2014/main" id="{407624FF-262D-1B26-8706-375FE30129F5}"/>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3585202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8">
            <a:extLst>
              <a:ext uri="{FF2B5EF4-FFF2-40B4-BE49-F238E27FC236}">
                <a16:creationId xmlns:a16="http://schemas.microsoft.com/office/drawing/2014/main" id="{F933F2E8-F578-E69B-5747-2D6295E6D49A}"/>
              </a:ext>
            </a:extLst>
          </p:cNvPr>
          <p:cNvSpPr>
            <a:spLocks noGrp="1"/>
          </p:cNvSpPr>
          <p:nvPr>
            <p:ph type="title"/>
          </p:nvPr>
        </p:nvSpPr>
        <p:spPr/>
        <p:txBody>
          <a:bodyPr/>
          <a:lstStyle/>
          <a:p>
            <a:r>
              <a:rPr lang="es-ES" dirty="0"/>
              <a:t>El imperativo de flexibilidad </a:t>
            </a:r>
            <a:endParaRPr lang="es-MX" dirty="0"/>
          </a:p>
        </p:txBody>
      </p:sp>
      <p:sp>
        <p:nvSpPr>
          <p:cNvPr id="20" name="Marcador de texto 19">
            <a:extLst>
              <a:ext uri="{FF2B5EF4-FFF2-40B4-BE49-F238E27FC236}">
                <a16:creationId xmlns:a16="http://schemas.microsoft.com/office/drawing/2014/main" id="{53D351E6-A043-F561-38B4-FED30C7A9FAA}"/>
              </a:ext>
            </a:extLst>
          </p:cNvPr>
          <p:cNvSpPr>
            <a:spLocks noGrp="1"/>
          </p:cNvSpPr>
          <p:nvPr>
            <p:ph type="body" sz="quarter" idx="11"/>
          </p:nvPr>
        </p:nvSpPr>
        <p:spPr>
          <a:xfrm>
            <a:off x="172278" y="3002020"/>
            <a:ext cx="5433184" cy="3483263"/>
          </a:xfrm>
        </p:spPr>
        <p:txBody>
          <a:bodyPr>
            <a:normAutofit fontScale="92500" lnSpcReduction="10000"/>
          </a:bodyPr>
          <a:lstStyle/>
          <a:p>
            <a:pPr marL="285750" indent="-285750">
              <a:buFont typeface="Arial" panose="020B0604020202020204" pitchFamily="34" charset="0"/>
              <a:buChar char="•"/>
            </a:pPr>
            <a:r>
              <a:rPr lang="es-ES" sz="1800" dirty="0"/>
              <a:t>integración entre planificación y ejecución en todos los niveles organizacionales; </a:t>
            </a:r>
          </a:p>
          <a:p>
            <a:pPr marL="285750" indent="-285750">
              <a:buFont typeface="Arial" panose="020B0604020202020204" pitchFamily="34" charset="0"/>
              <a:buChar char="•"/>
            </a:pPr>
            <a:r>
              <a:rPr lang="es-ES" sz="1800" dirty="0"/>
              <a:t>concepción de estructuras con una conformación más </a:t>
            </a:r>
            <a:r>
              <a:rPr lang="es-ES" sz="1800" dirty="0" err="1"/>
              <a:t>horizontalizada</a:t>
            </a:r>
            <a:r>
              <a:rPr lang="es-ES" sz="1800" dirty="0"/>
              <a:t>, en red, en células;</a:t>
            </a:r>
          </a:p>
          <a:p>
            <a:pPr marL="285750" indent="-285750">
              <a:buFont typeface="Arial" panose="020B0604020202020204" pitchFamily="34" charset="0"/>
              <a:buChar char="•"/>
            </a:pPr>
            <a:r>
              <a:rPr lang="es-ES" sz="1800" dirty="0"/>
              <a:t> patrón participativo de liderazgo, basado en el </a:t>
            </a:r>
            <a:r>
              <a:rPr lang="es-ES" sz="1800" dirty="0" err="1"/>
              <a:t>empowerment</a:t>
            </a:r>
            <a:r>
              <a:rPr lang="es-ES" sz="1800" dirty="0"/>
              <a:t>;</a:t>
            </a:r>
          </a:p>
          <a:p>
            <a:pPr marL="285750" indent="-285750">
              <a:buFont typeface="Arial" panose="020B0604020202020204" pitchFamily="34" charset="0"/>
              <a:buChar char="•"/>
            </a:pPr>
            <a:r>
              <a:rPr lang="es-ES" sz="1800" dirty="0"/>
              <a:t> comunicación organizacional multidireccional, estructurada e integrada en tiempo real;</a:t>
            </a:r>
          </a:p>
          <a:p>
            <a:pPr marL="285750" indent="-285750">
              <a:buFont typeface="Arial" panose="020B0604020202020204" pitchFamily="34" charset="0"/>
              <a:buChar char="•"/>
            </a:pPr>
            <a:r>
              <a:rPr lang="es-ES" sz="1800" dirty="0"/>
              <a:t> énfasis en el pensamiento estratégico; </a:t>
            </a:r>
          </a:p>
          <a:p>
            <a:pPr marL="285750" indent="-285750">
              <a:buFont typeface="Arial" panose="020B0604020202020204" pitchFamily="34" charset="0"/>
              <a:buChar char="•"/>
            </a:pPr>
            <a:r>
              <a:rPr lang="es-ES" sz="1800" dirty="0"/>
              <a:t>y visión del trabajo como forma de realización de algo, de retribución o de satisfacción personal</a:t>
            </a:r>
            <a:endParaRPr lang="es-MX" sz="1800" dirty="0"/>
          </a:p>
        </p:txBody>
      </p:sp>
      <p:sp>
        <p:nvSpPr>
          <p:cNvPr id="21" name="Marcador de texto 20">
            <a:extLst>
              <a:ext uri="{FF2B5EF4-FFF2-40B4-BE49-F238E27FC236}">
                <a16:creationId xmlns:a16="http://schemas.microsoft.com/office/drawing/2014/main" id="{7B6F4A22-F27E-CD39-D9C3-C9A48320077A}"/>
              </a:ext>
            </a:extLst>
          </p:cNvPr>
          <p:cNvSpPr>
            <a:spLocks noGrp="1"/>
          </p:cNvSpPr>
          <p:nvPr>
            <p:ph type="body" sz="quarter" idx="12"/>
          </p:nvPr>
        </p:nvSpPr>
        <p:spPr>
          <a:xfrm>
            <a:off x="838200" y="2247679"/>
            <a:ext cx="4767262" cy="985851"/>
          </a:xfrm>
        </p:spPr>
        <p:txBody>
          <a:bodyPr>
            <a:normAutofit/>
          </a:bodyPr>
          <a:lstStyle/>
          <a:p>
            <a:r>
              <a:rPr lang="es-ES" sz="1600" b="1" dirty="0"/>
              <a:t>es propio de un modelo de gestión estratégica con las siguientes características estructurales: </a:t>
            </a:r>
            <a:endParaRPr lang="es-MX" b="1" dirty="0"/>
          </a:p>
        </p:txBody>
      </p:sp>
      <p:sp>
        <p:nvSpPr>
          <p:cNvPr id="22" name="Marcador de gráfico 21">
            <a:extLst>
              <a:ext uri="{FF2B5EF4-FFF2-40B4-BE49-F238E27FC236}">
                <a16:creationId xmlns:a16="http://schemas.microsoft.com/office/drawing/2014/main" id="{9D834EC6-F650-9B18-F205-D399D301B18C}"/>
              </a:ext>
            </a:extLst>
          </p:cNvPr>
          <p:cNvSpPr>
            <a:spLocks noGrp="1"/>
          </p:cNvSpPr>
          <p:nvPr>
            <p:ph type="chart" sz="quarter" idx="13"/>
          </p:nvPr>
        </p:nvSpPr>
        <p:spPr/>
      </p:sp>
      <p:sp>
        <p:nvSpPr>
          <p:cNvPr id="23" name="Text Placeholder 3">
            <a:extLst>
              <a:ext uri="{FF2B5EF4-FFF2-40B4-BE49-F238E27FC236}">
                <a16:creationId xmlns:a16="http://schemas.microsoft.com/office/drawing/2014/main" id="{AB256A85-C85B-1A16-C379-D996205C3F35}"/>
              </a:ext>
            </a:extLst>
          </p:cNvPr>
          <p:cNvSpPr>
            <a:spLocks noGrp="1"/>
          </p:cNvSpPr>
          <p:nvPr>
            <p:ph type="body" sz="quarter" idx="11"/>
          </p:nvPr>
        </p:nvSpPr>
        <p:spPr>
          <a:xfrm>
            <a:off x="5997706" y="2402653"/>
            <a:ext cx="5600302" cy="2911469"/>
          </a:xfrm>
        </p:spPr>
        <p:txBody>
          <a:bodyPr>
            <a:normAutofit/>
          </a:bodyPr>
          <a:lstStyle/>
          <a:p>
            <a:r>
              <a:rPr lang="es-ES" sz="2400" dirty="0">
                <a:solidFill>
                  <a:schemeClr val="bg1"/>
                </a:solidFill>
              </a:rPr>
              <a:t>Cuanto más estables y previsibles son las expectativas de los </a:t>
            </a:r>
            <a:r>
              <a:rPr lang="es-ES" sz="2400" dirty="0" err="1">
                <a:solidFill>
                  <a:schemeClr val="bg1"/>
                </a:solidFill>
              </a:rPr>
              <a:t>stakeholders</a:t>
            </a:r>
            <a:r>
              <a:rPr lang="es-ES" sz="2400" dirty="0">
                <a:solidFill>
                  <a:schemeClr val="bg1"/>
                </a:solidFill>
              </a:rPr>
              <a:t>, mayor es la posibilidad de establecer reglas de funcionamiento durables relativas a productos, tecnologías, resultados y recompensas, lo que implica la posibilidad de establecer estructuras más rígidas</a:t>
            </a:r>
            <a:endParaRPr lang="en-US" sz="2400" dirty="0">
              <a:solidFill>
                <a:schemeClr val="bg1"/>
              </a:solidFill>
            </a:endParaRPr>
          </a:p>
        </p:txBody>
      </p:sp>
    </p:spTree>
    <p:extLst>
      <p:ext uri="{BB962C8B-B14F-4D97-AF65-F5344CB8AC3E}">
        <p14:creationId xmlns:p14="http://schemas.microsoft.com/office/powerpoint/2010/main" val="1276056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C5C95FC-0C0F-A0C8-5E51-6E3C4AB0DF0D}"/>
              </a:ext>
            </a:extLst>
          </p:cNvPr>
          <p:cNvSpPr>
            <a:spLocks noGrp="1"/>
          </p:cNvSpPr>
          <p:nvPr>
            <p:ph type="title"/>
          </p:nvPr>
        </p:nvSpPr>
        <p:spPr>
          <a:xfrm>
            <a:off x="225287" y="3727361"/>
            <a:ext cx="4611756" cy="1025525"/>
          </a:xfrm>
        </p:spPr>
        <p:txBody>
          <a:bodyPr/>
          <a:lstStyle/>
          <a:p>
            <a:r>
              <a:rPr lang="es-ES" dirty="0"/>
              <a:t>eje dinámica de las contradicciones</a:t>
            </a:r>
            <a:endParaRPr lang="en-US" dirty="0"/>
          </a:p>
        </p:txBody>
      </p:sp>
      <p:sp>
        <p:nvSpPr>
          <p:cNvPr id="22" name="Text Placeholder 4">
            <a:extLst>
              <a:ext uri="{FF2B5EF4-FFF2-40B4-BE49-F238E27FC236}">
                <a16:creationId xmlns:a16="http://schemas.microsoft.com/office/drawing/2014/main" id="{40605C13-E8E8-E5A7-65D9-07ADBBF6A9B7}"/>
              </a:ext>
            </a:extLst>
          </p:cNvPr>
          <p:cNvSpPr>
            <a:spLocks noGrp="1"/>
          </p:cNvSpPr>
          <p:nvPr>
            <p:ph type="body" sz="quarter" idx="13"/>
          </p:nvPr>
        </p:nvSpPr>
        <p:spPr>
          <a:xfrm>
            <a:off x="4062548" y="390075"/>
            <a:ext cx="7188548" cy="1383701"/>
          </a:xfrm>
        </p:spPr>
        <p:txBody>
          <a:bodyPr>
            <a:normAutofit/>
          </a:bodyPr>
          <a:lstStyle/>
          <a:p>
            <a:r>
              <a:rPr lang="es-ES" sz="2000" dirty="0"/>
              <a:t>El grado de estabilidad de las contradicciones depende del sistema de gestión organizacional, en la medida en que éste es incluyente o excluyente en relación con la pluralidad de intereses de los diversos </a:t>
            </a:r>
            <a:r>
              <a:rPr lang="es-ES" sz="2000" dirty="0" err="1"/>
              <a:t>stakeholders</a:t>
            </a:r>
            <a:r>
              <a:rPr lang="es-ES" sz="2000" dirty="0"/>
              <a:t>.</a:t>
            </a:r>
            <a:endParaRPr lang="en-US" sz="2000" dirty="0"/>
          </a:p>
        </p:txBody>
      </p:sp>
      <p:sp>
        <p:nvSpPr>
          <p:cNvPr id="24" name="Text Placeholder 5">
            <a:extLst>
              <a:ext uri="{FF2B5EF4-FFF2-40B4-BE49-F238E27FC236}">
                <a16:creationId xmlns:a16="http://schemas.microsoft.com/office/drawing/2014/main" id="{D1D3EC30-25F9-1FC1-E4F9-401C7AF55D29}"/>
              </a:ext>
            </a:extLst>
          </p:cNvPr>
          <p:cNvSpPr>
            <a:spLocks noGrp="1"/>
          </p:cNvSpPr>
          <p:nvPr>
            <p:ph type="body" sz="quarter" idx="14"/>
          </p:nvPr>
        </p:nvSpPr>
        <p:spPr>
          <a:xfrm>
            <a:off x="4155313" y="3032600"/>
            <a:ext cx="7480096" cy="1989974"/>
          </a:xfrm>
        </p:spPr>
        <p:txBody>
          <a:bodyPr>
            <a:normAutofit/>
          </a:bodyPr>
          <a:lstStyle/>
          <a:p>
            <a:r>
              <a:rPr lang="es-ES" dirty="0"/>
              <a:t> la inestabilidad de las contradicciones se deriva de un modelo de gestión organizacional excluyente, basado en la prevalencia de intereses, demandas y expectativas de un </a:t>
            </a:r>
          </a:p>
          <a:p>
            <a:r>
              <a:rPr lang="es-ES" dirty="0"/>
              <a:t>conjunto restringido de </a:t>
            </a:r>
            <a:r>
              <a:rPr lang="es-ES" dirty="0" err="1"/>
              <a:t>stakeholders</a:t>
            </a:r>
            <a:r>
              <a:rPr lang="es-ES" dirty="0"/>
              <a:t> (con frecuencia accionistas, clientes o gerentes), en detrimento - por su carácter </a:t>
            </a:r>
            <a:r>
              <a:rPr lang="es-ES" dirty="0" err="1"/>
              <a:t>segregante</a:t>
            </a:r>
            <a:r>
              <a:rPr lang="es-ES" dirty="0"/>
              <a:t> - de otros </a:t>
            </a:r>
            <a:r>
              <a:rPr lang="es-ES" dirty="0" err="1"/>
              <a:t>stakeholders</a:t>
            </a:r>
            <a:r>
              <a:rPr lang="es-ES" dirty="0"/>
              <a:t> que, no obstante representar intereses diversos, son apartados del proceso decisorio y de la comunicación organizacional.</a:t>
            </a:r>
            <a:endParaRPr lang="en-US" dirty="0"/>
          </a:p>
        </p:txBody>
      </p:sp>
      <p:sp>
        <p:nvSpPr>
          <p:cNvPr id="28" name="Text Placeholder 7">
            <a:extLst>
              <a:ext uri="{FF2B5EF4-FFF2-40B4-BE49-F238E27FC236}">
                <a16:creationId xmlns:a16="http://schemas.microsoft.com/office/drawing/2014/main" id="{AEC0E4AC-EC9F-F83A-DD2D-FD173DEC1672}"/>
              </a:ext>
            </a:extLst>
          </p:cNvPr>
          <p:cNvSpPr>
            <a:spLocks noGrp="1"/>
          </p:cNvSpPr>
          <p:nvPr>
            <p:ph type="body" sz="quarter" idx="16"/>
          </p:nvPr>
        </p:nvSpPr>
        <p:spPr>
          <a:xfrm>
            <a:off x="1624147" y="5304758"/>
            <a:ext cx="10196791" cy="1282435"/>
          </a:xfrm>
        </p:spPr>
        <p:txBody>
          <a:bodyPr>
            <a:normAutofit/>
          </a:bodyPr>
          <a:lstStyle/>
          <a:p>
            <a:r>
              <a:rPr lang="es-ES" sz="1800" dirty="0"/>
              <a:t>El modelo presentado propone que las organizaciones desarrollen esfuerzos diferenciados de cambio organizacional, de modo de alcanzar un nivel óptimo (no máximo) de flexibilidad, en relación con el grado de estabilidad del contexto en el que actúan, así como alcanzar un nivel óptimo (no máximo) de estabilidad de sus contradicciones internas, procurando desarrollar un sistema de gestión organizacional no </a:t>
            </a:r>
            <a:r>
              <a:rPr lang="es-ES" sz="1800" dirty="0" err="1"/>
              <a:t>segregante</a:t>
            </a:r>
            <a:r>
              <a:rPr lang="es-ES" sz="1800" dirty="0"/>
              <a:t>. </a:t>
            </a:r>
            <a:endParaRPr lang="en-US" sz="1800" dirty="0"/>
          </a:p>
        </p:txBody>
      </p:sp>
      <p:sp>
        <p:nvSpPr>
          <p:cNvPr id="13" name="Marcador de texto 12">
            <a:extLst>
              <a:ext uri="{FF2B5EF4-FFF2-40B4-BE49-F238E27FC236}">
                <a16:creationId xmlns:a16="http://schemas.microsoft.com/office/drawing/2014/main" id="{A820AFA1-E4B6-81FD-E229-487D3DDD8F9B}"/>
              </a:ext>
            </a:extLst>
          </p:cNvPr>
          <p:cNvSpPr>
            <a:spLocks noGrp="1"/>
          </p:cNvSpPr>
          <p:nvPr>
            <p:ph type="body" sz="quarter" idx="11"/>
          </p:nvPr>
        </p:nvSpPr>
        <p:spPr>
          <a:xfrm>
            <a:off x="4155313" y="1885586"/>
            <a:ext cx="7665626" cy="1147014"/>
          </a:xfrm>
        </p:spPr>
        <p:txBody>
          <a:bodyPr>
            <a:normAutofit/>
          </a:bodyPr>
          <a:lstStyle/>
          <a:p>
            <a:r>
              <a:rPr lang="es-ES" dirty="0"/>
              <a:t>La premisa básica de un modelo de  gestión organizacional con estos atributos es la de integrar los conflictos pasibles de integración,  asumir y negociar pérdidas, distribuir y compartir ganancias, en fin, no segregar los intereses estratégicos, aun cuando no sean prevalecientes desde el punto de vista de las políticas y de los resultados organizacionales</a:t>
            </a:r>
            <a:endParaRPr lang="es-MX" dirty="0"/>
          </a:p>
        </p:txBody>
      </p:sp>
    </p:spTree>
    <p:extLst>
      <p:ext uri="{BB962C8B-B14F-4D97-AF65-F5344CB8AC3E}">
        <p14:creationId xmlns:p14="http://schemas.microsoft.com/office/powerpoint/2010/main" val="3235418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657979" cy="1025525"/>
          </a:xfrm>
        </p:spPr>
        <p:txBody>
          <a:bodyPr rtlCol="0"/>
          <a:lstStyle/>
          <a:p>
            <a:pPr rtl="0"/>
            <a:r>
              <a:rPr lang="es-ES" dirty="0"/>
              <a:t>Agenda </a:t>
            </a:r>
          </a:p>
        </p:txBody>
      </p:sp>
      <p:sp>
        <p:nvSpPr>
          <p:cNvPr id="36" name="Marcador de texto 35">
            <a:extLst>
              <a:ext uri="{FF2B5EF4-FFF2-40B4-BE49-F238E27FC236}">
                <a16:creationId xmlns:a16="http://schemas.microsoft.com/office/drawing/2014/main" id="{0391FA66-BCDC-4C12-B812-A0DEE14539EE}"/>
              </a:ext>
            </a:extLst>
          </p:cNvPr>
          <p:cNvSpPr>
            <a:spLocks noGrp="1"/>
          </p:cNvSpPr>
          <p:nvPr>
            <p:ph type="body" sz="quarter" idx="11"/>
          </p:nvPr>
        </p:nvSpPr>
        <p:spPr>
          <a:xfrm>
            <a:off x="4155313" y="2262363"/>
            <a:ext cx="4294206" cy="755650"/>
          </a:xfrm>
        </p:spPr>
        <p:txBody>
          <a:bodyPr rtlCol="0">
            <a:normAutofit/>
          </a:bodyPr>
          <a:lstStyle/>
          <a:p>
            <a:pPr rtl="0"/>
            <a:r>
              <a:rPr lang="es-ES" sz="2000" b="1" dirty="0"/>
              <a:t>2. Teoría de los </a:t>
            </a:r>
            <a:r>
              <a:rPr lang="es-ES" sz="2000" b="1" dirty="0" err="1"/>
              <a:t>stakeholders</a:t>
            </a:r>
            <a:r>
              <a:rPr lang="es-ES" sz="2000" b="1" dirty="0"/>
              <a:t> y transformación organizacional</a:t>
            </a:r>
          </a:p>
        </p:txBody>
      </p:sp>
      <p:sp>
        <p:nvSpPr>
          <p:cNvPr id="35" name="Marcador de texto 34">
            <a:extLst>
              <a:ext uri="{FF2B5EF4-FFF2-40B4-BE49-F238E27FC236}">
                <a16:creationId xmlns:a16="http://schemas.microsoft.com/office/drawing/2014/main" id="{ADE35233-6DEE-4B97-AFFB-06DE78443B4A}"/>
              </a:ext>
            </a:extLst>
          </p:cNvPr>
          <p:cNvSpPr>
            <a:spLocks noGrp="1"/>
          </p:cNvSpPr>
          <p:nvPr>
            <p:ph type="body" sz="quarter" idx="13"/>
          </p:nvPr>
        </p:nvSpPr>
        <p:spPr>
          <a:xfrm>
            <a:off x="4155313" y="3058975"/>
            <a:ext cx="4294206" cy="755650"/>
          </a:xfrm>
        </p:spPr>
        <p:txBody>
          <a:bodyPr rtlCol="0">
            <a:normAutofit/>
          </a:bodyPr>
          <a:lstStyle/>
          <a:p>
            <a:pPr rtl="0"/>
            <a:r>
              <a:rPr lang="es-ES" sz="2000" b="1" dirty="0"/>
              <a:t>3. Problemas recurrentes en la formulación de la misión organizacional</a:t>
            </a:r>
          </a:p>
        </p:txBody>
      </p:sp>
      <p:sp>
        <p:nvSpPr>
          <p:cNvPr id="34" name="Marcador de texto 33">
            <a:extLst>
              <a:ext uri="{FF2B5EF4-FFF2-40B4-BE49-F238E27FC236}">
                <a16:creationId xmlns:a16="http://schemas.microsoft.com/office/drawing/2014/main" id="{187271B6-523F-4DCD-A006-84BF4C0C784C}"/>
              </a:ext>
            </a:extLst>
          </p:cNvPr>
          <p:cNvSpPr>
            <a:spLocks noGrp="1"/>
          </p:cNvSpPr>
          <p:nvPr>
            <p:ph type="body" sz="quarter" idx="14"/>
          </p:nvPr>
        </p:nvSpPr>
        <p:spPr>
          <a:xfrm>
            <a:off x="4155313" y="3827082"/>
            <a:ext cx="4294206" cy="755650"/>
          </a:xfrm>
        </p:spPr>
        <p:txBody>
          <a:bodyPr rtlCol="0">
            <a:normAutofit/>
          </a:bodyPr>
          <a:lstStyle/>
          <a:p>
            <a:pPr rtl="0"/>
            <a:r>
              <a:rPr lang="en-US" sz="2000" b="1" dirty="0"/>
              <a:t>4. El </a:t>
            </a:r>
            <a:r>
              <a:rPr lang="en-US" sz="2000" b="1" dirty="0" err="1"/>
              <a:t>modelo</a:t>
            </a:r>
            <a:r>
              <a:rPr lang="en-US" sz="2000" b="1" dirty="0"/>
              <a:t> de Mitchell, </a:t>
            </a:r>
            <a:r>
              <a:rPr lang="en-US" sz="2000" b="1" dirty="0" err="1"/>
              <a:t>Agle</a:t>
            </a:r>
            <a:r>
              <a:rPr lang="en-US" sz="2000" b="1" dirty="0"/>
              <a:t> &amp; Wood</a:t>
            </a:r>
            <a:endParaRPr lang="es-ES" sz="2000" b="1" dirty="0"/>
          </a:p>
        </p:txBody>
      </p:sp>
      <p:sp>
        <p:nvSpPr>
          <p:cNvPr id="33" name="Marcador de texto 32">
            <a:extLst>
              <a:ext uri="{FF2B5EF4-FFF2-40B4-BE49-F238E27FC236}">
                <a16:creationId xmlns:a16="http://schemas.microsoft.com/office/drawing/2014/main" id="{F23411C8-1DB7-46A1-A6DC-41EACD30ED57}"/>
              </a:ext>
            </a:extLst>
          </p:cNvPr>
          <p:cNvSpPr>
            <a:spLocks noGrp="1"/>
          </p:cNvSpPr>
          <p:nvPr>
            <p:ph type="body" sz="quarter" idx="15"/>
          </p:nvPr>
        </p:nvSpPr>
        <p:spPr>
          <a:xfrm>
            <a:off x="4155313" y="4486870"/>
            <a:ext cx="4294206" cy="755650"/>
          </a:xfrm>
        </p:spPr>
        <p:txBody>
          <a:bodyPr rtlCol="0">
            <a:normAutofit/>
          </a:bodyPr>
          <a:lstStyle/>
          <a:p>
            <a:pPr rtl="0"/>
            <a:r>
              <a:rPr lang="en-US" sz="2000" b="1" dirty="0"/>
              <a:t>5. </a:t>
            </a:r>
            <a:r>
              <a:rPr lang="en-US" sz="2000" b="1" dirty="0" err="1"/>
              <a:t>Operacionalizando</a:t>
            </a:r>
            <a:r>
              <a:rPr lang="en-US" sz="2000" b="1" dirty="0"/>
              <a:t> </a:t>
            </a:r>
            <a:r>
              <a:rPr lang="en-US" sz="2000" b="1" dirty="0" err="1"/>
              <a:t>el</a:t>
            </a:r>
            <a:r>
              <a:rPr lang="en-US" sz="2000" b="1" dirty="0"/>
              <a:t> </a:t>
            </a:r>
            <a:r>
              <a:rPr lang="en-US" sz="2000" b="1" dirty="0" err="1"/>
              <a:t>modelo</a:t>
            </a:r>
            <a:r>
              <a:rPr lang="en-US" sz="2000" b="1" dirty="0"/>
              <a:t> </a:t>
            </a:r>
            <a:endParaRPr lang="es-ES" sz="2000" b="1" dirty="0"/>
          </a:p>
        </p:txBody>
      </p:sp>
      <p:sp>
        <p:nvSpPr>
          <p:cNvPr id="11" name="Marcador de texto 10">
            <a:extLst>
              <a:ext uri="{FF2B5EF4-FFF2-40B4-BE49-F238E27FC236}">
                <a16:creationId xmlns:a16="http://schemas.microsoft.com/office/drawing/2014/main" id="{47B21F6A-5FD9-417C-9575-4DBC3185FD87}"/>
              </a:ext>
            </a:extLst>
          </p:cNvPr>
          <p:cNvSpPr>
            <a:spLocks noGrp="1"/>
          </p:cNvSpPr>
          <p:nvPr>
            <p:ph type="body" sz="quarter" idx="16"/>
          </p:nvPr>
        </p:nvSpPr>
        <p:spPr>
          <a:xfrm>
            <a:off x="4155313" y="5272914"/>
            <a:ext cx="4294206" cy="942356"/>
          </a:xfrm>
        </p:spPr>
        <p:txBody>
          <a:bodyPr rtlCol="0">
            <a:normAutofit/>
          </a:bodyPr>
          <a:lstStyle/>
          <a:p>
            <a:pPr rtl="0"/>
            <a:r>
              <a:rPr lang="es-ES" sz="2000" b="1" dirty="0"/>
              <a:t>6. Consideraciones sobre el modelo propuesto e implicaciones para su aplicación </a:t>
            </a:r>
          </a:p>
        </p:txBody>
      </p:sp>
      <p:pic>
        <p:nvPicPr>
          <p:cNvPr id="12" name="Marcador de posición de imagen 11" title="Decorativo"/>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xfrm flipH="1">
            <a:off x="8634413" y="812800"/>
            <a:ext cx="3557587" cy="5232400"/>
          </a:xfrm>
        </p:spPr>
      </p:pic>
      <p:sp>
        <p:nvSpPr>
          <p:cNvPr id="2" name="Marcador de texto 35">
            <a:extLst>
              <a:ext uri="{FF2B5EF4-FFF2-40B4-BE49-F238E27FC236}">
                <a16:creationId xmlns:a16="http://schemas.microsoft.com/office/drawing/2014/main" id="{B0536C2E-9F0A-FA3B-715E-3EDDA16EA65C}"/>
              </a:ext>
            </a:extLst>
          </p:cNvPr>
          <p:cNvSpPr txBox="1">
            <a:spLocks/>
          </p:cNvSpPr>
          <p:nvPr/>
        </p:nvSpPr>
        <p:spPr>
          <a:xfrm>
            <a:off x="4155313" y="1417580"/>
            <a:ext cx="4294206"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b="1" dirty="0"/>
              <a:t>1. La teoría de los </a:t>
            </a:r>
            <a:r>
              <a:rPr lang="es-ES" sz="2000" b="1" dirty="0" err="1"/>
              <a:t>stakeholders</a:t>
            </a:r>
            <a:r>
              <a:rPr lang="es-ES" sz="2000" b="1" dirty="0"/>
              <a:t>. Significado y contribución</a:t>
            </a:r>
          </a:p>
        </p:txBody>
      </p:sp>
    </p:spTree>
    <p:extLst>
      <p:ext uri="{BB962C8B-B14F-4D97-AF65-F5344CB8AC3E}">
        <p14:creationId xmlns:p14="http://schemas.microsoft.com/office/powerpoint/2010/main" val="21301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EF0240E2-270B-47F4-97C1-065A42CC2737}"/>
              </a:ext>
            </a:extLst>
          </p:cNvPr>
          <p:cNvSpPr>
            <a:spLocks noGrp="1"/>
          </p:cNvSpPr>
          <p:nvPr>
            <p:ph type="title"/>
          </p:nvPr>
        </p:nvSpPr>
        <p:spPr>
          <a:xfrm>
            <a:off x="4252988" y="203952"/>
            <a:ext cx="3686159" cy="1466055"/>
          </a:xfrm>
        </p:spPr>
        <p:txBody>
          <a:bodyPr rtlCol="0">
            <a:normAutofit fontScale="90000"/>
          </a:bodyPr>
          <a:lstStyle/>
          <a:p>
            <a:r>
              <a:rPr lang="es-ES" sz="3100" dirty="0"/>
              <a:t>La inclusión de un segundo eje (de las contradicciones) a la cuestión del cambio organizacional permite</a:t>
            </a:r>
            <a:endParaRPr lang="es-ES" dirty="0"/>
          </a:p>
        </p:txBody>
      </p:sp>
      <p:sp>
        <p:nvSpPr>
          <p:cNvPr id="11" name="Marcador de texto 10">
            <a:extLst>
              <a:ext uri="{FF2B5EF4-FFF2-40B4-BE49-F238E27FC236}">
                <a16:creationId xmlns:a16="http://schemas.microsoft.com/office/drawing/2014/main" id="{C752924E-B022-4FF4-B161-31F5531EC8DA}"/>
              </a:ext>
            </a:extLst>
          </p:cNvPr>
          <p:cNvSpPr>
            <a:spLocks noGrp="1"/>
          </p:cNvSpPr>
          <p:nvPr>
            <p:ph type="body" sz="quarter" idx="15"/>
          </p:nvPr>
        </p:nvSpPr>
        <p:spPr>
          <a:xfrm>
            <a:off x="4252921" y="2345636"/>
            <a:ext cx="3686159" cy="3909390"/>
          </a:xfrm>
        </p:spPr>
        <p:txBody>
          <a:bodyPr rtlCol="0">
            <a:normAutofit fontScale="92500" lnSpcReduction="10000"/>
          </a:bodyPr>
          <a:lstStyle/>
          <a:p>
            <a:pPr marL="0" indent="0" rtl="0">
              <a:buNone/>
            </a:pPr>
            <a:r>
              <a:rPr lang="es-ES" sz="1800" dirty="0"/>
              <a:t>la expansión de la idea de alineamiento estratégico en una dimensión que va más allá de la flexibilidad estructural. </a:t>
            </a:r>
            <a:r>
              <a:rPr lang="es-ES" sz="2400" b="1" dirty="0"/>
              <a:t>Estar alineado es desarrollar un modelo de gestión compatible con la dinámica de la complejidad ambiental, y al mismo tiempo, desarrollar un sistema de gestión organizacional compatible con un nivel administrable </a:t>
            </a:r>
            <a:r>
              <a:rPr lang="es-ES" sz="1800" dirty="0"/>
              <a:t>(no </a:t>
            </a:r>
            <a:r>
              <a:rPr lang="es-ES" sz="1800" dirty="0" err="1"/>
              <a:t>desagregador</a:t>
            </a:r>
            <a:r>
              <a:rPr lang="es-ES" sz="1800" dirty="0"/>
              <a:t>, no </a:t>
            </a:r>
            <a:r>
              <a:rPr lang="es-ES" sz="1800" dirty="0" err="1"/>
              <a:t>segregante</a:t>
            </a:r>
            <a:r>
              <a:rPr lang="es-ES" sz="1800" dirty="0"/>
              <a:t>) de tensión organizacional derivada de las contradicciones estructurales</a:t>
            </a:r>
            <a:endParaRPr lang="es-ES" b="1" dirty="0"/>
          </a:p>
        </p:txBody>
      </p:sp>
      <p:pic>
        <p:nvPicPr>
          <p:cNvPr id="19" name="Marcador de posición de imagen 18" title="Decorativo"/>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p:pic>
      <p:pic>
        <p:nvPicPr>
          <p:cNvPr id="18" name="Marcador de posición de imagen 15" title="Decorativo"/>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50908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posición de imagen 16" title="Decorativo"/>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l="53" r="53"/>
          <a:stretch/>
        </p:blipFill>
        <p:spPr/>
      </p:pic>
      <p:sp>
        <p:nvSpPr>
          <p:cNvPr id="5" name="Título 4">
            <a:extLst>
              <a:ext uri="{FF2B5EF4-FFF2-40B4-BE49-F238E27FC236}">
                <a16:creationId xmlns:a16="http://schemas.microsoft.com/office/drawing/2014/main" id="{44A0257C-3D98-4E46-86D3-1B752C8374C9}"/>
              </a:ext>
            </a:extLst>
          </p:cNvPr>
          <p:cNvSpPr>
            <a:spLocks noGrp="1"/>
          </p:cNvSpPr>
          <p:nvPr>
            <p:ph type="title"/>
          </p:nvPr>
        </p:nvSpPr>
        <p:spPr>
          <a:xfrm>
            <a:off x="838200" y="1197274"/>
            <a:ext cx="3085618" cy="1788060"/>
          </a:xfrm>
        </p:spPr>
        <p:txBody>
          <a:bodyPr rtlCol="0">
            <a:normAutofit fontScale="90000"/>
          </a:bodyPr>
          <a:lstStyle/>
          <a:p>
            <a:r>
              <a:rPr lang="es-ES" dirty="0"/>
              <a:t>3. Problemas recurrentes en la formulación de la misión organizacional</a:t>
            </a:r>
          </a:p>
        </p:txBody>
      </p:sp>
      <p:sp>
        <p:nvSpPr>
          <p:cNvPr id="8" name="Marcador de texto 7">
            <a:extLst>
              <a:ext uri="{FF2B5EF4-FFF2-40B4-BE49-F238E27FC236}">
                <a16:creationId xmlns:a16="http://schemas.microsoft.com/office/drawing/2014/main" id="{8DB1292A-975D-418D-86AF-8C3CD2A23AC3}"/>
              </a:ext>
            </a:extLst>
          </p:cNvPr>
          <p:cNvSpPr>
            <a:spLocks noGrp="1"/>
          </p:cNvSpPr>
          <p:nvPr>
            <p:ph type="body" sz="quarter" idx="15"/>
          </p:nvPr>
        </p:nvSpPr>
        <p:spPr>
          <a:xfrm>
            <a:off x="5359078" y="728870"/>
            <a:ext cx="6121722" cy="2256463"/>
          </a:xfrm>
        </p:spPr>
        <p:txBody>
          <a:bodyPr rtlCol="0">
            <a:normAutofit fontScale="85000" lnSpcReduction="10000"/>
          </a:bodyPr>
          <a:lstStyle/>
          <a:p>
            <a:pPr rtl="0"/>
            <a:r>
              <a:rPr lang="es-ES" sz="2400" dirty="0"/>
              <a:t>Una primera categoría de problemas con la formulación de la misión es que ésta </a:t>
            </a:r>
            <a:r>
              <a:rPr lang="es-ES" sz="2400" b="1" dirty="0"/>
              <a:t>es tratada predominantemente por las metodologías de planificación estratégica como una variable independiente de la dinámica del contexto externo, </a:t>
            </a:r>
            <a:r>
              <a:rPr lang="es-ES" sz="2400" dirty="0"/>
              <a:t>definida “técnicamente” en función de las expectativas del mercado (accionistas y clientes) y de los dirigentes y sus percepciones sobre los demás intereses (muy en el estilo de los procesos endógenos de planificación estratégica)</a:t>
            </a:r>
            <a:endParaRPr lang="es-ES" sz="1800" dirty="0"/>
          </a:p>
        </p:txBody>
      </p:sp>
      <p:sp>
        <p:nvSpPr>
          <p:cNvPr id="9" name="Marcador de texto 8"/>
          <p:cNvSpPr>
            <a:spLocks noGrp="1"/>
          </p:cNvSpPr>
          <p:nvPr>
            <p:ph type="body" sz="quarter" idx="16"/>
          </p:nvPr>
        </p:nvSpPr>
        <p:spPr>
          <a:xfrm>
            <a:off x="838199" y="3428990"/>
            <a:ext cx="3654287" cy="3144088"/>
          </a:xfrm>
        </p:spPr>
        <p:txBody>
          <a:bodyPr rtlCol="0">
            <a:normAutofit/>
          </a:bodyPr>
          <a:lstStyle/>
          <a:p>
            <a:pPr rtl="0"/>
            <a:r>
              <a:rPr lang="es-ES" dirty="0"/>
              <a:t>La condición de complejidad impone a una buena parte de las organizaciones contemporáneas un desafío de perfeccionamiento del pensamiento estratégico de los actores involucrados, directa e indirectamente, en las decisiones estratégicas para alcanzar los niveles deseables de sustentabilidad organizacional.</a:t>
            </a:r>
          </a:p>
        </p:txBody>
      </p:sp>
    </p:spTree>
    <p:extLst>
      <p:ext uri="{BB962C8B-B14F-4D97-AF65-F5344CB8AC3E}">
        <p14:creationId xmlns:p14="http://schemas.microsoft.com/office/powerpoint/2010/main" val="730302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D20D06FB-2CEE-D136-474C-B59E5F067CC8}"/>
              </a:ext>
            </a:extLst>
          </p:cNvPr>
          <p:cNvSpPr>
            <a:spLocks noGrp="1"/>
          </p:cNvSpPr>
          <p:nvPr>
            <p:ph type="pic" sz="quarter" idx="10"/>
          </p:nvPr>
        </p:nvSpPr>
        <p:spPr/>
      </p:sp>
      <p:sp>
        <p:nvSpPr>
          <p:cNvPr id="3" name="Título 2">
            <a:extLst>
              <a:ext uri="{FF2B5EF4-FFF2-40B4-BE49-F238E27FC236}">
                <a16:creationId xmlns:a16="http://schemas.microsoft.com/office/drawing/2014/main" id="{E0E358F7-BFFE-64E9-142B-24C3357E8B79}"/>
              </a:ext>
            </a:extLst>
          </p:cNvPr>
          <p:cNvSpPr>
            <a:spLocks noGrp="1"/>
          </p:cNvSpPr>
          <p:nvPr>
            <p:ph type="title"/>
          </p:nvPr>
        </p:nvSpPr>
        <p:spPr/>
        <p:txBody>
          <a:bodyPr/>
          <a:lstStyle/>
          <a:p>
            <a:endParaRPr lang="es-MX"/>
          </a:p>
        </p:txBody>
      </p:sp>
      <p:sp>
        <p:nvSpPr>
          <p:cNvPr id="5" name="Marcador de texto 4">
            <a:extLst>
              <a:ext uri="{FF2B5EF4-FFF2-40B4-BE49-F238E27FC236}">
                <a16:creationId xmlns:a16="http://schemas.microsoft.com/office/drawing/2014/main" id="{D20CE3C4-C0A3-7751-CD05-FC867501039E}"/>
              </a:ext>
            </a:extLst>
          </p:cNvPr>
          <p:cNvSpPr>
            <a:spLocks noGrp="1"/>
          </p:cNvSpPr>
          <p:nvPr>
            <p:ph type="body" sz="quarter" idx="15"/>
          </p:nvPr>
        </p:nvSpPr>
        <p:spPr>
          <a:xfrm>
            <a:off x="5359078" y="940904"/>
            <a:ext cx="6121722" cy="2584173"/>
          </a:xfrm>
        </p:spPr>
        <p:txBody>
          <a:bodyPr>
            <a:normAutofit/>
          </a:bodyPr>
          <a:lstStyle/>
          <a:p>
            <a:r>
              <a:rPr lang="es-ES" sz="1800" dirty="0"/>
              <a:t>Una segunda categoría de problemas con la formulación de la misión consiste en que </a:t>
            </a:r>
            <a:r>
              <a:rPr lang="es-ES" sz="2000" b="1" dirty="0"/>
              <a:t>la misión organizacional debe reflejar sólo un propósito</a:t>
            </a:r>
            <a:r>
              <a:rPr lang="es-ES" sz="1800" dirty="0"/>
              <a:t> (“la misión socioeconómica”, “la razón de ser”, “el  propósito básico”). Este tipo de creencia termina por llevar a declaraciones de misión basadas exclusivamente en la perspectiva de un determinado </a:t>
            </a:r>
            <a:r>
              <a:rPr lang="es-ES" sz="1800" dirty="0" err="1"/>
              <a:t>stakeholder</a:t>
            </a:r>
            <a:r>
              <a:rPr lang="es-ES" sz="1800" dirty="0"/>
              <a:t> , sea del cliente (caso de misiones que reflejan la necesidad del cliente), sea de los gerentes o accionistas (caso de las misiones relacionadas con productos y con la supervivencia institucional).</a:t>
            </a:r>
            <a:endParaRPr lang="es-MX" sz="1800" dirty="0"/>
          </a:p>
        </p:txBody>
      </p:sp>
      <p:sp>
        <p:nvSpPr>
          <p:cNvPr id="6" name="Marcador de texto 5">
            <a:extLst>
              <a:ext uri="{FF2B5EF4-FFF2-40B4-BE49-F238E27FC236}">
                <a16:creationId xmlns:a16="http://schemas.microsoft.com/office/drawing/2014/main" id="{CDEED482-55F0-81E8-556E-AA9842015F34}"/>
              </a:ext>
            </a:extLst>
          </p:cNvPr>
          <p:cNvSpPr>
            <a:spLocks noGrp="1"/>
          </p:cNvSpPr>
          <p:nvPr>
            <p:ph type="body" sz="quarter" idx="16"/>
          </p:nvPr>
        </p:nvSpPr>
        <p:spPr>
          <a:xfrm>
            <a:off x="838200" y="4850296"/>
            <a:ext cx="10015330" cy="1550503"/>
          </a:xfrm>
        </p:spPr>
        <p:txBody>
          <a:bodyPr>
            <a:normAutofit/>
          </a:bodyPr>
          <a:lstStyle/>
          <a:p>
            <a:r>
              <a:rPr lang="es-ES" sz="2400" b="1" dirty="0"/>
              <a:t> La limitada racionalidad lineal e isomórfica de la </a:t>
            </a:r>
            <a:r>
              <a:rPr lang="es-ES" sz="2400" b="1" dirty="0" err="1"/>
              <a:t>unimisión</a:t>
            </a:r>
            <a:r>
              <a:rPr lang="es-ES" sz="2400" b="1" dirty="0"/>
              <a:t> se torna cada vez menos útil para la percepción de </a:t>
            </a:r>
            <a:r>
              <a:rPr lang="es-ES" sz="2400" b="1" dirty="0" err="1"/>
              <a:t>multimisiones</a:t>
            </a:r>
            <a:r>
              <a:rPr lang="es-ES" sz="2400" b="1" dirty="0"/>
              <a:t> impuestas por la complejidad ambiental, que se disputan diferentes focos de atención. </a:t>
            </a:r>
          </a:p>
        </p:txBody>
      </p:sp>
    </p:spTree>
    <p:extLst>
      <p:ext uri="{BB962C8B-B14F-4D97-AF65-F5344CB8AC3E}">
        <p14:creationId xmlns:p14="http://schemas.microsoft.com/office/powerpoint/2010/main" val="2884713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46BB164E-E2DF-DA05-D9F0-D9CCEC0A964A}"/>
              </a:ext>
            </a:extLst>
          </p:cNvPr>
          <p:cNvSpPr>
            <a:spLocks noGrp="1"/>
          </p:cNvSpPr>
          <p:nvPr>
            <p:ph type="pic" sz="quarter" idx="10"/>
          </p:nvPr>
        </p:nvSpPr>
        <p:spPr/>
      </p:sp>
      <p:sp>
        <p:nvSpPr>
          <p:cNvPr id="3" name="Título 2">
            <a:extLst>
              <a:ext uri="{FF2B5EF4-FFF2-40B4-BE49-F238E27FC236}">
                <a16:creationId xmlns:a16="http://schemas.microsoft.com/office/drawing/2014/main" id="{2150FA0D-CF5E-D9A9-6A17-7CAB4B03569B}"/>
              </a:ext>
            </a:extLst>
          </p:cNvPr>
          <p:cNvSpPr>
            <a:spLocks noGrp="1"/>
          </p:cNvSpPr>
          <p:nvPr>
            <p:ph type="title"/>
          </p:nvPr>
        </p:nvSpPr>
        <p:spPr/>
        <p:txBody>
          <a:bodyPr/>
          <a:lstStyle/>
          <a:p>
            <a:endParaRPr lang="es-MX"/>
          </a:p>
        </p:txBody>
      </p:sp>
      <p:sp>
        <p:nvSpPr>
          <p:cNvPr id="5" name="Marcador de texto 4">
            <a:extLst>
              <a:ext uri="{FF2B5EF4-FFF2-40B4-BE49-F238E27FC236}">
                <a16:creationId xmlns:a16="http://schemas.microsoft.com/office/drawing/2014/main" id="{F445189E-CC0F-BE8B-F6BF-89083C347177}"/>
              </a:ext>
            </a:extLst>
          </p:cNvPr>
          <p:cNvSpPr>
            <a:spLocks noGrp="1"/>
          </p:cNvSpPr>
          <p:nvPr>
            <p:ph type="body" sz="quarter" idx="15"/>
          </p:nvPr>
        </p:nvSpPr>
        <p:spPr>
          <a:xfrm>
            <a:off x="5359078" y="490330"/>
            <a:ext cx="6121722" cy="2495003"/>
          </a:xfrm>
        </p:spPr>
        <p:txBody>
          <a:bodyPr>
            <a:normAutofit/>
          </a:bodyPr>
          <a:lstStyle/>
          <a:p>
            <a:r>
              <a:rPr lang="es-ES" sz="1800" dirty="0"/>
              <a:t>Una tercera categoría de problemas con la formulación de las misiones organizacionales </a:t>
            </a:r>
            <a:r>
              <a:rPr lang="es-ES" sz="2000" b="1" dirty="0"/>
              <a:t>reside en su verdadera utilidad en relación con los procesos de formulación estratégica</a:t>
            </a:r>
            <a:r>
              <a:rPr lang="es-ES" sz="1800" dirty="0"/>
              <a:t>. </a:t>
            </a:r>
          </a:p>
          <a:p>
            <a:r>
              <a:rPr lang="es-ES" sz="1800" dirty="0"/>
              <a:t>El núcleo del problema está en que las declaraciones de misión se tornaron cada vez más pura retórica, discurso organizacional de marketing y </a:t>
            </a:r>
            <a:r>
              <a:rPr lang="es-ES" sz="1800" dirty="0" err="1"/>
              <a:t>endomarketing</a:t>
            </a:r>
            <a:r>
              <a:rPr lang="es-ES" sz="1800" dirty="0"/>
              <a:t>, que elementos activos de la agenda de discusión y de pensamiento estratégico necesarios para la </a:t>
            </a:r>
            <a:r>
              <a:rPr lang="es-ES" sz="1800" dirty="0" err="1"/>
              <a:t>sustentablidad</a:t>
            </a:r>
            <a:r>
              <a:rPr lang="es-ES" sz="1800" dirty="0"/>
              <a:t> organizacional.</a:t>
            </a:r>
            <a:endParaRPr lang="es-MX" sz="1800" dirty="0"/>
          </a:p>
        </p:txBody>
      </p:sp>
      <p:sp>
        <p:nvSpPr>
          <p:cNvPr id="6" name="Marcador de texto 5">
            <a:extLst>
              <a:ext uri="{FF2B5EF4-FFF2-40B4-BE49-F238E27FC236}">
                <a16:creationId xmlns:a16="http://schemas.microsoft.com/office/drawing/2014/main" id="{8D01CF8D-5F42-EFE5-A448-9A5FD1AA0EA1}"/>
              </a:ext>
            </a:extLst>
          </p:cNvPr>
          <p:cNvSpPr>
            <a:spLocks noGrp="1"/>
          </p:cNvSpPr>
          <p:nvPr>
            <p:ph type="body" sz="quarter" idx="16"/>
          </p:nvPr>
        </p:nvSpPr>
        <p:spPr>
          <a:xfrm>
            <a:off x="838200" y="3737092"/>
            <a:ext cx="11075504" cy="2663707"/>
          </a:xfrm>
        </p:spPr>
        <p:txBody>
          <a:bodyPr>
            <a:normAutofit/>
          </a:bodyPr>
          <a:lstStyle/>
          <a:p>
            <a:r>
              <a:rPr lang="es-ES" sz="2800" b="1" dirty="0"/>
              <a:t>Representa, realmente, la materialización de una lógica utilitarista, que al trabajar el concepto en forma superficial impide la ocurrencia del verdadero pensamiento estratégico, que pudiera tener lugar a través de una reflexión efectiva, posibilitando inclusive aperturas al debate sustantivo.</a:t>
            </a:r>
            <a:endParaRPr lang="es-MX" sz="2800" b="1" dirty="0"/>
          </a:p>
        </p:txBody>
      </p:sp>
    </p:spTree>
    <p:extLst>
      <p:ext uri="{BB962C8B-B14F-4D97-AF65-F5344CB8AC3E}">
        <p14:creationId xmlns:p14="http://schemas.microsoft.com/office/powerpoint/2010/main" val="5033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EDF7074A-FF0A-7C06-AF20-34FBEEC6B1E3}"/>
              </a:ext>
            </a:extLst>
          </p:cNvPr>
          <p:cNvSpPr>
            <a:spLocks noGrp="1"/>
          </p:cNvSpPr>
          <p:nvPr>
            <p:ph type="body" sz="quarter" idx="11"/>
          </p:nvPr>
        </p:nvSpPr>
        <p:spPr/>
        <p:txBody>
          <a:bodyPr/>
          <a:lstStyle/>
          <a:p>
            <a:endParaRPr lang="es-MX"/>
          </a:p>
        </p:txBody>
      </p:sp>
      <p:sp>
        <p:nvSpPr>
          <p:cNvPr id="7" name="Título 6">
            <a:extLst>
              <a:ext uri="{FF2B5EF4-FFF2-40B4-BE49-F238E27FC236}">
                <a16:creationId xmlns:a16="http://schemas.microsoft.com/office/drawing/2014/main" id="{9C2C5C12-A2E6-32E1-6962-5805A98E6299}"/>
              </a:ext>
            </a:extLst>
          </p:cNvPr>
          <p:cNvSpPr>
            <a:spLocks noGrp="1"/>
          </p:cNvSpPr>
          <p:nvPr>
            <p:ph type="title"/>
          </p:nvPr>
        </p:nvSpPr>
        <p:spPr/>
        <p:txBody>
          <a:bodyPr>
            <a:normAutofit fontScale="90000"/>
          </a:bodyPr>
          <a:lstStyle/>
          <a:p>
            <a:r>
              <a:rPr lang="es-ES" dirty="0"/>
              <a:t>Las misiones organizacionales deben, por el contrario, reflejar los intereses y expectativas de los </a:t>
            </a:r>
            <a:br>
              <a:rPr lang="es-ES" dirty="0"/>
            </a:br>
            <a:r>
              <a:rPr lang="es-ES" dirty="0" err="1"/>
              <a:t>stakeholders</a:t>
            </a:r>
            <a:r>
              <a:rPr lang="es-ES" dirty="0"/>
              <a:t>, que ciertamente cambian y se reacomodan en el espacio-tiempo social.</a:t>
            </a:r>
            <a:endParaRPr lang="es-MX" dirty="0"/>
          </a:p>
        </p:txBody>
      </p:sp>
    </p:spTree>
    <p:extLst>
      <p:ext uri="{BB962C8B-B14F-4D97-AF65-F5344CB8AC3E}">
        <p14:creationId xmlns:p14="http://schemas.microsoft.com/office/powerpoint/2010/main" val="769300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CD5F4F73-44E9-1D8F-B929-A071840B4A9F}"/>
              </a:ext>
            </a:extLst>
          </p:cNvPr>
          <p:cNvSpPr>
            <a:spLocks noGrp="1"/>
          </p:cNvSpPr>
          <p:nvPr>
            <p:ph type="pic" sz="quarter" idx="10"/>
          </p:nvPr>
        </p:nvSpPr>
        <p:spPr/>
      </p:sp>
      <p:sp>
        <p:nvSpPr>
          <p:cNvPr id="13" name="Título 12">
            <a:extLst>
              <a:ext uri="{FF2B5EF4-FFF2-40B4-BE49-F238E27FC236}">
                <a16:creationId xmlns:a16="http://schemas.microsoft.com/office/drawing/2014/main" id="{AE737120-FE8A-4A00-B28A-CADBDC9CEB25}"/>
              </a:ext>
            </a:extLst>
          </p:cNvPr>
          <p:cNvSpPr>
            <a:spLocks noGrp="1"/>
          </p:cNvSpPr>
          <p:nvPr>
            <p:ph type="title"/>
          </p:nvPr>
        </p:nvSpPr>
        <p:spPr>
          <a:xfrm>
            <a:off x="1696278" y="1190909"/>
            <a:ext cx="9845555" cy="1325563"/>
          </a:xfrm>
        </p:spPr>
        <p:txBody>
          <a:bodyPr/>
          <a:lstStyle/>
          <a:p>
            <a:r>
              <a:rPr lang="es-ES" dirty="0"/>
              <a:t>una misión prioritaria debe reflejar</a:t>
            </a:r>
            <a:endParaRPr lang="es-MX" dirty="0"/>
          </a:p>
        </p:txBody>
      </p:sp>
      <p:sp>
        <p:nvSpPr>
          <p:cNvPr id="15" name="Marcador de texto 14">
            <a:extLst>
              <a:ext uri="{FF2B5EF4-FFF2-40B4-BE49-F238E27FC236}">
                <a16:creationId xmlns:a16="http://schemas.microsoft.com/office/drawing/2014/main" id="{8EC54575-F2E6-8AD3-784F-DE0DA72FE8D9}"/>
              </a:ext>
            </a:extLst>
          </p:cNvPr>
          <p:cNvSpPr>
            <a:spLocks noGrp="1"/>
          </p:cNvSpPr>
          <p:nvPr>
            <p:ph type="body" sz="quarter" idx="14"/>
          </p:nvPr>
        </p:nvSpPr>
        <p:spPr/>
        <p:txBody>
          <a:bodyPr/>
          <a:lstStyle/>
          <a:p>
            <a:endParaRPr lang="es-MX"/>
          </a:p>
        </p:txBody>
      </p:sp>
      <p:sp>
        <p:nvSpPr>
          <p:cNvPr id="17" name="Marcador de texto 16">
            <a:extLst>
              <a:ext uri="{FF2B5EF4-FFF2-40B4-BE49-F238E27FC236}">
                <a16:creationId xmlns:a16="http://schemas.microsoft.com/office/drawing/2014/main" id="{1933CB08-AD60-5629-7414-F76145428803}"/>
              </a:ext>
            </a:extLst>
          </p:cNvPr>
          <p:cNvSpPr>
            <a:spLocks noGrp="1"/>
          </p:cNvSpPr>
          <p:nvPr>
            <p:ph type="body" sz="quarter" idx="16"/>
          </p:nvPr>
        </p:nvSpPr>
        <p:spPr/>
        <p:txBody>
          <a:bodyPr/>
          <a:lstStyle/>
          <a:p>
            <a:r>
              <a:rPr lang="es-ES" sz="2800" dirty="0"/>
              <a:t>Este hecho afirma la importancia de conocer los </a:t>
            </a:r>
            <a:r>
              <a:rPr lang="es-ES" sz="2800" dirty="0" err="1"/>
              <a:t>stakeholders</a:t>
            </a:r>
            <a:r>
              <a:rPr lang="es-ES" sz="2800" dirty="0"/>
              <a:t> y sus expectativas en relación con la organización</a:t>
            </a:r>
            <a:endParaRPr lang="es-MX" dirty="0"/>
          </a:p>
        </p:txBody>
      </p:sp>
      <p:sp>
        <p:nvSpPr>
          <p:cNvPr id="16" name="Marcador de texto 15">
            <a:extLst>
              <a:ext uri="{FF2B5EF4-FFF2-40B4-BE49-F238E27FC236}">
                <a16:creationId xmlns:a16="http://schemas.microsoft.com/office/drawing/2014/main" id="{63A6C801-BD63-7FDE-78EC-F5FACB2F61AD}"/>
              </a:ext>
            </a:extLst>
          </p:cNvPr>
          <p:cNvSpPr>
            <a:spLocks noGrp="1"/>
          </p:cNvSpPr>
          <p:nvPr>
            <p:ph type="body" sz="quarter" idx="15"/>
          </p:nvPr>
        </p:nvSpPr>
        <p:spPr/>
        <p:txBody>
          <a:bodyPr>
            <a:normAutofit fontScale="92500" lnSpcReduction="20000"/>
          </a:bodyPr>
          <a:lstStyle/>
          <a:p>
            <a:r>
              <a:rPr lang="es-ES" dirty="0"/>
              <a:t>En forma implícita o explícita, los intereses y expectativas de los </a:t>
            </a:r>
            <a:r>
              <a:rPr lang="es-ES" dirty="0" err="1"/>
              <a:t>stakeholders</a:t>
            </a:r>
            <a:r>
              <a:rPr lang="es-ES" dirty="0"/>
              <a:t> definitivos (1er. lugar) y expectantes (2o. lugar), pero nunca su enunciado, así como tampoco la acción organizacional, debe desestimar los demás. </a:t>
            </a:r>
            <a:endParaRPr lang="es-MX" dirty="0"/>
          </a:p>
        </p:txBody>
      </p:sp>
    </p:spTree>
    <p:extLst>
      <p:ext uri="{BB962C8B-B14F-4D97-AF65-F5344CB8AC3E}">
        <p14:creationId xmlns:p14="http://schemas.microsoft.com/office/powerpoint/2010/main" val="3893027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title="Decorativo"/>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flipH="1">
            <a:off x="0" y="0"/>
            <a:ext cx="12192000" cy="6858000"/>
          </a:xfrm>
        </p:spPr>
      </p:pic>
      <p:sp>
        <p:nvSpPr>
          <p:cNvPr id="3" name="Marcador de texto 2"/>
          <p:cNvSpPr>
            <a:spLocks noGrp="1"/>
          </p:cNvSpPr>
          <p:nvPr>
            <p:ph type="body" sz="quarter" idx="14"/>
          </p:nvPr>
        </p:nvSpPr>
        <p:spPr/>
        <p:txBody>
          <a:bodyPr rtlCol="0"/>
          <a:lstStyle/>
          <a:p>
            <a:pPr rtl="0"/>
            <a:r>
              <a:rPr lang="en-US" dirty="0"/>
              <a:t>4. El </a:t>
            </a:r>
            <a:r>
              <a:rPr lang="en-US" dirty="0" err="1"/>
              <a:t>modelo</a:t>
            </a:r>
            <a:r>
              <a:rPr lang="en-US" dirty="0"/>
              <a:t> de Mitchell, </a:t>
            </a:r>
            <a:r>
              <a:rPr lang="en-US" dirty="0" err="1"/>
              <a:t>Agle</a:t>
            </a:r>
            <a:r>
              <a:rPr lang="en-US" dirty="0"/>
              <a:t> &amp; Wood</a:t>
            </a:r>
            <a:endParaRPr lang="es-ES" dirty="0"/>
          </a:p>
        </p:txBody>
      </p:sp>
    </p:spTree>
    <p:extLst>
      <p:ext uri="{BB962C8B-B14F-4D97-AF65-F5344CB8AC3E}">
        <p14:creationId xmlns:p14="http://schemas.microsoft.com/office/powerpoint/2010/main" val="2698946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904A03B0-7245-3621-3872-BCFBC3EC7AD8}"/>
              </a:ext>
            </a:extLst>
          </p:cNvPr>
          <p:cNvSpPr>
            <a:spLocks noGrp="1"/>
          </p:cNvSpPr>
          <p:nvPr>
            <p:ph type="body" sz="quarter" idx="12"/>
          </p:nvPr>
        </p:nvSpPr>
        <p:spPr/>
        <p:txBody>
          <a:bodyPr/>
          <a:lstStyle/>
          <a:p>
            <a:endParaRPr lang="es-MX"/>
          </a:p>
        </p:txBody>
      </p:sp>
      <p:sp>
        <p:nvSpPr>
          <p:cNvPr id="9" name="Marcador de texto 8">
            <a:extLst>
              <a:ext uri="{FF2B5EF4-FFF2-40B4-BE49-F238E27FC236}">
                <a16:creationId xmlns:a16="http://schemas.microsoft.com/office/drawing/2014/main" id="{A479EBDD-61A1-8626-E74F-1336BDFDF904}"/>
              </a:ext>
            </a:extLst>
          </p:cNvPr>
          <p:cNvSpPr>
            <a:spLocks noGrp="1"/>
          </p:cNvSpPr>
          <p:nvPr>
            <p:ph type="body" sz="quarter" idx="14"/>
          </p:nvPr>
        </p:nvSpPr>
        <p:spPr/>
        <p:txBody>
          <a:bodyPr/>
          <a:lstStyle/>
          <a:p>
            <a:endParaRPr lang="es-MX"/>
          </a:p>
        </p:txBody>
      </p:sp>
      <p:sp>
        <p:nvSpPr>
          <p:cNvPr id="10" name="Marcador de texto 9">
            <a:extLst>
              <a:ext uri="{FF2B5EF4-FFF2-40B4-BE49-F238E27FC236}">
                <a16:creationId xmlns:a16="http://schemas.microsoft.com/office/drawing/2014/main" id="{8166E87D-F85A-1C18-22F8-82AD078B20F8}"/>
              </a:ext>
            </a:extLst>
          </p:cNvPr>
          <p:cNvSpPr>
            <a:spLocks noGrp="1"/>
          </p:cNvSpPr>
          <p:nvPr>
            <p:ph type="body" sz="quarter" idx="15"/>
          </p:nvPr>
        </p:nvSpPr>
        <p:spPr/>
        <p:txBody>
          <a:bodyPr>
            <a:normAutofit fontScale="92500" lnSpcReduction="20000"/>
          </a:bodyPr>
          <a:lstStyle/>
          <a:p>
            <a:r>
              <a:rPr lang="es-ES" sz="2400" dirty="0"/>
              <a:t>actores (internos o externos) que afectan o son afectados por los objetivos o resultados de una organización dada, en diferentes grados, en la medida en que poseen entre uno y tres atributos básicos: poder, legitimidad y urgencia. </a:t>
            </a:r>
          </a:p>
        </p:txBody>
      </p:sp>
      <p:sp>
        <p:nvSpPr>
          <p:cNvPr id="11" name="Marcador de texto 10">
            <a:extLst>
              <a:ext uri="{FF2B5EF4-FFF2-40B4-BE49-F238E27FC236}">
                <a16:creationId xmlns:a16="http://schemas.microsoft.com/office/drawing/2014/main" id="{A065298F-A072-4854-AF06-DD9EB3E0353A}"/>
              </a:ext>
            </a:extLst>
          </p:cNvPr>
          <p:cNvSpPr>
            <a:spLocks noGrp="1"/>
          </p:cNvSpPr>
          <p:nvPr>
            <p:ph type="body" sz="quarter" idx="16"/>
          </p:nvPr>
        </p:nvSpPr>
        <p:spPr/>
        <p:txBody>
          <a:bodyPr>
            <a:normAutofit/>
          </a:bodyPr>
          <a:lstStyle/>
          <a:p>
            <a:r>
              <a:rPr lang="es-ES" sz="2400" dirty="0"/>
              <a:t>Actores que no presentan al menos uno de estos atributos (no afectan los resultados y/o no son afectados por los resultados), no son </a:t>
            </a:r>
            <a:r>
              <a:rPr lang="es-ES" sz="2400" dirty="0" err="1"/>
              <a:t>stakeholders</a:t>
            </a:r>
            <a:endParaRPr lang="es-MX" sz="2400" dirty="0"/>
          </a:p>
          <a:p>
            <a:endParaRPr lang="es-MX" sz="2400" dirty="0"/>
          </a:p>
        </p:txBody>
      </p:sp>
      <p:sp>
        <p:nvSpPr>
          <p:cNvPr id="7" name="Título 6">
            <a:extLst>
              <a:ext uri="{FF2B5EF4-FFF2-40B4-BE49-F238E27FC236}">
                <a16:creationId xmlns:a16="http://schemas.microsoft.com/office/drawing/2014/main" id="{52D282A7-82B1-306E-B894-291F43164897}"/>
              </a:ext>
            </a:extLst>
          </p:cNvPr>
          <p:cNvSpPr>
            <a:spLocks noGrp="1"/>
          </p:cNvSpPr>
          <p:nvPr>
            <p:ph type="title"/>
          </p:nvPr>
        </p:nvSpPr>
        <p:spPr/>
        <p:txBody>
          <a:bodyPr/>
          <a:lstStyle/>
          <a:p>
            <a:r>
              <a:rPr lang="es-ES" dirty="0"/>
              <a:t>los </a:t>
            </a:r>
            <a:r>
              <a:rPr lang="es-ES" dirty="0" err="1"/>
              <a:t>stakeholders</a:t>
            </a:r>
            <a:r>
              <a:rPr lang="es-ES" dirty="0"/>
              <a:t> son </a:t>
            </a:r>
            <a:endParaRPr lang="es-MX" dirty="0"/>
          </a:p>
        </p:txBody>
      </p:sp>
    </p:spTree>
    <p:extLst>
      <p:ext uri="{BB962C8B-B14F-4D97-AF65-F5344CB8AC3E}">
        <p14:creationId xmlns:p14="http://schemas.microsoft.com/office/powerpoint/2010/main" val="362397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2043D62B-BF72-F3EA-098A-2F8D723EE553}"/>
              </a:ext>
            </a:extLst>
          </p:cNvPr>
          <p:cNvSpPr>
            <a:spLocks noGrp="1"/>
          </p:cNvSpPr>
          <p:nvPr>
            <p:ph type="title"/>
          </p:nvPr>
        </p:nvSpPr>
        <p:spPr/>
        <p:txBody>
          <a:bodyPr/>
          <a:lstStyle/>
          <a:p>
            <a:r>
              <a:rPr lang="es-MX" dirty="0"/>
              <a:t>tres ventajas </a:t>
            </a:r>
          </a:p>
        </p:txBody>
      </p:sp>
      <p:sp>
        <p:nvSpPr>
          <p:cNvPr id="8" name="Marcador de texto 7">
            <a:extLst>
              <a:ext uri="{FF2B5EF4-FFF2-40B4-BE49-F238E27FC236}">
                <a16:creationId xmlns:a16="http://schemas.microsoft.com/office/drawing/2014/main" id="{FDDBD63B-2048-152E-2780-22B77F7199E6}"/>
              </a:ext>
            </a:extLst>
          </p:cNvPr>
          <p:cNvSpPr>
            <a:spLocks noGrp="1"/>
          </p:cNvSpPr>
          <p:nvPr>
            <p:ph type="body" sz="quarter" idx="12"/>
          </p:nvPr>
        </p:nvSpPr>
        <p:spPr/>
        <p:txBody>
          <a:bodyPr/>
          <a:lstStyle/>
          <a:p>
            <a:r>
              <a:rPr lang="en-US" dirty="0"/>
              <a:t>de Mitchell, </a:t>
            </a:r>
            <a:r>
              <a:rPr lang="en-US" dirty="0" err="1"/>
              <a:t>Agle</a:t>
            </a:r>
            <a:r>
              <a:rPr lang="en-US" dirty="0"/>
              <a:t> &amp; Wood</a:t>
            </a:r>
            <a:endParaRPr lang="es-MX" dirty="0"/>
          </a:p>
        </p:txBody>
      </p:sp>
      <p:sp>
        <p:nvSpPr>
          <p:cNvPr id="13" name="Marcador de texto 12">
            <a:extLst>
              <a:ext uri="{FF2B5EF4-FFF2-40B4-BE49-F238E27FC236}">
                <a16:creationId xmlns:a16="http://schemas.microsoft.com/office/drawing/2014/main" id="{AA608A3B-30FB-B5A7-E3E3-F2F23BFF2FF7}"/>
              </a:ext>
            </a:extLst>
          </p:cNvPr>
          <p:cNvSpPr>
            <a:spLocks noGrp="1"/>
          </p:cNvSpPr>
          <p:nvPr>
            <p:ph type="body" sz="quarter" idx="17"/>
          </p:nvPr>
        </p:nvSpPr>
        <p:spPr>
          <a:xfrm>
            <a:off x="6096000" y="384313"/>
            <a:ext cx="5599971" cy="1861422"/>
          </a:xfrm>
        </p:spPr>
        <p:txBody>
          <a:bodyPr>
            <a:normAutofit/>
          </a:bodyPr>
          <a:lstStyle/>
          <a:p>
            <a:r>
              <a:rPr lang="es-ES" sz="2000" dirty="0"/>
              <a:t>a</a:t>
            </a:r>
            <a:r>
              <a:rPr lang="es-ES" sz="2000" b="1" dirty="0"/>
              <a:t>) es político</a:t>
            </a:r>
            <a:r>
              <a:rPr lang="es-ES" sz="2000" dirty="0"/>
              <a:t>, pues considera la  organización (obviamente, sus propósitos racionalmente definidos) como una resultante (pacto) de intereses conflictivos y desiguales; </a:t>
            </a:r>
            <a:endParaRPr lang="es-MX" sz="2000" dirty="0"/>
          </a:p>
        </p:txBody>
      </p:sp>
      <p:sp>
        <p:nvSpPr>
          <p:cNvPr id="14" name="Marcador de texto 13">
            <a:extLst>
              <a:ext uri="{FF2B5EF4-FFF2-40B4-BE49-F238E27FC236}">
                <a16:creationId xmlns:a16="http://schemas.microsoft.com/office/drawing/2014/main" id="{EF5AA89A-13D8-12C7-028E-E882441B1EEF}"/>
              </a:ext>
            </a:extLst>
          </p:cNvPr>
          <p:cNvSpPr>
            <a:spLocks noGrp="1"/>
          </p:cNvSpPr>
          <p:nvPr>
            <p:ph type="body" sz="quarter" idx="18"/>
          </p:nvPr>
        </p:nvSpPr>
        <p:spPr>
          <a:xfrm>
            <a:off x="6599583" y="2365536"/>
            <a:ext cx="5096388" cy="1861422"/>
          </a:xfrm>
        </p:spPr>
        <p:txBody>
          <a:bodyPr>
            <a:normAutofit/>
          </a:bodyPr>
          <a:lstStyle/>
          <a:p>
            <a:r>
              <a:rPr lang="es-ES" sz="2000" dirty="0"/>
              <a:t>b) </a:t>
            </a:r>
            <a:r>
              <a:rPr lang="es-ES" sz="2000" b="1" dirty="0"/>
              <a:t>es </a:t>
            </a:r>
            <a:r>
              <a:rPr lang="es-ES" sz="2000" b="1" dirty="0" err="1"/>
              <a:t>operacionalizable</a:t>
            </a:r>
            <a:r>
              <a:rPr lang="es-ES" sz="2000" dirty="0"/>
              <a:t>, pues permite la identificación de </a:t>
            </a:r>
            <a:r>
              <a:rPr lang="es-ES" sz="2000" dirty="0" err="1"/>
              <a:t>stakeholders</a:t>
            </a:r>
            <a:r>
              <a:rPr lang="es-ES" sz="2000" dirty="0"/>
              <a:t> en la medida en que se pueda evaluar el quantum de poder, legitimidad y urgencia que ciertos actores tienen en determinados tiempo y espacio;</a:t>
            </a:r>
            <a:endParaRPr lang="es-MX" sz="2000" dirty="0"/>
          </a:p>
        </p:txBody>
      </p:sp>
      <p:sp>
        <p:nvSpPr>
          <p:cNvPr id="15" name="Marcador de texto 14">
            <a:extLst>
              <a:ext uri="{FF2B5EF4-FFF2-40B4-BE49-F238E27FC236}">
                <a16:creationId xmlns:a16="http://schemas.microsoft.com/office/drawing/2014/main" id="{BDA4B5DA-AAA1-CE1E-200C-302F54DDC342}"/>
              </a:ext>
            </a:extLst>
          </p:cNvPr>
          <p:cNvSpPr>
            <a:spLocks noGrp="1"/>
          </p:cNvSpPr>
          <p:nvPr>
            <p:ph type="body" sz="quarter" idx="19"/>
          </p:nvPr>
        </p:nvSpPr>
        <p:spPr>
          <a:xfrm>
            <a:off x="6268279" y="4690443"/>
            <a:ext cx="5247860" cy="1171708"/>
          </a:xfrm>
        </p:spPr>
        <p:txBody>
          <a:bodyPr>
            <a:normAutofit lnSpcReduction="10000"/>
          </a:bodyPr>
          <a:lstStyle/>
          <a:p>
            <a:r>
              <a:rPr lang="es-ES" sz="2000" dirty="0"/>
              <a:t>c) </a:t>
            </a:r>
            <a:r>
              <a:rPr lang="es-ES" sz="2000" b="1" dirty="0"/>
              <a:t>es dinámico</a:t>
            </a:r>
            <a:r>
              <a:rPr lang="es-ES" sz="2000" dirty="0"/>
              <a:t>, no determinístico, pues considera la resultante de intereses en conflicto como móvil en el espacio-tiempo social, de acuerdo con la praxis de los actores.</a:t>
            </a:r>
            <a:endParaRPr lang="es-MX" sz="2000" dirty="0"/>
          </a:p>
        </p:txBody>
      </p:sp>
    </p:spTree>
    <p:extLst>
      <p:ext uri="{BB962C8B-B14F-4D97-AF65-F5344CB8AC3E}">
        <p14:creationId xmlns:p14="http://schemas.microsoft.com/office/powerpoint/2010/main" val="2996739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Marcador de posición de imagen 22">
            <a:extLst>
              <a:ext uri="{FF2B5EF4-FFF2-40B4-BE49-F238E27FC236}">
                <a16:creationId xmlns:a16="http://schemas.microsoft.com/office/drawing/2014/main" id="{21A9F88A-C553-6116-B00A-F2450CD25ECD}"/>
              </a:ext>
            </a:extLst>
          </p:cNvPr>
          <p:cNvPicPr>
            <a:picLocks noGrp="1" noChangeAspect="1"/>
          </p:cNvPicPr>
          <p:nvPr>
            <p:ph type="pic" sz="quarter" idx="10"/>
          </p:nvPr>
        </p:nvPicPr>
        <p:blipFill rotWithShape="1">
          <a:blip r:embed="rId2"/>
          <a:srcRect l="9923" t="18666" r="19231" b="5231"/>
          <a:stretch/>
        </p:blipFill>
        <p:spPr>
          <a:xfrm>
            <a:off x="1209822" y="396141"/>
            <a:ext cx="10100603" cy="6103133"/>
          </a:xfrm>
          <a:noFill/>
        </p:spPr>
      </p:pic>
    </p:spTree>
    <p:extLst>
      <p:ext uri="{BB962C8B-B14F-4D97-AF65-F5344CB8AC3E}">
        <p14:creationId xmlns:p14="http://schemas.microsoft.com/office/powerpoint/2010/main" val="808173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577946A2-8DCE-4047-9CAE-38128B4BAF3B}"/>
              </a:ext>
            </a:extLst>
          </p:cNvPr>
          <p:cNvSpPr>
            <a:spLocks noGrp="1"/>
          </p:cNvSpPr>
          <p:nvPr>
            <p:ph type="body" sz="quarter" idx="11"/>
          </p:nvPr>
        </p:nvSpPr>
        <p:spPr>
          <a:xfrm>
            <a:off x="0" y="3206186"/>
            <a:ext cx="13583478" cy="3651813"/>
          </a:xfrm>
        </p:spPr>
        <p:txBody>
          <a:bodyPr rtlCol="0"/>
          <a:lstStyle/>
          <a:p>
            <a:pPr rtl="0"/>
            <a:r>
              <a:rPr lang="es-ES" sz="2000" dirty="0"/>
              <a:t>Es operacionalizar un modelo conceptual de identificación de </a:t>
            </a:r>
            <a:r>
              <a:rPr lang="es-ES" sz="2000" dirty="0" err="1"/>
              <a:t>stakeholders</a:t>
            </a:r>
            <a:r>
              <a:rPr lang="es-ES" sz="2000" dirty="0"/>
              <a:t> propuesto por Mitchell, </a:t>
            </a:r>
            <a:r>
              <a:rPr lang="es-ES" sz="2000" dirty="0" err="1"/>
              <a:t>Agle</a:t>
            </a:r>
            <a:r>
              <a:rPr lang="es-ES" sz="2000" dirty="0"/>
              <a:t> y Wood (1997). Esto implica:</a:t>
            </a:r>
          </a:p>
          <a:p>
            <a:pPr rtl="0"/>
            <a:r>
              <a:rPr lang="es-ES" sz="2000" dirty="0"/>
              <a:t> a) proponer una metodología para la definición de quién es y quién no es </a:t>
            </a:r>
            <a:r>
              <a:rPr lang="es-ES" sz="2000" dirty="0" err="1"/>
              <a:t>stakeholder</a:t>
            </a:r>
            <a:r>
              <a:rPr lang="es-ES" sz="2000" dirty="0"/>
              <a:t>; </a:t>
            </a:r>
          </a:p>
          <a:p>
            <a:pPr rtl="0"/>
            <a:r>
              <a:rPr lang="es-ES" sz="2000" dirty="0"/>
              <a:t>b) sobre la base del argumento de que esto es esencial para la correcta (re)formulación de la misión organizacional y para la construcción de un modelo de gestión que asegure la evolución organizacional sustentable. </a:t>
            </a:r>
          </a:p>
        </p:txBody>
      </p:sp>
      <p:sp>
        <p:nvSpPr>
          <p:cNvPr id="8" name="Título 7">
            <a:extLst>
              <a:ext uri="{FF2B5EF4-FFF2-40B4-BE49-F238E27FC236}">
                <a16:creationId xmlns:a16="http://schemas.microsoft.com/office/drawing/2014/main" id="{3BE52921-898C-4569-9D8A-F1C5E0ABE804}"/>
              </a:ext>
            </a:extLst>
          </p:cNvPr>
          <p:cNvSpPr>
            <a:spLocks noGrp="1"/>
          </p:cNvSpPr>
          <p:nvPr>
            <p:ph type="title"/>
          </p:nvPr>
        </p:nvSpPr>
        <p:spPr/>
        <p:txBody>
          <a:bodyPr rtlCol="0">
            <a:normAutofit/>
          </a:bodyPr>
          <a:lstStyle/>
          <a:p>
            <a:r>
              <a:rPr lang="es-ES" dirty="0"/>
              <a:t>El principal propósito</a:t>
            </a:r>
          </a:p>
        </p:txBody>
      </p:sp>
      <p:pic>
        <p:nvPicPr>
          <p:cNvPr id="7" name="Marcador de posición de imagen 6" title="Decorativo"/>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pic>
        <p:nvPicPr>
          <p:cNvPr id="9" name="Marcador de posición de imagen 8" title="Decorativo"/>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9917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226B0CA-05D6-ADF8-0634-BE18FFCDC641}"/>
              </a:ext>
            </a:extLst>
          </p:cNvPr>
          <p:cNvSpPr>
            <a:spLocks noGrp="1"/>
          </p:cNvSpPr>
          <p:nvPr>
            <p:ph type="body" sz="quarter" idx="12"/>
          </p:nvPr>
        </p:nvSpPr>
        <p:spPr/>
        <p:txBody>
          <a:bodyPr>
            <a:normAutofit fontScale="92500" lnSpcReduction="10000"/>
          </a:bodyPr>
          <a:lstStyle/>
          <a:p>
            <a:r>
              <a:rPr lang="es-ES" sz="2400" dirty="0"/>
              <a:t>Poder. </a:t>
            </a:r>
            <a:endParaRPr lang="es-MX" sz="1800" dirty="0"/>
          </a:p>
        </p:txBody>
      </p:sp>
      <p:sp>
        <p:nvSpPr>
          <p:cNvPr id="9" name="Marcador de texto 8">
            <a:extLst>
              <a:ext uri="{FF2B5EF4-FFF2-40B4-BE49-F238E27FC236}">
                <a16:creationId xmlns:a16="http://schemas.microsoft.com/office/drawing/2014/main" id="{CCFCE6AC-16C3-6CB8-B459-7DFF3A12440E}"/>
              </a:ext>
            </a:extLst>
          </p:cNvPr>
          <p:cNvSpPr>
            <a:spLocks noGrp="1"/>
          </p:cNvSpPr>
          <p:nvPr>
            <p:ph type="body" sz="quarter" idx="14"/>
          </p:nvPr>
        </p:nvSpPr>
        <p:spPr/>
        <p:txBody>
          <a:bodyPr>
            <a:normAutofit fontScale="92500" lnSpcReduction="10000"/>
          </a:bodyPr>
          <a:lstStyle/>
          <a:p>
            <a:r>
              <a:rPr lang="es-ES" sz="2400" dirty="0"/>
              <a:t>Legitimidad</a:t>
            </a:r>
            <a:r>
              <a:rPr lang="es-ES" sz="2000" dirty="0"/>
              <a:t>. </a:t>
            </a:r>
            <a:endParaRPr lang="es-MX" dirty="0"/>
          </a:p>
        </p:txBody>
      </p:sp>
      <p:sp>
        <p:nvSpPr>
          <p:cNvPr id="10" name="Marcador de texto 9">
            <a:extLst>
              <a:ext uri="{FF2B5EF4-FFF2-40B4-BE49-F238E27FC236}">
                <a16:creationId xmlns:a16="http://schemas.microsoft.com/office/drawing/2014/main" id="{FAC4CDFB-7756-9CAB-01FE-B7A7B9D415C9}"/>
              </a:ext>
            </a:extLst>
          </p:cNvPr>
          <p:cNvSpPr>
            <a:spLocks noGrp="1"/>
          </p:cNvSpPr>
          <p:nvPr>
            <p:ph type="body" sz="quarter" idx="15"/>
          </p:nvPr>
        </p:nvSpPr>
        <p:spPr>
          <a:xfrm>
            <a:off x="877607" y="3366301"/>
            <a:ext cx="4340785" cy="2663438"/>
          </a:xfrm>
        </p:spPr>
        <p:txBody>
          <a:bodyPr>
            <a:normAutofit/>
          </a:bodyPr>
          <a:lstStyle/>
          <a:p>
            <a:r>
              <a:rPr lang="es-ES" sz="1800" dirty="0"/>
              <a:t>Trata de la existencia o de la posibilidad de obtención por un actor social - o alguna de las partes en el juego social, para usar la nomenclatura de Matus (1993) - de recursos coercitivos (fuerza física, armas), recursos utilitarios (tecnología, dinero, conocimiento, logística, materias primas) y recursos simbólicos (prestigio, estima, carisma) para imponer su voluntad sobre otro(s) en una relación (juego social). </a:t>
            </a:r>
            <a:endParaRPr lang="es-MX" sz="1800" dirty="0"/>
          </a:p>
        </p:txBody>
      </p:sp>
      <p:sp>
        <p:nvSpPr>
          <p:cNvPr id="11" name="Marcador de texto 10">
            <a:extLst>
              <a:ext uri="{FF2B5EF4-FFF2-40B4-BE49-F238E27FC236}">
                <a16:creationId xmlns:a16="http://schemas.microsoft.com/office/drawing/2014/main" id="{5F8E1DEC-3AD8-458E-A362-3BE2FF82F9BF}"/>
              </a:ext>
            </a:extLst>
          </p:cNvPr>
          <p:cNvSpPr>
            <a:spLocks noGrp="1"/>
          </p:cNvSpPr>
          <p:nvPr>
            <p:ph type="body" sz="quarter" idx="16"/>
          </p:nvPr>
        </p:nvSpPr>
        <p:spPr/>
        <p:txBody>
          <a:bodyPr>
            <a:normAutofit/>
          </a:bodyPr>
          <a:lstStyle/>
          <a:p>
            <a:r>
              <a:rPr lang="es-ES" sz="1800" dirty="0"/>
              <a:t>Es la presunción o percepción generalizada de que las acciones de un actor social (persona, organización, marca, símbolo, etc.) son deseables o apropiadas dentro de ciertos sistemas socialmente construidos de normas, valores, creencias y definiciones.</a:t>
            </a:r>
            <a:endParaRPr lang="es-MX" sz="1800" dirty="0"/>
          </a:p>
        </p:txBody>
      </p:sp>
      <p:sp>
        <p:nvSpPr>
          <p:cNvPr id="7" name="Título 6">
            <a:extLst>
              <a:ext uri="{FF2B5EF4-FFF2-40B4-BE49-F238E27FC236}">
                <a16:creationId xmlns:a16="http://schemas.microsoft.com/office/drawing/2014/main" id="{12D3A06E-333A-3981-29FF-ABD20CBC67C1}"/>
              </a:ext>
            </a:extLst>
          </p:cNvPr>
          <p:cNvSpPr>
            <a:spLocks noGrp="1"/>
          </p:cNvSpPr>
          <p:nvPr>
            <p:ph type="title"/>
          </p:nvPr>
        </p:nvSpPr>
        <p:spPr>
          <a:xfrm>
            <a:off x="384314" y="358610"/>
            <a:ext cx="10931000" cy="822240"/>
          </a:xfrm>
        </p:spPr>
        <p:txBody>
          <a:bodyPr>
            <a:normAutofit fontScale="90000"/>
          </a:bodyPr>
          <a:lstStyle/>
          <a:p>
            <a:r>
              <a:rPr lang="es-ES" dirty="0"/>
              <a:t>Definición de las variables poder, legitimidad, urgencia, y escalas de clasificación</a:t>
            </a:r>
            <a:endParaRPr lang="es-MX" dirty="0"/>
          </a:p>
        </p:txBody>
      </p:sp>
    </p:spTree>
    <p:extLst>
      <p:ext uri="{BB962C8B-B14F-4D97-AF65-F5344CB8AC3E}">
        <p14:creationId xmlns:p14="http://schemas.microsoft.com/office/powerpoint/2010/main" val="1853560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189DAE5-2DA9-F44B-1045-30856B2512CC}"/>
              </a:ext>
            </a:extLst>
          </p:cNvPr>
          <p:cNvSpPr>
            <a:spLocks noGrp="1"/>
          </p:cNvSpPr>
          <p:nvPr>
            <p:ph type="body" sz="quarter" idx="12"/>
          </p:nvPr>
        </p:nvSpPr>
        <p:spPr/>
        <p:txBody>
          <a:bodyPr/>
          <a:lstStyle/>
          <a:p>
            <a:r>
              <a:rPr lang="es-ES" sz="2000" dirty="0"/>
              <a:t>Urgencia. </a:t>
            </a:r>
            <a:endParaRPr lang="es-MX" dirty="0"/>
          </a:p>
        </p:txBody>
      </p:sp>
      <p:sp>
        <p:nvSpPr>
          <p:cNvPr id="3" name="Marcador de texto 2">
            <a:extLst>
              <a:ext uri="{FF2B5EF4-FFF2-40B4-BE49-F238E27FC236}">
                <a16:creationId xmlns:a16="http://schemas.microsoft.com/office/drawing/2014/main" id="{B0FF60BE-4EAB-8D85-3170-A082015B63E2}"/>
              </a:ext>
            </a:extLst>
          </p:cNvPr>
          <p:cNvSpPr>
            <a:spLocks noGrp="1"/>
          </p:cNvSpPr>
          <p:nvPr>
            <p:ph type="body" sz="quarter" idx="14"/>
          </p:nvPr>
        </p:nvSpPr>
        <p:spPr/>
        <p:txBody>
          <a:bodyPr>
            <a:normAutofit fontScale="92500" lnSpcReduction="10000"/>
          </a:bodyPr>
          <a:lstStyle/>
          <a:p>
            <a:r>
              <a:rPr lang="es-ES" sz="2400" dirty="0"/>
              <a:t>Definición de los tipos</a:t>
            </a:r>
          </a:p>
        </p:txBody>
      </p:sp>
      <p:sp>
        <p:nvSpPr>
          <p:cNvPr id="4" name="Marcador de texto 3">
            <a:extLst>
              <a:ext uri="{FF2B5EF4-FFF2-40B4-BE49-F238E27FC236}">
                <a16:creationId xmlns:a16="http://schemas.microsoft.com/office/drawing/2014/main" id="{E99856B6-42C3-BAA6-5447-F28811181E72}"/>
              </a:ext>
            </a:extLst>
          </p:cNvPr>
          <p:cNvSpPr>
            <a:spLocks noGrp="1"/>
          </p:cNvSpPr>
          <p:nvPr>
            <p:ph type="body" sz="quarter" idx="15"/>
          </p:nvPr>
        </p:nvSpPr>
        <p:spPr>
          <a:xfrm>
            <a:off x="877607" y="3366301"/>
            <a:ext cx="4340785" cy="2689942"/>
          </a:xfrm>
        </p:spPr>
        <p:txBody>
          <a:bodyPr>
            <a:normAutofit/>
          </a:bodyPr>
          <a:lstStyle/>
          <a:p>
            <a:r>
              <a:rPr lang="es-ES" sz="1800" dirty="0"/>
              <a:t>Consiste en el clamor por una atención inmediata en función de diferentes grados de: </a:t>
            </a:r>
          </a:p>
          <a:p>
            <a:r>
              <a:rPr lang="es-ES" sz="1800" dirty="0"/>
              <a:t>a) sensibilidad temporal de no aceptación del atraso; y</a:t>
            </a:r>
          </a:p>
          <a:p>
            <a:r>
              <a:rPr lang="es-ES" sz="1800" dirty="0"/>
              <a:t> b) criticidad, equivalente a la importancia del clamor, teniendo en vista la posibilidad de daño a la propiedad, sentimiento, expectativa y exposición. </a:t>
            </a:r>
            <a:endParaRPr lang="es-MX" sz="1800" dirty="0"/>
          </a:p>
        </p:txBody>
      </p:sp>
      <p:sp>
        <p:nvSpPr>
          <p:cNvPr id="5" name="Marcador de texto 4">
            <a:extLst>
              <a:ext uri="{FF2B5EF4-FFF2-40B4-BE49-F238E27FC236}">
                <a16:creationId xmlns:a16="http://schemas.microsoft.com/office/drawing/2014/main" id="{EF8BA840-6F15-2A66-2FF4-B85764D2F556}"/>
              </a:ext>
            </a:extLst>
          </p:cNvPr>
          <p:cNvSpPr>
            <a:spLocks noGrp="1"/>
          </p:cNvSpPr>
          <p:nvPr>
            <p:ph type="body" sz="quarter" idx="16"/>
          </p:nvPr>
        </p:nvSpPr>
        <p:spPr/>
        <p:txBody>
          <a:bodyPr>
            <a:normAutofit/>
          </a:bodyPr>
          <a:lstStyle/>
          <a:p>
            <a:r>
              <a:rPr lang="es-ES" sz="2400" dirty="0"/>
              <a:t>La combinación de los tres atributos en diferentes composiciones lleva a siete tipos de </a:t>
            </a:r>
            <a:r>
              <a:rPr lang="es-ES" sz="2400" dirty="0" err="1"/>
              <a:t>stakeholders</a:t>
            </a:r>
            <a:endParaRPr lang="es-MX" sz="2400" dirty="0"/>
          </a:p>
        </p:txBody>
      </p:sp>
      <p:sp>
        <p:nvSpPr>
          <p:cNvPr id="6" name="Título 5">
            <a:extLst>
              <a:ext uri="{FF2B5EF4-FFF2-40B4-BE49-F238E27FC236}">
                <a16:creationId xmlns:a16="http://schemas.microsoft.com/office/drawing/2014/main" id="{709F5C4F-5A09-DBC6-1ADA-4933CE68D224}"/>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2382523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04F6E13-22F0-E353-0493-793845772783}"/>
              </a:ext>
            </a:extLst>
          </p:cNvPr>
          <p:cNvSpPr>
            <a:spLocks noGrp="1"/>
          </p:cNvSpPr>
          <p:nvPr>
            <p:ph type="body" sz="quarter" idx="12"/>
          </p:nvPr>
        </p:nvSpPr>
        <p:spPr>
          <a:xfrm>
            <a:off x="718581" y="2579517"/>
            <a:ext cx="4340785" cy="382749"/>
          </a:xfrm>
        </p:spPr>
        <p:txBody>
          <a:bodyPr>
            <a:normAutofit/>
          </a:bodyPr>
          <a:lstStyle/>
          <a:p>
            <a:r>
              <a:rPr lang="es-ES" sz="1800" dirty="0"/>
              <a:t>*Adormecidos: </a:t>
            </a:r>
            <a:endParaRPr lang="es-MX" sz="1800" dirty="0"/>
          </a:p>
        </p:txBody>
      </p:sp>
      <p:sp>
        <p:nvSpPr>
          <p:cNvPr id="3" name="Marcador de texto 2">
            <a:extLst>
              <a:ext uri="{FF2B5EF4-FFF2-40B4-BE49-F238E27FC236}">
                <a16:creationId xmlns:a16="http://schemas.microsoft.com/office/drawing/2014/main" id="{0A1DDD3B-1E0F-671B-A122-2A5D61E43D53}"/>
              </a:ext>
            </a:extLst>
          </p:cNvPr>
          <p:cNvSpPr>
            <a:spLocks noGrp="1"/>
          </p:cNvSpPr>
          <p:nvPr>
            <p:ph type="body" sz="quarter" idx="14"/>
          </p:nvPr>
        </p:nvSpPr>
        <p:spPr>
          <a:xfrm>
            <a:off x="6972685" y="2540071"/>
            <a:ext cx="4342629" cy="382749"/>
          </a:xfrm>
        </p:spPr>
        <p:txBody>
          <a:bodyPr>
            <a:normAutofit/>
          </a:bodyPr>
          <a:lstStyle/>
          <a:p>
            <a:r>
              <a:rPr lang="es-ES" sz="2000" dirty="0"/>
              <a:t>Exigentes: </a:t>
            </a:r>
            <a:endParaRPr lang="es-MX" sz="2000" dirty="0"/>
          </a:p>
        </p:txBody>
      </p:sp>
      <p:sp>
        <p:nvSpPr>
          <p:cNvPr id="4" name="Marcador de texto 3">
            <a:extLst>
              <a:ext uri="{FF2B5EF4-FFF2-40B4-BE49-F238E27FC236}">
                <a16:creationId xmlns:a16="http://schemas.microsoft.com/office/drawing/2014/main" id="{FC2B7C1E-6E3F-240D-03D3-62C991E4ACCB}"/>
              </a:ext>
            </a:extLst>
          </p:cNvPr>
          <p:cNvSpPr>
            <a:spLocks noGrp="1"/>
          </p:cNvSpPr>
          <p:nvPr>
            <p:ph type="body" sz="quarter" idx="15"/>
          </p:nvPr>
        </p:nvSpPr>
        <p:spPr>
          <a:xfrm>
            <a:off x="225288" y="2962265"/>
            <a:ext cx="5724938" cy="1954291"/>
          </a:xfrm>
        </p:spPr>
        <p:txBody>
          <a:bodyPr>
            <a:normAutofit lnSpcReduction="10000"/>
          </a:bodyPr>
          <a:lstStyle/>
          <a:p>
            <a:r>
              <a:rPr lang="es-ES" sz="2000" dirty="0"/>
              <a:t>Poder sin legitimidad ni urgencia. El poder coercitivo del Estado, mucho dinero o la influencia de los medios, pueden no servir en absoluto si quienes detentan estos recursos no tienen urgencia y si su interés no es legítimo. Lo esencial para estos </a:t>
            </a:r>
            <a:r>
              <a:rPr lang="es-ES" sz="2000" dirty="0" err="1"/>
              <a:t>stakeholders</a:t>
            </a:r>
            <a:r>
              <a:rPr lang="es-ES" sz="2000" dirty="0"/>
              <a:t> es la posibilidad de que adquieran un segundo atributo (legitimidad o urgencia). </a:t>
            </a:r>
            <a:endParaRPr lang="es-MX" sz="2000" dirty="0"/>
          </a:p>
        </p:txBody>
      </p:sp>
      <p:sp>
        <p:nvSpPr>
          <p:cNvPr id="5" name="Marcador de texto 4">
            <a:extLst>
              <a:ext uri="{FF2B5EF4-FFF2-40B4-BE49-F238E27FC236}">
                <a16:creationId xmlns:a16="http://schemas.microsoft.com/office/drawing/2014/main" id="{3C10C2B8-00C4-72D1-8B31-8713301FE52B}"/>
              </a:ext>
            </a:extLst>
          </p:cNvPr>
          <p:cNvSpPr>
            <a:spLocks noGrp="1"/>
          </p:cNvSpPr>
          <p:nvPr>
            <p:ph type="body" sz="quarter" idx="16"/>
          </p:nvPr>
        </p:nvSpPr>
        <p:spPr>
          <a:xfrm>
            <a:off x="6972685" y="2962266"/>
            <a:ext cx="4848254" cy="1569977"/>
          </a:xfrm>
        </p:spPr>
        <p:txBody>
          <a:bodyPr>
            <a:normAutofit/>
          </a:bodyPr>
          <a:lstStyle/>
          <a:p>
            <a:r>
              <a:rPr lang="es-ES" sz="2000" dirty="0"/>
              <a:t>la urgencia, sin poder ni legitimidad, hace que estos </a:t>
            </a:r>
            <a:r>
              <a:rPr lang="es-ES" sz="2000" dirty="0" err="1"/>
              <a:t>stakeholders</a:t>
            </a:r>
            <a:r>
              <a:rPr lang="es-ES" sz="2000" dirty="0"/>
              <a:t> sólo sean barullentos e incómodos</a:t>
            </a:r>
            <a:endParaRPr lang="es-MX" sz="2000" dirty="0"/>
          </a:p>
        </p:txBody>
      </p:sp>
      <p:sp>
        <p:nvSpPr>
          <p:cNvPr id="6" name="Título 5">
            <a:extLst>
              <a:ext uri="{FF2B5EF4-FFF2-40B4-BE49-F238E27FC236}">
                <a16:creationId xmlns:a16="http://schemas.microsoft.com/office/drawing/2014/main" id="{EE9AF121-301A-556D-48B5-0CB17F63A797}"/>
              </a:ext>
            </a:extLst>
          </p:cNvPr>
          <p:cNvSpPr>
            <a:spLocks noGrp="1"/>
          </p:cNvSpPr>
          <p:nvPr>
            <p:ph type="title"/>
          </p:nvPr>
        </p:nvSpPr>
        <p:spPr/>
        <p:txBody>
          <a:bodyPr/>
          <a:lstStyle/>
          <a:p>
            <a:r>
              <a:rPr lang="es-MX" dirty="0" err="1"/>
              <a:t>Stakeholders</a:t>
            </a:r>
            <a:r>
              <a:rPr lang="es-MX" dirty="0"/>
              <a:t> LATENTES</a:t>
            </a:r>
          </a:p>
        </p:txBody>
      </p:sp>
      <p:sp>
        <p:nvSpPr>
          <p:cNvPr id="7" name="Marcador de texto 2">
            <a:extLst>
              <a:ext uri="{FF2B5EF4-FFF2-40B4-BE49-F238E27FC236}">
                <a16:creationId xmlns:a16="http://schemas.microsoft.com/office/drawing/2014/main" id="{CB8D6BBF-2637-39B0-FFD4-F55C0A85F1CF}"/>
              </a:ext>
            </a:extLst>
          </p:cNvPr>
          <p:cNvSpPr txBox="1">
            <a:spLocks/>
          </p:cNvSpPr>
          <p:nvPr/>
        </p:nvSpPr>
        <p:spPr>
          <a:xfrm>
            <a:off x="3560250" y="5092661"/>
            <a:ext cx="4342629" cy="382749"/>
          </a:xfrm>
          <a:prstGeom prst="rect">
            <a:avLst/>
          </a:prstGeom>
        </p:spPr>
        <p:txBody>
          <a:bodyPr vert="horz" lIns="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dirty="0">
                <a:solidFill>
                  <a:schemeClr val="bg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t>Discrecionales:  </a:t>
            </a:r>
            <a:endParaRPr lang="es-MX" sz="2000" dirty="0"/>
          </a:p>
        </p:txBody>
      </p:sp>
      <p:sp>
        <p:nvSpPr>
          <p:cNvPr id="8" name="Marcador de texto 4">
            <a:extLst>
              <a:ext uri="{FF2B5EF4-FFF2-40B4-BE49-F238E27FC236}">
                <a16:creationId xmlns:a16="http://schemas.microsoft.com/office/drawing/2014/main" id="{0DA7A422-428A-EBFF-F769-10F25488F9BF}"/>
              </a:ext>
            </a:extLst>
          </p:cNvPr>
          <p:cNvSpPr txBox="1">
            <a:spLocks/>
          </p:cNvSpPr>
          <p:nvPr/>
        </p:nvSpPr>
        <p:spPr>
          <a:xfrm>
            <a:off x="1616766" y="5476974"/>
            <a:ext cx="7182678" cy="1569977"/>
          </a:xfrm>
          <a:prstGeom prst="rect">
            <a:avLst/>
          </a:prstGeom>
        </p:spPr>
        <p:txBody>
          <a:bodyPr vert="horz" lIns="0" tIns="7200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50" b="0" i="0" kern="1200">
                <a:solidFill>
                  <a:schemeClr val="bg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50" b="0" i="0" kern="1200">
                <a:solidFill>
                  <a:schemeClr val="bg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t>con legitimidad, pero sin urgencia y sin poder. La atención a esta categoría de </a:t>
            </a:r>
            <a:r>
              <a:rPr lang="es-ES" sz="2000" dirty="0" err="1"/>
              <a:t>stakeholder</a:t>
            </a:r>
            <a:r>
              <a:rPr lang="es-ES" sz="2000" dirty="0"/>
              <a:t> depende del reconocimiento discrecional de la organización, lo que normalmente se da sobre bases filantrópicas</a:t>
            </a:r>
            <a:endParaRPr lang="es-MX" sz="1600" dirty="0"/>
          </a:p>
        </p:txBody>
      </p:sp>
    </p:spTree>
    <p:extLst>
      <p:ext uri="{BB962C8B-B14F-4D97-AF65-F5344CB8AC3E}">
        <p14:creationId xmlns:p14="http://schemas.microsoft.com/office/powerpoint/2010/main" val="3114097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BF8D83D-1C2B-532F-DF39-AF9214EE1309}"/>
              </a:ext>
            </a:extLst>
          </p:cNvPr>
          <p:cNvSpPr>
            <a:spLocks noGrp="1"/>
          </p:cNvSpPr>
          <p:nvPr>
            <p:ph type="body" sz="quarter" idx="12"/>
          </p:nvPr>
        </p:nvSpPr>
        <p:spPr>
          <a:xfrm>
            <a:off x="692077" y="2365668"/>
            <a:ext cx="4340785" cy="382749"/>
          </a:xfrm>
        </p:spPr>
        <p:txBody>
          <a:bodyPr>
            <a:normAutofit/>
          </a:bodyPr>
          <a:lstStyle/>
          <a:p>
            <a:r>
              <a:rPr lang="es-ES" sz="2000" dirty="0"/>
              <a:t>Peligrosos: </a:t>
            </a:r>
            <a:endParaRPr lang="es-MX" sz="2000" dirty="0"/>
          </a:p>
        </p:txBody>
      </p:sp>
      <p:sp>
        <p:nvSpPr>
          <p:cNvPr id="3" name="Marcador de texto 2">
            <a:extLst>
              <a:ext uri="{FF2B5EF4-FFF2-40B4-BE49-F238E27FC236}">
                <a16:creationId xmlns:a16="http://schemas.microsoft.com/office/drawing/2014/main" id="{5234FEFD-C7DC-9791-EA4D-5A9825FA84FE}"/>
              </a:ext>
            </a:extLst>
          </p:cNvPr>
          <p:cNvSpPr>
            <a:spLocks noGrp="1"/>
          </p:cNvSpPr>
          <p:nvPr>
            <p:ph type="body" sz="quarter" idx="14"/>
          </p:nvPr>
        </p:nvSpPr>
        <p:spPr>
          <a:xfrm>
            <a:off x="6972685" y="2365668"/>
            <a:ext cx="4342629" cy="382749"/>
          </a:xfrm>
        </p:spPr>
        <p:txBody>
          <a:bodyPr>
            <a:normAutofit/>
          </a:bodyPr>
          <a:lstStyle/>
          <a:p>
            <a:r>
              <a:rPr lang="es-ES" sz="2000" dirty="0"/>
              <a:t>Dominantes: </a:t>
            </a:r>
            <a:endParaRPr lang="es-MX" sz="2000" dirty="0"/>
          </a:p>
        </p:txBody>
      </p:sp>
      <p:sp>
        <p:nvSpPr>
          <p:cNvPr id="4" name="Marcador de texto 3">
            <a:extLst>
              <a:ext uri="{FF2B5EF4-FFF2-40B4-BE49-F238E27FC236}">
                <a16:creationId xmlns:a16="http://schemas.microsoft.com/office/drawing/2014/main" id="{966AF50E-E01B-BCE7-B4E2-DC60B500B5D6}"/>
              </a:ext>
            </a:extLst>
          </p:cNvPr>
          <p:cNvSpPr>
            <a:spLocks noGrp="1"/>
          </p:cNvSpPr>
          <p:nvPr>
            <p:ph type="body" sz="quarter" idx="15"/>
          </p:nvPr>
        </p:nvSpPr>
        <p:spPr>
          <a:xfrm>
            <a:off x="692076" y="2748417"/>
            <a:ext cx="4340785" cy="1361167"/>
          </a:xfrm>
        </p:spPr>
        <p:txBody>
          <a:bodyPr>
            <a:normAutofit/>
          </a:bodyPr>
          <a:lstStyle/>
          <a:p>
            <a:r>
              <a:rPr lang="es-ES" sz="1800" b="1" dirty="0">
                <a:effectLst>
                  <a:outerShdw blurRad="38100" dist="38100" dir="2700000" algn="tl">
                    <a:srgbClr val="000000">
                      <a:alpha val="43137"/>
                    </a:srgbClr>
                  </a:outerShdw>
                </a:effectLst>
              </a:rPr>
              <a:t>urgencia y poder sin legitimidad. Existe, en este caso, espacio para el uso de la coerción por parte de esta categoría de </a:t>
            </a:r>
            <a:r>
              <a:rPr lang="es-ES" sz="1800" b="1" dirty="0" err="1">
                <a:effectLst>
                  <a:outerShdw blurRad="38100" dist="38100" dir="2700000" algn="tl">
                    <a:srgbClr val="000000">
                      <a:alpha val="43137"/>
                    </a:srgbClr>
                  </a:outerShdw>
                </a:effectLst>
              </a:rPr>
              <a:t>stakeholder</a:t>
            </a:r>
            <a:r>
              <a:rPr lang="es-ES" sz="1800" b="1" dirty="0">
                <a:effectLst>
                  <a:outerShdw blurRad="38100" dist="38100" dir="2700000" algn="tl">
                    <a:srgbClr val="000000">
                      <a:alpha val="43137"/>
                    </a:srgbClr>
                  </a:outerShdw>
                </a:effectLst>
              </a:rPr>
              <a:t>, bajo la forma de adquisiciones hostiles, sabotaje, huelga, terrorismo, etc. </a:t>
            </a:r>
            <a:endParaRPr lang="es-MX" sz="1800" b="1" dirty="0">
              <a:effectLst>
                <a:outerShdw blurRad="38100" dist="38100" dir="2700000" algn="tl">
                  <a:srgbClr val="000000">
                    <a:alpha val="43137"/>
                  </a:srgbClr>
                </a:outerShdw>
              </a:effectLst>
            </a:endParaRPr>
          </a:p>
        </p:txBody>
      </p:sp>
      <p:sp>
        <p:nvSpPr>
          <p:cNvPr id="5" name="Marcador de texto 4">
            <a:extLst>
              <a:ext uri="{FF2B5EF4-FFF2-40B4-BE49-F238E27FC236}">
                <a16:creationId xmlns:a16="http://schemas.microsoft.com/office/drawing/2014/main" id="{A0CF8631-1A78-7E51-AE4C-A48186F5240A}"/>
              </a:ext>
            </a:extLst>
          </p:cNvPr>
          <p:cNvSpPr>
            <a:spLocks noGrp="1"/>
          </p:cNvSpPr>
          <p:nvPr>
            <p:ph type="body" sz="quarter" idx="16"/>
          </p:nvPr>
        </p:nvSpPr>
        <p:spPr>
          <a:xfrm>
            <a:off x="6493565" y="2806255"/>
            <a:ext cx="4821749" cy="1303330"/>
          </a:xfrm>
        </p:spPr>
        <p:txBody>
          <a:bodyPr>
            <a:normAutofit lnSpcReduction="10000"/>
          </a:bodyPr>
          <a:lstStyle/>
          <a:p>
            <a:r>
              <a:rPr lang="es-ES" sz="1800" b="1" dirty="0">
                <a:effectLst>
                  <a:outerShdw blurRad="38100" dist="38100" dir="2700000" algn="tl">
                    <a:srgbClr val="000000">
                      <a:alpha val="43137"/>
                    </a:srgbClr>
                  </a:outerShdw>
                </a:effectLst>
              </a:rPr>
              <a:t>son </a:t>
            </a:r>
            <a:r>
              <a:rPr lang="es-ES" sz="1800" b="1" dirty="0" err="1">
                <a:effectLst>
                  <a:outerShdw blurRad="38100" dist="38100" dir="2700000" algn="tl">
                    <a:srgbClr val="000000">
                      <a:alpha val="43137"/>
                    </a:srgbClr>
                  </a:outerShdw>
                </a:effectLst>
              </a:rPr>
              <a:t>stakeholders</a:t>
            </a:r>
            <a:r>
              <a:rPr lang="es-ES" sz="1800" b="1" dirty="0">
                <a:effectLst>
                  <a:outerShdw blurRad="38100" dist="38100" dir="2700000" algn="tl">
                    <a:srgbClr val="000000">
                      <a:alpha val="43137"/>
                    </a:srgbClr>
                  </a:outerShdw>
                </a:effectLst>
              </a:rPr>
              <a:t> con poder y legitimidad, que forman parte de la coalición dominante (</a:t>
            </a:r>
            <a:r>
              <a:rPr lang="es-ES" sz="1800" b="1" dirty="0" err="1">
                <a:effectLst>
                  <a:outerShdw blurRad="38100" dist="38100" dir="2700000" algn="tl">
                    <a:srgbClr val="000000">
                      <a:alpha val="43137"/>
                    </a:srgbClr>
                  </a:outerShdw>
                </a:effectLst>
              </a:rPr>
              <a:t>Cyert</a:t>
            </a:r>
            <a:r>
              <a:rPr lang="es-ES" sz="1800" b="1" dirty="0">
                <a:effectLst>
                  <a:outerShdw blurRad="38100" dist="38100" dir="2700000" algn="tl">
                    <a:srgbClr val="000000">
                      <a:alpha val="43137"/>
                    </a:srgbClr>
                  </a:outerShdw>
                </a:effectLst>
              </a:rPr>
              <a:t> &amp; March, 1963) en la organización. Por lo tanto, sus intereses y expectativas marcan una diferencia para la organización</a:t>
            </a:r>
            <a:endParaRPr lang="es-MX" sz="1800" b="1" dirty="0">
              <a:effectLst>
                <a:outerShdw blurRad="38100" dist="38100" dir="2700000" algn="tl">
                  <a:srgbClr val="000000">
                    <a:alpha val="43137"/>
                  </a:srgbClr>
                </a:outerShdw>
              </a:effectLst>
            </a:endParaRPr>
          </a:p>
        </p:txBody>
      </p:sp>
      <p:sp>
        <p:nvSpPr>
          <p:cNvPr id="6" name="Título 5">
            <a:extLst>
              <a:ext uri="{FF2B5EF4-FFF2-40B4-BE49-F238E27FC236}">
                <a16:creationId xmlns:a16="http://schemas.microsoft.com/office/drawing/2014/main" id="{24F60F16-F0C3-1052-9B40-90A382B2BE74}"/>
              </a:ext>
            </a:extLst>
          </p:cNvPr>
          <p:cNvSpPr>
            <a:spLocks noGrp="1"/>
          </p:cNvSpPr>
          <p:nvPr>
            <p:ph type="title"/>
          </p:nvPr>
        </p:nvSpPr>
        <p:spPr/>
        <p:txBody>
          <a:bodyPr/>
          <a:lstStyle/>
          <a:p>
            <a:r>
              <a:rPr lang="es-MX" dirty="0" err="1"/>
              <a:t>Stakeholders</a:t>
            </a:r>
            <a:r>
              <a:rPr lang="es-MX" dirty="0"/>
              <a:t> EXPECTANTES</a:t>
            </a:r>
          </a:p>
        </p:txBody>
      </p:sp>
      <p:sp>
        <p:nvSpPr>
          <p:cNvPr id="8" name="Marcador de texto 2">
            <a:extLst>
              <a:ext uri="{FF2B5EF4-FFF2-40B4-BE49-F238E27FC236}">
                <a16:creationId xmlns:a16="http://schemas.microsoft.com/office/drawing/2014/main" id="{80E2CFF9-F9C8-5F60-01EE-BA6F308D6D2B}"/>
              </a:ext>
            </a:extLst>
          </p:cNvPr>
          <p:cNvSpPr txBox="1">
            <a:spLocks/>
          </p:cNvSpPr>
          <p:nvPr/>
        </p:nvSpPr>
        <p:spPr>
          <a:xfrm>
            <a:off x="3253409" y="4505431"/>
            <a:ext cx="4342629" cy="382749"/>
          </a:xfrm>
          <a:prstGeom prst="rect">
            <a:avLst/>
          </a:prstGeom>
        </p:spPr>
        <p:txBody>
          <a:bodyPr vert="horz" lIns="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dirty="0">
                <a:solidFill>
                  <a:schemeClr val="bg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t> Dependientes: </a:t>
            </a:r>
            <a:endParaRPr lang="es-MX" sz="2000" dirty="0"/>
          </a:p>
        </p:txBody>
      </p:sp>
      <p:sp>
        <p:nvSpPr>
          <p:cNvPr id="9" name="Marcador de texto 4">
            <a:extLst>
              <a:ext uri="{FF2B5EF4-FFF2-40B4-BE49-F238E27FC236}">
                <a16:creationId xmlns:a16="http://schemas.microsoft.com/office/drawing/2014/main" id="{4FE98770-58BC-DA6E-1F94-92B905DB9856}"/>
              </a:ext>
            </a:extLst>
          </p:cNvPr>
          <p:cNvSpPr txBox="1">
            <a:spLocks/>
          </p:cNvSpPr>
          <p:nvPr/>
        </p:nvSpPr>
        <p:spPr>
          <a:xfrm>
            <a:off x="3253409" y="5083324"/>
            <a:ext cx="5652052" cy="1303330"/>
          </a:xfrm>
          <a:prstGeom prst="rect">
            <a:avLst/>
          </a:prstGeom>
        </p:spPr>
        <p:txBody>
          <a:bodyPr vert="horz" lIns="0" tIns="7200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50" b="0" i="0" kern="1200">
                <a:solidFill>
                  <a:schemeClr val="bg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50" b="0" i="0" kern="1200">
                <a:solidFill>
                  <a:schemeClr val="bg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b="1" dirty="0">
                <a:effectLst>
                  <a:outerShdw blurRad="38100" dist="38100" dir="2700000" algn="tl">
                    <a:srgbClr val="000000">
                      <a:alpha val="43137"/>
                    </a:srgbClr>
                  </a:outerShdw>
                </a:effectLst>
              </a:rPr>
              <a:t>urgencia y legitimidad sin poder hacen a esta categoría de </a:t>
            </a:r>
            <a:r>
              <a:rPr lang="es-ES" sz="2400" b="1" dirty="0" err="1">
                <a:effectLst>
                  <a:outerShdw blurRad="38100" dist="38100" dir="2700000" algn="tl">
                    <a:srgbClr val="000000">
                      <a:alpha val="43137"/>
                    </a:srgbClr>
                  </a:outerShdw>
                </a:effectLst>
              </a:rPr>
              <a:t>stakeholders</a:t>
            </a:r>
            <a:r>
              <a:rPr lang="es-ES" sz="2400" b="1" dirty="0">
                <a:effectLst>
                  <a:outerShdw blurRad="38100" dist="38100" dir="2700000" algn="tl">
                    <a:srgbClr val="000000">
                      <a:alpha val="43137"/>
                    </a:srgbClr>
                  </a:outerShdw>
                </a:effectLst>
              </a:rPr>
              <a:t> dependientes del poder de otros </a:t>
            </a:r>
            <a:r>
              <a:rPr lang="es-ES" sz="2400" b="1" dirty="0" err="1">
                <a:effectLst>
                  <a:outerShdw blurRad="38100" dist="38100" dir="2700000" algn="tl">
                    <a:srgbClr val="000000">
                      <a:alpha val="43137"/>
                    </a:srgbClr>
                  </a:outerShdw>
                </a:effectLst>
              </a:rPr>
              <a:t>stakeholders</a:t>
            </a:r>
            <a:r>
              <a:rPr lang="es-ES" sz="2400" b="1" dirty="0">
                <a:effectLst>
                  <a:outerShdw blurRad="38100" dist="38100" dir="2700000" algn="tl">
                    <a:srgbClr val="000000">
                      <a:alpha val="43137"/>
                    </a:srgbClr>
                  </a:outerShdw>
                </a:effectLst>
              </a:rPr>
              <a:t>, de adentro o de afuera de la organización, de modo de asegurar que sus intereses sean atendidos o no marginados</a:t>
            </a:r>
            <a:endParaRPr lang="es-MX" sz="1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8474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FC2B7C1E-6E3F-240D-03D3-62C991E4ACCB}"/>
              </a:ext>
            </a:extLst>
          </p:cNvPr>
          <p:cNvSpPr>
            <a:spLocks noGrp="1"/>
          </p:cNvSpPr>
          <p:nvPr>
            <p:ph type="body" sz="quarter" idx="15"/>
          </p:nvPr>
        </p:nvSpPr>
        <p:spPr>
          <a:xfrm>
            <a:off x="1020418" y="3121291"/>
            <a:ext cx="10429460" cy="1954291"/>
          </a:xfrm>
        </p:spPr>
        <p:txBody>
          <a:bodyPr>
            <a:normAutofit/>
          </a:bodyPr>
          <a:lstStyle/>
          <a:p>
            <a:pPr algn="ctr"/>
            <a:r>
              <a:rPr lang="es-ES" sz="2800" b="1" dirty="0"/>
              <a:t>Poseen los tres atributos: </a:t>
            </a:r>
          </a:p>
          <a:p>
            <a:pPr algn="ctr"/>
            <a:r>
              <a:rPr lang="es-ES" sz="2800" b="1" dirty="0"/>
              <a:t>son </a:t>
            </a:r>
            <a:r>
              <a:rPr lang="es-ES" sz="2800" b="1" dirty="0" err="1"/>
              <a:t>stakeholders</a:t>
            </a:r>
            <a:r>
              <a:rPr lang="es-ES" sz="2800" b="1" dirty="0"/>
              <a:t> expectantes cuyos intereses, al incorporar el atributo que les faltaba, pasan a ser prioritarios sobre los demás</a:t>
            </a:r>
            <a:r>
              <a:rPr lang="es-ES" sz="2000" b="1" dirty="0"/>
              <a:t>). </a:t>
            </a:r>
            <a:endParaRPr lang="es-MX" sz="2000" b="1" dirty="0"/>
          </a:p>
        </p:txBody>
      </p:sp>
      <p:sp>
        <p:nvSpPr>
          <p:cNvPr id="6" name="Título 5">
            <a:extLst>
              <a:ext uri="{FF2B5EF4-FFF2-40B4-BE49-F238E27FC236}">
                <a16:creationId xmlns:a16="http://schemas.microsoft.com/office/drawing/2014/main" id="{EE9AF121-301A-556D-48B5-0CB17F63A797}"/>
              </a:ext>
            </a:extLst>
          </p:cNvPr>
          <p:cNvSpPr>
            <a:spLocks noGrp="1"/>
          </p:cNvSpPr>
          <p:nvPr>
            <p:ph type="title"/>
          </p:nvPr>
        </p:nvSpPr>
        <p:spPr/>
        <p:txBody>
          <a:bodyPr/>
          <a:lstStyle/>
          <a:p>
            <a:r>
              <a:rPr lang="en-US" dirty="0"/>
              <a:t>Stakeholders DEFINITIVOS:</a:t>
            </a:r>
            <a:endParaRPr lang="es-MX" dirty="0"/>
          </a:p>
        </p:txBody>
      </p:sp>
    </p:spTree>
    <p:extLst>
      <p:ext uri="{BB962C8B-B14F-4D97-AF65-F5344CB8AC3E}">
        <p14:creationId xmlns:p14="http://schemas.microsoft.com/office/powerpoint/2010/main" val="4164025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92E7866-9563-143F-6F64-04644E31D5D3}"/>
              </a:ext>
            </a:extLst>
          </p:cNvPr>
          <p:cNvSpPr>
            <a:spLocks noGrp="1"/>
          </p:cNvSpPr>
          <p:nvPr>
            <p:ph type="body" sz="quarter" idx="10"/>
          </p:nvPr>
        </p:nvSpPr>
        <p:spPr/>
        <p:txBody>
          <a:bodyPr/>
          <a:lstStyle/>
          <a:p>
            <a:r>
              <a:rPr lang="es-MX" dirty="0"/>
              <a:t>5</a:t>
            </a:r>
          </a:p>
        </p:txBody>
      </p:sp>
      <p:sp>
        <p:nvSpPr>
          <p:cNvPr id="3" name="Título 2">
            <a:extLst>
              <a:ext uri="{FF2B5EF4-FFF2-40B4-BE49-F238E27FC236}">
                <a16:creationId xmlns:a16="http://schemas.microsoft.com/office/drawing/2014/main" id="{DF9E0A30-91FB-CBAB-0B3F-E664A7B04C18}"/>
              </a:ext>
            </a:extLst>
          </p:cNvPr>
          <p:cNvSpPr>
            <a:spLocks noGrp="1"/>
          </p:cNvSpPr>
          <p:nvPr>
            <p:ph type="title"/>
          </p:nvPr>
        </p:nvSpPr>
        <p:spPr/>
        <p:txBody>
          <a:bodyPr>
            <a:normAutofit fontScale="90000"/>
          </a:bodyPr>
          <a:lstStyle/>
          <a:p>
            <a:r>
              <a:rPr lang="es-MX" dirty="0"/>
              <a:t> Operacionalizando el modelo </a:t>
            </a:r>
          </a:p>
        </p:txBody>
      </p:sp>
    </p:spTree>
    <p:extLst>
      <p:ext uri="{BB962C8B-B14F-4D97-AF65-F5344CB8AC3E}">
        <p14:creationId xmlns:p14="http://schemas.microsoft.com/office/powerpoint/2010/main" val="1387824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arcador de texto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1441459"/>
            <a:ext cx="3977648" cy="731694"/>
          </a:xfrm>
        </p:spPr>
        <p:txBody>
          <a:bodyPr rtlCol="0">
            <a:normAutofit/>
          </a:bodyPr>
          <a:lstStyle/>
          <a:p>
            <a:pPr rtl="0"/>
            <a:r>
              <a:rPr lang="es-ES" sz="1800" b="1" dirty="0"/>
              <a:t>5.2. Identificación de expectativas e intereses de </a:t>
            </a:r>
            <a:r>
              <a:rPr lang="es-ES" sz="1800" b="1" dirty="0" err="1"/>
              <a:t>stakeholders</a:t>
            </a:r>
            <a:r>
              <a:rPr lang="es-ES" sz="1800" b="1" dirty="0"/>
              <a:t> potenciales </a:t>
            </a:r>
          </a:p>
        </p:txBody>
      </p:sp>
      <p:sp>
        <p:nvSpPr>
          <p:cNvPr id="22" name="Marcador de texto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2997647"/>
            <a:ext cx="3977648" cy="731694"/>
          </a:xfrm>
        </p:spPr>
        <p:txBody>
          <a:bodyPr rtlCol="0">
            <a:normAutofit/>
          </a:bodyPr>
          <a:lstStyle/>
          <a:p>
            <a:pPr rtl="0"/>
            <a:r>
              <a:rPr lang="en-US" sz="1800" b="1" dirty="0"/>
              <a:t>5.4. </a:t>
            </a:r>
            <a:r>
              <a:rPr lang="en-US" sz="1800" b="1" dirty="0" err="1"/>
              <a:t>Midiendo</a:t>
            </a:r>
            <a:r>
              <a:rPr lang="en-US" sz="1800" b="1" dirty="0"/>
              <a:t> la </a:t>
            </a:r>
            <a:r>
              <a:rPr lang="en-US" sz="1800" b="1" dirty="0" err="1"/>
              <a:t>legitimidad</a:t>
            </a:r>
            <a:endParaRPr lang="es-ES" sz="1800" b="1" dirty="0"/>
          </a:p>
        </p:txBody>
      </p:sp>
      <p:sp>
        <p:nvSpPr>
          <p:cNvPr id="5" name="Título 4">
            <a:extLst>
              <a:ext uri="{FF2B5EF4-FFF2-40B4-BE49-F238E27FC236}">
                <a16:creationId xmlns:a16="http://schemas.microsoft.com/office/drawing/2014/main" id="{96DBE169-BA91-4B17-9AF2-4BAD528BEE06}"/>
              </a:ext>
            </a:extLst>
          </p:cNvPr>
          <p:cNvSpPr>
            <a:spLocks noGrp="1"/>
          </p:cNvSpPr>
          <p:nvPr>
            <p:ph type="title"/>
          </p:nvPr>
        </p:nvSpPr>
        <p:spPr>
          <a:xfrm>
            <a:off x="841057" y="92364"/>
            <a:ext cx="4008437" cy="2403134"/>
          </a:xfrm>
        </p:spPr>
        <p:txBody>
          <a:bodyPr rtlCol="0">
            <a:normAutofit fontScale="90000"/>
          </a:bodyPr>
          <a:lstStyle/>
          <a:p>
            <a:pPr rtl="0"/>
            <a:r>
              <a:rPr lang="es-ES" dirty="0"/>
              <a:t>Etapas para la identificación y calificación de </a:t>
            </a:r>
            <a:r>
              <a:rPr lang="es-ES" dirty="0" err="1"/>
              <a:t>stakeholders</a:t>
            </a:r>
            <a:r>
              <a:rPr lang="es-ES" dirty="0"/>
              <a:t>,</a:t>
            </a:r>
          </a:p>
        </p:txBody>
      </p:sp>
      <p:sp>
        <p:nvSpPr>
          <p:cNvPr id="66" name="Marcador de texto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rtlCol="0">
            <a:normAutofit/>
          </a:bodyPr>
          <a:lstStyle/>
          <a:p>
            <a:pPr rtl="0"/>
            <a:r>
              <a:rPr lang="en-US" dirty="0"/>
              <a:t>Mitchell, </a:t>
            </a:r>
            <a:r>
              <a:rPr lang="en-US" dirty="0" err="1"/>
              <a:t>Agle</a:t>
            </a:r>
            <a:r>
              <a:rPr lang="en-US" dirty="0"/>
              <a:t> &amp; Wood.</a:t>
            </a:r>
            <a:endParaRPr lang="es-ES" dirty="0"/>
          </a:p>
        </p:txBody>
      </p:sp>
      <p:sp>
        <p:nvSpPr>
          <p:cNvPr id="8" name="Marcador de texto 7">
            <a:extLst>
              <a:ext uri="{FF2B5EF4-FFF2-40B4-BE49-F238E27FC236}">
                <a16:creationId xmlns:a16="http://schemas.microsoft.com/office/drawing/2014/main" id="{D9C2EAA8-D3C6-403B-B439-F95C60D0B3B9}"/>
              </a:ext>
            </a:extLst>
          </p:cNvPr>
          <p:cNvSpPr>
            <a:spLocks noGrp="1"/>
          </p:cNvSpPr>
          <p:nvPr>
            <p:ph type="body" sz="quarter" idx="11"/>
          </p:nvPr>
        </p:nvSpPr>
        <p:spPr/>
        <p:txBody>
          <a:bodyPr rtlCol="0"/>
          <a:lstStyle/>
          <a:p>
            <a:pPr rtl="0"/>
            <a:r>
              <a:rPr lang="es-ES" sz="3600" dirty="0"/>
              <a:t>En forma de itinerario con sus instrumentos </a:t>
            </a:r>
          </a:p>
        </p:txBody>
      </p:sp>
      <p:pic>
        <p:nvPicPr>
          <p:cNvPr id="40" name="Marcador de posición de imagen 39" title="Decorativo"/>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89935" y="454071"/>
            <a:ext cx="885235" cy="885235"/>
          </a:xfrm>
          <a:prstGeom prst="rect">
            <a:avLst/>
          </a:prstGeom>
        </p:spPr>
      </p:pic>
      <p:pic>
        <p:nvPicPr>
          <p:cNvPr id="41" name="Marcador de posición de imagen 40" title="Decorativo"/>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37467" y="1364689"/>
            <a:ext cx="885235" cy="885235"/>
          </a:xfrm>
          <a:prstGeom prst="rect">
            <a:avLst/>
          </a:prstGeom>
        </p:spPr>
      </p:pic>
      <p:pic>
        <p:nvPicPr>
          <p:cNvPr id="42" name="Marcador de posición de imagen 41" title="Decorativo"/>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89935" y="2125118"/>
            <a:ext cx="885235" cy="885235"/>
          </a:xfrm>
          <a:prstGeom prst="rect">
            <a:avLst/>
          </a:prstGeom>
        </p:spPr>
      </p:pic>
      <p:pic>
        <p:nvPicPr>
          <p:cNvPr id="43" name="Marcador de posición de imagen 42" title="Decorativo"/>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833088" y="2962288"/>
            <a:ext cx="885235" cy="885235"/>
          </a:xfrm>
          <a:prstGeom prst="rect">
            <a:avLst/>
          </a:prstGeom>
        </p:spPr>
      </p:pic>
      <p:sp>
        <p:nvSpPr>
          <p:cNvPr id="21" name="Marcador de texto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2265953"/>
            <a:ext cx="3977648" cy="731694"/>
          </a:xfrm>
        </p:spPr>
        <p:txBody>
          <a:bodyPr rtlCol="0">
            <a:normAutofit/>
          </a:bodyPr>
          <a:lstStyle/>
          <a:p>
            <a:pPr rtl="0"/>
            <a:r>
              <a:rPr lang="en-US" sz="1800" b="1" dirty="0"/>
              <a:t>5.3. </a:t>
            </a:r>
            <a:r>
              <a:rPr lang="en-US" sz="1800" b="1" dirty="0" err="1"/>
              <a:t>Midiendo</a:t>
            </a:r>
            <a:r>
              <a:rPr lang="en-US" sz="1800" b="1" dirty="0"/>
              <a:t> </a:t>
            </a:r>
            <a:r>
              <a:rPr lang="en-US" sz="1800" b="1" dirty="0" err="1"/>
              <a:t>el</a:t>
            </a:r>
            <a:r>
              <a:rPr lang="en-US" sz="1800" b="1" dirty="0"/>
              <a:t> </a:t>
            </a:r>
            <a:r>
              <a:rPr lang="en-US" sz="1800" b="1" dirty="0" err="1"/>
              <a:t>poder</a:t>
            </a:r>
            <a:endParaRPr lang="es-ES" sz="1800" b="1" dirty="0"/>
          </a:p>
        </p:txBody>
      </p:sp>
      <p:sp>
        <p:nvSpPr>
          <p:cNvPr id="7" name="Marcador de texto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371002"/>
            <a:ext cx="3977648" cy="731694"/>
          </a:xfrm>
        </p:spPr>
        <p:txBody>
          <a:bodyPr rtlCol="0">
            <a:normAutofit/>
          </a:bodyPr>
          <a:lstStyle/>
          <a:p>
            <a:pPr rtl="0"/>
            <a:r>
              <a:rPr lang="es-ES" sz="1800" b="1" dirty="0"/>
              <a:t>5.1. Listado de </a:t>
            </a:r>
            <a:r>
              <a:rPr lang="es-ES" sz="1800" b="1" dirty="0" err="1"/>
              <a:t>stakeholders</a:t>
            </a:r>
            <a:r>
              <a:rPr lang="es-ES" sz="1800" b="1" dirty="0"/>
              <a:t> potenciales (primarios y secundarios) </a:t>
            </a:r>
          </a:p>
        </p:txBody>
      </p:sp>
      <p:sp>
        <p:nvSpPr>
          <p:cNvPr id="13" name="Marcador de texto 19">
            <a:extLst>
              <a:ext uri="{FF2B5EF4-FFF2-40B4-BE49-F238E27FC236}">
                <a16:creationId xmlns:a16="http://schemas.microsoft.com/office/drawing/2014/main" id="{4D48DA00-D7E4-A79D-F2D1-49CF4354B29E}"/>
              </a:ext>
            </a:extLst>
          </p:cNvPr>
          <p:cNvSpPr txBox="1">
            <a:spLocks/>
          </p:cNvSpPr>
          <p:nvPr/>
        </p:nvSpPr>
        <p:spPr>
          <a:xfrm>
            <a:off x="7770791" y="5034541"/>
            <a:ext cx="3977648" cy="7316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5.6. </a:t>
            </a:r>
            <a:r>
              <a:rPr lang="en-US" sz="1800" b="1" dirty="0" err="1"/>
              <a:t>Identificación</a:t>
            </a:r>
            <a:r>
              <a:rPr lang="en-US" sz="1800" b="1" dirty="0"/>
              <a:t> de stakeholders </a:t>
            </a:r>
            <a:endParaRPr lang="es-ES" sz="1800" b="1" dirty="0"/>
          </a:p>
        </p:txBody>
      </p:sp>
      <p:pic>
        <p:nvPicPr>
          <p:cNvPr id="14" name="Marcador de posición de imagen 39" title="Decorativo">
            <a:extLst>
              <a:ext uri="{FF2B5EF4-FFF2-40B4-BE49-F238E27FC236}">
                <a16:creationId xmlns:a16="http://schemas.microsoft.com/office/drawing/2014/main" id="{A58F43A8-96C8-CC6E-3D1B-2936C39D1D0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842403" y="4047153"/>
            <a:ext cx="885235" cy="885235"/>
          </a:xfrm>
          <a:prstGeom prst="rect">
            <a:avLst/>
          </a:prstGeom>
          <a:solidFill>
            <a:schemeClr val="bg1"/>
          </a:solidFill>
          <a:ln w="19050">
            <a:noFill/>
          </a:ln>
        </p:spPr>
      </p:pic>
      <p:pic>
        <p:nvPicPr>
          <p:cNvPr id="15" name="Marcador de posición de imagen 40" title="Decorativo">
            <a:extLst>
              <a:ext uri="{FF2B5EF4-FFF2-40B4-BE49-F238E27FC236}">
                <a16:creationId xmlns:a16="http://schemas.microsoft.com/office/drawing/2014/main" id="{F044E453-7462-879B-33F5-B3607DC3A6C2}"/>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89935" y="4957771"/>
            <a:ext cx="885235" cy="885235"/>
          </a:xfrm>
          <a:prstGeom prst="rect">
            <a:avLst/>
          </a:prstGeom>
          <a:solidFill>
            <a:schemeClr val="bg1"/>
          </a:solidFill>
          <a:ln w="19050">
            <a:noFill/>
          </a:ln>
        </p:spPr>
      </p:pic>
      <p:sp>
        <p:nvSpPr>
          <p:cNvPr id="18" name="Marcador de texto 6">
            <a:extLst>
              <a:ext uri="{FF2B5EF4-FFF2-40B4-BE49-F238E27FC236}">
                <a16:creationId xmlns:a16="http://schemas.microsoft.com/office/drawing/2014/main" id="{4B4802ED-FFFB-17BE-4A64-D40A956B74CD}"/>
              </a:ext>
            </a:extLst>
          </p:cNvPr>
          <p:cNvSpPr txBox="1">
            <a:spLocks/>
          </p:cNvSpPr>
          <p:nvPr/>
        </p:nvSpPr>
        <p:spPr>
          <a:xfrm>
            <a:off x="7770791" y="3964084"/>
            <a:ext cx="3977648" cy="7316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5.5. </a:t>
            </a:r>
            <a:r>
              <a:rPr lang="en-US" sz="1800" b="1" dirty="0" err="1"/>
              <a:t>Midiendo</a:t>
            </a:r>
            <a:r>
              <a:rPr lang="en-US" sz="1800" b="1" dirty="0"/>
              <a:t> la </a:t>
            </a:r>
            <a:r>
              <a:rPr lang="en-US" sz="1800" b="1" dirty="0" err="1"/>
              <a:t>urgencia</a:t>
            </a:r>
            <a:endParaRPr lang="es-ES" b="1" dirty="0"/>
          </a:p>
        </p:txBody>
      </p:sp>
    </p:spTree>
    <p:extLst>
      <p:ext uri="{BB962C8B-B14F-4D97-AF65-F5344CB8AC3E}">
        <p14:creationId xmlns:p14="http://schemas.microsoft.com/office/powerpoint/2010/main" val="2032607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C5B05A89-5D00-8B88-CEAC-3F2D534034AC}"/>
              </a:ext>
            </a:extLst>
          </p:cNvPr>
          <p:cNvSpPr>
            <a:spLocks noGrp="1"/>
          </p:cNvSpPr>
          <p:nvPr>
            <p:ph type="body" sz="quarter" idx="12"/>
          </p:nvPr>
        </p:nvSpPr>
        <p:spPr>
          <a:xfrm>
            <a:off x="877607" y="2398644"/>
            <a:ext cx="4340785" cy="946122"/>
          </a:xfrm>
        </p:spPr>
        <p:txBody>
          <a:bodyPr>
            <a:normAutofit/>
          </a:bodyPr>
          <a:lstStyle/>
          <a:p>
            <a:r>
              <a:rPr lang="es-ES" sz="2000" dirty="0"/>
              <a:t>5.1. Listado de </a:t>
            </a:r>
            <a:r>
              <a:rPr lang="es-ES" sz="2000" dirty="0" err="1"/>
              <a:t>stakeholders</a:t>
            </a:r>
            <a:r>
              <a:rPr lang="es-ES" sz="2000" dirty="0"/>
              <a:t> potenciales (primarios y secundarios) </a:t>
            </a:r>
            <a:endParaRPr lang="es-MX" sz="2000" dirty="0"/>
          </a:p>
        </p:txBody>
      </p:sp>
      <p:sp>
        <p:nvSpPr>
          <p:cNvPr id="15" name="Marcador de texto 14">
            <a:extLst>
              <a:ext uri="{FF2B5EF4-FFF2-40B4-BE49-F238E27FC236}">
                <a16:creationId xmlns:a16="http://schemas.microsoft.com/office/drawing/2014/main" id="{957F5681-0F3D-3C20-A8F6-66151B8A795D}"/>
              </a:ext>
            </a:extLst>
          </p:cNvPr>
          <p:cNvSpPr>
            <a:spLocks noGrp="1"/>
          </p:cNvSpPr>
          <p:nvPr>
            <p:ph type="body" sz="quarter" idx="14"/>
          </p:nvPr>
        </p:nvSpPr>
        <p:spPr>
          <a:xfrm>
            <a:off x="6971764" y="2080591"/>
            <a:ext cx="4342629" cy="946121"/>
          </a:xfrm>
        </p:spPr>
        <p:txBody>
          <a:bodyPr>
            <a:normAutofit/>
          </a:bodyPr>
          <a:lstStyle/>
          <a:p>
            <a:r>
              <a:rPr lang="es-ES" sz="2000" dirty="0"/>
              <a:t>5.2. Identificación de expectativas e intereses de </a:t>
            </a:r>
            <a:r>
              <a:rPr lang="es-ES" sz="2000" dirty="0" err="1"/>
              <a:t>stakeholders</a:t>
            </a:r>
            <a:r>
              <a:rPr lang="es-ES" sz="2000" dirty="0"/>
              <a:t> potenciales</a:t>
            </a:r>
            <a:endParaRPr lang="es-MX" sz="2000" dirty="0"/>
          </a:p>
        </p:txBody>
      </p:sp>
      <p:sp>
        <p:nvSpPr>
          <p:cNvPr id="16" name="Marcador de texto 15">
            <a:extLst>
              <a:ext uri="{FF2B5EF4-FFF2-40B4-BE49-F238E27FC236}">
                <a16:creationId xmlns:a16="http://schemas.microsoft.com/office/drawing/2014/main" id="{801EDF83-519F-1D10-EABE-0DFC70241E65}"/>
              </a:ext>
            </a:extLst>
          </p:cNvPr>
          <p:cNvSpPr>
            <a:spLocks noGrp="1"/>
          </p:cNvSpPr>
          <p:nvPr>
            <p:ph type="body" sz="quarter" idx="15"/>
          </p:nvPr>
        </p:nvSpPr>
        <p:spPr>
          <a:xfrm>
            <a:off x="877607" y="3366301"/>
            <a:ext cx="4340785" cy="2703195"/>
          </a:xfrm>
        </p:spPr>
        <p:txBody>
          <a:bodyPr>
            <a:noAutofit/>
          </a:bodyPr>
          <a:lstStyle/>
          <a:p>
            <a:r>
              <a:rPr lang="es-ES" sz="1800" dirty="0"/>
              <a:t>Los formuladores reseñan los actores (personas, grupos claramente definidos o entidades identificables) internos y externos que pueden, de alguna manera, influenciar o ser influenciados por los objetivos de la organización.</a:t>
            </a:r>
          </a:p>
          <a:p>
            <a:r>
              <a:rPr lang="es-ES" sz="1800" dirty="0"/>
              <a:t>Se puede adoptar una metodología de </a:t>
            </a:r>
            <a:r>
              <a:rPr lang="es-ES" sz="1800" dirty="0" err="1"/>
              <a:t>brainstorming</a:t>
            </a:r>
            <a:r>
              <a:rPr lang="es-ES" sz="1800" dirty="0"/>
              <a:t> para formar una masa inicial de datos para su posterior evaluación</a:t>
            </a:r>
            <a:endParaRPr lang="es-MX" sz="1800" dirty="0"/>
          </a:p>
        </p:txBody>
      </p:sp>
      <p:sp>
        <p:nvSpPr>
          <p:cNvPr id="17" name="Marcador de texto 16">
            <a:extLst>
              <a:ext uri="{FF2B5EF4-FFF2-40B4-BE49-F238E27FC236}">
                <a16:creationId xmlns:a16="http://schemas.microsoft.com/office/drawing/2014/main" id="{F0C12947-E4B6-3059-C0F4-83C1592C314E}"/>
              </a:ext>
            </a:extLst>
          </p:cNvPr>
          <p:cNvSpPr>
            <a:spLocks noGrp="1"/>
          </p:cNvSpPr>
          <p:nvPr>
            <p:ph type="body" sz="quarter" idx="16"/>
          </p:nvPr>
        </p:nvSpPr>
        <p:spPr>
          <a:xfrm>
            <a:off x="6460534" y="3344766"/>
            <a:ext cx="5365088" cy="3332120"/>
          </a:xfrm>
        </p:spPr>
        <p:txBody>
          <a:bodyPr>
            <a:normAutofit lnSpcReduction="10000"/>
          </a:bodyPr>
          <a:lstStyle/>
          <a:p>
            <a:r>
              <a:rPr lang="es-ES" sz="1800" dirty="0"/>
              <a:t>Para cada </a:t>
            </a:r>
            <a:r>
              <a:rPr lang="es-ES" sz="1800" dirty="0" err="1"/>
              <a:t>stakeholder</a:t>
            </a:r>
            <a:r>
              <a:rPr lang="es-ES" sz="1800" dirty="0"/>
              <a:t> potencial, los formuladores encaran acciones de dos tipos: a) sondear la existencia de los atributos (en qué grado están presentes, en qué forma, extensión e intensidad); y b) sondear cuál es la demanda, el interés, la expectativa, con respecto a la organización. </a:t>
            </a:r>
          </a:p>
          <a:p>
            <a:r>
              <a:rPr lang="es-ES" sz="1800" dirty="0"/>
              <a:t>La identificación y el sondeo de </a:t>
            </a:r>
            <a:r>
              <a:rPr lang="es-ES" sz="1800" dirty="0" err="1"/>
              <a:t>stakeholders</a:t>
            </a:r>
            <a:r>
              <a:rPr lang="es-ES" sz="1800" dirty="0"/>
              <a:t> potenciales debe efectuarse, mediante una  </a:t>
            </a:r>
            <a:r>
              <a:rPr lang="es-ES" sz="1800" b="1" dirty="0"/>
              <a:t>metodología específica de investigación cualitativa</a:t>
            </a:r>
            <a:r>
              <a:rPr lang="es-ES" sz="1800" dirty="0"/>
              <a:t>, en instrumentos de recolección de datos (habitualmente entrevistas y cuestionarios dirigidos), que permitan a los formuladores la recopilación en forma de planillas, como se explica a continuación. </a:t>
            </a:r>
            <a:endParaRPr lang="es-MX" sz="1800" dirty="0"/>
          </a:p>
        </p:txBody>
      </p:sp>
      <p:sp>
        <p:nvSpPr>
          <p:cNvPr id="13" name="Título 12">
            <a:extLst>
              <a:ext uri="{FF2B5EF4-FFF2-40B4-BE49-F238E27FC236}">
                <a16:creationId xmlns:a16="http://schemas.microsoft.com/office/drawing/2014/main" id="{3392B6EB-B58B-D9C1-7924-379CCBE18237}"/>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3540547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0174D15-DDA9-7F1D-D204-5DD448C66631}"/>
              </a:ext>
            </a:extLst>
          </p:cNvPr>
          <p:cNvSpPr>
            <a:spLocks noGrp="1"/>
          </p:cNvSpPr>
          <p:nvPr>
            <p:ph type="body" sz="quarter" idx="12"/>
          </p:nvPr>
        </p:nvSpPr>
        <p:spPr/>
        <p:txBody>
          <a:bodyPr/>
          <a:lstStyle/>
          <a:p>
            <a:endParaRPr lang="es-MX"/>
          </a:p>
        </p:txBody>
      </p:sp>
      <p:sp>
        <p:nvSpPr>
          <p:cNvPr id="3" name="Marcador de texto 2">
            <a:extLst>
              <a:ext uri="{FF2B5EF4-FFF2-40B4-BE49-F238E27FC236}">
                <a16:creationId xmlns:a16="http://schemas.microsoft.com/office/drawing/2014/main" id="{C917B3AE-A946-AF1D-A09F-2A4C08BD64F4}"/>
              </a:ext>
            </a:extLst>
          </p:cNvPr>
          <p:cNvSpPr>
            <a:spLocks noGrp="1"/>
          </p:cNvSpPr>
          <p:nvPr>
            <p:ph type="body" sz="quarter" idx="14"/>
          </p:nvPr>
        </p:nvSpPr>
        <p:spPr/>
        <p:txBody>
          <a:bodyPr/>
          <a:lstStyle/>
          <a:p>
            <a:endParaRPr lang="es-MX"/>
          </a:p>
        </p:txBody>
      </p:sp>
      <p:sp>
        <p:nvSpPr>
          <p:cNvPr id="4" name="Marcador de texto 3">
            <a:extLst>
              <a:ext uri="{FF2B5EF4-FFF2-40B4-BE49-F238E27FC236}">
                <a16:creationId xmlns:a16="http://schemas.microsoft.com/office/drawing/2014/main" id="{AEA621DF-7F55-61A4-06FD-E4FFE64408CC}"/>
              </a:ext>
            </a:extLst>
          </p:cNvPr>
          <p:cNvSpPr>
            <a:spLocks noGrp="1"/>
          </p:cNvSpPr>
          <p:nvPr>
            <p:ph type="body" sz="quarter" idx="15"/>
          </p:nvPr>
        </p:nvSpPr>
        <p:spPr/>
        <p:txBody>
          <a:bodyPr/>
          <a:lstStyle/>
          <a:p>
            <a:endParaRPr lang="es-MX"/>
          </a:p>
        </p:txBody>
      </p:sp>
      <p:sp>
        <p:nvSpPr>
          <p:cNvPr id="5" name="Marcador de texto 4">
            <a:extLst>
              <a:ext uri="{FF2B5EF4-FFF2-40B4-BE49-F238E27FC236}">
                <a16:creationId xmlns:a16="http://schemas.microsoft.com/office/drawing/2014/main" id="{FFB43E8A-5EB7-3959-2014-449CAEC520F8}"/>
              </a:ext>
            </a:extLst>
          </p:cNvPr>
          <p:cNvSpPr>
            <a:spLocks noGrp="1"/>
          </p:cNvSpPr>
          <p:nvPr>
            <p:ph type="body" sz="quarter" idx="16"/>
          </p:nvPr>
        </p:nvSpPr>
        <p:spPr/>
        <p:txBody>
          <a:bodyPr/>
          <a:lstStyle/>
          <a:p>
            <a:endParaRPr lang="es-MX"/>
          </a:p>
        </p:txBody>
      </p:sp>
      <p:sp>
        <p:nvSpPr>
          <p:cNvPr id="6" name="Título 5">
            <a:extLst>
              <a:ext uri="{FF2B5EF4-FFF2-40B4-BE49-F238E27FC236}">
                <a16:creationId xmlns:a16="http://schemas.microsoft.com/office/drawing/2014/main" id="{FFAD2973-80F5-1B51-2A7F-A2D05E646B1C}"/>
              </a:ext>
            </a:extLst>
          </p:cNvPr>
          <p:cNvSpPr>
            <a:spLocks noGrp="1"/>
          </p:cNvSpPr>
          <p:nvPr>
            <p:ph type="title"/>
          </p:nvPr>
        </p:nvSpPr>
        <p:spPr/>
        <p:txBody>
          <a:bodyPr/>
          <a:lstStyle/>
          <a:p>
            <a:r>
              <a:rPr lang="es-MX" dirty="0"/>
              <a:t>5.3. Midiendo el poder</a:t>
            </a:r>
          </a:p>
        </p:txBody>
      </p:sp>
      <p:pic>
        <p:nvPicPr>
          <p:cNvPr id="8" name="Imagen 7">
            <a:extLst>
              <a:ext uri="{FF2B5EF4-FFF2-40B4-BE49-F238E27FC236}">
                <a16:creationId xmlns:a16="http://schemas.microsoft.com/office/drawing/2014/main" id="{CCABCDFF-F4BE-CF5B-C148-D00858A943EC}"/>
              </a:ext>
            </a:extLst>
          </p:cNvPr>
          <p:cNvPicPr>
            <a:picLocks noChangeAspect="1"/>
          </p:cNvPicPr>
          <p:nvPr/>
        </p:nvPicPr>
        <p:blipFill rotWithShape="1">
          <a:blip r:embed="rId2"/>
          <a:srcRect l="16522" t="15829" r="16087" b="8192"/>
          <a:stretch/>
        </p:blipFill>
        <p:spPr>
          <a:xfrm>
            <a:off x="1139687" y="914400"/>
            <a:ext cx="10535478" cy="5762516"/>
          </a:xfrm>
          <a:prstGeom prst="rect">
            <a:avLst/>
          </a:prstGeom>
        </p:spPr>
      </p:pic>
    </p:spTree>
    <p:extLst>
      <p:ext uri="{BB962C8B-B14F-4D97-AF65-F5344CB8AC3E}">
        <p14:creationId xmlns:p14="http://schemas.microsoft.com/office/powerpoint/2010/main" val="886469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74DC4B0-F3CC-12F1-7A7F-51897493DD63}"/>
              </a:ext>
            </a:extLst>
          </p:cNvPr>
          <p:cNvSpPr>
            <a:spLocks noGrp="1"/>
          </p:cNvSpPr>
          <p:nvPr>
            <p:ph type="body" sz="quarter" idx="12"/>
          </p:nvPr>
        </p:nvSpPr>
        <p:spPr>
          <a:xfrm>
            <a:off x="878531" y="2334033"/>
            <a:ext cx="4340785" cy="382749"/>
          </a:xfrm>
        </p:spPr>
        <p:txBody>
          <a:bodyPr/>
          <a:lstStyle/>
          <a:p>
            <a:r>
              <a:rPr lang="es-ES" dirty="0"/>
              <a:t>Grado de Sensibilidad</a:t>
            </a:r>
            <a:endParaRPr lang="es-MX" dirty="0"/>
          </a:p>
        </p:txBody>
      </p:sp>
      <p:sp>
        <p:nvSpPr>
          <p:cNvPr id="3" name="Marcador de texto 2">
            <a:extLst>
              <a:ext uri="{FF2B5EF4-FFF2-40B4-BE49-F238E27FC236}">
                <a16:creationId xmlns:a16="http://schemas.microsoft.com/office/drawing/2014/main" id="{B97475D1-468A-58FE-793F-84CBB824A914}"/>
              </a:ext>
            </a:extLst>
          </p:cNvPr>
          <p:cNvSpPr>
            <a:spLocks noGrp="1"/>
          </p:cNvSpPr>
          <p:nvPr>
            <p:ph type="body" sz="quarter" idx="14"/>
          </p:nvPr>
        </p:nvSpPr>
        <p:spPr>
          <a:xfrm>
            <a:off x="6972686" y="2491844"/>
            <a:ext cx="4342629" cy="382749"/>
          </a:xfrm>
        </p:spPr>
        <p:txBody>
          <a:bodyPr/>
          <a:lstStyle/>
          <a:p>
            <a:r>
              <a:rPr lang="es-ES" dirty="0"/>
              <a:t>Grado de Disponibilidad</a:t>
            </a:r>
            <a:endParaRPr lang="es-MX" dirty="0"/>
          </a:p>
        </p:txBody>
      </p:sp>
      <p:sp>
        <p:nvSpPr>
          <p:cNvPr id="4" name="Marcador de texto 3">
            <a:extLst>
              <a:ext uri="{FF2B5EF4-FFF2-40B4-BE49-F238E27FC236}">
                <a16:creationId xmlns:a16="http://schemas.microsoft.com/office/drawing/2014/main" id="{DFCABC5F-EE49-C34A-C585-2CF21C7E6F84}"/>
              </a:ext>
            </a:extLst>
          </p:cNvPr>
          <p:cNvSpPr>
            <a:spLocks noGrp="1"/>
          </p:cNvSpPr>
          <p:nvPr>
            <p:ph type="body" sz="quarter" idx="15"/>
          </p:nvPr>
        </p:nvSpPr>
        <p:spPr>
          <a:xfrm>
            <a:off x="878531" y="2738318"/>
            <a:ext cx="4340785" cy="2809212"/>
          </a:xfrm>
        </p:spPr>
        <p:txBody>
          <a:bodyPr>
            <a:normAutofit/>
          </a:bodyPr>
          <a:lstStyle/>
          <a:p>
            <a:r>
              <a:rPr lang="es-ES" sz="1800" dirty="0"/>
              <a:t>Atribuya valores de 0 a 3 para el Grado de Sensibilidad a los diversos recursos, anotando 0 en caso de que no haya ninguna sensibilidad con respecto al recurso (insensible) y 3 para una sensibilidad extrema (recurso crítico). El grado de sensibilidad, por estar relacionado exclusivamente con el recurso, será el mismo para todos los actores. </a:t>
            </a:r>
          </a:p>
        </p:txBody>
      </p:sp>
      <p:sp>
        <p:nvSpPr>
          <p:cNvPr id="5" name="Marcador de texto 4">
            <a:extLst>
              <a:ext uri="{FF2B5EF4-FFF2-40B4-BE49-F238E27FC236}">
                <a16:creationId xmlns:a16="http://schemas.microsoft.com/office/drawing/2014/main" id="{F5638B69-319F-DDEA-16F6-DDD9B158695F}"/>
              </a:ext>
            </a:extLst>
          </p:cNvPr>
          <p:cNvSpPr>
            <a:spLocks noGrp="1"/>
          </p:cNvSpPr>
          <p:nvPr>
            <p:ph type="body" sz="quarter" idx="16"/>
          </p:nvPr>
        </p:nvSpPr>
        <p:spPr>
          <a:xfrm>
            <a:off x="6972686" y="2896129"/>
            <a:ext cx="4342629" cy="2253961"/>
          </a:xfrm>
        </p:spPr>
        <p:txBody>
          <a:bodyPr>
            <a:normAutofit/>
          </a:bodyPr>
          <a:lstStyle/>
          <a:p>
            <a:r>
              <a:rPr lang="es-ES" sz="1800" dirty="0"/>
              <a:t>Atribuya valores de 0 a 3 para el Grado de Disponibilidad de los actores en relación con los recursos, asignando 0 en el caso en que el actor no posea el recurso en cuestión, y 3 cuando lo posee en una magnitud máxima de influencia.</a:t>
            </a:r>
            <a:endParaRPr lang="es-MX" sz="1800" dirty="0"/>
          </a:p>
          <a:p>
            <a:endParaRPr lang="es-MX" sz="1800" dirty="0"/>
          </a:p>
        </p:txBody>
      </p:sp>
      <p:sp>
        <p:nvSpPr>
          <p:cNvPr id="6" name="Título 5">
            <a:extLst>
              <a:ext uri="{FF2B5EF4-FFF2-40B4-BE49-F238E27FC236}">
                <a16:creationId xmlns:a16="http://schemas.microsoft.com/office/drawing/2014/main" id="{871BAB9D-3C28-4D18-B4DD-058D303F1063}"/>
              </a:ext>
            </a:extLst>
          </p:cNvPr>
          <p:cNvSpPr>
            <a:spLocks noGrp="1"/>
          </p:cNvSpPr>
          <p:nvPr>
            <p:ph type="title"/>
          </p:nvPr>
        </p:nvSpPr>
        <p:spPr/>
        <p:txBody>
          <a:bodyPr/>
          <a:lstStyle/>
          <a:p>
            <a:endParaRPr lang="es-MX"/>
          </a:p>
        </p:txBody>
      </p:sp>
      <p:sp>
        <p:nvSpPr>
          <p:cNvPr id="8" name="CuadroTexto 7">
            <a:extLst>
              <a:ext uri="{FF2B5EF4-FFF2-40B4-BE49-F238E27FC236}">
                <a16:creationId xmlns:a16="http://schemas.microsoft.com/office/drawing/2014/main" id="{B7F461E1-C8BF-2D3D-AFD7-3824CC26363A}"/>
              </a:ext>
            </a:extLst>
          </p:cNvPr>
          <p:cNvSpPr txBox="1"/>
          <p:nvPr/>
        </p:nvSpPr>
        <p:spPr>
          <a:xfrm>
            <a:off x="4784034" y="5097119"/>
            <a:ext cx="7135569" cy="1323439"/>
          </a:xfrm>
          <a:prstGeom prst="rect">
            <a:avLst/>
          </a:prstGeom>
          <a:solidFill>
            <a:schemeClr val="bg1"/>
          </a:solidFill>
        </p:spPr>
        <p:txBody>
          <a:bodyPr wrap="square">
            <a:spAutoFit/>
          </a:bodyPr>
          <a:lstStyle/>
          <a:p>
            <a:r>
              <a:rPr lang="es-ES" sz="2000" b="1" dirty="0">
                <a:effectLst>
                  <a:outerShdw blurRad="38100" dist="38100" dir="2700000" algn="tl">
                    <a:srgbClr val="000000">
                      <a:alpha val="43137"/>
                    </a:srgbClr>
                  </a:outerShdw>
                </a:effectLst>
              </a:rPr>
              <a:t>Un actor tendrá mayor grado de poder en la medida en que detente más recursos de poder y, al mismo tiempo, que tales recursos sean críticos en relación con las necesidades/vulnerabilidades de la organización. </a:t>
            </a:r>
            <a:endParaRPr lang="es-MX"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0674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posición de imagen 16" title="Decorativo"/>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l="53" r="53"/>
          <a:stretch/>
        </p:blipFill>
        <p:spPr/>
      </p:pic>
      <p:sp>
        <p:nvSpPr>
          <p:cNvPr id="5" name="Título 4">
            <a:extLst>
              <a:ext uri="{FF2B5EF4-FFF2-40B4-BE49-F238E27FC236}">
                <a16:creationId xmlns:a16="http://schemas.microsoft.com/office/drawing/2014/main" id="{44A0257C-3D98-4E46-86D3-1B752C8374C9}"/>
              </a:ext>
            </a:extLst>
          </p:cNvPr>
          <p:cNvSpPr>
            <a:spLocks noGrp="1"/>
          </p:cNvSpPr>
          <p:nvPr>
            <p:ph type="title"/>
          </p:nvPr>
        </p:nvSpPr>
        <p:spPr>
          <a:xfrm>
            <a:off x="838200" y="1197274"/>
            <a:ext cx="3085618" cy="1788060"/>
          </a:xfrm>
        </p:spPr>
        <p:txBody>
          <a:bodyPr rtlCol="0">
            <a:normAutofit fontScale="90000"/>
          </a:bodyPr>
          <a:lstStyle/>
          <a:p>
            <a:r>
              <a:rPr lang="en-US" dirty="0"/>
              <a:t>I - </a:t>
            </a:r>
            <a:r>
              <a:rPr lang="en-US" dirty="0" err="1"/>
              <a:t>Perspectiva</a:t>
            </a:r>
            <a:r>
              <a:rPr lang="en-US" dirty="0"/>
              <a:t> conceptual </a:t>
            </a:r>
            <a:endParaRPr lang="es-ES" dirty="0"/>
          </a:p>
        </p:txBody>
      </p:sp>
      <p:sp>
        <p:nvSpPr>
          <p:cNvPr id="7" name="Marcador de texto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7" y="561169"/>
            <a:ext cx="6567879" cy="636105"/>
          </a:xfrm>
        </p:spPr>
        <p:txBody>
          <a:bodyPr rtlCol="0">
            <a:normAutofit/>
          </a:bodyPr>
          <a:lstStyle/>
          <a:p>
            <a:pPr rtl="0"/>
            <a:r>
              <a:rPr lang="es-ES" sz="2000" dirty="0"/>
              <a:t>1. La teoría de los </a:t>
            </a:r>
            <a:r>
              <a:rPr lang="es-ES" sz="2000" dirty="0" err="1"/>
              <a:t>stakeholders</a:t>
            </a:r>
            <a:r>
              <a:rPr lang="es-ES" sz="2000" dirty="0"/>
              <a:t>. Significado y contribución </a:t>
            </a:r>
          </a:p>
        </p:txBody>
      </p:sp>
      <p:sp>
        <p:nvSpPr>
          <p:cNvPr id="8" name="Marcador de texto 7">
            <a:extLst>
              <a:ext uri="{FF2B5EF4-FFF2-40B4-BE49-F238E27FC236}">
                <a16:creationId xmlns:a16="http://schemas.microsoft.com/office/drawing/2014/main" id="{8DB1292A-975D-418D-86AF-8C3CD2A23AC3}"/>
              </a:ext>
            </a:extLst>
          </p:cNvPr>
          <p:cNvSpPr>
            <a:spLocks noGrp="1"/>
          </p:cNvSpPr>
          <p:nvPr>
            <p:ph type="body" sz="quarter" idx="15"/>
          </p:nvPr>
        </p:nvSpPr>
        <p:spPr/>
        <p:txBody>
          <a:bodyPr rtlCol="0">
            <a:normAutofit lnSpcReduction="10000"/>
          </a:bodyPr>
          <a:lstStyle/>
          <a:p>
            <a:pPr rtl="0"/>
            <a:r>
              <a:rPr lang="es-ES" sz="1800" dirty="0"/>
              <a:t>Definiciones restringidas, tales como: </a:t>
            </a:r>
            <a:r>
              <a:rPr lang="es-ES" sz="1800" dirty="0" err="1"/>
              <a:t>stakeholders</a:t>
            </a:r>
            <a:r>
              <a:rPr lang="es-ES" sz="1800" dirty="0"/>
              <a:t> (primarios) son actores (o categorías de actores tales como empleados, gerentes, proveedores, propietarios/accionistas y clientes) poseedores de intereses y expectativas sobre la organización, sin los cuales la organización no sería posible</a:t>
            </a:r>
          </a:p>
        </p:txBody>
      </p:sp>
      <p:sp>
        <p:nvSpPr>
          <p:cNvPr id="9" name="Marcador de texto 8"/>
          <p:cNvSpPr>
            <a:spLocks noGrp="1"/>
          </p:cNvSpPr>
          <p:nvPr>
            <p:ph type="body" sz="quarter" idx="16"/>
          </p:nvPr>
        </p:nvSpPr>
        <p:spPr/>
        <p:txBody>
          <a:bodyPr rtlCol="0">
            <a:normAutofit/>
          </a:bodyPr>
          <a:lstStyle/>
          <a:p>
            <a:pPr rtl="0"/>
            <a:r>
              <a:rPr lang="es-ES" dirty="0"/>
              <a:t>Definiciones muy amplias, tales como: </a:t>
            </a:r>
            <a:r>
              <a:rPr lang="es-ES" dirty="0" err="1"/>
              <a:t>stakeholder</a:t>
            </a:r>
            <a:r>
              <a:rPr lang="es-ES" dirty="0"/>
              <a:t> es cualquier actor (persona, grupo, entidad) que tenga una relación o intereses (directos o indirectos) con o sobre la organización</a:t>
            </a:r>
          </a:p>
        </p:txBody>
      </p:sp>
    </p:spTree>
    <p:extLst>
      <p:ext uri="{BB962C8B-B14F-4D97-AF65-F5344CB8AC3E}">
        <p14:creationId xmlns:p14="http://schemas.microsoft.com/office/powerpoint/2010/main" val="268795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D77EF72-6D7A-D7CC-8D0B-9ADC760BF289}"/>
              </a:ext>
            </a:extLst>
          </p:cNvPr>
          <p:cNvSpPr>
            <a:spLocks noGrp="1"/>
          </p:cNvSpPr>
          <p:nvPr>
            <p:ph type="body" sz="quarter" idx="12"/>
          </p:nvPr>
        </p:nvSpPr>
        <p:spPr/>
        <p:txBody>
          <a:bodyPr/>
          <a:lstStyle/>
          <a:p>
            <a:endParaRPr lang="es-MX"/>
          </a:p>
        </p:txBody>
      </p:sp>
      <p:sp>
        <p:nvSpPr>
          <p:cNvPr id="3" name="Marcador de texto 2">
            <a:extLst>
              <a:ext uri="{FF2B5EF4-FFF2-40B4-BE49-F238E27FC236}">
                <a16:creationId xmlns:a16="http://schemas.microsoft.com/office/drawing/2014/main" id="{417CF447-F3D5-62D9-E8B9-668E2FC102CD}"/>
              </a:ext>
            </a:extLst>
          </p:cNvPr>
          <p:cNvSpPr>
            <a:spLocks noGrp="1"/>
          </p:cNvSpPr>
          <p:nvPr>
            <p:ph type="body" sz="quarter" idx="14"/>
          </p:nvPr>
        </p:nvSpPr>
        <p:spPr/>
        <p:txBody>
          <a:bodyPr/>
          <a:lstStyle/>
          <a:p>
            <a:endParaRPr lang="es-MX"/>
          </a:p>
        </p:txBody>
      </p:sp>
      <p:sp>
        <p:nvSpPr>
          <p:cNvPr id="4" name="Marcador de texto 3">
            <a:extLst>
              <a:ext uri="{FF2B5EF4-FFF2-40B4-BE49-F238E27FC236}">
                <a16:creationId xmlns:a16="http://schemas.microsoft.com/office/drawing/2014/main" id="{6228B642-86E1-476D-A687-16774798927E}"/>
              </a:ext>
            </a:extLst>
          </p:cNvPr>
          <p:cNvSpPr>
            <a:spLocks noGrp="1"/>
          </p:cNvSpPr>
          <p:nvPr>
            <p:ph type="body" sz="quarter" idx="15"/>
          </p:nvPr>
        </p:nvSpPr>
        <p:spPr>
          <a:xfrm>
            <a:off x="877607" y="4740350"/>
            <a:ext cx="4340785" cy="1497496"/>
          </a:xfrm>
        </p:spPr>
        <p:txBody>
          <a:bodyPr>
            <a:normAutofit fontScale="92500" lnSpcReduction="20000"/>
          </a:bodyPr>
          <a:lstStyle/>
          <a:p>
            <a:r>
              <a:rPr lang="es-ES" sz="1600" dirty="0"/>
              <a:t>Atribuya valores de 0 a 3 para el </a:t>
            </a:r>
            <a:r>
              <a:rPr lang="es-ES" sz="2000" b="1" dirty="0"/>
              <a:t>Grado de Deseabilidad </a:t>
            </a:r>
            <a:r>
              <a:rPr lang="es-ES" sz="1900" b="1" dirty="0"/>
              <a:t>de las acciones de los actores para con la organización </a:t>
            </a:r>
            <a:r>
              <a:rPr lang="es-ES" sz="1600" dirty="0"/>
              <a:t>(legitimidad </a:t>
            </a:r>
            <a:r>
              <a:rPr lang="es-ES" sz="1600" dirty="0" err="1"/>
              <a:t>micro-social</a:t>
            </a:r>
            <a:r>
              <a:rPr lang="es-ES" sz="1600" dirty="0"/>
              <a:t>). La puntuación 0 significa que las acciones del actor son percibidas como indeseables y la 3 como altamente deseables y legítimas por el conjunto de integrantes de la organización. </a:t>
            </a:r>
            <a:endParaRPr lang="es-MX" sz="1600" dirty="0"/>
          </a:p>
        </p:txBody>
      </p:sp>
      <p:sp>
        <p:nvSpPr>
          <p:cNvPr id="5" name="Marcador de texto 4">
            <a:extLst>
              <a:ext uri="{FF2B5EF4-FFF2-40B4-BE49-F238E27FC236}">
                <a16:creationId xmlns:a16="http://schemas.microsoft.com/office/drawing/2014/main" id="{5DBEB3A9-5B99-868B-2096-52338ECB3CC7}"/>
              </a:ext>
            </a:extLst>
          </p:cNvPr>
          <p:cNvSpPr>
            <a:spLocks noGrp="1"/>
          </p:cNvSpPr>
          <p:nvPr>
            <p:ph type="body" sz="quarter" idx="16"/>
          </p:nvPr>
        </p:nvSpPr>
        <p:spPr>
          <a:xfrm>
            <a:off x="6972685" y="4660837"/>
            <a:ext cx="4342629" cy="1838553"/>
          </a:xfrm>
        </p:spPr>
        <p:txBody>
          <a:bodyPr>
            <a:normAutofit/>
          </a:bodyPr>
          <a:lstStyle/>
          <a:p>
            <a:r>
              <a:rPr lang="es-ES" dirty="0"/>
              <a:t>Atribuya valores de 0 a 3 para el </a:t>
            </a:r>
            <a:r>
              <a:rPr lang="es-ES" sz="1800" b="1" dirty="0"/>
              <a:t>Grado de Deseabilidad de las acciones de los actores para con la sociedad</a:t>
            </a:r>
            <a:r>
              <a:rPr lang="es-ES" dirty="0"/>
              <a:t> (legitimidad </a:t>
            </a:r>
            <a:r>
              <a:rPr lang="es-ES" dirty="0" err="1"/>
              <a:t>macro-social</a:t>
            </a:r>
            <a:r>
              <a:rPr lang="es-ES" dirty="0"/>
              <a:t>). La puntuación 0 significa que las acciones del actor son  percibidas como indeseables y la 3 como altamente deseables y legítimas por la sociedad.</a:t>
            </a:r>
            <a:endParaRPr lang="es-MX" dirty="0"/>
          </a:p>
        </p:txBody>
      </p:sp>
      <p:sp>
        <p:nvSpPr>
          <p:cNvPr id="6" name="Título 5">
            <a:extLst>
              <a:ext uri="{FF2B5EF4-FFF2-40B4-BE49-F238E27FC236}">
                <a16:creationId xmlns:a16="http://schemas.microsoft.com/office/drawing/2014/main" id="{D7D5C3D0-9DB6-43C4-D5F6-99749A0650ED}"/>
              </a:ext>
            </a:extLst>
          </p:cNvPr>
          <p:cNvSpPr>
            <a:spLocks noGrp="1"/>
          </p:cNvSpPr>
          <p:nvPr>
            <p:ph type="title"/>
          </p:nvPr>
        </p:nvSpPr>
        <p:spPr/>
        <p:txBody>
          <a:bodyPr/>
          <a:lstStyle/>
          <a:p>
            <a:r>
              <a:rPr lang="es-MX" dirty="0"/>
              <a:t>5.4. Midiendo la legitimidad</a:t>
            </a:r>
          </a:p>
        </p:txBody>
      </p:sp>
      <p:pic>
        <p:nvPicPr>
          <p:cNvPr id="8" name="Imagen 7">
            <a:extLst>
              <a:ext uri="{FF2B5EF4-FFF2-40B4-BE49-F238E27FC236}">
                <a16:creationId xmlns:a16="http://schemas.microsoft.com/office/drawing/2014/main" id="{2779A109-BF42-9BA1-B2AE-66C544A4B777}"/>
              </a:ext>
            </a:extLst>
          </p:cNvPr>
          <p:cNvPicPr>
            <a:picLocks noChangeAspect="1"/>
          </p:cNvPicPr>
          <p:nvPr/>
        </p:nvPicPr>
        <p:blipFill rotWithShape="1">
          <a:blip r:embed="rId2"/>
          <a:srcRect l="11196" t="41542" r="12174" b="25576"/>
          <a:stretch/>
        </p:blipFill>
        <p:spPr>
          <a:xfrm>
            <a:off x="254289" y="1645944"/>
            <a:ext cx="12083485" cy="2915161"/>
          </a:xfrm>
          <a:prstGeom prst="rect">
            <a:avLst/>
          </a:prstGeom>
        </p:spPr>
      </p:pic>
      <p:sp>
        <p:nvSpPr>
          <p:cNvPr id="10" name="CuadroTexto 9">
            <a:extLst>
              <a:ext uri="{FF2B5EF4-FFF2-40B4-BE49-F238E27FC236}">
                <a16:creationId xmlns:a16="http://schemas.microsoft.com/office/drawing/2014/main" id="{1448E588-EE83-CAFF-428D-72A81924245A}"/>
              </a:ext>
            </a:extLst>
          </p:cNvPr>
          <p:cNvSpPr txBox="1"/>
          <p:nvPr/>
        </p:nvSpPr>
        <p:spPr>
          <a:xfrm>
            <a:off x="1683026" y="1465854"/>
            <a:ext cx="10061713" cy="646331"/>
          </a:xfrm>
          <a:prstGeom prst="rect">
            <a:avLst/>
          </a:prstGeom>
          <a:noFill/>
        </p:spPr>
        <p:txBody>
          <a:bodyPr wrap="square">
            <a:spAutoFit/>
          </a:bodyPr>
          <a:lstStyle/>
          <a:p>
            <a:r>
              <a:rPr lang="es-ES" b="1" dirty="0"/>
              <a:t>la influencia o la demanda de un actor será tanto más legítima para la organización, cuanto más legítimas sean sus acciones para con la sociedad</a:t>
            </a:r>
            <a:endParaRPr lang="es-MX" b="1" dirty="0"/>
          </a:p>
        </p:txBody>
      </p:sp>
    </p:spTree>
    <p:extLst>
      <p:ext uri="{BB962C8B-B14F-4D97-AF65-F5344CB8AC3E}">
        <p14:creationId xmlns:p14="http://schemas.microsoft.com/office/powerpoint/2010/main" val="584412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EA79135-13B9-3853-C5E7-E0BB2A938B6A}"/>
              </a:ext>
            </a:extLst>
          </p:cNvPr>
          <p:cNvSpPr>
            <a:spLocks noGrp="1"/>
          </p:cNvSpPr>
          <p:nvPr>
            <p:ph type="body" sz="quarter" idx="12"/>
          </p:nvPr>
        </p:nvSpPr>
        <p:spPr/>
        <p:txBody>
          <a:bodyPr/>
          <a:lstStyle/>
          <a:p>
            <a:endParaRPr lang="es-MX"/>
          </a:p>
        </p:txBody>
      </p:sp>
      <p:sp>
        <p:nvSpPr>
          <p:cNvPr id="3" name="Marcador de texto 2">
            <a:extLst>
              <a:ext uri="{FF2B5EF4-FFF2-40B4-BE49-F238E27FC236}">
                <a16:creationId xmlns:a16="http://schemas.microsoft.com/office/drawing/2014/main" id="{5427F87C-BA32-D576-B2A3-4E6D922AB51A}"/>
              </a:ext>
            </a:extLst>
          </p:cNvPr>
          <p:cNvSpPr>
            <a:spLocks noGrp="1"/>
          </p:cNvSpPr>
          <p:nvPr>
            <p:ph type="body" sz="quarter" idx="14"/>
          </p:nvPr>
        </p:nvSpPr>
        <p:spPr/>
        <p:txBody>
          <a:bodyPr/>
          <a:lstStyle/>
          <a:p>
            <a:endParaRPr lang="es-MX"/>
          </a:p>
        </p:txBody>
      </p:sp>
      <p:sp>
        <p:nvSpPr>
          <p:cNvPr id="4" name="Marcador de texto 3">
            <a:extLst>
              <a:ext uri="{FF2B5EF4-FFF2-40B4-BE49-F238E27FC236}">
                <a16:creationId xmlns:a16="http://schemas.microsoft.com/office/drawing/2014/main" id="{00272C6C-3777-24A1-6EF1-EC396DEF2D70}"/>
              </a:ext>
            </a:extLst>
          </p:cNvPr>
          <p:cNvSpPr>
            <a:spLocks noGrp="1"/>
          </p:cNvSpPr>
          <p:nvPr>
            <p:ph type="body" sz="quarter" idx="15"/>
          </p:nvPr>
        </p:nvSpPr>
        <p:spPr>
          <a:xfrm>
            <a:off x="798093" y="3939858"/>
            <a:ext cx="4340785" cy="2253961"/>
          </a:xfrm>
        </p:spPr>
        <p:txBody>
          <a:bodyPr>
            <a:normAutofit/>
          </a:bodyPr>
          <a:lstStyle/>
          <a:p>
            <a:r>
              <a:rPr lang="es-ES" sz="1600" dirty="0"/>
              <a:t>Atribuya valores de 0 a 3 para el </a:t>
            </a:r>
            <a:r>
              <a:rPr lang="es-ES" sz="2000" b="1" dirty="0"/>
              <a:t>Grado de Urgencia de los actores. </a:t>
            </a:r>
            <a:r>
              <a:rPr lang="es-ES" sz="1600" dirty="0"/>
              <a:t>Con relación a la sensibilidad temporal, asigne una puntuación 0 para la baja sensibilidad (aceptación total de la demora) y 3 para alta sensibilidad (no aceptación del atraso). Para la criticidad, marque 0 para señalar factores no críticos (no implican pérdidas) y 3 para factores altamente críticos (implican pérdidas). </a:t>
            </a:r>
            <a:endParaRPr lang="es-MX" sz="1600" dirty="0"/>
          </a:p>
        </p:txBody>
      </p:sp>
      <p:sp>
        <p:nvSpPr>
          <p:cNvPr id="5" name="Marcador de texto 4">
            <a:extLst>
              <a:ext uri="{FF2B5EF4-FFF2-40B4-BE49-F238E27FC236}">
                <a16:creationId xmlns:a16="http://schemas.microsoft.com/office/drawing/2014/main" id="{7E27D1E5-6667-AFF1-3BE5-C6207F6673BB}"/>
              </a:ext>
            </a:extLst>
          </p:cNvPr>
          <p:cNvSpPr>
            <a:spLocks noGrp="1"/>
          </p:cNvSpPr>
          <p:nvPr>
            <p:ph type="body" sz="quarter" idx="16"/>
          </p:nvPr>
        </p:nvSpPr>
        <p:spPr>
          <a:xfrm>
            <a:off x="6972685" y="3971580"/>
            <a:ext cx="4342629" cy="2253961"/>
          </a:xfrm>
        </p:spPr>
        <p:txBody>
          <a:bodyPr>
            <a:normAutofit/>
          </a:bodyPr>
          <a:lstStyle/>
          <a:p>
            <a:r>
              <a:rPr lang="es-ES" sz="2000" b="1" dirty="0"/>
              <a:t>El Grado de Urgencia Total de los actores se calcula por la multiplicación de los niveles de sensibilidad temporal y criticidad percibidos</a:t>
            </a:r>
            <a:endParaRPr lang="es-MX" sz="2000" b="1" dirty="0"/>
          </a:p>
        </p:txBody>
      </p:sp>
      <p:sp>
        <p:nvSpPr>
          <p:cNvPr id="6" name="Título 5">
            <a:extLst>
              <a:ext uri="{FF2B5EF4-FFF2-40B4-BE49-F238E27FC236}">
                <a16:creationId xmlns:a16="http://schemas.microsoft.com/office/drawing/2014/main" id="{AE4DD536-0744-8351-AECF-C1C9C612F2FF}"/>
              </a:ext>
            </a:extLst>
          </p:cNvPr>
          <p:cNvSpPr>
            <a:spLocks noGrp="1"/>
          </p:cNvSpPr>
          <p:nvPr>
            <p:ph type="title"/>
          </p:nvPr>
        </p:nvSpPr>
        <p:spPr/>
        <p:txBody>
          <a:bodyPr/>
          <a:lstStyle/>
          <a:p>
            <a:r>
              <a:rPr lang="es-MX" dirty="0"/>
              <a:t>5.5. Midiendo la urgencia</a:t>
            </a:r>
          </a:p>
        </p:txBody>
      </p:sp>
      <p:pic>
        <p:nvPicPr>
          <p:cNvPr id="8" name="Imagen 7">
            <a:extLst>
              <a:ext uri="{FF2B5EF4-FFF2-40B4-BE49-F238E27FC236}">
                <a16:creationId xmlns:a16="http://schemas.microsoft.com/office/drawing/2014/main" id="{1423994F-7BD6-E869-3412-C6B42C6EDF56}"/>
              </a:ext>
            </a:extLst>
          </p:cNvPr>
          <p:cNvPicPr>
            <a:picLocks noChangeAspect="1"/>
          </p:cNvPicPr>
          <p:nvPr/>
        </p:nvPicPr>
        <p:blipFill rotWithShape="1">
          <a:blip r:embed="rId2"/>
          <a:srcRect l="9783" t="44828" r="9457" b="27912"/>
          <a:stretch/>
        </p:blipFill>
        <p:spPr>
          <a:xfrm>
            <a:off x="185529" y="1239942"/>
            <a:ext cx="12006471" cy="2584174"/>
          </a:xfrm>
          <a:prstGeom prst="rect">
            <a:avLst/>
          </a:prstGeom>
        </p:spPr>
      </p:pic>
      <p:sp>
        <p:nvSpPr>
          <p:cNvPr id="10" name="CuadroTexto 9">
            <a:extLst>
              <a:ext uri="{FF2B5EF4-FFF2-40B4-BE49-F238E27FC236}">
                <a16:creationId xmlns:a16="http://schemas.microsoft.com/office/drawing/2014/main" id="{7110D024-A8B4-35FF-1D68-E6076B1231B4}"/>
              </a:ext>
            </a:extLst>
          </p:cNvPr>
          <p:cNvSpPr txBox="1"/>
          <p:nvPr/>
        </p:nvSpPr>
        <p:spPr>
          <a:xfrm>
            <a:off x="5218392" y="5517537"/>
            <a:ext cx="6096000" cy="1015663"/>
          </a:xfrm>
          <a:prstGeom prst="rect">
            <a:avLst/>
          </a:prstGeom>
          <a:solidFill>
            <a:schemeClr val="bg1"/>
          </a:solidFill>
        </p:spPr>
        <p:txBody>
          <a:bodyPr wrap="square">
            <a:spAutoFit/>
          </a:bodyPr>
          <a:lstStyle/>
          <a:p>
            <a:r>
              <a:rPr lang="es-ES" sz="2000" b="1" dirty="0">
                <a:effectLst>
                  <a:outerShdw blurRad="38100" dist="38100" dir="2700000" algn="tl">
                    <a:srgbClr val="000000">
                      <a:alpha val="43137"/>
                    </a:srgbClr>
                  </a:outerShdw>
                </a:effectLst>
              </a:rPr>
              <a:t>Según los criterios definidos, un actor tendrá tanto más el atributo de urgencia cuanto más críticas y más sensibles temporalmente sean sus demandas</a:t>
            </a:r>
            <a:endParaRPr lang="es-MX"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3266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7007EE4-FFC7-DB0D-BD08-B8E683E1B567}"/>
              </a:ext>
            </a:extLst>
          </p:cNvPr>
          <p:cNvSpPr>
            <a:spLocks noGrp="1"/>
          </p:cNvSpPr>
          <p:nvPr>
            <p:ph type="body" sz="quarter" idx="12"/>
          </p:nvPr>
        </p:nvSpPr>
        <p:spPr/>
        <p:txBody>
          <a:bodyPr/>
          <a:lstStyle/>
          <a:p>
            <a:endParaRPr lang="es-MX"/>
          </a:p>
        </p:txBody>
      </p:sp>
      <p:sp>
        <p:nvSpPr>
          <p:cNvPr id="3" name="Marcador de texto 2">
            <a:extLst>
              <a:ext uri="{FF2B5EF4-FFF2-40B4-BE49-F238E27FC236}">
                <a16:creationId xmlns:a16="http://schemas.microsoft.com/office/drawing/2014/main" id="{9668E873-8FB6-7E20-D924-9CE7AC191A98}"/>
              </a:ext>
            </a:extLst>
          </p:cNvPr>
          <p:cNvSpPr>
            <a:spLocks noGrp="1"/>
          </p:cNvSpPr>
          <p:nvPr>
            <p:ph type="body" sz="quarter" idx="14"/>
          </p:nvPr>
        </p:nvSpPr>
        <p:spPr/>
        <p:txBody>
          <a:bodyPr/>
          <a:lstStyle/>
          <a:p>
            <a:endParaRPr lang="es-MX"/>
          </a:p>
        </p:txBody>
      </p:sp>
      <p:sp>
        <p:nvSpPr>
          <p:cNvPr id="4" name="Marcador de texto 3">
            <a:extLst>
              <a:ext uri="{FF2B5EF4-FFF2-40B4-BE49-F238E27FC236}">
                <a16:creationId xmlns:a16="http://schemas.microsoft.com/office/drawing/2014/main" id="{F6E8E3A2-50C0-D0E4-97DE-E53E2D10719F}"/>
              </a:ext>
            </a:extLst>
          </p:cNvPr>
          <p:cNvSpPr>
            <a:spLocks noGrp="1"/>
          </p:cNvSpPr>
          <p:nvPr>
            <p:ph type="body" sz="quarter" idx="15"/>
          </p:nvPr>
        </p:nvSpPr>
        <p:spPr>
          <a:xfrm>
            <a:off x="682909" y="5130952"/>
            <a:ext cx="10793474" cy="2253961"/>
          </a:xfrm>
        </p:spPr>
        <p:txBody>
          <a:bodyPr>
            <a:normAutofit/>
          </a:bodyPr>
          <a:lstStyle/>
          <a:p>
            <a:r>
              <a:rPr lang="es-ES" sz="1800" dirty="0"/>
              <a:t>Para el cálculo del valor normalizado, totalice el grado de poder de los actores, el número de actores y halle la media del grado de poder. El valor normalizado del atributo para el actor estará dado por el valor atribuido (grado de poder del actor) dividido por la media. La normalización dará como resultado un número que, en caso de ser mayor que 1, indicará que el grado de poder de ese actor está por encima de la media, mientras que para valores menores que 1, su grado de poder está por debajo de la media. </a:t>
            </a:r>
            <a:endParaRPr lang="es-MX" sz="1800" dirty="0"/>
          </a:p>
        </p:txBody>
      </p:sp>
      <p:sp>
        <p:nvSpPr>
          <p:cNvPr id="6" name="Título 5">
            <a:extLst>
              <a:ext uri="{FF2B5EF4-FFF2-40B4-BE49-F238E27FC236}">
                <a16:creationId xmlns:a16="http://schemas.microsoft.com/office/drawing/2014/main" id="{AE0071F9-8E2D-8556-CA0E-0576C561E5D6}"/>
              </a:ext>
            </a:extLst>
          </p:cNvPr>
          <p:cNvSpPr>
            <a:spLocks noGrp="1"/>
          </p:cNvSpPr>
          <p:nvPr>
            <p:ph type="title"/>
          </p:nvPr>
        </p:nvSpPr>
        <p:spPr/>
        <p:txBody>
          <a:bodyPr>
            <a:normAutofit fontScale="90000"/>
          </a:bodyPr>
          <a:lstStyle/>
          <a:p>
            <a:r>
              <a:rPr lang="es-MX" dirty="0"/>
              <a:t>5.6. Identificación de </a:t>
            </a:r>
            <a:r>
              <a:rPr lang="es-MX" dirty="0" err="1"/>
              <a:t>stakeholders</a:t>
            </a:r>
            <a:br>
              <a:rPr lang="es-MX" dirty="0"/>
            </a:br>
            <a:endParaRPr lang="es-MX" dirty="0"/>
          </a:p>
        </p:txBody>
      </p:sp>
      <p:pic>
        <p:nvPicPr>
          <p:cNvPr id="8" name="Imagen 7">
            <a:extLst>
              <a:ext uri="{FF2B5EF4-FFF2-40B4-BE49-F238E27FC236}">
                <a16:creationId xmlns:a16="http://schemas.microsoft.com/office/drawing/2014/main" id="{43A8F0BE-41BB-10C9-B621-796E81BE8940}"/>
              </a:ext>
            </a:extLst>
          </p:cNvPr>
          <p:cNvPicPr>
            <a:picLocks noChangeAspect="1"/>
          </p:cNvPicPr>
          <p:nvPr/>
        </p:nvPicPr>
        <p:blipFill rotWithShape="1">
          <a:blip r:embed="rId2"/>
          <a:srcRect l="10870" t="38449" r="11305" b="16312"/>
          <a:stretch/>
        </p:blipFill>
        <p:spPr>
          <a:xfrm>
            <a:off x="198827" y="1034728"/>
            <a:ext cx="11794346" cy="3854575"/>
          </a:xfrm>
          <a:prstGeom prst="rect">
            <a:avLst/>
          </a:prstGeom>
        </p:spPr>
      </p:pic>
    </p:spTree>
    <p:extLst>
      <p:ext uri="{BB962C8B-B14F-4D97-AF65-F5344CB8AC3E}">
        <p14:creationId xmlns:p14="http://schemas.microsoft.com/office/powerpoint/2010/main" val="641133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577946A2-8DCE-4047-9CAE-38128B4BAF3B}"/>
              </a:ext>
            </a:extLst>
          </p:cNvPr>
          <p:cNvSpPr>
            <a:spLocks noGrp="1"/>
          </p:cNvSpPr>
          <p:nvPr>
            <p:ph type="body" sz="quarter" idx="11"/>
          </p:nvPr>
        </p:nvSpPr>
        <p:spPr>
          <a:xfrm>
            <a:off x="0" y="3206186"/>
            <a:ext cx="13583478" cy="3651813"/>
          </a:xfrm>
        </p:spPr>
        <p:txBody>
          <a:bodyPr rtlCol="0"/>
          <a:lstStyle/>
          <a:p>
            <a:pPr rtl="0"/>
            <a:r>
              <a:rPr lang="es-ES" sz="2800" dirty="0"/>
              <a:t>La principal ventaja que presenta el modelo es que permite visualizar aquellos actores que tienen mayor o menor importancia y dentro de qué dimensiones, toda vez que el proceso de normalización torna comparables esas dimensiones</a:t>
            </a:r>
            <a:endParaRPr lang="es-ES" sz="2000" dirty="0"/>
          </a:p>
        </p:txBody>
      </p:sp>
      <p:sp>
        <p:nvSpPr>
          <p:cNvPr id="8" name="Título 7">
            <a:extLst>
              <a:ext uri="{FF2B5EF4-FFF2-40B4-BE49-F238E27FC236}">
                <a16:creationId xmlns:a16="http://schemas.microsoft.com/office/drawing/2014/main" id="{3BE52921-898C-4569-9D8A-F1C5E0ABE804}"/>
              </a:ext>
            </a:extLst>
          </p:cNvPr>
          <p:cNvSpPr>
            <a:spLocks noGrp="1"/>
          </p:cNvSpPr>
          <p:nvPr>
            <p:ph type="title"/>
          </p:nvPr>
        </p:nvSpPr>
        <p:spPr/>
        <p:txBody>
          <a:bodyPr rtlCol="0">
            <a:normAutofit fontScale="90000"/>
          </a:bodyPr>
          <a:lstStyle/>
          <a:p>
            <a:r>
              <a:rPr lang="es-ES" dirty="0"/>
              <a:t>6. Consideraciones sobre el modelo propuesto e implicaciones para su aplicación</a:t>
            </a:r>
          </a:p>
        </p:txBody>
      </p:sp>
      <p:pic>
        <p:nvPicPr>
          <p:cNvPr id="7" name="Marcador de posición de imagen 6" title="Decorativo"/>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pic>
        <p:nvPicPr>
          <p:cNvPr id="9" name="Marcador de posición de imagen 8" title="Decorativo"/>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90738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161DBD9-D80F-6818-B87D-5D50EF4FBF2B}"/>
              </a:ext>
            </a:extLst>
          </p:cNvPr>
          <p:cNvSpPr>
            <a:spLocks noGrp="1"/>
          </p:cNvSpPr>
          <p:nvPr>
            <p:ph type="body" sz="quarter" idx="11"/>
          </p:nvPr>
        </p:nvSpPr>
        <p:spPr>
          <a:xfrm>
            <a:off x="0" y="1563758"/>
            <a:ext cx="12192000" cy="5294242"/>
          </a:xfrm>
        </p:spPr>
        <p:txBody>
          <a:bodyPr/>
          <a:lstStyle/>
          <a:p>
            <a:r>
              <a:rPr lang="es-ES" sz="1800" dirty="0"/>
              <a:t>El punto relevante para la elaboración del indicador propuesto se encuentra en la posibilidad de medir (valorizar) la existencia de los tres atributos, sea en el grado que sea, considerando, para la elaboración del índice de predominio, que: </a:t>
            </a:r>
          </a:p>
          <a:p>
            <a:r>
              <a:rPr lang="es-ES" sz="1800" dirty="0"/>
              <a:t>* no puede ser la sumatoria de la puntuación individual de los actores, porque la proporción de atributos entre diferentes actores es diferente; </a:t>
            </a:r>
          </a:p>
          <a:p>
            <a:r>
              <a:rPr lang="es-ES" sz="1800" dirty="0"/>
              <a:t>* no puede ser la sumatoria de los atributos, porque la puntuación de un atributo no debe contar para otro, no debiéndose, por lo tanto, valorizar excesivamente uno o dos atributos, aun cuando arrojen valores altos; </a:t>
            </a:r>
          </a:p>
          <a:p>
            <a:r>
              <a:rPr lang="es-ES" sz="1800" dirty="0"/>
              <a:t>* deben valorizarse principalmente los que tienen los tres atributos, aun con valores bajos. </a:t>
            </a:r>
            <a:endParaRPr lang="es-MX" sz="1800" dirty="0"/>
          </a:p>
        </p:txBody>
      </p:sp>
      <p:sp>
        <p:nvSpPr>
          <p:cNvPr id="3" name="Título 2">
            <a:extLst>
              <a:ext uri="{FF2B5EF4-FFF2-40B4-BE49-F238E27FC236}">
                <a16:creationId xmlns:a16="http://schemas.microsoft.com/office/drawing/2014/main" id="{62E8C848-8CC4-E281-DD16-4BB57D42E578}"/>
              </a:ext>
            </a:extLst>
          </p:cNvPr>
          <p:cNvSpPr>
            <a:spLocks noGrp="1"/>
          </p:cNvSpPr>
          <p:nvPr>
            <p:ph type="title"/>
          </p:nvPr>
        </p:nvSpPr>
        <p:spPr>
          <a:xfrm>
            <a:off x="4799925" y="26433"/>
            <a:ext cx="6435524" cy="1537325"/>
          </a:xfrm>
        </p:spPr>
        <p:txBody>
          <a:bodyPr/>
          <a:lstStyle/>
          <a:p>
            <a:endParaRPr lang="es-MX" dirty="0"/>
          </a:p>
        </p:txBody>
      </p:sp>
      <p:sp>
        <p:nvSpPr>
          <p:cNvPr id="4" name="Marcador de posición de imagen 3">
            <a:extLst>
              <a:ext uri="{FF2B5EF4-FFF2-40B4-BE49-F238E27FC236}">
                <a16:creationId xmlns:a16="http://schemas.microsoft.com/office/drawing/2014/main" id="{CD3BEF86-84A2-B84A-8782-8B7C847AC50C}"/>
              </a:ext>
            </a:extLst>
          </p:cNvPr>
          <p:cNvSpPr>
            <a:spLocks noGrp="1"/>
          </p:cNvSpPr>
          <p:nvPr>
            <p:ph type="pic" sz="quarter" idx="10"/>
          </p:nvPr>
        </p:nvSpPr>
        <p:spPr/>
      </p:sp>
      <p:sp>
        <p:nvSpPr>
          <p:cNvPr id="5" name="Marcador de posición de imagen 4">
            <a:extLst>
              <a:ext uri="{FF2B5EF4-FFF2-40B4-BE49-F238E27FC236}">
                <a16:creationId xmlns:a16="http://schemas.microsoft.com/office/drawing/2014/main" id="{B41E4040-F8E1-CB0D-F190-0D2BCF822C6D}"/>
              </a:ext>
            </a:extLst>
          </p:cNvPr>
          <p:cNvSpPr>
            <a:spLocks noGrp="1"/>
          </p:cNvSpPr>
          <p:nvPr>
            <p:ph type="pic" sz="quarter" idx="12"/>
          </p:nvPr>
        </p:nvSpPr>
        <p:spPr/>
      </p:sp>
    </p:spTree>
    <p:extLst>
      <p:ext uri="{BB962C8B-B14F-4D97-AF65-F5344CB8AC3E}">
        <p14:creationId xmlns:p14="http://schemas.microsoft.com/office/powerpoint/2010/main" val="3118996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97EAB6E-5FFF-4923-BC7F-D2C71AD246DB}"/>
              </a:ext>
            </a:extLst>
          </p:cNvPr>
          <p:cNvSpPr>
            <a:spLocks noGrp="1"/>
          </p:cNvSpPr>
          <p:nvPr>
            <p:ph type="title"/>
          </p:nvPr>
        </p:nvSpPr>
        <p:spPr>
          <a:xfrm>
            <a:off x="995569" y="1734820"/>
            <a:ext cx="10200862" cy="1694180"/>
          </a:xfrm>
        </p:spPr>
        <p:txBody>
          <a:bodyPr rtlCol="0">
            <a:noAutofit/>
          </a:bodyPr>
          <a:lstStyle/>
          <a:p>
            <a:pPr rtl="0"/>
            <a:r>
              <a:rPr lang="es-ES" sz="2400" dirty="0"/>
              <a:t>La aplicación de la metodología que proponemos también puede permitir una evaluación (interna o externa) del desempeño organizacional (</a:t>
            </a:r>
            <a:r>
              <a:rPr lang="es-ES" sz="2400" dirty="0" err="1"/>
              <a:t>corporate</a:t>
            </a:r>
            <a:r>
              <a:rPr lang="es-ES" sz="2400" dirty="0"/>
              <a:t> social performance), tomado en sentido amplio y relacionado con los actores directamente implicados en el proceso de generación de resultados organizacionales (deseables o no). El desempeño organizacional es, sin duda, uno de los campos más fértiles para ser explorado en estudios organizacionales, toda vez que la dinámica y el poder en torno a las organizaciones contemporáneas y a partir de las mismas, trae posibilidades inéditas de generación de resultados económicos, sociales y humanos a escala individual, grupal y global.</a:t>
            </a:r>
          </a:p>
        </p:txBody>
      </p:sp>
      <p:sp>
        <p:nvSpPr>
          <p:cNvPr id="5" name="Marcador de texto 4">
            <a:extLst>
              <a:ext uri="{FF2B5EF4-FFF2-40B4-BE49-F238E27FC236}">
                <a16:creationId xmlns:a16="http://schemas.microsoft.com/office/drawing/2014/main" id="{DBE20D5C-43B3-4BCF-8700-BD30912F7568}"/>
              </a:ext>
            </a:extLst>
          </p:cNvPr>
          <p:cNvSpPr>
            <a:spLocks noGrp="1"/>
          </p:cNvSpPr>
          <p:nvPr>
            <p:ph type="body" sz="quarter" idx="10"/>
          </p:nvPr>
        </p:nvSpPr>
        <p:spPr/>
        <p:txBody>
          <a:bodyPr rtlCol="0"/>
          <a:lstStyle/>
          <a:p>
            <a:pPr rtl="0"/>
            <a:r>
              <a:rPr lang="es-ES" dirty="0"/>
              <a:t>1</a:t>
            </a:r>
          </a:p>
        </p:txBody>
      </p:sp>
    </p:spTree>
    <p:extLst>
      <p:ext uri="{BB962C8B-B14F-4D97-AF65-F5344CB8AC3E}">
        <p14:creationId xmlns:p14="http://schemas.microsoft.com/office/powerpoint/2010/main" val="660194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a:extLst>
              <a:ext uri="{FF2B5EF4-FFF2-40B4-BE49-F238E27FC236}">
                <a16:creationId xmlns:a16="http://schemas.microsoft.com/office/drawing/2014/main" id="{D81EF999-A884-4768-A0F6-4A5244B24ED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flipH="1">
            <a:off x="212725" y="1260389"/>
            <a:ext cx="2816352" cy="3173816"/>
          </a:xfrm>
        </p:spPr>
      </p:pic>
      <p:pic>
        <p:nvPicPr>
          <p:cNvPr id="36" name="Marcador de posición de imagen 35">
            <a:extLst>
              <a:ext uri="{FF2B5EF4-FFF2-40B4-BE49-F238E27FC236}">
                <a16:creationId xmlns:a16="http://schemas.microsoft.com/office/drawing/2014/main" id="{6CBE990D-619E-4EC3-8E3B-3235FF40870D}"/>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p:pic>
      <p:pic>
        <p:nvPicPr>
          <p:cNvPr id="45" name="Marcador de posición de imagen 13" descr="3 mujeres en un debate" title="Decorativo">
            <a:extLst>
              <a:ext uri="{FF2B5EF4-FFF2-40B4-BE49-F238E27FC236}">
                <a16:creationId xmlns:a16="http://schemas.microsoft.com/office/drawing/2014/main" id="{15E558B1-9F51-4146-A449-BF38892A8453}"/>
              </a:ext>
              <a:ext uri="{C183D7F6-B498-43B3-948B-1728B52AA6E4}">
                <adec:decorative xmlns:adec="http://schemas.microsoft.com/office/drawing/2017/decorative" val="0"/>
              </a:ext>
            </a:extLst>
          </p:cNvPr>
          <p:cNvPicPr>
            <a:picLocks noGrp="1" noChangeAspect="1"/>
          </p:cNvPicPr>
          <p:nvPr>
            <p:ph type="pic" sz="quarter" idx="13"/>
          </p:nvPr>
        </p:nvPicPr>
        <p:blipFill>
          <a:blip r:embed="rId5" cstate="email">
            <a:extLst>
              <a:ext uri="{28A0092B-C50C-407E-A947-70E740481C1C}">
                <a14:useLocalDpi xmlns:a14="http://schemas.microsoft.com/office/drawing/2010/main"/>
              </a:ext>
            </a:extLst>
          </a:blip>
          <a:srcRect/>
          <a:stretch>
            <a:fillRect/>
          </a:stretch>
        </p:blipFill>
        <p:spPr>
          <a:xfrm flipH="1">
            <a:off x="6179737" y="4586414"/>
            <a:ext cx="2817564" cy="2271585"/>
          </a:xfrm>
        </p:spPr>
      </p:pic>
      <p:sp>
        <p:nvSpPr>
          <p:cNvPr id="54" name="Título 53" hidden="1">
            <a:extLst>
              <a:ext uri="{FF2B5EF4-FFF2-40B4-BE49-F238E27FC236}">
                <a16:creationId xmlns:a16="http://schemas.microsoft.com/office/drawing/2014/main" id="{4C6A162B-A7A0-49BC-B7CB-0A66DC41715E}"/>
              </a:ext>
            </a:extLst>
          </p:cNvPr>
          <p:cNvSpPr>
            <a:spLocks noGrp="1"/>
          </p:cNvSpPr>
          <p:nvPr>
            <p:ph type="title" idx="4294967295"/>
          </p:nvPr>
        </p:nvSpPr>
        <p:spPr>
          <a:xfrm>
            <a:off x="0" y="-571500"/>
            <a:ext cx="10515600" cy="555625"/>
          </a:xfrm>
        </p:spPr>
        <p:txBody>
          <a:bodyPr rtlCol="0">
            <a:normAutofit/>
          </a:bodyPr>
          <a:lstStyle/>
          <a:p>
            <a:pPr rtl="0"/>
            <a:r>
              <a:rPr lang="es" sz="2000">
                <a:solidFill>
                  <a:schemeClr val="bg1">
                    <a:lumMod val="85000"/>
                  </a:schemeClr>
                </a:solidFill>
              </a:rPr>
              <a:t>Photo Collage</a:t>
            </a:r>
          </a:p>
        </p:txBody>
      </p:sp>
      <p:pic>
        <p:nvPicPr>
          <p:cNvPr id="13" name="Marcador de posición de imagen 5">
            <a:extLst>
              <a:ext uri="{FF2B5EF4-FFF2-40B4-BE49-F238E27FC236}">
                <a16:creationId xmlns:a16="http://schemas.microsoft.com/office/drawing/2014/main" id="{C1F0D4FA-A491-4D35-84B8-333978500F59}"/>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6" cstate="email">
            <a:extLst>
              <a:ext uri="{28A0092B-C50C-407E-A947-70E740481C1C}">
                <a14:useLocalDpi xmlns:a14="http://schemas.microsoft.com/office/drawing/2010/main"/>
              </a:ext>
            </a:extLst>
          </a:blip>
          <a:srcRect/>
          <a:stretch/>
        </p:blipFill>
        <p:spPr>
          <a:xfrm flipH="1">
            <a:off x="6177889" y="2030436"/>
            <a:ext cx="2817564" cy="2403769"/>
          </a:xfrm>
        </p:spPr>
      </p:pic>
      <p:pic>
        <p:nvPicPr>
          <p:cNvPr id="15" name="Marcador de posición de imagen 14" descr="Dos mujeres conversando" title="Decorativo">
            <a:extLst>
              <a:ext uri="{FF2B5EF4-FFF2-40B4-BE49-F238E27FC236}">
                <a16:creationId xmlns:a16="http://schemas.microsoft.com/office/drawing/2014/main" id="{6E7929E0-03DA-4DB9-A1CD-6B898CCC0F9E}"/>
              </a:ext>
            </a:extLst>
          </p:cNvPr>
          <p:cNvPicPr>
            <a:picLocks noGrp="1" noChangeAspect="1"/>
          </p:cNvPicPr>
          <p:nvPr>
            <p:ph type="pic" sz="quarter" idx="15"/>
          </p:nvPr>
        </p:nvPicPr>
        <p:blipFill rotWithShape="1">
          <a:blip r:embed="rId7" cstate="email">
            <a:extLst>
              <a:ext uri="{28A0092B-C50C-407E-A947-70E740481C1C}">
                <a14:useLocalDpi xmlns:a14="http://schemas.microsoft.com/office/drawing/2010/main"/>
              </a:ext>
            </a:extLst>
          </a:blip>
          <a:srcRect/>
          <a:stretch/>
        </p:blipFill>
        <p:spPr/>
      </p:pic>
      <p:pic>
        <p:nvPicPr>
          <p:cNvPr id="16" name="Marcador de posición de imagen 11">
            <a:extLst>
              <a:ext uri="{FF2B5EF4-FFF2-40B4-BE49-F238E27FC236}">
                <a16:creationId xmlns:a16="http://schemas.microsoft.com/office/drawing/2014/main" id="{F0C1B8B8-F1A3-42A5-8865-E0498306BCB7}"/>
              </a:ext>
              <a:ext uri="{C183D7F6-B498-43B3-948B-1728B52AA6E4}">
                <adec:decorative xmlns:adec="http://schemas.microsoft.com/office/drawing/2017/decorative" val="1"/>
              </a:ext>
            </a:extLst>
          </p:cNvPr>
          <p:cNvPicPr>
            <a:picLocks noGrp="1" noChangeAspect="1"/>
          </p:cNvPicPr>
          <p:nvPr>
            <p:ph type="pic" sz="quarter" idx="11"/>
          </p:nvPr>
        </p:nvPicPr>
        <p:blipFill>
          <a:blip r:embed="rId8"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5000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A87B2560-3522-1308-54C2-4812A9FC324C}"/>
              </a:ext>
            </a:extLst>
          </p:cNvPr>
          <p:cNvSpPr>
            <a:spLocks noGrp="1"/>
          </p:cNvSpPr>
          <p:nvPr>
            <p:ph type="pic" sz="quarter" idx="10"/>
          </p:nvPr>
        </p:nvSpPr>
        <p:spPr/>
      </p:sp>
      <p:sp>
        <p:nvSpPr>
          <p:cNvPr id="3" name="Título 2">
            <a:extLst>
              <a:ext uri="{FF2B5EF4-FFF2-40B4-BE49-F238E27FC236}">
                <a16:creationId xmlns:a16="http://schemas.microsoft.com/office/drawing/2014/main" id="{288E3E96-0B16-FB36-D503-2EBCC87A01B5}"/>
              </a:ext>
            </a:extLst>
          </p:cNvPr>
          <p:cNvSpPr>
            <a:spLocks noGrp="1"/>
          </p:cNvSpPr>
          <p:nvPr>
            <p:ph type="title"/>
          </p:nvPr>
        </p:nvSpPr>
        <p:spPr>
          <a:xfrm>
            <a:off x="838200" y="363960"/>
            <a:ext cx="3085618" cy="1325563"/>
          </a:xfrm>
        </p:spPr>
        <p:txBody>
          <a:bodyPr>
            <a:noAutofit/>
          </a:bodyPr>
          <a:lstStyle/>
          <a:p>
            <a:r>
              <a:rPr lang="es-ES" sz="3600" dirty="0"/>
              <a:t>La teoría de los </a:t>
            </a:r>
            <a:r>
              <a:rPr lang="es-ES" sz="3600" dirty="0" err="1"/>
              <a:t>stakeholders</a:t>
            </a:r>
            <a:r>
              <a:rPr lang="es-ES" sz="3600" dirty="0"/>
              <a:t> tiene dos principales perspectivas: </a:t>
            </a:r>
            <a:br>
              <a:rPr lang="es-ES" sz="3600" dirty="0"/>
            </a:br>
            <a:endParaRPr lang="es-MX" sz="3600" dirty="0"/>
          </a:p>
        </p:txBody>
      </p:sp>
      <p:sp>
        <p:nvSpPr>
          <p:cNvPr id="4" name="Marcador de texto 3">
            <a:extLst>
              <a:ext uri="{FF2B5EF4-FFF2-40B4-BE49-F238E27FC236}">
                <a16:creationId xmlns:a16="http://schemas.microsoft.com/office/drawing/2014/main" id="{79C6B46D-33B0-F796-62A5-3CB1274C8B6B}"/>
              </a:ext>
            </a:extLst>
          </p:cNvPr>
          <p:cNvSpPr>
            <a:spLocks noGrp="1"/>
          </p:cNvSpPr>
          <p:nvPr>
            <p:ph type="body" sz="quarter" idx="12"/>
          </p:nvPr>
        </p:nvSpPr>
        <p:spPr/>
        <p:txBody>
          <a:bodyPr>
            <a:normAutofit/>
          </a:bodyPr>
          <a:lstStyle/>
          <a:p>
            <a:r>
              <a:rPr lang="es-ES" sz="1800" dirty="0"/>
              <a:t>Perspectiva descriptiva </a:t>
            </a:r>
            <a:endParaRPr lang="es-MX" sz="1800" dirty="0"/>
          </a:p>
        </p:txBody>
      </p:sp>
      <p:sp>
        <p:nvSpPr>
          <p:cNvPr id="5" name="Marcador de texto 4">
            <a:extLst>
              <a:ext uri="{FF2B5EF4-FFF2-40B4-BE49-F238E27FC236}">
                <a16:creationId xmlns:a16="http://schemas.microsoft.com/office/drawing/2014/main" id="{A8877710-E540-F7BC-BF65-29028D1C9495}"/>
              </a:ext>
            </a:extLst>
          </p:cNvPr>
          <p:cNvSpPr>
            <a:spLocks noGrp="1"/>
          </p:cNvSpPr>
          <p:nvPr>
            <p:ph type="body" sz="quarter" idx="15"/>
          </p:nvPr>
        </p:nvSpPr>
        <p:spPr>
          <a:xfrm>
            <a:off x="5359078" y="1588154"/>
            <a:ext cx="6121722" cy="1625455"/>
          </a:xfrm>
        </p:spPr>
        <p:txBody>
          <a:bodyPr>
            <a:normAutofit lnSpcReduction="10000"/>
          </a:bodyPr>
          <a:lstStyle/>
          <a:p>
            <a:r>
              <a:rPr lang="es-ES" sz="1800" dirty="0"/>
              <a:t>el enfoque de los </a:t>
            </a:r>
            <a:r>
              <a:rPr lang="es-ES" sz="1800" dirty="0" err="1"/>
              <a:t>stakeholders</a:t>
            </a:r>
            <a:r>
              <a:rPr lang="es-ES" sz="1800" dirty="0"/>
              <a:t> indica que los sistemas de gestión empresariales están centrados en el mercado (privilegian los intereses de accionistas y clientes) - admitiéndose la existencia de otros, más orientados en mayor o menor grado hacia los intereses de </a:t>
            </a:r>
            <a:r>
              <a:rPr lang="es-ES" sz="1800" dirty="0" err="1"/>
              <a:t>stakeholders</a:t>
            </a:r>
            <a:r>
              <a:rPr lang="es-ES" sz="1800" dirty="0"/>
              <a:t> tales como financiadores, empleados y comunidad. </a:t>
            </a:r>
            <a:endParaRPr lang="es-MX" sz="1800" dirty="0"/>
          </a:p>
        </p:txBody>
      </p:sp>
      <p:sp>
        <p:nvSpPr>
          <p:cNvPr id="6" name="Marcador de texto 5">
            <a:extLst>
              <a:ext uri="{FF2B5EF4-FFF2-40B4-BE49-F238E27FC236}">
                <a16:creationId xmlns:a16="http://schemas.microsoft.com/office/drawing/2014/main" id="{AB8FD111-F265-CD38-125E-B8215F1EC9D1}"/>
              </a:ext>
            </a:extLst>
          </p:cNvPr>
          <p:cNvSpPr>
            <a:spLocks noGrp="1"/>
          </p:cNvSpPr>
          <p:nvPr>
            <p:ph type="body" sz="quarter" idx="16"/>
          </p:nvPr>
        </p:nvSpPr>
        <p:spPr>
          <a:xfrm>
            <a:off x="569843" y="3737092"/>
            <a:ext cx="4175777" cy="2769725"/>
          </a:xfrm>
        </p:spPr>
        <p:txBody>
          <a:bodyPr>
            <a:normAutofit/>
          </a:bodyPr>
          <a:lstStyle/>
          <a:p>
            <a:pPr marL="342900" indent="-342900">
              <a:buAutoNum type="alphaLcParenR"/>
            </a:pPr>
            <a:r>
              <a:rPr lang="es-ES" sz="1800" b="1" dirty="0"/>
              <a:t>descriptiva </a:t>
            </a:r>
            <a:r>
              <a:rPr lang="es-ES" sz="1600" dirty="0"/>
              <a:t>(qué intereses prevalecen y cuáles son desestimados en los actuales sistemas de gestión organizacional); y </a:t>
            </a:r>
          </a:p>
          <a:p>
            <a:pPr marL="342900" indent="-342900">
              <a:buAutoNum type="alphaLcParenR"/>
            </a:pPr>
            <a:r>
              <a:rPr lang="es-ES" sz="1800" b="1" dirty="0"/>
              <a:t>prescriptiva </a:t>
            </a:r>
            <a:r>
              <a:rPr lang="es-ES" sz="1600" dirty="0"/>
              <a:t>(qué intereses deben ser privilegiados o no marginados para la sustentabilidad de la organización en el largo plazo).</a:t>
            </a:r>
            <a:endParaRPr lang="es-MX" sz="1600" dirty="0"/>
          </a:p>
        </p:txBody>
      </p:sp>
      <p:sp>
        <p:nvSpPr>
          <p:cNvPr id="10" name="CuadroTexto 9">
            <a:extLst>
              <a:ext uri="{FF2B5EF4-FFF2-40B4-BE49-F238E27FC236}">
                <a16:creationId xmlns:a16="http://schemas.microsoft.com/office/drawing/2014/main" id="{3C1B326F-42A8-A5B7-9DC6-BB98537E68FC}"/>
              </a:ext>
            </a:extLst>
          </p:cNvPr>
          <p:cNvSpPr txBox="1"/>
          <p:nvPr/>
        </p:nvSpPr>
        <p:spPr>
          <a:xfrm>
            <a:off x="5098774" y="3743143"/>
            <a:ext cx="6142382" cy="2585323"/>
          </a:xfrm>
          <a:prstGeom prst="rect">
            <a:avLst/>
          </a:prstGeom>
          <a:noFill/>
        </p:spPr>
        <p:txBody>
          <a:bodyPr wrap="square">
            <a:spAutoFit/>
          </a:bodyPr>
          <a:lstStyle/>
          <a:p>
            <a:r>
              <a:rPr lang="es-ES" b="1" dirty="0"/>
              <a:t>Perspectiva Prescriptiva</a:t>
            </a:r>
          </a:p>
          <a:p>
            <a:r>
              <a:rPr lang="es-ES" b="1" dirty="0"/>
              <a:t>S</a:t>
            </a:r>
            <a:r>
              <a:rPr lang="es-ES" dirty="0"/>
              <a:t>e basa en la evidencia empírica y el consenso normativo </a:t>
            </a:r>
          </a:p>
          <a:p>
            <a:r>
              <a:rPr lang="es-ES" dirty="0"/>
              <a:t>para proponer que la marginación (desestimación sistemática) de un interés en beneficio de otros afecta la capacidad de supervivencia de la organización en el largo plazo (Preston, 1990), teniendo en cuenta la correlación entre la satisfacción de múltiples </a:t>
            </a:r>
            <a:r>
              <a:rPr lang="es-ES" dirty="0" err="1"/>
              <a:t>stakeholders</a:t>
            </a:r>
            <a:r>
              <a:rPr lang="es-ES" dirty="0"/>
              <a:t> y la capacidad de las organizaciones </a:t>
            </a:r>
          </a:p>
          <a:p>
            <a:r>
              <a:rPr lang="es-ES" dirty="0"/>
              <a:t>económicas para generar riqueza (valor de las acciones) en el largo plazo</a:t>
            </a:r>
            <a:endParaRPr lang="es-MX" dirty="0"/>
          </a:p>
        </p:txBody>
      </p:sp>
    </p:spTree>
    <p:extLst>
      <p:ext uri="{BB962C8B-B14F-4D97-AF65-F5344CB8AC3E}">
        <p14:creationId xmlns:p14="http://schemas.microsoft.com/office/powerpoint/2010/main" val="235650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EF0240E2-270B-47F4-97C1-065A42CC2737}"/>
              </a:ext>
            </a:extLst>
          </p:cNvPr>
          <p:cNvSpPr>
            <a:spLocks noGrp="1"/>
          </p:cNvSpPr>
          <p:nvPr>
            <p:ph type="title"/>
          </p:nvPr>
        </p:nvSpPr>
        <p:spPr/>
        <p:txBody>
          <a:bodyPr rtlCol="0"/>
          <a:lstStyle/>
          <a:p>
            <a:pPr rtl="0"/>
            <a:r>
              <a:rPr lang="es-ES" dirty="0"/>
              <a:t>Contribución</a:t>
            </a:r>
          </a:p>
        </p:txBody>
      </p:sp>
      <p:sp>
        <p:nvSpPr>
          <p:cNvPr id="9" name="Marcador de texto 8">
            <a:extLst>
              <a:ext uri="{FF2B5EF4-FFF2-40B4-BE49-F238E27FC236}">
                <a16:creationId xmlns:a16="http://schemas.microsoft.com/office/drawing/2014/main" id="{06A574E0-4F1C-4569-ABD3-9707A8CD1831}"/>
              </a:ext>
            </a:extLst>
          </p:cNvPr>
          <p:cNvSpPr>
            <a:spLocks noGrp="1"/>
          </p:cNvSpPr>
          <p:nvPr>
            <p:ph type="body" sz="quarter" idx="12"/>
          </p:nvPr>
        </p:nvSpPr>
        <p:spPr/>
        <p:txBody>
          <a:bodyPr rtlCol="0"/>
          <a:lstStyle/>
          <a:p>
            <a:pPr rtl="0"/>
            <a:r>
              <a:rPr lang="es-ES" dirty="0"/>
              <a:t>Haga clic para agregar un título aquí</a:t>
            </a:r>
          </a:p>
        </p:txBody>
      </p:sp>
      <p:sp>
        <p:nvSpPr>
          <p:cNvPr id="11" name="Marcador de texto 10">
            <a:extLst>
              <a:ext uri="{FF2B5EF4-FFF2-40B4-BE49-F238E27FC236}">
                <a16:creationId xmlns:a16="http://schemas.microsoft.com/office/drawing/2014/main" id="{C752924E-B022-4FF4-B161-31F5531EC8DA}"/>
              </a:ext>
            </a:extLst>
          </p:cNvPr>
          <p:cNvSpPr>
            <a:spLocks noGrp="1"/>
          </p:cNvSpPr>
          <p:nvPr>
            <p:ph type="body" sz="quarter" idx="15"/>
          </p:nvPr>
        </p:nvSpPr>
        <p:spPr>
          <a:xfrm>
            <a:off x="4252921" y="2824858"/>
            <a:ext cx="3686159" cy="3044825"/>
          </a:xfrm>
        </p:spPr>
        <p:txBody>
          <a:bodyPr rtlCol="0">
            <a:normAutofit fontScale="92500" lnSpcReduction="10000"/>
          </a:bodyPr>
          <a:lstStyle/>
          <a:p>
            <a:pPr marL="0" indent="0" rtl="0">
              <a:buNone/>
            </a:pPr>
            <a:r>
              <a:rPr lang="es-ES" sz="2800" b="1" dirty="0"/>
              <a:t>La gran contribución de la teoría de los </a:t>
            </a:r>
            <a:r>
              <a:rPr lang="es-ES" sz="2800" b="1" dirty="0" err="1"/>
              <a:t>stakeholders</a:t>
            </a:r>
            <a:r>
              <a:rPr lang="es-ES" sz="2800" b="1" dirty="0"/>
              <a:t> a la teoría de las organizaciones es permitir un tratamiento más </a:t>
            </a:r>
            <a:r>
              <a:rPr lang="es-ES" sz="2800" b="1" dirty="0" err="1"/>
              <a:t>abarcativo</a:t>
            </a:r>
            <a:r>
              <a:rPr lang="es-ES" sz="2800" b="1" dirty="0"/>
              <a:t> de los múltiples campos de racionalidad involucrados en la trama organizacional.</a:t>
            </a:r>
          </a:p>
        </p:txBody>
      </p:sp>
      <p:pic>
        <p:nvPicPr>
          <p:cNvPr id="19" name="Marcador de posición de imagen 18" title="Decorativo"/>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p:pic>
      <p:pic>
        <p:nvPicPr>
          <p:cNvPr id="18" name="Marcador de posición de imagen 15" title="Decorativo"/>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85941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arcador de texto 26">
            <a:extLst>
              <a:ext uri="{FF2B5EF4-FFF2-40B4-BE49-F238E27FC236}">
                <a16:creationId xmlns:a16="http://schemas.microsoft.com/office/drawing/2014/main" id="{6BE09580-F5DC-782D-86A1-5AC371D548DB}"/>
              </a:ext>
            </a:extLst>
          </p:cNvPr>
          <p:cNvSpPr>
            <a:spLocks noGrp="1"/>
          </p:cNvSpPr>
          <p:nvPr>
            <p:ph type="body" sz="quarter" idx="12"/>
          </p:nvPr>
        </p:nvSpPr>
        <p:spPr/>
        <p:txBody>
          <a:bodyPr/>
          <a:lstStyle/>
          <a:p>
            <a:endParaRPr lang="es-MX"/>
          </a:p>
        </p:txBody>
      </p:sp>
      <p:sp>
        <p:nvSpPr>
          <p:cNvPr id="28" name="Marcador de texto 27">
            <a:extLst>
              <a:ext uri="{FF2B5EF4-FFF2-40B4-BE49-F238E27FC236}">
                <a16:creationId xmlns:a16="http://schemas.microsoft.com/office/drawing/2014/main" id="{FACF0A00-00A6-5B9D-9159-64CCAB8AAFD1}"/>
              </a:ext>
            </a:extLst>
          </p:cNvPr>
          <p:cNvSpPr>
            <a:spLocks noGrp="1"/>
          </p:cNvSpPr>
          <p:nvPr>
            <p:ph type="body" sz="quarter" idx="14"/>
          </p:nvPr>
        </p:nvSpPr>
        <p:spPr/>
        <p:txBody>
          <a:bodyPr/>
          <a:lstStyle/>
          <a:p>
            <a:endParaRPr lang="es-MX"/>
          </a:p>
        </p:txBody>
      </p:sp>
      <p:sp>
        <p:nvSpPr>
          <p:cNvPr id="29" name="Marcador de texto 28">
            <a:extLst>
              <a:ext uri="{FF2B5EF4-FFF2-40B4-BE49-F238E27FC236}">
                <a16:creationId xmlns:a16="http://schemas.microsoft.com/office/drawing/2014/main" id="{0F4CA918-2DDE-CC45-156F-DF03E6FD6D14}"/>
              </a:ext>
            </a:extLst>
          </p:cNvPr>
          <p:cNvSpPr>
            <a:spLocks noGrp="1"/>
          </p:cNvSpPr>
          <p:nvPr>
            <p:ph type="body" sz="quarter" idx="15"/>
          </p:nvPr>
        </p:nvSpPr>
        <p:spPr/>
        <p:txBody>
          <a:bodyPr>
            <a:normAutofit/>
          </a:bodyPr>
          <a:lstStyle/>
          <a:p>
            <a:r>
              <a:rPr lang="es-ES" sz="2000" dirty="0"/>
              <a:t>“Ver la empresa ‘como una institución’ es verla continuamente preocupada por tomar en consideración a los </a:t>
            </a:r>
            <a:r>
              <a:rPr lang="es-ES" sz="2000" dirty="0" err="1"/>
              <a:t>stakeholders</a:t>
            </a:r>
            <a:r>
              <a:rPr lang="es-ES" sz="2000" dirty="0"/>
              <a:t> relevantes, cumpliendo compromisos de largo plazo, siendo sensible a la estructura de la autoridad que la opera.</a:t>
            </a:r>
            <a:endParaRPr lang="es-MX" sz="2000" dirty="0"/>
          </a:p>
        </p:txBody>
      </p:sp>
      <p:sp>
        <p:nvSpPr>
          <p:cNvPr id="30" name="Marcador de texto 29">
            <a:extLst>
              <a:ext uri="{FF2B5EF4-FFF2-40B4-BE49-F238E27FC236}">
                <a16:creationId xmlns:a16="http://schemas.microsoft.com/office/drawing/2014/main" id="{C488D9C9-2333-2D79-458C-FE41130FFBE7}"/>
              </a:ext>
            </a:extLst>
          </p:cNvPr>
          <p:cNvSpPr>
            <a:spLocks noGrp="1"/>
          </p:cNvSpPr>
          <p:nvPr>
            <p:ph type="body" sz="quarter" idx="16"/>
          </p:nvPr>
        </p:nvSpPr>
        <p:spPr>
          <a:xfrm>
            <a:off x="6520070" y="3366301"/>
            <a:ext cx="5380381" cy="2888725"/>
          </a:xfrm>
        </p:spPr>
        <p:txBody>
          <a:bodyPr>
            <a:normAutofit/>
          </a:bodyPr>
          <a:lstStyle/>
          <a:p>
            <a:r>
              <a:rPr lang="es-ES" sz="2000" dirty="0"/>
              <a:t>Esta doctrina oscurece las realidades del poder, la subordinación y la responsabilidad [...] Una teoría institucional de la firma es una voz de resistencia a esta cultura de estrechamiento de la visión, ofrece guías para la reflexión sobre la responsabilidad empresarial, y arroja luz sobre cuestiones tales como la maximización de las ganancias o de los retornos sobre el capital [o de la competitividad]</a:t>
            </a:r>
            <a:endParaRPr lang="es-MX" sz="2000" dirty="0"/>
          </a:p>
        </p:txBody>
      </p:sp>
      <p:sp>
        <p:nvSpPr>
          <p:cNvPr id="26" name="Título 25">
            <a:extLst>
              <a:ext uri="{FF2B5EF4-FFF2-40B4-BE49-F238E27FC236}">
                <a16:creationId xmlns:a16="http://schemas.microsoft.com/office/drawing/2014/main" id="{CF13ADF2-91A8-1103-32CC-606C906ABE0E}"/>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3690662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57C988E-02A4-BFB9-0A14-6776D903E040}"/>
              </a:ext>
            </a:extLst>
          </p:cNvPr>
          <p:cNvSpPr>
            <a:spLocks noGrp="1"/>
          </p:cNvSpPr>
          <p:nvPr>
            <p:ph type="body" sz="quarter" idx="12"/>
          </p:nvPr>
        </p:nvSpPr>
        <p:spPr>
          <a:xfrm>
            <a:off x="877606" y="2331150"/>
            <a:ext cx="10267471" cy="822240"/>
          </a:xfrm>
        </p:spPr>
        <p:txBody>
          <a:bodyPr>
            <a:normAutofit/>
          </a:bodyPr>
          <a:lstStyle/>
          <a:p>
            <a:r>
              <a:rPr lang="es-ES" sz="2400" dirty="0"/>
              <a:t>El campo de la administración pública requiere de una atención extremada en relación con el estrechamiento de la visión</a:t>
            </a:r>
            <a:endParaRPr lang="es-MX" sz="2400" dirty="0"/>
          </a:p>
        </p:txBody>
      </p:sp>
      <p:sp>
        <p:nvSpPr>
          <p:cNvPr id="4" name="Marcador de texto 3">
            <a:extLst>
              <a:ext uri="{FF2B5EF4-FFF2-40B4-BE49-F238E27FC236}">
                <a16:creationId xmlns:a16="http://schemas.microsoft.com/office/drawing/2014/main" id="{8E0D8DD3-9275-325F-BF6A-86633DD3F55C}"/>
              </a:ext>
            </a:extLst>
          </p:cNvPr>
          <p:cNvSpPr>
            <a:spLocks noGrp="1"/>
          </p:cNvSpPr>
          <p:nvPr>
            <p:ph type="body" sz="quarter" idx="15"/>
          </p:nvPr>
        </p:nvSpPr>
        <p:spPr>
          <a:xfrm>
            <a:off x="877607" y="3366301"/>
            <a:ext cx="4340785" cy="2491160"/>
          </a:xfrm>
        </p:spPr>
        <p:txBody>
          <a:bodyPr>
            <a:normAutofit/>
          </a:bodyPr>
          <a:lstStyle/>
          <a:p>
            <a:r>
              <a:rPr lang="es-ES" sz="2000" dirty="0"/>
              <a:t>En primer lugar, porque respecto de la gerencia y de las organizaciones públicas imperan teorías basadas en visiones ortodoxas, que se ubican en la perspectiva dominante de </a:t>
            </a:r>
            <a:r>
              <a:rPr lang="es-ES" sz="2000" dirty="0" err="1"/>
              <a:t>stakeholders</a:t>
            </a:r>
            <a:r>
              <a:rPr lang="es-ES" sz="2000" dirty="0"/>
              <a:t> definidos como tales con referencia al Estado (políticos y burócratas, principalmente)</a:t>
            </a:r>
            <a:endParaRPr lang="es-MX" sz="2000" dirty="0"/>
          </a:p>
        </p:txBody>
      </p:sp>
      <p:sp>
        <p:nvSpPr>
          <p:cNvPr id="5" name="Marcador de texto 4">
            <a:extLst>
              <a:ext uri="{FF2B5EF4-FFF2-40B4-BE49-F238E27FC236}">
                <a16:creationId xmlns:a16="http://schemas.microsoft.com/office/drawing/2014/main" id="{19F1A57E-69B5-0585-1F66-A6413A378914}"/>
              </a:ext>
            </a:extLst>
          </p:cNvPr>
          <p:cNvSpPr>
            <a:spLocks noGrp="1"/>
          </p:cNvSpPr>
          <p:nvPr>
            <p:ph type="body" sz="quarter" idx="16"/>
          </p:nvPr>
        </p:nvSpPr>
        <p:spPr/>
        <p:txBody>
          <a:bodyPr>
            <a:normAutofit/>
          </a:bodyPr>
          <a:lstStyle/>
          <a:p>
            <a:r>
              <a:rPr lang="es-ES" sz="2000" dirty="0"/>
              <a:t>En segundo lugar, porque numerosas alternativas a las visiones ortodoxas se convierten en antítesis peligrosas en la medida en que prescriben la adopción de modelos de gestión empresarial ortodoxos (focalizados en el cliente o en el agente público como empresario)</a:t>
            </a:r>
            <a:endParaRPr lang="es-MX" sz="2000" dirty="0"/>
          </a:p>
        </p:txBody>
      </p:sp>
      <p:sp>
        <p:nvSpPr>
          <p:cNvPr id="6" name="Título 5">
            <a:extLst>
              <a:ext uri="{FF2B5EF4-FFF2-40B4-BE49-F238E27FC236}">
                <a16:creationId xmlns:a16="http://schemas.microsoft.com/office/drawing/2014/main" id="{8374D79E-EBF5-6C9C-D3BA-95ECE97A7F54}"/>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3832186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title="Decorativo"/>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flipH="1">
            <a:off x="0" y="0"/>
            <a:ext cx="12192000" cy="6858000"/>
          </a:xfrm>
        </p:spPr>
      </p:pic>
      <p:sp>
        <p:nvSpPr>
          <p:cNvPr id="3" name="Marcador de texto 2"/>
          <p:cNvSpPr>
            <a:spLocks noGrp="1"/>
          </p:cNvSpPr>
          <p:nvPr>
            <p:ph type="body" sz="quarter" idx="14"/>
          </p:nvPr>
        </p:nvSpPr>
        <p:spPr/>
        <p:txBody>
          <a:bodyPr rtlCol="0"/>
          <a:lstStyle/>
          <a:p>
            <a:pPr rtl="0"/>
            <a:r>
              <a:rPr lang="es-ES" dirty="0"/>
              <a:t>2. Teoría de los </a:t>
            </a:r>
            <a:r>
              <a:rPr lang="es-ES" dirty="0" err="1"/>
              <a:t>stakeholders</a:t>
            </a:r>
            <a:r>
              <a:rPr lang="es-ES" dirty="0"/>
              <a:t> y transformación organizacional</a:t>
            </a:r>
          </a:p>
        </p:txBody>
      </p:sp>
    </p:spTree>
    <p:extLst>
      <p:ext uri="{BB962C8B-B14F-4D97-AF65-F5344CB8AC3E}">
        <p14:creationId xmlns:p14="http://schemas.microsoft.com/office/powerpoint/2010/main" val="1415924349"/>
      </p:ext>
    </p:extLst>
  </p:cSld>
  <p:clrMapOvr>
    <a:masterClrMapping/>
  </p:clrMapOvr>
</p:sld>
</file>

<file path=ppt/theme/theme1.xml><?xml version="1.0" encoding="utf-8"?>
<a:theme xmlns:a="http://schemas.openxmlformats.org/drawingml/2006/main" name="Tema de Offic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1326_TF44868783.potx" id="{9CD457B0-8303-4184-9547-B7E8CF7AB203}" vid="{1D1156BF-AF92-4E2F-BA2A-529364ED114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clásica sofisticada en negrita</Template>
  <TotalTime>155</TotalTime>
  <Words>4174</Words>
  <Application>Microsoft Office PowerPoint</Application>
  <PresentationFormat>Panorámica</PresentationFormat>
  <Paragraphs>173</Paragraphs>
  <Slides>46</Slides>
  <Notes>13</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46</vt:i4>
      </vt:variant>
    </vt:vector>
  </HeadingPairs>
  <TitlesOfParts>
    <vt:vector size="54" baseType="lpstr">
      <vt:lpstr>Arial</vt:lpstr>
      <vt:lpstr>Calibri</vt:lpstr>
      <vt:lpstr>Calibri Light</vt:lpstr>
      <vt:lpstr>Constantia</vt:lpstr>
      <vt:lpstr>Corbel</vt:lpstr>
      <vt:lpstr>Helvetica Light</vt:lpstr>
      <vt:lpstr>Raleway</vt:lpstr>
      <vt:lpstr>Tema de Office</vt:lpstr>
      <vt:lpstr>¿En quién se pone el foco? Identificando "stakeholders" para la formulación de la misión organizacional </vt:lpstr>
      <vt:lpstr>Agenda </vt:lpstr>
      <vt:lpstr>El principal propósito</vt:lpstr>
      <vt:lpstr>I - Perspectiva conceptual </vt:lpstr>
      <vt:lpstr>La teoría de los stakeholders tiene dos principales perspectivas:  </vt:lpstr>
      <vt:lpstr>Contribución</vt:lpstr>
      <vt:lpstr>Presentación de PowerPoint</vt:lpstr>
      <vt:lpstr>Presentación de PowerPoint</vt:lpstr>
      <vt:lpstr>Presentación de PowerPoint</vt:lpstr>
      <vt:lpstr>Presentación de PowerPoint</vt:lpstr>
      <vt:lpstr>La gran contribución de estas escuelas fue  </vt:lpstr>
      <vt:lpstr>Teoría avanzada de sistemas (Wood, 1996)</vt:lpstr>
      <vt:lpstr>Teoría avanzada de sistemas (Wood, 1996)</vt:lpstr>
      <vt:lpstr>Presentación de PowerPoint</vt:lpstr>
      <vt:lpstr>Las contradicciones organizacionales se refieren a la dinámica del juego/lucha que gira en torno a la existencia de una pluralidad de intereses contradictorios y conflictivos de diferentes stakeholders</vt:lpstr>
      <vt:lpstr>Presentación de PowerPoint</vt:lpstr>
      <vt:lpstr>Presentación de PowerPoint</vt:lpstr>
      <vt:lpstr>El imperativo de flexibilidad </vt:lpstr>
      <vt:lpstr>eje dinámica de las contradicciones</vt:lpstr>
      <vt:lpstr>La inclusión de un segundo eje (de las contradicciones) a la cuestión del cambio organizacional permite</vt:lpstr>
      <vt:lpstr>3. Problemas recurrentes en la formulación de la misión organizacional</vt:lpstr>
      <vt:lpstr>Presentación de PowerPoint</vt:lpstr>
      <vt:lpstr>Presentación de PowerPoint</vt:lpstr>
      <vt:lpstr>Las misiones organizacionales deben, por el contrario, reflejar los intereses y expectativas de los  stakeholders, que ciertamente cambian y se reacomodan en el espacio-tiempo social.</vt:lpstr>
      <vt:lpstr>una misión prioritaria debe reflejar</vt:lpstr>
      <vt:lpstr>Presentación de PowerPoint</vt:lpstr>
      <vt:lpstr>los stakeholders son </vt:lpstr>
      <vt:lpstr>tres ventajas </vt:lpstr>
      <vt:lpstr>Presentación de PowerPoint</vt:lpstr>
      <vt:lpstr>Definición de las variables poder, legitimidad, urgencia, y escalas de clasificación</vt:lpstr>
      <vt:lpstr>Presentación de PowerPoint</vt:lpstr>
      <vt:lpstr>Stakeholders LATENTES</vt:lpstr>
      <vt:lpstr>Stakeholders EXPECTANTES</vt:lpstr>
      <vt:lpstr>Stakeholders DEFINITIVOS:</vt:lpstr>
      <vt:lpstr> Operacionalizando el modelo </vt:lpstr>
      <vt:lpstr>Etapas para la identificación y calificación de stakeholders,</vt:lpstr>
      <vt:lpstr>Presentación de PowerPoint</vt:lpstr>
      <vt:lpstr>5.3. Midiendo el poder</vt:lpstr>
      <vt:lpstr>Presentación de PowerPoint</vt:lpstr>
      <vt:lpstr>5.4. Midiendo la legitimidad</vt:lpstr>
      <vt:lpstr>5.5. Midiendo la urgencia</vt:lpstr>
      <vt:lpstr>5.6. Identificación de stakeholders </vt:lpstr>
      <vt:lpstr>6. Consideraciones sobre el modelo propuesto e implicaciones para su aplicación</vt:lpstr>
      <vt:lpstr>Presentación de PowerPoint</vt:lpstr>
      <vt:lpstr>La aplicación de la metodología que proponemos también puede permitir una evaluación (interna o externa) del desempeño organizacional (corporate social performance), tomado en sentido amplio y relacionado con los actores directamente implicados en el proceso de generación de resultados organizacionales (deseables o no). El desempeño organizacional es, sin duda, uno de los campos más fértiles para ser explorado en estudios organizacionales, toda vez que la dinámica y el poder en torno a las organizaciones contemporáneas y a partir de las mismas, trae posibilidades inéditas de generación de resultados económicos, sociales y humanos a escala individual, grupal y global.</vt:lpstr>
      <vt:lpstr>Photo Collage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HAGA CLIC PARA AGREGAR UN TÍTULO </dc:title>
  <dc:creator>Claudia Campillo</dc:creator>
  <cp:lastModifiedBy>Claudia Campillo</cp:lastModifiedBy>
  <cp:revision>6</cp:revision>
  <dcterms:created xsi:type="dcterms:W3CDTF">2022-10-21T20:22:53Z</dcterms:created>
  <dcterms:modified xsi:type="dcterms:W3CDTF">2022-10-22T00:44:44Z</dcterms:modified>
</cp:coreProperties>
</file>