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F75AED-7DFF-0EEC-69A5-2424028900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D6A11B6-0650-B96F-0834-5CA32C0AC1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E707483-B9E6-3A4B-783D-338CDD488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FDB49-424D-4B2D-9113-6FC9948708DD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35CABF9-AFD3-36A4-D7FA-0AB8D72A3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F7F1914-8FB1-0782-6054-78A30F0F3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41A5-77B5-4F93-8F18-25B77A34E3F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60739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BC0ADE-AC7B-5EC3-C159-7D4D884BD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60C3310-CC7B-3720-55BE-2361B6ACB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5B164A-3B5F-A5F2-58EA-4CF94200E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FDB49-424D-4B2D-9113-6FC9948708DD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DD6088E-E15A-7759-A743-56CE96F47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F73E7C-F6C8-8A54-6A77-9A549AF72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41A5-77B5-4F93-8F18-25B77A34E3F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14457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D9AB92C-A929-41AB-DF0E-69FDA8C20D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2F20F24-9D33-7D78-5F5E-DBA88F9D67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1D38B7-1A7E-3EB8-1875-E482A328B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FDB49-424D-4B2D-9113-6FC9948708DD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CEF391-B1B9-21D3-96BC-5F5D3715C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09C2C5-D93E-362A-7841-C95993279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41A5-77B5-4F93-8F18-25B77A34E3F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22852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F7432C-0B55-6B47-3BC6-2EABB9F3E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DA20E5-44DC-54DA-3046-6DB13FAA09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D2A70D7-DBCB-B209-05BD-72AD29BC9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FDB49-424D-4B2D-9113-6FC9948708DD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166ADF-5B1F-22D6-30B6-96CCBF966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2B8F069-986D-0758-0C4E-AE7816235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41A5-77B5-4F93-8F18-25B77A34E3F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50640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9DAC54-9559-A446-F146-0A70E9024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0224DB3-E0FD-E520-235A-6854ACCEC8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1F01A5-23BD-4200-BEC3-5EDB6F9F2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FDB49-424D-4B2D-9113-6FC9948708DD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2ECACA7-990E-FEE9-E167-6C19F7864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423C40-FA7E-38F8-0390-BB9705BDD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41A5-77B5-4F93-8F18-25B77A34E3F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153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1A8F0B-D9A6-D4E8-8D66-1A58F1C4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47FA25-D3B6-8596-F460-9411A783AC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18D101-EDDC-398C-1521-6B5F6A4ADB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D95ECC-0249-1923-505D-587D52CB6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FDB49-424D-4B2D-9113-6FC9948708DD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EAB5FBA-5380-D842-B866-A3B45F6C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020CA21-6962-D3FC-EC67-055A67274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41A5-77B5-4F93-8F18-25B77A34E3F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46604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408420-FBC4-0074-8CD3-BDA324FAA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F5AF6EF-4B24-C5F0-5560-1CC6A0909B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7068E3A-529B-3809-B71F-BAB3A8C8F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951313C-1D16-E496-07A7-6605AEAE10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2405B62-6A01-F8AB-DAC2-8A4B5E9254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16B1D00-50F0-9E86-A3C2-8F3579DED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FDB49-424D-4B2D-9113-6FC9948708DD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3BCDCB2-28A9-D03A-1A68-4F0C301C3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25306F3-8A1A-4306-7DF4-B5BA3BF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41A5-77B5-4F93-8F18-25B77A34E3F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2185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C38E32-5C8B-ABC9-8AEC-50022044D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857602C-EC66-655F-E9E0-AF8E50BDF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FDB49-424D-4B2D-9113-6FC9948708DD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157E60B-EA63-C534-AE8B-B4269C02F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670065-D360-AE51-2CED-BD9228E63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41A5-77B5-4F93-8F18-25B77A34E3F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49371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ECCD485-EA0C-3370-D20D-E06696083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FDB49-424D-4B2D-9113-6FC9948708DD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4B9FDB4-887B-CAEE-DAA0-4BBDF1F46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6F8CB6A-342E-7B6A-5B44-452A699D0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41A5-77B5-4F93-8F18-25B77A34E3F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05744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1BAEE6-9C89-92B7-F9C6-0ED0DD83E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4E9C054-2680-6E6E-34BD-18314079C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89CFDB0-BB18-FDCB-A998-63AF89908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59D0BAA-F271-5550-CDD0-C2E87242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FDB49-424D-4B2D-9113-6FC9948708DD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D401CAB-D6F8-C67C-2884-1B5B91DE0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E5A1500-3234-5221-FAED-97141CC6D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41A5-77B5-4F93-8F18-25B77A34E3F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72780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40157F-321B-55C9-7DA7-1CDC6627E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B9AAF39-9D51-2E82-F3AF-04916189AE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E94845-DC2D-E14C-D937-9B86F25138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4A72C0D-EADD-ADF2-B54C-F4CC635A6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FDB49-424D-4B2D-9113-6FC9948708DD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668CEEA-5871-65C5-2084-2FD6A95CE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13798F-FB89-8FD1-81FA-7E2F5EED2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41A5-77B5-4F93-8F18-25B77A34E3F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1503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9C1CE77-829C-120D-A4B7-DE1C95868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77037AE-1A23-67BB-0752-6E623DBCC3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72C1997-5E4E-381A-8B26-520CA5BD66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FDB49-424D-4B2D-9113-6FC9948708DD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4A1237-DB03-0E4D-7484-3E80F1584B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BE2B9C-9E18-0409-99F1-D3AD22457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441A5-77B5-4F93-8F18-25B77A34E3F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53706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965B01-4F42-EE44-4F5A-BF746A569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4" name="y2matecom-arturo-fontaine-marx-preguntas-al-materialismo-historico-360p_RLzPHuby">
            <a:hlinkClick r:id="" action="ppaction://media"/>
            <a:extLst>
              <a:ext uri="{FF2B5EF4-FFF2-40B4-BE49-F238E27FC236}">
                <a16:creationId xmlns:a16="http://schemas.microsoft.com/office/drawing/2014/main" id="{D5294C15-678A-257C-427E-359170044C5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8144" y="1825625"/>
            <a:ext cx="7735711" cy="4351338"/>
          </a:xfrm>
        </p:spPr>
      </p:pic>
    </p:spTree>
    <p:extLst>
      <p:ext uri="{BB962C8B-B14F-4D97-AF65-F5344CB8AC3E}">
        <p14:creationId xmlns:p14="http://schemas.microsoft.com/office/powerpoint/2010/main" val="147272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4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Panorámica</PresentationFormat>
  <Paragraphs>0</Paragraphs>
  <Slides>1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Pedro Pablo Riquelme Peña</dc:creator>
  <cp:lastModifiedBy>Pedro Pablo Riquelme Peña</cp:lastModifiedBy>
  <cp:revision>1</cp:revision>
  <dcterms:created xsi:type="dcterms:W3CDTF">2023-09-22T13:19:15Z</dcterms:created>
  <dcterms:modified xsi:type="dcterms:W3CDTF">2023-09-22T13:21:23Z</dcterms:modified>
</cp:coreProperties>
</file>