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1" r:id="rId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 autoAdjust="0"/>
    <p:restoredTop sz="94728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 smtClean="0"/>
              <a:t>Condiciones de buena forma para la definición de objetivos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Arial" pitchFamily="34" charset="0"/>
              <a:buChar char="•"/>
            </a:pPr>
            <a:r>
              <a:rPr lang="es-CL" sz="2000" b="1" dirty="0" smtClean="0"/>
              <a:t>Contener verbo en infinitivo-acción: </a:t>
            </a:r>
            <a:r>
              <a:rPr lang="es-CL" sz="2000" dirty="0" smtClean="0"/>
              <a:t>el QUÉ voy a hacer, direcciona la energía.  ¿Contiene un verbo en infinitivo?</a:t>
            </a:r>
            <a:r>
              <a:rPr lang="es-CL" sz="2000" b="1" dirty="0" smtClean="0"/>
              <a:t> </a:t>
            </a:r>
            <a:endParaRPr lang="es-CL" sz="2000" dirty="0" smtClean="0"/>
          </a:p>
          <a:p>
            <a:pPr lvl="1">
              <a:buFont typeface="Arial" pitchFamily="34" charset="0"/>
              <a:buChar char="•"/>
            </a:pPr>
            <a:r>
              <a:rPr lang="es-CL" sz="2000" b="1" dirty="0" smtClean="0"/>
              <a:t>Ser comunicable:  </a:t>
            </a:r>
            <a:r>
              <a:rPr lang="es-CL" sz="2000" dirty="0" smtClean="0"/>
              <a:t>claro (lenguaje adecuado y entendible), preciso (no ambiguo), conciso. ¿Entenderán fácilmente mis clientes qué les estoy ofreciendo?  ¿qué estoy comprometiendo?</a:t>
            </a:r>
          </a:p>
          <a:p>
            <a:pPr lvl="1">
              <a:buFont typeface="Arial" pitchFamily="34" charset="0"/>
              <a:buChar char="•"/>
            </a:pPr>
            <a:r>
              <a:rPr lang="es-CL" sz="2000" b="1" dirty="0" smtClean="0"/>
              <a:t>Enfocado en un sujeto de la acción qué se va a emprender </a:t>
            </a:r>
            <a:r>
              <a:rPr lang="es-CL" sz="2000" dirty="0" smtClean="0"/>
              <a:t>(que no sea obvio en función del contexto):  para QUIÉN.</a:t>
            </a:r>
          </a:p>
          <a:p>
            <a:pPr lvl="1">
              <a:buFont typeface="Arial" pitchFamily="34" charset="0"/>
              <a:buChar char="•"/>
            </a:pPr>
            <a:r>
              <a:rPr lang="es-CL" sz="2000" b="1" dirty="0" smtClean="0"/>
              <a:t>Medible (evaluables):</a:t>
            </a:r>
            <a:r>
              <a:rPr lang="es-CL" sz="2000" dirty="0" smtClean="0"/>
              <a:t>   ¿podemos generar evidencia de que se está avanzando y/o que se logró el objetivo?  </a:t>
            </a:r>
          </a:p>
          <a:p>
            <a:pPr lvl="1">
              <a:buFont typeface="Arial" pitchFamily="34" charset="0"/>
              <a:buChar char="•"/>
            </a:pPr>
            <a:r>
              <a:rPr lang="es-ES_tradnl" sz="2000" b="1" dirty="0" smtClean="0"/>
              <a:t>Alcanzables:</a:t>
            </a:r>
            <a:r>
              <a:rPr lang="es-ES_tradnl" sz="2000" dirty="0" smtClean="0"/>
              <a:t>  ¿el objetivo declarado está bajo nuestro control? ¿o sólo influyo o contribuyo? en cuyo caso puede que esté hablando de los propósitos o fines que dan sentido a mi quehacer  pero no del objetivo inmediato.</a:t>
            </a:r>
          </a:p>
          <a:p>
            <a:pPr lvl="1">
              <a:buFont typeface="Arial" pitchFamily="34" charset="0"/>
              <a:buChar char="•"/>
            </a:pPr>
            <a:r>
              <a:rPr lang="es-ES_tradnl" sz="2000" b="1" dirty="0" smtClean="0"/>
              <a:t>Propósito o Fin</a:t>
            </a:r>
            <a:r>
              <a:rPr lang="es-ES_tradnl" sz="2000" dirty="0" smtClean="0"/>
              <a:t>:  el para qué del QUÉ voy a hacer</a:t>
            </a:r>
          </a:p>
          <a:p>
            <a:pPr lvl="1">
              <a:buNone/>
            </a:pPr>
            <a:endParaRPr lang="es-CL" sz="19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17" name="Group 113"/>
          <p:cNvGraphicFramePr>
            <a:graphicFrameLocks noGrp="1"/>
          </p:cNvGraphicFramePr>
          <p:nvPr/>
        </p:nvGraphicFramePr>
        <p:xfrm>
          <a:off x="165100" y="284163"/>
          <a:ext cx="8978900" cy="6266498"/>
        </p:xfrm>
        <a:graphic>
          <a:graphicData uri="http://schemas.openxmlformats.org/drawingml/2006/table">
            <a:tbl>
              <a:tblPr/>
              <a:tblGrid>
                <a:gridCol w="1795463"/>
                <a:gridCol w="1795462"/>
                <a:gridCol w="1797050"/>
                <a:gridCol w="1795463"/>
                <a:gridCol w="1795462"/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Cuantificar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Apoyar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Asegurar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Diseñar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Construir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Medir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Propender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Divulgar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Redefinir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Ejecutar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Analizar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Participar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Comunicar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Identificar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Implementar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Verificar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Lograr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Transmitir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Definir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Realizar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Supervisar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Obtener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Convencer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Determinar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Estructurar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Controlar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Otorgar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Sensibilizar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Especificar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Reestructurar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Monitorear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Entregar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Generar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Fortalecer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Mitigar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Revisar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Proporcionar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Crear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Mejorar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Consolidar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Evaluar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Brindar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Producir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Afianzar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Simplificar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Auditar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Gestionar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Desarrollar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Incrementar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Disminuir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Entrenar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Coordinar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Organizar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Potenciar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Reducir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Formar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Avanzar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Financiar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Ampliar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Ayudar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Capacitar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Fomentar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Potenciar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Empoderar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Asistir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Acompañar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Dar cuenta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Conformar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Profundizar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Sostener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Contribuir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Responder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Impulsar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Expandir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Proteger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Enfrentar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Abordar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Facilitar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Perfeccionar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Complementar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Estudiar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Promover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Incentivar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Establecer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Canalizar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248</Words>
  <Application>Microsoft Office PowerPoint</Application>
  <PresentationFormat>Presentación en pantalla (4:3)</PresentationFormat>
  <Paragraphs>92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Condiciones de buena forma para la definición de objetivos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Ejercicio 1 hora</dc:title>
  <dc:creator>juanita gana</dc:creator>
  <cp:lastModifiedBy>juanita gana</cp:lastModifiedBy>
  <cp:revision>10</cp:revision>
  <dcterms:created xsi:type="dcterms:W3CDTF">2010-08-23T14:04:24Z</dcterms:created>
  <dcterms:modified xsi:type="dcterms:W3CDTF">2010-08-26T02:24:13Z</dcterms:modified>
</cp:coreProperties>
</file>