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7.png"/><Relationship Id="rId7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F2BC44-A680-4366-B151-B59314709F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Optimización AUX 4</a:t>
            </a:r>
            <a:br>
              <a:rPr lang="es-MX" dirty="0"/>
            </a:br>
            <a:r>
              <a:rPr lang="es-MX" dirty="0"/>
              <a:t>geometría y simplex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165271-8C1F-4E1A-B1B8-3F1B1E84C1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04425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9CA4D5F-C91B-4FBE-9E21-23379E9FC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183" y="2771775"/>
            <a:ext cx="2371725" cy="131445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BD7D236-E6B1-4205-A7E8-D40C395A2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0247"/>
            <a:ext cx="12192000" cy="1023160"/>
          </a:xfrm>
          <a:prstGeom prst="rect">
            <a:avLst/>
          </a:prstGeom>
        </p:spPr>
      </p:pic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801A4FCF-ADEC-4202-AAC9-885C53F486F2}"/>
              </a:ext>
            </a:extLst>
          </p:cNvPr>
          <p:cNvSpPr/>
          <p:nvPr/>
        </p:nvSpPr>
        <p:spPr>
          <a:xfrm>
            <a:off x="3518424" y="3059326"/>
            <a:ext cx="3167987" cy="739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Restricciones con igualdad y variables  de holgura no </a:t>
            </a:r>
            <a:r>
              <a:rPr lang="es-MX" dirty="0" err="1"/>
              <a:t>neg</a:t>
            </a:r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1666453-785C-40AE-9A52-5445B4B25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411" y="2395536"/>
            <a:ext cx="4962525" cy="20669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03029A6-FB06-4CCC-B7AB-F7A159D946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2" y="4977603"/>
            <a:ext cx="12144375" cy="12001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2A9CB18-10DF-43F1-A9E4-791FDC8788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2774" y="3878055"/>
            <a:ext cx="2143125" cy="67627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5AE0B81-2FC6-4883-8CB9-DACDF9605E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3148" y="2555482"/>
            <a:ext cx="2047875" cy="51435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3045A09C-FD3E-45FD-B24A-30877704B203}"/>
              </a:ext>
            </a:extLst>
          </p:cNvPr>
          <p:cNvSpPr txBox="1"/>
          <p:nvPr/>
        </p:nvSpPr>
        <p:spPr>
          <a:xfrm>
            <a:off x="4438835" y="6337812"/>
            <a:ext cx="4261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Bookman Old Style" panose="02050604050505020204" pitchFamily="18" charset="0"/>
              </a:rPr>
              <a:t>(0,0,1,0,2,0,2)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41D308A4-03ED-4E01-8CD3-D87F56D66D31}"/>
              </a:ext>
            </a:extLst>
          </p:cNvPr>
          <p:cNvSpPr/>
          <p:nvPr/>
        </p:nvSpPr>
        <p:spPr>
          <a:xfrm>
            <a:off x="5326602" y="2689934"/>
            <a:ext cx="310718" cy="29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1B0B1283-9D6C-4108-A716-DA0AEACEFB77}"/>
              </a:ext>
            </a:extLst>
          </p:cNvPr>
          <p:cNvSpPr/>
          <p:nvPr/>
        </p:nvSpPr>
        <p:spPr>
          <a:xfrm>
            <a:off x="5323643" y="4071189"/>
            <a:ext cx="310718" cy="29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74380AE-8DB1-465F-8C69-95D88296706C}"/>
              </a:ext>
            </a:extLst>
          </p:cNvPr>
          <p:cNvCxnSpPr/>
          <p:nvPr/>
        </p:nvCxnSpPr>
        <p:spPr>
          <a:xfrm>
            <a:off x="5323643" y="2834937"/>
            <a:ext cx="2929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A7788858-7397-425C-8F4E-3549A7704B4E}"/>
              </a:ext>
            </a:extLst>
          </p:cNvPr>
          <p:cNvCxnSpPr/>
          <p:nvPr/>
        </p:nvCxnSpPr>
        <p:spPr>
          <a:xfrm>
            <a:off x="5273336" y="4225070"/>
            <a:ext cx="2929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84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1988751-F2A3-4AEA-AD5E-A881C050D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9868"/>
            <a:ext cx="12192000" cy="853914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1CDF081E-6577-4380-A785-54C30C619E6D}"/>
              </a:ext>
            </a:extLst>
          </p:cNvPr>
          <p:cNvGrpSpPr/>
          <p:nvPr/>
        </p:nvGrpSpPr>
        <p:grpSpPr>
          <a:xfrm>
            <a:off x="2057187" y="1684256"/>
            <a:ext cx="7905856" cy="5164218"/>
            <a:chOff x="2057187" y="1684256"/>
            <a:chExt cx="7905856" cy="5164218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536921EE-C7DB-4064-84B6-FF990C1D9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8954" y="1684256"/>
              <a:ext cx="7734089" cy="5164218"/>
            </a:xfrm>
            <a:prstGeom prst="rect">
              <a:avLst/>
            </a:prstGeom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3FF31D18-9C9B-4B41-A2DF-14513E3B548F}"/>
                </a:ext>
              </a:extLst>
            </p:cNvPr>
            <p:cNvGrpSpPr/>
            <p:nvPr/>
          </p:nvGrpSpPr>
          <p:grpSpPr>
            <a:xfrm>
              <a:off x="2057187" y="2632588"/>
              <a:ext cx="7738314" cy="3628431"/>
              <a:chOff x="2057187" y="2632588"/>
              <a:chExt cx="7738314" cy="3628431"/>
            </a:xfrm>
          </p:grpSpPr>
          <p:sp>
            <p:nvSpPr>
              <p:cNvPr id="5" name="Elipse 4">
                <a:extLst>
                  <a:ext uri="{FF2B5EF4-FFF2-40B4-BE49-F238E27FC236}">
                    <a16:creationId xmlns:a16="http://schemas.microsoft.com/office/drawing/2014/main" id="{FC7356AF-A05D-4611-B525-0DE96E9A0FDA}"/>
                  </a:ext>
                </a:extLst>
              </p:cNvPr>
              <p:cNvSpPr/>
              <p:nvPr/>
            </p:nvSpPr>
            <p:spPr>
              <a:xfrm>
                <a:off x="5717219" y="4190259"/>
                <a:ext cx="150921" cy="1522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6" name="Imagen 5">
                <a:extLst>
                  <a:ext uri="{FF2B5EF4-FFF2-40B4-BE49-F238E27FC236}">
                    <a16:creationId xmlns:a16="http://schemas.microsoft.com/office/drawing/2014/main" id="{E2DF802F-AC1E-4FF0-96C1-2785C0E713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689380">
                <a:off x="2057187" y="3685129"/>
                <a:ext cx="2577467" cy="282294"/>
              </a:xfrm>
              <a:prstGeom prst="rect">
                <a:avLst/>
              </a:prstGeom>
            </p:spPr>
          </p:pic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DD8DB004-A4C4-497A-8702-0DFE67184E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8994921">
                <a:off x="5875981" y="3235549"/>
                <a:ext cx="2310738" cy="279750"/>
              </a:xfrm>
              <a:prstGeom prst="rect">
                <a:avLst/>
              </a:prstGeom>
            </p:spPr>
          </p:pic>
          <p:pic>
            <p:nvPicPr>
              <p:cNvPr id="8" name="Imagen 7">
                <a:extLst>
                  <a:ext uri="{FF2B5EF4-FFF2-40B4-BE49-F238E27FC236}">
                    <a16:creationId xmlns:a16="http://schemas.microsoft.com/office/drawing/2014/main" id="{F06B8122-36B3-416A-B45B-D859DA0E2F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0226455">
                <a:off x="4221972" y="2632588"/>
                <a:ext cx="2734834" cy="288200"/>
              </a:xfrm>
              <a:prstGeom prst="rect">
                <a:avLst/>
              </a:prstGeom>
            </p:spPr>
          </p:pic>
          <p:pic>
            <p:nvPicPr>
              <p:cNvPr id="9" name="Imagen 8">
                <a:extLst>
                  <a:ext uri="{FF2B5EF4-FFF2-40B4-BE49-F238E27FC236}">
                    <a16:creationId xmlns:a16="http://schemas.microsoft.com/office/drawing/2014/main" id="{ECCAFA8A-4679-4840-89FB-E4619C38DB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37901" y="5775244"/>
                <a:ext cx="3657600" cy="4857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2661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CD72345-B2E0-4803-8DC9-2C39C151D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9868"/>
            <a:ext cx="12192000" cy="85391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A43F328-44C1-427F-93BC-7E481412B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6131"/>
            <a:ext cx="12227950" cy="218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2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0907359-E958-45C3-BF21-347D77B9B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3993"/>
            <a:ext cx="12179240" cy="211676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031DB78-CDCA-4A42-8C30-109CCB41D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6623"/>
            <a:ext cx="12192000" cy="10073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1D5F88A-2DA3-487D-A62C-242BEFB0A9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2912" y="3866487"/>
            <a:ext cx="3267075" cy="29051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F9D9207-DDD3-4AA1-9F67-DC52B9198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4728499"/>
            <a:ext cx="2876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1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BEAEE18-505E-420C-83F9-4222C4656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9952"/>
            <a:ext cx="12192000" cy="549714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0CBDBBB-00E6-4AAA-903E-B7045C60C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845"/>
            <a:ext cx="12192000" cy="89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8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7144747B-6D33-4D63-9A67-4E3FCB52014E}"/>
              </a:ext>
            </a:extLst>
          </p:cNvPr>
          <p:cNvGrpSpPr/>
          <p:nvPr/>
        </p:nvGrpSpPr>
        <p:grpSpPr>
          <a:xfrm>
            <a:off x="2143072" y="846891"/>
            <a:ext cx="7905856" cy="5164218"/>
            <a:chOff x="2057187" y="1684256"/>
            <a:chExt cx="7905856" cy="5164218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33391652-54E6-4267-87B4-8454F0831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8954" y="1684256"/>
              <a:ext cx="7734089" cy="5164218"/>
            </a:xfrm>
            <a:prstGeom prst="rect">
              <a:avLst/>
            </a:prstGeom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4202EFF6-C003-4064-A888-F924F0803C85}"/>
                </a:ext>
              </a:extLst>
            </p:cNvPr>
            <p:cNvGrpSpPr/>
            <p:nvPr/>
          </p:nvGrpSpPr>
          <p:grpSpPr>
            <a:xfrm>
              <a:off x="2057187" y="2632588"/>
              <a:ext cx="7738314" cy="3628431"/>
              <a:chOff x="2057187" y="2632588"/>
              <a:chExt cx="7738314" cy="3628431"/>
            </a:xfrm>
          </p:grpSpPr>
          <p:sp>
            <p:nvSpPr>
              <p:cNvPr id="6" name="Elipse 5">
                <a:extLst>
                  <a:ext uri="{FF2B5EF4-FFF2-40B4-BE49-F238E27FC236}">
                    <a16:creationId xmlns:a16="http://schemas.microsoft.com/office/drawing/2014/main" id="{1BB01DCD-FD76-4619-BDDB-6EDC654054F5}"/>
                  </a:ext>
                </a:extLst>
              </p:cNvPr>
              <p:cNvSpPr/>
              <p:nvPr/>
            </p:nvSpPr>
            <p:spPr>
              <a:xfrm>
                <a:off x="5717219" y="4190259"/>
                <a:ext cx="150921" cy="1522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5E209819-B04C-4C58-B706-542F3471AE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689380">
                <a:off x="2057187" y="3685129"/>
                <a:ext cx="2577467" cy="282294"/>
              </a:xfrm>
              <a:prstGeom prst="rect">
                <a:avLst/>
              </a:prstGeom>
            </p:spPr>
          </p:pic>
          <p:pic>
            <p:nvPicPr>
              <p:cNvPr id="8" name="Imagen 7">
                <a:extLst>
                  <a:ext uri="{FF2B5EF4-FFF2-40B4-BE49-F238E27FC236}">
                    <a16:creationId xmlns:a16="http://schemas.microsoft.com/office/drawing/2014/main" id="{09576276-4792-4A6F-997D-C419EB717C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8994921">
                <a:off x="5875981" y="3235549"/>
                <a:ext cx="2310738" cy="279750"/>
              </a:xfrm>
              <a:prstGeom prst="rect">
                <a:avLst/>
              </a:prstGeom>
            </p:spPr>
          </p:pic>
          <p:pic>
            <p:nvPicPr>
              <p:cNvPr id="9" name="Imagen 8">
                <a:extLst>
                  <a:ext uri="{FF2B5EF4-FFF2-40B4-BE49-F238E27FC236}">
                    <a16:creationId xmlns:a16="http://schemas.microsoft.com/office/drawing/2014/main" id="{F1FB05D1-746B-4EC3-9271-38F5DB5A13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0226455">
                <a:off x="4221972" y="2632588"/>
                <a:ext cx="2734834" cy="288200"/>
              </a:xfrm>
              <a:prstGeom prst="rect">
                <a:avLst/>
              </a:prstGeom>
            </p:spPr>
          </p:pic>
          <p:pic>
            <p:nvPicPr>
              <p:cNvPr id="10" name="Imagen 9">
                <a:extLst>
                  <a:ext uri="{FF2B5EF4-FFF2-40B4-BE49-F238E27FC236}">
                    <a16:creationId xmlns:a16="http://schemas.microsoft.com/office/drawing/2014/main" id="{42AE243D-B6DB-40F4-BB7F-5DB451621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37901" y="5775244"/>
                <a:ext cx="3657600" cy="485775"/>
              </a:xfrm>
              <a:prstGeom prst="rect">
                <a:avLst/>
              </a:prstGeom>
            </p:spPr>
          </p:pic>
        </p:grpSp>
      </p:grp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C5352EA1-4C47-4109-A2C1-A7F8687876BA}"/>
              </a:ext>
            </a:extLst>
          </p:cNvPr>
          <p:cNvCxnSpPr>
            <a:cxnSpLocks/>
          </p:cNvCxnSpPr>
          <p:nvPr/>
        </p:nvCxnSpPr>
        <p:spPr>
          <a:xfrm flipH="1">
            <a:off x="4714066" y="3560900"/>
            <a:ext cx="978964" cy="965926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468521CF-60D0-46E4-864F-EED8F506B8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99537" y="2483825"/>
            <a:ext cx="2014598" cy="179140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3A15E0AD-B280-455D-8FF1-1AABC26DA8CF}"/>
                  </a:ext>
                </a:extLst>
              </p:cNvPr>
              <p:cNvSpPr txBox="1"/>
              <p:nvPr/>
            </p:nvSpPr>
            <p:spPr>
              <a:xfrm>
                <a:off x="4938040" y="3560900"/>
                <a:ext cx="372410" cy="3007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MX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MX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ⅆ</m:t>
                          </m:r>
                        </m:e>
                        <m:sub>
                          <m:sSub>
                            <m:sSubPr>
                              <m:ctrlPr>
                                <a:rPr lang="es-MX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MX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MX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es-MX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3A15E0AD-B280-455D-8FF1-1AABC26DA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8040" y="3560900"/>
                <a:ext cx="372410" cy="300788"/>
              </a:xfrm>
              <a:prstGeom prst="rect">
                <a:avLst/>
              </a:prstGeom>
              <a:blipFill>
                <a:blip r:embed="rId8"/>
                <a:stretch>
                  <a:fillRect l="-16393" r="-1639" b="-16327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adroTexto 17">
            <a:extLst>
              <a:ext uri="{FF2B5EF4-FFF2-40B4-BE49-F238E27FC236}">
                <a16:creationId xmlns:a16="http://schemas.microsoft.com/office/drawing/2014/main" id="{FC308CB5-9201-42AD-BF30-348567622BB2}"/>
              </a:ext>
            </a:extLst>
          </p:cNvPr>
          <p:cNvSpPr txBox="1"/>
          <p:nvPr/>
        </p:nvSpPr>
        <p:spPr>
          <a:xfrm>
            <a:off x="10276787" y="1939323"/>
            <a:ext cx="4261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Bookman Old Style" panose="02050604050505020204" pitchFamily="18" charset="0"/>
              </a:rPr>
              <a:t>(0,0,1,0,2,0,2)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72C2E4F1-E29B-49E5-A66F-C34109DDE78A}"/>
              </a:ext>
            </a:extLst>
          </p:cNvPr>
          <p:cNvSpPr/>
          <p:nvPr/>
        </p:nvSpPr>
        <p:spPr>
          <a:xfrm>
            <a:off x="4587996" y="4526826"/>
            <a:ext cx="150921" cy="152213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7937FBC-6640-4DEF-A4F0-ADB32C060B0C}"/>
              </a:ext>
            </a:extLst>
          </p:cNvPr>
          <p:cNvSpPr txBox="1"/>
          <p:nvPr/>
        </p:nvSpPr>
        <p:spPr>
          <a:xfrm>
            <a:off x="10317608" y="4506827"/>
            <a:ext cx="4261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Bookman Old Style" panose="02050604050505020204" pitchFamily="18" charset="0"/>
              </a:rPr>
              <a:t>(0,1,0,0,0,0,3)</a:t>
            </a:r>
          </a:p>
        </p:txBody>
      </p:sp>
    </p:spTree>
    <p:extLst>
      <p:ext uri="{BB962C8B-B14F-4D97-AF65-F5344CB8AC3E}">
        <p14:creationId xmlns:p14="http://schemas.microsoft.com/office/powerpoint/2010/main" val="801076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B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F2A4C60-0C68-4D59-ACA6-E6FC2D12C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644" y="1348843"/>
            <a:ext cx="10261092" cy="415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74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C0A4285-D403-45E2-A9C4-D3369E747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711"/>
            <a:ext cx="12192000" cy="85495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9DF6402-8FB2-4301-BDC0-16A4E9DCF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09006"/>
            <a:ext cx="6248400" cy="66675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B1E9AE8-1387-4225-9CC2-E7F3EEE00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8130" y="3580405"/>
            <a:ext cx="8124825" cy="81915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2AB1240-17F2-4F3E-8683-A86308D65F4B}"/>
              </a:ext>
            </a:extLst>
          </p:cNvPr>
          <p:cNvSpPr txBox="1"/>
          <p:nvPr/>
        </p:nvSpPr>
        <p:spPr>
          <a:xfrm>
            <a:off x="1095375" y="2667000"/>
            <a:ext cx="9991725" cy="36933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PENSEMOS EN CONTRAEJEMPLOS, ¿QUÉ SE NECESITA PARA QUE EL POLIEDRO SE CAIGA?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0948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1EA55C8-E394-4BC8-BE26-F9CC5C3F0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5797"/>
            <a:ext cx="12192000" cy="145185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EFA81A6-3DEF-4790-ABEA-30766109BCB7}"/>
              </a:ext>
            </a:extLst>
          </p:cNvPr>
          <p:cNvSpPr txBox="1"/>
          <p:nvPr/>
        </p:nvSpPr>
        <p:spPr>
          <a:xfrm>
            <a:off x="1660125" y="2263806"/>
            <a:ext cx="9165138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INTUICIÓN: UTILIZAR EQUIVALENCIA DE DEFINICIONES Y APLICAR LA MAS CONVENIENTE.</a:t>
            </a:r>
          </a:p>
          <a:p>
            <a:r>
              <a:rPr lang="es-MX" dirty="0">
                <a:solidFill>
                  <a:schemeClr val="bg1"/>
                </a:solidFill>
              </a:rPr>
              <a:t>INTUICIÓN 2: RAZONAR POR CONTRADICCIÓN.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80104B8-4A52-43F5-A9F4-877F25C40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125" y="3292691"/>
            <a:ext cx="8572500" cy="27051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43A60DE-473E-45E8-9D3E-9E4149CD417F}"/>
              </a:ext>
            </a:extLst>
          </p:cNvPr>
          <p:cNvSpPr txBox="1"/>
          <p:nvPr/>
        </p:nvSpPr>
        <p:spPr>
          <a:xfrm>
            <a:off x="4461572" y="6337097"/>
            <a:ext cx="389959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¿Cómo sería haciéndolo por definición?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E188B61-1D5B-4E88-BC83-1973B260EA8D}"/>
              </a:ext>
            </a:extLst>
          </p:cNvPr>
          <p:cNvSpPr txBox="1"/>
          <p:nvPr/>
        </p:nvSpPr>
        <p:spPr>
          <a:xfrm>
            <a:off x="405414" y="2152184"/>
            <a:ext cx="11381172" cy="455424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1781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7210994-3FF3-4C25-9ABF-8CDF83BA8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4592"/>
            <a:ext cx="12192000" cy="8195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D35CAAC-89DB-4EA3-BC1A-440EE27F6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4658"/>
            <a:ext cx="12192000" cy="65715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85051BB-0896-4135-B2A0-D16000C2B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943" y="2895885"/>
            <a:ext cx="7800975" cy="9144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D6BE42B-AD0D-443A-BED6-5A1A1DCFB351}"/>
              </a:ext>
            </a:extLst>
          </p:cNvPr>
          <p:cNvSpPr txBox="1"/>
          <p:nvPr/>
        </p:nvSpPr>
        <p:spPr>
          <a:xfrm>
            <a:off x="0" y="1517272"/>
            <a:ext cx="12192000" cy="53407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8514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76E5801-79CC-43D5-B0FA-349841408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0837"/>
            <a:ext cx="12192000" cy="497632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A9EDA7C-84B5-4A16-8FF7-1097B35B3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210568"/>
            <a:ext cx="8877300" cy="6953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85C67E5-9977-4159-8551-80C804E925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70795"/>
            <a:ext cx="12192000" cy="142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299640-A846-4F70-A998-0E0581AAA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644" y="1079490"/>
            <a:ext cx="10261092" cy="469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8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DE0B3CD-0C2D-4570-9763-37F1741A3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42" y="1999418"/>
            <a:ext cx="2371725" cy="131445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10EE21E-0B4B-4979-96FE-31C2C5D64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9402"/>
            <a:ext cx="6143625" cy="6762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8FD833B-AFD7-423C-9C26-014274E4E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16084"/>
            <a:ext cx="6143625" cy="58031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ADD578E-153A-43B2-B8D4-9CB17B323E4A}"/>
              </a:ext>
            </a:extLst>
          </p:cNvPr>
          <p:cNvSpPr txBox="1"/>
          <p:nvPr/>
        </p:nvSpPr>
        <p:spPr>
          <a:xfrm>
            <a:off x="6480699" y="204186"/>
            <a:ext cx="5468645" cy="649845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24C66306-AB26-499D-B4F3-8C92816A6BE1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6480699" y="3453414"/>
            <a:ext cx="5468645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03FCE4D-2AFF-47EA-AFC4-D44DC9F0DEA0}"/>
              </a:ext>
            </a:extLst>
          </p:cNvPr>
          <p:cNvCxnSpPr>
            <a:cxnSpLocks/>
          </p:cNvCxnSpPr>
          <p:nvPr/>
        </p:nvCxnSpPr>
        <p:spPr>
          <a:xfrm flipV="1">
            <a:off x="8637973" y="204186"/>
            <a:ext cx="0" cy="649845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6BF73006-6EC2-4795-91C6-770BB078AD91}"/>
              </a:ext>
            </a:extLst>
          </p:cNvPr>
          <p:cNvCxnSpPr>
            <a:cxnSpLocks/>
          </p:cNvCxnSpPr>
          <p:nvPr/>
        </p:nvCxnSpPr>
        <p:spPr>
          <a:xfrm>
            <a:off x="7972148" y="3313868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99E8C5FD-8A7D-4792-9A4F-D99DEB6DC7D4}"/>
              </a:ext>
            </a:extLst>
          </p:cNvPr>
          <p:cNvCxnSpPr>
            <a:cxnSpLocks/>
          </p:cNvCxnSpPr>
          <p:nvPr/>
        </p:nvCxnSpPr>
        <p:spPr>
          <a:xfrm>
            <a:off x="7236781" y="3313868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E03A88E0-D071-4115-BEC5-0EF57D5BA3E3}"/>
              </a:ext>
            </a:extLst>
          </p:cNvPr>
          <p:cNvCxnSpPr>
            <a:cxnSpLocks/>
          </p:cNvCxnSpPr>
          <p:nvPr/>
        </p:nvCxnSpPr>
        <p:spPr>
          <a:xfrm>
            <a:off x="9253492" y="3308689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90AD4D5D-A32D-4ACE-AD26-D523A68F4838}"/>
              </a:ext>
            </a:extLst>
          </p:cNvPr>
          <p:cNvCxnSpPr>
            <a:cxnSpLocks/>
          </p:cNvCxnSpPr>
          <p:nvPr/>
        </p:nvCxnSpPr>
        <p:spPr>
          <a:xfrm>
            <a:off x="10027329" y="3308689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BBBB8BDF-9154-4AA2-9F38-74587AFB2D6D}"/>
              </a:ext>
            </a:extLst>
          </p:cNvPr>
          <p:cNvCxnSpPr>
            <a:cxnSpLocks/>
          </p:cNvCxnSpPr>
          <p:nvPr/>
        </p:nvCxnSpPr>
        <p:spPr>
          <a:xfrm>
            <a:off x="10872188" y="3290425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F21BB3C-426F-429A-AC06-2A480CC14B24}"/>
              </a:ext>
            </a:extLst>
          </p:cNvPr>
          <p:cNvCxnSpPr>
            <a:cxnSpLocks/>
          </p:cNvCxnSpPr>
          <p:nvPr/>
        </p:nvCxnSpPr>
        <p:spPr>
          <a:xfrm>
            <a:off x="11690413" y="3300783"/>
            <a:ext cx="0" cy="32597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0D342301-ACE7-4265-92AB-FED116FFFB83}"/>
              </a:ext>
            </a:extLst>
          </p:cNvPr>
          <p:cNvCxnSpPr>
            <a:cxnSpLocks/>
          </p:cNvCxnSpPr>
          <p:nvPr/>
        </p:nvCxnSpPr>
        <p:spPr>
          <a:xfrm>
            <a:off x="8455980" y="4001101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91597B3C-ED88-41BC-A414-159B809BC47D}"/>
              </a:ext>
            </a:extLst>
          </p:cNvPr>
          <p:cNvCxnSpPr>
            <a:cxnSpLocks/>
          </p:cNvCxnSpPr>
          <p:nvPr/>
        </p:nvCxnSpPr>
        <p:spPr>
          <a:xfrm>
            <a:off x="8455980" y="4624018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542070A9-C832-432E-821F-4600B6CF9995}"/>
              </a:ext>
            </a:extLst>
          </p:cNvPr>
          <p:cNvCxnSpPr>
            <a:cxnSpLocks/>
          </p:cNvCxnSpPr>
          <p:nvPr/>
        </p:nvCxnSpPr>
        <p:spPr>
          <a:xfrm>
            <a:off x="8455980" y="5184791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CFF2EFE8-CAF3-4D79-AB39-FDAE4CD66AD5}"/>
              </a:ext>
            </a:extLst>
          </p:cNvPr>
          <p:cNvCxnSpPr>
            <a:cxnSpLocks/>
          </p:cNvCxnSpPr>
          <p:nvPr/>
        </p:nvCxnSpPr>
        <p:spPr>
          <a:xfrm>
            <a:off x="8455980" y="5807707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9298B0D4-FE87-4642-BC57-FFEEDCB780FC}"/>
              </a:ext>
            </a:extLst>
          </p:cNvPr>
          <p:cNvCxnSpPr>
            <a:cxnSpLocks/>
          </p:cNvCxnSpPr>
          <p:nvPr/>
        </p:nvCxnSpPr>
        <p:spPr>
          <a:xfrm>
            <a:off x="8455980" y="2746391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2FF6D107-4C3F-4BEC-8D92-491BCA3E236F}"/>
              </a:ext>
            </a:extLst>
          </p:cNvPr>
          <p:cNvCxnSpPr>
            <a:cxnSpLocks/>
          </p:cNvCxnSpPr>
          <p:nvPr/>
        </p:nvCxnSpPr>
        <p:spPr>
          <a:xfrm>
            <a:off x="8430827" y="1999418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A0854ED0-2B0F-4656-9C33-7DA22568C014}"/>
              </a:ext>
            </a:extLst>
          </p:cNvPr>
          <p:cNvCxnSpPr>
            <a:cxnSpLocks/>
          </p:cNvCxnSpPr>
          <p:nvPr/>
        </p:nvCxnSpPr>
        <p:spPr>
          <a:xfrm>
            <a:off x="8430827" y="1417977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144C3C58-2C3D-481C-9666-6F08131C5B4F}"/>
              </a:ext>
            </a:extLst>
          </p:cNvPr>
          <p:cNvCxnSpPr>
            <a:cxnSpLocks/>
          </p:cNvCxnSpPr>
          <p:nvPr/>
        </p:nvCxnSpPr>
        <p:spPr>
          <a:xfrm>
            <a:off x="8455980" y="710676"/>
            <a:ext cx="363986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013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D257476-7C02-4A9B-A622-035569B9F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89" y="0"/>
            <a:ext cx="10229022" cy="6858000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1E1E4614-B257-43C3-87A6-D6C40C226C11}"/>
              </a:ext>
            </a:extLst>
          </p:cNvPr>
          <p:cNvSpPr/>
          <p:nvPr/>
        </p:nvSpPr>
        <p:spPr>
          <a:xfrm>
            <a:off x="2041863" y="4367814"/>
            <a:ext cx="257453" cy="257452"/>
          </a:xfrm>
          <a:prstGeom prst="ellips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C2AB93D5-3C0A-4889-B882-6727F93C37D5}"/>
              </a:ext>
            </a:extLst>
          </p:cNvPr>
          <p:cNvCxnSpPr/>
          <p:nvPr/>
        </p:nvCxnSpPr>
        <p:spPr>
          <a:xfrm flipH="1">
            <a:off x="2991775" y="5699464"/>
            <a:ext cx="1589103" cy="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FD0F03C3-0AD0-4E74-92D8-D13F0EE5113D}"/>
                  </a:ext>
                </a:extLst>
              </p:cNvPr>
              <p:cNvSpPr txBox="1"/>
              <p:nvPr/>
            </p:nvSpPr>
            <p:spPr>
              <a:xfrm>
                <a:off x="2991775" y="5007005"/>
                <a:ext cx="1802801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sz="40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s-MX" sz="4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∇</m:t>
                      </m:r>
                      <m:r>
                        <a:rPr lang="es-MX" sz="40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s-MX" sz="4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MX" sz="4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s-MX" sz="40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FD0F03C3-0AD0-4E74-92D8-D13F0EE511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775" y="5007005"/>
                <a:ext cx="1802801" cy="61555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236FD943-0A20-42C9-AA4A-220265A76080}"/>
              </a:ext>
            </a:extLst>
          </p:cNvPr>
          <p:cNvSpPr txBox="1"/>
          <p:nvPr/>
        </p:nvSpPr>
        <p:spPr>
          <a:xfrm>
            <a:off x="1469253" y="3783039"/>
            <a:ext cx="1402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latin typeface="Algerian" panose="04020705040A02060702" pitchFamily="82" charset="0"/>
              </a:rPr>
              <a:t>(-2,1)</a:t>
            </a:r>
          </a:p>
        </p:txBody>
      </p:sp>
    </p:spTree>
    <p:extLst>
      <p:ext uri="{BB962C8B-B14F-4D97-AF65-F5344CB8AC3E}">
        <p14:creationId xmlns:p14="http://schemas.microsoft.com/office/powerpoint/2010/main" val="225344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 bandas">
  <a:themeElements>
    <a:clrScheme name="Banded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tint val="99000"/>
                <a:shade val="96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C3935CB6-B0E3-44A7-AB37-996D901F73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TM03090430[[fn=Con bandas]]</Template>
  <TotalTime>219</TotalTime>
  <Words>69</Words>
  <Application>Microsoft Office PowerPoint</Application>
  <PresentationFormat>Panorámica</PresentationFormat>
  <Paragraphs>12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Algerian</vt:lpstr>
      <vt:lpstr>Bookman Old Style</vt:lpstr>
      <vt:lpstr>Cambria Math</vt:lpstr>
      <vt:lpstr>Corbel</vt:lpstr>
      <vt:lpstr>Wingdings</vt:lpstr>
      <vt:lpstr>Con bandas</vt:lpstr>
      <vt:lpstr>Optimización AUX 4 geometría y simplex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Optimización AUX 4 geometría y simplex</dc:title>
  <dc:creator>Matías Muñoz Flores</dc:creator>
  <cp:lastModifiedBy>Matías Muñoz Flores</cp:lastModifiedBy>
  <cp:revision>10</cp:revision>
  <dcterms:created xsi:type="dcterms:W3CDTF">2020-05-08T12:41:08Z</dcterms:created>
  <dcterms:modified xsi:type="dcterms:W3CDTF">2020-05-08T16:28:42Z</dcterms:modified>
</cp:coreProperties>
</file>