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E2363-E792-45A6-94BD-208AFBD46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UNIT 1 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435E27-512E-4533-9E20-5C8F63285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483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489AB-BB56-4F45-ACB2-EA806F9D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C96BD21-B06D-4730-9582-9CE072135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726" y="242622"/>
            <a:ext cx="4779566" cy="6372755"/>
          </a:xfrm>
        </p:spPr>
      </p:pic>
    </p:spTree>
    <p:extLst>
      <p:ext uri="{BB962C8B-B14F-4D97-AF65-F5344CB8AC3E}">
        <p14:creationId xmlns:p14="http://schemas.microsoft.com/office/powerpoint/2010/main" val="1485708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327AF5A-01A7-4DFD-96F9-39D82BEE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F1DAD1C6-BDED-444D-961C-7A44EAA0B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/>
              <a:t>ADDITIONAL EXERCISE</a:t>
            </a:r>
          </a:p>
        </p:txBody>
      </p:sp>
    </p:spTree>
    <p:extLst>
      <p:ext uri="{BB962C8B-B14F-4D97-AF65-F5344CB8AC3E}">
        <p14:creationId xmlns:p14="http://schemas.microsoft.com/office/powerpoint/2010/main" val="2865506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2D33E-8D46-416E-B66C-37C066B3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90101FF-3595-4BEE-9357-D6943EC9B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442" y="50725"/>
            <a:ext cx="4989116" cy="6652155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C09BC31-2446-4134-9F4B-CCF7475FF2AF}"/>
              </a:ext>
            </a:extLst>
          </p:cNvPr>
          <p:cNvSpPr txBox="1"/>
          <p:nvPr/>
        </p:nvSpPr>
        <p:spPr>
          <a:xfrm>
            <a:off x="8590558" y="1276350"/>
            <a:ext cx="35252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B0F0"/>
                </a:solidFill>
              </a:rPr>
              <a:t>ANSWER KEY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When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is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her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birthday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>
                <a:solidFill>
                  <a:srgbClr val="00B0F0"/>
                </a:solidFill>
              </a:rPr>
              <a:t>Who </a:t>
            </a:r>
            <a:r>
              <a:rPr lang="es-CL" sz="1600" b="1" dirty="0" err="1">
                <a:solidFill>
                  <a:srgbClr val="00B0F0"/>
                </a:solidFill>
              </a:rPr>
              <a:t>is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your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favorite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actress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Why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is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she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your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idol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How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often</a:t>
            </a:r>
            <a:r>
              <a:rPr lang="es-CL" sz="1600" b="1" dirty="0">
                <a:solidFill>
                  <a:srgbClr val="00B0F0"/>
                </a:solidFill>
              </a:rPr>
              <a:t> do </a:t>
            </a:r>
            <a:r>
              <a:rPr lang="es-CL" sz="1600" b="1" dirty="0" err="1">
                <a:solidFill>
                  <a:srgbClr val="00B0F0"/>
                </a:solidFill>
              </a:rPr>
              <a:t>you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play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voleyball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Where</a:t>
            </a:r>
            <a:r>
              <a:rPr lang="es-CL" sz="1600" b="1" dirty="0">
                <a:solidFill>
                  <a:srgbClr val="00B0F0"/>
                </a:solidFill>
              </a:rPr>
              <a:t> do </a:t>
            </a:r>
            <a:r>
              <a:rPr lang="es-CL" sz="1600" b="1" dirty="0" err="1">
                <a:solidFill>
                  <a:srgbClr val="00B0F0"/>
                </a:solidFill>
              </a:rPr>
              <a:t>they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live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How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does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your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sister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go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to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work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What</a:t>
            </a:r>
            <a:r>
              <a:rPr lang="es-CL" sz="1600" b="1" dirty="0">
                <a:solidFill>
                  <a:srgbClr val="00B0F0"/>
                </a:solidFill>
              </a:rPr>
              <a:t> time do </a:t>
            </a:r>
            <a:r>
              <a:rPr lang="es-CL" sz="1600" b="1" dirty="0" err="1">
                <a:solidFill>
                  <a:srgbClr val="00B0F0"/>
                </a:solidFill>
              </a:rPr>
              <a:t>you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get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to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university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How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many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sisters</a:t>
            </a:r>
            <a:r>
              <a:rPr lang="es-CL" sz="1600" b="1" dirty="0">
                <a:solidFill>
                  <a:srgbClr val="00B0F0"/>
                </a:solidFill>
              </a:rPr>
              <a:t> and </a:t>
            </a:r>
            <a:r>
              <a:rPr lang="es-CL" sz="1600" b="1" dirty="0" err="1">
                <a:solidFill>
                  <a:srgbClr val="00B0F0"/>
                </a:solidFill>
              </a:rPr>
              <a:t>brothers</a:t>
            </a:r>
            <a:r>
              <a:rPr lang="es-CL" sz="1600" b="1" dirty="0">
                <a:solidFill>
                  <a:srgbClr val="00B0F0"/>
                </a:solidFill>
              </a:rPr>
              <a:t> do </a:t>
            </a:r>
            <a:r>
              <a:rPr lang="es-CL" sz="1600" b="1" dirty="0" err="1">
                <a:solidFill>
                  <a:srgbClr val="00B0F0"/>
                </a:solidFill>
              </a:rPr>
              <a:t>you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have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Why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is</a:t>
            </a:r>
            <a:r>
              <a:rPr lang="es-CL" sz="1600" b="1" dirty="0">
                <a:solidFill>
                  <a:srgbClr val="00B0F0"/>
                </a:solidFill>
              </a:rPr>
              <a:t> he </a:t>
            </a:r>
            <a:r>
              <a:rPr lang="es-CL" sz="1600" b="1" dirty="0" err="1">
                <a:solidFill>
                  <a:srgbClr val="00B0F0"/>
                </a:solidFill>
              </a:rPr>
              <a:t>famous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>
                <a:solidFill>
                  <a:srgbClr val="00B0F0"/>
                </a:solidFill>
              </a:rPr>
              <a:t>Who </a:t>
            </a:r>
            <a:r>
              <a:rPr lang="es-CL" sz="1600" b="1" dirty="0" err="1">
                <a:solidFill>
                  <a:srgbClr val="00B0F0"/>
                </a:solidFill>
              </a:rPr>
              <a:t>is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that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man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Where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is</a:t>
            </a:r>
            <a:r>
              <a:rPr lang="es-CL" sz="1600" b="1" dirty="0">
                <a:solidFill>
                  <a:srgbClr val="00B0F0"/>
                </a:solidFill>
              </a:rPr>
              <a:t> Braga?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What</a:t>
            </a:r>
            <a:r>
              <a:rPr lang="es-CL" sz="1600" b="1" dirty="0">
                <a:solidFill>
                  <a:srgbClr val="00B0F0"/>
                </a:solidFill>
              </a:rPr>
              <a:t> time do </a:t>
            </a:r>
            <a:r>
              <a:rPr lang="es-CL" sz="1600" b="1" dirty="0" err="1">
                <a:solidFill>
                  <a:srgbClr val="00B0F0"/>
                </a:solidFill>
              </a:rPr>
              <a:t>we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eat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breakfast</a:t>
            </a:r>
            <a:r>
              <a:rPr lang="es-CL" sz="1600" b="1" dirty="0">
                <a:solidFill>
                  <a:srgbClr val="00B0F0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es-CL" sz="1600" b="1" dirty="0" err="1">
                <a:solidFill>
                  <a:srgbClr val="00B0F0"/>
                </a:solidFill>
              </a:rPr>
              <a:t>Where</a:t>
            </a:r>
            <a:r>
              <a:rPr lang="es-CL" sz="1600" b="1" dirty="0">
                <a:solidFill>
                  <a:srgbClr val="00B0F0"/>
                </a:solidFill>
              </a:rPr>
              <a:t> do </a:t>
            </a:r>
            <a:r>
              <a:rPr lang="es-CL" sz="1600" b="1" dirty="0" err="1">
                <a:solidFill>
                  <a:srgbClr val="00B0F0"/>
                </a:solidFill>
              </a:rPr>
              <a:t>we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bake</a:t>
            </a:r>
            <a:r>
              <a:rPr lang="es-CL" sz="1600" b="1" dirty="0">
                <a:solidFill>
                  <a:srgbClr val="00B0F0"/>
                </a:solidFill>
              </a:rPr>
              <a:t> </a:t>
            </a:r>
            <a:r>
              <a:rPr lang="es-CL" sz="1600" b="1" dirty="0" err="1">
                <a:solidFill>
                  <a:srgbClr val="00B0F0"/>
                </a:solidFill>
              </a:rPr>
              <a:t>cakes</a:t>
            </a:r>
            <a:r>
              <a:rPr lang="es-CL" sz="1600" b="1" dirty="0">
                <a:solidFill>
                  <a:srgbClr val="00B0F0"/>
                </a:solidFill>
              </a:rPr>
              <a:t>? </a:t>
            </a:r>
          </a:p>
          <a:p>
            <a:pPr marL="457200" indent="-457200">
              <a:buAutoNum type="arabicPeriod"/>
            </a:pPr>
            <a:endParaRPr lang="es-CL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2785A6-F75E-4B07-B345-24A5056A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19" y="3853887"/>
            <a:ext cx="4650250" cy="28735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7509D1-1A34-4B5A-9A95-F7C6A193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DD4E875-14A4-4BCF-8F93-265BBD098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876" y="483795"/>
            <a:ext cx="7121933" cy="32404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892C20-A0E3-49E9-AC20-E59211C2E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471" y="1933822"/>
            <a:ext cx="6394254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D92325E-0534-4BCA-A4DC-3F94C932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7640526-4FCD-44EB-8101-2EAEFCB2B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CL" sz="2400" dirty="0"/>
          </a:p>
          <a:p>
            <a:pPr marL="0" indent="0" algn="ctr">
              <a:buNone/>
            </a:pPr>
            <a:endParaRPr lang="es-CL" sz="2400" dirty="0"/>
          </a:p>
          <a:p>
            <a:pPr marL="0" indent="0" algn="ctr">
              <a:buNone/>
            </a:pPr>
            <a:endParaRPr lang="es-CL" sz="2400" dirty="0"/>
          </a:p>
          <a:p>
            <a:pPr marL="0" indent="0" algn="ctr">
              <a:buNone/>
            </a:pPr>
            <a:r>
              <a:rPr lang="es-CL" sz="2400" dirty="0" err="1"/>
              <a:t>Questions</a:t>
            </a:r>
            <a:r>
              <a:rPr lang="es-CL" sz="2400" dirty="0"/>
              <a:t> in English </a:t>
            </a:r>
            <a:r>
              <a:rPr lang="es-CL" sz="2400" dirty="0" err="1"/>
              <a:t>follow</a:t>
            </a:r>
            <a:r>
              <a:rPr lang="es-CL" sz="2400" dirty="0"/>
              <a:t> a VERY STRICT </a:t>
            </a:r>
            <a:r>
              <a:rPr lang="es-CL" sz="2400" dirty="0" err="1"/>
              <a:t>Order</a:t>
            </a:r>
            <a:r>
              <a:rPr lang="es-CL" sz="2400" dirty="0"/>
              <a:t>!</a:t>
            </a:r>
          </a:p>
          <a:p>
            <a:pPr marL="0" indent="0" algn="ctr">
              <a:buNone/>
            </a:pPr>
            <a:r>
              <a:rPr lang="es-CL" sz="2400" dirty="0"/>
              <a:t>VERY STRICT ORDER</a:t>
            </a:r>
          </a:p>
          <a:p>
            <a:pPr marL="0" indent="0" algn="ctr">
              <a:buNone/>
            </a:pPr>
            <a:r>
              <a:rPr lang="es-CL" sz="2400" dirty="0"/>
              <a:t>VERY STRICT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FCDEBA-2A1C-44F7-B488-E1CC8D4B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2" y="873252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6C17BF-1F6A-44A1-A8CB-7D91A184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529849"/>
            <a:ext cx="5798301" cy="57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1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09168A-31E6-405D-A4FE-C8853881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07" y="520956"/>
            <a:ext cx="5822185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6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449838-66D8-4094-82C4-57243E5D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LET´S</a:t>
            </a:r>
            <a:br>
              <a:rPr lang="es-CL" dirty="0"/>
            </a:br>
            <a:r>
              <a:rPr lang="es-CL" dirty="0"/>
              <a:t>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05225A4-104E-4039-B639-29B09B626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556" y="142875"/>
            <a:ext cx="5852183" cy="25270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198B5B-F083-423B-BD1F-16004E69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558" y="2505076"/>
            <a:ext cx="5718654" cy="22342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4B0DB5-B8EA-4A05-8BD1-3CDC68F7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92" y="3902503"/>
            <a:ext cx="3969218" cy="29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21C8F-B6E6-4228-991A-482BCACE6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LET´S 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8958243-A1F6-4B11-9D49-4D0BC62BA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528" y="874340"/>
            <a:ext cx="6580380" cy="48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E5293-5D65-40E6-B450-DB3B5FBE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LET´S 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416880A-E8E0-49C8-90B4-28CCFF7C6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424" y="366370"/>
            <a:ext cx="4504696" cy="38436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7C59AD-B254-4FE0-BDC6-7CE5F85A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87" y="658881"/>
            <a:ext cx="4718713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F09081-1272-46B0-A840-1DAA588E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302431-50F5-4EAC-9C38-32B78371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4400" dirty="0"/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932308752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TM03457475[[fn=Marco]]</Template>
  <TotalTime>40</TotalTime>
  <Words>116</Words>
  <Application>Microsoft Office PowerPoint</Application>
  <PresentationFormat>Panorámica</PresentationFormat>
  <Paragraphs>26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Corbel</vt:lpstr>
      <vt:lpstr>Wingdings 2</vt:lpstr>
      <vt:lpstr>Marco</vt:lpstr>
      <vt:lpstr>UNIT 1 A </vt:lpstr>
      <vt:lpstr>Presentación de PowerPoint</vt:lpstr>
      <vt:lpstr>Presentación de PowerPoint</vt:lpstr>
      <vt:lpstr>Presentación de PowerPoint</vt:lpstr>
      <vt:lpstr>Presentación de PowerPoint</vt:lpstr>
      <vt:lpstr>LET´S PRACTICE </vt:lpstr>
      <vt:lpstr>LET´S PRACTICE </vt:lpstr>
      <vt:lpstr>LET´S PRACTICE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A</dc:title>
  <dc:creator>Carolina Santander</dc:creator>
  <cp:lastModifiedBy>Carolina Santander</cp:lastModifiedBy>
  <cp:revision>6</cp:revision>
  <dcterms:created xsi:type="dcterms:W3CDTF">2020-08-24T21:30:53Z</dcterms:created>
  <dcterms:modified xsi:type="dcterms:W3CDTF">2020-08-24T22:11:08Z</dcterms:modified>
</cp:coreProperties>
</file>