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1" r:id="rId7"/>
    <p:sldId id="262" r:id="rId8"/>
    <p:sldId id="260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369A0-2E75-4503-9456-6D0519762C5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</dgm:pt>
    <dgm:pt modelId="{73EE1654-4853-4511-A690-62C4B22FCC88}">
      <dgm:prSet phldrT="[Texto]" custT="1"/>
      <dgm:spPr/>
      <dgm:t>
        <a:bodyPr/>
        <a:lstStyle/>
        <a:p>
          <a:r>
            <a:rPr lang="es-CL" sz="2500" dirty="0"/>
            <a:t>GOING TO</a:t>
          </a:r>
        </a:p>
        <a:p>
          <a:endParaRPr lang="es-CL" sz="2500" dirty="0"/>
        </a:p>
        <a:p>
          <a:r>
            <a:rPr lang="es-CL" sz="2500" dirty="0"/>
            <a:t>PLANS</a:t>
          </a:r>
        </a:p>
        <a:p>
          <a:r>
            <a:rPr lang="es-CL" sz="2500" dirty="0"/>
            <a:t>PREDICTIONS </a:t>
          </a:r>
          <a:r>
            <a:rPr lang="es-CL" sz="1800" dirty="0"/>
            <a:t>(+EVIDENCE) </a:t>
          </a:r>
        </a:p>
      </dgm:t>
    </dgm:pt>
    <dgm:pt modelId="{DAAA459D-777D-4FBB-9B87-C4CE8E2871F3}" type="parTrans" cxnId="{161F7812-C894-4A83-936F-B527B2A67504}">
      <dgm:prSet/>
      <dgm:spPr/>
      <dgm:t>
        <a:bodyPr/>
        <a:lstStyle/>
        <a:p>
          <a:endParaRPr lang="es-CL"/>
        </a:p>
      </dgm:t>
    </dgm:pt>
    <dgm:pt modelId="{F87D40A4-14DF-4ED6-AFFD-C603E0578F14}" type="sibTrans" cxnId="{161F7812-C894-4A83-936F-B527B2A67504}">
      <dgm:prSet/>
      <dgm:spPr/>
      <dgm:t>
        <a:bodyPr/>
        <a:lstStyle/>
        <a:p>
          <a:endParaRPr lang="es-CL"/>
        </a:p>
      </dgm:t>
    </dgm:pt>
    <dgm:pt modelId="{ABF007D5-6DE3-499A-9953-E92E6168A861}">
      <dgm:prSet phldrT="[Texto]" custT="1"/>
      <dgm:spPr/>
      <dgm:t>
        <a:bodyPr/>
        <a:lstStyle/>
        <a:p>
          <a:r>
            <a:rPr lang="es-CL" sz="2300" b="0" dirty="0">
              <a:latin typeface="+mn-lt"/>
            </a:rPr>
            <a:t>PRESENT CONTINUOUS</a:t>
          </a:r>
        </a:p>
        <a:p>
          <a:endParaRPr lang="es-CL" sz="2300" b="0" dirty="0">
            <a:latin typeface="+mn-lt"/>
          </a:endParaRPr>
        </a:p>
        <a:p>
          <a:endParaRPr lang="es-CL" sz="2300" b="0" dirty="0">
            <a:latin typeface="+mn-lt"/>
          </a:endParaRPr>
        </a:p>
        <a:p>
          <a:r>
            <a:rPr lang="es-CL" sz="2300" b="0" dirty="0">
              <a:latin typeface="+mn-lt"/>
            </a:rPr>
            <a:t>ARRANGEMENTS</a:t>
          </a:r>
        </a:p>
        <a:p>
          <a:r>
            <a:rPr lang="es-CL" sz="2000" b="0" dirty="0">
              <a:latin typeface="+mn-lt"/>
            </a:rPr>
            <a:t>(+AGENDA)</a:t>
          </a:r>
        </a:p>
      </dgm:t>
    </dgm:pt>
    <dgm:pt modelId="{C3FA8026-0002-4A34-A2E8-CDCB57F200C2}" type="parTrans" cxnId="{2A1CBC2D-185A-475A-A689-29D225519B7C}">
      <dgm:prSet/>
      <dgm:spPr/>
      <dgm:t>
        <a:bodyPr/>
        <a:lstStyle/>
        <a:p>
          <a:endParaRPr lang="es-CL"/>
        </a:p>
      </dgm:t>
    </dgm:pt>
    <dgm:pt modelId="{BF528E41-3B1B-4BBA-956A-0E4923A11B9C}" type="sibTrans" cxnId="{2A1CBC2D-185A-475A-A689-29D225519B7C}">
      <dgm:prSet/>
      <dgm:spPr/>
      <dgm:t>
        <a:bodyPr/>
        <a:lstStyle/>
        <a:p>
          <a:endParaRPr lang="es-CL"/>
        </a:p>
      </dgm:t>
    </dgm:pt>
    <dgm:pt modelId="{D8B28926-7F61-4F50-9F17-81D4323AF5A4}">
      <dgm:prSet phldrT="[Texto]" custT="1"/>
      <dgm:spPr/>
      <dgm:t>
        <a:bodyPr/>
        <a:lstStyle/>
        <a:p>
          <a:r>
            <a:rPr lang="es-CL" sz="2800" b="0" dirty="0">
              <a:latin typeface="+mn-lt"/>
            </a:rPr>
            <a:t>WILL</a:t>
          </a:r>
        </a:p>
        <a:p>
          <a:endParaRPr lang="es-CL" sz="2900" b="0" dirty="0">
            <a:latin typeface="+mn-lt"/>
          </a:endParaRPr>
        </a:p>
        <a:p>
          <a:endParaRPr lang="es-CL" sz="2900" b="0" dirty="0">
            <a:latin typeface="+mn-lt"/>
          </a:endParaRPr>
        </a:p>
        <a:p>
          <a:r>
            <a:rPr lang="es-CL" sz="2800" b="0" dirty="0">
              <a:latin typeface="+mn-lt"/>
            </a:rPr>
            <a:t>PREDICTIONS</a:t>
          </a:r>
        </a:p>
        <a:p>
          <a:r>
            <a:rPr lang="es-CL" sz="2400" b="0" dirty="0">
              <a:latin typeface="+mn-lt"/>
            </a:rPr>
            <a:t>(-EVIDENCE)</a:t>
          </a:r>
        </a:p>
      </dgm:t>
    </dgm:pt>
    <dgm:pt modelId="{51D41E6B-E44B-417C-8921-C81797F05C21}" type="parTrans" cxnId="{F4F1C2C4-14D5-4F96-8B9E-F350C53CAFA9}">
      <dgm:prSet/>
      <dgm:spPr/>
      <dgm:t>
        <a:bodyPr/>
        <a:lstStyle/>
        <a:p>
          <a:endParaRPr lang="es-CL"/>
        </a:p>
      </dgm:t>
    </dgm:pt>
    <dgm:pt modelId="{18D6790D-5327-4947-8E5C-481AD157D4FC}" type="sibTrans" cxnId="{F4F1C2C4-14D5-4F96-8B9E-F350C53CAFA9}">
      <dgm:prSet/>
      <dgm:spPr/>
      <dgm:t>
        <a:bodyPr/>
        <a:lstStyle/>
        <a:p>
          <a:endParaRPr lang="es-CL"/>
        </a:p>
      </dgm:t>
    </dgm:pt>
    <dgm:pt modelId="{293E61C3-0645-4F0C-954B-3AE817D149BE}" type="pres">
      <dgm:prSet presAssocID="{E68369A0-2E75-4503-9456-6D0519762C5F}" presName="Name0" presStyleCnt="0">
        <dgm:presLayoutVars>
          <dgm:dir/>
          <dgm:resizeHandles val="exact"/>
        </dgm:presLayoutVars>
      </dgm:prSet>
      <dgm:spPr/>
    </dgm:pt>
    <dgm:pt modelId="{628C0EE3-53F0-4E5D-95CC-E60F96302979}" type="pres">
      <dgm:prSet presAssocID="{73EE1654-4853-4511-A690-62C4B22FCC88}" presName="node" presStyleLbl="node1" presStyleIdx="0" presStyleCnt="3">
        <dgm:presLayoutVars>
          <dgm:bulletEnabled val="1"/>
        </dgm:presLayoutVars>
      </dgm:prSet>
      <dgm:spPr/>
    </dgm:pt>
    <dgm:pt modelId="{5EF9D524-7D00-4A39-AC5B-E5D9855186B5}" type="pres">
      <dgm:prSet presAssocID="{F87D40A4-14DF-4ED6-AFFD-C603E0578F14}" presName="sibTrans" presStyleCnt="0"/>
      <dgm:spPr/>
    </dgm:pt>
    <dgm:pt modelId="{99A80D70-CFD4-4C0C-A07B-5811985ADA00}" type="pres">
      <dgm:prSet presAssocID="{ABF007D5-6DE3-499A-9953-E92E6168A861}" presName="node" presStyleLbl="node1" presStyleIdx="1" presStyleCnt="3" custLinFactNeighborX="5300" custLinFactNeighborY="-1324">
        <dgm:presLayoutVars>
          <dgm:bulletEnabled val="1"/>
        </dgm:presLayoutVars>
      </dgm:prSet>
      <dgm:spPr/>
    </dgm:pt>
    <dgm:pt modelId="{85AEC003-F223-4848-BE7B-0DAA98EDA14A}" type="pres">
      <dgm:prSet presAssocID="{BF528E41-3B1B-4BBA-956A-0E4923A11B9C}" presName="sibTrans" presStyleCnt="0"/>
      <dgm:spPr/>
    </dgm:pt>
    <dgm:pt modelId="{93C076FF-DF32-4987-98E6-13229E5DD810}" type="pres">
      <dgm:prSet presAssocID="{D8B28926-7F61-4F50-9F17-81D4323AF5A4}" presName="node" presStyleLbl="node1" presStyleIdx="2" presStyleCnt="3">
        <dgm:presLayoutVars>
          <dgm:bulletEnabled val="1"/>
        </dgm:presLayoutVars>
      </dgm:prSet>
      <dgm:spPr/>
    </dgm:pt>
  </dgm:ptLst>
  <dgm:cxnLst>
    <dgm:cxn modelId="{161F7812-C894-4A83-936F-B527B2A67504}" srcId="{E68369A0-2E75-4503-9456-6D0519762C5F}" destId="{73EE1654-4853-4511-A690-62C4B22FCC88}" srcOrd="0" destOrd="0" parTransId="{DAAA459D-777D-4FBB-9B87-C4CE8E2871F3}" sibTransId="{F87D40A4-14DF-4ED6-AFFD-C603E0578F14}"/>
    <dgm:cxn modelId="{2A1CBC2D-185A-475A-A689-29D225519B7C}" srcId="{E68369A0-2E75-4503-9456-6D0519762C5F}" destId="{ABF007D5-6DE3-499A-9953-E92E6168A861}" srcOrd="1" destOrd="0" parTransId="{C3FA8026-0002-4A34-A2E8-CDCB57F200C2}" sibTransId="{BF528E41-3B1B-4BBA-956A-0E4923A11B9C}"/>
    <dgm:cxn modelId="{8D190D5D-45C4-45C7-BFF4-8C30CDC5BFC9}" type="presOf" srcId="{D8B28926-7F61-4F50-9F17-81D4323AF5A4}" destId="{93C076FF-DF32-4987-98E6-13229E5DD810}" srcOrd="0" destOrd="0" presId="urn:microsoft.com/office/officeart/2005/8/layout/hList6"/>
    <dgm:cxn modelId="{8E54CBC2-7ACE-43AC-80E7-CCA2E26CC9EF}" type="presOf" srcId="{73EE1654-4853-4511-A690-62C4B22FCC88}" destId="{628C0EE3-53F0-4E5D-95CC-E60F96302979}" srcOrd="0" destOrd="0" presId="urn:microsoft.com/office/officeart/2005/8/layout/hList6"/>
    <dgm:cxn modelId="{F4F1C2C4-14D5-4F96-8B9E-F350C53CAFA9}" srcId="{E68369A0-2E75-4503-9456-6D0519762C5F}" destId="{D8B28926-7F61-4F50-9F17-81D4323AF5A4}" srcOrd="2" destOrd="0" parTransId="{51D41E6B-E44B-417C-8921-C81797F05C21}" sibTransId="{18D6790D-5327-4947-8E5C-481AD157D4FC}"/>
    <dgm:cxn modelId="{A068EBC6-282D-4DC8-ADA9-FDEF79054927}" type="presOf" srcId="{ABF007D5-6DE3-499A-9953-E92E6168A861}" destId="{99A80D70-CFD4-4C0C-A07B-5811985ADA00}" srcOrd="0" destOrd="0" presId="urn:microsoft.com/office/officeart/2005/8/layout/hList6"/>
    <dgm:cxn modelId="{D95AF6FD-E7AD-420B-B147-F35FD96C6E45}" type="presOf" srcId="{E68369A0-2E75-4503-9456-6D0519762C5F}" destId="{293E61C3-0645-4F0C-954B-3AE817D149BE}" srcOrd="0" destOrd="0" presId="urn:microsoft.com/office/officeart/2005/8/layout/hList6"/>
    <dgm:cxn modelId="{9C16541B-6436-44F6-AF7F-6027F4D3D830}" type="presParOf" srcId="{293E61C3-0645-4F0C-954B-3AE817D149BE}" destId="{628C0EE3-53F0-4E5D-95CC-E60F96302979}" srcOrd="0" destOrd="0" presId="urn:microsoft.com/office/officeart/2005/8/layout/hList6"/>
    <dgm:cxn modelId="{0E5DE603-BB8F-4A2E-843D-CAF8336C2372}" type="presParOf" srcId="{293E61C3-0645-4F0C-954B-3AE817D149BE}" destId="{5EF9D524-7D00-4A39-AC5B-E5D9855186B5}" srcOrd="1" destOrd="0" presId="urn:microsoft.com/office/officeart/2005/8/layout/hList6"/>
    <dgm:cxn modelId="{DA2CABED-1A44-4C14-B044-9D5D96CA60B5}" type="presParOf" srcId="{293E61C3-0645-4F0C-954B-3AE817D149BE}" destId="{99A80D70-CFD4-4C0C-A07B-5811985ADA00}" srcOrd="2" destOrd="0" presId="urn:microsoft.com/office/officeart/2005/8/layout/hList6"/>
    <dgm:cxn modelId="{C46BDBC5-8470-4999-8CCD-D60AA197B9E9}" type="presParOf" srcId="{293E61C3-0645-4F0C-954B-3AE817D149BE}" destId="{85AEC003-F223-4848-BE7B-0DAA98EDA14A}" srcOrd="3" destOrd="0" presId="urn:microsoft.com/office/officeart/2005/8/layout/hList6"/>
    <dgm:cxn modelId="{2D70CF4F-4C4D-45EB-B66A-6F5D297F1E80}" type="presParOf" srcId="{293E61C3-0645-4F0C-954B-3AE817D149BE}" destId="{93C076FF-DF32-4987-98E6-13229E5DD81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C0EE3-53F0-4E5D-95CC-E60F96302979}">
      <dsp:nvSpPr>
        <dsp:cNvPr id="0" name=""/>
        <dsp:cNvSpPr/>
      </dsp:nvSpPr>
      <dsp:spPr>
        <a:xfrm rot="16200000">
          <a:off x="-1379563" y="1380485"/>
          <a:ext cx="5157258" cy="239628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GOING TO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PLANS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PREDICTIONS </a:t>
          </a:r>
          <a:r>
            <a:rPr lang="es-CL" sz="1800" kern="1200" dirty="0"/>
            <a:t>(+EVIDENCE) </a:t>
          </a:r>
        </a:p>
      </dsp:txBody>
      <dsp:txXfrm rot="5400000">
        <a:off x="922" y="1031452"/>
        <a:ext cx="2396287" cy="3094354"/>
      </dsp:txXfrm>
    </dsp:sp>
    <dsp:sp modelId="{99A80D70-CFD4-4C0C-A07B-5811985ADA00}">
      <dsp:nvSpPr>
        <dsp:cNvPr id="0" name=""/>
        <dsp:cNvSpPr/>
      </dsp:nvSpPr>
      <dsp:spPr>
        <a:xfrm rot="16200000">
          <a:off x="1205971" y="1380485"/>
          <a:ext cx="5157258" cy="2396287"/>
        </a:xfrm>
        <a:prstGeom prst="flowChartManualOperation">
          <a:avLst/>
        </a:prstGeom>
        <a:solidFill>
          <a:schemeClr val="accent5">
            <a:hueOff val="3063757"/>
            <a:satOff val="-1833"/>
            <a:lumOff val="7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0" kern="1200" dirty="0">
              <a:latin typeface="+mn-lt"/>
            </a:rPr>
            <a:t>PRESENT CONTINUOUS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300" b="0" kern="1200" dirty="0">
            <a:latin typeface="+mn-lt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300" b="0" kern="1200" dirty="0">
            <a:latin typeface="+mn-lt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0" kern="1200" dirty="0">
              <a:latin typeface="+mn-lt"/>
            </a:rPr>
            <a:t>ARRANGEMENTS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0" kern="1200" dirty="0">
              <a:latin typeface="+mn-lt"/>
            </a:rPr>
            <a:t>(+AGENDA)</a:t>
          </a:r>
        </a:p>
      </dsp:txBody>
      <dsp:txXfrm rot="5400000">
        <a:off x="2586456" y="1031452"/>
        <a:ext cx="2396287" cy="3094354"/>
      </dsp:txXfrm>
    </dsp:sp>
    <dsp:sp modelId="{93C076FF-DF32-4987-98E6-13229E5DD810}">
      <dsp:nvSpPr>
        <dsp:cNvPr id="0" name=""/>
        <dsp:cNvSpPr/>
      </dsp:nvSpPr>
      <dsp:spPr>
        <a:xfrm rot="16200000">
          <a:off x="3772455" y="1380485"/>
          <a:ext cx="5157258" cy="2396287"/>
        </a:xfrm>
        <a:prstGeom prst="flowChartManualOperation">
          <a:avLst/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0" kern="1200" dirty="0">
              <a:latin typeface="+mn-lt"/>
            </a:rPr>
            <a:t>WILL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b="0" kern="1200" dirty="0">
            <a:latin typeface="+mn-lt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b="0" kern="1200" dirty="0">
            <a:latin typeface="+mn-lt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0" kern="1200" dirty="0">
              <a:latin typeface="+mn-lt"/>
            </a:rPr>
            <a:t>PREDICTIONS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0" kern="1200" dirty="0">
              <a:latin typeface="+mn-lt"/>
            </a:rPr>
            <a:t>(-EVIDENCE)</a:t>
          </a:r>
        </a:p>
      </dsp:txBody>
      <dsp:txXfrm rot="5400000">
        <a:off x="5152940" y="1031452"/>
        <a:ext cx="2396287" cy="309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85E0F-E8E7-46A4-918E-01190C95C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600" b="1" dirty="0"/>
              <a:t>UNIT 6 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9F93A-DB35-4150-90C5-11D92B858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ARE YOU A PESSIMIST?</a:t>
            </a:r>
          </a:p>
        </p:txBody>
      </p:sp>
    </p:spTree>
    <p:extLst>
      <p:ext uri="{BB962C8B-B14F-4D97-AF65-F5344CB8AC3E}">
        <p14:creationId xmlns:p14="http://schemas.microsoft.com/office/powerpoint/2010/main" val="7214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824BF-33CE-4C4B-92AA-46B83AE7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8358"/>
          </a:xfrm>
        </p:spPr>
        <p:txBody>
          <a:bodyPr/>
          <a:lstStyle/>
          <a:p>
            <a:r>
              <a:rPr lang="es-CL" dirty="0"/>
              <a:t>LET´S SPEAK!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C66243-8D05-4165-A681-5A15B5EF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6" y="1566560"/>
            <a:ext cx="5729468" cy="49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F47664-6A1B-4EF3-AD60-1A9893CCB9F3}"/>
              </a:ext>
            </a:extLst>
          </p:cNvPr>
          <p:cNvSpPr txBox="1"/>
          <p:nvPr/>
        </p:nvSpPr>
        <p:spPr>
          <a:xfrm>
            <a:off x="209550" y="762000"/>
            <a:ext cx="493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Describe </a:t>
            </a:r>
            <a:r>
              <a:rPr lang="es-CL" sz="3600" dirty="0" err="1"/>
              <a:t>the</a:t>
            </a:r>
            <a:r>
              <a:rPr lang="es-CL" sz="3600" dirty="0"/>
              <a:t> </a:t>
            </a:r>
            <a:r>
              <a:rPr lang="es-CL" sz="3600" dirty="0" err="1"/>
              <a:t>glass</a:t>
            </a:r>
            <a:r>
              <a:rPr lang="es-CL" sz="3600" dirty="0"/>
              <a:t>. </a:t>
            </a:r>
            <a:r>
              <a:rPr lang="es-CL" sz="3600" dirty="0" err="1"/>
              <a:t>Is</a:t>
            </a:r>
            <a:r>
              <a:rPr lang="es-CL" sz="3600" dirty="0"/>
              <a:t> </a:t>
            </a:r>
            <a:r>
              <a:rPr lang="es-CL" sz="3600" dirty="0" err="1"/>
              <a:t>it</a:t>
            </a:r>
            <a:r>
              <a:rPr lang="es-CL" sz="3600" dirty="0"/>
              <a:t>  </a:t>
            </a:r>
            <a:r>
              <a:rPr lang="es-CL" sz="3600" dirty="0" err="1"/>
              <a:t>half</a:t>
            </a:r>
            <a:r>
              <a:rPr lang="es-CL" sz="3600" dirty="0"/>
              <a:t> full </a:t>
            </a:r>
            <a:r>
              <a:rPr lang="es-CL" sz="3600" dirty="0" err="1"/>
              <a:t>or</a:t>
            </a:r>
            <a:r>
              <a:rPr lang="es-CL" sz="3600" dirty="0"/>
              <a:t> </a:t>
            </a:r>
            <a:r>
              <a:rPr lang="es-CL" sz="3600" dirty="0" err="1"/>
              <a:t>half</a:t>
            </a:r>
            <a:r>
              <a:rPr lang="es-CL" sz="3600" dirty="0"/>
              <a:t> </a:t>
            </a:r>
            <a:r>
              <a:rPr lang="es-CL" sz="3600" dirty="0" err="1"/>
              <a:t>empty</a:t>
            </a:r>
            <a:r>
              <a:rPr lang="es-CL" sz="3600" dirty="0"/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BCFE7C-A34A-452A-B5E8-0E38714D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6" y="2630626"/>
            <a:ext cx="2964266" cy="39511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332707-3E39-46E9-8945-35C40A424735}"/>
              </a:ext>
            </a:extLst>
          </p:cNvPr>
          <p:cNvSpPr txBox="1"/>
          <p:nvPr/>
        </p:nvSpPr>
        <p:spPr>
          <a:xfrm>
            <a:off x="6286499" y="876300"/>
            <a:ext cx="467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Are </a:t>
            </a:r>
            <a:r>
              <a:rPr lang="es-CL" sz="3600" dirty="0" err="1"/>
              <a:t>you</a:t>
            </a:r>
            <a:r>
              <a:rPr lang="es-CL" sz="3600" dirty="0"/>
              <a:t> </a:t>
            </a:r>
            <a:r>
              <a:rPr lang="es-CL" sz="3600" dirty="0" err="1"/>
              <a:t>an</a:t>
            </a:r>
            <a:r>
              <a:rPr lang="es-CL" sz="3600" dirty="0"/>
              <a:t> </a:t>
            </a:r>
            <a:r>
              <a:rPr lang="es-CL" sz="3600" dirty="0" err="1"/>
              <a:t>optimistic</a:t>
            </a:r>
            <a:r>
              <a:rPr lang="es-CL" sz="3600" dirty="0"/>
              <a:t> </a:t>
            </a:r>
            <a:r>
              <a:rPr lang="es-CL" sz="3600" dirty="0" err="1"/>
              <a:t>or</a:t>
            </a:r>
            <a:r>
              <a:rPr lang="es-CL" sz="3600" dirty="0"/>
              <a:t> a </a:t>
            </a:r>
            <a:r>
              <a:rPr lang="es-CL" sz="3600" dirty="0" err="1"/>
              <a:t>pessimistic</a:t>
            </a:r>
            <a:r>
              <a:rPr lang="es-CL" sz="3600" dirty="0"/>
              <a:t> </a:t>
            </a:r>
            <a:r>
              <a:rPr lang="es-CL" sz="3600" dirty="0" err="1"/>
              <a:t>person</a:t>
            </a:r>
            <a:r>
              <a:rPr lang="es-CL" sz="360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EAEE1C-195E-41C7-94B1-69B1AC4A4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2141071"/>
            <a:ext cx="3652837" cy="444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30877-01DF-451E-9946-21B28B4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2291"/>
            <a:ext cx="10364451" cy="1427909"/>
          </a:xfrm>
        </p:spPr>
        <p:txBody>
          <a:bodyPr/>
          <a:lstStyle/>
          <a:p>
            <a:r>
              <a:rPr lang="es-CL" dirty="0"/>
              <a:t>In </a:t>
            </a:r>
            <a:r>
              <a:rPr lang="es-CL" dirty="0" err="1"/>
              <a:t>the</a:t>
            </a:r>
            <a:r>
              <a:rPr lang="es-CL" dirty="0"/>
              <a:t> case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engineers</a:t>
            </a:r>
            <a:r>
              <a:rPr lang="es-CL" dirty="0"/>
              <a:t>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17845A-6459-4AEE-82A0-31AFADA8AE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0539597">
            <a:off x="993445" y="1756521"/>
            <a:ext cx="4386571" cy="4366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372608-0ACD-4DDA-BE7C-8C3AE8AB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3093">
            <a:off x="7172885" y="1611130"/>
            <a:ext cx="3671935" cy="46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1C10A-BD87-41B1-836E-A700EE19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2158"/>
          </a:xfrm>
        </p:spPr>
        <p:txBody>
          <a:bodyPr/>
          <a:lstStyle/>
          <a:p>
            <a:r>
              <a:rPr lang="es-CL" dirty="0"/>
              <a:t>OPPOSITE VERBS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EC3E78-463D-4062-8EB0-FA64E4E991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232" y="104775"/>
            <a:ext cx="4438886" cy="50196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67DF8D-D184-4D20-B83A-88BF4E9D4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042" y="3217280"/>
            <a:ext cx="3917344" cy="33242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EEF6D7-9AF8-425A-AE1A-6E74A54D8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084" y="54437"/>
            <a:ext cx="3379808" cy="3483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0E19FD-D150-4743-B9C6-56AE628E9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287" y="4726449"/>
            <a:ext cx="2708476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96B919-BB31-4FC9-85CB-48C5E4E76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8788">
            <a:off x="524202" y="381244"/>
            <a:ext cx="4411717" cy="62411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74C484-B3C9-48AE-AE3A-1342FBC4C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1034366"/>
            <a:ext cx="6555973" cy="1746934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A505E953-3BFD-4A97-A044-C9767AA6CB61}"/>
              </a:ext>
            </a:extLst>
          </p:cNvPr>
          <p:cNvSpPr/>
          <p:nvPr/>
        </p:nvSpPr>
        <p:spPr>
          <a:xfrm>
            <a:off x="7838239" y="2989387"/>
            <a:ext cx="627507" cy="6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911E72-55AE-4B0D-8114-7A7C3081FA35}"/>
              </a:ext>
            </a:extLst>
          </p:cNvPr>
          <p:cNvSpPr txBox="1"/>
          <p:nvPr/>
        </p:nvSpPr>
        <p:spPr>
          <a:xfrm>
            <a:off x="7458075" y="2876551"/>
            <a:ext cx="1409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/>
              <a:t>                       WILL 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127B94-F3D1-48B2-88F3-7BA006DCE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060" y="4240088"/>
            <a:ext cx="786152" cy="7861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FA0864-F050-4364-86D9-B2491152BE49}"/>
              </a:ext>
            </a:extLst>
          </p:cNvPr>
          <p:cNvSpPr txBox="1"/>
          <p:nvPr/>
        </p:nvSpPr>
        <p:spPr>
          <a:xfrm>
            <a:off x="6305550" y="5238750"/>
            <a:ext cx="335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PREDICTIONS</a:t>
            </a:r>
          </a:p>
          <a:p>
            <a:pPr algn="ctr"/>
            <a:r>
              <a:rPr lang="es-CL" sz="2800" dirty="0"/>
              <a:t>(-EVIDENCE)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78C5913-C93A-4258-829D-34E7B1973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76" y="5004246"/>
            <a:ext cx="4701130" cy="16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DBD154-7DE9-40A9-B551-E840B3FC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4" y="609600"/>
            <a:ext cx="5174136" cy="3616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5F85D0-41EA-4E16-8FE0-D7CD6C9E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777437"/>
            <a:ext cx="5357270" cy="42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7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9043AE-BE81-4022-BE06-704170BA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82" y="983951"/>
            <a:ext cx="5506035" cy="46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7017C-09B3-473B-806E-B289C9B4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0258"/>
          </a:xfrm>
        </p:spPr>
        <p:txBody>
          <a:bodyPr/>
          <a:lstStyle/>
          <a:p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fuuuutureee</a:t>
            </a:r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60C92-1AE0-4229-9DEB-AC629D037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603350"/>
              </p:ext>
            </p:extLst>
          </p:nvPr>
        </p:nvGraphicFramePr>
        <p:xfrm>
          <a:off x="393700" y="1314450"/>
          <a:ext cx="7550150" cy="515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0F98EFC-3D87-43D3-81A9-095CD2988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04">
            <a:off x="9009797" y="2000157"/>
            <a:ext cx="209720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5C711-91B8-4AE7-957D-4CB31BA6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72183"/>
          </a:xfrm>
        </p:spPr>
        <p:txBody>
          <a:bodyPr/>
          <a:lstStyle/>
          <a:p>
            <a:r>
              <a:rPr lang="es-CL" dirty="0"/>
              <a:t>LET´S LISTEN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C89787E-84E8-40C4-B74B-F43F42689E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838826" y="1790700"/>
            <a:ext cx="5691368" cy="3473641"/>
          </a:xfrm>
          <a:prstGeom prst="rect">
            <a:avLst/>
          </a:prstGeom>
        </p:spPr>
      </p:pic>
      <p:pic>
        <p:nvPicPr>
          <p:cNvPr id="5" name="08 Pista 8">
            <a:hlinkClick r:id="" action="ppaction://media"/>
            <a:extLst>
              <a:ext uri="{FF2B5EF4-FFF2-40B4-BE49-F238E27FC236}">
                <a16:creationId xmlns:a16="http://schemas.microsoft.com/office/drawing/2014/main" id="{B3263E20-9374-4FF7-8DF4-8BE68D585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8550" y="264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76</TotalTime>
  <Words>72</Words>
  <Application>Microsoft Office PowerPoint</Application>
  <PresentationFormat>Panorámica</PresentationFormat>
  <Paragraphs>26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Gota</vt:lpstr>
      <vt:lpstr>UNIT 6 A</vt:lpstr>
      <vt:lpstr>Presentación de PowerPoint</vt:lpstr>
      <vt:lpstr>In the case of engineers…</vt:lpstr>
      <vt:lpstr>OPPOSITE VERBS</vt:lpstr>
      <vt:lpstr>Presentación de PowerPoint</vt:lpstr>
      <vt:lpstr>Presentación de PowerPoint</vt:lpstr>
      <vt:lpstr>Presentación de PowerPoint</vt:lpstr>
      <vt:lpstr>The fuuuutureee</vt:lpstr>
      <vt:lpstr>LET´S LISTEN</vt:lpstr>
      <vt:lpstr>LET´S SPEAK!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A</dc:title>
  <dc:creator>Carolina Santander</dc:creator>
  <cp:lastModifiedBy>Carolina Santander</cp:lastModifiedBy>
  <cp:revision>8</cp:revision>
  <dcterms:created xsi:type="dcterms:W3CDTF">2020-10-23T13:57:59Z</dcterms:created>
  <dcterms:modified xsi:type="dcterms:W3CDTF">2020-10-28T14:31:12Z</dcterms:modified>
</cp:coreProperties>
</file>