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8/25/2020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B063D-0C79-452A-AB01-C50DEBC37B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/>
              <a:t>Unit</a:t>
            </a:r>
            <a:r>
              <a:rPr lang="es-ES" dirty="0"/>
              <a:t> 2A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1E2C13-13EB-49FD-BDD6-474F7C846E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3060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F4CD0-526D-4BC6-BF1E-8571AC50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FB7C67-9CA9-4D84-A4AB-81EEC1A64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A713F12-841A-476B-909C-EE13DEAF3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825" y="120822"/>
            <a:ext cx="4924425" cy="655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ACA56E5-D2CE-4784-B1C7-A7D5A30C9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6320B53-08B7-4F4E-ADBB-C27C6AF40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C6F46A-9CC8-4440-92CA-2DAED5BB0A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3600" dirty="0"/>
              <a:t>          </a:t>
            </a:r>
          </a:p>
          <a:p>
            <a:pPr marL="0" indent="0">
              <a:buNone/>
            </a:pPr>
            <a:r>
              <a:rPr lang="es-ES" sz="3600" dirty="0"/>
              <a:t>       HOMEWORK</a:t>
            </a:r>
            <a:endParaRPr lang="es-CL" sz="3600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E5C5EBA-49A0-469C-BF4D-58A802212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6EBB094C-AEB2-4323-A8AE-32A6837B7BC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267450" y="161926"/>
            <a:ext cx="4918074" cy="6557434"/>
          </a:xfrm>
        </p:spPr>
      </p:pic>
    </p:spTree>
    <p:extLst>
      <p:ext uri="{BB962C8B-B14F-4D97-AF65-F5344CB8AC3E}">
        <p14:creationId xmlns:p14="http://schemas.microsoft.com/office/powerpoint/2010/main" val="113189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C6A3257E-1655-4773-936F-826BF19DD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SPEAKING</a:t>
            </a:r>
            <a:endParaRPr lang="es-CL" dirty="0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420767E4-B1B0-4DB6-9127-DFDB46C3C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1051" y="1567517"/>
            <a:ext cx="6326670" cy="416111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5AB8338-2F0E-4233-A12E-C3C91790D374}"/>
              </a:ext>
            </a:extLst>
          </p:cNvPr>
          <p:cNvSpPr txBox="1"/>
          <p:nvPr/>
        </p:nvSpPr>
        <p:spPr>
          <a:xfrm>
            <a:off x="885825" y="2695575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Get</a:t>
            </a:r>
            <a:r>
              <a:rPr lang="es-ES" sz="2400" dirty="0"/>
              <a:t> a </a:t>
            </a:r>
            <a:r>
              <a:rPr lang="es-ES" sz="2400" dirty="0" err="1"/>
              <a:t>partner</a:t>
            </a:r>
            <a:r>
              <a:rPr lang="es-ES" sz="2400" dirty="0"/>
              <a:t> and </a:t>
            </a:r>
            <a:r>
              <a:rPr lang="es-ES" sz="2400" dirty="0" err="1"/>
              <a:t>talk</a:t>
            </a:r>
            <a:r>
              <a:rPr lang="es-ES" dirty="0"/>
              <a:t>!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535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FE618-DD56-4E04-8749-D1C8C0A7C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EEAC2FE-3CE0-4F37-B360-689456111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189" y="1053386"/>
            <a:ext cx="6364328" cy="412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9576AD-6D9E-4852-8D03-0237330F6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VOCABULARY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47C81F0-AEE7-4B65-99F2-048C3C033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1250" y="181256"/>
            <a:ext cx="4267200" cy="64954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E365CC6-2DF7-40BC-A51F-AA053CAFD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34" y="2215743"/>
            <a:ext cx="4385117" cy="40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30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6753C-2D6F-4D74-9883-A2C20E831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VOCABULARY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9F09677-08E6-4B31-AB93-3A47D6D7C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171" y="1761522"/>
            <a:ext cx="4953864" cy="33349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578B467-8210-4157-868F-636B7D005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818" y="371475"/>
            <a:ext cx="5285134" cy="45520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C87AB29-B328-4900-87A7-668CDAA82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912" y="4867982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9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72EA58-C641-40D1-B561-B96002FFC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LET´S PLAY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988022-6A84-4F37-8CB4-3257CCFB5A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336800"/>
            <a:ext cx="9613900" cy="35988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ES" dirty="0" err="1"/>
              <a:t>Think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a </a:t>
            </a:r>
            <a:r>
              <a:rPr lang="es-ES" dirty="0" err="1"/>
              <a:t>city</a:t>
            </a:r>
            <a:r>
              <a:rPr lang="es-ES" dirty="0"/>
              <a:t>/</a:t>
            </a:r>
            <a:r>
              <a:rPr lang="es-ES" dirty="0" err="1"/>
              <a:t>town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visited</a:t>
            </a:r>
            <a:r>
              <a:rPr lang="es-ES" dirty="0"/>
              <a:t> and describe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vocabulary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Unit</a:t>
            </a:r>
            <a:r>
              <a:rPr lang="es-ES" dirty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/>
              <a:t>Do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mention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name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place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dirty="0" err="1"/>
              <a:t>Let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classmates</a:t>
            </a:r>
            <a:r>
              <a:rPr lang="es-ES" dirty="0"/>
              <a:t> </a:t>
            </a:r>
            <a:r>
              <a:rPr lang="es-ES" dirty="0" err="1"/>
              <a:t>guess</a:t>
            </a:r>
            <a:endParaRPr lang="es-ES" dirty="0"/>
          </a:p>
          <a:p>
            <a:pPr>
              <a:buFont typeface="Wingdings" panose="05000000000000000000" pitchFamily="2" charset="2"/>
              <a:buChar char="v"/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winner</a:t>
            </a:r>
            <a:r>
              <a:rPr lang="es-ES" dirty="0"/>
              <a:t> </a:t>
            </a:r>
            <a:r>
              <a:rPr lang="es-ES" dirty="0" err="1"/>
              <a:t>gets</a:t>
            </a:r>
            <a:r>
              <a:rPr lang="es-ES" dirty="0"/>
              <a:t> a Golden cookie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7A084A6-2618-49DB-AA70-CEF5558A5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916" y="3630466"/>
            <a:ext cx="1902117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6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1F88D00-3764-4C2D-8178-D1B8F8877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29216"/>
            <a:ext cx="3875976" cy="221857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CB94009-77BD-433B-AD63-B9A3DC5AC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C867F4-8BA2-4BCF-95FA-80170745B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9" y="352425"/>
            <a:ext cx="5416985" cy="63622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F9ABC25-F5D2-4139-86EA-823575898217}"/>
              </a:ext>
            </a:extLst>
          </p:cNvPr>
          <p:cNvSpPr txBox="1"/>
          <p:nvPr/>
        </p:nvSpPr>
        <p:spPr>
          <a:xfrm>
            <a:off x="6238875" y="3267075"/>
            <a:ext cx="56292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 FLIRT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n-US" dirty="0"/>
              <a:t>behave as though sexually attracted to someone, but playfully rather than with serious intentions.</a:t>
            </a:r>
          </a:p>
          <a:p>
            <a:endParaRPr lang="en-US" dirty="0"/>
          </a:p>
          <a:p>
            <a:r>
              <a:rPr lang="en-US" dirty="0"/>
              <a:t>TO BREAK UP: If a marriage breaks up or two people in a romantic relationship break up, their marriage or their relationship ends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6160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0B993-6648-4AB8-80C6-A77C02323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2475848-4371-4526-ACEF-2CD03E1E6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25" y="1317375"/>
            <a:ext cx="5759275" cy="47873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25FDF48-744D-494A-BE9C-F208C2D49C9D}"/>
              </a:ext>
            </a:extLst>
          </p:cNvPr>
          <p:cNvSpPr txBox="1"/>
          <p:nvPr/>
        </p:nvSpPr>
        <p:spPr>
          <a:xfrm>
            <a:off x="6185078" y="2133600"/>
            <a:ext cx="5578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CHEAP: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generous</a:t>
            </a:r>
            <a:endParaRPr lang="es-ES" dirty="0"/>
          </a:p>
          <a:p>
            <a:r>
              <a:rPr lang="es-ES" dirty="0"/>
              <a:t>TO COMPLAIN: </a:t>
            </a:r>
            <a:r>
              <a:rPr lang="en-US" dirty="0"/>
              <a:t>to say that something is wrong or not satisfactory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742CF9-4FDD-4910-A6D4-6EBDBEF37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212" y="3276599"/>
            <a:ext cx="2466975" cy="18478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F3466E-0ADD-45C0-B4B1-9F75076A0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635" y="4257675"/>
            <a:ext cx="3456715" cy="23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5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EC6BF0-400F-473D-A12D-9AAEB8E7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F03F34F-2018-4132-B2A0-FF320DF64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01" y="508159"/>
            <a:ext cx="7468247" cy="559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3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A1A2A0C-0CE8-4853-B3BD-99606A94A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LET´S PRACTICE 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A5F7C4D-B904-49A3-B0F1-708EB8937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53" y="1753867"/>
            <a:ext cx="6213372" cy="43509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16D1BF2-FE6A-49BE-9788-4E9E843A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0" y="1695351"/>
            <a:ext cx="4648200" cy="44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51</TotalTime>
  <Words>119</Words>
  <Application>Microsoft Office PowerPoint</Application>
  <PresentationFormat>Panorámica</PresentationFormat>
  <Paragraphs>18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</vt:lpstr>
      <vt:lpstr>Berlín</vt:lpstr>
      <vt:lpstr>Unit 2A</vt:lpstr>
      <vt:lpstr>Presentación de PowerPoint</vt:lpstr>
      <vt:lpstr>VOCABULARY</vt:lpstr>
      <vt:lpstr>VOCABULARY</vt:lpstr>
      <vt:lpstr>LET´S PLAY</vt:lpstr>
      <vt:lpstr>Presentación de PowerPoint</vt:lpstr>
      <vt:lpstr>Presentación de PowerPoint</vt:lpstr>
      <vt:lpstr>Presentación de PowerPoint</vt:lpstr>
      <vt:lpstr>LET´S PRACTICE </vt:lpstr>
      <vt:lpstr>Presentación de PowerPoint</vt:lpstr>
      <vt:lpstr>Presentación de PowerPoint</vt:lpstr>
      <vt:lpstr>SPEAKING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2A</dc:title>
  <dc:creator>Carolina Santander</dc:creator>
  <cp:lastModifiedBy>Carolina Santander</cp:lastModifiedBy>
  <cp:revision>7</cp:revision>
  <dcterms:created xsi:type="dcterms:W3CDTF">2020-08-25T21:35:48Z</dcterms:created>
  <dcterms:modified xsi:type="dcterms:W3CDTF">2020-08-25T22:27:04Z</dcterms:modified>
</cp:coreProperties>
</file>