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369A0-2E75-4503-9456-6D0519762C5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73EE1654-4853-4511-A690-62C4B22FCC88}">
      <dgm:prSet phldrT="[Texto]" custT="1"/>
      <dgm:spPr>
        <a:xfrm rot="16200000">
          <a:off x="-1379563" y="1380485"/>
          <a:ext cx="5157258" cy="2396287"/>
        </a:xfrm>
        <a:prstGeom prst="flowChartManualOperation">
          <a:avLst/>
        </a:prstGeom>
        <a:solidFill>
          <a:srgbClr val="43AFD6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L" sz="25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GOING TO</a:t>
          </a:r>
        </a:p>
        <a:p>
          <a:pPr>
            <a:buNone/>
          </a:pPr>
          <a:endParaRPr lang="es-CL" sz="25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>
            <a:buNone/>
          </a:pPr>
          <a:r>
            <a:rPr lang="es-CL" sz="25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PLANS</a:t>
          </a:r>
        </a:p>
        <a:p>
          <a:pPr>
            <a:buNone/>
          </a:pPr>
          <a:r>
            <a:rPr lang="es-CL" sz="25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PREDICTIONS </a:t>
          </a:r>
          <a:r>
            <a:rPr lang="es-CL" sz="18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(+EVIDENCE) </a:t>
          </a:r>
        </a:p>
      </dgm:t>
    </dgm:pt>
    <dgm:pt modelId="{DAAA459D-777D-4FBB-9B87-C4CE8E2871F3}" type="parTrans" cxnId="{161F7812-C894-4A83-936F-B527B2A67504}">
      <dgm:prSet/>
      <dgm:spPr/>
      <dgm:t>
        <a:bodyPr/>
        <a:lstStyle/>
        <a:p>
          <a:endParaRPr lang="es-CL"/>
        </a:p>
      </dgm:t>
    </dgm:pt>
    <dgm:pt modelId="{F87D40A4-14DF-4ED6-AFFD-C603E0578F14}" type="sibTrans" cxnId="{161F7812-C894-4A83-936F-B527B2A67504}">
      <dgm:prSet/>
      <dgm:spPr/>
      <dgm:t>
        <a:bodyPr/>
        <a:lstStyle/>
        <a:p>
          <a:endParaRPr lang="es-CL"/>
        </a:p>
      </dgm:t>
    </dgm:pt>
    <dgm:pt modelId="{ABF007D5-6DE3-499A-9953-E92E6168A861}">
      <dgm:prSet phldrT="[Texto]" custT="1"/>
      <dgm:spPr>
        <a:xfrm rot="16200000">
          <a:off x="1205971" y="1380485"/>
          <a:ext cx="5157258" cy="2396287"/>
        </a:xfrm>
        <a:prstGeom prst="flowChartManualOperation">
          <a:avLst/>
        </a:prstGeom>
        <a:solidFill>
          <a:srgbClr val="43AFD6">
            <a:hueOff val="3063757"/>
            <a:satOff val="-1833"/>
            <a:lumOff val="7549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L" sz="23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PRESENT CONTINUOUS</a:t>
          </a:r>
        </a:p>
        <a:p>
          <a:pPr>
            <a:buNone/>
          </a:pPr>
          <a:endParaRPr lang="es-CL" sz="2300" b="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>
            <a:buNone/>
          </a:pPr>
          <a:endParaRPr lang="es-CL" sz="2300" b="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>
            <a:buNone/>
          </a:pPr>
          <a:r>
            <a:rPr lang="es-CL" sz="23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ARRANGEMENTS</a:t>
          </a:r>
        </a:p>
        <a:p>
          <a:pPr>
            <a:buNone/>
          </a:pPr>
          <a:r>
            <a:rPr lang="es-CL" sz="20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(+AGENDA)</a:t>
          </a:r>
        </a:p>
      </dgm:t>
    </dgm:pt>
    <dgm:pt modelId="{C3FA8026-0002-4A34-A2E8-CDCB57F200C2}" type="parTrans" cxnId="{2A1CBC2D-185A-475A-A689-29D225519B7C}">
      <dgm:prSet/>
      <dgm:spPr/>
      <dgm:t>
        <a:bodyPr/>
        <a:lstStyle/>
        <a:p>
          <a:endParaRPr lang="es-CL"/>
        </a:p>
      </dgm:t>
    </dgm:pt>
    <dgm:pt modelId="{BF528E41-3B1B-4BBA-956A-0E4923A11B9C}" type="sibTrans" cxnId="{2A1CBC2D-185A-475A-A689-29D225519B7C}">
      <dgm:prSet/>
      <dgm:spPr/>
      <dgm:t>
        <a:bodyPr/>
        <a:lstStyle/>
        <a:p>
          <a:endParaRPr lang="es-CL"/>
        </a:p>
      </dgm:t>
    </dgm:pt>
    <dgm:pt modelId="{D8B28926-7F61-4F50-9F17-81D4323AF5A4}">
      <dgm:prSet phldrT="[Texto]" custT="1"/>
      <dgm:spPr>
        <a:xfrm rot="16200000">
          <a:off x="3772455" y="1380485"/>
          <a:ext cx="5157258" cy="2396287"/>
        </a:xfrm>
        <a:prstGeom prst="flowChartManualOperation">
          <a:avLst/>
        </a:prstGeom>
        <a:solidFill>
          <a:srgbClr val="43AFD6">
            <a:hueOff val="6127514"/>
            <a:satOff val="-3666"/>
            <a:lumOff val="1509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CL" sz="28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WILL</a:t>
          </a:r>
        </a:p>
        <a:p>
          <a:pPr>
            <a:buNone/>
          </a:pPr>
          <a:endParaRPr lang="es-CL" sz="2900" b="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>
            <a:buNone/>
          </a:pPr>
          <a:endParaRPr lang="es-CL" sz="2900" b="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>
            <a:buNone/>
          </a:pPr>
          <a:r>
            <a:rPr lang="es-CL" sz="28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PREDICTIONS</a:t>
          </a:r>
        </a:p>
        <a:p>
          <a:pPr>
            <a:buNone/>
          </a:pPr>
          <a:r>
            <a:rPr lang="es-CL" sz="24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(-EVIDENCE)</a:t>
          </a:r>
        </a:p>
        <a:p>
          <a:pPr>
            <a:buNone/>
          </a:pPr>
          <a:r>
            <a:rPr lang="es-CL" sz="24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PROMISES</a:t>
          </a:r>
        </a:p>
        <a:p>
          <a:pPr>
            <a:buNone/>
          </a:pPr>
          <a:r>
            <a:rPr lang="es-CL" sz="24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OFFERS</a:t>
          </a:r>
        </a:p>
        <a:p>
          <a:pPr>
            <a:buNone/>
          </a:pPr>
          <a:r>
            <a:rPr lang="es-CL" sz="2400" b="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DECISIONS</a:t>
          </a:r>
        </a:p>
      </dgm:t>
    </dgm:pt>
    <dgm:pt modelId="{51D41E6B-E44B-417C-8921-C81797F05C21}" type="parTrans" cxnId="{F4F1C2C4-14D5-4F96-8B9E-F350C53CAFA9}">
      <dgm:prSet/>
      <dgm:spPr/>
      <dgm:t>
        <a:bodyPr/>
        <a:lstStyle/>
        <a:p>
          <a:endParaRPr lang="es-CL"/>
        </a:p>
      </dgm:t>
    </dgm:pt>
    <dgm:pt modelId="{18D6790D-5327-4947-8E5C-481AD157D4FC}" type="sibTrans" cxnId="{F4F1C2C4-14D5-4F96-8B9E-F350C53CAFA9}">
      <dgm:prSet/>
      <dgm:spPr/>
      <dgm:t>
        <a:bodyPr/>
        <a:lstStyle/>
        <a:p>
          <a:endParaRPr lang="es-CL"/>
        </a:p>
      </dgm:t>
    </dgm:pt>
    <dgm:pt modelId="{293E61C3-0645-4F0C-954B-3AE817D149BE}" type="pres">
      <dgm:prSet presAssocID="{E68369A0-2E75-4503-9456-6D0519762C5F}" presName="Name0" presStyleCnt="0">
        <dgm:presLayoutVars>
          <dgm:dir/>
          <dgm:resizeHandles val="exact"/>
        </dgm:presLayoutVars>
      </dgm:prSet>
      <dgm:spPr/>
    </dgm:pt>
    <dgm:pt modelId="{628C0EE3-53F0-4E5D-95CC-E60F96302979}" type="pres">
      <dgm:prSet presAssocID="{73EE1654-4853-4511-A690-62C4B22FCC88}" presName="node" presStyleLbl="node1" presStyleIdx="0" presStyleCnt="3">
        <dgm:presLayoutVars>
          <dgm:bulletEnabled val="1"/>
        </dgm:presLayoutVars>
      </dgm:prSet>
      <dgm:spPr/>
    </dgm:pt>
    <dgm:pt modelId="{5EF9D524-7D00-4A39-AC5B-E5D9855186B5}" type="pres">
      <dgm:prSet presAssocID="{F87D40A4-14DF-4ED6-AFFD-C603E0578F14}" presName="sibTrans" presStyleCnt="0"/>
      <dgm:spPr/>
    </dgm:pt>
    <dgm:pt modelId="{99A80D70-CFD4-4C0C-A07B-5811985ADA00}" type="pres">
      <dgm:prSet presAssocID="{ABF007D5-6DE3-499A-9953-E92E6168A861}" presName="node" presStyleLbl="node1" presStyleIdx="1" presStyleCnt="3" custLinFactNeighborX="5300" custLinFactNeighborY="-1324">
        <dgm:presLayoutVars>
          <dgm:bulletEnabled val="1"/>
        </dgm:presLayoutVars>
      </dgm:prSet>
      <dgm:spPr/>
    </dgm:pt>
    <dgm:pt modelId="{85AEC003-F223-4848-BE7B-0DAA98EDA14A}" type="pres">
      <dgm:prSet presAssocID="{BF528E41-3B1B-4BBA-956A-0E4923A11B9C}" presName="sibTrans" presStyleCnt="0"/>
      <dgm:spPr/>
    </dgm:pt>
    <dgm:pt modelId="{93C076FF-DF32-4987-98E6-13229E5DD810}" type="pres">
      <dgm:prSet presAssocID="{D8B28926-7F61-4F50-9F17-81D4323AF5A4}" presName="node" presStyleLbl="node1" presStyleIdx="2" presStyleCnt="3" custLinFactNeighborX="10600" custLinFactNeighborY="185">
        <dgm:presLayoutVars>
          <dgm:bulletEnabled val="1"/>
        </dgm:presLayoutVars>
      </dgm:prSet>
      <dgm:spPr/>
    </dgm:pt>
  </dgm:ptLst>
  <dgm:cxnLst>
    <dgm:cxn modelId="{161F7812-C894-4A83-936F-B527B2A67504}" srcId="{E68369A0-2E75-4503-9456-6D0519762C5F}" destId="{73EE1654-4853-4511-A690-62C4B22FCC88}" srcOrd="0" destOrd="0" parTransId="{DAAA459D-777D-4FBB-9B87-C4CE8E2871F3}" sibTransId="{F87D40A4-14DF-4ED6-AFFD-C603E0578F14}"/>
    <dgm:cxn modelId="{2A1CBC2D-185A-475A-A689-29D225519B7C}" srcId="{E68369A0-2E75-4503-9456-6D0519762C5F}" destId="{ABF007D5-6DE3-499A-9953-E92E6168A861}" srcOrd="1" destOrd="0" parTransId="{C3FA8026-0002-4A34-A2E8-CDCB57F200C2}" sibTransId="{BF528E41-3B1B-4BBA-956A-0E4923A11B9C}"/>
    <dgm:cxn modelId="{8D190D5D-45C4-45C7-BFF4-8C30CDC5BFC9}" type="presOf" srcId="{D8B28926-7F61-4F50-9F17-81D4323AF5A4}" destId="{93C076FF-DF32-4987-98E6-13229E5DD810}" srcOrd="0" destOrd="0" presId="urn:microsoft.com/office/officeart/2005/8/layout/hList6"/>
    <dgm:cxn modelId="{8E54CBC2-7ACE-43AC-80E7-CCA2E26CC9EF}" type="presOf" srcId="{73EE1654-4853-4511-A690-62C4B22FCC88}" destId="{628C0EE3-53F0-4E5D-95CC-E60F96302979}" srcOrd="0" destOrd="0" presId="urn:microsoft.com/office/officeart/2005/8/layout/hList6"/>
    <dgm:cxn modelId="{F4F1C2C4-14D5-4F96-8B9E-F350C53CAFA9}" srcId="{E68369A0-2E75-4503-9456-6D0519762C5F}" destId="{D8B28926-7F61-4F50-9F17-81D4323AF5A4}" srcOrd="2" destOrd="0" parTransId="{51D41E6B-E44B-417C-8921-C81797F05C21}" sibTransId="{18D6790D-5327-4947-8E5C-481AD157D4FC}"/>
    <dgm:cxn modelId="{A068EBC6-282D-4DC8-ADA9-FDEF79054927}" type="presOf" srcId="{ABF007D5-6DE3-499A-9953-E92E6168A861}" destId="{99A80D70-CFD4-4C0C-A07B-5811985ADA00}" srcOrd="0" destOrd="0" presId="urn:microsoft.com/office/officeart/2005/8/layout/hList6"/>
    <dgm:cxn modelId="{D95AF6FD-E7AD-420B-B147-F35FD96C6E45}" type="presOf" srcId="{E68369A0-2E75-4503-9456-6D0519762C5F}" destId="{293E61C3-0645-4F0C-954B-3AE817D149BE}" srcOrd="0" destOrd="0" presId="urn:microsoft.com/office/officeart/2005/8/layout/hList6"/>
    <dgm:cxn modelId="{9C16541B-6436-44F6-AF7F-6027F4D3D830}" type="presParOf" srcId="{293E61C3-0645-4F0C-954B-3AE817D149BE}" destId="{628C0EE3-53F0-4E5D-95CC-E60F96302979}" srcOrd="0" destOrd="0" presId="urn:microsoft.com/office/officeart/2005/8/layout/hList6"/>
    <dgm:cxn modelId="{0E5DE603-BB8F-4A2E-843D-CAF8336C2372}" type="presParOf" srcId="{293E61C3-0645-4F0C-954B-3AE817D149BE}" destId="{5EF9D524-7D00-4A39-AC5B-E5D9855186B5}" srcOrd="1" destOrd="0" presId="urn:microsoft.com/office/officeart/2005/8/layout/hList6"/>
    <dgm:cxn modelId="{DA2CABED-1A44-4C14-B044-9D5D96CA60B5}" type="presParOf" srcId="{293E61C3-0645-4F0C-954B-3AE817D149BE}" destId="{99A80D70-CFD4-4C0C-A07B-5811985ADA00}" srcOrd="2" destOrd="0" presId="urn:microsoft.com/office/officeart/2005/8/layout/hList6"/>
    <dgm:cxn modelId="{C46BDBC5-8470-4999-8CCD-D60AA197B9E9}" type="presParOf" srcId="{293E61C3-0645-4F0C-954B-3AE817D149BE}" destId="{85AEC003-F223-4848-BE7B-0DAA98EDA14A}" srcOrd="3" destOrd="0" presId="urn:microsoft.com/office/officeart/2005/8/layout/hList6"/>
    <dgm:cxn modelId="{2D70CF4F-4C4D-45EB-B66A-6F5D297F1E80}" type="presParOf" srcId="{293E61C3-0645-4F0C-954B-3AE817D149BE}" destId="{93C076FF-DF32-4987-98E6-13229E5DD81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C0EE3-53F0-4E5D-95CC-E60F96302979}">
      <dsp:nvSpPr>
        <dsp:cNvPr id="0" name=""/>
        <dsp:cNvSpPr/>
      </dsp:nvSpPr>
      <dsp:spPr>
        <a:xfrm rot="16200000">
          <a:off x="-1379563" y="1380485"/>
          <a:ext cx="5157258" cy="2396287"/>
        </a:xfrm>
        <a:prstGeom prst="flowChartManualOperation">
          <a:avLst/>
        </a:prstGeom>
        <a:solidFill>
          <a:srgbClr val="43AFD6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75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GOING TO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50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PLANS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PREDICTIONS </a:t>
          </a:r>
          <a:r>
            <a:rPr lang="es-CL" sz="180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(+EVIDENCE) </a:t>
          </a:r>
        </a:p>
      </dsp:txBody>
      <dsp:txXfrm rot="5400000">
        <a:off x="922" y="1031452"/>
        <a:ext cx="2396287" cy="3094354"/>
      </dsp:txXfrm>
    </dsp:sp>
    <dsp:sp modelId="{99A80D70-CFD4-4C0C-A07B-5811985ADA00}">
      <dsp:nvSpPr>
        <dsp:cNvPr id="0" name=""/>
        <dsp:cNvSpPr/>
      </dsp:nvSpPr>
      <dsp:spPr>
        <a:xfrm rot="16200000">
          <a:off x="1205971" y="1380485"/>
          <a:ext cx="5157258" cy="2396287"/>
        </a:xfrm>
        <a:prstGeom prst="flowChartManualOperation">
          <a:avLst/>
        </a:prstGeom>
        <a:solidFill>
          <a:srgbClr val="43AFD6">
            <a:hueOff val="3063757"/>
            <a:satOff val="-1833"/>
            <a:lumOff val="7549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PRESENT CONTINUOUS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300" b="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300" b="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ARRANGEMENTS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(+AGENDA)</a:t>
          </a:r>
        </a:p>
      </dsp:txBody>
      <dsp:txXfrm rot="5400000">
        <a:off x="2586456" y="1031452"/>
        <a:ext cx="2396287" cy="3094354"/>
      </dsp:txXfrm>
    </dsp:sp>
    <dsp:sp modelId="{93C076FF-DF32-4987-98E6-13229E5DD810}">
      <dsp:nvSpPr>
        <dsp:cNvPr id="0" name=""/>
        <dsp:cNvSpPr/>
      </dsp:nvSpPr>
      <dsp:spPr>
        <a:xfrm rot="16200000">
          <a:off x="3773377" y="1380485"/>
          <a:ext cx="5157258" cy="2396287"/>
        </a:xfrm>
        <a:prstGeom prst="flowChartManualOperation">
          <a:avLst/>
        </a:prstGeom>
        <a:solidFill>
          <a:srgbClr val="43AFD6">
            <a:hueOff val="6127514"/>
            <a:satOff val="-3666"/>
            <a:lumOff val="15098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WILL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b="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b="0" kern="1200" dirty="0">
            <a:solidFill>
              <a:sysClr val="window" lastClr="FFFFFF"/>
            </a:solidFill>
            <a:latin typeface="Tw Cen MT" panose="020B0602020104020603"/>
            <a:ea typeface="+mn-ea"/>
            <a:cs typeface="+mn-cs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PREDICTIONS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(-EVIDENCE)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PROMISES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OFFERS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>
              <a:solidFill>
                <a:sysClr val="window" lastClr="FFFFFF"/>
              </a:solidFill>
              <a:latin typeface="Tw Cen MT" panose="020B0602020104020603"/>
              <a:ea typeface="+mn-ea"/>
              <a:cs typeface="+mn-cs"/>
            </a:rPr>
            <a:t>DECISIONS</a:t>
          </a:r>
        </a:p>
      </dsp:txBody>
      <dsp:txXfrm rot="5400000">
        <a:off x="5153862" y="1031452"/>
        <a:ext cx="2396287" cy="309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622AA-20C4-4A1E-9659-D5256FA7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828675"/>
            <a:ext cx="9966960" cy="3639356"/>
          </a:xfrm>
        </p:spPr>
        <p:txBody>
          <a:bodyPr/>
          <a:lstStyle/>
          <a:p>
            <a:pPr algn="ctr"/>
            <a:br>
              <a:rPr lang="es-CL" dirty="0"/>
            </a:br>
            <a:r>
              <a:rPr lang="es-CL" dirty="0" err="1"/>
              <a:t>I´ll</a:t>
            </a:r>
            <a:r>
              <a:rPr lang="es-CL" dirty="0"/>
              <a:t> </a:t>
            </a:r>
            <a:r>
              <a:rPr lang="es-CL" dirty="0" err="1"/>
              <a:t>never</a:t>
            </a:r>
            <a:r>
              <a:rPr lang="es-CL" dirty="0"/>
              <a:t> </a:t>
            </a:r>
            <a:r>
              <a:rPr lang="es-CL" dirty="0" err="1"/>
              <a:t>forget</a:t>
            </a:r>
            <a:r>
              <a:rPr lang="es-CL" dirty="0"/>
              <a:t> </a:t>
            </a:r>
            <a:r>
              <a:rPr lang="es-CL" dirty="0" err="1"/>
              <a:t>you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B42F30-8F19-4752-A630-B60630920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298" y="4322445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lang="es-CL" sz="4000" dirty="0" err="1"/>
              <a:t>Unit</a:t>
            </a:r>
            <a:r>
              <a:rPr lang="es-CL" sz="4000" dirty="0"/>
              <a:t> 6B</a:t>
            </a:r>
          </a:p>
        </p:txBody>
      </p:sp>
    </p:spTree>
    <p:extLst>
      <p:ext uri="{BB962C8B-B14F-4D97-AF65-F5344CB8AC3E}">
        <p14:creationId xmlns:p14="http://schemas.microsoft.com/office/powerpoint/2010/main" val="99438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7E8B4-74B3-45F2-B277-361A8B9B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SPEAKING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6C6E0A-ABF0-4422-B367-B0FA3270B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4325" y="943294"/>
            <a:ext cx="4912529" cy="49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3863C-84FF-4B31-B992-2CCD8B9E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667616-78E7-4B6F-9C9A-6687B1510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74745">
            <a:off x="2747792" y="1188428"/>
            <a:ext cx="6429030" cy="48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0F28-F1F7-4DEB-BCA7-C5E9954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1743"/>
          </a:xfrm>
        </p:spPr>
        <p:txBody>
          <a:bodyPr/>
          <a:lstStyle/>
          <a:p>
            <a:pPr algn="ctr"/>
            <a:r>
              <a:rPr lang="es-CL" dirty="0" err="1"/>
              <a:t>Let´S</a:t>
            </a:r>
            <a:r>
              <a:rPr lang="es-CL" dirty="0"/>
              <a:t> </a:t>
            </a:r>
            <a:r>
              <a:rPr lang="es-CL" dirty="0" err="1"/>
              <a:t>read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51D65D-07FC-43E6-A919-5AB3DAF7E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725" y="1314450"/>
            <a:ext cx="4909069" cy="57064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17FB22-7B7B-4C09-8F87-B9BF3F61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96324"/>
            <a:ext cx="5770243" cy="10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D52C0-2918-4079-8DD4-383D09FF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Let´s</a:t>
            </a:r>
            <a:r>
              <a:rPr lang="es-CL" dirty="0"/>
              <a:t> listen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E812E7-306D-4441-9FDC-BAF760F60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07049" y="2609469"/>
            <a:ext cx="5931865" cy="1943100"/>
          </a:xfrm>
          <a:prstGeom prst="rect">
            <a:avLst/>
          </a:prstGeom>
        </p:spPr>
      </p:pic>
      <p:pic>
        <p:nvPicPr>
          <p:cNvPr id="5" name="13 Pista 13">
            <a:hlinkClick r:id="" action="ppaction://media"/>
            <a:extLst>
              <a:ext uri="{FF2B5EF4-FFF2-40B4-BE49-F238E27FC236}">
                <a16:creationId xmlns:a16="http://schemas.microsoft.com/office/drawing/2014/main" id="{481A06FD-A45C-4AD6-B50A-231873481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536" y="26094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92E74C-515A-4DDB-9ED0-47DFDDAE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7" y="564507"/>
            <a:ext cx="7014227" cy="20739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478B37A-9807-4BEA-92C0-2791539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440" y="3544143"/>
            <a:ext cx="4393790" cy="18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0C9771-0FA3-44B1-BFBF-8AAEEB8C5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37585"/>
            <a:ext cx="6301089" cy="2791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E35A44-91F4-4F6F-8EB9-61EE46FF8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2230899"/>
            <a:ext cx="3917307" cy="39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E9F0B-464B-459C-9904-9C844A75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Answer</a:t>
            </a:r>
            <a:r>
              <a:rPr lang="es-CL" dirty="0"/>
              <a:t> </a:t>
            </a:r>
            <a:r>
              <a:rPr lang="es-CL" dirty="0" err="1"/>
              <a:t>key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D21953-DA5D-4872-86A3-868DC2D20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2296352"/>
            <a:ext cx="4390169" cy="1675197"/>
          </a:xfrm>
        </p:spPr>
      </p:pic>
    </p:spTree>
    <p:extLst>
      <p:ext uri="{BB962C8B-B14F-4D97-AF65-F5344CB8AC3E}">
        <p14:creationId xmlns:p14="http://schemas.microsoft.com/office/powerpoint/2010/main" val="31754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5EA7E-9663-484C-848C-0AB1ACB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5725"/>
            <a:ext cx="10058400" cy="2008251"/>
          </a:xfrm>
        </p:spPr>
        <p:txBody>
          <a:bodyPr/>
          <a:lstStyle/>
          <a:p>
            <a:pPr algn="ctr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futureeee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C1235C-2B5A-4BF8-AE91-7F8EDADD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AE29420-80B7-455B-8B6F-9EECF6902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413663"/>
              </p:ext>
            </p:extLst>
          </p:nvPr>
        </p:nvGraphicFramePr>
        <p:xfrm>
          <a:off x="2079625" y="1457325"/>
          <a:ext cx="7550150" cy="515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2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524F7-3E32-430D-A89E-49B964C2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vocabulary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A234053-1139-4D03-AA40-C7559282F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150" y="1568450"/>
            <a:ext cx="4433906" cy="51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7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17</TotalTime>
  <Words>44</Words>
  <Application>Microsoft Office PowerPoint</Application>
  <PresentationFormat>Panorámica</PresentationFormat>
  <Paragraphs>25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Rockwell</vt:lpstr>
      <vt:lpstr>Rockwell Condensed</vt:lpstr>
      <vt:lpstr>Tw Cen MT</vt:lpstr>
      <vt:lpstr>Wingdings</vt:lpstr>
      <vt:lpstr>Letras en madera</vt:lpstr>
      <vt:lpstr> I´ll never forget you</vt:lpstr>
      <vt:lpstr>Presentación de PowerPoint</vt:lpstr>
      <vt:lpstr>Let´S read</vt:lpstr>
      <vt:lpstr>Let´s listen</vt:lpstr>
      <vt:lpstr>Presentación de PowerPoint</vt:lpstr>
      <vt:lpstr>Presentación de PowerPoint</vt:lpstr>
      <vt:lpstr>Answer key</vt:lpstr>
      <vt:lpstr>The futureeee</vt:lpstr>
      <vt:lpstr>vocabulary</vt:lpstr>
      <vt:lpstr>SPEAKING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I´ll never forget you</dc:title>
  <dc:creator>Carolina Santander</dc:creator>
  <cp:lastModifiedBy>Carolina Santander</cp:lastModifiedBy>
  <cp:revision>2</cp:revision>
  <dcterms:created xsi:type="dcterms:W3CDTF">2020-10-28T14:10:25Z</dcterms:created>
  <dcterms:modified xsi:type="dcterms:W3CDTF">2020-10-28T14:27:46Z</dcterms:modified>
</cp:coreProperties>
</file>