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58" r:id="rId4"/>
    <p:sldId id="257" r:id="rId5"/>
    <p:sldId id="259" r:id="rId6"/>
    <p:sldId id="260" r:id="rId7"/>
    <p:sldId id="262" r:id="rId8"/>
    <p:sldId id="263" r:id="rId9"/>
    <p:sldId id="266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8369A0-2E75-4503-9456-6D0519762C5F}" type="doc">
      <dgm:prSet loTypeId="urn:microsoft.com/office/officeart/2005/8/layout/hList6" loCatId="list" qsTypeId="urn:microsoft.com/office/officeart/2005/8/quickstyle/simple1" qsCatId="simple" csTypeId="urn:microsoft.com/office/officeart/2005/8/colors/colorful5" csCatId="colorful" phldr="1"/>
      <dgm:spPr/>
    </dgm:pt>
    <dgm:pt modelId="{73EE1654-4853-4511-A690-62C4B22FCC88}">
      <dgm:prSet phldrT="[Texto]" custT="1"/>
      <dgm:spPr/>
      <dgm:t>
        <a:bodyPr/>
        <a:lstStyle/>
        <a:p>
          <a:r>
            <a:rPr lang="es-CL" sz="2500" dirty="0"/>
            <a:t>GOING TO</a:t>
          </a:r>
        </a:p>
        <a:p>
          <a:endParaRPr lang="es-CL" sz="2500" dirty="0"/>
        </a:p>
        <a:p>
          <a:r>
            <a:rPr lang="es-CL" sz="2500" dirty="0"/>
            <a:t>PLANS</a:t>
          </a:r>
        </a:p>
        <a:p>
          <a:r>
            <a:rPr lang="es-CL" sz="2500" dirty="0"/>
            <a:t>PREDICTIONS </a:t>
          </a:r>
          <a:r>
            <a:rPr lang="es-CL" sz="1800" dirty="0"/>
            <a:t>(+EVIDENCE) </a:t>
          </a:r>
        </a:p>
      </dgm:t>
    </dgm:pt>
    <dgm:pt modelId="{DAAA459D-777D-4FBB-9B87-C4CE8E2871F3}" type="parTrans" cxnId="{161F7812-C894-4A83-936F-B527B2A67504}">
      <dgm:prSet/>
      <dgm:spPr/>
      <dgm:t>
        <a:bodyPr/>
        <a:lstStyle/>
        <a:p>
          <a:endParaRPr lang="es-CL"/>
        </a:p>
      </dgm:t>
    </dgm:pt>
    <dgm:pt modelId="{F87D40A4-14DF-4ED6-AFFD-C603E0578F14}" type="sibTrans" cxnId="{161F7812-C894-4A83-936F-B527B2A67504}">
      <dgm:prSet/>
      <dgm:spPr/>
      <dgm:t>
        <a:bodyPr/>
        <a:lstStyle/>
        <a:p>
          <a:endParaRPr lang="es-CL"/>
        </a:p>
      </dgm:t>
    </dgm:pt>
    <dgm:pt modelId="{ABF007D5-6DE3-499A-9953-E92E6168A861}">
      <dgm:prSet phldrT="[Texto]"/>
      <dgm:spPr/>
      <dgm:t>
        <a:bodyPr/>
        <a:lstStyle/>
        <a:p>
          <a:r>
            <a:rPr lang="es-CL" dirty="0">
              <a:latin typeface="Arial Black" panose="020B0A04020102020204" pitchFamily="34" charset="0"/>
            </a:rPr>
            <a:t>?</a:t>
          </a:r>
        </a:p>
      </dgm:t>
    </dgm:pt>
    <dgm:pt modelId="{C3FA8026-0002-4A34-A2E8-CDCB57F200C2}" type="parTrans" cxnId="{2A1CBC2D-185A-475A-A689-29D225519B7C}">
      <dgm:prSet/>
      <dgm:spPr/>
      <dgm:t>
        <a:bodyPr/>
        <a:lstStyle/>
        <a:p>
          <a:endParaRPr lang="es-CL"/>
        </a:p>
      </dgm:t>
    </dgm:pt>
    <dgm:pt modelId="{BF528E41-3B1B-4BBA-956A-0E4923A11B9C}" type="sibTrans" cxnId="{2A1CBC2D-185A-475A-A689-29D225519B7C}">
      <dgm:prSet/>
      <dgm:spPr/>
      <dgm:t>
        <a:bodyPr/>
        <a:lstStyle/>
        <a:p>
          <a:endParaRPr lang="es-CL"/>
        </a:p>
      </dgm:t>
    </dgm:pt>
    <dgm:pt modelId="{D8B28926-7F61-4F50-9F17-81D4323AF5A4}">
      <dgm:prSet phldrT="[Texto]"/>
      <dgm:spPr/>
      <dgm:t>
        <a:bodyPr/>
        <a:lstStyle/>
        <a:p>
          <a:r>
            <a:rPr lang="es-CL" dirty="0">
              <a:latin typeface="Arial Black" panose="020B0A04020102020204" pitchFamily="34" charset="0"/>
            </a:rPr>
            <a:t>?</a:t>
          </a:r>
        </a:p>
      </dgm:t>
    </dgm:pt>
    <dgm:pt modelId="{51D41E6B-E44B-417C-8921-C81797F05C21}" type="parTrans" cxnId="{F4F1C2C4-14D5-4F96-8B9E-F350C53CAFA9}">
      <dgm:prSet/>
      <dgm:spPr/>
      <dgm:t>
        <a:bodyPr/>
        <a:lstStyle/>
        <a:p>
          <a:endParaRPr lang="es-CL"/>
        </a:p>
      </dgm:t>
    </dgm:pt>
    <dgm:pt modelId="{18D6790D-5327-4947-8E5C-481AD157D4FC}" type="sibTrans" cxnId="{F4F1C2C4-14D5-4F96-8B9E-F350C53CAFA9}">
      <dgm:prSet/>
      <dgm:spPr/>
      <dgm:t>
        <a:bodyPr/>
        <a:lstStyle/>
        <a:p>
          <a:endParaRPr lang="es-CL"/>
        </a:p>
      </dgm:t>
    </dgm:pt>
    <dgm:pt modelId="{293E61C3-0645-4F0C-954B-3AE817D149BE}" type="pres">
      <dgm:prSet presAssocID="{E68369A0-2E75-4503-9456-6D0519762C5F}" presName="Name0" presStyleCnt="0">
        <dgm:presLayoutVars>
          <dgm:dir/>
          <dgm:resizeHandles val="exact"/>
        </dgm:presLayoutVars>
      </dgm:prSet>
      <dgm:spPr/>
    </dgm:pt>
    <dgm:pt modelId="{628C0EE3-53F0-4E5D-95CC-E60F96302979}" type="pres">
      <dgm:prSet presAssocID="{73EE1654-4853-4511-A690-62C4B22FCC88}" presName="node" presStyleLbl="node1" presStyleIdx="0" presStyleCnt="3">
        <dgm:presLayoutVars>
          <dgm:bulletEnabled val="1"/>
        </dgm:presLayoutVars>
      </dgm:prSet>
      <dgm:spPr/>
    </dgm:pt>
    <dgm:pt modelId="{5EF9D524-7D00-4A39-AC5B-E5D9855186B5}" type="pres">
      <dgm:prSet presAssocID="{F87D40A4-14DF-4ED6-AFFD-C603E0578F14}" presName="sibTrans" presStyleCnt="0"/>
      <dgm:spPr/>
    </dgm:pt>
    <dgm:pt modelId="{99A80D70-CFD4-4C0C-A07B-5811985ADA00}" type="pres">
      <dgm:prSet presAssocID="{ABF007D5-6DE3-499A-9953-E92E6168A861}" presName="node" presStyleLbl="node1" presStyleIdx="1" presStyleCnt="3" custLinFactNeighborX="5300" custLinFactNeighborY="-1324">
        <dgm:presLayoutVars>
          <dgm:bulletEnabled val="1"/>
        </dgm:presLayoutVars>
      </dgm:prSet>
      <dgm:spPr/>
    </dgm:pt>
    <dgm:pt modelId="{85AEC003-F223-4848-BE7B-0DAA98EDA14A}" type="pres">
      <dgm:prSet presAssocID="{BF528E41-3B1B-4BBA-956A-0E4923A11B9C}" presName="sibTrans" presStyleCnt="0"/>
      <dgm:spPr/>
    </dgm:pt>
    <dgm:pt modelId="{93C076FF-DF32-4987-98E6-13229E5DD810}" type="pres">
      <dgm:prSet presAssocID="{D8B28926-7F61-4F50-9F17-81D4323AF5A4}" presName="node" presStyleLbl="node1" presStyleIdx="2" presStyleCnt="3">
        <dgm:presLayoutVars>
          <dgm:bulletEnabled val="1"/>
        </dgm:presLayoutVars>
      </dgm:prSet>
      <dgm:spPr/>
    </dgm:pt>
  </dgm:ptLst>
  <dgm:cxnLst>
    <dgm:cxn modelId="{161F7812-C894-4A83-936F-B527B2A67504}" srcId="{E68369A0-2E75-4503-9456-6D0519762C5F}" destId="{73EE1654-4853-4511-A690-62C4B22FCC88}" srcOrd="0" destOrd="0" parTransId="{DAAA459D-777D-4FBB-9B87-C4CE8E2871F3}" sibTransId="{F87D40A4-14DF-4ED6-AFFD-C603E0578F14}"/>
    <dgm:cxn modelId="{2A1CBC2D-185A-475A-A689-29D225519B7C}" srcId="{E68369A0-2E75-4503-9456-6D0519762C5F}" destId="{ABF007D5-6DE3-499A-9953-E92E6168A861}" srcOrd="1" destOrd="0" parTransId="{C3FA8026-0002-4A34-A2E8-CDCB57F200C2}" sibTransId="{BF528E41-3B1B-4BBA-956A-0E4923A11B9C}"/>
    <dgm:cxn modelId="{8D190D5D-45C4-45C7-BFF4-8C30CDC5BFC9}" type="presOf" srcId="{D8B28926-7F61-4F50-9F17-81D4323AF5A4}" destId="{93C076FF-DF32-4987-98E6-13229E5DD810}" srcOrd="0" destOrd="0" presId="urn:microsoft.com/office/officeart/2005/8/layout/hList6"/>
    <dgm:cxn modelId="{8E54CBC2-7ACE-43AC-80E7-CCA2E26CC9EF}" type="presOf" srcId="{73EE1654-4853-4511-A690-62C4B22FCC88}" destId="{628C0EE3-53F0-4E5D-95CC-E60F96302979}" srcOrd="0" destOrd="0" presId="urn:microsoft.com/office/officeart/2005/8/layout/hList6"/>
    <dgm:cxn modelId="{F4F1C2C4-14D5-4F96-8B9E-F350C53CAFA9}" srcId="{E68369A0-2E75-4503-9456-6D0519762C5F}" destId="{D8B28926-7F61-4F50-9F17-81D4323AF5A4}" srcOrd="2" destOrd="0" parTransId="{51D41E6B-E44B-417C-8921-C81797F05C21}" sibTransId="{18D6790D-5327-4947-8E5C-481AD157D4FC}"/>
    <dgm:cxn modelId="{A068EBC6-282D-4DC8-ADA9-FDEF79054927}" type="presOf" srcId="{ABF007D5-6DE3-499A-9953-E92E6168A861}" destId="{99A80D70-CFD4-4C0C-A07B-5811985ADA00}" srcOrd="0" destOrd="0" presId="urn:microsoft.com/office/officeart/2005/8/layout/hList6"/>
    <dgm:cxn modelId="{D95AF6FD-E7AD-420B-B147-F35FD96C6E45}" type="presOf" srcId="{E68369A0-2E75-4503-9456-6D0519762C5F}" destId="{293E61C3-0645-4F0C-954B-3AE817D149BE}" srcOrd="0" destOrd="0" presId="urn:microsoft.com/office/officeart/2005/8/layout/hList6"/>
    <dgm:cxn modelId="{9C16541B-6436-44F6-AF7F-6027F4D3D830}" type="presParOf" srcId="{293E61C3-0645-4F0C-954B-3AE817D149BE}" destId="{628C0EE3-53F0-4E5D-95CC-E60F96302979}" srcOrd="0" destOrd="0" presId="urn:microsoft.com/office/officeart/2005/8/layout/hList6"/>
    <dgm:cxn modelId="{0E5DE603-BB8F-4A2E-843D-CAF8336C2372}" type="presParOf" srcId="{293E61C3-0645-4F0C-954B-3AE817D149BE}" destId="{5EF9D524-7D00-4A39-AC5B-E5D9855186B5}" srcOrd="1" destOrd="0" presId="urn:microsoft.com/office/officeart/2005/8/layout/hList6"/>
    <dgm:cxn modelId="{DA2CABED-1A44-4C14-B044-9D5D96CA60B5}" type="presParOf" srcId="{293E61C3-0645-4F0C-954B-3AE817D149BE}" destId="{99A80D70-CFD4-4C0C-A07B-5811985ADA00}" srcOrd="2" destOrd="0" presId="urn:microsoft.com/office/officeart/2005/8/layout/hList6"/>
    <dgm:cxn modelId="{C46BDBC5-8470-4999-8CCD-D60AA197B9E9}" type="presParOf" srcId="{293E61C3-0645-4F0C-954B-3AE817D149BE}" destId="{85AEC003-F223-4848-BE7B-0DAA98EDA14A}" srcOrd="3" destOrd="0" presId="urn:microsoft.com/office/officeart/2005/8/layout/hList6"/>
    <dgm:cxn modelId="{2D70CF4F-4C4D-45EB-B66A-6F5D297F1E80}" type="presParOf" srcId="{293E61C3-0645-4F0C-954B-3AE817D149BE}" destId="{93C076FF-DF32-4987-98E6-13229E5DD810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8C0EE3-53F0-4E5D-95CC-E60F96302979}">
      <dsp:nvSpPr>
        <dsp:cNvPr id="0" name=""/>
        <dsp:cNvSpPr/>
      </dsp:nvSpPr>
      <dsp:spPr>
        <a:xfrm rot="16200000">
          <a:off x="-1379563" y="1380485"/>
          <a:ext cx="5157258" cy="2396287"/>
        </a:xfrm>
        <a:prstGeom prst="flowChartManualOperati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0" tIns="0" rIns="15875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500" kern="1200" dirty="0"/>
            <a:t>GOING TO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2500" kern="1200" dirty="0"/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500" kern="1200" dirty="0"/>
            <a:t>PLANS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500" kern="1200" dirty="0"/>
            <a:t>PREDICTIONS </a:t>
          </a:r>
          <a:r>
            <a:rPr lang="es-CL" sz="1800" kern="1200" dirty="0"/>
            <a:t>(+EVIDENCE) </a:t>
          </a:r>
        </a:p>
      </dsp:txBody>
      <dsp:txXfrm rot="5400000">
        <a:off x="922" y="1031452"/>
        <a:ext cx="2396287" cy="3094354"/>
      </dsp:txXfrm>
    </dsp:sp>
    <dsp:sp modelId="{99A80D70-CFD4-4C0C-A07B-5811985ADA00}">
      <dsp:nvSpPr>
        <dsp:cNvPr id="0" name=""/>
        <dsp:cNvSpPr/>
      </dsp:nvSpPr>
      <dsp:spPr>
        <a:xfrm rot="16200000">
          <a:off x="1205971" y="1380485"/>
          <a:ext cx="5157258" cy="2396287"/>
        </a:xfrm>
        <a:prstGeom prst="flowChartManualOperation">
          <a:avLst/>
        </a:prstGeom>
        <a:solidFill>
          <a:schemeClr val="accent5">
            <a:hueOff val="10398092"/>
            <a:satOff val="-284"/>
            <a:lumOff val="-1569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0" tIns="0" rIns="41275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500" kern="1200" dirty="0">
              <a:latin typeface="Arial Black" panose="020B0A04020102020204" pitchFamily="34" charset="0"/>
            </a:rPr>
            <a:t>?</a:t>
          </a:r>
        </a:p>
      </dsp:txBody>
      <dsp:txXfrm rot="5400000">
        <a:off x="2586456" y="1031452"/>
        <a:ext cx="2396287" cy="3094354"/>
      </dsp:txXfrm>
    </dsp:sp>
    <dsp:sp modelId="{93C076FF-DF32-4987-98E6-13229E5DD810}">
      <dsp:nvSpPr>
        <dsp:cNvPr id="0" name=""/>
        <dsp:cNvSpPr/>
      </dsp:nvSpPr>
      <dsp:spPr>
        <a:xfrm rot="16200000">
          <a:off x="3772455" y="1380485"/>
          <a:ext cx="5157258" cy="2396287"/>
        </a:xfrm>
        <a:prstGeom prst="flowChartManualOperation">
          <a:avLst/>
        </a:prstGeom>
        <a:solidFill>
          <a:schemeClr val="accent5">
            <a:hueOff val="20796183"/>
            <a:satOff val="-568"/>
            <a:lumOff val="-3138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0" tIns="0" rIns="41275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500" kern="1200" dirty="0">
              <a:latin typeface="Arial Black" panose="020B0A04020102020204" pitchFamily="34" charset="0"/>
            </a:rPr>
            <a:t>?</a:t>
          </a:r>
        </a:p>
      </dsp:txBody>
      <dsp:txXfrm rot="5400000">
        <a:off x="5152940" y="1031452"/>
        <a:ext cx="2396287" cy="30943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43D9B-4145-45DF-9759-587D9CC6D6BA}" type="datetimeFigureOut">
              <a:rPr lang="es-CL" smtClean="0"/>
              <a:t>23-10-2020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A66DB-B9A0-4F62-9D2E-118A935F508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45441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43D9B-4145-45DF-9759-587D9CC6D6BA}" type="datetimeFigureOut">
              <a:rPr lang="es-CL" smtClean="0"/>
              <a:t>23-10-2020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A66DB-B9A0-4F62-9D2E-118A935F508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19302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43D9B-4145-45DF-9759-587D9CC6D6BA}" type="datetimeFigureOut">
              <a:rPr lang="es-CL" smtClean="0"/>
              <a:t>23-10-2020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A66DB-B9A0-4F62-9D2E-118A935F508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28163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43D9B-4145-45DF-9759-587D9CC6D6BA}" type="datetimeFigureOut">
              <a:rPr lang="es-CL" smtClean="0"/>
              <a:t>23-10-2020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A66DB-B9A0-4F62-9D2E-118A935F508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742385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43D9B-4145-45DF-9759-587D9CC6D6BA}" type="datetimeFigureOut">
              <a:rPr lang="es-CL" smtClean="0"/>
              <a:t>23-10-2020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A66DB-B9A0-4F62-9D2E-118A935F508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70992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43D9B-4145-45DF-9759-587D9CC6D6BA}" type="datetimeFigureOut">
              <a:rPr lang="es-CL" smtClean="0"/>
              <a:t>23-10-2020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A66DB-B9A0-4F62-9D2E-118A935F508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3757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43D9B-4145-45DF-9759-587D9CC6D6BA}" type="datetimeFigureOut">
              <a:rPr lang="es-CL" smtClean="0"/>
              <a:t>23-10-2020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A66DB-B9A0-4F62-9D2E-118A935F508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29854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43D9B-4145-45DF-9759-587D9CC6D6BA}" type="datetimeFigureOut">
              <a:rPr lang="es-CL" smtClean="0"/>
              <a:t>23-10-2020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A66DB-B9A0-4F62-9D2E-118A935F508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78225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43D9B-4145-45DF-9759-587D9CC6D6BA}" type="datetimeFigureOut">
              <a:rPr lang="es-CL" smtClean="0"/>
              <a:t>23-10-2020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A66DB-B9A0-4F62-9D2E-118A935F508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32815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43D9B-4145-45DF-9759-587D9CC6D6BA}" type="datetimeFigureOut">
              <a:rPr lang="es-CL" smtClean="0"/>
              <a:t>23-10-2020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A66DB-B9A0-4F62-9D2E-118A935F508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15615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43D9B-4145-45DF-9759-587D9CC6D6BA}" type="datetimeFigureOut">
              <a:rPr lang="es-CL" smtClean="0"/>
              <a:t>23-10-2020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A66DB-B9A0-4F62-9D2E-118A935F508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0955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43D9B-4145-45DF-9759-587D9CC6D6BA}" type="datetimeFigureOut">
              <a:rPr lang="es-CL" smtClean="0"/>
              <a:t>23-10-2020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A66DB-B9A0-4F62-9D2E-118A935F508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52084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43D9B-4145-45DF-9759-587D9CC6D6BA}" type="datetimeFigureOut">
              <a:rPr lang="es-CL" smtClean="0"/>
              <a:t>23-10-2020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A66DB-B9A0-4F62-9D2E-118A935F508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86400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F7843D9B-4145-45DF-9759-587D9CC6D6BA}" type="datetimeFigureOut">
              <a:rPr lang="es-CL" smtClean="0"/>
              <a:t>23-10-2020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3BFA66DB-B9A0-4F62-9D2E-118A935F508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32446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F7843D9B-4145-45DF-9759-587D9CC6D6BA}" type="datetimeFigureOut">
              <a:rPr lang="es-CL" smtClean="0"/>
              <a:t>23-10-2020</a:t>
            </a:fld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3BFA66DB-B9A0-4F62-9D2E-118A935F508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102880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9137A4-D2DA-4F4D-922F-1673BD2DFA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dirty="0"/>
              <a:t>3B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1EDBCE0-BCBE-4898-A696-70306BB6D7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s-CL" sz="3200" b="1" dirty="0"/>
              <a:t>LET´S MEET AGAIN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F86DFB3-3FBD-41D9-A344-6D48A70EC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93522">
            <a:off x="4792020" y="1228725"/>
            <a:ext cx="5937066" cy="423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34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080A830-289F-435E-A02E-C7C62493F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350" y="778156"/>
            <a:ext cx="3892952" cy="5064679"/>
          </a:xfrm>
          <a:prstGeom prst="rect">
            <a:avLst/>
          </a:prstGeom>
        </p:spPr>
      </p:pic>
      <p:pic>
        <p:nvPicPr>
          <p:cNvPr id="3" name="65 Pista 65">
            <a:hlinkClick r:id="" action="ppaction://media"/>
            <a:extLst>
              <a:ext uri="{FF2B5EF4-FFF2-40B4-BE49-F238E27FC236}">
                <a16:creationId xmlns:a16="http://schemas.microsoft.com/office/drawing/2014/main" id="{38FC0AE8-297B-46A3-84EA-8044CEB6CC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0200" y="7781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18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BCA804-5330-44BD-9E98-D44083A24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LET´S SPEAK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7BD25D7-884D-4921-951D-93581F04E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" y="1642760"/>
            <a:ext cx="6452886" cy="237990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B924C86-6609-438B-A46F-A233D7DF4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7156" y="4501839"/>
            <a:ext cx="5994842" cy="175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27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64A368-8DE5-4B76-9932-5A7B906AF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75975" y="275738"/>
            <a:ext cx="10571998" cy="970450"/>
          </a:xfrm>
        </p:spPr>
        <p:txBody>
          <a:bodyPr/>
          <a:lstStyle/>
          <a:p>
            <a:pPr algn="ctr"/>
            <a:r>
              <a:rPr lang="es-CL" dirty="0"/>
              <a:t>THE FUUUUTURE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Marcador de contenido 6" descr="Cabeza explosiva Emoji">
                <a:extLst>
                  <a:ext uri="{FF2B5EF4-FFF2-40B4-BE49-F238E27FC236}">
                    <a16:creationId xmlns:a16="http://schemas.microsoft.com/office/drawing/2014/main" id="{333ED0FF-414F-414F-A30F-3ABCF28A9D75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160898275"/>
                  </p:ext>
                </p:extLst>
              </p:nvPr>
            </p:nvGraphicFramePr>
            <p:xfrm>
              <a:off x="8925381" y="2584120"/>
              <a:ext cx="2094583" cy="2132668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094583" cy="2132668"/>
                    </a:xfrm>
                    <a:prstGeom prst="rect">
                      <a:avLst/>
                    </a:prstGeom>
                  </am3d:spPr>
                  <am3d:camera>
                    <am3d:pos x="0" y="0" z="806001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5244" d="1000000"/>
                    <am3d:preTrans dx="0" dy="-17483194" dz="63708"/>
                    <am3d:scale>
                      <am3d:sx n="1000000" d="1000000"/>
                      <am3d:sy n="1000000" d="1000000"/>
                      <am3d:sz n="1000000" d="1000000"/>
                    </am3d:scale>
                    <am3d:rot ax="-942306" ay="1680029" az="-451184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63695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Marcador de contenido 6" descr="Cabeza explosiva Emoji">
                <a:extLst>
                  <a:ext uri="{FF2B5EF4-FFF2-40B4-BE49-F238E27FC236}">
                    <a16:creationId xmlns:a16="http://schemas.microsoft.com/office/drawing/2014/main" id="{333ED0FF-414F-414F-A30F-3ABCF28A9D7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25381" y="2584120"/>
                <a:ext cx="2094583" cy="2132668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42A4A007-1A78-4206-A229-A807ED9CEC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8257009"/>
              </p:ext>
            </p:extLst>
          </p:nvPr>
        </p:nvGraphicFramePr>
        <p:xfrm>
          <a:off x="393700" y="1314450"/>
          <a:ext cx="7550150" cy="5157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0692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C8540E-5152-4589-9F4D-9C5C4BB1C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800" y="771038"/>
            <a:ext cx="10571998" cy="970450"/>
          </a:xfrm>
        </p:spPr>
        <p:txBody>
          <a:bodyPr/>
          <a:lstStyle/>
          <a:p>
            <a:pPr algn="ctr"/>
            <a:br>
              <a:rPr lang="en-US" dirty="0"/>
            </a:br>
            <a:br>
              <a:rPr lang="en-US" dirty="0"/>
            </a:br>
            <a:r>
              <a:rPr lang="en-US" dirty="0"/>
              <a:t>Do you remember Lily from the previous unit?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34F80F0-5D43-461E-99C4-1976BA55E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8"/>
            <a:ext cx="10554574" cy="9704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s-CL" sz="36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7036EDD-FF2D-451B-88E1-666886D55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186" y="1949523"/>
            <a:ext cx="4494839" cy="4563321"/>
          </a:xfrm>
          <a:prstGeom prst="rect">
            <a:avLst/>
          </a:prstGeom>
        </p:spPr>
      </p:pic>
      <p:sp>
        <p:nvSpPr>
          <p:cNvPr id="10" name="Flecha: hacia abajo 9">
            <a:extLst>
              <a:ext uri="{FF2B5EF4-FFF2-40B4-BE49-F238E27FC236}">
                <a16:creationId xmlns:a16="http://schemas.microsoft.com/office/drawing/2014/main" id="{00168C5B-D1C3-497F-A004-0FE47E5B428A}"/>
              </a:ext>
            </a:extLst>
          </p:cNvPr>
          <p:cNvSpPr/>
          <p:nvPr/>
        </p:nvSpPr>
        <p:spPr>
          <a:xfrm>
            <a:off x="6981825" y="2458520"/>
            <a:ext cx="73228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3612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8867EC1E-46DA-4878-A008-AC5A87416D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9999" y="219075"/>
            <a:ext cx="4009383" cy="638792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993F237-B34C-4969-B85A-52321F6C6BFB}"/>
              </a:ext>
            </a:extLst>
          </p:cNvPr>
          <p:cNvSpPr txBox="1"/>
          <p:nvPr/>
        </p:nvSpPr>
        <p:spPr>
          <a:xfrm>
            <a:off x="5257801" y="2609850"/>
            <a:ext cx="66103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 err="1"/>
              <a:t>Why</a:t>
            </a:r>
            <a:r>
              <a:rPr lang="es-CL" sz="2800" dirty="0"/>
              <a:t> </a:t>
            </a:r>
            <a:r>
              <a:rPr lang="es-CL" sz="2800" dirty="0" err="1"/>
              <a:t>does</a:t>
            </a:r>
            <a:r>
              <a:rPr lang="es-CL" sz="2800" dirty="0"/>
              <a:t> Lily </a:t>
            </a:r>
            <a:r>
              <a:rPr lang="es-CL" sz="2800" dirty="0" err="1"/>
              <a:t>get</a:t>
            </a:r>
            <a:r>
              <a:rPr lang="es-CL" sz="2800" dirty="0"/>
              <a:t> in </a:t>
            </a:r>
            <a:r>
              <a:rPr lang="es-CL" sz="2800" dirty="0" err="1"/>
              <a:t>touch</a:t>
            </a:r>
            <a:r>
              <a:rPr lang="es-CL" sz="2800" dirty="0"/>
              <a:t> </a:t>
            </a:r>
            <a:r>
              <a:rPr lang="es-CL" sz="2800" dirty="0" err="1"/>
              <a:t>with</a:t>
            </a:r>
            <a:r>
              <a:rPr lang="es-CL" sz="2800" dirty="0"/>
              <a:t> Ben?</a:t>
            </a:r>
          </a:p>
          <a:p>
            <a:endParaRPr lang="es-CL" sz="2800" dirty="0"/>
          </a:p>
          <a:p>
            <a:endParaRPr lang="es-CL" sz="2800" dirty="0"/>
          </a:p>
          <a:p>
            <a:r>
              <a:rPr lang="es-CL" sz="2800" dirty="0" err="1"/>
              <a:t>What</a:t>
            </a:r>
            <a:r>
              <a:rPr lang="es-CL" sz="2800" dirty="0"/>
              <a:t> are </a:t>
            </a:r>
            <a:r>
              <a:rPr lang="es-CL" sz="2800" dirty="0" err="1"/>
              <a:t>they</a:t>
            </a:r>
            <a:r>
              <a:rPr lang="es-CL" sz="2800" dirty="0"/>
              <a:t> </a:t>
            </a:r>
            <a:r>
              <a:rPr lang="es-CL" sz="2800" dirty="0" err="1"/>
              <a:t>planning</a:t>
            </a:r>
            <a:r>
              <a:rPr lang="es-CL" sz="2800" dirty="0"/>
              <a:t> </a:t>
            </a:r>
            <a:r>
              <a:rPr lang="es-CL" sz="2800" dirty="0" err="1"/>
              <a:t>to</a:t>
            </a:r>
            <a:r>
              <a:rPr lang="es-CL" sz="2800" dirty="0"/>
              <a:t> do?</a:t>
            </a:r>
          </a:p>
        </p:txBody>
      </p:sp>
    </p:spTree>
    <p:extLst>
      <p:ext uri="{BB962C8B-B14F-4D97-AF65-F5344CB8AC3E}">
        <p14:creationId xmlns:p14="http://schemas.microsoft.com/office/powerpoint/2010/main" val="374460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6135C5-7CCA-44B2-BEB5-F93D5ED9F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600" y="498475"/>
            <a:ext cx="10571998" cy="970450"/>
          </a:xfrm>
        </p:spPr>
        <p:txBody>
          <a:bodyPr/>
          <a:lstStyle/>
          <a:p>
            <a:r>
              <a:rPr lang="es-CL" dirty="0" err="1"/>
              <a:t>Let´s</a:t>
            </a:r>
            <a:r>
              <a:rPr lang="es-CL" dirty="0"/>
              <a:t> listen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19904D0-C9EB-40CB-8519-B6B24EC52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275" y="2277198"/>
            <a:ext cx="5045598" cy="3449851"/>
          </a:xfrm>
          <a:prstGeom prst="rect">
            <a:avLst/>
          </a:prstGeom>
        </p:spPr>
      </p:pic>
      <p:pic>
        <p:nvPicPr>
          <p:cNvPr id="4" name="62 Pista 62">
            <a:hlinkClick r:id="" action="ppaction://media"/>
            <a:extLst>
              <a:ext uri="{FF2B5EF4-FFF2-40B4-BE49-F238E27FC236}">
                <a16:creationId xmlns:a16="http://schemas.microsoft.com/office/drawing/2014/main" id="{F5E15422-A1C2-442C-A1D9-7FE7ACDABD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11375" y="302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30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B2533F-63A7-415F-882D-FE76DE09F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418613"/>
            <a:ext cx="10571998" cy="970450"/>
          </a:xfrm>
        </p:spPr>
        <p:txBody>
          <a:bodyPr/>
          <a:lstStyle/>
          <a:p>
            <a:pPr algn="ctr"/>
            <a:r>
              <a:rPr lang="es-CL" dirty="0"/>
              <a:t>LET´S LISTEN AGAIN</a:t>
            </a:r>
          </a:p>
        </p:txBody>
      </p:sp>
      <p:pic>
        <p:nvPicPr>
          <p:cNvPr id="3" name="63 Pista 63">
            <a:hlinkClick r:id="" action="ppaction://media"/>
            <a:extLst>
              <a:ext uri="{FF2B5EF4-FFF2-40B4-BE49-F238E27FC236}">
                <a16:creationId xmlns:a16="http://schemas.microsoft.com/office/drawing/2014/main" id="{79DF6FB5-7ED3-4C09-8793-01A1728826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2926" y="2101850"/>
            <a:ext cx="406400" cy="4064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7D9D8D3-5E32-4161-93C3-0FE530C6886C}"/>
              </a:ext>
            </a:extLst>
          </p:cNvPr>
          <p:cNvSpPr txBox="1"/>
          <p:nvPr/>
        </p:nvSpPr>
        <p:spPr>
          <a:xfrm>
            <a:off x="1556126" y="1971675"/>
            <a:ext cx="88201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dirty="0" err="1"/>
              <a:t>I</a:t>
            </a:r>
            <a:r>
              <a:rPr lang="es-CL" sz="2400" b="1" dirty="0" err="1">
                <a:solidFill>
                  <a:srgbClr val="FF33CC"/>
                </a:solidFill>
              </a:rPr>
              <a:t>´m</a:t>
            </a:r>
            <a:r>
              <a:rPr lang="es-CL" sz="2400" b="1" dirty="0">
                <a:solidFill>
                  <a:srgbClr val="FF33CC"/>
                </a:solidFill>
              </a:rPr>
              <a:t> </a:t>
            </a:r>
            <a:r>
              <a:rPr lang="es-CL" sz="2400" b="1" dirty="0" err="1">
                <a:solidFill>
                  <a:srgbClr val="FF33CC"/>
                </a:solidFill>
              </a:rPr>
              <a:t>flying</a:t>
            </a:r>
            <a:r>
              <a:rPr lang="es-CL" sz="2400" b="1" dirty="0">
                <a:solidFill>
                  <a:srgbClr val="FF33CC"/>
                </a:solidFill>
              </a:rPr>
              <a:t> </a:t>
            </a:r>
            <a:r>
              <a:rPr lang="es-CL" sz="2400" dirty="0" err="1"/>
              <a:t>from</a:t>
            </a:r>
            <a:r>
              <a:rPr lang="es-CL" sz="2400" dirty="0"/>
              <a:t> Boston </a:t>
            </a:r>
            <a:r>
              <a:rPr lang="es-CL" sz="2400" dirty="0" err="1"/>
              <a:t>on</a:t>
            </a:r>
            <a:r>
              <a:rPr lang="es-CL" sz="2400" dirty="0"/>
              <a:t> JetBlue</a:t>
            </a:r>
          </a:p>
          <a:p>
            <a:pPr algn="ctr"/>
            <a:endParaRPr lang="es-CL" sz="2400" dirty="0"/>
          </a:p>
          <a:p>
            <a:pPr algn="ctr"/>
            <a:r>
              <a:rPr lang="es-CL" sz="2400" dirty="0" err="1"/>
              <a:t>I</a:t>
            </a:r>
            <a:r>
              <a:rPr lang="es-CL" sz="2400" b="1" dirty="0" err="1">
                <a:solidFill>
                  <a:srgbClr val="FF33CC"/>
                </a:solidFill>
              </a:rPr>
              <a:t>´m</a:t>
            </a:r>
            <a:r>
              <a:rPr lang="es-CL" sz="2400" b="1" dirty="0">
                <a:solidFill>
                  <a:srgbClr val="FF33CC"/>
                </a:solidFill>
              </a:rPr>
              <a:t> </a:t>
            </a:r>
            <a:r>
              <a:rPr lang="es-CL" sz="2400" b="1" dirty="0" err="1">
                <a:solidFill>
                  <a:srgbClr val="FF33CC"/>
                </a:solidFill>
              </a:rPr>
              <a:t>arriving</a:t>
            </a:r>
            <a:r>
              <a:rPr lang="es-CL" sz="2400" b="1" dirty="0">
                <a:solidFill>
                  <a:srgbClr val="FF33CC"/>
                </a:solidFill>
              </a:rPr>
              <a:t> </a:t>
            </a:r>
            <a:r>
              <a:rPr lang="es-CL" sz="2400" dirty="0"/>
              <a:t>in San Francisco at 2:40 p.m.</a:t>
            </a:r>
          </a:p>
          <a:p>
            <a:pPr algn="ctr"/>
            <a:endParaRPr lang="es-CL" sz="2400" dirty="0"/>
          </a:p>
          <a:p>
            <a:pPr algn="ctr"/>
            <a:r>
              <a:rPr lang="es-CL" sz="2400" dirty="0" err="1"/>
              <a:t>I</a:t>
            </a:r>
            <a:r>
              <a:rPr lang="es-CL" sz="2400" b="1" dirty="0" err="1">
                <a:solidFill>
                  <a:srgbClr val="FF33CC"/>
                </a:solidFill>
              </a:rPr>
              <a:t>´m</a:t>
            </a:r>
            <a:r>
              <a:rPr lang="es-CL" sz="2400" b="1" dirty="0">
                <a:solidFill>
                  <a:srgbClr val="FF33CC"/>
                </a:solidFill>
              </a:rPr>
              <a:t> </a:t>
            </a:r>
            <a:r>
              <a:rPr lang="es-CL" sz="2400" b="1" dirty="0" err="1">
                <a:solidFill>
                  <a:srgbClr val="FF33CC"/>
                </a:solidFill>
              </a:rPr>
              <a:t>staying</a:t>
            </a:r>
            <a:r>
              <a:rPr lang="es-CL" sz="2400" b="1" dirty="0">
                <a:solidFill>
                  <a:srgbClr val="FF33CC"/>
                </a:solidFill>
              </a:rPr>
              <a:t> </a:t>
            </a:r>
            <a:r>
              <a:rPr lang="es-CL" sz="2400" dirty="0"/>
              <a:t>at a hotel </a:t>
            </a:r>
            <a:r>
              <a:rPr lang="es-CL" sz="2400" dirty="0" err="1"/>
              <a:t>near</a:t>
            </a:r>
            <a:r>
              <a:rPr lang="es-CL" sz="2400" dirty="0"/>
              <a:t> </a:t>
            </a:r>
            <a:r>
              <a:rPr lang="es-CL" sz="2400" dirty="0" err="1"/>
              <a:t>the</a:t>
            </a:r>
            <a:r>
              <a:rPr lang="es-CL" sz="2400" dirty="0"/>
              <a:t> </a:t>
            </a:r>
            <a:r>
              <a:rPr lang="es-CL" sz="2400" dirty="0" err="1"/>
              <a:t>convention</a:t>
            </a:r>
            <a:r>
              <a:rPr lang="es-CL" sz="2400" dirty="0"/>
              <a:t> center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618CBA8-0AFF-48DE-9D7A-79524CB2C60E}"/>
              </a:ext>
            </a:extLst>
          </p:cNvPr>
          <p:cNvSpPr txBox="1"/>
          <p:nvPr/>
        </p:nvSpPr>
        <p:spPr>
          <a:xfrm>
            <a:off x="2981325" y="4430433"/>
            <a:ext cx="3028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 err="1"/>
              <a:t>What</a:t>
            </a:r>
            <a:r>
              <a:rPr lang="es-CL" sz="2400" dirty="0"/>
              <a:t> tense </a:t>
            </a:r>
            <a:r>
              <a:rPr lang="es-CL" sz="2400" dirty="0" err="1"/>
              <a:t>is</a:t>
            </a:r>
            <a:r>
              <a:rPr lang="es-CL" sz="2400" dirty="0"/>
              <a:t> </a:t>
            </a:r>
            <a:r>
              <a:rPr lang="es-CL" sz="2400" dirty="0" err="1"/>
              <a:t>this</a:t>
            </a:r>
            <a:r>
              <a:rPr lang="es-CL" sz="2400" dirty="0"/>
              <a:t>?</a:t>
            </a:r>
            <a:endParaRPr lang="es-CL" sz="2400" b="1" dirty="0">
              <a:solidFill>
                <a:srgbClr val="FF33CC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B3DA68F-674C-4BCF-AFC5-68DD3DFFC8F5}"/>
              </a:ext>
            </a:extLst>
          </p:cNvPr>
          <p:cNvSpPr txBox="1"/>
          <p:nvPr/>
        </p:nvSpPr>
        <p:spPr>
          <a:xfrm>
            <a:off x="6372224" y="4430432"/>
            <a:ext cx="4105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s-C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   </a:t>
            </a:r>
            <a:r>
              <a:rPr kumimoji="0" lang="es-CL" sz="24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PRESENT CONTINUOUS</a:t>
            </a:r>
            <a:endParaRPr lang="es-CL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305A203-39F9-4C37-9C50-01A00A95294F}"/>
              </a:ext>
            </a:extLst>
          </p:cNvPr>
          <p:cNvSpPr txBox="1"/>
          <p:nvPr/>
        </p:nvSpPr>
        <p:spPr>
          <a:xfrm>
            <a:off x="1104900" y="5600700"/>
            <a:ext cx="4905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dirty="0"/>
              <a:t>Are </a:t>
            </a:r>
            <a:r>
              <a:rPr lang="es-CL" sz="2400" dirty="0" err="1"/>
              <a:t>these</a:t>
            </a:r>
            <a:r>
              <a:rPr lang="es-CL" sz="2400" dirty="0"/>
              <a:t> </a:t>
            </a:r>
            <a:r>
              <a:rPr lang="es-CL" sz="2400" dirty="0" err="1"/>
              <a:t>sentences</a:t>
            </a:r>
            <a:r>
              <a:rPr lang="es-CL" sz="2400" dirty="0"/>
              <a:t> </a:t>
            </a:r>
            <a:r>
              <a:rPr lang="es-CL" sz="2400" dirty="0" err="1"/>
              <a:t>referring</a:t>
            </a:r>
            <a:r>
              <a:rPr lang="es-CL" sz="2400" dirty="0"/>
              <a:t> </a:t>
            </a:r>
            <a:r>
              <a:rPr lang="es-CL" sz="2400" dirty="0" err="1"/>
              <a:t>to</a:t>
            </a:r>
            <a:r>
              <a:rPr lang="es-CL" sz="2400" dirty="0"/>
              <a:t> </a:t>
            </a:r>
            <a:r>
              <a:rPr lang="es-CL" sz="2400" dirty="0" err="1"/>
              <a:t>Present</a:t>
            </a:r>
            <a:r>
              <a:rPr lang="es-CL" sz="2400" dirty="0"/>
              <a:t>, </a:t>
            </a:r>
            <a:r>
              <a:rPr lang="es-CL" sz="2400" dirty="0" err="1"/>
              <a:t>right</a:t>
            </a:r>
            <a:r>
              <a:rPr lang="es-CL" sz="2400" dirty="0"/>
              <a:t> </a:t>
            </a:r>
            <a:r>
              <a:rPr lang="es-CL" sz="2400" dirty="0" err="1"/>
              <a:t>here</a:t>
            </a:r>
            <a:r>
              <a:rPr lang="es-CL" sz="2400" dirty="0"/>
              <a:t>, </a:t>
            </a:r>
            <a:r>
              <a:rPr lang="es-CL" sz="2400" dirty="0" err="1"/>
              <a:t>right</a:t>
            </a:r>
            <a:r>
              <a:rPr lang="es-CL" sz="2400" dirty="0"/>
              <a:t> </a:t>
            </a:r>
            <a:r>
              <a:rPr lang="es-CL" sz="2400" dirty="0" err="1"/>
              <a:t>now</a:t>
            </a:r>
            <a:r>
              <a:rPr lang="es-CL" sz="2400" dirty="0"/>
              <a:t>?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B044E92-F886-43B2-A389-ECEDF3A5D006}"/>
              </a:ext>
            </a:extLst>
          </p:cNvPr>
          <p:cNvSpPr txBox="1"/>
          <p:nvPr/>
        </p:nvSpPr>
        <p:spPr>
          <a:xfrm>
            <a:off x="7010400" y="5524500"/>
            <a:ext cx="2028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800" b="1" dirty="0"/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148286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9711479-BD25-406E-B6C8-48ECF6DE13E3}"/>
              </a:ext>
            </a:extLst>
          </p:cNvPr>
          <p:cNvSpPr txBox="1"/>
          <p:nvPr/>
        </p:nvSpPr>
        <p:spPr>
          <a:xfrm>
            <a:off x="552450" y="733425"/>
            <a:ext cx="113919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 err="1"/>
              <a:t>We</a:t>
            </a:r>
            <a:r>
              <a:rPr lang="es-CL" sz="2000" dirty="0"/>
              <a:t> can use </a:t>
            </a:r>
            <a:r>
              <a:rPr lang="es-CL" sz="2000" dirty="0" err="1"/>
              <a:t>the</a:t>
            </a:r>
            <a:r>
              <a:rPr lang="es-CL" sz="2000" dirty="0"/>
              <a:t> </a:t>
            </a:r>
            <a:r>
              <a:rPr lang="es-CL" sz="2000" b="1" dirty="0">
                <a:solidFill>
                  <a:srgbClr val="FF33CC"/>
                </a:solidFill>
              </a:rPr>
              <a:t>PRESENT CONTINUOUS </a:t>
            </a:r>
            <a:r>
              <a:rPr lang="es-CL" sz="2000" dirty="0" err="1"/>
              <a:t>for</a:t>
            </a:r>
            <a:r>
              <a:rPr lang="es-CL" sz="2000" dirty="0"/>
              <a:t> </a:t>
            </a:r>
            <a:r>
              <a:rPr lang="es-CL" sz="2000" dirty="0" err="1"/>
              <a:t>situations</a:t>
            </a:r>
            <a:r>
              <a:rPr lang="es-CL" sz="2000" dirty="0"/>
              <a:t> happening </a:t>
            </a:r>
            <a:r>
              <a:rPr lang="es-CL" sz="2000" dirty="0" err="1"/>
              <a:t>right</a:t>
            </a:r>
            <a:r>
              <a:rPr lang="es-CL" sz="2000" dirty="0"/>
              <a:t> </a:t>
            </a:r>
            <a:r>
              <a:rPr lang="es-CL" sz="2000" dirty="0" err="1"/>
              <a:t>here</a:t>
            </a:r>
            <a:r>
              <a:rPr lang="es-CL" sz="2000" dirty="0"/>
              <a:t>, </a:t>
            </a:r>
            <a:r>
              <a:rPr lang="es-CL" sz="2000" dirty="0" err="1"/>
              <a:t>right</a:t>
            </a:r>
            <a:r>
              <a:rPr lang="es-CL" sz="2000" dirty="0"/>
              <a:t> </a:t>
            </a:r>
            <a:r>
              <a:rPr lang="es-CL" sz="2000" dirty="0" err="1"/>
              <a:t>now</a:t>
            </a:r>
            <a:r>
              <a:rPr lang="es-CL" sz="2000" dirty="0"/>
              <a:t>:</a:t>
            </a:r>
          </a:p>
          <a:p>
            <a:endParaRPr lang="es-CL" sz="2000" dirty="0"/>
          </a:p>
          <a:p>
            <a:endParaRPr lang="es-CL" sz="2000" dirty="0"/>
          </a:p>
          <a:p>
            <a:endParaRPr lang="es-CL" sz="2000" dirty="0"/>
          </a:p>
          <a:p>
            <a:r>
              <a:rPr lang="es-CL" sz="2000" dirty="0"/>
              <a:t>                                 I </a:t>
            </a:r>
            <a:r>
              <a:rPr lang="es-CL" sz="2000" b="1" dirty="0">
                <a:solidFill>
                  <a:srgbClr val="FF33CC"/>
                </a:solidFill>
              </a:rPr>
              <a:t>am </a:t>
            </a:r>
            <a:r>
              <a:rPr lang="es-CL" sz="2000" b="1" dirty="0" err="1">
                <a:solidFill>
                  <a:srgbClr val="FF33CC"/>
                </a:solidFill>
              </a:rPr>
              <a:t>listening</a:t>
            </a:r>
            <a:r>
              <a:rPr lang="es-CL" sz="2000" b="1" dirty="0">
                <a:solidFill>
                  <a:srgbClr val="FF33CC"/>
                </a:solidFill>
              </a:rPr>
              <a:t> </a:t>
            </a:r>
            <a:r>
              <a:rPr lang="es-CL" sz="2000" dirty="0" err="1"/>
              <a:t>to</a:t>
            </a:r>
            <a:r>
              <a:rPr lang="es-CL" sz="2000" dirty="0"/>
              <a:t> </a:t>
            </a:r>
            <a:r>
              <a:rPr lang="es-CL" sz="2000" dirty="0" err="1"/>
              <a:t>Carol´s</a:t>
            </a:r>
            <a:r>
              <a:rPr lang="es-CL" sz="2000" dirty="0"/>
              <a:t> </a:t>
            </a:r>
            <a:r>
              <a:rPr lang="es-CL" sz="2000" dirty="0" err="1"/>
              <a:t>explanation</a:t>
            </a:r>
            <a:r>
              <a:rPr lang="es-CL" sz="2000" dirty="0"/>
              <a:t> </a:t>
            </a:r>
            <a:r>
              <a:rPr lang="es-CL" sz="2000" b="1" dirty="0">
                <a:solidFill>
                  <a:srgbClr val="FF33CC"/>
                </a:solidFill>
              </a:rPr>
              <a:t>at </a:t>
            </a:r>
            <a:r>
              <a:rPr lang="es-CL" sz="2000" b="1" dirty="0" err="1">
                <a:solidFill>
                  <a:srgbClr val="FF33CC"/>
                </a:solidFill>
              </a:rPr>
              <a:t>the</a:t>
            </a:r>
            <a:r>
              <a:rPr lang="es-CL" sz="2000" b="1" dirty="0">
                <a:solidFill>
                  <a:srgbClr val="FF33CC"/>
                </a:solidFill>
              </a:rPr>
              <a:t> </a:t>
            </a:r>
            <a:r>
              <a:rPr lang="es-CL" sz="2000" b="1" dirty="0" err="1">
                <a:solidFill>
                  <a:srgbClr val="FF33CC"/>
                </a:solidFill>
              </a:rPr>
              <a:t>moment</a:t>
            </a:r>
            <a:r>
              <a:rPr lang="es-CL" sz="2000" dirty="0"/>
              <a:t>.</a:t>
            </a:r>
          </a:p>
          <a:p>
            <a:endParaRPr lang="es-CL" sz="2000" dirty="0"/>
          </a:p>
          <a:p>
            <a:endParaRPr lang="es-CL" sz="2000" dirty="0"/>
          </a:p>
          <a:p>
            <a:endParaRPr lang="es-CL" sz="2000" dirty="0"/>
          </a:p>
          <a:p>
            <a:pPr algn="ctr"/>
            <a:r>
              <a:rPr lang="es-CL" sz="2000" dirty="0" err="1"/>
              <a:t>We</a:t>
            </a:r>
            <a:r>
              <a:rPr lang="es-CL" sz="2000" dirty="0"/>
              <a:t> can use </a:t>
            </a:r>
            <a:r>
              <a:rPr lang="es-CL" sz="2000" dirty="0" err="1"/>
              <a:t>the</a:t>
            </a:r>
            <a:r>
              <a:rPr lang="es-CL" sz="2000" dirty="0"/>
              <a:t> </a:t>
            </a:r>
            <a:r>
              <a:rPr lang="es-CL" sz="2000" b="1" dirty="0">
                <a:solidFill>
                  <a:schemeClr val="accent2">
                    <a:lumMod val="75000"/>
                  </a:schemeClr>
                </a:solidFill>
              </a:rPr>
              <a:t>PRESENT CONTINOUS </a:t>
            </a:r>
            <a:r>
              <a:rPr lang="es-CL" sz="2000" dirty="0" err="1"/>
              <a:t>for</a:t>
            </a:r>
            <a:r>
              <a:rPr lang="es-CL" sz="2000" dirty="0"/>
              <a:t> </a:t>
            </a:r>
            <a:r>
              <a:rPr lang="es-CL" sz="2000" dirty="0" err="1"/>
              <a:t>plans</a:t>
            </a:r>
            <a:r>
              <a:rPr lang="es-CL" sz="2000" dirty="0"/>
              <a:t> </a:t>
            </a:r>
            <a:r>
              <a:rPr lang="es-CL" sz="2000" dirty="0" err="1"/>
              <a:t>we</a:t>
            </a:r>
            <a:r>
              <a:rPr lang="es-CL" sz="2000" dirty="0"/>
              <a:t> </a:t>
            </a:r>
            <a:r>
              <a:rPr lang="es-CL" sz="2000" dirty="0" err="1"/>
              <a:t>make</a:t>
            </a:r>
            <a:r>
              <a:rPr lang="es-CL" sz="2000" dirty="0"/>
              <a:t> at a </a:t>
            </a:r>
            <a:r>
              <a:rPr lang="es-CL" sz="2000" dirty="0" err="1"/>
              <a:t>fixed</a:t>
            </a:r>
            <a:r>
              <a:rPr lang="es-CL" sz="2000" dirty="0"/>
              <a:t> time and place .</a:t>
            </a:r>
          </a:p>
          <a:p>
            <a:pPr algn="ctr"/>
            <a:r>
              <a:rPr lang="es-CL" sz="2000" dirty="0"/>
              <a:t>(</a:t>
            </a:r>
            <a:r>
              <a:rPr lang="es-CL" sz="2000" dirty="0" err="1"/>
              <a:t>Your</a:t>
            </a:r>
            <a:r>
              <a:rPr lang="es-CL" sz="2000" dirty="0"/>
              <a:t> agenda)</a:t>
            </a:r>
          </a:p>
          <a:p>
            <a:endParaRPr lang="es-CL" sz="2000" dirty="0"/>
          </a:p>
          <a:p>
            <a:endParaRPr lang="es-CL" dirty="0"/>
          </a:p>
          <a:p>
            <a:endParaRPr lang="es-CL" dirty="0"/>
          </a:p>
          <a:p>
            <a:pPr algn="ctr"/>
            <a:r>
              <a:rPr lang="es-CL" sz="2000" dirty="0"/>
              <a:t>Carol </a:t>
            </a:r>
            <a:r>
              <a:rPr lang="es-CL" sz="2000" b="1" dirty="0" err="1">
                <a:solidFill>
                  <a:schemeClr val="accent2">
                    <a:lumMod val="75000"/>
                  </a:schemeClr>
                </a:solidFill>
              </a:rPr>
              <a:t>is</a:t>
            </a:r>
            <a:r>
              <a:rPr lang="es-CL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CL" sz="2000" b="1" dirty="0" err="1">
                <a:solidFill>
                  <a:schemeClr val="accent2">
                    <a:lumMod val="75000"/>
                  </a:schemeClr>
                </a:solidFill>
              </a:rPr>
              <a:t>having</a:t>
            </a:r>
            <a:r>
              <a:rPr lang="es-CL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CL" sz="2000" dirty="0"/>
              <a:t>lunch </a:t>
            </a:r>
            <a:r>
              <a:rPr lang="es-CL" sz="2000" dirty="0" err="1"/>
              <a:t>with</a:t>
            </a:r>
            <a:r>
              <a:rPr lang="es-CL" sz="2000" dirty="0"/>
              <a:t> Jason </a:t>
            </a:r>
            <a:r>
              <a:rPr lang="es-CL" sz="2000" b="1" dirty="0" err="1">
                <a:solidFill>
                  <a:schemeClr val="accent2">
                    <a:lumMod val="75000"/>
                  </a:schemeClr>
                </a:solidFill>
              </a:rPr>
              <a:t>next</a:t>
            </a:r>
            <a:r>
              <a:rPr lang="es-CL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CL" sz="2000" b="1" dirty="0" err="1">
                <a:solidFill>
                  <a:schemeClr val="accent2">
                    <a:lumMod val="75000"/>
                  </a:schemeClr>
                </a:solidFill>
              </a:rPr>
              <a:t>Tuesday</a:t>
            </a:r>
            <a:endParaRPr lang="es-CL" sz="20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3946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46958BC-70C2-4934-985C-6CA1F91C4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1" y="496833"/>
            <a:ext cx="5147117" cy="482764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8E3A8D7-FCB4-43AB-A9F8-FF960CB8F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465" y="2466432"/>
            <a:ext cx="5890477" cy="342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337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566A290-EC8D-48BF-A7E7-1CBF1B218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707" y="1462869"/>
            <a:ext cx="4767485" cy="39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0514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able">
  <a:themeElements>
    <a:clrScheme name="Ci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Ci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TM03457503[[fn=Citable]]</Template>
  <TotalTime>63</TotalTime>
  <Words>168</Words>
  <Application>Microsoft Office PowerPoint</Application>
  <PresentationFormat>Panorámica</PresentationFormat>
  <Paragraphs>40</Paragraphs>
  <Slides>11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5" baseType="lpstr">
      <vt:lpstr>Arial Black</vt:lpstr>
      <vt:lpstr>Century Gothic</vt:lpstr>
      <vt:lpstr>Wingdings 2</vt:lpstr>
      <vt:lpstr>Citable</vt:lpstr>
      <vt:lpstr>3B</vt:lpstr>
      <vt:lpstr>THE FUUUUTURE</vt:lpstr>
      <vt:lpstr>  Do you remember Lily from the previous unit?</vt:lpstr>
      <vt:lpstr>Presentación de PowerPoint</vt:lpstr>
      <vt:lpstr>Let´s listen </vt:lpstr>
      <vt:lpstr>LET´S LISTEN AGAIN</vt:lpstr>
      <vt:lpstr>Presentación de PowerPoint</vt:lpstr>
      <vt:lpstr>Presentación de PowerPoint</vt:lpstr>
      <vt:lpstr>Presentación de PowerPoint</vt:lpstr>
      <vt:lpstr>Presentación de PowerPoint</vt:lpstr>
      <vt:lpstr>LET´S SPEAK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3B</dc:title>
  <dc:creator>Carolina Santander</dc:creator>
  <cp:lastModifiedBy>Carolina Santander</cp:lastModifiedBy>
  <cp:revision>9</cp:revision>
  <dcterms:created xsi:type="dcterms:W3CDTF">2020-10-23T12:32:48Z</dcterms:created>
  <dcterms:modified xsi:type="dcterms:W3CDTF">2020-10-23T13:36:42Z</dcterms:modified>
</cp:coreProperties>
</file>