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81" r:id="rId8"/>
    <p:sldId id="282" r:id="rId9"/>
    <p:sldId id="283" r:id="rId10"/>
    <p:sldId id="284" r:id="rId11"/>
    <p:sldId id="285" r:id="rId12"/>
    <p:sldId id="264" r:id="rId13"/>
    <p:sldId id="266" r:id="rId14"/>
    <p:sldId id="263" r:id="rId15"/>
    <p:sldId id="267" r:id="rId16"/>
    <p:sldId id="262" r:id="rId17"/>
    <p:sldId id="265" r:id="rId18"/>
    <p:sldId id="268" r:id="rId19"/>
    <p:sldId id="287" r:id="rId20"/>
    <p:sldId id="288" r:id="rId21"/>
    <p:sldId id="279" r:id="rId22"/>
    <p:sldId id="273" r:id="rId23"/>
    <p:sldId id="276" r:id="rId24"/>
    <p:sldId id="277" r:id="rId25"/>
    <p:sldId id="274" r:id="rId26"/>
    <p:sldId id="270" r:id="rId27"/>
    <p:sldId id="271" r:id="rId28"/>
    <p:sldId id="278" r:id="rId29"/>
    <p:sldId id="272" r:id="rId30"/>
    <p:sldId id="286" r:id="rId31"/>
    <p:sldId id="280" r:id="rId32"/>
    <p:sldId id="275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00"/>
    <a:srgbClr val="B4FB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245B77-EDC1-482A-8B5C-35E2BD3C5AA1}" type="doc">
      <dgm:prSet loTypeId="urn:microsoft.com/office/officeart/2005/8/layout/vList5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s-CL"/>
        </a:p>
      </dgm:t>
    </dgm:pt>
    <dgm:pt modelId="{93DCDCB8-BD48-4FF5-84B1-35B6B93DC1C4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Avoid</a:t>
          </a:r>
          <a:endParaRPr lang="es-CL" dirty="0">
            <a:latin typeface="Comic Sans MS" panose="030F0702030302020204" pitchFamily="66" charset="0"/>
          </a:endParaRPr>
        </a:p>
      </dgm:t>
    </dgm:pt>
    <dgm:pt modelId="{825DB758-1FF1-4565-B52D-CC4DC9B69F22}" type="parTrans" cxnId="{0514D87E-95EB-4D2B-96D2-C8F735CE6D34}">
      <dgm:prSet/>
      <dgm:spPr/>
      <dgm:t>
        <a:bodyPr/>
        <a:lstStyle/>
        <a:p>
          <a:endParaRPr lang="es-CL"/>
        </a:p>
      </dgm:t>
    </dgm:pt>
    <dgm:pt modelId="{3BD6AF8F-9B75-4C91-B09A-D141C82075DE}" type="sibTrans" cxnId="{0514D87E-95EB-4D2B-96D2-C8F735CE6D34}">
      <dgm:prSet/>
      <dgm:spPr/>
      <dgm:t>
        <a:bodyPr/>
        <a:lstStyle/>
        <a:p>
          <a:endParaRPr lang="es-CL"/>
        </a:p>
      </dgm:t>
    </dgm:pt>
    <dgm:pt modelId="{6D2FA5C8-2263-4A96-A590-02EF87F22ED2}">
      <dgm:prSet phldrT="[Texto]" custT="1"/>
      <dgm:spPr/>
      <dgm:t>
        <a:bodyPr/>
        <a:lstStyle/>
        <a:p>
          <a:pPr marL="228600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dirty="0">
              <a:latin typeface="Comic Sans MS" panose="030F0702030302020204" pitchFamily="66" charset="0"/>
            </a:rPr>
            <a:t>Miss. If you avoid something you miss it, or try to make it miss you. You can avoid something or avoid something happening.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C011AAA5-9314-4AAE-9501-550829037798}" type="parTrans" cxnId="{64C0313D-40B8-4923-9629-7C3845F7943F}">
      <dgm:prSet/>
      <dgm:spPr/>
      <dgm:t>
        <a:bodyPr/>
        <a:lstStyle/>
        <a:p>
          <a:endParaRPr lang="es-CL"/>
        </a:p>
      </dgm:t>
    </dgm:pt>
    <dgm:pt modelId="{FAB8E6EB-4E5F-46A5-AF49-9A90E8126933}" type="sibTrans" cxnId="{64C0313D-40B8-4923-9629-7C3845F7943F}">
      <dgm:prSet/>
      <dgm:spPr/>
      <dgm:t>
        <a:bodyPr/>
        <a:lstStyle/>
        <a:p>
          <a:endParaRPr lang="es-CL"/>
        </a:p>
      </dgm:t>
    </dgm:pt>
    <dgm:pt modelId="{5F337AC7-B049-4218-A278-9AD554FDAF22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Prevent</a:t>
          </a:r>
          <a:endParaRPr lang="es-CL" dirty="0">
            <a:latin typeface="Comic Sans MS" panose="030F0702030302020204" pitchFamily="66" charset="0"/>
          </a:endParaRPr>
        </a:p>
      </dgm:t>
    </dgm:pt>
    <dgm:pt modelId="{684F4DAB-0D19-4464-8F73-CFC2B4CFED6D}" type="parTrans" cxnId="{BE4B1F9A-376A-46D0-9EF8-A9363421093B}">
      <dgm:prSet/>
      <dgm:spPr/>
      <dgm:t>
        <a:bodyPr/>
        <a:lstStyle/>
        <a:p>
          <a:endParaRPr lang="es-CL"/>
        </a:p>
      </dgm:t>
    </dgm:pt>
    <dgm:pt modelId="{BD61260A-82C7-4971-B49C-D81018915CFA}" type="sibTrans" cxnId="{BE4B1F9A-376A-46D0-9EF8-A9363421093B}">
      <dgm:prSet/>
      <dgm:spPr/>
      <dgm:t>
        <a:bodyPr/>
        <a:lstStyle/>
        <a:p>
          <a:endParaRPr lang="es-CL"/>
        </a:p>
      </dgm:t>
    </dgm:pt>
    <dgm:pt modelId="{0FA0BD36-3D5D-436B-9B6C-F2C00B44A227}">
      <dgm:prSet phldrT="[Texto]" custT="1"/>
      <dgm:spPr/>
      <dgm:t>
        <a:bodyPr/>
        <a:lstStyle/>
        <a:p>
          <a:pPr marL="228600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>
              <a:latin typeface="Comic Sans MS" panose="030F0702030302020204" pitchFamily="66" charset="0"/>
            </a:rPr>
            <a:t>I </a:t>
          </a:r>
          <a:r>
            <a:rPr lang="en-US" sz="2000" b="1">
              <a:latin typeface="Comic Sans MS" panose="030F0702030302020204" pitchFamily="66" charset="0"/>
            </a:rPr>
            <a:t>avoided</a:t>
          </a:r>
          <a:r>
            <a:rPr lang="en-US" sz="2000">
              <a:latin typeface="Comic Sans MS" panose="030F0702030302020204" pitchFamily="66" charset="0"/>
            </a:rPr>
            <a:t> the slap easily.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92BF41B9-CB61-438B-9222-DEEBD35956F6}" type="parTrans" cxnId="{C63C36D6-EA1C-48AF-A3DA-76F65EC33F9B}">
      <dgm:prSet/>
      <dgm:spPr/>
      <dgm:t>
        <a:bodyPr/>
        <a:lstStyle/>
        <a:p>
          <a:endParaRPr lang="es-CL"/>
        </a:p>
      </dgm:t>
    </dgm:pt>
    <dgm:pt modelId="{34CDC652-FBB3-4961-919E-79E907811F62}" type="sibTrans" cxnId="{C63C36D6-EA1C-48AF-A3DA-76F65EC33F9B}">
      <dgm:prSet/>
      <dgm:spPr/>
      <dgm:t>
        <a:bodyPr/>
        <a:lstStyle/>
        <a:p>
          <a:endParaRPr lang="es-CL"/>
        </a:p>
      </dgm:t>
    </dgm:pt>
    <dgm:pt modelId="{76B6AD8D-C4F4-4C40-8C1B-1D5D2E750661}">
      <dgm:prSet phldrT="[Texto]" custT="1"/>
      <dgm:spPr/>
      <dgm:t>
        <a:bodyPr/>
        <a:lstStyle/>
        <a:p>
          <a:pPr marL="228600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>
              <a:latin typeface="Comic Sans MS" panose="030F0702030302020204" pitchFamily="66" charset="0"/>
            </a:rPr>
            <a:t>I </a:t>
          </a:r>
          <a:r>
            <a:rPr lang="en-US" sz="2000" b="1">
              <a:latin typeface="Comic Sans MS" panose="030F0702030302020204" pitchFamily="66" charset="0"/>
            </a:rPr>
            <a:t>avoided </a:t>
          </a:r>
          <a:r>
            <a:rPr lang="en-US" sz="2000">
              <a:latin typeface="Comic Sans MS" panose="030F0702030302020204" pitchFamily="66" charset="0"/>
            </a:rPr>
            <a:t>being discovered by hiding.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CF59BF89-85BA-4725-8D69-779B5BC37CE3}" type="parTrans" cxnId="{6FBB0B56-E3FC-4B16-B3CA-59CACBDF215E}">
      <dgm:prSet/>
      <dgm:spPr/>
      <dgm:t>
        <a:bodyPr/>
        <a:lstStyle/>
        <a:p>
          <a:endParaRPr lang="es-CL"/>
        </a:p>
      </dgm:t>
    </dgm:pt>
    <dgm:pt modelId="{1011E4DC-082F-43FC-821C-8D8E7A30ECA6}" type="sibTrans" cxnId="{6FBB0B56-E3FC-4B16-B3CA-59CACBDF215E}">
      <dgm:prSet/>
      <dgm:spPr/>
      <dgm:t>
        <a:bodyPr/>
        <a:lstStyle/>
        <a:p>
          <a:endParaRPr lang="es-CL"/>
        </a:p>
      </dgm:t>
    </dgm:pt>
    <dgm:pt modelId="{82AC64E9-F7CB-4C55-8482-76C078F424B9}">
      <dgm:prSet custT="1"/>
      <dgm:spPr/>
      <dgm:t>
        <a:bodyPr/>
        <a:lstStyle/>
        <a:p>
          <a:r>
            <a:rPr lang="en-US" sz="2000" b="0">
              <a:latin typeface="Comic Sans MS" panose="030F0702030302020204" pitchFamily="66" charset="0"/>
            </a:rPr>
            <a:t>His hand </a:t>
          </a:r>
          <a:r>
            <a:rPr lang="en-US" sz="2000" b="1">
              <a:latin typeface="Comic Sans MS" panose="030F0702030302020204" pitchFamily="66" charset="0"/>
            </a:rPr>
            <a:t>prevented</a:t>
          </a:r>
          <a:r>
            <a:rPr lang="en-US" sz="2000" b="0">
              <a:latin typeface="Comic Sans MS" panose="030F0702030302020204" pitchFamily="66" charset="0"/>
            </a:rPr>
            <a:t> the cup falling</a:t>
          </a:r>
          <a:r>
            <a:rPr lang="en-US" sz="2000" b="1">
              <a:latin typeface="Comic Sans MS" panose="030F0702030302020204" pitchFamily="66" charset="0"/>
            </a:rPr>
            <a:t>. 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970050DB-4BDC-482C-828F-9756207299DB}" type="parTrans" cxnId="{DB202128-6255-4D36-8114-BF80C4813BCB}">
      <dgm:prSet/>
      <dgm:spPr/>
      <dgm:t>
        <a:bodyPr/>
        <a:lstStyle/>
        <a:p>
          <a:endParaRPr lang="es-CL"/>
        </a:p>
      </dgm:t>
    </dgm:pt>
    <dgm:pt modelId="{72F6894E-97DD-4B3E-84CB-B8DE0B5AC70D}" type="sibTrans" cxnId="{DB202128-6255-4D36-8114-BF80C4813BCB}">
      <dgm:prSet/>
      <dgm:spPr/>
      <dgm:t>
        <a:bodyPr/>
        <a:lstStyle/>
        <a:p>
          <a:endParaRPr lang="es-CL"/>
        </a:p>
      </dgm:t>
    </dgm:pt>
    <dgm:pt modelId="{CC84C42A-0DFC-4CD0-AEAD-54DE9BD6E31A}">
      <dgm:prSet/>
      <dgm:spPr/>
      <dgm:t>
        <a:bodyPr/>
        <a:lstStyle/>
        <a:p>
          <a:endParaRPr lang="en-US" sz="3600" dirty="0">
            <a:solidFill>
              <a:srgbClr val="333333"/>
            </a:solidFill>
            <a:latin typeface="Arial" panose="020B0604020202020204" pitchFamily="34" charset="0"/>
          </a:endParaRPr>
        </a:p>
      </dgm:t>
    </dgm:pt>
    <dgm:pt modelId="{86F0292D-E611-42FF-8726-8A28C0A325A5}" type="parTrans" cxnId="{0FD249C9-CEF6-49E4-B79D-2A9143E7F446}">
      <dgm:prSet/>
      <dgm:spPr/>
      <dgm:t>
        <a:bodyPr/>
        <a:lstStyle/>
        <a:p>
          <a:endParaRPr lang="es-CL"/>
        </a:p>
      </dgm:t>
    </dgm:pt>
    <dgm:pt modelId="{7CC0FB0F-0FAF-4399-8138-C25F389E239D}" type="sibTrans" cxnId="{0FD249C9-CEF6-49E4-B79D-2A9143E7F446}">
      <dgm:prSet/>
      <dgm:spPr/>
      <dgm:t>
        <a:bodyPr/>
        <a:lstStyle/>
        <a:p>
          <a:endParaRPr lang="es-CL"/>
        </a:p>
      </dgm:t>
    </dgm:pt>
    <dgm:pt modelId="{25F5FA8E-DCDA-4B30-AE2B-D435DFD46E14}">
      <dgm:prSet phldrT="[Texto]" custT="1"/>
      <dgm:spPr/>
      <dgm:t>
        <a:bodyPr/>
        <a:lstStyle/>
        <a:p>
          <a:endParaRPr lang="es-CL" sz="2000" dirty="0">
            <a:latin typeface="Comic Sans MS" panose="030F0702030302020204" pitchFamily="66" charset="0"/>
          </a:endParaRPr>
        </a:p>
      </dgm:t>
    </dgm:pt>
    <dgm:pt modelId="{F2BE76E5-048A-4AF5-AF19-0E8C0213AD05}" type="parTrans" cxnId="{64FE1905-2FC6-4C80-89DA-550FC8E54C0B}">
      <dgm:prSet/>
      <dgm:spPr/>
      <dgm:t>
        <a:bodyPr/>
        <a:lstStyle/>
        <a:p>
          <a:endParaRPr lang="es-CL"/>
        </a:p>
      </dgm:t>
    </dgm:pt>
    <dgm:pt modelId="{34991CB7-6E55-488F-B5D9-6F070A1C6FD6}" type="sibTrans" cxnId="{64FE1905-2FC6-4C80-89DA-550FC8E54C0B}">
      <dgm:prSet/>
      <dgm:spPr/>
      <dgm:t>
        <a:bodyPr/>
        <a:lstStyle/>
        <a:p>
          <a:endParaRPr lang="es-CL"/>
        </a:p>
      </dgm:t>
    </dgm:pt>
    <dgm:pt modelId="{200E1A4E-B2CA-4F37-AC83-1023590E4D22}">
      <dgm:prSet phldrT="[Texto]" custT="1"/>
      <dgm:spPr/>
      <dgm:t>
        <a:bodyPr/>
        <a:lstStyle/>
        <a:p>
          <a:r>
            <a:rPr lang="en-US" sz="2000">
              <a:latin typeface="Comic Sans MS" panose="030F0702030302020204" pitchFamily="66" charset="0"/>
            </a:rPr>
            <a:t>Preventing something means stopping it, often before it has happened.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1B0BD592-57F3-4C96-96EF-5C8C67DA202C}" type="parTrans" cxnId="{B08532ED-EF46-434E-9FD7-EE9B118DEC15}">
      <dgm:prSet/>
      <dgm:spPr/>
      <dgm:t>
        <a:bodyPr/>
        <a:lstStyle/>
        <a:p>
          <a:endParaRPr lang="es-CL"/>
        </a:p>
      </dgm:t>
    </dgm:pt>
    <dgm:pt modelId="{3F7FEABA-3A5E-45B4-82A9-AB999AB00746}" type="sibTrans" cxnId="{B08532ED-EF46-434E-9FD7-EE9B118DEC15}">
      <dgm:prSet/>
      <dgm:spPr/>
      <dgm:t>
        <a:bodyPr/>
        <a:lstStyle/>
        <a:p>
          <a:endParaRPr lang="es-CL"/>
        </a:p>
      </dgm:t>
    </dgm:pt>
    <dgm:pt modelId="{7E01F902-F7C6-497E-B01F-FAD88D3BF5E6}">
      <dgm:prSet phldrT="[Texto]" custT="1"/>
      <dgm:spPr/>
      <dgm:t>
        <a:bodyPr/>
        <a:lstStyle/>
        <a:p>
          <a:r>
            <a:rPr lang="en-US" sz="2000" b="0" dirty="0">
              <a:latin typeface="Comic Sans MS" panose="030F0702030302020204" pitchFamily="66" charset="0"/>
            </a:rPr>
            <a:t>The arrival of the police </a:t>
          </a:r>
          <a:r>
            <a:rPr lang="en-US" sz="2000" b="1" dirty="0">
              <a:latin typeface="Comic Sans MS" panose="030F0702030302020204" pitchFamily="66" charset="0"/>
            </a:rPr>
            <a:t>prevented</a:t>
          </a:r>
          <a:r>
            <a:rPr lang="en-US" sz="2000" b="0" dirty="0">
              <a:latin typeface="Comic Sans MS" panose="030F0702030302020204" pitchFamily="66" charset="0"/>
            </a:rPr>
            <a:t> crime.</a:t>
          </a:r>
          <a:endParaRPr lang="es-CL" sz="2000" b="0" dirty="0">
            <a:latin typeface="Comic Sans MS" panose="030F0702030302020204" pitchFamily="66" charset="0"/>
          </a:endParaRPr>
        </a:p>
      </dgm:t>
    </dgm:pt>
    <dgm:pt modelId="{02476F5C-F19A-4C8C-9BDC-72ADEC79334D}" type="parTrans" cxnId="{D2113FF1-6852-4934-B2ED-46F20AD52E58}">
      <dgm:prSet/>
      <dgm:spPr/>
      <dgm:t>
        <a:bodyPr/>
        <a:lstStyle/>
        <a:p>
          <a:endParaRPr lang="es-CL"/>
        </a:p>
      </dgm:t>
    </dgm:pt>
    <dgm:pt modelId="{9281CCF8-0C9E-4ADE-82B8-7A74675C3857}" type="sibTrans" cxnId="{D2113FF1-6852-4934-B2ED-46F20AD52E58}">
      <dgm:prSet/>
      <dgm:spPr/>
      <dgm:t>
        <a:bodyPr/>
        <a:lstStyle/>
        <a:p>
          <a:endParaRPr lang="es-CL"/>
        </a:p>
      </dgm:t>
    </dgm:pt>
    <dgm:pt modelId="{ADCDDB39-6CD6-4BB7-9BC1-11671741F1EE}" type="pres">
      <dgm:prSet presAssocID="{46245B77-EDC1-482A-8B5C-35E2BD3C5AA1}" presName="Name0" presStyleCnt="0">
        <dgm:presLayoutVars>
          <dgm:dir/>
          <dgm:animLvl val="lvl"/>
          <dgm:resizeHandles val="exact"/>
        </dgm:presLayoutVars>
      </dgm:prSet>
      <dgm:spPr/>
    </dgm:pt>
    <dgm:pt modelId="{986FCE30-6539-457A-A531-B2B08F3F6F92}" type="pres">
      <dgm:prSet presAssocID="{93DCDCB8-BD48-4FF5-84B1-35B6B93DC1C4}" presName="linNode" presStyleCnt="0"/>
      <dgm:spPr/>
    </dgm:pt>
    <dgm:pt modelId="{3807C3B4-C7C0-41CC-ADA4-5BC59AE78403}" type="pres">
      <dgm:prSet presAssocID="{93DCDCB8-BD48-4FF5-84B1-35B6B93DC1C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838F86C-B0CD-4035-8F35-80184EC1EE7C}" type="pres">
      <dgm:prSet presAssocID="{93DCDCB8-BD48-4FF5-84B1-35B6B93DC1C4}" presName="descendantText" presStyleLbl="alignAccFollowNode1" presStyleIdx="0" presStyleCnt="2" custScaleX="173885" custScaleY="118862">
        <dgm:presLayoutVars>
          <dgm:bulletEnabled val="1"/>
        </dgm:presLayoutVars>
      </dgm:prSet>
      <dgm:spPr/>
    </dgm:pt>
    <dgm:pt modelId="{6517389A-13B3-44E7-BDD7-59FE6CF66287}" type="pres">
      <dgm:prSet presAssocID="{3BD6AF8F-9B75-4C91-B09A-D141C82075DE}" presName="sp" presStyleCnt="0"/>
      <dgm:spPr/>
    </dgm:pt>
    <dgm:pt modelId="{6C480D61-B715-4D1C-B927-F86664F14AD8}" type="pres">
      <dgm:prSet presAssocID="{5F337AC7-B049-4218-A278-9AD554FDAF22}" presName="linNode" presStyleCnt="0"/>
      <dgm:spPr/>
    </dgm:pt>
    <dgm:pt modelId="{F83132C6-80D0-49CD-80BD-8D65B2585F57}" type="pres">
      <dgm:prSet presAssocID="{5F337AC7-B049-4218-A278-9AD554FDAF22}" presName="parentText" presStyleLbl="node1" presStyleIdx="1" presStyleCnt="2" custScaleX="65856">
        <dgm:presLayoutVars>
          <dgm:chMax val="1"/>
          <dgm:bulletEnabled val="1"/>
        </dgm:presLayoutVars>
      </dgm:prSet>
      <dgm:spPr/>
    </dgm:pt>
    <dgm:pt modelId="{CD7FA0C3-12A8-4F12-8BFB-36D22E52446B}" type="pres">
      <dgm:prSet presAssocID="{5F337AC7-B049-4218-A278-9AD554FDAF22}" presName="descendantText" presStyleLbl="alignAccFollowNode1" presStyleIdx="1" presStyleCnt="2" custScaleX="115606" custScaleY="111012">
        <dgm:presLayoutVars>
          <dgm:bulletEnabled val="1"/>
        </dgm:presLayoutVars>
      </dgm:prSet>
      <dgm:spPr/>
    </dgm:pt>
  </dgm:ptLst>
  <dgm:cxnLst>
    <dgm:cxn modelId="{64FE1905-2FC6-4C80-89DA-550FC8E54C0B}" srcId="{5F337AC7-B049-4218-A278-9AD554FDAF22}" destId="{25F5FA8E-DCDA-4B30-AE2B-D435DFD46E14}" srcOrd="0" destOrd="0" parTransId="{F2BE76E5-048A-4AF5-AF19-0E8C0213AD05}" sibTransId="{34991CB7-6E55-488F-B5D9-6F070A1C6FD6}"/>
    <dgm:cxn modelId="{D2A21A0A-D8B1-4C0E-9B90-39918B60D893}" type="presOf" srcId="{93DCDCB8-BD48-4FF5-84B1-35B6B93DC1C4}" destId="{3807C3B4-C7C0-41CC-ADA4-5BC59AE78403}" srcOrd="0" destOrd="0" presId="urn:microsoft.com/office/officeart/2005/8/layout/vList5"/>
    <dgm:cxn modelId="{DB202128-6255-4D36-8114-BF80C4813BCB}" srcId="{5F337AC7-B049-4218-A278-9AD554FDAF22}" destId="{82AC64E9-F7CB-4C55-8482-76C078F424B9}" srcOrd="3" destOrd="0" parTransId="{970050DB-4BDC-482C-828F-9756207299DB}" sibTransId="{72F6894E-97DD-4B3E-84CB-B8DE0B5AC70D}"/>
    <dgm:cxn modelId="{0CB80E30-F8E3-44CD-ACFF-B925DFD780D7}" type="presOf" srcId="{82AC64E9-F7CB-4C55-8482-76C078F424B9}" destId="{CD7FA0C3-12A8-4F12-8BFB-36D22E52446B}" srcOrd="0" destOrd="3" presId="urn:microsoft.com/office/officeart/2005/8/layout/vList5"/>
    <dgm:cxn modelId="{64C0313D-40B8-4923-9629-7C3845F7943F}" srcId="{93DCDCB8-BD48-4FF5-84B1-35B6B93DC1C4}" destId="{6D2FA5C8-2263-4A96-A590-02EF87F22ED2}" srcOrd="0" destOrd="0" parTransId="{C011AAA5-9314-4AAE-9501-550829037798}" sibTransId="{FAB8E6EB-4E5F-46A5-AF49-9A90E8126933}"/>
    <dgm:cxn modelId="{D310ED3E-A398-4FD6-8678-7B606FED186C}" type="presOf" srcId="{5F337AC7-B049-4218-A278-9AD554FDAF22}" destId="{F83132C6-80D0-49CD-80BD-8D65B2585F57}" srcOrd="0" destOrd="0" presId="urn:microsoft.com/office/officeart/2005/8/layout/vList5"/>
    <dgm:cxn modelId="{73EBFC5B-6D49-4938-AFC8-87B6C43BC1FF}" type="presOf" srcId="{6D2FA5C8-2263-4A96-A590-02EF87F22ED2}" destId="{6838F86C-B0CD-4035-8F35-80184EC1EE7C}" srcOrd="0" destOrd="0" presId="urn:microsoft.com/office/officeart/2005/8/layout/vList5"/>
    <dgm:cxn modelId="{83F9D34C-D587-4738-AAB4-8364C9BEDA72}" type="presOf" srcId="{76B6AD8D-C4F4-4C40-8C1B-1D5D2E750661}" destId="{6838F86C-B0CD-4035-8F35-80184EC1EE7C}" srcOrd="0" destOrd="2" presId="urn:microsoft.com/office/officeart/2005/8/layout/vList5"/>
    <dgm:cxn modelId="{6FBB0B56-E3FC-4B16-B3CA-59CACBDF215E}" srcId="{93DCDCB8-BD48-4FF5-84B1-35B6B93DC1C4}" destId="{76B6AD8D-C4F4-4C40-8C1B-1D5D2E750661}" srcOrd="2" destOrd="0" parTransId="{CF59BF89-85BA-4725-8D69-779B5BC37CE3}" sibTransId="{1011E4DC-082F-43FC-821C-8D8E7A30ECA6}"/>
    <dgm:cxn modelId="{0514D87E-95EB-4D2B-96D2-C8F735CE6D34}" srcId="{46245B77-EDC1-482A-8B5C-35E2BD3C5AA1}" destId="{93DCDCB8-BD48-4FF5-84B1-35B6B93DC1C4}" srcOrd="0" destOrd="0" parTransId="{825DB758-1FF1-4565-B52D-CC4DC9B69F22}" sibTransId="{3BD6AF8F-9B75-4C91-B09A-D141C82075DE}"/>
    <dgm:cxn modelId="{22169582-FF6A-4201-8352-8175C17B95AD}" type="presOf" srcId="{0FA0BD36-3D5D-436B-9B6C-F2C00B44A227}" destId="{6838F86C-B0CD-4035-8F35-80184EC1EE7C}" srcOrd="0" destOrd="1" presId="urn:microsoft.com/office/officeart/2005/8/layout/vList5"/>
    <dgm:cxn modelId="{B77D1D8C-E1C3-46CD-8C45-D5BB1CE2E611}" type="presOf" srcId="{25F5FA8E-DCDA-4B30-AE2B-D435DFD46E14}" destId="{CD7FA0C3-12A8-4F12-8BFB-36D22E52446B}" srcOrd="0" destOrd="0" presId="urn:microsoft.com/office/officeart/2005/8/layout/vList5"/>
    <dgm:cxn modelId="{BE4B1F9A-376A-46D0-9EF8-A9363421093B}" srcId="{46245B77-EDC1-482A-8B5C-35E2BD3C5AA1}" destId="{5F337AC7-B049-4218-A278-9AD554FDAF22}" srcOrd="1" destOrd="0" parTransId="{684F4DAB-0D19-4464-8F73-CFC2B4CFED6D}" sibTransId="{BD61260A-82C7-4971-B49C-D81018915CFA}"/>
    <dgm:cxn modelId="{89F66A9D-BDE7-42F8-BE54-E70261A18D5D}" type="presOf" srcId="{CC84C42A-0DFC-4CD0-AEAD-54DE9BD6E31A}" destId="{CD7FA0C3-12A8-4F12-8BFB-36D22E52446B}" srcOrd="0" destOrd="4" presId="urn:microsoft.com/office/officeart/2005/8/layout/vList5"/>
    <dgm:cxn modelId="{2E6209A4-1688-4991-894C-EB5DA0874C79}" type="presOf" srcId="{46245B77-EDC1-482A-8B5C-35E2BD3C5AA1}" destId="{ADCDDB39-6CD6-4BB7-9BC1-11671741F1EE}" srcOrd="0" destOrd="0" presId="urn:microsoft.com/office/officeart/2005/8/layout/vList5"/>
    <dgm:cxn modelId="{0FD249C9-CEF6-49E4-B79D-2A9143E7F446}" srcId="{5F337AC7-B049-4218-A278-9AD554FDAF22}" destId="{CC84C42A-0DFC-4CD0-AEAD-54DE9BD6E31A}" srcOrd="4" destOrd="0" parTransId="{86F0292D-E611-42FF-8726-8A28C0A325A5}" sibTransId="{7CC0FB0F-0FAF-4399-8138-C25F389E239D}"/>
    <dgm:cxn modelId="{2AFDB3CB-4CBB-4E10-9FBA-3EF0DD5E8975}" type="presOf" srcId="{200E1A4E-B2CA-4F37-AC83-1023590E4D22}" destId="{CD7FA0C3-12A8-4F12-8BFB-36D22E52446B}" srcOrd="0" destOrd="1" presId="urn:microsoft.com/office/officeart/2005/8/layout/vList5"/>
    <dgm:cxn modelId="{C63C36D6-EA1C-48AF-A3DA-76F65EC33F9B}" srcId="{93DCDCB8-BD48-4FF5-84B1-35B6B93DC1C4}" destId="{0FA0BD36-3D5D-436B-9B6C-F2C00B44A227}" srcOrd="1" destOrd="0" parTransId="{92BF41B9-CB61-438B-9222-DEEBD35956F6}" sibTransId="{34CDC652-FBB3-4961-919E-79E907811F62}"/>
    <dgm:cxn modelId="{B08532ED-EF46-434E-9FD7-EE9B118DEC15}" srcId="{5F337AC7-B049-4218-A278-9AD554FDAF22}" destId="{200E1A4E-B2CA-4F37-AC83-1023590E4D22}" srcOrd="1" destOrd="0" parTransId="{1B0BD592-57F3-4C96-96EF-5C8C67DA202C}" sibTransId="{3F7FEABA-3A5E-45B4-82A9-AB999AB00746}"/>
    <dgm:cxn modelId="{D2113FF1-6852-4934-B2ED-46F20AD52E58}" srcId="{5F337AC7-B049-4218-A278-9AD554FDAF22}" destId="{7E01F902-F7C6-497E-B01F-FAD88D3BF5E6}" srcOrd="2" destOrd="0" parTransId="{02476F5C-F19A-4C8C-9BDC-72ADEC79334D}" sibTransId="{9281CCF8-0C9E-4ADE-82B8-7A74675C3857}"/>
    <dgm:cxn modelId="{8A4D33FB-3517-4165-860A-64C094125660}" type="presOf" srcId="{7E01F902-F7C6-497E-B01F-FAD88D3BF5E6}" destId="{CD7FA0C3-12A8-4F12-8BFB-36D22E52446B}" srcOrd="0" destOrd="2" presId="urn:microsoft.com/office/officeart/2005/8/layout/vList5"/>
    <dgm:cxn modelId="{A2FCF7A6-2118-4489-BE42-2B6B899052F7}" type="presParOf" srcId="{ADCDDB39-6CD6-4BB7-9BC1-11671741F1EE}" destId="{986FCE30-6539-457A-A531-B2B08F3F6F92}" srcOrd="0" destOrd="0" presId="urn:microsoft.com/office/officeart/2005/8/layout/vList5"/>
    <dgm:cxn modelId="{AB675D24-BFC7-4296-ACC7-1CC7BE5D8C55}" type="presParOf" srcId="{986FCE30-6539-457A-A531-B2B08F3F6F92}" destId="{3807C3B4-C7C0-41CC-ADA4-5BC59AE78403}" srcOrd="0" destOrd="0" presId="urn:microsoft.com/office/officeart/2005/8/layout/vList5"/>
    <dgm:cxn modelId="{B41B1294-9047-4309-8467-F10A04393FBB}" type="presParOf" srcId="{986FCE30-6539-457A-A531-B2B08F3F6F92}" destId="{6838F86C-B0CD-4035-8F35-80184EC1EE7C}" srcOrd="1" destOrd="0" presId="urn:microsoft.com/office/officeart/2005/8/layout/vList5"/>
    <dgm:cxn modelId="{88CF2738-D643-4D58-B00D-D8CD843552E3}" type="presParOf" srcId="{ADCDDB39-6CD6-4BB7-9BC1-11671741F1EE}" destId="{6517389A-13B3-44E7-BDD7-59FE6CF66287}" srcOrd="1" destOrd="0" presId="urn:microsoft.com/office/officeart/2005/8/layout/vList5"/>
    <dgm:cxn modelId="{606B8D16-16F1-4E40-A8DC-E0B87C0B4964}" type="presParOf" srcId="{ADCDDB39-6CD6-4BB7-9BC1-11671741F1EE}" destId="{6C480D61-B715-4D1C-B927-F86664F14AD8}" srcOrd="2" destOrd="0" presId="urn:microsoft.com/office/officeart/2005/8/layout/vList5"/>
    <dgm:cxn modelId="{0C2DC97B-AE80-4905-A0B2-8958BD18AC76}" type="presParOf" srcId="{6C480D61-B715-4D1C-B927-F86664F14AD8}" destId="{F83132C6-80D0-49CD-80BD-8D65B2585F57}" srcOrd="0" destOrd="0" presId="urn:microsoft.com/office/officeart/2005/8/layout/vList5"/>
    <dgm:cxn modelId="{07BE244E-855B-40DF-9888-93C553C2B202}" type="presParOf" srcId="{6C480D61-B715-4D1C-B927-F86664F14AD8}" destId="{CD7FA0C3-12A8-4F12-8BFB-36D22E52446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666B8B6-CFF9-4BA0-BA61-6D7897E2D6B1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CL"/>
        </a:p>
      </dgm:t>
    </dgm:pt>
    <dgm:pt modelId="{E4E2435C-CA53-41D6-8DF1-CF0A1BDA61FC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Wait</a:t>
          </a:r>
          <a:endParaRPr lang="es-CL" dirty="0">
            <a:latin typeface="Comic Sans MS" panose="030F0702030302020204" pitchFamily="66" charset="0"/>
          </a:endParaRPr>
        </a:p>
      </dgm:t>
    </dgm:pt>
    <dgm:pt modelId="{561A6CD5-E52D-42A0-AE0A-7AF5A8773FC3}" type="parTrans" cxnId="{22C798BF-8763-4329-B97F-D51348019678}">
      <dgm:prSet/>
      <dgm:spPr/>
      <dgm:t>
        <a:bodyPr/>
        <a:lstStyle/>
        <a:p>
          <a:endParaRPr lang="es-CL"/>
        </a:p>
      </dgm:t>
    </dgm:pt>
    <dgm:pt modelId="{5F071F9D-08B9-4A7C-9F74-2F0AB03973D3}" type="sibTrans" cxnId="{22C798BF-8763-4329-B97F-D51348019678}">
      <dgm:prSet/>
      <dgm:spPr/>
      <dgm:t>
        <a:bodyPr/>
        <a:lstStyle/>
        <a:p>
          <a:endParaRPr lang="es-CL"/>
        </a:p>
      </dgm:t>
    </dgm:pt>
    <dgm:pt modelId="{31AA992C-9699-4AA5-B77B-E64CFFF07AEE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</a:rPr>
            <a:t>We use wait when we refer to letting time pass because we are expecting that something is going to happen.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A03979D0-CC8F-4C16-9AE6-46B920B0BDF8}" type="parTrans" cxnId="{E54B023D-5E4C-4B58-B5D4-C2A1DE4AB1EA}">
      <dgm:prSet/>
      <dgm:spPr/>
      <dgm:t>
        <a:bodyPr/>
        <a:lstStyle/>
        <a:p>
          <a:endParaRPr lang="es-CL"/>
        </a:p>
      </dgm:t>
    </dgm:pt>
    <dgm:pt modelId="{B00AB826-9E5A-4F00-A46F-586D3A53D531}" type="sibTrans" cxnId="{E54B023D-5E4C-4B58-B5D4-C2A1DE4AB1EA}">
      <dgm:prSet/>
      <dgm:spPr/>
      <dgm:t>
        <a:bodyPr/>
        <a:lstStyle/>
        <a:p>
          <a:endParaRPr lang="es-CL"/>
        </a:p>
      </dgm:t>
    </dgm:pt>
    <dgm:pt modelId="{E314023C-AE4A-4B09-B249-C92124C0F72A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Expect</a:t>
          </a:r>
          <a:endParaRPr lang="es-CL" dirty="0">
            <a:latin typeface="Comic Sans MS" panose="030F0702030302020204" pitchFamily="66" charset="0"/>
          </a:endParaRPr>
        </a:p>
      </dgm:t>
    </dgm:pt>
    <dgm:pt modelId="{AD49A8DA-9D4A-449B-82CF-7818572AFDB2}" type="parTrans" cxnId="{5F24C10E-D023-4E72-8D48-3380134B061E}">
      <dgm:prSet/>
      <dgm:spPr/>
      <dgm:t>
        <a:bodyPr/>
        <a:lstStyle/>
        <a:p>
          <a:endParaRPr lang="es-CL"/>
        </a:p>
      </dgm:t>
    </dgm:pt>
    <dgm:pt modelId="{3FFA4958-7104-4C63-A6A9-9E869E9F75DF}" type="sibTrans" cxnId="{5F24C10E-D023-4E72-8D48-3380134B061E}">
      <dgm:prSet/>
      <dgm:spPr/>
      <dgm:t>
        <a:bodyPr/>
        <a:lstStyle/>
        <a:p>
          <a:endParaRPr lang="es-CL"/>
        </a:p>
      </dgm:t>
    </dgm:pt>
    <dgm:pt modelId="{43F04C5D-5ABB-4F31-B569-CD9C6121773A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</a:rPr>
            <a:t>We use expect to say that we believe that something will happen.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51382D47-F64F-43B1-A678-D11B27643E03}" type="parTrans" cxnId="{DAF57BCB-2DCA-42BC-966B-C876362D7C04}">
      <dgm:prSet/>
      <dgm:spPr/>
      <dgm:t>
        <a:bodyPr/>
        <a:lstStyle/>
        <a:p>
          <a:endParaRPr lang="es-CL"/>
        </a:p>
      </dgm:t>
    </dgm:pt>
    <dgm:pt modelId="{1A216033-1737-458E-B593-4B3CA6C2FA29}" type="sibTrans" cxnId="{DAF57BCB-2DCA-42BC-966B-C876362D7C04}">
      <dgm:prSet/>
      <dgm:spPr/>
      <dgm:t>
        <a:bodyPr/>
        <a:lstStyle/>
        <a:p>
          <a:endParaRPr lang="es-CL"/>
        </a:p>
      </dgm:t>
    </dgm:pt>
    <dgm:pt modelId="{DA57417E-AB07-477D-8BF8-F55E1F699F15}">
      <dgm:prSet custT="1"/>
      <dgm:spPr/>
      <dgm:t>
        <a:bodyPr/>
        <a:lstStyle/>
        <a:p>
          <a:r>
            <a:rPr lang="en-US" sz="2000">
              <a:latin typeface="Comic Sans MS" panose="030F0702030302020204" pitchFamily="66" charset="0"/>
            </a:rPr>
            <a:t>Don’t worry. I’ll </a:t>
          </a:r>
          <a:r>
            <a:rPr lang="en-US" sz="2000" b="1">
              <a:latin typeface="Comic Sans MS" panose="030F0702030302020204" pitchFamily="66" charset="0"/>
            </a:rPr>
            <a:t>wait</a:t>
          </a:r>
          <a:r>
            <a:rPr lang="en-US" sz="2000">
              <a:latin typeface="Comic Sans MS" panose="030F0702030302020204" pitchFamily="66" charset="0"/>
            </a:rPr>
            <a:t> for you.</a:t>
          </a:r>
          <a:endParaRPr lang="en-US" sz="2000" dirty="0">
            <a:latin typeface="Comic Sans MS" panose="030F0702030302020204" pitchFamily="66" charset="0"/>
          </a:endParaRPr>
        </a:p>
      </dgm:t>
    </dgm:pt>
    <dgm:pt modelId="{C8CD4F3D-E7C5-48EB-BCE9-C0CD83DB373D}" type="parTrans" cxnId="{3803F96F-7668-4E92-B139-E7187FFFFB6E}">
      <dgm:prSet/>
      <dgm:spPr/>
      <dgm:t>
        <a:bodyPr/>
        <a:lstStyle/>
        <a:p>
          <a:endParaRPr lang="es-CL"/>
        </a:p>
      </dgm:t>
    </dgm:pt>
    <dgm:pt modelId="{FBA85A71-622F-47FB-A1CF-7056F889D33E}" type="sibTrans" cxnId="{3803F96F-7668-4E92-B139-E7187FFFFB6E}">
      <dgm:prSet/>
      <dgm:spPr/>
      <dgm:t>
        <a:bodyPr/>
        <a:lstStyle/>
        <a:p>
          <a:endParaRPr lang="es-CL"/>
        </a:p>
      </dgm:t>
    </dgm:pt>
    <dgm:pt modelId="{8C1E0574-03D4-48AF-AF42-A90B68BB99DB}">
      <dgm:prSet custT="1"/>
      <dgm:spPr/>
      <dgm:t>
        <a:bodyPr/>
        <a:lstStyle/>
        <a:p>
          <a:r>
            <a:rPr lang="en-US" sz="2000">
              <a:latin typeface="Comic Sans MS" panose="030F0702030302020204" pitchFamily="66" charset="0"/>
            </a:rPr>
            <a:t>We </a:t>
          </a:r>
          <a:r>
            <a:rPr lang="en-US" sz="2000" b="1">
              <a:latin typeface="Comic Sans MS" panose="030F0702030302020204" pitchFamily="66" charset="0"/>
            </a:rPr>
            <a:t>expect</a:t>
          </a:r>
          <a:r>
            <a:rPr lang="en-US" sz="2000">
              <a:latin typeface="Comic Sans MS" panose="030F0702030302020204" pitchFamily="66" charset="0"/>
            </a:rPr>
            <a:t> to move into our new flat next week</a:t>
          </a:r>
          <a:r>
            <a:rPr lang="en-US" sz="2000"/>
            <a:t>.</a:t>
          </a:r>
          <a:endParaRPr lang="en-US" sz="2000" dirty="0"/>
        </a:p>
      </dgm:t>
    </dgm:pt>
    <dgm:pt modelId="{0A048784-766F-4B00-ADFA-B3426AD21311}" type="parTrans" cxnId="{07880082-0842-4E60-8FFF-CEFBCCC4C877}">
      <dgm:prSet/>
      <dgm:spPr/>
      <dgm:t>
        <a:bodyPr/>
        <a:lstStyle/>
        <a:p>
          <a:endParaRPr lang="es-CL"/>
        </a:p>
      </dgm:t>
    </dgm:pt>
    <dgm:pt modelId="{9EBFCFC5-F920-4F49-AA7B-E160CAF6404F}" type="sibTrans" cxnId="{07880082-0842-4E60-8FFF-CEFBCCC4C877}">
      <dgm:prSet/>
      <dgm:spPr/>
      <dgm:t>
        <a:bodyPr/>
        <a:lstStyle/>
        <a:p>
          <a:endParaRPr lang="es-CL"/>
        </a:p>
      </dgm:t>
    </dgm:pt>
    <dgm:pt modelId="{75A9346D-E89E-490A-97E3-924AE83B37EB}" type="pres">
      <dgm:prSet presAssocID="{7666B8B6-CFF9-4BA0-BA61-6D7897E2D6B1}" presName="Name0" presStyleCnt="0">
        <dgm:presLayoutVars>
          <dgm:dir/>
          <dgm:animLvl val="lvl"/>
          <dgm:resizeHandles val="exact"/>
        </dgm:presLayoutVars>
      </dgm:prSet>
      <dgm:spPr/>
    </dgm:pt>
    <dgm:pt modelId="{87F10FA6-7F34-4EB5-82AF-5E8042C02411}" type="pres">
      <dgm:prSet presAssocID="{E4E2435C-CA53-41D6-8DF1-CF0A1BDA61FC}" presName="linNode" presStyleCnt="0"/>
      <dgm:spPr/>
    </dgm:pt>
    <dgm:pt modelId="{554218C9-5E6D-47F5-83FD-2DCA5CD81323}" type="pres">
      <dgm:prSet presAssocID="{E4E2435C-CA53-41D6-8DF1-CF0A1BDA61FC}" presName="parentText" presStyleLbl="node1" presStyleIdx="0" presStyleCnt="2" custScaleX="74397" custLinFactNeighborY="-571">
        <dgm:presLayoutVars>
          <dgm:chMax val="1"/>
          <dgm:bulletEnabled val="1"/>
        </dgm:presLayoutVars>
      </dgm:prSet>
      <dgm:spPr/>
    </dgm:pt>
    <dgm:pt modelId="{230AE1D4-5481-4793-B14D-AE3CBE71C6AB}" type="pres">
      <dgm:prSet presAssocID="{E4E2435C-CA53-41D6-8DF1-CF0A1BDA61FC}" presName="descendantText" presStyleLbl="alignAccFollowNode1" presStyleIdx="0" presStyleCnt="2" custScaleX="120718">
        <dgm:presLayoutVars>
          <dgm:bulletEnabled val="1"/>
        </dgm:presLayoutVars>
      </dgm:prSet>
      <dgm:spPr/>
    </dgm:pt>
    <dgm:pt modelId="{A7C602B2-1196-4899-8FA3-577BE526E856}" type="pres">
      <dgm:prSet presAssocID="{5F071F9D-08B9-4A7C-9F74-2F0AB03973D3}" presName="sp" presStyleCnt="0"/>
      <dgm:spPr/>
    </dgm:pt>
    <dgm:pt modelId="{167CE484-48B4-41B3-81D8-B925AFF7CAF0}" type="pres">
      <dgm:prSet presAssocID="{E314023C-AE4A-4B09-B249-C92124C0F72A}" presName="linNode" presStyleCnt="0"/>
      <dgm:spPr/>
    </dgm:pt>
    <dgm:pt modelId="{B63BD2E8-76C3-4D6F-8303-0730D1816D93}" type="pres">
      <dgm:prSet presAssocID="{E314023C-AE4A-4B09-B249-C92124C0F72A}" presName="parentText" presStyleLbl="node1" presStyleIdx="1" presStyleCnt="2" custScaleX="112800">
        <dgm:presLayoutVars>
          <dgm:chMax val="1"/>
          <dgm:bulletEnabled val="1"/>
        </dgm:presLayoutVars>
      </dgm:prSet>
      <dgm:spPr/>
    </dgm:pt>
    <dgm:pt modelId="{78AADF17-F214-4B77-A6E6-55DD1C19E27B}" type="pres">
      <dgm:prSet presAssocID="{E314023C-AE4A-4B09-B249-C92124C0F72A}" presName="descendantText" presStyleLbl="alignAccFollowNode1" presStyleIdx="1" presStyleCnt="2" custScaleX="177846">
        <dgm:presLayoutVars>
          <dgm:bulletEnabled val="1"/>
        </dgm:presLayoutVars>
      </dgm:prSet>
      <dgm:spPr/>
    </dgm:pt>
  </dgm:ptLst>
  <dgm:cxnLst>
    <dgm:cxn modelId="{D500B90A-C9CA-4043-AE8B-9CFE78783AF1}" type="presOf" srcId="{7666B8B6-CFF9-4BA0-BA61-6D7897E2D6B1}" destId="{75A9346D-E89E-490A-97E3-924AE83B37EB}" srcOrd="0" destOrd="0" presId="urn:microsoft.com/office/officeart/2005/8/layout/vList5"/>
    <dgm:cxn modelId="{5F24C10E-D023-4E72-8D48-3380134B061E}" srcId="{7666B8B6-CFF9-4BA0-BA61-6D7897E2D6B1}" destId="{E314023C-AE4A-4B09-B249-C92124C0F72A}" srcOrd="1" destOrd="0" parTransId="{AD49A8DA-9D4A-449B-82CF-7818572AFDB2}" sibTransId="{3FFA4958-7104-4C63-A6A9-9E869E9F75DF}"/>
    <dgm:cxn modelId="{3F938E28-FF86-4923-8F5C-CF45D9181A6D}" type="presOf" srcId="{E4E2435C-CA53-41D6-8DF1-CF0A1BDA61FC}" destId="{554218C9-5E6D-47F5-83FD-2DCA5CD81323}" srcOrd="0" destOrd="0" presId="urn:microsoft.com/office/officeart/2005/8/layout/vList5"/>
    <dgm:cxn modelId="{E54B023D-5E4C-4B58-B5D4-C2A1DE4AB1EA}" srcId="{E4E2435C-CA53-41D6-8DF1-CF0A1BDA61FC}" destId="{31AA992C-9699-4AA5-B77B-E64CFFF07AEE}" srcOrd="0" destOrd="0" parTransId="{A03979D0-CC8F-4C16-9AE6-46B920B0BDF8}" sibTransId="{B00AB826-9E5A-4F00-A46F-586D3A53D531}"/>
    <dgm:cxn modelId="{18D07162-CA05-47CD-A681-4EAE8E872AAB}" type="presOf" srcId="{DA57417E-AB07-477D-8BF8-F55E1F699F15}" destId="{230AE1D4-5481-4793-B14D-AE3CBE71C6AB}" srcOrd="0" destOrd="1" presId="urn:microsoft.com/office/officeart/2005/8/layout/vList5"/>
    <dgm:cxn modelId="{3803F96F-7668-4E92-B139-E7187FFFFB6E}" srcId="{E4E2435C-CA53-41D6-8DF1-CF0A1BDA61FC}" destId="{DA57417E-AB07-477D-8BF8-F55E1F699F15}" srcOrd="1" destOrd="0" parTransId="{C8CD4F3D-E7C5-48EB-BCE9-C0CD83DB373D}" sibTransId="{FBA85A71-622F-47FB-A1CF-7056F889D33E}"/>
    <dgm:cxn modelId="{07880082-0842-4E60-8FFF-CEFBCCC4C877}" srcId="{E314023C-AE4A-4B09-B249-C92124C0F72A}" destId="{8C1E0574-03D4-48AF-AF42-A90B68BB99DB}" srcOrd="1" destOrd="0" parTransId="{0A048784-766F-4B00-ADFA-B3426AD21311}" sibTransId="{9EBFCFC5-F920-4F49-AA7B-E160CAF6404F}"/>
    <dgm:cxn modelId="{FE644B98-A0EF-4AB1-8E9E-5888D96E6B12}" type="presOf" srcId="{8C1E0574-03D4-48AF-AF42-A90B68BB99DB}" destId="{78AADF17-F214-4B77-A6E6-55DD1C19E27B}" srcOrd="0" destOrd="1" presId="urn:microsoft.com/office/officeart/2005/8/layout/vList5"/>
    <dgm:cxn modelId="{22C798BF-8763-4329-B97F-D51348019678}" srcId="{7666B8B6-CFF9-4BA0-BA61-6D7897E2D6B1}" destId="{E4E2435C-CA53-41D6-8DF1-CF0A1BDA61FC}" srcOrd="0" destOrd="0" parTransId="{561A6CD5-E52D-42A0-AE0A-7AF5A8773FC3}" sibTransId="{5F071F9D-08B9-4A7C-9F74-2F0AB03973D3}"/>
    <dgm:cxn modelId="{F582D7C6-3E93-4CB5-BA02-3A2B6203381F}" type="presOf" srcId="{31AA992C-9699-4AA5-B77B-E64CFFF07AEE}" destId="{230AE1D4-5481-4793-B14D-AE3CBE71C6AB}" srcOrd="0" destOrd="0" presId="urn:microsoft.com/office/officeart/2005/8/layout/vList5"/>
    <dgm:cxn modelId="{CC8ED2C8-5D8B-4E77-A465-422203132300}" type="presOf" srcId="{43F04C5D-5ABB-4F31-B569-CD9C6121773A}" destId="{78AADF17-F214-4B77-A6E6-55DD1C19E27B}" srcOrd="0" destOrd="0" presId="urn:microsoft.com/office/officeart/2005/8/layout/vList5"/>
    <dgm:cxn modelId="{DAF57BCB-2DCA-42BC-966B-C876362D7C04}" srcId="{E314023C-AE4A-4B09-B249-C92124C0F72A}" destId="{43F04C5D-5ABB-4F31-B569-CD9C6121773A}" srcOrd="0" destOrd="0" parTransId="{51382D47-F64F-43B1-A678-D11B27643E03}" sibTransId="{1A216033-1737-458E-B593-4B3CA6C2FA29}"/>
    <dgm:cxn modelId="{C07820E0-2E66-432D-8F28-9216F3D51DBC}" type="presOf" srcId="{E314023C-AE4A-4B09-B249-C92124C0F72A}" destId="{B63BD2E8-76C3-4D6F-8303-0730D1816D93}" srcOrd="0" destOrd="0" presId="urn:microsoft.com/office/officeart/2005/8/layout/vList5"/>
    <dgm:cxn modelId="{436333E7-E75F-438B-B7C6-3F39A54F9063}" type="presParOf" srcId="{75A9346D-E89E-490A-97E3-924AE83B37EB}" destId="{87F10FA6-7F34-4EB5-82AF-5E8042C02411}" srcOrd="0" destOrd="0" presId="urn:microsoft.com/office/officeart/2005/8/layout/vList5"/>
    <dgm:cxn modelId="{886E3A7B-9F13-4B98-B65B-8D7236AD56B0}" type="presParOf" srcId="{87F10FA6-7F34-4EB5-82AF-5E8042C02411}" destId="{554218C9-5E6D-47F5-83FD-2DCA5CD81323}" srcOrd="0" destOrd="0" presId="urn:microsoft.com/office/officeart/2005/8/layout/vList5"/>
    <dgm:cxn modelId="{0872068E-F274-4784-A522-1F3A094B95CC}" type="presParOf" srcId="{87F10FA6-7F34-4EB5-82AF-5E8042C02411}" destId="{230AE1D4-5481-4793-B14D-AE3CBE71C6AB}" srcOrd="1" destOrd="0" presId="urn:microsoft.com/office/officeart/2005/8/layout/vList5"/>
    <dgm:cxn modelId="{B76BB61F-A788-4651-AE64-9951EABCAD45}" type="presParOf" srcId="{75A9346D-E89E-490A-97E3-924AE83B37EB}" destId="{A7C602B2-1196-4899-8FA3-577BE526E856}" srcOrd="1" destOrd="0" presId="urn:microsoft.com/office/officeart/2005/8/layout/vList5"/>
    <dgm:cxn modelId="{63530497-2882-41DB-81B8-26CBB96DEEA0}" type="presParOf" srcId="{75A9346D-E89E-490A-97E3-924AE83B37EB}" destId="{167CE484-48B4-41B3-81D8-B925AFF7CAF0}" srcOrd="2" destOrd="0" presId="urn:microsoft.com/office/officeart/2005/8/layout/vList5"/>
    <dgm:cxn modelId="{0A7CCD4B-CCA4-47F2-A497-DB16374FD1DA}" type="presParOf" srcId="{167CE484-48B4-41B3-81D8-B925AFF7CAF0}" destId="{B63BD2E8-76C3-4D6F-8303-0730D1816D93}" srcOrd="0" destOrd="0" presId="urn:microsoft.com/office/officeart/2005/8/layout/vList5"/>
    <dgm:cxn modelId="{5329C47B-198A-4377-896B-80A712D041A9}" type="presParOf" srcId="{167CE484-48B4-41B3-81D8-B925AFF7CAF0}" destId="{78AADF17-F214-4B77-A6E6-55DD1C19E27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62B45C3-D4DB-4D65-AF5D-6C8976D44356}" type="doc">
      <dgm:prSet loTypeId="urn:microsoft.com/office/officeart/2005/8/layout/vList5" loCatId="list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es-CL"/>
        </a:p>
      </dgm:t>
    </dgm:pt>
    <dgm:pt modelId="{FB7D804E-22AE-41E6-8CC6-5AA2567E00AE}">
      <dgm:prSet phldrT="[Texto]"/>
      <dgm:spPr/>
      <dgm:t>
        <a:bodyPr/>
        <a:lstStyle/>
        <a:p>
          <a:r>
            <a:rPr lang="es-ES" dirty="0">
              <a:latin typeface="Comic Sans MS" panose="030F0702030302020204" pitchFamily="66" charset="0"/>
            </a:rPr>
            <a:t>Hope</a:t>
          </a:r>
          <a:endParaRPr lang="es-CL" dirty="0">
            <a:latin typeface="Comic Sans MS" panose="030F0702030302020204" pitchFamily="66" charset="0"/>
          </a:endParaRPr>
        </a:p>
      </dgm:t>
    </dgm:pt>
    <dgm:pt modelId="{E5DAE0FD-AA1A-4ABA-B25A-115C3952390B}" type="parTrans" cxnId="{7630DEE6-2575-4425-93C1-24CF9100996A}">
      <dgm:prSet/>
      <dgm:spPr/>
      <dgm:t>
        <a:bodyPr/>
        <a:lstStyle/>
        <a:p>
          <a:endParaRPr lang="es-CL"/>
        </a:p>
      </dgm:t>
    </dgm:pt>
    <dgm:pt modelId="{A7C47045-7FC8-422B-8F40-77F906A6DFF7}" type="sibTrans" cxnId="{7630DEE6-2575-4425-93C1-24CF9100996A}">
      <dgm:prSet/>
      <dgm:spPr/>
      <dgm:t>
        <a:bodyPr/>
        <a:lstStyle/>
        <a:p>
          <a:endParaRPr lang="es-CL"/>
        </a:p>
      </dgm:t>
    </dgm:pt>
    <dgm:pt modelId="{822F238F-E075-4BE6-9E9D-B6CC4F72ADCB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We use hope when we do not know whether something will happen or not but we want it to happen.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BEB5BC44-B54B-48DC-BBE0-850F52DC488C}" type="parTrans" cxnId="{632CCB10-6182-49B0-B0AA-9D48BF35CCB9}">
      <dgm:prSet/>
      <dgm:spPr/>
      <dgm:t>
        <a:bodyPr/>
        <a:lstStyle/>
        <a:p>
          <a:endParaRPr lang="es-CL"/>
        </a:p>
      </dgm:t>
    </dgm:pt>
    <dgm:pt modelId="{B6E4BE38-7CBC-44F2-8CE9-4C30CCB2B0BE}" type="sibTrans" cxnId="{632CCB10-6182-49B0-B0AA-9D48BF35CCB9}">
      <dgm:prSet/>
      <dgm:spPr/>
      <dgm:t>
        <a:bodyPr/>
        <a:lstStyle/>
        <a:p>
          <a:endParaRPr lang="es-CL"/>
        </a:p>
      </dgm:t>
    </dgm:pt>
    <dgm:pt modelId="{495B1182-66AD-4341-BC4A-280A65CDFB46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Wish</a:t>
          </a:r>
          <a:endParaRPr lang="es-CL" dirty="0">
            <a:latin typeface="Comic Sans MS" panose="030F0702030302020204" pitchFamily="66" charset="0"/>
          </a:endParaRPr>
        </a:p>
      </dgm:t>
    </dgm:pt>
    <dgm:pt modelId="{0BC33116-7160-468F-805D-29699BA2AC54}" type="parTrans" cxnId="{A7655155-B619-409D-9B1F-C147D461CE17}">
      <dgm:prSet/>
      <dgm:spPr/>
      <dgm:t>
        <a:bodyPr/>
        <a:lstStyle/>
        <a:p>
          <a:endParaRPr lang="es-CL"/>
        </a:p>
      </dgm:t>
    </dgm:pt>
    <dgm:pt modelId="{3BDAA17E-AB32-4A24-8A54-4FCE340239BC}" type="sibTrans" cxnId="{A7655155-B619-409D-9B1F-C147D461CE17}">
      <dgm:prSet/>
      <dgm:spPr/>
      <dgm:t>
        <a:bodyPr/>
        <a:lstStyle/>
        <a:p>
          <a:endParaRPr lang="es-CL"/>
        </a:p>
      </dgm:t>
    </dgm:pt>
    <dgm:pt modelId="{8CB8EDCC-BDC8-428A-A77E-070A9DF13B6C}">
      <dgm:prSet phldrT="[Texto]" custT="1"/>
      <dgm:spPr/>
      <dgm:t>
        <a:bodyPr/>
        <a:lstStyle/>
        <a:p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We use wish when we regret or are sorry that things are not different. We imagine a different past or present: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7160518F-DEDF-41E8-BA6F-F8DA77A96682}" type="parTrans" cxnId="{8A64E453-8663-4628-9F62-CD3EC4986A3C}">
      <dgm:prSet/>
      <dgm:spPr/>
      <dgm:t>
        <a:bodyPr/>
        <a:lstStyle/>
        <a:p>
          <a:endParaRPr lang="es-CL"/>
        </a:p>
      </dgm:t>
    </dgm:pt>
    <dgm:pt modelId="{E3923477-ABD6-4BBF-B18E-22C711B14894}" type="sibTrans" cxnId="{8A64E453-8663-4628-9F62-CD3EC4986A3C}">
      <dgm:prSet/>
      <dgm:spPr/>
      <dgm:t>
        <a:bodyPr/>
        <a:lstStyle/>
        <a:p>
          <a:endParaRPr lang="es-CL"/>
        </a:p>
      </dgm:t>
    </dgm:pt>
    <dgm:pt modelId="{9CB08DE8-E9EF-46D7-8C84-F7FB8AC4E203}">
      <dgm:prSet custT="1"/>
      <dgm:spPr/>
      <dgm:t>
        <a:bodyPr/>
        <a:lstStyle/>
        <a:p>
          <a:r>
            <a:rPr lang="en-US" sz="2000" b="1">
              <a:latin typeface="Comic Sans MS" panose="030F0702030302020204" pitchFamily="66" charset="0"/>
              <a:cs typeface="Arial" panose="020B0604020202020204" pitchFamily="34" charset="0"/>
            </a:rPr>
            <a:t>I think you were hoping to see your family next week.</a:t>
          </a:r>
          <a:endParaRPr lang="en-US" sz="2000" b="1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0B6E81F6-5A6B-4C4F-9EF0-B8BFFFD641F8}" type="parTrans" cxnId="{A85B0EB1-1F48-4694-A415-734A9EA7D60F}">
      <dgm:prSet/>
      <dgm:spPr/>
      <dgm:t>
        <a:bodyPr/>
        <a:lstStyle/>
        <a:p>
          <a:endParaRPr lang="es-CL"/>
        </a:p>
      </dgm:t>
    </dgm:pt>
    <dgm:pt modelId="{6B0344E0-B24D-484A-ADEC-9CD181814169}" type="sibTrans" cxnId="{A85B0EB1-1F48-4694-A415-734A9EA7D60F}">
      <dgm:prSet/>
      <dgm:spPr/>
      <dgm:t>
        <a:bodyPr/>
        <a:lstStyle/>
        <a:p>
          <a:endParaRPr lang="es-CL"/>
        </a:p>
      </dgm:t>
    </dgm:pt>
    <dgm:pt modelId="{8DA77177-FD5C-45C4-AAA2-5E7CAFA673D3}">
      <dgm:prSet custT="1"/>
      <dgm:spPr/>
      <dgm:t>
        <a:bodyPr/>
        <a:lstStyle/>
        <a:p>
          <a:r>
            <a:rPr lang="en-US" sz="2000" b="1" dirty="0">
              <a:latin typeface="Comic Sans MS" panose="030F0702030302020204" pitchFamily="66" charset="0"/>
              <a:cs typeface="Arial" panose="020B0604020202020204" pitchFamily="34" charset="0"/>
            </a:rPr>
            <a:t>I wish I had his mobile phone number; we could tell him the good news. </a:t>
          </a:r>
          <a:endParaRPr lang="es-CL" sz="2000" b="1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B639C5D3-7E8A-4D16-AF48-989B7B678D64}" type="parTrans" cxnId="{752E9331-5C41-4D92-A3D3-B493781BF97E}">
      <dgm:prSet/>
      <dgm:spPr/>
      <dgm:t>
        <a:bodyPr/>
        <a:lstStyle/>
        <a:p>
          <a:endParaRPr lang="es-CL"/>
        </a:p>
      </dgm:t>
    </dgm:pt>
    <dgm:pt modelId="{4EB3DF2B-7142-42CD-A476-5B956D127B92}" type="sibTrans" cxnId="{752E9331-5C41-4D92-A3D3-B493781BF97E}">
      <dgm:prSet/>
      <dgm:spPr/>
      <dgm:t>
        <a:bodyPr/>
        <a:lstStyle/>
        <a:p>
          <a:endParaRPr lang="es-CL"/>
        </a:p>
      </dgm:t>
    </dgm:pt>
    <dgm:pt modelId="{3B4B8E2D-594F-4E71-AA7C-DC05ECBE7A61}" type="pres">
      <dgm:prSet presAssocID="{862B45C3-D4DB-4D65-AF5D-6C8976D44356}" presName="Name0" presStyleCnt="0">
        <dgm:presLayoutVars>
          <dgm:dir/>
          <dgm:animLvl val="lvl"/>
          <dgm:resizeHandles val="exact"/>
        </dgm:presLayoutVars>
      </dgm:prSet>
      <dgm:spPr/>
    </dgm:pt>
    <dgm:pt modelId="{3F4FC0EA-A0BC-4F3D-A9DF-85117C06F2F8}" type="pres">
      <dgm:prSet presAssocID="{FB7D804E-22AE-41E6-8CC6-5AA2567E00AE}" presName="linNode" presStyleCnt="0"/>
      <dgm:spPr/>
    </dgm:pt>
    <dgm:pt modelId="{9C273622-D52D-4E66-8173-0236EBBE4C30}" type="pres">
      <dgm:prSet presAssocID="{FB7D804E-22AE-41E6-8CC6-5AA2567E00AE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C6EB5FA7-4D8D-45A1-B919-3DB06E92885D}" type="pres">
      <dgm:prSet presAssocID="{FB7D804E-22AE-41E6-8CC6-5AA2567E00AE}" presName="descendantText" presStyleLbl="alignAccFollowNode1" presStyleIdx="0" presStyleCnt="2" custScaleX="186470">
        <dgm:presLayoutVars>
          <dgm:bulletEnabled val="1"/>
        </dgm:presLayoutVars>
      </dgm:prSet>
      <dgm:spPr/>
    </dgm:pt>
    <dgm:pt modelId="{A4BED31A-B1C7-4237-A831-2FA7035D22E3}" type="pres">
      <dgm:prSet presAssocID="{A7C47045-7FC8-422B-8F40-77F906A6DFF7}" presName="sp" presStyleCnt="0"/>
      <dgm:spPr/>
    </dgm:pt>
    <dgm:pt modelId="{A85F549F-0E2A-4973-BBB1-B8BD3F453651}" type="pres">
      <dgm:prSet presAssocID="{495B1182-66AD-4341-BC4A-280A65CDFB46}" presName="linNode" presStyleCnt="0"/>
      <dgm:spPr/>
    </dgm:pt>
    <dgm:pt modelId="{E49624A5-6341-4A03-A957-357CAED00A4C}" type="pres">
      <dgm:prSet presAssocID="{495B1182-66AD-4341-BC4A-280A65CDFB46}" presName="parentText" presStyleLbl="node1" presStyleIdx="1" presStyleCnt="2" custScaleX="121716">
        <dgm:presLayoutVars>
          <dgm:chMax val="1"/>
          <dgm:bulletEnabled val="1"/>
        </dgm:presLayoutVars>
      </dgm:prSet>
      <dgm:spPr/>
    </dgm:pt>
    <dgm:pt modelId="{6ABD0226-ACCC-40E5-A13F-061DBD1CBC25}" type="pres">
      <dgm:prSet presAssocID="{495B1182-66AD-4341-BC4A-280A65CDFB46}" presName="descendantText" presStyleLbl="alignAccFollowNode1" presStyleIdx="1" presStyleCnt="2" custScaleX="223420">
        <dgm:presLayoutVars>
          <dgm:bulletEnabled val="1"/>
        </dgm:presLayoutVars>
      </dgm:prSet>
      <dgm:spPr/>
    </dgm:pt>
  </dgm:ptLst>
  <dgm:cxnLst>
    <dgm:cxn modelId="{632CCB10-6182-49B0-B0AA-9D48BF35CCB9}" srcId="{FB7D804E-22AE-41E6-8CC6-5AA2567E00AE}" destId="{822F238F-E075-4BE6-9E9D-B6CC4F72ADCB}" srcOrd="0" destOrd="0" parTransId="{BEB5BC44-B54B-48DC-BBE0-850F52DC488C}" sibTransId="{B6E4BE38-7CBC-44F2-8CE9-4C30CCB2B0BE}"/>
    <dgm:cxn modelId="{3EEBE010-0F72-4C78-BCBA-89222FD7BD52}" type="presOf" srcId="{8CB8EDCC-BDC8-428A-A77E-070A9DF13B6C}" destId="{6ABD0226-ACCC-40E5-A13F-061DBD1CBC25}" srcOrd="0" destOrd="0" presId="urn:microsoft.com/office/officeart/2005/8/layout/vList5"/>
    <dgm:cxn modelId="{752E9331-5C41-4D92-A3D3-B493781BF97E}" srcId="{495B1182-66AD-4341-BC4A-280A65CDFB46}" destId="{8DA77177-FD5C-45C4-AAA2-5E7CAFA673D3}" srcOrd="1" destOrd="0" parTransId="{B639C5D3-7E8A-4D16-AF48-989B7B678D64}" sibTransId="{4EB3DF2B-7142-42CD-A476-5B956D127B92}"/>
    <dgm:cxn modelId="{EA3F8044-B4B9-42D8-9842-370E3514DA13}" type="presOf" srcId="{8DA77177-FD5C-45C4-AAA2-5E7CAFA673D3}" destId="{6ABD0226-ACCC-40E5-A13F-061DBD1CBC25}" srcOrd="0" destOrd="1" presId="urn:microsoft.com/office/officeart/2005/8/layout/vList5"/>
    <dgm:cxn modelId="{D83DF16B-59CC-435E-9576-835CE54C72F6}" type="presOf" srcId="{822F238F-E075-4BE6-9E9D-B6CC4F72ADCB}" destId="{C6EB5FA7-4D8D-45A1-B919-3DB06E92885D}" srcOrd="0" destOrd="0" presId="urn:microsoft.com/office/officeart/2005/8/layout/vList5"/>
    <dgm:cxn modelId="{8A64E453-8663-4628-9F62-CD3EC4986A3C}" srcId="{495B1182-66AD-4341-BC4A-280A65CDFB46}" destId="{8CB8EDCC-BDC8-428A-A77E-070A9DF13B6C}" srcOrd="0" destOrd="0" parTransId="{7160518F-DEDF-41E8-BA6F-F8DA77A96682}" sibTransId="{E3923477-ABD6-4BBF-B18E-22C711B14894}"/>
    <dgm:cxn modelId="{BC01EF73-8B84-4A4B-9945-D5BDCBAC7128}" type="presOf" srcId="{FB7D804E-22AE-41E6-8CC6-5AA2567E00AE}" destId="{9C273622-D52D-4E66-8173-0236EBBE4C30}" srcOrd="0" destOrd="0" presId="urn:microsoft.com/office/officeart/2005/8/layout/vList5"/>
    <dgm:cxn modelId="{A7655155-B619-409D-9B1F-C147D461CE17}" srcId="{862B45C3-D4DB-4D65-AF5D-6C8976D44356}" destId="{495B1182-66AD-4341-BC4A-280A65CDFB46}" srcOrd="1" destOrd="0" parTransId="{0BC33116-7160-468F-805D-29699BA2AC54}" sibTransId="{3BDAA17E-AB32-4A24-8A54-4FCE340239BC}"/>
    <dgm:cxn modelId="{EAB2778A-6207-4022-9D61-96AD098D2EDE}" type="presOf" srcId="{9CB08DE8-E9EF-46D7-8C84-F7FB8AC4E203}" destId="{C6EB5FA7-4D8D-45A1-B919-3DB06E92885D}" srcOrd="0" destOrd="1" presId="urn:microsoft.com/office/officeart/2005/8/layout/vList5"/>
    <dgm:cxn modelId="{A85B0EB1-1F48-4694-A415-734A9EA7D60F}" srcId="{FB7D804E-22AE-41E6-8CC6-5AA2567E00AE}" destId="{9CB08DE8-E9EF-46D7-8C84-F7FB8AC4E203}" srcOrd="1" destOrd="0" parTransId="{0B6E81F6-5A6B-4C4F-9EF0-B8BFFFD641F8}" sibTransId="{6B0344E0-B24D-484A-ADEC-9CD181814169}"/>
    <dgm:cxn modelId="{8086FBD7-9338-4D87-BED6-D2406619CC73}" type="presOf" srcId="{862B45C3-D4DB-4D65-AF5D-6C8976D44356}" destId="{3B4B8E2D-594F-4E71-AA7C-DC05ECBE7A61}" srcOrd="0" destOrd="0" presId="urn:microsoft.com/office/officeart/2005/8/layout/vList5"/>
    <dgm:cxn modelId="{4A38B3E6-C23D-472E-82EE-8B09D09C0EA0}" type="presOf" srcId="{495B1182-66AD-4341-BC4A-280A65CDFB46}" destId="{E49624A5-6341-4A03-A957-357CAED00A4C}" srcOrd="0" destOrd="0" presId="urn:microsoft.com/office/officeart/2005/8/layout/vList5"/>
    <dgm:cxn modelId="{7630DEE6-2575-4425-93C1-24CF9100996A}" srcId="{862B45C3-D4DB-4D65-AF5D-6C8976D44356}" destId="{FB7D804E-22AE-41E6-8CC6-5AA2567E00AE}" srcOrd="0" destOrd="0" parTransId="{E5DAE0FD-AA1A-4ABA-B25A-115C3952390B}" sibTransId="{A7C47045-7FC8-422B-8F40-77F906A6DFF7}"/>
    <dgm:cxn modelId="{5C856EC8-4906-4288-8EC6-7976C9D68868}" type="presParOf" srcId="{3B4B8E2D-594F-4E71-AA7C-DC05ECBE7A61}" destId="{3F4FC0EA-A0BC-4F3D-A9DF-85117C06F2F8}" srcOrd="0" destOrd="0" presId="urn:microsoft.com/office/officeart/2005/8/layout/vList5"/>
    <dgm:cxn modelId="{DDA758BD-E569-4399-9A47-62DDB3439170}" type="presParOf" srcId="{3F4FC0EA-A0BC-4F3D-A9DF-85117C06F2F8}" destId="{9C273622-D52D-4E66-8173-0236EBBE4C30}" srcOrd="0" destOrd="0" presId="urn:microsoft.com/office/officeart/2005/8/layout/vList5"/>
    <dgm:cxn modelId="{236888ED-C1FC-4041-8F1F-5B8D5CC990E1}" type="presParOf" srcId="{3F4FC0EA-A0BC-4F3D-A9DF-85117C06F2F8}" destId="{C6EB5FA7-4D8D-45A1-B919-3DB06E92885D}" srcOrd="1" destOrd="0" presId="urn:microsoft.com/office/officeart/2005/8/layout/vList5"/>
    <dgm:cxn modelId="{8005530D-E44F-4930-8D4E-A961753D33DA}" type="presParOf" srcId="{3B4B8E2D-594F-4E71-AA7C-DC05ECBE7A61}" destId="{A4BED31A-B1C7-4237-A831-2FA7035D22E3}" srcOrd="1" destOrd="0" presId="urn:microsoft.com/office/officeart/2005/8/layout/vList5"/>
    <dgm:cxn modelId="{8AD30B8E-070D-469A-8247-1E4DBD8603A2}" type="presParOf" srcId="{3B4B8E2D-594F-4E71-AA7C-DC05ECBE7A61}" destId="{A85F549F-0E2A-4973-BBB1-B8BD3F453651}" srcOrd="2" destOrd="0" presId="urn:microsoft.com/office/officeart/2005/8/layout/vList5"/>
    <dgm:cxn modelId="{ECDD0A28-BF64-456B-901A-15619A53089E}" type="presParOf" srcId="{A85F549F-0E2A-4973-BBB1-B8BD3F453651}" destId="{E49624A5-6341-4A03-A957-357CAED00A4C}" srcOrd="0" destOrd="0" presId="urn:microsoft.com/office/officeart/2005/8/layout/vList5"/>
    <dgm:cxn modelId="{CC228B8C-66CB-4016-9012-36705B21B1FB}" type="presParOf" srcId="{A85F549F-0E2A-4973-BBB1-B8BD3F453651}" destId="{6ABD0226-ACCC-40E5-A13F-061DBD1CBC25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269EDCF-C88D-48BA-BE51-AC82BE75B24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L"/>
        </a:p>
      </dgm:t>
    </dgm:pt>
    <dgm:pt modelId="{042326BA-D7B8-42DB-BD08-76022C0DCB54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</a:rPr>
            <a:t>Mind</a:t>
          </a:r>
          <a:endParaRPr lang="es-CL" dirty="0">
            <a:latin typeface="Comic Sans MS" panose="030F0702030302020204" pitchFamily="66" charset="0"/>
          </a:endParaRPr>
        </a:p>
      </dgm:t>
    </dgm:pt>
    <dgm:pt modelId="{5EF8A632-B191-499E-B04E-45D34B8345C8}" type="parTrans" cxnId="{CB735117-24D0-47E7-941B-6105C94D1953}">
      <dgm:prSet/>
      <dgm:spPr/>
      <dgm:t>
        <a:bodyPr/>
        <a:lstStyle/>
        <a:p>
          <a:endParaRPr lang="es-CL"/>
        </a:p>
      </dgm:t>
    </dgm:pt>
    <dgm:pt modelId="{021B0412-CBF0-425B-BA21-7918060E2605}" type="sibTrans" cxnId="{CB735117-24D0-47E7-941B-6105C94D1953}">
      <dgm:prSet/>
      <dgm:spPr/>
      <dgm:t>
        <a:bodyPr/>
        <a:lstStyle/>
        <a:p>
          <a:endParaRPr lang="es-CL"/>
        </a:p>
      </dgm:t>
    </dgm:pt>
    <dgm:pt modelId="{F42E9E70-860F-4B42-A21C-DD72C9C4A910}">
      <dgm:prSet phldrT="[Texto]"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It means 'dislike, be annoyed by or object to'.  If someone says I don't mind, it means that they have no preference or that they are happy for something to happen.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5E811565-0528-4EF5-AFDA-A1C73B69B2CA}" type="parTrans" cxnId="{E2FEA32D-EC82-4415-BB2B-9C72B77D58C1}">
      <dgm:prSet/>
      <dgm:spPr/>
      <dgm:t>
        <a:bodyPr/>
        <a:lstStyle/>
        <a:p>
          <a:endParaRPr lang="es-CL"/>
        </a:p>
      </dgm:t>
    </dgm:pt>
    <dgm:pt modelId="{2211482B-D0A4-4510-90B7-EFBFB3D59C9A}" type="sibTrans" cxnId="{E2FEA32D-EC82-4415-BB2B-9C72B77D58C1}">
      <dgm:prSet/>
      <dgm:spPr/>
      <dgm:t>
        <a:bodyPr/>
        <a:lstStyle/>
        <a:p>
          <a:endParaRPr lang="es-CL"/>
        </a:p>
      </dgm:t>
    </dgm:pt>
    <dgm:pt modelId="{701F69F2-D3FC-4477-AF3B-B5BF1207C85A}">
      <dgm:prSet phldrT="[Texto]"/>
      <dgm:spPr/>
      <dgm:t>
        <a:bodyPr/>
        <a:lstStyle/>
        <a:p>
          <a:r>
            <a:rPr lang="es-ES" dirty="0" err="1">
              <a:latin typeface="Comic Sans MS" panose="030F0702030302020204" pitchFamily="66" charset="0"/>
              <a:cs typeface="Arial" panose="020B0604020202020204" pitchFamily="34" charset="0"/>
            </a:rPr>
            <a:t>Matter</a:t>
          </a:r>
          <a:endParaRPr lang="es-CL" dirty="0">
            <a:latin typeface="Comic Sans MS" panose="030F0702030302020204" pitchFamily="66" charset="0"/>
            <a:cs typeface="Arial" panose="020B0604020202020204" pitchFamily="34" charset="0"/>
          </a:endParaRPr>
        </a:p>
      </dgm:t>
    </dgm:pt>
    <dgm:pt modelId="{99442694-64AF-40AE-9312-70B2B28DF7FC}" type="parTrans" cxnId="{68AFB615-3AC0-4EEA-A5A7-18C641E079C6}">
      <dgm:prSet/>
      <dgm:spPr/>
      <dgm:t>
        <a:bodyPr/>
        <a:lstStyle/>
        <a:p>
          <a:endParaRPr lang="es-CL"/>
        </a:p>
      </dgm:t>
    </dgm:pt>
    <dgm:pt modelId="{3FCB82C1-03E4-4A57-9D4F-01A3873E4815}" type="sibTrans" cxnId="{68AFB615-3AC0-4EEA-A5A7-18C641E079C6}">
      <dgm:prSet/>
      <dgm:spPr/>
      <dgm:t>
        <a:bodyPr/>
        <a:lstStyle/>
        <a:p>
          <a:endParaRPr lang="es-CL"/>
        </a:p>
      </dgm:t>
    </dgm:pt>
    <dgm:pt modelId="{73163CEB-C2CD-466E-94AB-5267108B1EF2}">
      <dgm:prSet phldrT="[Texto]"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The verb matter can mean 'be important'. If we say 'it doesn't matter', it means that the thing that we are talking about is not important or not significant. </a:t>
          </a:r>
          <a:endParaRPr lang="es-CL" sz="2000" dirty="0">
            <a:latin typeface="Comic Sans MS" panose="030F0702030302020204" pitchFamily="66" charset="0"/>
          </a:endParaRPr>
        </a:p>
      </dgm:t>
    </dgm:pt>
    <dgm:pt modelId="{C913737E-5AF5-4BDD-9E9F-2A08CB3C5E96}" type="parTrans" cxnId="{583D0C95-4367-44AF-B2DC-0E8677FB06AE}">
      <dgm:prSet/>
      <dgm:spPr/>
      <dgm:t>
        <a:bodyPr/>
        <a:lstStyle/>
        <a:p>
          <a:endParaRPr lang="es-CL"/>
        </a:p>
      </dgm:t>
    </dgm:pt>
    <dgm:pt modelId="{6A6E8F58-1FEE-42A4-8B8A-BA36D301824B}" type="sibTrans" cxnId="{583D0C95-4367-44AF-B2DC-0E8677FB06AE}">
      <dgm:prSet/>
      <dgm:spPr/>
      <dgm:t>
        <a:bodyPr/>
        <a:lstStyle/>
        <a:p>
          <a:endParaRPr lang="es-CL"/>
        </a:p>
      </dgm:t>
    </dgm:pt>
    <dgm:pt modelId="{A33A7350-EEAB-41E4-B1C1-88D78475AE97}">
      <dgm:prSet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 don't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 having tea or coffee.</a:t>
          </a:r>
        </a:p>
      </dgm:t>
    </dgm:pt>
    <dgm:pt modelId="{009587C9-34B3-4633-874E-95ECA5BF7043}" type="parTrans" cxnId="{B4329108-45BF-40C9-82F6-D122E6671E7E}">
      <dgm:prSet/>
      <dgm:spPr/>
      <dgm:t>
        <a:bodyPr/>
        <a:lstStyle/>
        <a:p>
          <a:endParaRPr lang="es-CL"/>
        </a:p>
      </dgm:t>
    </dgm:pt>
    <dgm:pt modelId="{B9A86323-656B-4A81-A735-4B5A5741154C}" type="sibTrans" cxnId="{B4329108-45BF-40C9-82F6-D122E6671E7E}">
      <dgm:prSet/>
      <dgm:spPr/>
      <dgm:t>
        <a:bodyPr/>
        <a:lstStyle/>
        <a:p>
          <a:endParaRPr lang="es-CL"/>
        </a:p>
      </dgm:t>
    </dgm:pt>
    <dgm:pt modelId="{687F4EAB-95C5-404C-96BF-4D29EE3EBD1C}">
      <dgm:prSet custT="1"/>
      <dgm:spPr/>
      <dgm:t>
        <a:bodyPr/>
        <a:lstStyle/>
        <a:p>
          <a:pPr algn="just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Does he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 you arriving a little late?</a:t>
          </a:r>
        </a:p>
      </dgm:t>
    </dgm:pt>
    <dgm:pt modelId="{A1722D43-B214-4AEA-B1B3-3773121E9928}" type="parTrans" cxnId="{28325616-FF3C-411B-894A-82C0915D1273}">
      <dgm:prSet/>
      <dgm:spPr/>
      <dgm:t>
        <a:bodyPr/>
        <a:lstStyle/>
        <a:p>
          <a:endParaRPr lang="es-CL"/>
        </a:p>
      </dgm:t>
    </dgm:pt>
    <dgm:pt modelId="{A99D7EFF-6F2E-48FE-9B41-08F8462BA424}" type="sibTrans" cxnId="{28325616-FF3C-411B-894A-82C0915D1273}">
      <dgm:prSet/>
      <dgm:spPr/>
      <dgm:t>
        <a:bodyPr/>
        <a:lstStyle/>
        <a:p>
          <a:endParaRPr lang="es-CL"/>
        </a:p>
      </dgm:t>
    </dgm:pt>
    <dgm:pt modelId="{00E3438B-90EF-4ECB-A00B-2C0BBD5969AB}">
      <dgm:prSet custT="1"/>
      <dgm:spPr/>
      <dgm:t>
        <a:bodyPr/>
        <a:lstStyle/>
        <a:p>
          <a:pPr algn="l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what we have for dinner.</a:t>
          </a:r>
        </a:p>
      </dgm:t>
    </dgm:pt>
    <dgm:pt modelId="{DF3B9D84-8CCC-41CA-96CB-4064F5975C65}" type="parTrans" cxnId="{F3A88F90-0082-4547-899F-384B904434CA}">
      <dgm:prSet/>
      <dgm:spPr/>
      <dgm:t>
        <a:bodyPr/>
        <a:lstStyle/>
        <a:p>
          <a:endParaRPr lang="es-CL"/>
        </a:p>
      </dgm:t>
    </dgm:pt>
    <dgm:pt modelId="{1715234D-D81C-4468-AF8E-FB6F8B5BCA49}" type="sibTrans" cxnId="{F3A88F90-0082-4547-899F-384B904434CA}">
      <dgm:prSet/>
      <dgm:spPr/>
      <dgm:t>
        <a:bodyPr/>
        <a:lstStyle/>
        <a:p>
          <a:endParaRPr lang="es-CL"/>
        </a:p>
      </dgm:t>
    </dgm:pt>
    <dgm:pt modelId="{88D4B05F-0EBB-4B86-B6C4-3B8BFF13455C}">
      <dgm:prSet custT="1"/>
      <dgm:spPr/>
      <dgm:t>
        <a:bodyPr/>
        <a:lstStyle/>
        <a:p>
          <a:pPr algn="l"/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dirty="0">
              <a:latin typeface="Comic Sans MS" panose="030F0702030302020204" pitchFamily="66" charset="0"/>
              <a:cs typeface="Arial" panose="020B0604020202020204" pitchFamily="34" charset="0"/>
            </a:rPr>
            <a:t>where you go. I will always be with you.</a:t>
          </a:r>
        </a:p>
      </dgm:t>
    </dgm:pt>
    <dgm:pt modelId="{5F0238A6-169C-41FF-85DA-4AA9A09A1891}" type="parTrans" cxnId="{AE8610E6-534C-402E-AC92-3976870D0194}">
      <dgm:prSet/>
      <dgm:spPr/>
      <dgm:t>
        <a:bodyPr/>
        <a:lstStyle/>
        <a:p>
          <a:endParaRPr lang="es-CL"/>
        </a:p>
      </dgm:t>
    </dgm:pt>
    <dgm:pt modelId="{BC17BCEE-05A5-4E0D-B745-7F605CDE9247}" type="sibTrans" cxnId="{AE8610E6-534C-402E-AC92-3976870D0194}">
      <dgm:prSet/>
      <dgm:spPr/>
      <dgm:t>
        <a:bodyPr/>
        <a:lstStyle/>
        <a:p>
          <a:endParaRPr lang="es-CL"/>
        </a:p>
      </dgm:t>
    </dgm:pt>
    <dgm:pt modelId="{877969B4-2592-46A2-8245-6B9C310F457B}" type="pres">
      <dgm:prSet presAssocID="{7269EDCF-C88D-48BA-BE51-AC82BE75B24E}" presName="Name0" presStyleCnt="0">
        <dgm:presLayoutVars>
          <dgm:dir/>
          <dgm:animLvl val="lvl"/>
          <dgm:resizeHandles val="exact"/>
        </dgm:presLayoutVars>
      </dgm:prSet>
      <dgm:spPr/>
    </dgm:pt>
    <dgm:pt modelId="{A88BCD50-68B0-4343-995A-553C208A13B4}" type="pres">
      <dgm:prSet presAssocID="{042326BA-D7B8-42DB-BD08-76022C0DCB54}" presName="linNode" presStyleCnt="0"/>
      <dgm:spPr/>
    </dgm:pt>
    <dgm:pt modelId="{A6F5400F-0CFB-4A19-8817-16D4F51F57AB}" type="pres">
      <dgm:prSet presAssocID="{042326BA-D7B8-42DB-BD08-76022C0DCB54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6710AA8E-247D-40D6-B542-C77F33956BDB}" type="pres">
      <dgm:prSet presAssocID="{042326BA-D7B8-42DB-BD08-76022C0DCB54}" presName="descendantText" presStyleLbl="alignAccFollowNode1" presStyleIdx="0" presStyleCnt="2" custScaleX="234600" custScaleY="112897">
        <dgm:presLayoutVars>
          <dgm:bulletEnabled val="1"/>
        </dgm:presLayoutVars>
      </dgm:prSet>
      <dgm:spPr/>
    </dgm:pt>
    <dgm:pt modelId="{AFA58EC8-D7DB-4887-8354-EB6132EFA38B}" type="pres">
      <dgm:prSet presAssocID="{021B0412-CBF0-425B-BA21-7918060E2605}" presName="sp" presStyleCnt="0"/>
      <dgm:spPr/>
    </dgm:pt>
    <dgm:pt modelId="{4B352C38-A463-480A-A644-372EC9B43232}" type="pres">
      <dgm:prSet presAssocID="{701F69F2-D3FC-4477-AF3B-B5BF1207C85A}" presName="linNode" presStyleCnt="0"/>
      <dgm:spPr/>
    </dgm:pt>
    <dgm:pt modelId="{FF4F1A96-7A31-4753-A7DF-B06052FC4417}" type="pres">
      <dgm:prSet presAssocID="{701F69F2-D3FC-4477-AF3B-B5BF1207C85A}" presName="parentText" presStyleLbl="node1" presStyleIdx="1" presStyleCnt="2" custScaleX="121410">
        <dgm:presLayoutVars>
          <dgm:chMax val="1"/>
          <dgm:bulletEnabled val="1"/>
        </dgm:presLayoutVars>
      </dgm:prSet>
      <dgm:spPr/>
    </dgm:pt>
    <dgm:pt modelId="{31526494-020B-43AE-B160-DB107D74E931}" type="pres">
      <dgm:prSet presAssocID="{701F69F2-D3FC-4477-AF3B-B5BF1207C85A}" presName="descendantText" presStyleLbl="alignAccFollowNode1" presStyleIdx="1" presStyleCnt="2" custScaleX="283452" custScaleY="118209">
        <dgm:presLayoutVars>
          <dgm:bulletEnabled val="1"/>
        </dgm:presLayoutVars>
      </dgm:prSet>
      <dgm:spPr/>
    </dgm:pt>
  </dgm:ptLst>
  <dgm:cxnLst>
    <dgm:cxn modelId="{B4329108-45BF-40C9-82F6-D122E6671E7E}" srcId="{042326BA-D7B8-42DB-BD08-76022C0DCB54}" destId="{A33A7350-EEAB-41E4-B1C1-88D78475AE97}" srcOrd="1" destOrd="0" parTransId="{009587C9-34B3-4633-874E-95ECA5BF7043}" sibTransId="{B9A86323-656B-4A81-A735-4B5A5741154C}"/>
    <dgm:cxn modelId="{68AFB615-3AC0-4EEA-A5A7-18C641E079C6}" srcId="{7269EDCF-C88D-48BA-BE51-AC82BE75B24E}" destId="{701F69F2-D3FC-4477-AF3B-B5BF1207C85A}" srcOrd="1" destOrd="0" parTransId="{99442694-64AF-40AE-9312-70B2B28DF7FC}" sibTransId="{3FCB82C1-03E4-4A57-9D4F-01A3873E4815}"/>
    <dgm:cxn modelId="{28325616-FF3C-411B-894A-82C0915D1273}" srcId="{042326BA-D7B8-42DB-BD08-76022C0DCB54}" destId="{687F4EAB-95C5-404C-96BF-4D29EE3EBD1C}" srcOrd="2" destOrd="0" parTransId="{A1722D43-B214-4AEA-B1B3-3773121E9928}" sibTransId="{A99D7EFF-6F2E-48FE-9B41-08F8462BA424}"/>
    <dgm:cxn modelId="{CB735117-24D0-47E7-941B-6105C94D1953}" srcId="{7269EDCF-C88D-48BA-BE51-AC82BE75B24E}" destId="{042326BA-D7B8-42DB-BD08-76022C0DCB54}" srcOrd="0" destOrd="0" parTransId="{5EF8A632-B191-499E-B04E-45D34B8345C8}" sibTransId="{021B0412-CBF0-425B-BA21-7918060E2605}"/>
    <dgm:cxn modelId="{C3B7301D-EB5C-49FC-A64D-5AA31AA2D4E3}" type="presOf" srcId="{00E3438B-90EF-4ECB-A00B-2C0BBD5969AB}" destId="{31526494-020B-43AE-B160-DB107D74E931}" srcOrd="0" destOrd="1" presId="urn:microsoft.com/office/officeart/2005/8/layout/vList5"/>
    <dgm:cxn modelId="{F6C73023-DC69-4FE4-B18D-5B5E853EA4B7}" type="presOf" srcId="{73163CEB-C2CD-466E-94AB-5267108B1EF2}" destId="{31526494-020B-43AE-B160-DB107D74E931}" srcOrd="0" destOrd="0" presId="urn:microsoft.com/office/officeart/2005/8/layout/vList5"/>
    <dgm:cxn modelId="{20972429-B25B-49ED-AA64-B34031DEDD70}" type="presOf" srcId="{F42E9E70-860F-4B42-A21C-DD72C9C4A910}" destId="{6710AA8E-247D-40D6-B542-C77F33956BDB}" srcOrd="0" destOrd="0" presId="urn:microsoft.com/office/officeart/2005/8/layout/vList5"/>
    <dgm:cxn modelId="{E2FEA32D-EC82-4415-BB2B-9C72B77D58C1}" srcId="{042326BA-D7B8-42DB-BD08-76022C0DCB54}" destId="{F42E9E70-860F-4B42-A21C-DD72C9C4A910}" srcOrd="0" destOrd="0" parTransId="{5E811565-0528-4EF5-AFDA-A1C73B69B2CA}" sibTransId="{2211482B-D0A4-4510-90B7-EFBFB3D59C9A}"/>
    <dgm:cxn modelId="{7864B32E-006C-44EB-B3FC-6A896FC75360}" type="presOf" srcId="{7269EDCF-C88D-48BA-BE51-AC82BE75B24E}" destId="{877969B4-2592-46A2-8245-6B9C310F457B}" srcOrd="0" destOrd="0" presId="urn:microsoft.com/office/officeart/2005/8/layout/vList5"/>
    <dgm:cxn modelId="{875C3D44-80EE-450A-8111-D380DCDEC853}" type="presOf" srcId="{88D4B05F-0EBB-4B86-B6C4-3B8BFF13455C}" destId="{31526494-020B-43AE-B160-DB107D74E931}" srcOrd="0" destOrd="2" presId="urn:microsoft.com/office/officeart/2005/8/layout/vList5"/>
    <dgm:cxn modelId="{E16CC665-E1A8-4BC0-8D9E-415F244581DB}" type="presOf" srcId="{701F69F2-D3FC-4477-AF3B-B5BF1207C85A}" destId="{FF4F1A96-7A31-4753-A7DF-B06052FC4417}" srcOrd="0" destOrd="0" presId="urn:microsoft.com/office/officeart/2005/8/layout/vList5"/>
    <dgm:cxn modelId="{F3A88F90-0082-4547-899F-384B904434CA}" srcId="{701F69F2-D3FC-4477-AF3B-B5BF1207C85A}" destId="{00E3438B-90EF-4ECB-A00B-2C0BBD5969AB}" srcOrd="1" destOrd="0" parTransId="{DF3B9D84-8CCC-41CA-96CB-4064F5975C65}" sibTransId="{1715234D-D81C-4468-AF8E-FB6F8B5BCA49}"/>
    <dgm:cxn modelId="{583D0C95-4367-44AF-B2DC-0E8677FB06AE}" srcId="{701F69F2-D3FC-4477-AF3B-B5BF1207C85A}" destId="{73163CEB-C2CD-466E-94AB-5267108B1EF2}" srcOrd="0" destOrd="0" parTransId="{C913737E-5AF5-4BDD-9E9F-2A08CB3C5E96}" sibTransId="{6A6E8F58-1FEE-42A4-8B8A-BA36D301824B}"/>
    <dgm:cxn modelId="{36DA51B3-0F12-47EE-8A76-075487C2377B}" type="presOf" srcId="{A33A7350-EEAB-41E4-B1C1-88D78475AE97}" destId="{6710AA8E-247D-40D6-B542-C77F33956BDB}" srcOrd="0" destOrd="1" presId="urn:microsoft.com/office/officeart/2005/8/layout/vList5"/>
    <dgm:cxn modelId="{FCDC25C1-D45E-46D7-A110-305DF4E1129F}" type="presOf" srcId="{687F4EAB-95C5-404C-96BF-4D29EE3EBD1C}" destId="{6710AA8E-247D-40D6-B542-C77F33956BDB}" srcOrd="0" destOrd="2" presId="urn:microsoft.com/office/officeart/2005/8/layout/vList5"/>
    <dgm:cxn modelId="{77E2DED6-F4D7-4734-9A16-B4A19E2F50D5}" type="presOf" srcId="{042326BA-D7B8-42DB-BD08-76022C0DCB54}" destId="{A6F5400F-0CFB-4A19-8817-16D4F51F57AB}" srcOrd="0" destOrd="0" presId="urn:microsoft.com/office/officeart/2005/8/layout/vList5"/>
    <dgm:cxn modelId="{AE8610E6-534C-402E-AC92-3976870D0194}" srcId="{701F69F2-D3FC-4477-AF3B-B5BF1207C85A}" destId="{88D4B05F-0EBB-4B86-B6C4-3B8BFF13455C}" srcOrd="2" destOrd="0" parTransId="{5F0238A6-169C-41FF-85DA-4AA9A09A1891}" sibTransId="{BC17BCEE-05A5-4E0D-B745-7F605CDE9247}"/>
    <dgm:cxn modelId="{64B0CB18-EE15-4D26-B576-04933C6F4C0B}" type="presParOf" srcId="{877969B4-2592-46A2-8245-6B9C310F457B}" destId="{A88BCD50-68B0-4343-995A-553C208A13B4}" srcOrd="0" destOrd="0" presId="urn:microsoft.com/office/officeart/2005/8/layout/vList5"/>
    <dgm:cxn modelId="{E50AD71D-2F09-4F4F-BD21-C5F3DFA3F8C5}" type="presParOf" srcId="{A88BCD50-68B0-4343-995A-553C208A13B4}" destId="{A6F5400F-0CFB-4A19-8817-16D4F51F57AB}" srcOrd="0" destOrd="0" presId="urn:microsoft.com/office/officeart/2005/8/layout/vList5"/>
    <dgm:cxn modelId="{5B16CC58-3856-4997-94A4-68AFF7A10889}" type="presParOf" srcId="{A88BCD50-68B0-4343-995A-553C208A13B4}" destId="{6710AA8E-247D-40D6-B542-C77F33956BDB}" srcOrd="1" destOrd="0" presId="urn:microsoft.com/office/officeart/2005/8/layout/vList5"/>
    <dgm:cxn modelId="{F1479FE7-092C-4B7D-93D8-0F5D0E7CE7C0}" type="presParOf" srcId="{877969B4-2592-46A2-8245-6B9C310F457B}" destId="{AFA58EC8-D7DB-4887-8354-EB6132EFA38B}" srcOrd="1" destOrd="0" presId="urn:microsoft.com/office/officeart/2005/8/layout/vList5"/>
    <dgm:cxn modelId="{BAD036A2-4A8E-4C37-A888-C97A2ECDCD4E}" type="presParOf" srcId="{877969B4-2592-46A2-8245-6B9C310F457B}" destId="{4B352C38-A463-480A-A644-372EC9B43232}" srcOrd="2" destOrd="0" presId="urn:microsoft.com/office/officeart/2005/8/layout/vList5"/>
    <dgm:cxn modelId="{C4E59252-BF29-4637-89C3-EF1C7E613334}" type="presParOf" srcId="{4B352C38-A463-480A-A644-372EC9B43232}" destId="{FF4F1A96-7A31-4753-A7DF-B06052FC4417}" srcOrd="0" destOrd="0" presId="urn:microsoft.com/office/officeart/2005/8/layout/vList5"/>
    <dgm:cxn modelId="{1777905C-2638-429A-860A-170EBACC548C}" type="presParOf" srcId="{4B352C38-A463-480A-A644-372EC9B43232}" destId="{31526494-020B-43AE-B160-DB107D74E93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38F86C-B0CD-4035-8F35-80184EC1EE7C}">
      <dsp:nvSpPr>
        <dsp:cNvPr id="0" name=""/>
        <dsp:cNvSpPr/>
      </dsp:nvSpPr>
      <dsp:spPr>
        <a:xfrm rot="5400000">
          <a:off x="5261446" y="-2750537"/>
          <a:ext cx="1993134" cy="7597239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 dirty="0">
              <a:latin typeface="Comic Sans MS" panose="030F0702030302020204" pitchFamily="66" charset="0"/>
            </a:rPr>
            <a:t>Miss. If you avoid something you miss it, or try to make it miss you. You can avoid something or avoid something happening.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>
              <a:latin typeface="Comic Sans MS" panose="030F0702030302020204" pitchFamily="66" charset="0"/>
            </a:rPr>
            <a:t>I </a:t>
          </a:r>
          <a:r>
            <a:rPr lang="en-US" sz="2000" b="1" kern="1200">
              <a:latin typeface="Comic Sans MS" panose="030F0702030302020204" pitchFamily="66" charset="0"/>
            </a:rPr>
            <a:t>avoided</a:t>
          </a:r>
          <a:r>
            <a:rPr lang="en-US" sz="2000" kern="1200">
              <a:latin typeface="Comic Sans MS" panose="030F0702030302020204" pitchFamily="66" charset="0"/>
            </a:rPr>
            <a:t> the slap easily.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-US" sz="2000" kern="1200">
              <a:latin typeface="Comic Sans MS" panose="030F0702030302020204" pitchFamily="66" charset="0"/>
            </a:rPr>
            <a:t>I </a:t>
          </a:r>
          <a:r>
            <a:rPr lang="en-US" sz="2000" b="1" kern="1200">
              <a:latin typeface="Comic Sans MS" panose="030F0702030302020204" pitchFamily="66" charset="0"/>
            </a:rPr>
            <a:t>avoided </a:t>
          </a:r>
          <a:r>
            <a:rPr lang="en-US" sz="2000" kern="1200">
              <a:latin typeface="Comic Sans MS" panose="030F0702030302020204" pitchFamily="66" charset="0"/>
            </a:rPr>
            <a:t>being discovered by hiding. </a:t>
          </a:r>
          <a:endParaRPr lang="es-CL" sz="2000" kern="1200" dirty="0">
            <a:latin typeface="Comic Sans MS" panose="030F0702030302020204" pitchFamily="66" charset="0"/>
          </a:endParaRPr>
        </a:p>
      </dsp:txBody>
      <dsp:txXfrm rot="-5400000">
        <a:off x="2459394" y="148812"/>
        <a:ext cx="7499942" cy="1798540"/>
      </dsp:txXfrm>
    </dsp:sp>
    <dsp:sp modelId="{3807C3B4-C7C0-41CC-ADA4-5BC59AE78403}">
      <dsp:nvSpPr>
        <dsp:cNvPr id="0" name=""/>
        <dsp:cNvSpPr/>
      </dsp:nvSpPr>
      <dsp:spPr>
        <a:xfrm>
          <a:off x="1765" y="52"/>
          <a:ext cx="2457628" cy="209605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 err="1">
              <a:latin typeface="Comic Sans MS" panose="030F0702030302020204" pitchFamily="66" charset="0"/>
            </a:rPr>
            <a:t>Avoid</a:t>
          </a:r>
          <a:endParaRPr lang="es-CL" sz="4000" kern="1200" dirty="0">
            <a:latin typeface="Comic Sans MS" panose="030F0702030302020204" pitchFamily="66" charset="0"/>
          </a:endParaRPr>
        </a:p>
      </dsp:txBody>
      <dsp:txXfrm>
        <a:off x="104086" y="102373"/>
        <a:ext cx="2252986" cy="1891417"/>
      </dsp:txXfrm>
    </dsp:sp>
    <dsp:sp modelId="{CD7FA0C3-12A8-4F12-8BFB-36D22E52446B}">
      <dsp:nvSpPr>
        <dsp:cNvPr id="0" name=""/>
        <dsp:cNvSpPr/>
      </dsp:nvSpPr>
      <dsp:spPr>
        <a:xfrm rot="5400000">
          <a:off x="5176672" y="-472051"/>
          <a:ext cx="1861502" cy="7441992"/>
        </a:xfrm>
        <a:prstGeom prst="round2SameRect">
          <a:avLst/>
        </a:prstGeom>
        <a:solidFill>
          <a:schemeClr val="accent4">
            <a:tint val="40000"/>
            <a:alpha val="90000"/>
            <a:hueOff val="7778089"/>
            <a:satOff val="-56002"/>
            <a:lumOff val="-2333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7778089"/>
              <a:satOff val="-56002"/>
              <a:lumOff val="-233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omic Sans MS" panose="030F0702030302020204" pitchFamily="66" charset="0"/>
            </a:rPr>
            <a:t>Preventing something means stopping it, often before it has happened.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 dirty="0">
              <a:latin typeface="Comic Sans MS" panose="030F0702030302020204" pitchFamily="66" charset="0"/>
            </a:rPr>
            <a:t>The arrival of the police </a:t>
          </a:r>
          <a:r>
            <a:rPr lang="en-US" sz="2000" b="1" kern="1200" dirty="0">
              <a:latin typeface="Comic Sans MS" panose="030F0702030302020204" pitchFamily="66" charset="0"/>
            </a:rPr>
            <a:t>prevented</a:t>
          </a:r>
          <a:r>
            <a:rPr lang="en-US" sz="2000" b="0" kern="1200" dirty="0">
              <a:latin typeface="Comic Sans MS" panose="030F0702030302020204" pitchFamily="66" charset="0"/>
            </a:rPr>
            <a:t> crime.</a:t>
          </a:r>
          <a:endParaRPr lang="es-CL" sz="2000" b="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kern="1200">
              <a:latin typeface="Comic Sans MS" panose="030F0702030302020204" pitchFamily="66" charset="0"/>
            </a:rPr>
            <a:t>His hand </a:t>
          </a:r>
          <a:r>
            <a:rPr lang="en-US" sz="2000" b="1" kern="1200">
              <a:latin typeface="Comic Sans MS" panose="030F0702030302020204" pitchFamily="66" charset="0"/>
            </a:rPr>
            <a:t>prevented</a:t>
          </a:r>
          <a:r>
            <a:rPr lang="en-US" sz="2000" b="0" kern="1200">
              <a:latin typeface="Comic Sans MS" panose="030F0702030302020204" pitchFamily="66" charset="0"/>
            </a:rPr>
            <a:t> the cup falling</a:t>
          </a:r>
          <a:r>
            <a:rPr lang="en-US" sz="2000" b="1" kern="1200">
              <a:latin typeface="Comic Sans MS" panose="030F0702030302020204" pitchFamily="66" charset="0"/>
            </a:rPr>
            <a:t>. </a:t>
          </a:r>
          <a:endParaRPr lang="en-US" sz="2000" kern="1200" dirty="0">
            <a:latin typeface="Comic Sans MS" panose="030F0702030302020204" pitchFamily="66" charset="0"/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600" kern="1200" dirty="0">
            <a:solidFill>
              <a:srgbClr val="333333"/>
            </a:solidFill>
            <a:latin typeface="Arial" panose="020B0604020202020204" pitchFamily="34" charset="0"/>
          </a:endParaRPr>
        </a:p>
      </dsp:txBody>
      <dsp:txXfrm rot="-5400000">
        <a:off x="2386428" y="2409064"/>
        <a:ext cx="7351121" cy="1679760"/>
      </dsp:txXfrm>
    </dsp:sp>
    <dsp:sp modelId="{F83132C6-80D0-49CD-80BD-8D65B2585F57}">
      <dsp:nvSpPr>
        <dsp:cNvPr id="0" name=""/>
        <dsp:cNvSpPr/>
      </dsp:nvSpPr>
      <dsp:spPr>
        <a:xfrm>
          <a:off x="1765" y="2200914"/>
          <a:ext cx="2384661" cy="2096059"/>
        </a:xfrm>
        <a:prstGeom prst="roundRect">
          <a:avLst/>
        </a:prstGeom>
        <a:solidFill>
          <a:schemeClr val="accent4">
            <a:hueOff val="7401758"/>
            <a:satOff val="-60358"/>
            <a:lumOff val="78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000" kern="1200" dirty="0" err="1">
              <a:latin typeface="Comic Sans MS" panose="030F0702030302020204" pitchFamily="66" charset="0"/>
            </a:rPr>
            <a:t>Prevent</a:t>
          </a:r>
          <a:endParaRPr lang="es-CL" sz="4000" kern="1200" dirty="0">
            <a:latin typeface="Comic Sans MS" panose="030F0702030302020204" pitchFamily="66" charset="0"/>
          </a:endParaRPr>
        </a:p>
      </dsp:txBody>
      <dsp:txXfrm>
        <a:off x="104086" y="2303235"/>
        <a:ext cx="2180019" cy="189141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0AE1D4-5481-4793-B14D-AE3CBE71C6AB}">
      <dsp:nvSpPr>
        <dsp:cNvPr id="0" name=""/>
        <dsp:cNvSpPr/>
      </dsp:nvSpPr>
      <dsp:spPr>
        <a:xfrm rot="5400000">
          <a:off x="5421123" y="-2606215"/>
          <a:ext cx="1803975" cy="7467514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</a:rPr>
            <a:t>We use wait when we refer to letting time pass because we are expecting that something is going to happen.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omic Sans MS" panose="030F0702030302020204" pitchFamily="66" charset="0"/>
            </a:rPr>
            <a:t>Don’t worry. I’ll </a:t>
          </a:r>
          <a:r>
            <a:rPr lang="en-US" sz="2000" b="1" kern="1200">
              <a:latin typeface="Comic Sans MS" panose="030F0702030302020204" pitchFamily="66" charset="0"/>
            </a:rPr>
            <a:t>wait</a:t>
          </a:r>
          <a:r>
            <a:rPr lang="en-US" sz="2000" kern="1200">
              <a:latin typeface="Comic Sans MS" panose="030F0702030302020204" pitchFamily="66" charset="0"/>
            </a:rPr>
            <a:t> for you.</a:t>
          </a:r>
          <a:endParaRPr lang="en-US" sz="2000" kern="1200" dirty="0">
            <a:latin typeface="Comic Sans MS" panose="030F0702030302020204" pitchFamily="66" charset="0"/>
          </a:endParaRPr>
        </a:p>
      </dsp:txBody>
      <dsp:txXfrm rot="-5400000">
        <a:off x="2589354" y="313617"/>
        <a:ext cx="7379451" cy="1627849"/>
      </dsp:txXfrm>
    </dsp:sp>
    <dsp:sp modelId="{554218C9-5E6D-47F5-83FD-2DCA5CD81323}">
      <dsp:nvSpPr>
        <dsp:cNvPr id="0" name=""/>
        <dsp:cNvSpPr/>
      </dsp:nvSpPr>
      <dsp:spPr>
        <a:xfrm>
          <a:off x="652" y="0"/>
          <a:ext cx="2588701" cy="225496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 err="1">
              <a:latin typeface="Comic Sans MS" panose="030F0702030302020204" pitchFamily="66" charset="0"/>
            </a:rPr>
            <a:t>Wait</a:t>
          </a:r>
          <a:endParaRPr lang="es-CL" sz="4800" kern="1200" dirty="0">
            <a:latin typeface="Comic Sans MS" panose="030F0702030302020204" pitchFamily="66" charset="0"/>
          </a:endParaRPr>
        </a:p>
      </dsp:txBody>
      <dsp:txXfrm>
        <a:off x="110731" y="110079"/>
        <a:ext cx="2368543" cy="2034811"/>
      </dsp:txXfrm>
    </dsp:sp>
    <dsp:sp modelId="{78AADF17-F214-4B77-A6E6-55DD1C19E27B}">
      <dsp:nvSpPr>
        <dsp:cNvPr id="0" name=""/>
        <dsp:cNvSpPr/>
      </dsp:nvSpPr>
      <dsp:spPr>
        <a:xfrm rot="5400000">
          <a:off x="5449494" y="-211006"/>
          <a:ext cx="1803975" cy="7412531"/>
        </a:xfrm>
        <a:prstGeom prst="round2SameRect">
          <a:avLst/>
        </a:prstGeom>
        <a:solidFill>
          <a:schemeClr val="accent5">
            <a:tint val="40000"/>
            <a:alpha val="90000"/>
            <a:hueOff val="-9879240"/>
            <a:satOff val="-11387"/>
            <a:lumOff val="-15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9879240"/>
              <a:satOff val="-11387"/>
              <a:lumOff val="-1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</a:rPr>
            <a:t>We use expect to say that we believe that something will happen.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>
              <a:latin typeface="Comic Sans MS" panose="030F0702030302020204" pitchFamily="66" charset="0"/>
            </a:rPr>
            <a:t>We </a:t>
          </a:r>
          <a:r>
            <a:rPr lang="en-US" sz="2000" b="1" kern="1200">
              <a:latin typeface="Comic Sans MS" panose="030F0702030302020204" pitchFamily="66" charset="0"/>
            </a:rPr>
            <a:t>expect</a:t>
          </a:r>
          <a:r>
            <a:rPr lang="en-US" sz="2000" kern="1200">
              <a:latin typeface="Comic Sans MS" panose="030F0702030302020204" pitchFamily="66" charset="0"/>
            </a:rPr>
            <a:t> to move into our new flat next week</a:t>
          </a:r>
          <a:r>
            <a:rPr lang="en-US" sz="2000" kern="1200"/>
            <a:t>.</a:t>
          </a:r>
          <a:endParaRPr lang="en-US" sz="2000" kern="1200" dirty="0"/>
        </a:p>
      </dsp:txBody>
      <dsp:txXfrm rot="-5400000">
        <a:off x="2645217" y="2681334"/>
        <a:ext cx="7324468" cy="1627849"/>
      </dsp:txXfrm>
    </dsp:sp>
    <dsp:sp modelId="{B63BD2E8-76C3-4D6F-8303-0730D1816D93}">
      <dsp:nvSpPr>
        <dsp:cNvPr id="0" name=""/>
        <dsp:cNvSpPr/>
      </dsp:nvSpPr>
      <dsp:spPr>
        <a:xfrm>
          <a:off x="652" y="2367774"/>
          <a:ext cx="2644563" cy="2254969"/>
        </a:xfrm>
        <a:prstGeom prst="roundRect">
          <a:avLst/>
        </a:prstGeom>
        <a:solidFill>
          <a:schemeClr val="accent5">
            <a:hueOff val="-9981745"/>
            <a:satOff val="-15454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4800" kern="1200" dirty="0" err="1">
              <a:latin typeface="Comic Sans MS" panose="030F0702030302020204" pitchFamily="66" charset="0"/>
            </a:rPr>
            <a:t>Expect</a:t>
          </a:r>
          <a:endParaRPr lang="es-CL" sz="4800" kern="1200" dirty="0">
            <a:latin typeface="Comic Sans MS" panose="030F0702030302020204" pitchFamily="66" charset="0"/>
          </a:endParaRPr>
        </a:p>
      </dsp:txBody>
      <dsp:txXfrm>
        <a:off x="110731" y="2477853"/>
        <a:ext cx="2424405" cy="203481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EB5FA7-4D8D-45A1-B919-3DB06E92885D}">
      <dsp:nvSpPr>
        <dsp:cNvPr id="0" name=""/>
        <dsp:cNvSpPr/>
      </dsp:nvSpPr>
      <dsp:spPr>
        <a:xfrm rot="5400000">
          <a:off x="5375987" y="-2839547"/>
          <a:ext cx="1636711" cy="7725085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We use hope when we do not know whether something will happen or not but we want it to happen.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>
              <a:latin typeface="Comic Sans MS" panose="030F0702030302020204" pitchFamily="66" charset="0"/>
              <a:cs typeface="Arial" panose="020B0604020202020204" pitchFamily="34" charset="0"/>
            </a:rPr>
            <a:t>I think you were hoping to see your family next week.</a:t>
          </a:r>
          <a:endParaRPr lang="en-US" sz="2000" b="1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 rot="-5400000">
        <a:off x="2331800" y="284538"/>
        <a:ext cx="7645187" cy="1476915"/>
      </dsp:txXfrm>
    </dsp:sp>
    <dsp:sp modelId="{9C273622-D52D-4E66-8173-0236EBBE4C30}">
      <dsp:nvSpPr>
        <dsp:cNvPr id="0" name=""/>
        <dsp:cNvSpPr/>
      </dsp:nvSpPr>
      <dsp:spPr>
        <a:xfrm>
          <a:off x="1473" y="51"/>
          <a:ext cx="2330326" cy="2045889"/>
        </a:xfrm>
        <a:prstGeom prst="roundRect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500" kern="1200" dirty="0">
              <a:latin typeface="Comic Sans MS" panose="030F0702030302020204" pitchFamily="66" charset="0"/>
            </a:rPr>
            <a:t>Hope</a:t>
          </a:r>
          <a:endParaRPr lang="es-CL" sz="5500" kern="1200" dirty="0">
            <a:latin typeface="Comic Sans MS" panose="030F0702030302020204" pitchFamily="66" charset="0"/>
          </a:endParaRPr>
        </a:p>
      </dsp:txBody>
      <dsp:txXfrm>
        <a:off x="101345" y="99923"/>
        <a:ext cx="2130582" cy="1846145"/>
      </dsp:txXfrm>
    </dsp:sp>
    <dsp:sp modelId="{6ABD0226-ACCC-40E5-A13F-061DBD1CBC25}">
      <dsp:nvSpPr>
        <dsp:cNvPr id="0" name=""/>
        <dsp:cNvSpPr/>
      </dsp:nvSpPr>
      <dsp:spPr>
        <a:xfrm rot="5400000">
          <a:off x="5390158" y="-677232"/>
          <a:ext cx="1636711" cy="7696823"/>
        </a:xfrm>
        <a:prstGeom prst="round2Same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We use wish when we regret or are sorry that things are not different. We imagine a different past or present: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>
              <a:latin typeface="Comic Sans MS" panose="030F0702030302020204" pitchFamily="66" charset="0"/>
              <a:cs typeface="Arial" panose="020B0604020202020204" pitchFamily="34" charset="0"/>
            </a:rPr>
            <a:t>I wish I had his mobile phone number; we could tell him the good news. </a:t>
          </a:r>
          <a:endParaRPr lang="es-CL" sz="2000" b="1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 rot="-5400000">
        <a:off x="2360102" y="2432722"/>
        <a:ext cx="7616925" cy="1476915"/>
      </dsp:txXfrm>
    </dsp:sp>
    <dsp:sp modelId="{E49624A5-6341-4A03-A957-357CAED00A4C}">
      <dsp:nvSpPr>
        <dsp:cNvPr id="0" name=""/>
        <dsp:cNvSpPr/>
      </dsp:nvSpPr>
      <dsp:spPr>
        <a:xfrm>
          <a:off x="1473" y="2148234"/>
          <a:ext cx="2358629" cy="2045889"/>
        </a:xfrm>
        <a:prstGeom prst="roundRect">
          <a:avLst/>
        </a:prstGeom>
        <a:solidFill>
          <a:schemeClr val="accent2">
            <a:shade val="80000"/>
            <a:hueOff val="-409459"/>
            <a:satOff val="7101"/>
            <a:lumOff val="2587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9550" tIns="104775" rIns="209550" bIns="104775" numCol="1" spcCol="1270" anchor="ctr" anchorCtr="0">
          <a:noAutofit/>
        </a:bodyPr>
        <a:lstStyle/>
        <a:p>
          <a:pPr marL="0" lvl="0" indent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5500" kern="1200" dirty="0" err="1">
              <a:latin typeface="Comic Sans MS" panose="030F0702030302020204" pitchFamily="66" charset="0"/>
            </a:rPr>
            <a:t>Wish</a:t>
          </a:r>
          <a:endParaRPr lang="es-CL" sz="5500" kern="1200" dirty="0">
            <a:latin typeface="Comic Sans MS" panose="030F0702030302020204" pitchFamily="66" charset="0"/>
          </a:endParaRPr>
        </a:p>
      </dsp:txBody>
      <dsp:txXfrm>
        <a:off x="101345" y="2248106"/>
        <a:ext cx="2158885" cy="184614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0AA8E-247D-40D6-B542-C77F33956BDB}">
      <dsp:nvSpPr>
        <dsp:cNvPr id="0" name=""/>
        <dsp:cNvSpPr/>
      </dsp:nvSpPr>
      <dsp:spPr>
        <a:xfrm rot="5400000">
          <a:off x="4932102" y="-2871477"/>
          <a:ext cx="2139080" cy="811147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It means 'dislike, be annoyed by or object to'.  If someone says I don't mind, it means that they have no preference or that they are happy for something to happen.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 don't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 having tea or coffee.</a:t>
          </a:r>
        </a:p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Does he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mind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 you arriving a little late?</a:t>
          </a:r>
        </a:p>
      </dsp:txBody>
      <dsp:txXfrm rot="-5400000">
        <a:off x="1945908" y="219138"/>
        <a:ext cx="8007049" cy="1930238"/>
      </dsp:txXfrm>
    </dsp:sp>
    <dsp:sp modelId="{A6F5400F-0CFB-4A19-8817-16D4F51F57AB}">
      <dsp:nvSpPr>
        <dsp:cNvPr id="0" name=""/>
        <dsp:cNvSpPr/>
      </dsp:nvSpPr>
      <dsp:spPr>
        <a:xfrm>
          <a:off x="1021" y="59"/>
          <a:ext cx="1944885" cy="2368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 err="1">
              <a:latin typeface="Comic Sans MS" panose="030F0702030302020204" pitchFamily="66" charset="0"/>
            </a:rPr>
            <a:t>Mind</a:t>
          </a:r>
          <a:endParaRPr lang="es-CL" sz="3400" kern="1200" dirty="0">
            <a:latin typeface="Comic Sans MS" panose="030F0702030302020204" pitchFamily="66" charset="0"/>
          </a:endParaRPr>
        </a:p>
      </dsp:txBody>
      <dsp:txXfrm>
        <a:off x="95962" y="95000"/>
        <a:ext cx="1755003" cy="2178515"/>
      </dsp:txXfrm>
    </dsp:sp>
    <dsp:sp modelId="{31526494-020B-43AE-B160-DB107D74E931}">
      <dsp:nvSpPr>
        <dsp:cNvPr id="0" name=""/>
        <dsp:cNvSpPr/>
      </dsp:nvSpPr>
      <dsp:spPr>
        <a:xfrm rot="5400000">
          <a:off x="4881854" y="-378339"/>
          <a:ext cx="2239727" cy="8098830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just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The verb matter can mean 'be important'. If we say 'it doesn't matter', it means that the thing that we are talking about is not important or not significant. </a:t>
          </a:r>
          <a:endParaRPr lang="es-CL" sz="2000" kern="1200" dirty="0">
            <a:latin typeface="Comic Sans MS" panose="030F0702030302020204" pitchFamily="66" charset="0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what we have for dinner.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It </a:t>
          </a:r>
          <a:r>
            <a:rPr lang="en-US" sz="2000" b="1" kern="1200" dirty="0">
              <a:solidFill>
                <a:srgbClr val="7030A0"/>
              </a:solidFill>
              <a:latin typeface="Comic Sans MS" panose="030F0702030302020204" pitchFamily="66" charset="0"/>
              <a:cs typeface="Arial" panose="020B0604020202020204" pitchFamily="34" charset="0"/>
            </a:rPr>
            <a:t>doesn't matter </a:t>
          </a:r>
          <a:r>
            <a:rPr lang="en-US" sz="2000" kern="1200" dirty="0">
              <a:latin typeface="Comic Sans MS" panose="030F0702030302020204" pitchFamily="66" charset="0"/>
              <a:cs typeface="Arial" panose="020B0604020202020204" pitchFamily="34" charset="0"/>
            </a:rPr>
            <a:t>where you go. I will always be with you.</a:t>
          </a:r>
        </a:p>
      </dsp:txBody>
      <dsp:txXfrm rot="-5400000">
        <a:off x="1952303" y="2660546"/>
        <a:ext cx="7989496" cy="2021059"/>
      </dsp:txXfrm>
    </dsp:sp>
    <dsp:sp modelId="{FF4F1A96-7A31-4753-A7DF-B06052FC4417}">
      <dsp:nvSpPr>
        <dsp:cNvPr id="0" name=""/>
        <dsp:cNvSpPr/>
      </dsp:nvSpPr>
      <dsp:spPr>
        <a:xfrm>
          <a:off x="1021" y="2486876"/>
          <a:ext cx="1951280" cy="23683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64770" rIns="129540" bIns="6477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400" kern="1200" dirty="0" err="1">
              <a:latin typeface="Comic Sans MS" panose="030F0702030302020204" pitchFamily="66" charset="0"/>
              <a:cs typeface="Arial" panose="020B0604020202020204" pitchFamily="34" charset="0"/>
            </a:rPr>
            <a:t>Matter</a:t>
          </a:r>
          <a:endParaRPr lang="es-CL" sz="3400" kern="1200" dirty="0">
            <a:latin typeface="Comic Sans MS" panose="030F0702030302020204" pitchFamily="66" charset="0"/>
            <a:cs typeface="Arial" panose="020B0604020202020204" pitchFamily="34" charset="0"/>
          </a:endParaRPr>
        </a:p>
      </dsp:txBody>
      <dsp:txXfrm>
        <a:off x="96275" y="2582130"/>
        <a:ext cx="1760772" cy="21778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A76EB9D5-7E1A-4433-8B21-2237CC26FA2C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98A19-B9D6-4696-A74D-9FEF900C8B6A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05100-39B0-4914-BBD6-34F267582565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EF837-FEDB-44F2-8FB5-4F56FC548A33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1784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133350" ty="330200" sx="85000" sy="85000" flip="xy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2">
                  <a:lumMod val="5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EC2AB55-62C0-407E-B706-C907B44B0BFC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BB33F-FEF5-4E73-A5F9-307689FE77C6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4B5FA4-F0B8-4D71-BC92-932E3A1502F8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89F80-C2CE-4D6A-80E4-D3515AD92BC6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4220E-EF40-477E-B84C-637FC7CE78DB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B8D63-E026-4E54-B301-C824E1BD14F3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C423185-9573-406A-8068-0AB4F2335019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56032"/>
          </a:xfrm>
        </p:spPr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C5516DA-9D86-4E1E-A623-C11F9F74EB59}" type="datetimeFigureOut">
              <a:rPr lang="en-US" dirty="0"/>
              <a:t>8/26/2020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4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9.png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keepsmilingenglish.com/2015/05/confusing-verbs-9-win-vs-beat/" TargetMode="External"/><Relationship Id="rId7" Type="http://schemas.openxmlformats.org/officeDocument/2006/relationships/hyperlink" Target="https://safenglish.wordpress.com/2017/09/26/lay-vs-lie/" TargetMode="External"/><Relationship Id="rId2" Type="http://schemas.openxmlformats.org/officeDocument/2006/relationships/hyperlink" Target="https://www.bbc.co.uk/learningenglish/course/eiam/unit-1/session-3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diting.xterraweb.com/writing-tips/lay-vs-lie" TargetMode="External"/><Relationship Id="rId5" Type="http://schemas.openxmlformats.org/officeDocument/2006/relationships/hyperlink" Target="https://www.eslbuzz.com/confusing-words-raise-vs-rise-job-vs-work/" TargetMode="External"/><Relationship Id="rId4" Type="http://schemas.openxmlformats.org/officeDocument/2006/relationships/hyperlink" Target="https://www.bbc.co.uk/learningenglish/course/eiam/unit-1/session-43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e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err="1">
                <a:latin typeface="Bahnschrift" panose="020B0502040204020203" pitchFamily="34" charset="0"/>
              </a:rPr>
              <a:t>Arguments</a:t>
            </a:r>
            <a:endParaRPr lang="es-CL" dirty="0">
              <a:latin typeface="Bahnschrif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ES" dirty="0" err="1"/>
              <a:t>By</a:t>
            </a:r>
            <a:r>
              <a:rPr lang="es-ES" dirty="0"/>
              <a:t> Carol</a:t>
            </a:r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99222DD-FAC6-4D4B-9D6F-AD17312A90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4750" y="4000500"/>
            <a:ext cx="4762500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190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2208A6-DB64-4541-9D6D-A2E60FA70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4256"/>
          </a:xfrm>
        </p:spPr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LISTENING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75699D2-21C2-4B5C-A199-53FA6FE99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882330" y="530004"/>
            <a:ext cx="6286757" cy="5413596"/>
          </a:xfrm>
          <a:prstGeom prst="rect">
            <a:avLst/>
          </a:prstGeom>
        </p:spPr>
      </p:pic>
      <p:pic>
        <p:nvPicPr>
          <p:cNvPr id="5" name="4.07">
            <a:hlinkClick r:id="" action="ppaction://media"/>
            <a:extLst>
              <a:ext uri="{FF2B5EF4-FFF2-40B4-BE49-F238E27FC236}">
                <a16:creationId xmlns:a16="http://schemas.microsoft.com/office/drawing/2014/main" id="{5330E0B5-EE81-44DE-B7C5-204B0233C3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92325" y="1797050"/>
            <a:ext cx="406400" cy="4064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822A1979-4466-4D92-B24A-B9B84FC8F8C7}"/>
              </a:ext>
            </a:extLst>
          </p:cNvPr>
          <p:cNvSpPr txBox="1"/>
          <p:nvPr/>
        </p:nvSpPr>
        <p:spPr>
          <a:xfrm>
            <a:off x="1066799" y="2638425"/>
            <a:ext cx="3876675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2800" dirty="0" err="1">
                <a:solidFill>
                  <a:srgbClr val="00B050"/>
                </a:solidFill>
                <a:latin typeface="Bahnschrift" panose="020B0502040204020203" pitchFamily="34" charset="0"/>
              </a:rPr>
              <a:t>Group</a:t>
            </a:r>
            <a:r>
              <a:rPr lang="es-CL" sz="2800" dirty="0">
                <a:solidFill>
                  <a:srgbClr val="00B050"/>
                </a:solidFill>
                <a:latin typeface="Bahnschrift" panose="020B0502040204020203" pitchFamily="34" charset="0"/>
              </a:rPr>
              <a:t> discusión</a:t>
            </a:r>
          </a:p>
          <a:p>
            <a:endParaRPr lang="es-CL" dirty="0">
              <a:latin typeface="Bahnschrift" panose="020B0502040204020203" pitchFamily="34" charset="0"/>
            </a:endParaRPr>
          </a:p>
          <a:p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What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 are </a:t>
            </a:r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the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 </a:t>
            </a:r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best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 </a:t>
            </a:r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tips?Why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?</a:t>
            </a:r>
          </a:p>
          <a:p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What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 are </a:t>
            </a:r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the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 </a:t>
            </a:r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worst</a:t>
            </a:r>
            <a:r>
              <a:rPr lang="es-CL" sz="2000" dirty="0">
                <a:solidFill>
                  <a:srgbClr val="00B050"/>
                </a:solidFill>
                <a:latin typeface="Bahnschrift" panose="020B0502040204020203" pitchFamily="34" charset="0"/>
              </a:rPr>
              <a:t> </a:t>
            </a:r>
            <a:r>
              <a:rPr lang="es-CL" sz="2000" dirty="0" err="1">
                <a:solidFill>
                  <a:srgbClr val="00B050"/>
                </a:solidFill>
                <a:latin typeface="Bahnschrift" panose="020B0502040204020203" pitchFamily="34" charset="0"/>
              </a:rPr>
              <a:t>tips?Why</a:t>
            </a:r>
            <a:r>
              <a:rPr lang="es-CL" dirty="0">
                <a:latin typeface="Bahnschrift" panose="020B0502040204020203" pitchFamily="34" charset="0"/>
              </a:rPr>
              <a:t>?</a:t>
            </a:r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2045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4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93DE7A-3A5F-4DB5-BE68-AC4C6F617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824256"/>
          </a:xfrm>
        </p:spPr>
        <p:txBody>
          <a:bodyPr/>
          <a:lstStyle/>
          <a:p>
            <a:r>
              <a:rPr kumimoji="0" lang="es-CL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Bahnschrift" panose="020B0502040204020203" pitchFamily="34" charset="0"/>
                <a:ea typeface="+mn-ea"/>
                <a:cs typeface="+mn-cs"/>
              </a:rPr>
              <a:t>LISTENING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6086A38-E8B3-4AE0-8CC2-DF016CD011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610224" y="1388446"/>
            <a:ext cx="4791075" cy="4592883"/>
          </a:xfrm>
          <a:prstGeom prst="rect">
            <a:avLst/>
          </a:prstGeom>
        </p:spPr>
      </p:pic>
      <p:pic>
        <p:nvPicPr>
          <p:cNvPr id="5" name="4.08">
            <a:hlinkClick r:id="" action="ppaction://media"/>
            <a:extLst>
              <a:ext uri="{FF2B5EF4-FFF2-40B4-BE49-F238E27FC236}">
                <a16:creationId xmlns:a16="http://schemas.microsoft.com/office/drawing/2014/main" id="{7F1D693A-1C17-4550-A131-3A9F5D5A3B8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28912" y="368488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68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dondear rectángulo de esquina del mismo lado 4"/>
          <p:cNvSpPr/>
          <p:nvPr/>
        </p:nvSpPr>
        <p:spPr>
          <a:xfrm>
            <a:off x="2807595" y="5249158"/>
            <a:ext cx="6903076" cy="1113005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keep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things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under</a:t>
            </a:r>
            <a:r>
              <a:rPr lang="es-ES" sz="3600" dirty="0">
                <a:latin typeface="Comic Sans MS" panose="030F0702030302020204" pitchFamily="66" charset="0"/>
              </a:rPr>
              <a:t> control</a:t>
            </a:r>
          </a:p>
          <a:p>
            <a:pPr algn="ctr"/>
            <a:endParaRPr lang="es-CL" sz="3600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25608" y="991673"/>
            <a:ext cx="6212032" cy="347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88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5318" y="431610"/>
            <a:ext cx="7078215" cy="4126959"/>
          </a:xfrm>
          <a:prstGeom prst="rect">
            <a:avLst/>
          </a:prstGeom>
        </p:spPr>
      </p:pic>
      <p:sp>
        <p:nvSpPr>
          <p:cNvPr id="5" name="Redondear rectángulo de esquina del mismo lado 4"/>
          <p:cNvSpPr/>
          <p:nvPr/>
        </p:nvSpPr>
        <p:spPr>
          <a:xfrm>
            <a:off x="2480457" y="4875671"/>
            <a:ext cx="6903076" cy="1113005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reach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an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agreement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37055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4620" y="412873"/>
            <a:ext cx="6477000" cy="4552950"/>
          </a:xfrm>
          <a:prstGeom prst="rect">
            <a:avLst/>
          </a:prstGeom>
        </p:spPr>
      </p:pic>
      <p:sp>
        <p:nvSpPr>
          <p:cNvPr id="5" name="Redondear rectángulo de esquina del mismo lado 4"/>
          <p:cNvSpPr/>
          <p:nvPr/>
        </p:nvSpPr>
        <p:spPr>
          <a:xfrm>
            <a:off x="2717443" y="5171885"/>
            <a:ext cx="6903076" cy="1113005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lose </a:t>
            </a:r>
            <a:r>
              <a:rPr lang="es-ES" sz="3600" dirty="0" err="1">
                <a:latin typeface="Comic Sans MS" panose="030F0702030302020204" pitchFamily="66" charset="0"/>
              </a:rPr>
              <a:t>sb’s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temper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198090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08467" y="2239574"/>
            <a:ext cx="10058400" cy="1371600"/>
          </a:xfrm>
        </p:spPr>
        <p:txBody>
          <a:bodyPr/>
          <a:lstStyle/>
          <a:p>
            <a:endParaRPr lang="es-C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8563" y="371245"/>
            <a:ext cx="4163308" cy="4876496"/>
          </a:xfrm>
          <a:prstGeom prst="rect">
            <a:avLst/>
          </a:prstGeom>
        </p:spPr>
      </p:pic>
      <p:sp>
        <p:nvSpPr>
          <p:cNvPr id="5" name="Redondear rectángulo de esquina del mismo lado 4"/>
          <p:cNvSpPr/>
          <p:nvPr/>
        </p:nvSpPr>
        <p:spPr>
          <a:xfrm>
            <a:off x="2441193" y="5479503"/>
            <a:ext cx="6718048" cy="881243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600" dirty="0">
              <a:latin typeface="Comic Sans MS" panose="030F0702030302020204" pitchFamily="66" charset="0"/>
            </a:endParaRPr>
          </a:p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deal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with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conflict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88280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2594" y="696175"/>
            <a:ext cx="2690949" cy="5300663"/>
          </a:xfrm>
          <a:prstGeom prst="rect">
            <a:avLst/>
          </a:prstGeom>
        </p:spPr>
      </p:pic>
      <p:sp>
        <p:nvSpPr>
          <p:cNvPr id="9" name="Redondear rectángulo de esquina del mismo lado 8"/>
          <p:cNvSpPr/>
          <p:nvPr/>
        </p:nvSpPr>
        <p:spPr>
          <a:xfrm>
            <a:off x="4237149" y="2125015"/>
            <a:ext cx="6915955" cy="1506827"/>
          </a:xfrm>
          <a:prstGeom prst="round2Same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be </a:t>
            </a:r>
            <a:r>
              <a:rPr lang="es-ES" sz="3600" dirty="0" err="1">
                <a:latin typeface="Comic Sans MS" panose="030F0702030302020204" pitchFamily="66" charset="0"/>
              </a:rPr>
              <a:t>easier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said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than</a:t>
            </a:r>
            <a:r>
              <a:rPr lang="es-ES" sz="3600" dirty="0">
                <a:latin typeface="Comic Sans MS" panose="030F0702030302020204" pitchFamily="66" charset="0"/>
              </a:rPr>
              <a:t> done</a:t>
            </a: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229719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731" y="998134"/>
            <a:ext cx="4781550" cy="2390775"/>
          </a:xfrm>
        </p:spPr>
      </p:pic>
      <p:sp>
        <p:nvSpPr>
          <p:cNvPr id="6" name="Redondear rectángulo de esquina del mismo lado 5"/>
          <p:cNvSpPr/>
          <p:nvPr/>
        </p:nvSpPr>
        <p:spPr>
          <a:xfrm>
            <a:off x="2541968" y="4386274"/>
            <a:ext cx="6903076" cy="1113005"/>
          </a:xfrm>
          <a:prstGeom prst="round2SameRect">
            <a:avLst>
              <a:gd name="adj1" fmla="val 16667"/>
              <a:gd name="adj2" fmla="val 1965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3600" dirty="0" err="1">
                <a:latin typeface="Comic Sans MS" panose="030F0702030302020204" pitchFamily="66" charset="0"/>
              </a:rPr>
              <a:t>To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take</a:t>
            </a:r>
            <a:r>
              <a:rPr lang="es-ES" sz="3600" dirty="0">
                <a:latin typeface="Comic Sans MS" panose="030F0702030302020204" pitchFamily="66" charset="0"/>
              </a:rPr>
              <a:t> a </a:t>
            </a:r>
            <a:r>
              <a:rPr lang="es-ES" sz="3600" dirty="0" err="1">
                <a:latin typeface="Comic Sans MS" panose="030F0702030302020204" pitchFamily="66" charset="0"/>
              </a:rPr>
              <a:t>deep</a:t>
            </a:r>
            <a:r>
              <a:rPr lang="es-ES" sz="3600" dirty="0">
                <a:latin typeface="Comic Sans MS" panose="030F0702030302020204" pitchFamily="66" charset="0"/>
              </a:rPr>
              <a:t> </a:t>
            </a:r>
            <a:r>
              <a:rPr lang="es-ES" sz="3600" dirty="0" err="1">
                <a:latin typeface="Comic Sans MS" panose="030F0702030302020204" pitchFamily="66" charset="0"/>
              </a:rPr>
              <a:t>breath</a:t>
            </a:r>
            <a:endParaRPr lang="es-ES" sz="3600" dirty="0">
              <a:latin typeface="Comic Sans MS" panose="030F0702030302020204" pitchFamily="66" charset="0"/>
            </a:endParaRPr>
          </a:p>
          <a:p>
            <a:pPr algn="ctr"/>
            <a:endParaRPr lang="es-CL" sz="3600" dirty="0"/>
          </a:p>
        </p:txBody>
      </p:sp>
    </p:spTree>
    <p:extLst>
      <p:ext uri="{BB962C8B-B14F-4D97-AF65-F5344CB8AC3E}">
        <p14:creationId xmlns:p14="http://schemas.microsoft.com/office/powerpoint/2010/main" val="42131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Confusing</a:t>
            </a:r>
            <a:r>
              <a:rPr lang="es-ES" dirty="0"/>
              <a:t> </a:t>
            </a:r>
            <a:r>
              <a:rPr lang="es-ES" dirty="0" err="1"/>
              <a:t>verbs</a:t>
            </a:r>
            <a:endParaRPr lang="es-CL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5364" y="3821068"/>
            <a:ext cx="3571875" cy="240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935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9F1A65E0-2539-4F33-9C4A-80828903A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C7932CA1-C7FC-43C6-861B-BAE4F8A9BF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4567" y="530702"/>
            <a:ext cx="10360633" cy="585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414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y2mate.com - Lilo and Stitch - Nani Lilo Flight (English)_66lwX-2IUJ0_240p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16566" y="1436515"/>
            <a:ext cx="7358868" cy="4145534"/>
          </a:xfrm>
        </p:spPr>
      </p:pic>
    </p:spTree>
    <p:extLst>
      <p:ext uri="{BB962C8B-B14F-4D97-AF65-F5344CB8AC3E}">
        <p14:creationId xmlns:p14="http://schemas.microsoft.com/office/powerpoint/2010/main" val="1723048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CCD11DF-0C74-485E-A996-656B7FF8A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25" y="450865"/>
            <a:ext cx="11239500" cy="588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2250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8781"/>
          </a:xfrm>
        </p:spPr>
        <p:txBody>
          <a:bodyPr/>
          <a:lstStyle/>
          <a:p>
            <a:r>
              <a:rPr lang="es-ES" dirty="0"/>
              <a:t>                    </a:t>
            </a:r>
            <a:r>
              <a:rPr lang="es-ES" dirty="0" err="1"/>
              <a:t>Avoid</a:t>
            </a:r>
            <a:r>
              <a:rPr lang="es-ES" dirty="0"/>
              <a:t>/</a:t>
            </a:r>
            <a:r>
              <a:rPr lang="es-ES" dirty="0" err="1"/>
              <a:t>Prevent</a:t>
            </a:r>
            <a:endParaRPr lang="es-CL" dirty="0"/>
          </a:p>
        </p:txBody>
      </p:sp>
      <p:graphicFrame>
        <p:nvGraphicFramePr>
          <p:cNvPr id="6" name="Marcador de conteni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97053414"/>
              </p:ext>
            </p:extLst>
          </p:nvPr>
        </p:nvGraphicFramePr>
        <p:xfrm>
          <a:off x="1066800" y="1738648"/>
          <a:ext cx="10058400" cy="42970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481836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418563"/>
            <a:ext cx="10058400" cy="1371600"/>
          </a:xfrm>
        </p:spPr>
        <p:txBody>
          <a:bodyPr>
            <a:normAutofit/>
          </a:bodyPr>
          <a:lstStyle/>
          <a:p>
            <a:pPr algn="ctr"/>
            <a:r>
              <a:rPr lang="es-ES" dirty="0" err="1"/>
              <a:t>Wait</a:t>
            </a:r>
            <a:r>
              <a:rPr lang="es-ES" dirty="0"/>
              <a:t>/</a:t>
            </a:r>
            <a:r>
              <a:rPr lang="es-ES" dirty="0" err="1"/>
              <a:t>Expect</a:t>
            </a:r>
            <a:r>
              <a:rPr lang="es-ES" dirty="0"/>
              <a:t> </a:t>
            </a:r>
            <a:endParaRPr lang="es-C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79918408"/>
              </p:ext>
            </p:extLst>
          </p:nvPr>
        </p:nvGraphicFramePr>
        <p:xfrm>
          <a:off x="1066800" y="1687513"/>
          <a:ext cx="10058400" cy="462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0467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Hope/</a:t>
            </a:r>
            <a:r>
              <a:rPr lang="es-CL" dirty="0" err="1"/>
              <a:t>Wish</a:t>
            </a:r>
            <a:endParaRPr lang="es-C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9395101"/>
              </p:ext>
            </p:extLst>
          </p:nvPr>
        </p:nvGraphicFramePr>
        <p:xfrm>
          <a:off x="1066800" y="1841500"/>
          <a:ext cx="10058400" cy="4194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67746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16428" y="923209"/>
            <a:ext cx="7959143" cy="7212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expect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to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pass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exam</a:t>
            </a:r>
            <a:endParaRPr lang="es-CL" sz="2400" dirty="0">
              <a:latin typeface="Comic Sans MS" panose="030F0702030302020204" pitchFamily="66" charset="0"/>
            </a:endParaRPr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>
          <a:xfrm>
            <a:off x="2116428" y="2490363"/>
            <a:ext cx="7959143" cy="786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hope </a:t>
            </a:r>
            <a:r>
              <a:rPr lang="es-ES" sz="2400" dirty="0" err="1">
                <a:latin typeface="Comic Sans MS" panose="030F0702030302020204" pitchFamily="66" charset="0"/>
              </a:rPr>
              <a:t>to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pass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exam</a:t>
            </a:r>
            <a:endParaRPr lang="es-CL" sz="2400" dirty="0">
              <a:latin typeface="Comic Sans MS" panose="030F0702030302020204" pitchFamily="66" charset="0"/>
            </a:endParaRPr>
          </a:p>
        </p:txBody>
      </p:sp>
      <p:sp>
        <p:nvSpPr>
          <p:cNvPr id="8" name="Marcador de contenido 6"/>
          <p:cNvSpPr txBox="1">
            <a:spLocks/>
          </p:cNvSpPr>
          <p:nvPr/>
        </p:nvSpPr>
        <p:spPr>
          <a:xfrm>
            <a:off x="2116428" y="4350287"/>
            <a:ext cx="7959143" cy="7862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182880" indent="-182880" algn="l" defTabSz="914400" rtl="0" eaLnBrk="1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1">
                  <a:lumMod val="85000"/>
                  <a:lumOff val="15000"/>
                </a:schemeClr>
              </a:buClr>
              <a:buFont typeface="Garamond" pitchFamily="18" charset="0"/>
              <a:buChar char="◦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wish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they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could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pass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the</a:t>
            </a:r>
            <a:r>
              <a:rPr lang="es-ES" sz="2400" dirty="0">
                <a:latin typeface="Comic Sans MS" panose="030F0702030302020204" pitchFamily="66" charset="0"/>
              </a:rPr>
              <a:t> </a:t>
            </a:r>
            <a:r>
              <a:rPr lang="es-ES" sz="2400" dirty="0" err="1">
                <a:latin typeface="Comic Sans MS" panose="030F0702030302020204" pitchFamily="66" charset="0"/>
              </a:rPr>
              <a:t>exam</a:t>
            </a:r>
            <a:endParaRPr lang="es-CL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653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p" animBg="1"/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338" y="886593"/>
            <a:ext cx="7802316" cy="512332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680361" y="4700789"/>
            <a:ext cx="2717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b="1" dirty="0"/>
              <a:t>Beat/Beat /</a:t>
            </a:r>
            <a:r>
              <a:rPr lang="es-ES" sz="2400" b="1" dirty="0" err="1"/>
              <a:t>Beaten</a:t>
            </a:r>
            <a:endParaRPr lang="es-CL" sz="2400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8989454" y="2678806"/>
            <a:ext cx="23078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err="1"/>
              <a:t>Win</a:t>
            </a:r>
            <a:r>
              <a:rPr lang="es-ES" sz="2400" b="1" dirty="0"/>
              <a:t> /Won/Won</a:t>
            </a:r>
            <a:endParaRPr lang="es-CL" sz="2400" b="1" dirty="0"/>
          </a:p>
        </p:txBody>
      </p:sp>
    </p:spTree>
    <p:extLst>
      <p:ext uri="{BB962C8B-B14F-4D97-AF65-F5344CB8AC3E}">
        <p14:creationId xmlns:p14="http://schemas.microsoft.com/office/powerpoint/2010/main" val="3742592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Mind</a:t>
            </a:r>
            <a:r>
              <a:rPr lang="es-ES" dirty="0"/>
              <a:t>/</a:t>
            </a:r>
            <a:r>
              <a:rPr lang="es-ES" dirty="0" err="1"/>
              <a:t>Matter</a:t>
            </a:r>
            <a:endParaRPr lang="es-CL" dirty="0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1701366"/>
              </p:ext>
            </p:extLst>
          </p:nvPr>
        </p:nvGraphicFramePr>
        <p:xfrm>
          <a:off x="1066800" y="1609860"/>
          <a:ext cx="10058400" cy="485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4239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463" y="323621"/>
            <a:ext cx="9465973" cy="601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01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Raise</a:t>
            </a:r>
            <a:r>
              <a:rPr lang="es-ES" dirty="0"/>
              <a:t> /</a:t>
            </a:r>
            <a:r>
              <a:rPr lang="es-ES" dirty="0" err="1"/>
              <a:t>Rise</a:t>
            </a:r>
            <a:endParaRPr lang="es-C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45305" y="2103120"/>
            <a:ext cx="3013725" cy="3616470"/>
          </a:xfrm>
          <a:prstGeom prst="rect">
            <a:avLst/>
          </a:prstGeom>
        </p:spPr>
      </p:pic>
      <p:pic>
        <p:nvPicPr>
          <p:cNvPr id="6" name="Marcador de contenido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006808" y="2037311"/>
            <a:ext cx="2606458" cy="3748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625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66800" y="165547"/>
            <a:ext cx="10058400" cy="1371600"/>
          </a:xfrm>
        </p:spPr>
        <p:txBody>
          <a:bodyPr/>
          <a:lstStyle/>
          <a:p>
            <a:pPr algn="ctr"/>
            <a:r>
              <a:rPr lang="es-ES" dirty="0"/>
              <a:t>Lay/Lie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9414" y="1252213"/>
            <a:ext cx="6709893" cy="5072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7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/>
          <p:cNvSpPr>
            <a:spLocks noGrp="1"/>
          </p:cNvSpPr>
          <p:nvPr>
            <p:ph idx="1"/>
          </p:nvPr>
        </p:nvSpPr>
        <p:spPr>
          <a:xfrm>
            <a:off x="1066800" y="592428"/>
            <a:ext cx="9107510" cy="5442612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3200" dirty="0"/>
              <a:t>Carol </a:t>
            </a:r>
            <a:r>
              <a:rPr lang="es-ES" sz="3200" dirty="0" err="1"/>
              <a:t>loves</a:t>
            </a:r>
            <a:r>
              <a:rPr lang="es-ES" sz="3200" dirty="0"/>
              <a:t> </a:t>
            </a:r>
            <a:r>
              <a:rPr lang="es-ES" sz="3200" dirty="0" err="1"/>
              <a:t>watching</a:t>
            </a:r>
            <a:r>
              <a:rPr lang="es-ES" sz="3200" dirty="0"/>
              <a:t> </a:t>
            </a:r>
            <a:r>
              <a:rPr lang="es-ES" sz="3200" dirty="0" err="1"/>
              <a:t>animated</a:t>
            </a:r>
            <a:r>
              <a:rPr lang="es-ES" sz="3200" dirty="0"/>
              <a:t> </a:t>
            </a:r>
            <a:r>
              <a:rPr lang="es-ES" sz="3200" dirty="0" err="1"/>
              <a:t>movies</a:t>
            </a:r>
            <a:r>
              <a:rPr lang="es-ES" sz="3200" dirty="0"/>
              <a:t> and anime.</a:t>
            </a:r>
          </a:p>
          <a:p>
            <a:pPr marL="0" indent="0" algn="ctr">
              <a:buNone/>
            </a:pPr>
            <a:endParaRPr lang="es-ES" sz="3200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must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have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/>
              <a:t>free time </a:t>
            </a:r>
            <a:r>
              <a:rPr lang="es-ES" sz="2400" dirty="0" err="1"/>
              <a:t>to</a:t>
            </a:r>
            <a:r>
              <a:rPr lang="es-ES" sz="2400" dirty="0"/>
              <a:t> </a:t>
            </a:r>
            <a:r>
              <a:rPr lang="es-ES" sz="2400" dirty="0" err="1"/>
              <a:t>watch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movies</a:t>
            </a:r>
            <a:endParaRPr lang="es-ES" sz="2400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may</a:t>
            </a:r>
            <a:r>
              <a:rPr lang="es-ES" sz="2400" b="1" dirty="0">
                <a:solidFill>
                  <a:srgbClr val="7030A0"/>
                </a:solidFill>
              </a:rPr>
              <a:t>/</a:t>
            </a:r>
            <a:r>
              <a:rPr lang="es-ES" sz="2400" b="1" dirty="0" err="1">
                <a:solidFill>
                  <a:srgbClr val="7030A0"/>
                </a:solidFill>
              </a:rPr>
              <a:t>might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watch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movies</a:t>
            </a:r>
            <a:r>
              <a:rPr lang="es-ES" sz="2400" dirty="0"/>
              <a:t> </a:t>
            </a:r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preparing</a:t>
            </a:r>
            <a:r>
              <a:rPr lang="es-ES" sz="2400" dirty="0"/>
              <a:t> material </a:t>
            </a:r>
            <a:r>
              <a:rPr lang="es-ES" sz="2400" dirty="0" err="1"/>
              <a:t>for</a:t>
            </a:r>
            <a:r>
              <a:rPr lang="es-ES" sz="2400" dirty="0"/>
              <a:t> </a:t>
            </a:r>
            <a:r>
              <a:rPr lang="es-ES" sz="2400" dirty="0" err="1"/>
              <a:t>her</a:t>
            </a:r>
            <a:r>
              <a:rPr lang="es-ES" sz="2400" dirty="0"/>
              <a:t> </a:t>
            </a:r>
            <a:r>
              <a:rPr lang="es-ES" sz="2400" dirty="0" err="1"/>
              <a:t>classes</a:t>
            </a:r>
            <a:endParaRPr lang="es-ES" sz="2400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can´t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watch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movies</a:t>
            </a:r>
            <a:r>
              <a:rPr lang="es-ES" sz="2400" dirty="0"/>
              <a:t> </a:t>
            </a:r>
            <a:r>
              <a:rPr lang="es-ES" sz="2400" dirty="0" err="1"/>
              <a:t>when</a:t>
            </a:r>
            <a:r>
              <a:rPr lang="es-ES" sz="2400" dirty="0"/>
              <a:t> </a:t>
            </a:r>
            <a:r>
              <a:rPr lang="es-ES" sz="2400" dirty="0" err="1"/>
              <a:t>teaching</a:t>
            </a:r>
            <a:r>
              <a:rPr lang="es-ES" sz="2400" dirty="0"/>
              <a:t> </a:t>
            </a:r>
            <a:r>
              <a:rPr lang="es-ES" sz="2400" dirty="0" err="1"/>
              <a:t>her</a:t>
            </a:r>
            <a:r>
              <a:rPr lang="es-ES" sz="2400" dirty="0"/>
              <a:t> </a:t>
            </a:r>
            <a:r>
              <a:rPr lang="es-ES" sz="2400" dirty="0" err="1"/>
              <a:t>class</a:t>
            </a:r>
            <a:endParaRPr lang="es-CL" sz="2400" dirty="0"/>
          </a:p>
        </p:txBody>
      </p:sp>
      <p:sp>
        <p:nvSpPr>
          <p:cNvPr id="6" name="Rectángulo redondeado 5"/>
          <p:cNvSpPr/>
          <p:nvPr/>
        </p:nvSpPr>
        <p:spPr>
          <a:xfrm>
            <a:off x="1904261" y="4391696"/>
            <a:ext cx="3400022" cy="1081826"/>
          </a:xfrm>
          <a:prstGeom prst="roundRect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Modal </a:t>
            </a:r>
            <a:r>
              <a:rPr lang="es-ES" sz="2000" b="1" dirty="0" err="1"/>
              <a:t>verb</a:t>
            </a:r>
            <a:r>
              <a:rPr lang="es-ES" sz="2000" b="1" dirty="0"/>
              <a:t> + Base </a:t>
            </a:r>
            <a:r>
              <a:rPr lang="es-ES" sz="2000" b="1" dirty="0" err="1"/>
              <a:t>form</a:t>
            </a:r>
            <a:endParaRPr lang="es-CL" sz="2000" b="1" dirty="0"/>
          </a:p>
        </p:txBody>
      </p:sp>
      <p:sp>
        <p:nvSpPr>
          <p:cNvPr id="7" name="Flecha derecha 6"/>
          <p:cNvSpPr/>
          <p:nvPr/>
        </p:nvSpPr>
        <p:spPr>
          <a:xfrm rot="16200000">
            <a:off x="3281587" y="3659268"/>
            <a:ext cx="645371" cy="484632"/>
          </a:xfrm>
          <a:prstGeom prst="rightArrow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8" name="Flecha abajo 7"/>
          <p:cNvSpPr/>
          <p:nvPr/>
        </p:nvSpPr>
        <p:spPr>
          <a:xfrm rot="10800000">
            <a:off x="10354948" y="2459864"/>
            <a:ext cx="888642" cy="1441719"/>
          </a:xfrm>
          <a:prstGeom prst="downArrow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CuadroTexto 8"/>
          <p:cNvSpPr txBox="1"/>
          <p:nvPr/>
        </p:nvSpPr>
        <p:spPr>
          <a:xfrm>
            <a:off x="10174310" y="3953098"/>
            <a:ext cx="133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Impossible</a:t>
            </a:r>
            <a:endParaRPr lang="es-CL" b="1" dirty="0">
              <a:solidFill>
                <a:srgbClr val="6699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0278359" y="2039016"/>
            <a:ext cx="104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Possible</a:t>
            </a:r>
            <a:endParaRPr lang="es-ES" b="1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973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10D4D-217F-4C6C-9EB9-2EA59EA57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LET´S PRACTICE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A83BA5E-21C0-499D-ADE2-DEC1511BD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0818" y="1880709"/>
            <a:ext cx="5871153" cy="433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082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Bahnschrift" panose="020B0502040204020203" pitchFamily="34" charset="0"/>
              </a:rPr>
              <a:t>LET´S PRACTICE</a:t>
            </a:r>
            <a:endParaRPr lang="es-CL" dirty="0">
              <a:latin typeface="Bahnschrift" panose="020B0502040204020203" pitchFamily="34" charset="0"/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6411" y="1696757"/>
            <a:ext cx="4229353" cy="4390433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862" y="1696757"/>
            <a:ext cx="4072765" cy="458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63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REFERENCES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>
                <a:hlinkClick r:id="rId2"/>
              </a:rPr>
              <a:t>https://www.bbc.co.uk/learningenglish/course/eiam/unit-1/session-30</a:t>
            </a:r>
            <a:endParaRPr lang="es-CL" dirty="0"/>
          </a:p>
          <a:p>
            <a:r>
              <a:rPr lang="es-CL" dirty="0">
                <a:hlinkClick r:id="rId3"/>
              </a:rPr>
              <a:t>https://keepsmilingenglish.com/2015/05/confusing-verbs-9-win-vs-beat/</a:t>
            </a:r>
            <a:endParaRPr lang="es-CL" dirty="0"/>
          </a:p>
          <a:p>
            <a:r>
              <a:rPr lang="es-CL" dirty="0">
                <a:hlinkClick r:id="rId4"/>
              </a:rPr>
              <a:t>https://www.bbc.co.uk/learningenglish/course/eiam/unit-1/session-43</a:t>
            </a:r>
            <a:endParaRPr lang="es-CL" dirty="0"/>
          </a:p>
          <a:p>
            <a:r>
              <a:rPr lang="es-CL" dirty="0">
                <a:hlinkClick r:id="rId5"/>
              </a:rPr>
              <a:t>https://www.eslbuzz.com/confusing-words-raise-vs-rise-job-vs-work/</a:t>
            </a:r>
            <a:endParaRPr lang="es-CL" dirty="0"/>
          </a:p>
          <a:p>
            <a:r>
              <a:rPr lang="es-CL" dirty="0">
                <a:hlinkClick r:id="rId6"/>
              </a:rPr>
              <a:t>http://editing.xterraweb.com/writing-tips/lay-vs-lie</a:t>
            </a:r>
            <a:endParaRPr lang="es-CL" dirty="0"/>
          </a:p>
          <a:p>
            <a:r>
              <a:rPr lang="es-CL" dirty="0">
                <a:hlinkClick r:id="rId7"/>
              </a:rPr>
              <a:t>https://safenglish.wordpress.com/2017/09/26/lay-vs-lie/</a:t>
            </a:r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11413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97" y="579952"/>
            <a:ext cx="4687165" cy="5378450"/>
          </a:xfrm>
        </p:spPr>
      </p:pic>
      <p:sp>
        <p:nvSpPr>
          <p:cNvPr id="9" name="CuadroTexto 8"/>
          <p:cNvSpPr txBox="1"/>
          <p:nvPr/>
        </p:nvSpPr>
        <p:spPr>
          <a:xfrm>
            <a:off x="2279561" y="2279561"/>
            <a:ext cx="23684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b="1" dirty="0" err="1">
                <a:solidFill>
                  <a:srgbClr val="7030A0"/>
                </a:solidFill>
              </a:rPr>
              <a:t>Let´s</a:t>
            </a:r>
            <a:r>
              <a:rPr lang="es-ES" sz="4400" b="1" dirty="0">
                <a:solidFill>
                  <a:srgbClr val="7030A0"/>
                </a:solidFill>
              </a:rPr>
              <a:t> </a:t>
            </a:r>
            <a:r>
              <a:rPr lang="es-ES" sz="4400" b="1" dirty="0" err="1">
                <a:solidFill>
                  <a:srgbClr val="7030A0"/>
                </a:solidFill>
              </a:rPr>
              <a:t>practice</a:t>
            </a:r>
            <a:r>
              <a:rPr lang="es-ES" sz="4400" b="1" dirty="0">
                <a:solidFill>
                  <a:srgbClr val="7030A0"/>
                </a:solidFill>
              </a:rPr>
              <a:t>! </a:t>
            </a:r>
            <a:endParaRPr lang="es-CL" sz="4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776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759854"/>
            <a:ext cx="9146146" cy="5275186"/>
          </a:xfrm>
        </p:spPr>
        <p:txBody>
          <a:bodyPr/>
          <a:lstStyle/>
          <a:p>
            <a:pPr marL="0" indent="0">
              <a:buNone/>
            </a:pPr>
            <a:r>
              <a:rPr lang="es-ES" sz="3200" dirty="0"/>
              <a:t>     Carol </a:t>
            </a:r>
            <a:r>
              <a:rPr lang="es-ES" sz="3200" dirty="0" err="1"/>
              <a:t>didn´t</a:t>
            </a:r>
            <a:r>
              <a:rPr lang="es-ES" sz="3200" dirty="0"/>
              <a:t> </a:t>
            </a:r>
            <a:r>
              <a:rPr lang="es-ES" sz="3200" dirty="0" err="1"/>
              <a:t>watch</a:t>
            </a:r>
            <a:r>
              <a:rPr lang="es-ES" sz="3200" dirty="0"/>
              <a:t> </a:t>
            </a:r>
            <a:r>
              <a:rPr lang="es-ES" sz="3200" dirty="0" err="1"/>
              <a:t>any</a:t>
            </a:r>
            <a:r>
              <a:rPr lang="es-ES" sz="3200" dirty="0"/>
              <a:t> </a:t>
            </a:r>
            <a:r>
              <a:rPr lang="es-ES" sz="3200" dirty="0" err="1"/>
              <a:t>animated</a:t>
            </a:r>
            <a:r>
              <a:rPr lang="es-ES" sz="3200" dirty="0"/>
              <a:t> </a:t>
            </a:r>
            <a:r>
              <a:rPr lang="es-ES" sz="3200" dirty="0" err="1"/>
              <a:t>movie</a:t>
            </a:r>
            <a:r>
              <a:rPr lang="es-ES" sz="3200" dirty="0"/>
              <a:t> </a:t>
            </a:r>
            <a:r>
              <a:rPr lang="es-ES" sz="3200" dirty="0" err="1"/>
              <a:t>last</a:t>
            </a:r>
            <a:r>
              <a:rPr lang="es-ES" sz="3200" dirty="0"/>
              <a:t> </a:t>
            </a:r>
            <a:r>
              <a:rPr lang="es-ES" sz="3200" dirty="0" err="1"/>
              <a:t>weekend</a:t>
            </a:r>
            <a:r>
              <a:rPr lang="es-ES" sz="3200" dirty="0"/>
              <a:t>.</a:t>
            </a:r>
          </a:p>
          <a:p>
            <a:pPr marL="0" indent="0">
              <a:buNone/>
            </a:pPr>
            <a:endParaRPr lang="es-ES" sz="3200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must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have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been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very</a:t>
            </a:r>
            <a:r>
              <a:rPr lang="es-ES" sz="2400" dirty="0"/>
              <a:t> </a:t>
            </a:r>
            <a:r>
              <a:rPr lang="es-ES" sz="2400" dirty="0" err="1"/>
              <a:t>busy</a:t>
            </a:r>
            <a:r>
              <a:rPr lang="es-ES" sz="2400" dirty="0"/>
              <a:t> </a:t>
            </a:r>
            <a:r>
              <a:rPr lang="es-ES" sz="2400" dirty="0" err="1"/>
              <a:t>doing</a:t>
            </a:r>
            <a:r>
              <a:rPr lang="es-ES" sz="2400" dirty="0"/>
              <a:t> </a:t>
            </a:r>
            <a:r>
              <a:rPr lang="es-ES" sz="2400" dirty="0" err="1"/>
              <a:t>other</a:t>
            </a:r>
            <a:r>
              <a:rPr lang="es-ES" sz="2400" dirty="0"/>
              <a:t> </a:t>
            </a:r>
            <a:r>
              <a:rPr lang="es-ES" sz="2400" dirty="0" err="1"/>
              <a:t>things</a:t>
            </a:r>
            <a:r>
              <a:rPr lang="es-ES" sz="2400" dirty="0"/>
              <a:t>.</a:t>
            </a:r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may</a:t>
            </a:r>
            <a:r>
              <a:rPr lang="es-ES" sz="2400" b="1" dirty="0">
                <a:solidFill>
                  <a:srgbClr val="7030A0"/>
                </a:solidFill>
              </a:rPr>
              <a:t>/</a:t>
            </a:r>
            <a:r>
              <a:rPr lang="es-ES" sz="2400" b="1" dirty="0" err="1">
                <a:solidFill>
                  <a:srgbClr val="7030A0"/>
                </a:solidFill>
              </a:rPr>
              <a:t>might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not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have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had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any</a:t>
            </a:r>
            <a:r>
              <a:rPr lang="es-ES" sz="2400" dirty="0"/>
              <a:t> </a:t>
            </a:r>
            <a:r>
              <a:rPr lang="es-ES" sz="2400" dirty="0" err="1"/>
              <a:t>computer</a:t>
            </a:r>
            <a:r>
              <a:rPr lang="es-ES" sz="2400" dirty="0"/>
              <a:t> </a:t>
            </a:r>
            <a:r>
              <a:rPr lang="es-ES" sz="2400" dirty="0" err="1"/>
              <a:t>available</a:t>
            </a:r>
            <a:endParaRPr lang="es-ES" sz="2400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couldn´t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have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had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/>
              <a:t>free time.</a:t>
            </a:r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041" y="3397447"/>
            <a:ext cx="518205" cy="664522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2914011" y="4224270"/>
            <a:ext cx="3994263" cy="1081826"/>
          </a:xfrm>
          <a:prstGeom prst="roundRect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/>
              <a:t>Modal </a:t>
            </a:r>
            <a:r>
              <a:rPr lang="es-ES" sz="2000" b="1" dirty="0" err="1"/>
              <a:t>verb</a:t>
            </a:r>
            <a:r>
              <a:rPr lang="es-ES" sz="2000" b="1" dirty="0"/>
              <a:t> + </a:t>
            </a:r>
            <a:r>
              <a:rPr lang="es-ES" sz="2000" b="1" dirty="0" err="1"/>
              <a:t>have</a:t>
            </a:r>
            <a:r>
              <a:rPr lang="es-ES" sz="2000" b="1" dirty="0"/>
              <a:t> +</a:t>
            </a:r>
            <a:r>
              <a:rPr lang="es-ES" sz="2000" b="1" dirty="0" err="1"/>
              <a:t>Participle</a:t>
            </a:r>
            <a:endParaRPr lang="es-CL" sz="2000" b="1" dirty="0"/>
          </a:p>
        </p:txBody>
      </p:sp>
      <p:sp>
        <p:nvSpPr>
          <p:cNvPr id="6" name="Flecha abajo 5"/>
          <p:cNvSpPr/>
          <p:nvPr/>
        </p:nvSpPr>
        <p:spPr>
          <a:xfrm rot="10800000">
            <a:off x="9762185" y="1952509"/>
            <a:ext cx="760187" cy="1444937"/>
          </a:xfrm>
          <a:prstGeom prst="downArrow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7" name="CuadroTexto 6"/>
          <p:cNvSpPr txBox="1"/>
          <p:nvPr/>
        </p:nvSpPr>
        <p:spPr>
          <a:xfrm>
            <a:off x="9621368" y="1552338"/>
            <a:ext cx="1041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Possible</a:t>
            </a:r>
            <a:endParaRPr lang="es-ES" b="1" dirty="0">
              <a:solidFill>
                <a:srgbClr val="669900"/>
              </a:solidFill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543244" y="3545042"/>
            <a:ext cx="1339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>
                <a:solidFill>
                  <a:srgbClr val="669900"/>
                </a:solidFill>
              </a:rPr>
              <a:t>Impossible</a:t>
            </a:r>
            <a:endParaRPr lang="es-CL" b="1" dirty="0">
              <a:solidFill>
                <a:srgbClr val="6699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358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066800" y="708338"/>
            <a:ext cx="10058400" cy="5326702"/>
          </a:xfrm>
        </p:spPr>
        <p:txBody>
          <a:bodyPr/>
          <a:lstStyle/>
          <a:p>
            <a:pPr marL="0" indent="0" algn="ctr">
              <a:buNone/>
            </a:pPr>
            <a:r>
              <a:rPr lang="es-ES" sz="3200" dirty="0"/>
              <a:t>Carol </a:t>
            </a:r>
            <a:r>
              <a:rPr lang="es-ES" sz="3200" dirty="0" err="1"/>
              <a:t>felt</a:t>
            </a:r>
            <a:r>
              <a:rPr lang="es-ES" sz="3200" dirty="0"/>
              <a:t> </a:t>
            </a:r>
            <a:r>
              <a:rPr lang="es-ES" sz="3200" dirty="0" err="1"/>
              <a:t>sad</a:t>
            </a:r>
            <a:r>
              <a:rPr lang="es-ES" sz="3200" dirty="0"/>
              <a:t> </a:t>
            </a:r>
            <a:r>
              <a:rPr lang="es-ES" sz="3200" dirty="0" err="1"/>
              <a:t>because</a:t>
            </a:r>
            <a:r>
              <a:rPr lang="es-ES" sz="3200" dirty="0"/>
              <a:t> </a:t>
            </a:r>
            <a:r>
              <a:rPr lang="es-ES" sz="3200" dirty="0" err="1"/>
              <a:t>she</a:t>
            </a:r>
            <a:r>
              <a:rPr lang="es-ES" sz="3200" dirty="0"/>
              <a:t> </a:t>
            </a:r>
            <a:r>
              <a:rPr lang="es-ES" sz="3200" dirty="0" err="1"/>
              <a:t>couldn´t</a:t>
            </a:r>
            <a:r>
              <a:rPr lang="es-ES" sz="3200" dirty="0"/>
              <a:t> </a:t>
            </a:r>
            <a:r>
              <a:rPr lang="es-ES" sz="3200" dirty="0" err="1"/>
              <a:t>watch</a:t>
            </a:r>
            <a:r>
              <a:rPr lang="es-ES" sz="3200" dirty="0"/>
              <a:t> </a:t>
            </a:r>
            <a:r>
              <a:rPr lang="es-ES" sz="3200" dirty="0" err="1"/>
              <a:t>any</a:t>
            </a:r>
            <a:r>
              <a:rPr lang="es-ES" sz="3200" dirty="0"/>
              <a:t> </a:t>
            </a:r>
            <a:r>
              <a:rPr lang="es-ES" sz="3200" dirty="0" err="1"/>
              <a:t>animated</a:t>
            </a:r>
            <a:r>
              <a:rPr lang="es-ES" sz="3200" dirty="0"/>
              <a:t> </a:t>
            </a:r>
            <a:r>
              <a:rPr lang="es-ES" sz="3200" dirty="0" err="1"/>
              <a:t>movie</a:t>
            </a:r>
            <a:r>
              <a:rPr lang="es-ES" sz="3200" dirty="0"/>
              <a:t> </a:t>
            </a:r>
            <a:r>
              <a:rPr lang="es-ES" sz="3200" dirty="0" err="1"/>
              <a:t>last</a:t>
            </a:r>
            <a:r>
              <a:rPr lang="es-ES" sz="3200" dirty="0"/>
              <a:t> </a:t>
            </a:r>
            <a:r>
              <a:rPr lang="es-ES" sz="3200" dirty="0" err="1"/>
              <a:t>weekend</a:t>
            </a:r>
            <a:r>
              <a:rPr lang="es-ES" sz="3200" dirty="0"/>
              <a:t>.</a:t>
            </a:r>
          </a:p>
          <a:p>
            <a:pPr marL="0" indent="0" algn="ctr">
              <a:buNone/>
            </a:pPr>
            <a:endParaRPr lang="es-ES" dirty="0"/>
          </a:p>
          <a:p>
            <a:pPr marL="0" indent="0" algn="ctr">
              <a:buNone/>
            </a:pPr>
            <a:r>
              <a:rPr lang="es-ES" sz="2400" dirty="0" err="1"/>
              <a:t>She</a:t>
            </a:r>
            <a:r>
              <a:rPr lang="es-ES" sz="2400" dirty="0"/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should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have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b="1" dirty="0" err="1">
                <a:solidFill>
                  <a:srgbClr val="7030A0"/>
                </a:solidFill>
              </a:rPr>
              <a:t>worked</a:t>
            </a:r>
            <a:r>
              <a:rPr lang="es-ES" sz="2400" b="1" dirty="0">
                <a:solidFill>
                  <a:srgbClr val="7030A0"/>
                </a:solidFill>
              </a:rPr>
              <a:t> </a:t>
            </a:r>
            <a:r>
              <a:rPr lang="es-ES" sz="2400" dirty="0" err="1"/>
              <a:t>harder</a:t>
            </a:r>
            <a:r>
              <a:rPr lang="es-ES" sz="2400" dirty="0"/>
              <a:t> </a:t>
            </a:r>
            <a:r>
              <a:rPr lang="es-ES" sz="2400" dirty="0" err="1"/>
              <a:t>during</a:t>
            </a:r>
            <a:r>
              <a:rPr lang="es-ES" sz="2400" dirty="0"/>
              <a:t> </a:t>
            </a:r>
            <a:r>
              <a:rPr lang="es-ES" sz="2400" dirty="0" err="1"/>
              <a:t>the</a:t>
            </a:r>
            <a:r>
              <a:rPr lang="es-ES" sz="2400" dirty="0"/>
              <a:t> </a:t>
            </a:r>
            <a:r>
              <a:rPr lang="es-ES" sz="2400" dirty="0" err="1"/>
              <a:t>week</a:t>
            </a:r>
            <a:r>
              <a:rPr lang="es-ES" sz="2400" dirty="0"/>
              <a:t>.</a:t>
            </a:r>
            <a:endParaRPr lang="es-CL" sz="24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3403" y="2696238"/>
            <a:ext cx="518205" cy="664522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2961100" y="3616074"/>
            <a:ext cx="3994263" cy="1081826"/>
          </a:xfrm>
          <a:prstGeom prst="roundRect">
            <a:avLst/>
          </a:prstGeom>
          <a:solidFill>
            <a:srgbClr val="B4FB5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err="1"/>
              <a:t>Should</a:t>
            </a:r>
            <a:r>
              <a:rPr lang="es-ES" sz="2000" b="1" dirty="0"/>
              <a:t> + </a:t>
            </a:r>
            <a:r>
              <a:rPr lang="es-ES" sz="2000" b="1" dirty="0" err="1"/>
              <a:t>have</a:t>
            </a:r>
            <a:r>
              <a:rPr lang="es-ES" sz="2000" b="1" dirty="0"/>
              <a:t> +</a:t>
            </a:r>
            <a:r>
              <a:rPr lang="es-ES" sz="2000" b="1" dirty="0" err="1"/>
              <a:t>Participle</a:t>
            </a:r>
            <a:endParaRPr lang="es-CL" sz="2000" b="1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43" y="3782829"/>
            <a:ext cx="3951244" cy="258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0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48FE4F-CE6D-4126-ACAD-B3A0ED52A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>
                <a:latin typeface="Bahnschrift" panose="020B0502040204020203" pitchFamily="34" charset="0"/>
              </a:rPr>
              <a:t>ARGUMENTS</a:t>
            </a:r>
          </a:p>
        </p:txBody>
      </p:sp>
      <p:pic>
        <p:nvPicPr>
          <p:cNvPr id="4" name="4.02">
            <a:hlinkClick r:id="" action="ppaction://media"/>
            <a:extLst>
              <a:ext uri="{FF2B5EF4-FFF2-40B4-BE49-F238E27FC236}">
                <a16:creationId xmlns:a16="http://schemas.microsoft.com/office/drawing/2014/main" id="{C84E05B5-C947-49FD-A889-4C35694231E3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16100" y="1810994"/>
            <a:ext cx="406400" cy="406400"/>
          </a:xfr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9D1DDE3-10D1-4673-BB89-6BD173A458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528" y="3061944"/>
            <a:ext cx="6111804" cy="2081556"/>
          </a:xfrm>
          <a:prstGeom prst="rect">
            <a:avLst/>
          </a:prstGeom>
        </p:spPr>
      </p:pic>
      <p:pic>
        <p:nvPicPr>
          <p:cNvPr id="6" name="4.03">
            <a:hlinkClick r:id="" action="ppaction://media"/>
            <a:extLst>
              <a:ext uri="{FF2B5EF4-FFF2-40B4-BE49-F238E27FC236}">
                <a16:creationId xmlns:a16="http://schemas.microsoft.com/office/drawing/2014/main" id="{5A82DA6C-EC1E-4F13-8AA7-4E23187214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97975" y="3728072"/>
            <a:ext cx="406400" cy="37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61930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F2BD3D3-6CB8-4577-BE36-6BE2640AF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014756"/>
          </a:xfrm>
        </p:spPr>
        <p:txBody>
          <a:bodyPr/>
          <a:lstStyle/>
          <a:p>
            <a:r>
              <a:rPr lang="es-CL" dirty="0">
                <a:latin typeface="Bahnschrift" panose="020B0502040204020203" pitchFamily="34" charset="0"/>
              </a:rPr>
              <a:t>LET´S PRACTICE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964ABA-0042-48F9-B0EC-63D2FDAC3F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2475" y="1476375"/>
            <a:ext cx="4199047" cy="487796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B0450A5-0E13-4544-AE02-314900FBC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930" y="1149972"/>
            <a:ext cx="4074289" cy="506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3954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77B917D-F9EA-4BC3-80DA-2C4EB31D14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17849" y="973137"/>
            <a:ext cx="5956300" cy="446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5206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736059"/>
      </a:dk2>
      <a:lt2>
        <a:srgbClr val="E7E0C7"/>
      </a:lt2>
      <a:accent1>
        <a:srgbClr val="92B0C8"/>
      </a:accent1>
      <a:accent2>
        <a:srgbClr val="E37C3D"/>
      </a:accent2>
      <a:accent3>
        <a:srgbClr val="A5AB81"/>
      </a:accent3>
      <a:accent4>
        <a:srgbClr val="E9B635"/>
      </a:accent4>
      <a:accent5>
        <a:srgbClr val="7BA79D"/>
      </a:accent5>
      <a:accent6>
        <a:srgbClr val="968C8C"/>
      </a:accent6>
      <a:hlink>
        <a:srgbClr val="F7A115"/>
      </a:hlink>
      <a:folHlink>
        <a:srgbClr val="969696"/>
      </a:folHlink>
    </a:clrScheme>
    <a:fontScheme name="Savon">
      <a:maj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3F20CFC1-E34F-405B-AA49-5BE0E194F1B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Savon</Template>
  <TotalTime>801</TotalTime>
  <Words>635</Words>
  <Application>Microsoft Office PowerPoint</Application>
  <PresentationFormat>Panorámica</PresentationFormat>
  <Paragraphs>92</Paragraphs>
  <Slides>32</Slides>
  <Notes>0</Notes>
  <HiddenSlides>0</HiddenSlides>
  <MMClips>5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7" baseType="lpstr">
      <vt:lpstr>Arial</vt:lpstr>
      <vt:lpstr>Bahnschrift</vt:lpstr>
      <vt:lpstr>Comic Sans MS</vt:lpstr>
      <vt:lpstr>Garamond</vt:lpstr>
      <vt:lpstr>Savon</vt:lpstr>
      <vt:lpstr>Arguments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ARGUMENTS</vt:lpstr>
      <vt:lpstr>LET´S PRACTICE </vt:lpstr>
      <vt:lpstr>Presentación de PowerPoint</vt:lpstr>
      <vt:lpstr>LISTENING</vt:lpstr>
      <vt:lpstr>LISTENING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Confusing verbs</vt:lpstr>
      <vt:lpstr>Presentación de PowerPoint</vt:lpstr>
      <vt:lpstr>Presentación de PowerPoint</vt:lpstr>
      <vt:lpstr>                    Avoid/Prevent</vt:lpstr>
      <vt:lpstr>Wait/Expect </vt:lpstr>
      <vt:lpstr>Hope/Wish</vt:lpstr>
      <vt:lpstr>Presentación de PowerPoint</vt:lpstr>
      <vt:lpstr>Presentación de PowerPoint</vt:lpstr>
      <vt:lpstr>Mind/Matter</vt:lpstr>
      <vt:lpstr>Presentación de PowerPoint</vt:lpstr>
      <vt:lpstr>Raise /Rise</vt:lpstr>
      <vt:lpstr>Lay/Lie</vt:lpstr>
      <vt:lpstr>LET´S PRACTICE</vt:lpstr>
      <vt:lpstr>LET´S PRACTICE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Arguments</dc:title>
  <dc:creator>Carolina Santander</dc:creator>
  <cp:lastModifiedBy>Carolina Santander</cp:lastModifiedBy>
  <cp:revision>35</cp:revision>
  <dcterms:created xsi:type="dcterms:W3CDTF">2020-04-25T21:30:57Z</dcterms:created>
  <dcterms:modified xsi:type="dcterms:W3CDTF">2020-08-26T21:38:28Z</dcterms:modified>
</cp:coreProperties>
</file>