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68" r:id="rId4"/>
    <p:sldId id="263" r:id="rId5"/>
    <p:sldId id="264" r:id="rId6"/>
    <p:sldId id="265" r:id="rId7"/>
    <p:sldId id="278" r:id="rId8"/>
    <p:sldId id="279" r:id="rId9"/>
    <p:sldId id="280" r:id="rId10"/>
    <p:sldId id="281" r:id="rId11"/>
    <p:sldId id="267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5" r:id="rId20"/>
    <p:sldId id="257" r:id="rId21"/>
    <p:sldId id="258" r:id="rId22"/>
    <p:sldId id="259" r:id="rId23"/>
    <p:sldId id="260" r:id="rId24"/>
    <p:sldId id="261" r:id="rId25"/>
    <p:sldId id="262" r:id="rId26"/>
    <p:sldId id="282" r:id="rId27"/>
    <p:sldId id="284" r:id="rId28"/>
    <p:sldId id="285" r:id="rId29"/>
    <p:sldId id="301" r:id="rId30"/>
    <p:sldId id="283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02" r:id="rId4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3399"/>
    <a:srgbClr val="FF6600"/>
    <a:srgbClr val="49033A"/>
    <a:srgbClr val="44083D"/>
    <a:srgbClr val="FF0000"/>
    <a:srgbClr val="430940"/>
    <a:srgbClr val="CFBB9D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0094" autoAdjust="0"/>
  </p:normalViewPr>
  <p:slideViewPr>
    <p:cSldViewPr snapToGrid="0">
      <p:cViewPr varScale="1">
        <p:scale>
          <a:sx n="60" d="100"/>
          <a:sy n="60" d="100"/>
        </p:scale>
        <p:origin x="9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2BD613-6A62-4A1F-AF43-7ED7AA89577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BC63FE72-5F63-44A5-BA79-FBCEEAADD108}">
      <dgm:prSet phldrT="[Texto]" custT="1"/>
      <dgm:spPr>
        <a:xfrm>
          <a:off x="0" y="0"/>
          <a:ext cx="9281705" cy="1683590"/>
        </a:xfrm>
        <a:prstGeom prst="roundRect">
          <a:avLst>
            <a:gd name="adj" fmla="val 10000"/>
          </a:avLst>
        </a:prstGeo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1: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teacher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will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show a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picture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an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emoji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.</a:t>
          </a:r>
          <a:endParaRPr lang="es-CL" sz="24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959A0749-DC45-443A-8BED-7DC1E63CDFFB}" type="parTrans" cxnId="{B6F54615-C845-4FF5-B45A-1EA9B0559400}">
      <dgm:prSet/>
      <dgm:spPr/>
      <dgm:t>
        <a:bodyPr/>
        <a:lstStyle/>
        <a:p>
          <a:endParaRPr lang="es-CL"/>
        </a:p>
      </dgm:t>
    </dgm:pt>
    <dgm:pt modelId="{D986D2BF-1C9E-4C85-B70B-C9FD7922DF5F}" type="sibTrans" cxnId="{B6F54615-C845-4FF5-B45A-1EA9B0559400}">
      <dgm:prSet/>
      <dgm:spPr>
        <a:xfrm>
          <a:off x="8187371" y="1276722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C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871E24DB-F62F-48A3-819A-C5EB3472E010}">
      <dgm:prSet phldrT="[Texto]" custT="1"/>
      <dgm:spPr>
        <a:xfrm>
          <a:off x="818973" y="1964189"/>
          <a:ext cx="9281705" cy="1683590"/>
        </a:xfrm>
        <a:prstGeom prst="roundRect">
          <a:avLst>
            <a:gd name="adj" fmla="val 10000"/>
          </a:avLst>
        </a:prstGeom>
        <a:solidFill>
          <a:srgbClr val="A50E82">
            <a:hueOff val="-4377215"/>
            <a:satOff val="-3950"/>
            <a:lumOff val="-881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2: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will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to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identity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Emoji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one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of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feelings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reviewed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in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class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and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create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beautiful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endParaRPr lang="es-CL" sz="24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85760BBA-0774-43C7-8F0B-DF0013DD5F52}" type="parTrans" cxnId="{25CB818E-64C5-4293-AA45-B327E5DFFC34}">
      <dgm:prSet/>
      <dgm:spPr/>
      <dgm:t>
        <a:bodyPr/>
        <a:lstStyle/>
        <a:p>
          <a:endParaRPr lang="es-CL"/>
        </a:p>
      </dgm:t>
    </dgm:pt>
    <dgm:pt modelId="{D9B4CEF0-D331-4DD5-898A-F70DECE645EF}" type="sibTrans" cxnId="{25CB818E-64C5-4293-AA45-B327E5DFFC34}">
      <dgm:prSet/>
      <dgm:spPr>
        <a:xfrm>
          <a:off x="9006345" y="3229688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-9833447"/>
            <a:satOff val="-5766"/>
            <a:lumOff val="-718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-9833447"/>
              <a:satOff val="-5766"/>
              <a:lumOff val="-71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CL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EC74184F-B0AF-4515-96FD-5A33B5F480BA}">
      <dgm:prSet phldrT="[Texto]" custT="1"/>
      <dgm:spPr>
        <a:xfrm>
          <a:off x="1637947" y="3928378"/>
          <a:ext cx="9281705" cy="1683590"/>
        </a:xfrm>
        <a:prstGeom prst="roundRect">
          <a:avLst>
            <a:gd name="adj" fmla="val 10000"/>
          </a:avLst>
        </a:prstGeom>
        <a:solidFill>
          <a:srgbClr val="A50E82">
            <a:hueOff val="-8754431"/>
            <a:satOff val="-7900"/>
            <a:lumOff val="-1762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3: Once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,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press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buttom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“Reacciones” in Zoom and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enjoy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victory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and </a:t>
          </a:r>
          <a:r>
            <a:rPr lang="es-ES" sz="24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virtual cookie!</a:t>
          </a:r>
          <a:endParaRPr lang="es-CL" sz="24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73239142-C5B3-4C06-AFF0-77A814AA4777}" type="parTrans" cxnId="{2F3E1BEE-2318-49F3-B78E-2131A3D455A9}">
      <dgm:prSet/>
      <dgm:spPr/>
      <dgm:t>
        <a:bodyPr/>
        <a:lstStyle/>
        <a:p>
          <a:endParaRPr lang="es-CL"/>
        </a:p>
      </dgm:t>
    </dgm:pt>
    <dgm:pt modelId="{78A7F652-816B-4E88-A28D-AE44E402FA82}" type="sibTrans" cxnId="{2F3E1BEE-2318-49F3-B78E-2131A3D455A9}">
      <dgm:prSet/>
      <dgm:spPr/>
      <dgm:t>
        <a:bodyPr/>
        <a:lstStyle/>
        <a:p>
          <a:endParaRPr lang="es-CL"/>
        </a:p>
      </dgm:t>
    </dgm:pt>
    <dgm:pt modelId="{7ECBEDC2-E2B1-4364-9B62-134F71F331EC}" type="pres">
      <dgm:prSet presAssocID="{932BD613-6A62-4A1F-AF43-7ED7AA895777}" presName="outerComposite" presStyleCnt="0">
        <dgm:presLayoutVars>
          <dgm:chMax val="5"/>
          <dgm:dir/>
          <dgm:resizeHandles val="exact"/>
        </dgm:presLayoutVars>
      </dgm:prSet>
      <dgm:spPr/>
    </dgm:pt>
    <dgm:pt modelId="{ABE13E3B-BA45-4CF7-9993-88C37596DE3A}" type="pres">
      <dgm:prSet presAssocID="{932BD613-6A62-4A1F-AF43-7ED7AA895777}" presName="dummyMaxCanvas" presStyleCnt="0">
        <dgm:presLayoutVars/>
      </dgm:prSet>
      <dgm:spPr/>
    </dgm:pt>
    <dgm:pt modelId="{9E17F5F4-69F1-4902-8CB2-5C1EE04263DE}" type="pres">
      <dgm:prSet presAssocID="{932BD613-6A62-4A1F-AF43-7ED7AA895777}" presName="ThreeNodes_1" presStyleLbl="node1" presStyleIdx="0" presStyleCnt="3">
        <dgm:presLayoutVars>
          <dgm:bulletEnabled val="1"/>
        </dgm:presLayoutVars>
      </dgm:prSet>
      <dgm:spPr/>
    </dgm:pt>
    <dgm:pt modelId="{75B886F0-3A0D-4490-A50F-5DB300496350}" type="pres">
      <dgm:prSet presAssocID="{932BD613-6A62-4A1F-AF43-7ED7AA895777}" presName="ThreeNodes_2" presStyleLbl="node1" presStyleIdx="1" presStyleCnt="3">
        <dgm:presLayoutVars>
          <dgm:bulletEnabled val="1"/>
        </dgm:presLayoutVars>
      </dgm:prSet>
      <dgm:spPr/>
    </dgm:pt>
    <dgm:pt modelId="{DFB53B1E-92FA-4DBD-8741-815CFEC5E918}" type="pres">
      <dgm:prSet presAssocID="{932BD613-6A62-4A1F-AF43-7ED7AA895777}" presName="ThreeNodes_3" presStyleLbl="node1" presStyleIdx="2" presStyleCnt="3">
        <dgm:presLayoutVars>
          <dgm:bulletEnabled val="1"/>
        </dgm:presLayoutVars>
      </dgm:prSet>
      <dgm:spPr/>
    </dgm:pt>
    <dgm:pt modelId="{213F6F44-8321-495D-9CDD-DB2762CB6E3E}" type="pres">
      <dgm:prSet presAssocID="{932BD613-6A62-4A1F-AF43-7ED7AA895777}" presName="ThreeConn_1-2" presStyleLbl="fgAccFollowNode1" presStyleIdx="0" presStyleCnt="2">
        <dgm:presLayoutVars>
          <dgm:bulletEnabled val="1"/>
        </dgm:presLayoutVars>
      </dgm:prSet>
      <dgm:spPr/>
    </dgm:pt>
    <dgm:pt modelId="{F634D5D4-1CE3-4B38-A17E-9FB82CEF49D8}" type="pres">
      <dgm:prSet presAssocID="{932BD613-6A62-4A1F-AF43-7ED7AA895777}" presName="ThreeConn_2-3" presStyleLbl="fgAccFollowNode1" presStyleIdx="1" presStyleCnt="2">
        <dgm:presLayoutVars>
          <dgm:bulletEnabled val="1"/>
        </dgm:presLayoutVars>
      </dgm:prSet>
      <dgm:spPr/>
    </dgm:pt>
    <dgm:pt modelId="{FE1FD49D-5A9E-4729-A194-C93C9D9A0AB1}" type="pres">
      <dgm:prSet presAssocID="{932BD613-6A62-4A1F-AF43-7ED7AA895777}" presName="ThreeNodes_1_text" presStyleLbl="node1" presStyleIdx="2" presStyleCnt="3">
        <dgm:presLayoutVars>
          <dgm:bulletEnabled val="1"/>
        </dgm:presLayoutVars>
      </dgm:prSet>
      <dgm:spPr/>
    </dgm:pt>
    <dgm:pt modelId="{2E068D94-4173-4336-988E-71875EDAF415}" type="pres">
      <dgm:prSet presAssocID="{932BD613-6A62-4A1F-AF43-7ED7AA895777}" presName="ThreeNodes_2_text" presStyleLbl="node1" presStyleIdx="2" presStyleCnt="3">
        <dgm:presLayoutVars>
          <dgm:bulletEnabled val="1"/>
        </dgm:presLayoutVars>
      </dgm:prSet>
      <dgm:spPr/>
    </dgm:pt>
    <dgm:pt modelId="{A2C9F8B4-D2E6-469B-97F7-980549039B47}" type="pres">
      <dgm:prSet presAssocID="{932BD613-6A62-4A1F-AF43-7ED7AA89577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0EC2011-580A-4785-BCFC-F5216D646EED}" type="presOf" srcId="{D9B4CEF0-D331-4DD5-898A-F70DECE645EF}" destId="{F634D5D4-1CE3-4B38-A17E-9FB82CEF49D8}" srcOrd="0" destOrd="0" presId="urn:microsoft.com/office/officeart/2005/8/layout/vProcess5"/>
    <dgm:cxn modelId="{B6F54615-C845-4FF5-B45A-1EA9B0559400}" srcId="{932BD613-6A62-4A1F-AF43-7ED7AA895777}" destId="{BC63FE72-5F63-44A5-BA79-FBCEEAADD108}" srcOrd="0" destOrd="0" parTransId="{959A0749-DC45-443A-8BED-7DC1E63CDFFB}" sibTransId="{D986D2BF-1C9E-4C85-B70B-C9FD7922DF5F}"/>
    <dgm:cxn modelId="{03242F69-B501-4719-9EC1-99A770AE86FF}" type="presOf" srcId="{871E24DB-F62F-48A3-819A-C5EB3472E010}" destId="{2E068D94-4173-4336-988E-71875EDAF415}" srcOrd="1" destOrd="0" presId="urn:microsoft.com/office/officeart/2005/8/layout/vProcess5"/>
    <dgm:cxn modelId="{339E3E7E-1602-4AB7-B77F-ED8285B5EE23}" type="presOf" srcId="{BC63FE72-5F63-44A5-BA79-FBCEEAADD108}" destId="{9E17F5F4-69F1-4902-8CB2-5C1EE04263DE}" srcOrd="0" destOrd="0" presId="urn:microsoft.com/office/officeart/2005/8/layout/vProcess5"/>
    <dgm:cxn modelId="{BAE8048D-4513-4C75-9794-AC5F5C2B09D6}" type="presOf" srcId="{BC63FE72-5F63-44A5-BA79-FBCEEAADD108}" destId="{FE1FD49D-5A9E-4729-A194-C93C9D9A0AB1}" srcOrd="1" destOrd="0" presId="urn:microsoft.com/office/officeart/2005/8/layout/vProcess5"/>
    <dgm:cxn modelId="{25CB818E-64C5-4293-AA45-B327E5DFFC34}" srcId="{932BD613-6A62-4A1F-AF43-7ED7AA895777}" destId="{871E24DB-F62F-48A3-819A-C5EB3472E010}" srcOrd="1" destOrd="0" parTransId="{85760BBA-0774-43C7-8F0B-DF0013DD5F52}" sibTransId="{D9B4CEF0-D331-4DD5-898A-F70DECE645EF}"/>
    <dgm:cxn modelId="{DDFA9D93-16AD-461C-8A6F-44F21B54DE55}" type="presOf" srcId="{EC74184F-B0AF-4515-96FD-5A33B5F480BA}" destId="{A2C9F8B4-D2E6-469B-97F7-980549039B47}" srcOrd="1" destOrd="0" presId="urn:microsoft.com/office/officeart/2005/8/layout/vProcess5"/>
    <dgm:cxn modelId="{90FFDAB4-955C-4F15-A889-0B6E8487F931}" type="presOf" srcId="{932BD613-6A62-4A1F-AF43-7ED7AA895777}" destId="{7ECBEDC2-E2B1-4364-9B62-134F71F331EC}" srcOrd="0" destOrd="0" presId="urn:microsoft.com/office/officeart/2005/8/layout/vProcess5"/>
    <dgm:cxn modelId="{B1777BD7-A062-4309-B1D1-1A589DFFF5BC}" type="presOf" srcId="{EC74184F-B0AF-4515-96FD-5A33B5F480BA}" destId="{DFB53B1E-92FA-4DBD-8741-815CFEC5E918}" srcOrd="0" destOrd="0" presId="urn:microsoft.com/office/officeart/2005/8/layout/vProcess5"/>
    <dgm:cxn modelId="{06B75CDC-6694-40B5-BB42-E10D3DEADB6E}" type="presOf" srcId="{D986D2BF-1C9E-4C85-B70B-C9FD7922DF5F}" destId="{213F6F44-8321-495D-9CDD-DB2762CB6E3E}" srcOrd="0" destOrd="0" presId="urn:microsoft.com/office/officeart/2005/8/layout/vProcess5"/>
    <dgm:cxn modelId="{2F3E1BEE-2318-49F3-B78E-2131A3D455A9}" srcId="{932BD613-6A62-4A1F-AF43-7ED7AA895777}" destId="{EC74184F-B0AF-4515-96FD-5A33B5F480BA}" srcOrd="2" destOrd="0" parTransId="{73239142-C5B3-4C06-AFF0-77A814AA4777}" sibTransId="{78A7F652-816B-4E88-A28D-AE44E402FA82}"/>
    <dgm:cxn modelId="{CEB571F0-7AEE-431D-8D99-0571495C5840}" type="presOf" srcId="{871E24DB-F62F-48A3-819A-C5EB3472E010}" destId="{75B886F0-3A0D-4490-A50F-5DB300496350}" srcOrd="0" destOrd="0" presId="urn:microsoft.com/office/officeart/2005/8/layout/vProcess5"/>
    <dgm:cxn modelId="{A92DDBDA-4707-4054-883E-5E2101FDC267}" type="presParOf" srcId="{7ECBEDC2-E2B1-4364-9B62-134F71F331EC}" destId="{ABE13E3B-BA45-4CF7-9993-88C37596DE3A}" srcOrd="0" destOrd="0" presId="urn:microsoft.com/office/officeart/2005/8/layout/vProcess5"/>
    <dgm:cxn modelId="{5AE4951C-3259-4D41-98A9-5584BF63DF58}" type="presParOf" srcId="{7ECBEDC2-E2B1-4364-9B62-134F71F331EC}" destId="{9E17F5F4-69F1-4902-8CB2-5C1EE04263DE}" srcOrd="1" destOrd="0" presId="urn:microsoft.com/office/officeart/2005/8/layout/vProcess5"/>
    <dgm:cxn modelId="{7C033336-5A79-4D07-8B72-186159E46352}" type="presParOf" srcId="{7ECBEDC2-E2B1-4364-9B62-134F71F331EC}" destId="{75B886F0-3A0D-4490-A50F-5DB300496350}" srcOrd="2" destOrd="0" presId="urn:microsoft.com/office/officeart/2005/8/layout/vProcess5"/>
    <dgm:cxn modelId="{9DB0C467-F9CA-4190-A23D-4E941E3CF817}" type="presParOf" srcId="{7ECBEDC2-E2B1-4364-9B62-134F71F331EC}" destId="{DFB53B1E-92FA-4DBD-8741-815CFEC5E918}" srcOrd="3" destOrd="0" presId="urn:microsoft.com/office/officeart/2005/8/layout/vProcess5"/>
    <dgm:cxn modelId="{4CDA9D02-1ADB-4460-A081-4A9CF251605C}" type="presParOf" srcId="{7ECBEDC2-E2B1-4364-9B62-134F71F331EC}" destId="{213F6F44-8321-495D-9CDD-DB2762CB6E3E}" srcOrd="4" destOrd="0" presId="urn:microsoft.com/office/officeart/2005/8/layout/vProcess5"/>
    <dgm:cxn modelId="{02AD4E59-8788-44DE-97BF-EF1115E48C9B}" type="presParOf" srcId="{7ECBEDC2-E2B1-4364-9B62-134F71F331EC}" destId="{F634D5D4-1CE3-4B38-A17E-9FB82CEF49D8}" srcOrd="5" destOrd="0" presId="urn:microsoft.com/office/officeart/2005/8/layout/vProcess5"/>
    <dgm:cxn modelId="{7D5BE22A-6BE1-44D3-B780-C585C69B1274}" type="presParOf" srcId="{7ECBEDC2-E2B1-4364-9B62-134F71F331EC}" destId="{FE1FD49D-5A9E-4729-A194-C93C9D9A0AB1}" srcOrd="6" destOrd="0" presId="urn:microsoft.com/office/officeart/2005/8/layout/vProcess5"/>
    <dgm:cxn modelId="{D2C94007-3E1A-4E0B-BA61-2C03353E7920}" type="presParOf" srcId="{7ECBEDC2-E2B1-4364-9B62-134F71F331EC}" destId="{2E068D94-4173-4336-988E-71875EDAF415}" srcOrd="7" destOrd="0" presId="urn:microsoft.com/office/officeart/2005/8/layout/vProcess5"/>
    <dgm:cxn modelId="{02C066A6-C2D8-413D-82ED-6E50EBB8391F}" type="presParOf" srcId="{7ECBEDC2-E2B1-4364-9B62-134F71F331EC}" destId="{A2C9F8B4-D2E6-469B-97F7-980549039B4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7F5F4-69F1-4902-8CB2-5C1EE04263DE}">
      <dsp:nvSpPr>
        <dsp:cNvPr id="0" name=""/>
        <dsp:cNvSpPr/>
      </dsp:nvSpPr>
      <dsp:spPr>
        <a:xfrm>
          <a:off x="0" y="0"/>
          <a:ext cx="9281705" cy="1683590"/>
        </a:xfrm>
        <a:prstGeom prst="roundRect">
          <a:avLst>
            <a:gd name="adj" fmla="val 10000"/>
          </a:avLst>
        </a:prstGeo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1: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teacher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will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show a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picture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an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emoji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.</a:t>
          </a:r>
          <a:endParaRPr lang="es-CL" sz="2400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49311" y="49311"/>
        <a:ext cx="7464978" cy="1584968"/>
      </dsp:txXfrm>
    </dsp:sp>
    <dsp:sp modelId="{75B886F0-3A0D-4490-A50F-5DB300496350}">
      <dsp:nvSpPr>
        <dsp:cNvPr id="0" name=""/>
        <dsp:cNvSpPr/>
      </dsp:nvSpPr>
      <dsp:spPr>
        <a:xfrm>
          <a:off x="818973" y="1964189"/>
          <a:ext cx="9281705" cy="1683590"/>
        </a:xfrm>
        <a:prstGeom prst="roundRect">
          <a:avLst>
            <a:gd name="adj" fmla="val 10000"/>
          </a:avLst>
        </a:prstGeom>
        <a:solidFill>
          <a:srgbClr val="A50E82">
            <a:hueOff val="-4377215"/>
            <a:satOff val="-3950"/>
            <a:lumOff val="-881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2: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will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to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identity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Emoji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with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one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of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feelings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reviewed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in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class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and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create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beautiful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endParaRPr lang="es-CL" sz="2400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68284" y="2013500"/>
        <a:ext cx="7269775" cy="1584968"/>
      </dsp:txXfrm>
    </dsp:sp>
    <dsp:sp modelId="{DFB53B1E-92FA-4DBD-8741-815CFEC5E918}">
      <dsp:nvSpPr>
        <dsp:cNvPr id="0" name=""/>
        <dsp:cNvSpPr/>
      </dsp:nvSpPr>
      <dsp:spPr>
        <a:xfrm>
          <a:off x="1637947" y="3928378"/>
          <a:ext cx="9281705" cy="1683590"/>
        </a:xfrm>
        <a:prstGeom prst="roundRect">
          <a:avLst>
            <a:gd name="adj" fmla="val 10000"/>
          </a:avLst>
        </a:prstGeom>
        <a:solidFill>
          <a:srgbClr val="A50E82">
            <a:hueOff val="-8754431"/>
            <a:satOff val="-7900"/>
            <a:lumOff val="-1762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Step 3: Once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have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sentence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,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press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the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buttom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“Reacciones” in Zoom and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enjoy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victory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and </a:t>
          </a:r>
          <a:r>
            <a:rPr lang="es-ES" sz="2400" kern="1200" dirty="0" err="1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your</a:t>
          </a:r>
          <a:r>
            <a:rPr lang="es-ES" sz="24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 virtual cookie!</a:t>
          </a:r>
          <a:endParaRPr lang="es-CL" sz="2400" kern="1200" dirty="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687258" y="3977689"/>
        <a:ext cx="7269775" cy="1584968"/>
      </dsp:txXfrm>
    </dsp:sp>
    <dsp:sp modelId="{213F6F44-8321-495D-9CDD-DB2762CB6E3E}">
      <dsp:nvSpPr>
        <dsp:cNvPr id="0" name=""/>
        <dsp:cNvSpPr/>
      </dsp:nvSpPr>
      <dsp:spPr>
        <a:xfrm>
          <a:off x="8187371" y="1276722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8433596" y="1276722"/>
        <a:ext cx="601883" cy="823486"/>
      </dsp:txXfrm>
    </dsp:sp>
    <dsp:sp modelId="{F634D5D4-1CE3-4B38-A17E-9FB82CEF49D8}">
      <dsp:nvSpPr>
        <dsp:cNvPr id="0" name=""/>
        <dsp:cNvSpPr/>
      </dsp:nvSpPr>
      <dsp:spPr>
        <a:xfrm>
          <a:off x="9006345" y="3229688"/>
          <a:ext cx="1094333" cy="1094333"/>
        </a:xfrm>
        <a:prstGeom prst="downArrow">
          <a:avLst>
            <a:gd name="adj1" fmla="val 55000"/>
            <a:gd name="adj2" fmla="val 45000"/>
          </a:avLst>
        </a:prstGeom>
        <a:solidFill>
          <a:srgbClr val="A50E82">
            <a:tint val="40000"/>
            <a:alpha val="90000"/>
            <a:hueOff val="-9833447"/>
            <a:satOff val="-5766"/>
            <a:lumOff val="-718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-9833447"/>
              <a:satOff val="-5766"/>
              <a:lumOff val="-718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9252570" y="3229688"/>
        <a:ext cx="601883" cy="823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04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681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732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702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5110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540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587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675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9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693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677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084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4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18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374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16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1912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C5EA623-B07F-47D0-838F-AD8E0F82D360}" type="datetimeFigureOut">
              <a:rPr lang="es-CL" smtClean="0"/>
              <a:t>28-08-2020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EBB16A6-0D93-4E35-98E6-2E59793D39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140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UChile_Beauchef/status/757599536030285824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xlIYwQH6IY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FvuVopJzu0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UNIT 5A</a:t>
            </a:r>
            <a:br>
              <a:rPr lang="es-ES" dirty="0"/>
            </a:b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survivors´club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2398" y="4133850"/>
            <a:ext cx="6815669" cy="844548"/>
          </a:xfrm>
        </p:spPr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Carol-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926" y="216955"/>
            <a:ext cx="2203306" cy="227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9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3018F-D102-48AE-8E20-FF9F3BBA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E070AC-ADB3-4C85-A5DD-E39C0A7EB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CL" dirty="0"/>
              <a:t>               </a:t>
            </a:r>
            <a:r>
              <a:rPr lang="es-CL" sz="4000" b="1" dirty="0" err="1">
                <a:solidFill>
                  <a:srgbClr val="FFC000"/>
                </a:solidFill>
              </a:rPr>
              <a:t>How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would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you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react</a:t>
            </a:r>
            <a:r>
              <a:rPr lang="es-CL" sz="4000" b="1" dirty="0">
                <a:solidFill>
                  <a:srgbClr val="FFC000"/>
                </a:solidFill>
              </a:rPr>
              <a:t>/</a:t>
            </a:r>
            <a:r>
              <a:rPr lang="es-CL" sz="4000" b="1" dirty="0" err="1">
                <a:solidFill>
                  <a:srgbClr val="FFC000"/>
                </a:solidFill>
              </a:rPr>
              <a:t>feel</a:t>
            </a:r>
            <a:r>
              <a:rPr lang="es-CL" sz="4000" b="1" dirty="0">
                <a:solidFill>
                  <a:srgbClr val="FFC000"/>
                </a:solidFill>
              </a:rPr>
              <a:t>  in a </a:t>
            </a:r>
            <a:r>
              <a:rPr lang="es-CL" sz="4000" b="1" dirty="0" err="1">
                <a:solidFill>
                  <a:srgbClr val="FFC000"/>
                </a:solidFill>
              </a:rPr>
              <a:t>life-or-death</a:t>
            </a:r>
            <a:r>
              <a:rPr lang="es-CL" sz="4000" b="1" dirty="0">
                <a:solidFill>
                  <a:srgbClr val="FFC000"/>
                </a:solidFill>
              </a:rPr>
              <a:t> </a:t>
            </a:r>
            <a:r>
              <a:rPr lang="es-CL" sz="4000" b="1" dirty="0" err="1">
                <a:solidFill>
                  <a:srgbClr val="FFC000"/>
                </a:solidFill>
              </a:rPr>
              <a:t>situation</a:t>
            </a:r>
            <a:r>
              <a:rPr lang="es-CL" sz="4000" b="1" dirty="0">
                <a:solidFill>
                  <a:srgbClr val="FFC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0616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azón 1">
            <a:extLst>
              <a:ext uri="{FF2B5EF4-FFF2-40B4-BE49-F238E27FC236}">
                <a16:creationId xmlns:a16="http://schemas.microsoft.com/office/drawing/2014/main" id="{D8BE9360-8706-4A4C-BC0F-066A8396F4CB}"/>
              </a:ext>
            </a:extLst>
          </p:cNvPr>
          <p:cNvSpPr/>
          <p:nvPr/>
        </p:nvSpPr>
        <p:spPr>
          <a:xfrm>
            <a:off x="3295649" y="1085849"/>
            <a:ext cx="5114925" cy="448627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FEELINGS</a:t>
            </a:r>
          </a:p>
          <a:p>
            <a:pPr algn="ctr"/>
            <a:r>
              <a:rPr lang="es-CL" sz="3200" b="1" dirty="0"/>
              <a:t>IN BEAUCHEF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952223-CC6B-4D92-B441-BDC3F783C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4" y="930106"/>
            <a:ext cx="5629274" cy="51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0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BD4DD-D00B-4904-9C9B-D51B438A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00075"/>
            <a:ext cx="9601196" cy="1238250"/>
          </a:xfrm>
        </p:spPr>
        <p:txBody>
          <a:bodyPr/>
          <a:lstStyle/>
          <a:p>
            <a:r>
              <a:rPr lang="es-CL" b="1" dirty="0" err="1">
                <a:solidFill>
                  <a:srgbClr val="7030A0"/>
                </a:solidFill>
              </a:rPr>
              <a:t>Vocabulary</a:t>
            </a:r>
            <a:r>
              <a:rPr lang="es-CL" b="1" dirty="0">
                <a:solidFill>
                  <a:srgbClr val="7030A0"/>
                </a:solidFill>
              </a:rPr>
              <a:t> </a:t>
            </a:r>
            <a:r>
              <a:rPr lang="es-CL" b="1" dirty="0" err="1">
                <a:solidFill>
                  <a:srgbClr val="7030A0"/>
                </a:solidFill>
              </a:rPr>
              <a:t>bank</a:t>
            </a:r>
            <a:r>
              <a:rPr lang="es-CL" b="1" dirty="0">
                <a:solidFill>
                  <a:srgbClr val="7030A0"/>
                </a:solidFill>
              </a:rPr>
              <a:t> p. 157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CA3C3D2-C421-4B17-8796-3BA0A09CD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130143"/>
            <a:ext cx="3907129" cy="29085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F6BEB9-BEED-47B0-A5DB-07ED948E8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375" y="1631127"/>
            <a:ext cx="4385223" cy="49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3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60E3726-E8B9-4D50-A96C-4E715AA44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198" y="2059324"/>
            <a:ext cx="6381129" cy="33420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A4BC4A-242D-400F-811C-5E101B68B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31" y="711199"/>
            <a:ext cx="9595936" cy="12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7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9C88C17-005C-44DB-B801-17AEE09A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735"/>
            <a:ext cx="11399724" cy="1441261"/>
          </a:xfrm>
          <a:prstGeom prst="rect">
            <a:avLst/>
          </a:prstGeom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2FD93B3D-C6FA-4AB2-BA28-A0EC5423A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6837" y="2045996"/>
            <a:ext cx="5469163" cy="35360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90E2DCE-2725-4849-848D-08BEF35C2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140" y="1670352"/>
            <a:ext cx="2996423" cy="251944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245B48A-0AF4-4255-8274-D5009A0FD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871" y="4897302"/>
            <a:ext cx="6399102" cy="121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707E664D-76FA-4F5B-B41D-12DE896CA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442" y="1876561"/>
            <a:ext cx="5740023" cy="31048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F31DC5-45E2-47EB-8ACC-0DF94CA3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81" y="663352"/>
            <a:ext cx="9595936" cy="12132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AAD463-C64B-419E-B7D0-3C51CEBDC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205" y="3037795"/>
            <a:ext cx="4189676" cy="78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0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AC325B8-BB68-4EB4-A59B-EA4E5239E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062716"/>
            <a:ext cx="9601196" cy="3813152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1. TO BE SCARED STIFF</a:t>
            </a:r>
          </a:p>
          <a:p>
            <a:pPr marL="0" indent="0">
              <a:buNone/>
            </a:pPr>
            <a:r>
              <a:rPr lang="es-CL" dirty="0"/>
              <a:t>2. TO LOOK/BE DOWN</a:t>
            </a:r>
          </a:p>
          <a:p>
            <a:pPr marL="0" indent="0">
              <a:buNone/>
            </a:pPr>
            <a:r>
              <a:rPr lang="es-CL" dirty="0"/>
              <a:t>3.TO BE WORN OUT</a:t>
            </a:r>
          </a:p>
          <a:p>
            <a:pPr marL="0" indent="0">
              <a:buNone/>
            </a:pPr>
            <a:r>
              <a:rPr lang="es-CL" dirty="0"/>
              <a:t>4. CAN´T /COULDN´T BELIEVE SB´S EYES</a:t>
            </a:r>
          </a:p>
          <a:p>
            <a:pPr marL="0" indent="0">
              <a:buNone/>
            </a:pPr>
            <a:r>
              <a:rPr lang="es-CL" dirty="0"/>
              <a:t>5. TO BE SICK AND TIRED OF</a:t>
            </a:r>
          </a:p>
          <a:p>
            <a:pPr marL="0" indent="0">
              <a:buNone/>
            </a:pPr>
            <a:r>
              <a:rPr lang="es-CL" dirty="0"/>
              <a:t>6. TO BE JUMPING FOR JOY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C975CB86-C097-4A86-A4CD-776BB19D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952994"/>
          </a:xfrm>
        </p:spPr>
        <p:txBody>
          <a:bodyPr/>
          <a:lstStyle/>
          <a:p>
            <a:r>
              <a:rPr lang="es-CL" b="1" dirty="0">
                <a:solidFill>
                  <a:srgbClr val="7030A0"/>
                </a:solidFill>
              </a:rPr>
              <a:t>SLANG</a:t>
            </a:r>
          </a:p>
        </p:txBody>
      </p:sp>
    </p:spTree>
    <p:extLst>
      <p:ext uri="{BB962C8B-B14F-4D97-AF65-F5344CB8AC3E}">
        <p14:creationId xmlns:p14="http://schemas.microsoft.com/office/powerpoint/2010/main" val="938135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A86C9-8D24-4DC4-9996-6714DC80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793505"/>
          </a:xfrm>
        </p:spPr>
        <p:txBody>
          <a:bodyPr/>
          <a:lstStyle/>
          <a:p>
            <a:r>
              <a:rPr lang="es-CL" b="1" dirty="0" err="1">
                <a:solidFill>
                  <a:srgbClr val="7030A0"/>
                </a:solidFill>
              </a:rPr>
              <a:t>Additional</a:t>
            </a:r>
            <a:r>
              <a:rPr lang="es-CL" b="1" dirty="0">
                <a:solidFill>
                  <a:srgbClr val="7030A0"/>
                </a:solidFill>
              </a:rPr>
              <a:t> </a:t>
            </a:r>
            <a:r>
              <a:rPr lang="es-CL" b="1" dirty="0" err="1">
                <a:solidFill>
                  <a:srgbClr val="7030A0"/>
                </a:solidFill>
              </a:rPr>
              <a:t>exercises</a:t>
            </a:r>
            <a:endParaRPr lang="es-CL" b="1" dirty="0">
              <a:solidFill>
                <a:srgbClr val="7030A0"/>
              </a:solidFill>
            </a:endParaRP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0830D378-314C-4CC7-9AD7-24875A7AA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316" y="1775636"/>
            <a:ext cx="4456837" cy="410023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BFB9746-82F1-4A81-A7C2-23CD5A47AB73}"/>
              </a:ext>
            </a:extLst>
          </p:cNvPr>
          <p:cNvSpPr txBox="1"/>
          <p:nvPr/>
        </p:nvSpPr>
        <p:spPr>
          <a:xfrm>
            <a:off x="7272670" y="2126512"/>
            <a:ext cx="29452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highlight>
                  <a:srgbClr val="FF00FF"/>
                </a:highlight>
              </a:rPr>
              <a:t>ANSWER KEY</a:t>
            </a:r>
          </a:p>
          <a:p>
            <a:pPr marL="342900" indent="-342900">
              <a:buAutoNum type="arabicPeriod"/>
            </a:pPr>
            <a:r>
              <a:rPr lang="es-CL" dirty="0" err="1"/>
              <a:t>Thrilled</a:t>
            </a:r>
            <a:endParaRPr lang="es-CL" dirty="0"/>
          </a:p>
          <a:p>
            <a:pPr marL="342900" indent="-342900">
              <a:buAutoNum type="arabicPeriod"/>
            </a:pPr>
            <a:r>
              <a:rPr lang="es-CL" dirty="0" err="1"/>
              <a:t>Bewildered</a:t>
            </a:r>
            <a:endParaRPr lang="es-CL" dirty="0"/>
          </a:p>
          <a:p>
            <a:pPr marL="342900" indent="-342900">
              <a:buAutoNum type="arabicPeriod"/>
            </a:pPr>
            <a:r>
              <a:rPr lang="es-CL" dirty="0" err="1"/>
              <a:t>Horrified</a:t>
            </a:r>
            <a:endParaRPr lang="es-CL" dirty="0"/>
          </a:p>
          <a:p>
            <a:pPr marL="342900" indent="-342900">
              <a:buAutoNum type="arabicPeriod"/>
            </a:pPr>
            <a:r>
              <a:rPr lang="es-CL" dirty="0" err="1"/>
              <a:t>Astonished</a:t>
            </a:r>
            <a:endParaRPr lang="es-CL" dirty="0"/>
          </a:p>
          <a:p>
            <a:pPr marL="342900" indent="-342900">
              <a:buAutoNum type="arabicPeriod"/>
            </a:pPr>
            <a:r>
              <a:rPr lang="es-CL" dirty="0" err="1"/>
              <a:t>Stunned</a:t>
            </a:r>
            <a:endParaRPr lang="es-CL" dirty="0"/>
          </a:p>
          <a:p>
            <a:pPr marL="342900" indent="-342900">
              <a:buAutoNum type="arabicPeriod"/>
            </a:pPr>
            <a:r>
              <a:rPr lang="es-CL" dirty="0" err="1"/>
              <a:t>Delighted</a:t>
            </a:r>
            <a:endParaRPr lang="es-CL" dirty="0"/>
          </a:p>
          <a:p>
            <a:pPr marL="342900" indent="-342900">
              <a:buAutoNum type="arabicPeriod"/>
            </a:pPr>
            <a:r>
              <a:rPr lang="es-CL" dirty="0" err="1"/>
              <a:t>Devastated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945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7AC779A-199A-4ADF-B3B3-540161E49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105" y="1264599"/>
            <a:ext cx="3674560" cy="52956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E35D8A5-6491-4F31-93A8-3476E4C3A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31" y="487841"/>
            <a:ext cx="9595936" cy="118272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3D22A24-7C80-4EAA-ADFB-BBCE8553366D}"/>
              </a:ext>
            </a:extLst>
          </p:cNvPr>
          <p:cNvSpPr txBox="1"/>
          <p:nvPr/>
        </p:nvSpPr>
        <p:spPr>
          <a:xfrm>
            <a:off x="6096000" y="1670568"/>
            <a:ext cx="4111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highlight>
                  <a:srgbClr val="FF00FF"/>
                </a:highlight>
              </a:rPr>
              <a:t>,ANSWER KEY</a:t>
            </a:r>
          </a:p>
          <a:p>
            <a:endParaRPr lang="es-CL" dirty="0">
              <a:highlight>
                <a:srgbClr val="FF00FF"/>
              </a:highlight>
            </a:endParaRPr>
          </a:p>
          <a:p>
            <a:pPr marL="342900" indent="-342900">
              <a:buAutoNum type="arabicPeriod"/>
            </a:pPr>
            <a:r>
              <a:rPr lang="es-CL" dirty="0"/>
              <a:t>SCARED STIFF</a:t>
            </a:r>
          </a:p>
          <a:p>
            <a:pPr marL="342900" indent="-342900">
              <a:buAutoNum type="arabicPeriod"/>
            </a:pPr>
            <a:r>
              <a:rPr lang="es-CL" dirty="0"/>
              <a:t>SICK AND TIRED OF</a:t>
            </a:r>
          </a:p>
          <a:p>
            <a:pPr marL="342900" indent="-342900">
              <a:buAutoNum type="arabicPeriod"/>
            </a:pPr>
            <a:r>
              <a:rPr lang="es-CL" dirty="0"/>
              <a:t>DOWN</a:t>
            </a:r>
          </a:p>
          <a:p>
            <a:pPr marL="342900" indent="-342900">
              <a:buAutoNum type="arabicPeriod"/>
            </a:pPr>
            <a:r>
              <a:rPr lang="es-CL" dirty="0"/>
              <a:t>WORN OUT</a:t>
            </a:r>
          </a:p>
          <a:p>
            <a:pPr marL="342900" indent="-342900">
              <a:buAutoNum type="arabicPeriod"/>
            </a:pPr>
            <a:r>
              <a:rPr lang="es-CL" dirty="0"/>
              <a:t>COULDN´T BELIEVE HIS EYES </a:t>
            </a:r>
          </a:p>
          <a:p>
            <a:pPr marL="342900" indent="-342900">
              <a:buAutoNum type="arabicPeriod"/>
            </a:pPr>
            <a:r>
              <a:rPr lang="es-CL" dirty="0"/>
              <a:t>JUMPING FOR JOY</a:t>
            </a:r>
          </a:p>
        </p:txBody>
      </p:sp>
    </p:spTree>
    <p:extLst>
      <p:ext uri="{BB962C8B-B14F-4D97-AF65-F5344CB8AC3E}">
        <p14:creationId xmlns:p14="http://schemas.microsoft.com/office/powerpoint/2010/main" val="36440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D60CAAC-4547-49DD-822D-5EDA43464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942361"/>
          </a:xfrm>
        </p:spPr>
        <p:txBody>
          <a:bodyPr/>
          <a:lstStyle/>
          <a:p>
            <a:r>
              <a:rPr lang="es-CL" b="1" dirty="0" err="1">
                <a:solidFill>
                  <a:srgbClr val="7030A0"/>
                </a:solidFill>
              </a:rPr>
              <a:t>Challenge</a:t>
            </a:r>
            <a:endParaRPr lang="es-CL" b="1" dirty="0">
              <a:solidFill>
                <a:srgbClr val="7030A0"/>
              </a:solidFill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83AEBDD-C990-428D-82FF-B39CB47F8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 1. </a:t>
            </a:r>
            <a:r>
              <a:rPr lang="es-CL" dirty="0" err="1"/>
              <a:t>Get</a:t>
            </a:r>
            <a:r>
              <a:rPr lang="es-CL" dirty="0"/>
              <a:t> in </a:t>
            </a:r>
            <a:r>
              <a:rPr lang="es-CL" dirty="0" err="1"/>
              <a:t>groups</a:t>
            </a:r>
            <a:endParaRPr lang="es-CL" dirty="0"/>
          </a:p>
          <a:p>
            <a:pPr marL="0" indent="0">
              <a:buNone/>
            </a:pPr>
            <a:r>
              <a:rPr lang="es-CL" dirty="0"/>
              <a:t> 2. Use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two</a:t>
            </a:r>
            <a:r>
              <a:rPr lang="es-CL" dirty="0"/>
              <a:t> </a:t>
            </a:r>
            <a:r>
              <a:rPr lang="es-CL" dirty="0" err="1"/>
              <a:t>expressions</a:t>
            </a:r>
            <a:r>
              <a:rPr lang="es-CL" dirty="0"/>
              <a:t> </a:t>
            </a:r>
            <a:r>
              <a:rPr lang="es-CL" dirty="0" err="1"/>
              <a:t>assigned</a:t>
            </a:r>
            <a:r>
              <a:rPr lang="es-CL" dirty="0"/>
              <a:t> </a:t>
            </a:r>
            <a:r>
              <a:rPr lang="es-CL" dirty="0" err="1"/>
              <a:t>by</a:t>
            </a:r>
            <a:r>
              <a:rPr lang="es-CL" dirty="0"/>
              <a:t> Carol and </a:t>
            </a:r>
            <a:r>
              <a:rPr lang="es-CL" dirty="0" err="1"/>
              <a:t>create</a:t>
            </a:r>
            <a:r>
              <a:rPr lang="es-CL" dirty="0"/>
              <a:t> a </a:t>
            </a:r>
            <a:r>
              <a:rPr lang="es-CL" dirty="0" err="1"/>
              <a:t>sentence</a:t>
            </a:r>
            <a:r>
              <a:rPr lang="es-CL" dirty="0"/>
              <a:t> </a:t>
            </a:r>
            <a:r>
              <a:rPr lang="es-CL" dirty="0" err="1"/>
              <a:t>with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SECOND CONDITIONAL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31631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65564-DF80-41BF-882D-1418E5BC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84888"/>
            <a:ext cx="9601196" cy="865718"/>
          </a:xfrm>
        </p:spPr>
        <p:txBody>
          <a:bodyPr/>
          <a:lstStyle/>
          <a:p>
            <a:r>
              <a:rPr lang="es-CL" b="1" dirty="0" err="1">
                <a:solidFill>
                  <a:srgbClr val="00FF00"/>
                </a:solidFill>
              </a:rPr>
              <a:t>What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about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you</a:t>
            </a:r>
            <a:r>
              <a:rPr lang="es-CL" b="1" dirty="0">
                <a:solidFill>
                  <a:srgbClr val="00FF00"/>
                </a:solidFill>
              </a:rPr>
              <a:t>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1B16EC8-9843-40DB-AF1A-A0E2B48E4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700" y="1333500"/>
            <a:ext cx="7284607" cy="22466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090D14-0917-43F8-8464-FB31933A9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535" y="1333500"/>
            <a:ext cx="3845689" cy="32103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6675550-D662-42D2-8BF3-8A8969E0A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18" y="3486303"/>
            <a:ext cx="3238500" cy="26868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7B829B-DDBA-49D8-990C-2EB2E0841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466" y="3429000"/>
            <a:ext cx="2961190" cy="26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7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483369"/>
            <a:ext cx="9601196" cy="1220741"/>
          </a:xfrm>
        </p:spPr>
        <p:txBody>
          <a:bodyPr/>
          <a:lstStyle/>
          <a:p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met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guy</a:t>
            </a:r>
            <a:r>
              <a:rPr lang="es-ES" dirty="0"/>
              <a:t>?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764" y="1704110"/>
            <a:ext cx="3076575" cy="46824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669" y="1604326"/>
            <a:ext cx="4800598" cy="319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0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Now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be </a:t>
            </a:r>
            <a:r>
              <a:rPr lang="es-ES" dirty="0" err="1"/>
              <a:t>wondering</a:t>
            </a:r>
            <a:r>
              <a:rPr lang="es-ES" dirty="0"/>
              <a:t>…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              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Jason</a:t>
            </a:r>
            <a:r>
              <a:rPr lang="es-ES" dirty="0"/>
              <a:t> </a:t>
            </a:r>
            <a:r>
              <a:rPr lang="es-ES" dirty="0" err="1"/>
              <a:t>Momoa</a:t>
            </a:r>
            <a:r>
              <a:rPr lang="es-ES" dirty="0"/>
              <a:t> relate </a:t>
            </a:r>
            <a:r>
              <a:rPr lang="es-ES" dirty="0" err="1"/>
              <a:t>with</a:t>
            </a:r>
            <a:r>
              <a:rPr lang="es-ES" dirty="0"/>
              <a:t> English </a:t>
            </a:r>
            <a:r>
              <a:rPr lang="es-ES" dirty="0" err="1"/>
              <a:t>conditionals</a:t>
            </a:r>
            <a:r>
              <a:rPr lang="es-ES" dirty="0"/>
              <a:t>?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5" name="Rectángulo redondeado 4"/>
          <p:cNvSpPr/>
          <p:nvPr/>
        </p:nvSpPr>
        <p:spPr>
          <a:xfrm>
            <a:off x="1391988" y="3103809"/>
            <a:ext cx="9504609" cy="11075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Conditionals</a:t>
            </a:r>
            <a:r>
              <a:rPr lang="es-CL" dirty="0"/>
              <a:t> are </a:t>
            </a:r>
            <a:r>
              <a:rPr lang="es-CL" dirty="0" err="1"/>
              <a:t>very</a:t>
            </a:r>
            <a:r>
              <a:rPr lang="es-CL" dirty="0"/>
              <a:t> </a:t>
            </a:r>
            <a:r>
              <a:rPr lang="es-CL" dirty="0" err="1"/>
              <a:t>well</a:t>
            </a:r>
            <a:r>
              <a:rPr lang="es-CL" dirty="0"/>
              <a:t> </a:t>
            </a:r>
            <a:r>
              <a:rPr lang="es-CL" dirty="0" err="1"/>
              <a:t>explained</a:t>
            </a:r>
            <a:r>
              <a:rPr lang="es-CL" dirty="0"/>
              <a:t> in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following</a:t>
            </a:r>
            <a:r>
              <a:rPr lang="es-CL" dirty="0"/>
              <a:t> link:</a:t>
            </a:r>
          </a:p>
          <a:p>
            <a:pPr algn="ctr"/>
            <a:r>
              <a:rPr lang="es-CL" dirty="0"/>
              <a:t>https://www.ef.com/ca/english-resources/english-grammar/conditional/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1343694" y="4582733"/>
            <a:ext cx="9504609" cy="11075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of </a:t>
            </a:r>
            <a:r>
              <a:rPr lang="es-ES" dirty="0" err="1"/>
              <a:t>probability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events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happen</a:t>
            </a:r>
            <a:r>
              <a:rPr lang="es-ES" dirty="0"/>
              <a:t> </a:t>
            </a:r>
            <a:r>
              <a:rPr lang="es-ES" dirty="0" err="1"/>
              <a:t>depends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sz="3600" b="1" dirty="0">
                <a:solidFill>
                  <a:srgbClr val="FFFF00"/>
                </a:solidFill>
              </a:rPr>
              <a:t>Speaker</a:t>
            </a:r>
            <a:endParaRPr lang="es-CL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6676" y="982133"/>
            <a:ext cx="9479922" cy="962578"/>
          </a:xfrm>
        </p:spPr>
        <p:txBody>
          <a:bodyPr/>
          <a:lstStyle/>
          <a:p>
            <a:r>
              <a:rPr lang="es-ES" dirty="0" err="1"/>
              <a:t>Conditionals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1944712"/>
            <a:ext cx="9406943" cy="1880314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 Zero </a:t>
            </a:r>
            <a:r>
              <a:rPr lang="es-ES" dirty="0" err="1"/>
              <a:t>Conditional</a:t>
            </a:r>
            <a:r>
              <a:rPr lang="es-ES" dirty="0"/>
              <a:t> :         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  </a:t>
            </a:r>
            <a:r>
              <a:rPr lang="es-ES" dirty="0" err="1"/>
              <a:t>If</a:t>
            </a:r>
            <a:r>
              <a:rPr lang="es-ES" dirty="0"/>
              <a:t>/</a:t>
            </a:r>
            <a:r>
              <a:rPr lang="es-ES" dirty="0" err="1"/>
              <a:t>When</a:t>
            </a:r>
            <a:r>
              <a:rPr lang="es-ES" dirty="0"/>
              <a:t> Jasón </a:t>
            </a:r>
            <a:r>
              <a:rPr lang="es-ES" b="1" u="sng" dirty="0" err="1">
                <a:solidFill>
                  <a:srgbClr val="7030A0"/>
                </a:solidFill>
              </a:rPr>
              <a:t>wakes</a:t>
            </a:r>
            <a:r>
              <a:rPr lang="es-ES" dirty="0">
                <a:solidFill>
                  <a:srgbClr val="430940"/>
                </a:solidFill>
              </a:rPr>
              <a:t> </a:t>
            </a:r>
            <a:r>
              <a:rPr lang="es-ES" dirty="0"/>
              <a:t>up, I </a:t>
            </a:r>
            <a:r>
              <a:rPr lang="es-ES" b="1" u="sng" dirty="0" err="1">
                <a:solidFill>
                  <a:srgbClr val="7030A0"/>
                </a:solidFill>
              </a:rPr>
              <a:t>kiss</a:t>
            </a:r>
            <a:r>
              <a:rPr lang="es-ES" dirty="0"/>
              <a:t> </a:t>
            </a:r>
            <a:r>
              <a:rPr lang="es-ES" dirty="0" err="1"/>
              <a:t>him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cheek</a:t>
            </a:r>
            <a:endParaRPr lang="es-CL" dirty="0"/>
          </a:p>
        </p:txBody>
      </p:sp>
      <p:sp>
        <p:nvSpPr>
          <p:cNvPr id="4" name="Llamada rectangular redondeada 3"/>
          <p:cNvSpPr/>
          <p:nvPr/>
        </p:nvSpPr>
        <p:spPr>
          <a:xfrm>
            <a:off x="6156637" y="3825026"/>
            <a:ext cx="1635617" cy="991673"/>
          </a:xfrm>
          <a:prstGeom prst="wedgeRoundRect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Who</a:t>
            </a:r>
            <a:r>
              <a:rPr lang="es-ES" dirty="0"/>
              <a:t> </a:t>
            </a:r>
            <a:r>
              <a:rPr lang="es-ES" dirty="0" err="1"/>
              <a:t>says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?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206" y="1567152"/>
            <a:ext cx="2708933" cy="37172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678503" y="5306096"/>
            <a:ext cx="3002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Lisa Bonet</a:t>
            </a:r>
          </a:p>
          <a:p>
            <a:pPr algn="ctr"/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Jason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Momoa´s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wife</a:t>
            </a:r>
            <a:endParaRPr lang="es-C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79491" y="1867437"/>
            <a:ext cx="9097850" cy="2318198"/>
          </a:xfrm>
        </p:spPr>
        <p:txBody>
          <a:bodyPr/>
          <a:lstStyle/>
          <a:p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Conditional</a:t>
            </a:r>
            <a:r>
              <a:rPr lang="es-ES" dirty="0"/>
              <a:t> :</a:t>
            </a:r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</a:t>
            </a: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Jason</a:t>
            </a:r>
            <a:r>
              <a:rPr lang="es-ES" dirty="0"/>
              <a:t> </a:t>
            </a:r>
            <a:r>
              <a:rPr lang="es-ES" b="1" u="sng" dirty="0" err="1">
                <a:solidFill>
                  <a:srgbClr val="7030A0"/>
                </a:solidFill>
              </a:rPr>
              <a:t>forgets</a:t>
            </a:r>
            <a:r>
              <a:rPr lang="es-ES" dirty="0"/>
              <a:t> </a:t>
            </a:r>
            <a:r>
              <a:rPr lang="es-ES" dirty="0" err="1"/>
              <a:t>his</a:t>
            </a:r>
            <a:r>
              <a:rPr lang="es-ES" dirty="0"/>
              <a:t> </a:t>
            </a:r>
            <a:r>
              <a:rPr lang="es-ES" dirty="0" err="1"/>
              <a:t>part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script, I </a:t>
            </a:r>
            <a:r>
              <a:rPr lang="es-ES" b="1" u="sng" dirty="0" err="1">
                <a:solidFill>
                  <a:srgbClr val="7030A0"/>
                </a:solidFill>
              </a:rPr>
              <a:t>will</a:t>
            </a:r>
            <a:r>
              <a:rPr lang="es-ES" b="1" u="sng" dirty="0">
                <a:solidFill>
                  <a:srgbClr val="7030A0"/>
                </a:solidFill>
              </a:rPr>
              <a:t> </a:t>
            </a:r>
            <a:r>
              <a:rPr lang="es-ES" b="1" u="sng" dirty="0" err="1">
                <a:solidFill>
                  <a:srgbClr val="7030A0"/>
                </a:solidFill>
              </a:rPr>
              <a:t>help</a:t>
            </a:r>
            <a:r>
              <a:rPr lang="es-ES" b="1" u="sng" dirty="0">
                <a:solidFill>
                  <a:srgbClr val="7030A0"/>
                </a:solidFill>
              </a:rPr>
              <a:t> </a:t>
            </a:r>
            <a:r>
              <a:rPr lang="es-ES" dirty="0" err="1"/>
              <a:t>him</a:t>
            </a:r>
            <a:r>
              <a:rPr lang="es-ES" dirty="0"/>
              <a:t> </a:t>
            </a:r>
            <a:r>
              <a:rPr lang="es-ES" dirty="0" err="1"/>
              <a:t>memorize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Conditionals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180" y="1"/>
            <a:ext cx="3279820" cy="28220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5635"/>
            <a:ext cx="3231356" cy="27937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416" y="4069725"/>
            <a:ext cx="1652159" cy="114005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250805" y="4982358"/>
            <a:ext cx="4494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Emilia Clarke</a:t>
            </a:r>
          </a:p>
          <a:p>
            <a:pPr algn="ctr"/>
            <a:r>
              <a:rPr lang="es-ES" sz="2400" b="1" dirty="0">
                <a:solidFill>
                  <a:srgbClr val="FF0000"/>
                </a:solidFill>
              </a:rPr>
              <a:t>Kit </a:t>
            </a:r>
            <a:r>
              <a:rPr lang="es-ES" sz="2400" b="1" dirty="0" err="1">
                <a:solidFill>
                  <a:srgbClr val="FF0000"/>
                </a:solidFill>
              </a:rPr>
              <a:t>Harington</a:t>
            </a:r>
            <a:endParaRPr lang="es-CL" sz="2400" b="1" dirty="0">
              <a:solidFill>
                <a:srgbClr val="FF0000"/>
              </a:solidFill>
            </a:endParaRPr>
          </a:p>
          <a:p>
            <a:pPr algn="ctr"/>
            <a:r>
              <a:rPr lang="es-ES" sz="2400" b="1" dirty="0" err="1">
                <a:solidFill>
                  <a:srgbClr val="FF0000"/>
                </a:solidFill>
              </a:rPr>
              <a:t>Jason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Momoa´s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coworkers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61" y="811779"/>
            <a:ext cx="9595936" cy="132904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1790164"/>
            <a:ext cx="9601196" cy="2318198"/>
          </a:xfrm>
        </p:spPr>
        <p:txBody>
          <a:bodyPr/>
          <a:lstStyle/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  </a:t>
            </a:r>
            <a:r>
              <a:rPr lang="es-ES" dirty="0" err="1"/>
              <a:t>If</a:t>
            </a:r>
            <a:r>
              <a:rPr lang="es-ES" dirty="0"/>
              <a:t> I </a:t>
            </a:r>
            <a:r>
              <a:rPr lang="es-ES" b="1" u="sng" dirty="0" err="1">
                <a:solidFill>
                  <a:srgbClr val="7030A0"/>
                </a:solidFill>
              </a:rPr>
              <a:t>saw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dirty="0" err="1"/>
              <a:t>Jason</a:t>
            </a:r>
            <a:r>
              <a:rPr lang="es-ES" dirty="0"/>
              <a:t> </a:t>
            </a:r>
            <a:r>
              <a:rPr lang="es-ES" dirty="0" err="1"/>
              <a:t>Momoa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Street, I </a:t>
            </a:r>
            <a:r>
              <a:rPr lang="es-ES" b="1" dirty="0" err="1">
                <a:solidFill>
                  <a:srgbClr val="7030A0"/>
                </a:solidFill>
              </a:rPr>
              <a:t>would</a:t>
            </a:r>
            <a:r>
              <a:rPr lang="es-ES" dirty="0"/>
              <a:t> </a:t>
            </a:r>
            <a:r>
              <a:rPr lang="es-ES" dirty="0" err="1"/>
              <a:t>never</a:t>
            </a:r>
            <a:r>
              <a:rPr lang="es-ES" dirty="0"/>
              <a:t> </a:t>
            </a:r>
            <a:r>
              <a:rPr lang="es-ES" b="1" u="sng" dirty="0" err="1">
                <a:solidFill>
                  <a:srgbClr val="7030A0"/>
                </a:solidFill>
              </a:rPr>
              <a:t>let</a:t>
            </a:r>
            <a:r>
              <a:rPr lang="es-ES" dirty="0"/>
              <a:t> </a:t>
            </a:r>
            <a:r>
              <a:rPr lang="es-ES" dirty="0" err="1"/>
              <a:t>him</a:t>
            </a:r>
            <a:r>
              <a:rPr lang="es-ES" dirty="0"/>
              <a:t> </a:t>
            </a:r>
            <a:r>
              <a:rPr lang="es-ES" dirty="0" err="1"/>
              <a:t>go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946696"/>
            <a:ext cx="1652159" cy="11400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46" y="-38636"/>
            <a:ext cx="3357092" cy="251781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053848" y="4893972"/>
            <a:ext cx="289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F0000"/>
                </a:solidFill>
              </a:rPr>
              <a:t>Carolina Santander</a:t>
            </a:r>
          </a:p>
          <a:p>
            <a:pPr algn="ctr"/>
            <a:r>
              <a:rPr lang="es-ES" sz="2000" b="1" dirty="0">
                <a:solidFill>
                  <a:srgbClr val="FF0000"/>
                </a:solidFill>
              </a:rPr>
              <a:t>English </a:t>
            </a:r>
            <a:r>
              <a:rPr lang="es-ES" sz="2000" b="1" dirty="0" err="1">
                <a:solidFill>
                  <a:srgbClr val="FF0000"/>
                </a:solidFill>
              </a:rPr>
              <a:t>teacher</a:t>
            </a:r>
            <a:r>
              <a:rPr lang="es-ES" sz="2000" b="1" dirty="0">
                <a:solidFill>
                  <a:srgbClr val="FF0000"/>
                </a:solidFill>
              </a:rPr>
              <a:t> </a:t>
            </a:r>
            <a:endParaRPr lang="es-CL" sz="2000" b="1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70052"/>
            <a:ext cx="2288927" cy="343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61" y="914400"/>
            <a:ext cx="9595936" cy="132904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1867437"/>
            <a:ext cx="9601196" cy="4008431"/>
          </a:xfrm>
        </p:spPr>
        <p:txBody>
          <a:bodyPr/>
          <a:lstStyle/>
          <a:p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Conditional</a:t>
            </a:r>
            <a:r>
              <a:rPr lang="es-ES" dirty="0"/>
              <a:t>: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   </a:t>
            </a:r>
          </a:p>
          <a:p>
            <a:pPr marL="0" indent="0">
              <a:buNone/>
            </a:pPr>
            <a:r>
              <a:rPr lang="es-ES" dirty="0"/>
              <a:t>    </a:t>
            </a: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Jason</a:t>
            </a:r>
            <a:r>
              <a:rPr lang="es-ES" dirty="0"/>
              <a:t> </a:t>
            </a:r>
            <a:r>
              <a:rPr lang="es-ES" b="1" u="sng" dirty="0" err="1">
                <a:solidFill>
                  <a:srgbClr val="7030A0"/>
                </a:solidFill>
              </a:rPr>
              <a:t>had</a:t>
            </a:r>
            <a:r>
              <a:rPr lang="es-ES" b="1" u="sng" dirty="0">
                <a:solidFill>
                  <a:srgbClr val="7030A0"/>
                </a:solidFill>
              </a:rPr>
              <a:t> </a:t>
            </a:r>
            <a:r>
              <a:rPr lang="es-ES" b="1" u="sng" dirty="0" err="1">
                <a:solidFill>
                  <a:srgbClr val="7030A0"/>
                </a:solidFill>
              </a:rPr>
              <a:t>rejected</a:t>
            </a:r>
            <a:r>
              <a:rPr lang="es-ES" b="1" u="sng" dirty="0">
                <a:solidFill>
                  <a:srgbClr val="7030A0"/>
                </a:solidFill>
              </a:rPr>
              <a:t> </a:t>
            </a:r>
            <a:r>
              <a:rPr lang="es-ES" dirty="0" err="1"/>
              <a:t>Kal</a:t>
            </a:r>
            <a:r>
              <a:rPr lang="es-ES" dirty="0"/>
              <a:t> </a:t>
            </a:r>
            <a:r>
              <a:rPr lang="es-ES" dirty="0" err="1"/>
              <a:t>Drogo´s</a:t>
            </a:r>
            <a:r>
              <a:rPr lang="es-ES" dirty="0"/>
              <a:t> </a:t>
            </a:r>
            <a:r>
              <a:rPr lang="es-ES" dirty="0" err="1"/>
              <a:t>part</a:t>
            </a:r>
            <a:r>
              <a:rPr lang="es-ES" dirty="0"/>
              <a:t>, he </a:t>
            </a:r>
            <a:r>
              <a:rPr lang="es-ES" b="1" u="sng" dirty="0" err="1">
                <a:solidFill>
                  <a:srgbClr val="7030A0"/>
                </a:solidFill>
              </a:rPr>
              <a:t>wouldn´t</a:t>
            </a:r>
            <a:r>
              <a:rPr lang="es-ES" b="1" u="sng" dirty="0">
                <a:solidFill>
                  <a:srgbClr val="7030A0"/>
                </a:solidFill>
              </a:rPr>
              <a:t> </a:t>
            </a:r>
            <a:r>
              <a:rPr lang="es-ES" b="1" u="sng" dirty="0" err="1">
                <a:solidFill>
                  <a:srgbClr val="7030A0"/>
                </a:solidFill>
              </a:rPr>
              <a:t>have</a:t>
            </a:r>
            <a:r>
              <a:rPr lang="es-ES" b="1" u="sng" dirty="0">
                <a:solidFill>
                  <a:srgbClr val="7030A0"/>
                </a:solidFill>
              </a:rPr>
              <a:t> </a:t>
            </a:r>
            <a:r>
              <a:rPr lang="es-ES" b="1" u="sng" dirty="0" err="1">
                <a:solidFill>
                  <a:srgbClr val="7030A0"/>
                </a:solidFill>
              </a:rPr>
              <a:t>become</a:t>
            </a:r>
            <a:r>
              <a:rPr lang="es-ES" b="1" u="sng" dirty="0">
                <a:solidFill>
                  <a:srgbClr val="7030A0"/>
                </a:solidFill>
              </a:rPr>
              <a:t> </a:t>
            </a:r>
            <a:r>
              <a:rPr lang="es-ES" dirty="0"/>
              <a:t>a </a:t>
            </a:r>
            <a:r>
              <a:rPr lang="es-ES" dirty="0" err="1"/>
              <a:t>star</a:t>
            </a:r>
            <a:r>
              <a:rPr lang="es-ES" dirty="0"/>
              <a:t>.  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869" y="4108225"/>
            <a:ext cx="1652159" cy="11400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751" y="750246"/>
            <a:ext cx="2762250" cy="165735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272789" y="4678250"/>
            <a:ext cx="202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rgbClr val="FF0000"/>
                </a:solidFill>
              </a:rPr>
              <a:t>The</a:t>
            </a:r>
            <a:r>
              <a:rPr lang="es-ES" sz="2400" b="1" dirty="0">
                <a:solidFill>
                  <a:srgbClr val="FF0000"/>
                </a:solidFill>
              </a:rPr>
              <a:t> Media</a:t>
            </a:r>
            <a:endParaRPr lang="es-C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FC013-CB0E-4C8A-BACC-BAA0410F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594633"/>
            <a:ext cx="9601196" cy="942361"/>
          </a:xfrm>
        </p:spPr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practice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E31D1-FA2B-43C6-ADEB-85ED1BA56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169042"/>
            <a:ext cx="9601196" cy="3706826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-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9562EE-D967-4B0F-9B2F-03F9C5C79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3" y="1457839"/>
            <a:ext cx="9393866" cy="489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8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611CF-563A-4A57-AF3F-B9904D166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44389"/>
            <a:ext cx="9601196" cy="846668"/>
          </a:xfrm>
        </p:spPr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practice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70CA876-A8F1-4374-A5F4-BE8831B9C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559" y="1577830"/>
            <a:ext cx="10368729" cy="444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37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63E7758-F393-4807-9C5B-09259775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929" y="735530"/>
            <a:ext cx="5922335" cy="58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56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01CA0A2-F885-4574-BD5F-543F1A60D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414" y="844951"/>
            <a:ext cx="4302328" cy="52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9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A2730-0EC8-4049-972D-E44B5A04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827618"/>
          </a:xfrm>
        </p:spPr>
        <p:txBody>
          <a:bodyPr/>
          <a:lstStyle/>
          <a:p>
            <a:r>
              <a:rPr lang="es-CL" b="1" dirty="0" err="1">
                <a:solidFill>
                  <a:srgbClr val="92D050"/>
                </a:solidFill>
              </a:rPr>
              <a:t>Get</a:t>
            </a:r>
            <a:r>
              <a:rPr lang="es-CL" b="1" dirty="0">
                <a:solidFill>
                  <a:srgbClr val="92D050"/>
                </a:solidFill>
              </a:rPr>
              <a:t> in </a:t>
            </a:r>
            <a:r>
              <a:rPr lang="es-CL" b="1" dirty="0" err="1">
                <a:solidFill>
                  <a:srgbClr val="92D050"/>
                </a:solidFill>
              </a:rPr>
              <a:t>groups</a:t>
            </a:r>
            <a:r>
              <a:rPr lang="es-CL" b="1" dirty="0">
                <a:solidFill>
                  <a:srgbClr val="92D050"/>
                </a:solidFill>
              </a:rPr>
              <a:t> and </a:t>
            </a:r>
            <a:r>
              <a:rPr lang="es-CL" b="1" dirty="0" err="1">
                <a:solidFill>
                  <a:srgbClr val="92D050"/>
                </a:solidFill>
              </a:rPr>
              <a:t>discuss</a:t>
            </a:r>
            <a:endParaRPr lang="es-CL" b="1" dirty="0">
              <a:solidFill>
                <a:srgbClr val="92D05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B82BD9-4828-430D-8B1D-32A316EF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781300"/>
            <a:ext cx="9601196" cy="3094568"/>
          </a:xfrm>
        </p:spPr>
        <p:txBody>
          <a:bodyPr/>
          <a:lstStyle/>
          <a:p>
            <a:r>
              <a:rPr lang="es-CL" dirty="0"/>
              <a:t>Can </a:t>
            </a:r>
            <a:r>
              <a:rPr lang="es-CL" dirty="0" err="1"/>
              <a:t>we</a:t>
            </a:r>
            <a:r>
              <a:rPr lang="es-CL" dirty="0"/>
              <a:t> </a:t>
            </a:r>
            <a:r>
              <a:rPr lang="es-CL" dirty="0" err="1"/>
              <a:t>consider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COVID </a:t>
            </a:r>
            <a:r>
              <a:rPr lang="es-CL" dirty="0" err="1"/>
              <a:t>Pandemic</a:t>
            </a:r>
            <a:r>
              <a:rPr lang="es-CL" dirty="0"/>
              <a:t> as a </a:t>
            </a:r>
            <a:r>
              <a:rPr lang="es-CL" dirty="0" err="1"/>
              <a:t>Disaster</a:t>
            </a:r>
            <a:r>
              <a:rPr lang="es-CL" dirty="0"/>
              <a:t>?</a:t>
            </a:r>
          </a:p>
          <a:p>
            <a:r>
              <a:rPr lang="es-CL" dirty="0" err="1"/>
              <a:t>How</a:t>
            </a:r>
            <a:r>
              <a:rPr lang="es-CL" dirty="0"/>
              <a:t> has </a:t>
            </a:r>
            <a:r>
              <a:rPr lang="es-CL" dirty="0" err="1"/>
              <a:t>this</a:t>
            </a:r>
            <a:r>
              <a:rPr lang="es-CL" dirty="0"/>
              <a:t> </a:t>
            </a:r>
            <a:r>
              <a:rPr lang="es-CL" dirty="0" err="1"/>
              <a:t>situation</a:t>
            </a:r>
            <a:r>
              <a:rPr lang="es-CL" dirty="0"/>
              <a:t> </a:t>
            </a:r>
            <a:r>
              <a:rPr lang="es-CL" dirty="0" err="1"/>
              <a:t>affected</a:t>
            </a:r>
            <a:r>
              <a:rPr lang="es-CL" dirty="0"/>
              <a:t> </a:t>
            </a:r>
            <a:r>
              <a:rPr lang="es-CL" dirty="0" err="1"/>
              <a:t>you</a:t>
            </a:r>
            <a:r>
              <a:rPr lang="es-CL" dirty="0"/>
              <a:t>?</a:t>
            </a:r>
          </a:p>
          <a:p>
            <a:r>
              <a:rPr lang="es-CL" dirty="0" err="1"/>
              <a:t>How</a:t>
            </a:r>
            <a:r>
              <a:rPr lang="es-CL" dirty="0"/>
              <a:t> </a:t>
            </a:r>
            <a:r>
              <a:rPr lang="es-CL" dirty="0" err="1"/>
              <a:t>would</a:t>
            </a:r>
            <a:r>
              <a:rPr lang="es-CL" dirty="0"/>
              <a:t> </a:t>
            </a:r>
            <a:r>
              <a:rPr lang="es-CL" dirty="0" err="1"/>
              <a:t>you</a:t>
            </a:r>
            <a:r>
              <a:rPr lang="es-CL" dirty="0"/>
              <a:t> </a:t>
            </a:r>
            <a:r>
              <a:rPr lang="es-CL" dirty="0" err="1"/>
              <a:t>like</a:t>
            </a:r>
            <a:r>
              <a:rPr lang="es-CL" dirty="0"/>
              <a:t> </a:t>
            </a:r>
            <a:r>
              <a:rPr lang="es-CL" dirty="0" err="1"/>
              <a:t>to</a:t>
            </a:r>
            <a:r>
              <a:rPr lang="es-CL" dirty="0"/>
              <a:t> </a:t>
            </a:r>
            <a:r>
              <a:rPr lang="es-CL" dirty="0" err="1"/>
              <a:t>treat</a:t>
            </a:r>
            <a:r>
              <a:rPr lang="es-CL" dirty="0"/>
              <a:t> </a:t>
            </a:r>
            <a:r>
              <a:rPr lang="es-CL" dirty="0" err="1"/>
              <a:t>this</a:t>
            </a:r>
            <a:r>
              <a:rPr lang="es-CL" dirty="0"/>
              <a:t> </a:t>
            </a:r>
            <a:r>
              <a:rPr lang="es-CL" dirty="0" err="1"/>
              <a:t>topic</a:t>
            </a:r>
            <a:r>
              <a:rPr lang="es-CL" dirty="0"/>
              <a:t> in </a:t>
            </a:r>
            <a:r>
              <a:rPr lang="es-CL" dirty="0" err="1"/>
              <a:t>the</a:t>
            </a:r>
            <a:r>
              <a:rPr lang="es-CL" dirty="0"/>
              <a:t> English </a:t>
            </a:r>
            <a:r>
              <a:rPr lang="es-CL" dirty="0" err="1"/>
              <a:t>class</a:t>
            </a:r>
            <a:r>
              <a:rPr lang="es-CL" dirty="0"/>
              <a:t>?</a:t>
            </a:r>
          </a:p>
          <a:p>
            <a:endParaRPr lang="es-CL" dirty="0"/>
          </a:p>
          <a:p>
            <a:pPr marL="0" indent="0">
              <a:buNone/>
            </a:pPr>
            <a:r>
              <a:rPr lang="es-CL" dirty="0">
                <a:solidFill>
                  <a:srgbClr val="44083D"/>
                </a:solidFill>
              </a:rPr>
              <a:t>TIP FOR YOU: Try </a:t>
            </a:r>
            <a:r>
              <a:rPr lang="es-CL" dirty="0" err="1">
                <a:solidFill>
                  <a:srgbClr val="44083D"/>
                </a:solidFill>
              </a:rPr>
              <a:t>to</a:t>
            </a:r>
            <a:r>
              <a:rPr lang="es-CL" dirty="0">
                <a:solidFill>
                  <a:srgbClr val="44083D"/>
                </a:solidFill>
              </a:rPr>
              <a:t> use </a:t>
            </a:r>
            <a:r>
              <a:rPr lang="es-CL" dirty="0" err="1">
                <a:solidFill>
                  <a:srgbClr val="44083D"/>
                </a:solidFill>
              </a:rPr>
              <a:t>the</a:t>
            </a:r>
            <a:r>
              <a:rPr lang="es-CL" dirty="0">
                <a:solidFill>
                  <a:srgbClr val="44083D"/>
                </a:solidFill>
              </a:rPr>
              <a:t> </a:t>
            </a:r>
            <a:r>
              <a:rPr lang="es-CL" dirty="0" err="1">
                <a:solidFill>
                  <a:srgbClr val="44083D"/>
                </a:solidFill>
              </a:rPr>
              <a:t>vocabulary</a:t>
            </a:r>
            <a:r>
              <a:rPr lang="es-CL" dirty="0">
                <a:solidFill>
                  <a:srgbClr val="44083D"/>
                </a:solidFill>
              </a:rPr>
              <a:t> </a:t>
            </a:r>
            <a:r>
              <a:rPr lang="es-CL" dirty="0" err="1">
                <a:solidFill>
                  <a:srgbClr val="44083D"/>
                </a:solidFill>
              </a:rPr>
              <a:t>reviewed</a:t>
            </a:r>
            <a:r>
              <a:rPr lang="es-CL" dirty="0">
                <a:solidFill>
                  <a:srgbClr val="44083D"/>
                </a:solidFill>
              </a:rPr>
              <a:t> </a:t>
            </a:r>
            <a:r>
              <a:rPr lang="es-CL" dirty="0" err="1">
                <a:solidFill>
                  <a:srgbClr val="44083D"/>
                </a:solidFill>
              </a:rPr>
              <a:t>with</a:t>
            </a:r>
            <a:r>
              <a:rPr lang="es-CL" dirty="0">
                <a:solidFill>
                  <a:srgbClr val="44083D"/>
                </a:solidFill>
              </a:rPr>
              <a:t> </a:t>
            </a:r>
            <a:r>
              <a:rPr lang="es-CL" dirty="0" err="1">
                <a:solidFill>
                  <a:srgbClr val="44083D"/>
                </a:solidFill>
              </a:rPr>
              <a:t>your</a:t>
            </a:r>
            <a:r>
              <a:rPr lang="es-CL" dirty="0">
                <a:solidFill>
                  <a:srgbClr val="44083D"/>
                </a:solidFill>
              </a:rPr>
              <a:t> </a:t>
            </a:r>
            <a:r>
              <a:rPr lang="es-CL" dirty="0" err="1">
                <a:solidFill>
                  <a:srgbClr val="44083D"/>
                </a:solidFill>
              </a:rPr>
              <a:t>teacher</a:t>
            </a:r>
            <a:r>
              <a:rPr lang="es-CL" dirty="0">
                <a:solidFill>
                  <a:srgbClr val="44083D"/>
                </a:solidFill>
              </a:rPr>
              <a:t> as </a:t>
            </a:r>
            <a:r>
              <a:rPr lang="es-CL" dirty="0" err="1">
                <a:solidFill>
                  <a:srgbClr val="44083D"/>
                </a:solidFill>
              </a:rPr>
              <a:t>much</a:t>
            </a:r>
            <a:r>
              <a:rPr lang="es-CL" dirty="0">
                <a:solidFill>
                  <a:srgbClr val="44083D"/>
                </a:solidFill>
              </a:rPr>
              <a:t> as </a:t>
            </a:r>
            <a:r>
              <a:rPr lang="es-CL" dirty="0" err="1">
                <a:solidFill>
                  <a:srgbClr val="44083D"/>
                </a:solidFill>
              </a:rPr>
              <a:t>possible</a:t>
            </a:r>
            <a:r>
              <a:rPr lang="es-CL" dirty="0">
                <a:solidFill>
                  <a:srgbClr val="44083D"/>
                </a:solidFill>
              </a:rPr>
              <a:t>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0034A2-7E5C-4CAF-B1EA-C50C4F22A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9239250" y="1395942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23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6F20E-FB4E-4930-AEF8-E8585816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EC1CF33-4E37-42AF-8DDB-9BF3BD613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2558" y="817787"/>
            <a:ext cx="5840818" cy="5061097"/>
          </a:xfrm>
        </p:spPr>
      </p:pic>
    </p:spTree>
    <p:extLst>
      <p:ext uri="{BB962C8B-B14F-4D97-AF65-F5344CB8AC3E}">
        <p14:creationId xmlns:p14="http://schemas.microsoft.com/office/powerpoint/2010/main" val="903344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90946B-9F65-4653-8A12-D72FA396AE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3423624" y="1829466"/>
            <a:ext cx="9601200" cy="4003675"/>
          </a:xfrm>
        </p:spPr>
        <p:txBody>
          <a:bodyPr/>
          <a:lstStyle/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D300A6E-2D8F-4301-BE12-24F412752BF0}"/>
              </a:ext>
            </a:extLst>
          </p:cNvPr>
          <p:cNvSpPr/>
          <p:nvPr/>
        </p:nvSpPr>
        <p:spPr>
          <a:xfrm rot="20387960">
            <a:off x="720649" y="1298823"/>
            <a:ext cx="61264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Feelings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and </a:t>
            </a:r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Emojis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Game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944CA4-4905-4AE0-9C81-BA538B348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41" y="2779011"/>
            <a:ext cx="5134475" cy="28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59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F599C7CC-EDF7-4846-A8E4-8E00091B54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882429"/>
              </p:ext>
            </p:extLst>
          </p:nvPr>
        </p:nvGraphicFramePr>
        <p:xfrm>
          <a:off x="684212" y="685799"/>
          <a:ext cx="10919653" cy="5611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8983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6EF6135-770D-4E65-AC10-06B6E70E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3D5154BD-4D7F-4C8F-8915-3E1000CFF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1392" y="1006661"/>
            <a:ext cx="3028416" cy="2533981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478F962-F704-4A41-BDBE-4BD020C3C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  <a:p>
            <a:r>
              <a:rPr lang="es-CL" sz="5400" dirty="0"/>
              <a:t>SET 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61155BA-C8D1-4C96-960F-D50428CBA93A}"/>
              </a:ext>
            </a:extLst>
          </p:cNvPr>
          <p:cNvSpPr txBox="1"/>
          <p:nvPr/>
        </p:nvSpPr>
        <p:spPr>
          <a:xfrm>
            <a:off x="6347637" y="4210493"/>
            <a:ext cx="4316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latin typeface="Comic Sans MS" panose="030F0702030302020204" pitchFamily="66" charset="0"/>
              </a:rPr>
              <a:t>BEWILDERED</a:t>
            </a:r>
          </a:p>
        </p:txBody>
      </p:sp>
    </p:spTree>
    <p:extLst>
      <p:ext uri="{BB962C8B-B14F-4D97-AF65-F5344CB8AC3E}">
        <p14:creationId xmlns:p14="http://schemas.microsoft.com/office/powerpoint/2010/main" val="11231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98F11E9-0B08-4244-B3B1-88DC3302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B4609D7-704E-4F5F-89A6-B2E28B291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5609" y="1053453"/>
            <a:ext cx="3012005" cy="3012005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5E9CA9F-52FB-4B79-8673-1BB8810A3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8C164C-1F0F-447E-9788-6CA3FC40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841" y="3702973"/>
            <a:ext cx="2523963" cy="145097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A01A60F-1047-449F-BBB1-09760844B2E1}"/>
              </a:ext>
            </a:extLst>
          </p:cNvPr>
          <p:cNvSpPr txBox="1"/>
          <p:nvPr/>
        </p:nvSpPr>
        <p:spPr>
          <a:xfrm>
            <a:off x="6727469" y="4292795"/>
            <a:ext cx="2838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Comic Sans MS" panose="030F0702030302020204" pitchFamily="66" charset="0"/>
              </a:rPr>
              <a:t>DELIGHTED</a:t>
            </a:r>
          </a:p>
        </p:txBody>
      </p:sp>
    </p:spTree>
    <p:extLst>
      <p:ext uri="{BB962C8B-B14F-4D97-AF65-F5344CB8AC3E}">
        <p14:creationId xmlns:p14="http://schemas.microsoft.com/office/powerpoint/2010/main" val="33194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1F97374-5041-40B9-915D-A65B25FF9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5C5376B-F289-46DB-A746-F2D5CA59B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0409" y="892193"/>
            <a:ext cx="3339621" cy="3055398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9E4CE6E-7C44-4F5C-82C1-1A5BC0E05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AADF023-660E-4501-AD02-E400022C8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209" y="3660443"/>
            <a:ext cx="2523963" cy="145097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FA87A36-778B-4862-90EC-FE9C45325D38}"/>
              </a:ext>
            </a:extLst>
          </p:cNvPr>
          <p:cNvSpPr txBox="1"/>
          <p:nvPr/>
        </p:nvSpPr>
        <p:spPr>
          <a:xfrm>
            <a:off x="6528391" y="4250267"/>
            <a:ext cx="3625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latin typeface="Comic Sans MS" panose="030F0702030302020204" pitchFamily="66" charset="0"/>
              </a:rPr>
              <a:t>RELIEVED</a:t>
            </a:r>
          </a:p>
        </p:txBody>
      </p:sp>
    </p:spTree>
    <p:extLst>
      <p:ext uri="{BB962C8B-B14F-4D97-AF65-F5344CB8AC3E}">
        <p14:creationId xmlns:p14="http://schemas.microsoft.com/office/powerpoint/2010/main" val="23101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031772D-392E-4839-837A-745BACBD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F81D8F-18AE-4882-B495-EF3B6EEE6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sz="3600" b="1" dirty="0" err="1">
                <a:solidFill>
                  <a:srgbClr val="00FF00"/>
                </a:solidFill>
              </a:rPr>
              <a:t>The</a:t>
            </a:r>
            <a:r>
              <a:rPr lang="es-CL" sz="3600" b="1" dirty="0">
                <a:solidFill>
                  <a:srgbClr val="00FF00"/>
                </a:solidFill>
              </a:rPr>
              <a:t> </a:t>
            </a:r>
            <a:r>
              <a:rPr lang="es-CL" sz="3600" b="1" dirty="0" err="1">
                <a:solidFill>
                  <a:srgbClr val="00FF00"/>
                </a:solidFill>
              </a:rPr>
              <a:t>first</a:t>
            </a:r>
            <a:r>
              <a:rPr lang="es-CL" sz="3600" b="1" dirty="0">
                <a:solidFill>
                  <a:srgbClr val="00FF00"/>
                </a:solidFill>
              </a:rPr>
              <a:t> Golden Cookie </a:t>
            </a:r>
            <a:r>
              <a:rPr lang="es-CL" sz="3600" b="1" dirty="0" err="1">
                <a:solidFill>
                  <a:srgbClr val="00FF00"/>
                </a:solidFill>
              </a:rPr>
              <a:t>goes</a:t>
            </a:r>
            <a:r>
              <a:rPr lang="es-CL" sz="3600" b="1" dirty="0">
                <a:solidFill>
                  <a:srgbClr val="00FF00"/>
                </a:solidFill>
              </a:rPr>
              <a:t> </a:t>
            </a:r>
            <a:r>
              <a:rPr lang="es-CL" sz="3600" b="1" dirty="0" err="1">
                <a:solidFill>
                  <a:srgbClr val="00FF00"/>
                </a:solidFill>
              </a:rPr>
              <a:t>to</a:t>
            </a:r>
            <a:r>
              <a:rPr lang="es-CL" sz="3600" b="1" dirty="0">
                <a:solidFill>
                  <a:srgbClr val="00FF00"/>
                </a:solidFill>
              </a:rPr>
              <a:t>…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822A5C6-D4D2-4026-9C3C-B3326A3E1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9" y="34290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9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D7F4B-57EB-45CE-88E8-00DA51F3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FDED4B09-F57F-437F-B572-994170BEB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2576" y="687228"/>
            <a:ext cx="3561907" cy="3842242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A49160-CC8B-456F-A587-3DB1AAAB5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CL" sz="4400" dirty="0"/>
          </a:p>
          <a:p>
            <a:r>
              <a:rPr lang="es-CL" sz="4400" dirty="0"/>
              <a:t>SET 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9EE781-1B81-44AD-9AC1-92A8A972304E}"/>
              </a:ext>
            </a:extLst>
          </p:cNvPr>
          <p:cNvSpPr txBox="1"/>
          <p:nvPr/>
        </p:nvSpPr>
        <p:spPr>
          <a:xfrm>
            <a:off x="6358270" y="4529470"/>
            <a:ext cx="3370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Comic Sans MS" panose="030F0702030302020204" pitchFamily="66" charset="0"/>
              </a:rPr>
              <a:t>STUNNED</a:t>
            </a:r>
          </a:p>
        </p:txBody>
      </p:sp>
    </p:spTree>
    <p:extLst>
      <p:ext uri="{BB962C8B-B14F-4D97-AF65-F5344CB8AC3E}">
        <p14:creationId xmlns:p14="http://schemas.microsoft.com/office/powerpoint/2010/main" val="31774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60A14-1FBB-440A-9437-FCBEF4AA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6948FA1-898D-4BA1-83CB-5D6C32BD0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4717" y="1022941"/>
            <a:ext cx="3295318" cy="291914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D9FDB3-61E0-4D9A-A02D-64160337F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sz="4800" dirty="0"/>
          </a:p>
          <a:p>
            <a:r>
              <a:rPr lang="es-CL" sz="4800" dirty="0"/>
              <a:t>SET 2</a:t>
            </a:r>
          </a:p>
          <a:p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161FBB-B2C6-4EB3-952A-C66ADE4E3D1B}"/>
              </a:ext>
            </a:extLst>
          </p:cNvPr>
          <p:cNvSpPr txBox="1"/>
          <p:nvPr/>
        </p:nvSpPr>
        <p:spPr>
          <a:xfrm>
            <a:off x="6741042" y="4593265"/>
            <a:ext cx="329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Comic Sans MS" panose="030F0702030302020204" pitchFamily="66" charset="0"/>
              </a:rPr>
              <a:t>THRILLED</a:t>
            </a:r>
          </a:p>
        </p:txBody>
      </p:sp>
    </p:spTree>
    <p:extLst>
      <p:ext uri="{BB962C8B-B14F-4D97-AF65-F5344CB8AC3E}">
        <p14:creationId xmlns:p14="http://schemas.microsoft.com/office/powerpoint/2010/main" val="55396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9818D-2D68-4295-8659-CE7407C4B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3E664D9-6A00-4697-9E89-2FC2481AC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7275" y="926139"/>
            <a:ext cx="3100610" cy="310061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F61702-5B34-489E-9F6A-119226FFA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EDE9B3B-43E6-4E51-8234-552217705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622" y="4075404"/>
            <a:ext cx="2237426" cy="128027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846E8BA-BCBB-4299-8450-92698EC7B834}"/>
              </a:ext>
            </a:extLst>
          </p:cNvPr>
          <p:cNvSpPr txBox="1"/>
          <p:nvPr/>
        </p:nvSpPr>
        <p:spPr>
          <a:xfrm>
            <a:off x="6832639" y="4348716"/>
            <a:ext cx="2105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latin typeface="Comic Sans MS" panose="030F0702030302020204" pitchFamily="66" charset="0"/>
              </a:rPr>
              <a:t>NERVOUS</a:t>
            </a:r>
          </a:p>
        </p:txBody>
      </p:sp>
    </p:spTree>
    <p:extLst>
      <p:ext uri="{BB962C8B-B14F-4D97-AF65-F5344CB8AC3E}">
        <p14:creationId xmlns:p14="http://schemas.microsoft.com/office/powerpoint/2010/main" val="221991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A2ACE1E-27E5-4121-BB94-B70886BC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7477"/>
            <a:ext cx="6179568" cy="400069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8F1330-D37E-42ED-BE37-443948CC7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650" y="933450"/>
            <a:ext cx="2857500" cy="16002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5F94CE3-E985-42A6-9B81-AE729661D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025" y="4229100"/>
            <a:ext cx="2466975" cy="18478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DF7583F-BE63-48B1-8642-15EE7B881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733800"/>
            <a:ext cx="33337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0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031772D-392E-4839-837A-745BACBD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F81D8F-18AE-4882-B495-EF3B6EEE6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sz="3600" b="1" dirty="0" err="1">
                <a:solidFill>
                  <a:srgbClr val="00FF00"/>
                </a:solidFill>
              </a:rPr>
              <a:t>The</a:t>
            </a:r>
            <a:r>
              <a:rPr lang="es-CL" sz="3600" b="1" dirty="0">
                <a:solidFill>
                  <a:srgbClr val="00FF00"/>
                </a:solidFill>
              </a:rPr>
              <a:t> </a:t>
            </a:r>
            <a:r>
              <a:rPr lang="es-CL" sz="3600" b="1" dirty="0" err="1">
                <a:solidFill>
                  <a:srgbClr val="00FF00"/>
                </a:solidFill>
              </a:rPr>
              <a:t>second</a:t>
            </a:r>
            <a:r>
              <a:rPr lang="es-CL" sz="3600" b="1" dirty="0">
                <a:solidFill>
                  <a:srgbClr val="00FF00"/>
                </a:solidFill>
              </a:rPr>
              <a:t> Golden Cookie </a:t>
            </a:r>
            <a:r>
              <a:rPr lang="es-CL" sz="3600" b="1" dirty="0" err="1">
                <a:solidFill>
                  <a:srgbClr val="00FF00"/>
                </a:solidFill>
              </a:rPr>
              <a:t>goes</a:t>
            </a:r>
            <a:r>
              <a:rPr lang="es-CL" sz="3600" b="1" dirty="0">
                <a:solidFill>
                  <a:srgbClr val="00FF00"/>
                </a:solidFill>
              </a:rPr>
              <a:t> </a:t>
            </a:r>
            <a:r>
              <a:rPr lang="es-CL" sz="3600" b="1" dirty="0" err="1">
                <a:solidFill>
                  <a:srgbClr val="00FF00"/>
                </a:solidFill>
              </a:rPr>
              <a:t>to</a:t>
            </a:r>
            <a:r>
              <a:rPr lang="es-CL" sz="3600" b="1" dirty="0">
                <a:solidFill>
                  <a:srgbClr val="00FF00"/>
                </a:solidFill>
              </a:rPr>
              <a:t>…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822A5C6-D4D2-4026-9C3C-B3326A3E1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9" y="34290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F558B-B1B5-41E6-8785-B5735047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604388"/>
            <a:ext cx="9601196" cy="644649"/>
          </a:xfrm>
        </p:spPr>
        <p:txBody>
          <a:bodyPr>
            <a:normAutofit fontScale="90000"/>
          </a:bodyPr>
          <a:lstStyle/>
          <a:p>
            <a:br>
              <a:rPr lang="es-CL" dirty="0"/>
            </a:br>
            <a:br>
              <a:rPr lang="es-CL" dirty="0"/>
            </a:br>
            <a:r>
              <a:rPr lang="es-CL" b="1" dirty="0" err="1">
                <a:solidFill>
                  <a:srgbClr val="00FF00"/>
                </a:solidFill>
              </a:rPr>
              <a:t>What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would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you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have</a:t>
            </a:r>
            <a:r>
              <a:rPr lang="es-CL" b="1" dirty="0">
                <a:solidFill>
                  <a:srgbClr val="00FF00"/>
                </a:solidFill>
              </a:rPr>
              <a:t> done </a:t>
            </a:r>
            <a:r>
              <a:rPr lang="es-CL" b="1" dirty="0" err="1">
                <a:solidFill>
                  <a:srgbClr val="00FF00"/>
                </a:solidFill>
              </a:rPr>
              <a:t>if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you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had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been</a:t>
            </a:r>
            <a:r>
              <a:rPr lang="es-CL" b="1" dirty="0">
                <a:solidFill>
                  <a:srgbClr val="00FF00"/>
                </a:solidFill>
              </a:rPr>
              <a:t> a </a:t>
            </a:r>
            <a:r>
              <a:rPr lang="es-CL" b="1" dirty="0" err="1">
                <a:solidFill>
                  <a:srgbClr val="00FF00"/>
                </a:solidFill>
              </a:rPr>
              <a:t>Beauchefian</a:t>
            </a:r>
            <a:r>
              <a:rPr lang="es-CL" b="1" dirty="0">
                <a:solidFill>
                  <a:srgbClr val="00FF00"/>
                </a:solidFill>
              </a:rPr>
              <a:t> </a:t>
            </a:r>
            <a:r>
              <a:rPr lang="es-CL" b="1" dirty="0" err="1">
                <a:solidFill>
                  <a:srgbClr val="00FF00"/>
                </a:solidFill>
              </a:rPr>
              <a:t>when</a:t>
            </a:r>
            <a:r>
              <a:rPr lang="es-CL" b="1" dirty="0">
                <a:solidFill>
                  <a:srgbClr val="00FF00"/>
                </a:solidFill>
              </a:rPr>
              <a:t>….</a:t>
            </a:r>
            <a:br>
              <a:rPr lang="es-CL" dirty="0"/>
            </a:br>
            <a:endParaRPr lang="es-CL" b="1" dirty="0">
              <a:solidFill>
                <a:srgbClr val="00FF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E05E61-0084-4BDE-9365-02823A4C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58" y="2311782"/>
            <a:ext cx="4008475" cy="40398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6CE860-13E8-49D5-B52A-5AC332741674}"/>
              </a:ext>
            </a:extLst>
          </p:cNvPr>
          <p:cNvSpPr txBox="1"/>
          <p:nvPr/>
        </p:nvSpPr>
        <p:spPr>
          <a:xfrm>
            <a:off x="5816010" y="3742659"/>
            <a:ext cx="5172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A </a:t>
            </a:r>
            <a:r>
              <a:rPr lang="es-CL" sz="20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cow</a:t>
            </a:r>
            <a:r>
              <a:rPr lang="es-CL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s-CL" sz="20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broke</a:t>
            </a:r>
            <a:r>
              <a:rPr lang="es-CL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s-CL" sz="20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into</a:t>
            </a:r>
            <a:r>
              <a:rPr lang="es-CL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 850’s  </a:t>
            </a:r>
            <a:r>
              <a:rPr lang="es-CL" sz="20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gardens</a:t>
            </a:r>
            <a:r>
              <a:rPr lang="es-CL" sz="2000" dirty="0">
                <a:solidFill>
                  <a:srgbClr val="00FF00"/>
                </a:solidFill>
                <a:latin typeface="Comic Sans MS" panose="030F0702030302020204" pitchFamily="66" charset="0"/>
              </a:rPr>
              <a:t> in 1997?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22D6D7-95F6-4CDC-9984-AA9ECFC385B8}"/>
              </a:ext>
            </a:extLst>
          </p:cNvPr>
          <p:cNvSpPr txBox="1"/>
          <p:nvPr/>
        </p:nvSpPr>
        <p:spPr>
          <a:xfrm>
            <a:off x="5690190" y="5281570"/>
            <a:ext cx="6113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https://twitter.com/UChile_Beauchef/status/757599536030285824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332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147219-C8E8-4F89-AB39-32B6CDD84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56932"/>
            <a:ext cx="5248939" cy="3318936"/>
          </a:xfrm>
        </p:spPr>
        <p:txBody>
          <a:bodyPr/>
          <a:lstStyle/>
          <a:p>
            <a:pPr marL="0" indent="0" algn="ctr">
              <a:buNone/>
            </a:pPr>
            <a:r>
              <a:rPr lang="es-CL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s-CL" dirty="0" err="1">
                <a:solidFill>
                  <a:srgbClr val="00FF00"/>
                </a:solidFill>
                <a:latin typeface="Comic Sans MS" panose="030F0702030302020204" pitchFamily="66" charset="0"/>
              </a:rPr>
              <a:t>Kudai</a:t>
            </a:r>
            <a:r>
              <a:rPr lang="es-CL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s-CL" dirty="0" err="1">
                <a:solidFill>
                  <a:srgbClr val="00FF00"/>
                </a:solidFill>
                <a:latin typeface="Comic Sans MS" panose="030F0702030302020204" pitchFamily="66" charset="0"/>
              </a:rPr>
              <a:t>recorded</a:t>
            </a:r>
            <a:r>
              <a:rPr lang="es-CL" dirty="0">
                <a:solidFill>
                  <a:srgbClr val="00FF00"/>
                </a:solidFill>
                <a:latin typeface="Comic Sans MS" panose="030F0702030302020204" pitchFamily="66" charset="0"/>
              </a:rPr>
              <a:t> “Sin despertar” at </a:t>
            </a:r>
            <a:r>
              <a:rPr lang="es-CL" dirty="0" err="1">
                <a:solidFill>
                  <a:srgbClr val="00FF00"/>
                </a:solidFill>
                <a:latin typeface="Comic Sans MS" panose="030F0702030302020204" pitchFamily="66" charset="0"/>
              </a:rPr>
              <a:t>Beauchef´s</a:t>
            </a:r>
            <a:r>
              <a:rPr lang="es-CL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s-CL" dirty="0" err="1">
                <a:solidFill>
                  <a:srgbClr val="00FF00"/>
                </a:solidFill>
                <a:latin typeface="Comic Sans MS" panose="030F0702030302020204" pitchFamily="66" charset="0"/>
              </a:rPr>
              <a:t>gates</a:t>
            </a:r>
            <a:r>
              <a:rPr lang="es-CL" dirty="0">
                <a:solidFill>
                  <a:srgbClr val="00FF00"/>
                </a:solidFill>
                <a:latin typeface="Comic Sans MS" panose="030F0702030302020204" pitchFamily="66" charset="0"/>
              </a:rPr>
              <a:t> 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4A2766-6652-4E7A-846B-2EE230504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493" y="2363086"/>
            <a:ext cx="4572000" cy="3429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E77F227-6253-4FC6-B8FD-B4FCEEF22716}"/>
              </a:ext>
            </a:extLst>
          </p:cNvPr>
          <p:cNvSpPr txBox="1"/>
          <p:nvPr/>
        </p:nvSpPr>
        <p:spPr>
          <a:xfrm>
            <a:off x="6078280" y="4477711"/>
            <a:ext cx="6113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https://www.youtube.com/watch?v=KxlIYwQH6IY</a:t>
            </a:r>
            <a:endParaRPr lang="es-CL" dirty="0"/>
          </a:p>
          <a:p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519E7DD-2F19-4C01-8927-BAF89AADC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443" y="680444"/>
            <a:ext cx="989466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5F52498-401D-47BB-95E5-E94D26E2A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314" y="2506663"/>
            <a:ext cx="5734782" cy="318175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96B372-7013-4F46-A850-2524476FF543}"/>
              </a:ext>
            </a:extLst>
          </p:cNvPr>
          <p:cNvSpPr txBox="1"/>
          <p:nvPr/>
        </p:nvSpPr>
        <p:spPr>
          <a:xfrm>
            <a:off x="7017488" y="3338623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rgbClr val="00FF00"/>
                </a:solidFill>
                <a:latin typeface="Comic Sans MS" panose="030F0702030302020204" pitchFamily="66" charset="0"/>
              </a:rPr>
              <a:t>A </a:t>
            </a:r>
            <a:r>
              <a:rPr lang="es-CL" sz="24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bomb</a:t>
            </a:r>
            <a:r>
              <a:rPr lang="es-CL" sz="2400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s-CL" sz="24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threat</a:t>
            </a:r>
            <a:r>
              <a:rPr lang="es-CL" sz="2400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s-CL" sz="24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was</a:t>
            </a:r>
            <a:r>
              <a:rPr lang="es-CL" sz="2400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s-CL" sz="2400" dirty="0" err="1">
                <a:solidFill>
                  <a:srgbClr val="00FF00"/>
                </a:solidFill>
                <a:latin typeface="Comic Sans MS" panose="030F0702030302020204" pitchFamily="66" charset="0"/>
              </a:rPr>
              <a:t>sent</a:t>
            </a:r>
            <a:r>
              <a:rPr lang="es-CL" sz="2400" dirty="0">
                <a:solidFill>
                  <a:srgbClr val="00FF00"/>
                </a:solidFill>
                <a:latin typeface="Comic Sans MS" panose="030F0702030302020204" pitchFamily="66" charset="0"/>
              </a:rPr>
              <a:t>  in 2016?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4145B4D-8B11-46D5-9BF2-CFBB68A39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667" y="556860"/>
            <a:ext cx="989466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4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FC59532-7F76-4807-9D8B-A6D8B6D53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929" y="2874040"/>
            <a:ext cx="5063650" cy="283564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8E8F2E4-A92B-4CC7-9490-FC6535E4570F}"/>
              </a:ext>
            </a:extLst>
          </p:cNvPr>
          <p:cNvSpPr txBox="1"/>
          <p:nvPr/>
        </p:nvSpPr>
        <p:spPr>
          <a:xfrm>
            <a:off x="6380903" y="2919820"/>
            <a:ext cx="4932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FF00"/>
                </a:solidFill>
                <a:latin typeface="Comic Sans MS" panose="030F0702030302020204" pitchFamily="66" charset="0"/>
              </a:rPr>
              <a:t>A </a:t>
            </a:r>
            <a:r>
              <a:rPr lang="es-CL" sz="2400" b="1" dirty="0" err="1">
                <a:solidFill>
                  <a:srgbClr val="00FF00"/>
                </a:solidFill>
                <a:latin typeface="Comic Sans MS" panose="030F0702030302020204" pitchFamily="66" charset="0"/>
              </a:rPr>
              <a:t>whole</a:t>
            </a:r>
            <a:r>
              <a:rPr lang="es-CL" sz="2400" b="1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00FF00"/>
                </a:solidFill>
                <a:latin typeface="Comic Sans MS" panose="030F0702030302020204" pitchFamily="66" charset="0"/>
              </a:rPr>
              <a:t>chapter</a:t>
            </a:r>
            <a:r>
              <a:rPr lang="es-CL" sz="2400" b="1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00FF00"/>
                </a:solidFill>
                <a:latin typeface="Comic Sans MS" panose="030F0702030302020204" pitchFamily="66" charset="0"/>
              </a:rPr>
              <a:t>of</a:t>
            </a:r>
            <a:r>
              <a:rPr lang="es-CL" sz="2400" b="1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00FF00"/>
                </a:solidFill>
                <a:latin typeface="Comic Sans MS" panose="030F0702030302020204" pitchFamily="66" charset="0"/>
              </a:rPr>
              <a:t>the</a:t>
            </a:r>
            <a:r>
              <a:rPr lang="es-CL" sz="2400" b="1" dirty="0">
                <a:solidFill>
                  <a:srgbClr val="00FF00"/>
                </a:solidFill>
                <a:latin typeface="Comic Sans MS" panose="030F0702030302020204" pitchFamily="66" charset="0"/>
              </a:rPr>
              <a:t> TV show City Tour </a:t>
            </a:r>
            <a:r>
              <a:rPr lang="es-CL" sz="2400" b="1" dirty="0" err="1">
                <a:solidFill>
                  <a:srgbClr val="00FF00"/>
                </a:solidFill>
                <a:latin typeface="Comic Sans MS" panose="030F0702030302020204" pitchFamily="66" charset="0"/>
              </a:rPr>
              <a:t>was</a:t>
            </a:r>
            <a:r>
              <a:rPr lang="es-CL" sz="2400" b="1" dirty="0">
                <a:solidFill>
                  <a:srgbClr val="00FF00"/>
                </a:solidFill>
                <a:latin typeface="Comic Sans MS" panose="030F0702030302020204" pitchFamily="66" charset="0"/>
              </a:rPr>
              <a:t> </a:t>
            </a:r>
            <a:r>
              <a:rPr lang="es-CL" sz="2400" b="1" dirty="0" err="1">
                <a:solidFill>
                  <a:srgbClr val="00FF00"/>
                </a:solidFill>
                <a:latin typeface="Comic Sans MS" panose="030F0702030302020204" pitchFamily="66" charset="0"/>
              </a:rPr>
              <a:t>recorded</a:t>
            </a:r>
            <a:r>
              <a:rPr lang="es-CL" sz="2400" b="1" dirty="0">
                <a:solidFill>
                  <a:srgbClr val="00FF00"/>
                </a:solidFill>
                <a:latin typeface="Comic Sans MS" panose="030F0702030302020204" pitchFamily="66" charset="0"/>
              </a:rPr>
              <a:t> in </a:t>
            </a:r>
            <a:r>
              <a:rPr lang="es-CL" sz="2400" b="1" dirty="0" err="1">
                <a:solidFill>
                  <a:srgbClr val="00FF00"/>
                </a:solidFill>
                <a:latin typeface="Comic Sans MS" panose="030F0702030302020204" pitchFamily="66" charset="0"/>
              </a:rPr>
              <a:t>Beauchef</a:t>
            </a:r>
            <a:r>
              <a:rPr lang="es-CL" sz="2400" b="1" dirty="0">
                <a:solidFill>
                  <a:srgbClr val="00FF00"/>
                </a:solidFill>
                <a:latin typeface="Comic Sans MS" panose="030F0702030302020204" pitchFamily="66" charset="0"/>
              </a:rPr>
              <a:t> 851?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>
                <a:hlinkClick r:id="rId3"/>
              </a:rPr>
              <a:t>https://www.youtube.com/watch?v=uFvuVopJzu0</a:t>
            </a:r>
            <a:endParaRPr lang="es-CL" dirty="0"/>
          </a:p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EF36CB1-E2B5-4BA1-B650-790B7D5A3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667" y="843939"/>
            <a:ext cx="989466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8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90849C3-1BA7-4936-8D8A-D0E23D922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92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C975E27-6044-4B9B-8A1D-F8E0F3E6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68" y="1085850"/>
            <a:ext cx="8421863" cy="439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4E16996-27CD-41E8-A134-F5057188E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987" y="1215553"/>
            <a:ext cx="8898687" cy="38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5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B574D-2CE5-47EB-816F-D70072F4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So, What is the best way to deal with this type of situations?</a:t>
            </a:r>
            <a:br>
              <a:rPr lang="en-US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8EBDDA-A7F6-4D7E-B2DD-F4B7396A4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CL" sz="3200" b="1" dirty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s-CL" sz="3200" b="1" dirty="0">
              <a:solidFill>
                <a:srgbClr val="FF66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DAE8BB-7551-485B-AF51-5224CB1D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342" y="2641729"/>
            <a:ext cx="5553278" cy="31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0245D8-5321-47AF-80DD-00FF9BC18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78" y="458176"/>
            <a:ext cx="5468163" cy="52196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13F0E7-29CC-4C68-A864-10BB3CDDD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60" y="1201479"/>
            <a:ext cx="5116779" cy="4114800"/>
          </a:xfrm>
          <a:prstGeom prst="rect">
            <a:avLst/>
          </a:prstGeom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3C802A5C-0F1D-4FE7-8353-8A2CFDF87D55}"/>
              </a:ext>
            </a:extLst>
          </p:cNvPr>
          <p:cNvCxnSpPr/>
          <p:nvPr/>
        </p:nvCxnSpPr>
        <p:spPr>
          <a:xfrm>
            <a:off x="3051544" y="1818167"/>
            <a:ext cx="1260000" cy="0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FD1E7F26-A647-4168-9876-29C5542CD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57" y="2371060"/>
            <a:ext cx="1252713" cy="2115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596B9E-3A0F-4BD2-8F56-E168389D0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759" y="4004283"/>
            <a:ext cx="1371719" cy="2316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E20BC0-782A-4D2D-96C5-0AE00F4BF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041" y="4673008"/>
            <a:ext cx="1252712" cy="21156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568A035-10B3-4DBA-9A7A-120C62C60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217" y="4235951"/>
            <a:ext cx="1485064" cy="2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3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6CDFCA-7AA7-4F4A-AF06-6D805A4C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180" y="1452353"/>
            <a:ext cx="7037357" cy="32472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E1ACCC-51E7-4C22-BF1C-64DFE6114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888" y="2037259"/>
            <a:ext cx="1371719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854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811</TotalTime>
  <Words>579</Words>
  <Application>Microsoft Office PowerPoint</Application>
  <PresentationFormat>Panorámica</PresentationFormat>
  <Paragraphs>105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0" baseType="lpstr">
      <vt:lpstr>Arial</vt:lpstr>
      <vt:lpstr>Century Gothic</vt:lpstr>
      <vt:lpstr>Comic Sans MS</vt:lpstr>
      <vt:lpstr>Garamond</vt:lpstr>
      <vt:lpstr>Orgánico</vt:lpstr>
      <vt:lpstr>UNIT 5A The survivors´club</vt:lpstr>
      <vt:lpstr>What about you?</vt:lpstr>
      <vt:lpstr>Get in groups and discuss</vt:lpstr>
      <vt:lpstr>Presentación de PowerPoint</vt:lpstr>
      <vt:lpstr>Presentación de PowerPoint</vt:lpstr>
      <vt:lpstr>Presentación de PowerPoint</vt:lpstr>
      <vt:lpstr>So, What is the best way to deal with this type of situations? </vt:lpstr>
      <vt:lpstr>Presentación de PowerPoint</vt:lpstr>
      <vt:lpstr>Presentación de PowerPoint</vt:lpstr>
      <vt:lpstr>Presentación de PowerPoint</vt:lpstr>
      <vt:lpstr>Presentación de PowerPoint</vt:lpstr>
      <vt:lpstr>Vocabulary bank p. 157</vt:lpstr>
      <vt:lpstr>Presentación de PowerPoint</vt:lpstr>
      <vt:lpstr>Presentación de PowerPoint</vt:lpstr>
      <vt:lpstr>Presentación de PowerPoint</vt:lpstr>
      <vt:lpstr>SLANG</vt:lpstr>
      <vt:lpstr>Additional exercises</vt:lpstr>
      <vt:lpstr>Presentación de PowerPoint</vt:lpstr>
      <vt:lpstr>Challenge</vt:lpstr>
      <vt:lpstr>Have you met this guy?</vt:lpstr>
      <vt:lpstr>Now you may be wondering…</vt:lpstr>
      <vt:lpstr>Conditionals</vt:lpstr>
      <vt:lpstr>Conditionals</vt:lpstr>
      <vt:lpstr>Presentación de PowerPoint</vt:lpstr>
      <vt:lpstr>Presentación de PowerPoint</vt:lpstr>
      <vt:lpstr>Let´s practice</vt:lpstr>
      <vt:lpstr>Let´s practice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What would you have done if you had been a Beauchefian when….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Conditionals for you!!</dc:title>
  <dc:creator>Carolina Santander</dc:creator>
  <cp:lastModifiedBy>Carolina Santander</cp:lastModifiedBy>
  <cp:revision>45</cp:revision>
  <dcterms:created xsi:type="dcterms:W3CDTF">2020-04-13T18:46:44Z</dcterms:created>
  <dcterms:modified xsi:type="dcterms:W3CDTF">2020-08-28T18:39:45Z</dcterms:modified>
</cp:coreProperties>
</file>