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98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5CBB7-0AD0-B94E-82BD-0B7F62BAD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6A56E9-1941-2E46-9719-2ED7AF312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55AF6-93DF-634D-AEC6-FA9568121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FE4F-9828-E64D-A18C-07C7B3A9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3D92F-D51F-254F-B736-FD076477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8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B307-DBA1-394A-8B5C-EEB2985DB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3D56D-AF0B-9A46-BCC5-839F1EC1F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3351F-5C4B-C649-AB37-EADBA94A1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9B360-5D97-C641-951E-1C4BF2BF6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8622D-2F05-F74A-A12A-9A8515612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6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FCC643-CE47-8E48-8DE9-E30F17AC83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48EC5D-2E58-F843-8CCA-6D0C5F4C7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B957C-0350-F040-9C87-09B7D4406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EBFCC-D05D-3E48-8C53-DCA84D37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AC4B3-1AFC-384B-BAC9-6145C0DCA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21D31-9C9A-2043-9BF4-26924FEF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F5992-49C8-5749-8F48-F2B1F6FE9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DCBC0-A2F1-BE4C-A0A8-2565ADD55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DEB3B-0ACC-EE47-A5F6-2C4069F1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3F48F-1471-5441-A990-BB8276F1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2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558CB-0182-704E-AC3C-B90477AA7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558E8-41CC-C44C-BD98-76D699370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40CBE-4159-2943-A238-EB1EA4026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63429-F905-624D-84B8-1B7BEABEA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B3261-4E40-DF46-BBAD-31EF7AA6A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54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95B61-B2D1-9744-8372-C99AF87B1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5009E-4761-BA49-8727-F8B91AB020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6271C8-AAA8-814C-B8D0-397E55689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9DB98-2256-4249-B18B-471ED8CC5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8A90E-50B2-9B4E-814D-34891BBC0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CE757-5ACD-1E4E-8127-2BD9EB27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6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3A4FE-E19F-244B-8B92-D00D492DB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F7491-11FF-9842-A4AB-8159DFAC7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FFE59D-70E5-3141-B436-31F011A8A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235DD6-A6BB-2142-970A-70CD597081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3D301-F0A8-464A-8B8C-296D054D0A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89A83E-44AA-4946-A476-A6CEF35DA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844890-BE9F-7C4C-86B3-90D4ACEB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C5E95C-4219-5447-8421-BAD820DF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0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84698-50D2-DD46-A0BD-4FC5D3832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552315-B857-3E49-BAA1-E06DE483A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FC3F47-AFD9-CA48-9805-50041EFAB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7045F0-0744-CE4B-ACAD-18C616F5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3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D63DD-DB01-7944-9113-525A55817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FD0CD-FB2B-3347-B5EE-9FE070629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9D266-B226-F74B-96FF-C44A4C56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3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22BF4-84D4-824D-BC1F-87F46963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6577C-14CB-A744-880E-D6C9F1D29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95B85-9E63-2B4D-BC2F-33921F1AA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C708F-0CCC-6844-8A0E-5F45F8A6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9B4B0-80C1-0242-B9D0-DBF362C75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42EE1-1B56-BA4A-A4D3-B868B1A0D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8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BA030-5DA6-6446-9F82-E5A20A509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C32187-60C3-E94F-9E81-C661736CDF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1DDE64-79AA-0C45-9378-C6D96FC8D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2CA32-4F68-0E41-8B9A-6EA2BF5D2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B64E3-B3E3-F847-82FD-8D09F7B78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EC95DD-18C6-F340-81A7-7899A1C1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A03D9-C087-9847-987B-A28DAC665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98BD5-753B-DA41-B95E-5F2E6B6CC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D433A-524D-B14E-9808-DD45008CD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82A1B-76BA-3B49-B42C-E9DF20C27879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09A9F-9952-5D4E-9EBD-21FEB0EFD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03239-D4E7-9D46-9735-6DC478CDA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A9E11-1BE8-5544-9B32-8F2CCCEC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1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A2F878-993A-B541-8DCB-D052FD17A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197717"/>
              </p:ext>
            </p:extLst>
          </p:nvPr>
        </p:nvGraphicFramePr>
        <p:xfrm>
          <a:off x="493885" y="2010472"/>
          <a:ext cx="11403109" cy="3221040"/>
        </p:xfrm>
        <a:graphic>
          <a:graphicData uri="http://schemas.openxmlformats.org/drawingml/2006/table">
            <a:tbl>
              <a:tblPr firstRow="1" bandRow="1"/>
              <a:tblGrid>
                <a:gridCol w="303715">
                  <a:extLst>
                    <a:ext uri="{9D8B030D-6E8A-4147-A177-3AD203B41FA5}">
                      <a16:colId xmlns:a16="http://schemas.microsoft.com/office/drawing/2014/main" val="2275164832"/>
                    </a:ext>
                  </a:extLst>
                </a:gridCol>
                <a:gridCol w="1977579">
                  <a:extLst>
                    <a:ext uri="{9D8B030D-6E8A-4147-A177-3AD203B41FA5}">
                      <a16:colId xmlns:a16="http://schemas.microsoft.com/office/drawing/2014/main" val="3085979529"/>
                    </a:ext>
                  </a:extLst>
                </a:gridCol>
                <a:gridCol w="9121815">
                  <a:extLst>
                    <a:ext uri="{9D8B030D-6E8A-4147-A177-3AD203B41FA5}">
                      <a16:colId xmlns:a16="http://schemas.microsoft.com/office/drawing/2014/main" val="3341008518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Nº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Factores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Descripción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335340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r"/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Externos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299424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r"/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Internos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05102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53216D-A4D6-374E-85F3-F510BE7E42E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3336" y="959223"/>
          <a:ext cx="11403108" cy="701040"/>
        </p:xfrm>
        <a:graphic>
          <a:graphicData uri="http://schemas.openxmlformats.org/drawingml/2006/table">
            <a:tbl>
              <a:tblPr firstRow="1" bandRow="1"/>
              <a:tblGrid>
                <a:gridCol w="2355925">
                  <a:extLst>
                    <a:ext uri="{9D8B030D-6E8A-4147-A177-3AD203B41FA5}">
                      <a16:colId xmlns:a16="http://schemas.microsoft.com/office/drawing/2014/main" val="2275164832"/>
                    </a:ext>
                  </a:extLst>
                </a:gridCol>
                <a:gridCol w="9047183">
                  <a:extLst>
                    <a:ext uri="{9D8B030D-6E8A-4147-A177-3AD203B41FA5}">
                      <a16:colId xmlns:a16="http://schemas.microsoft.com/office/drawing/2014/main" val="3085979529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Ámbito de Análisis y/o Área de Trabajo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_tradnl" sz="23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33534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79785A2-310F-BA45-944F-DCDA507ECF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565311"/>
              </p:ext>
            </p:extLst>
          </p:nvPr>
        </p:nvGraphicFramePr>
        <p:xfrm>
          <a:off x="481898" y="5601430"/>
          <a:ext cx="11403108" cy="648000"/>
        </p:xfrm>
        <a:graphic>
          <a:graphicData uri="http://schemas.openxmlformats.org/drawingml/2006/table">
            <a:tbl>
              <a:tblPr firstRow="1" bandRow="1"/>
              <a:tblGrid>
                <a:gridCol w="2355925">
                  <a:extLst>
                    <a:ext uri="{9D8B030D-6E8A-4147-A177-3AD203B41FA5}">
                      <a16:colId xmlns:a16="http://schemas.microsoft.com/office/drawing/2014/main" val="2275164832"/>
                    </a:ext>
                  </a:extLst>
                </a:gridCol>
                <a:gridCol w="9047183">
                  <a:extLst>
                    <a:ext uri="{9D8B030D-6E8A-4147-A177-3AD203B41FA5}">
                      <a16:colId xmlns:a16="http://schemas.microsoft.com/office/drawing/2014/main" val="3085979529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Objetivo Estratégico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_tradnl" sz="23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335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7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A2F878-993A-B541-8DCB-D052FD17A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808211"/>
              </p:ext>
            </p:extLst>
          </p:nvPr>
        </p:nvGraphicFramePr>
        <p:xfrm>
          <a:off x="451821" y="387275"/>
          <a:ext cx="11403108" cy="6080400"/>
        </p:xfrm>
        <a:graphic>
          <a:graphicData uri="http://schemas.openxmlformats.org/drawingml/2006/table">
            <a:tbl>
              <a:tblPr firstRow="1" bandRow="1"/>
              <a:tblGrid>
                <a:gridCol w="2850777">
                  <a:extLst>
                    <a:ext uri="{9D8B030D-6E8A-4147-A177-3AD203B41FA5}">
                      <a16:colId xmlns:a16="http://schemas.microsoft.com/office/drawing/2014/main" val="2275164832"/>
                    </a:ext>
                  </a:extLst>
                </a:gridCol>
                <a:gridCol w="2850777">
                  <a:extLst>
                    <a:ext uri="{9D8B030D-6E8A-4147-A177-3AD203B41FA5}">
                      <a16:colId xmlns:a16="http://schemas.microsoft.com/office/drawing/2014/main" val="3085979529"/>
                    </a:ext>
                  </a:extLst>
                </a:gridCol>
                <a:gridCol w="2850777">
                  <a:extLst>
                    <a:ext uri="{9D8B030D-6E8A-4147-A177-3AD203B41FA5}">
                      <a16:colId xmlns:a16="http://schemas.microsoft.com/office/drawing/2014/main" val="1478182949"/>
                    </a:ext>
                  </a:extLst>
                </a:gridCol>
                <a:gridCol w="2850777">
                  <a:extLst>
                    <a:ext uri="{9D8B030D-6E8A-4147-A177-3AD203B41FA5}">
                      <a16:colId xmlns:a16="http://schemas.microsoft.com/office/drawing/2014/main" val="11235615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Nombre Indicador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335340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Descripción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3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3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299424"/>
                  </a:ext>
                </a:extLst>
              </a:tr>
              <a:tr h="824400">
                <a:tc>
                  <a:txBody>
                    <a:bodyPr/>
                    <a:lstStyle/>
                    <a:p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Ámbito de Control</a:t>
                      </a:r>
                    </a:p>
                    <a:p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(insumo, proceso, producto, resultado o impacto)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Dimensión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(eficacia, eficiencia, economía o calidad)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973459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Fórmula de Cálculo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sz="230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sz="23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55163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Meta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Periodicidad de la Medición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13929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rPr lang="es-ES_tradnl" sz="1800" b="1" noProof="0" dirty="0">
                          <a:solidFill>
                            <a:schemeClr val="tx1"/>
                          </a:solidFill>
                        </a:rPr>
                        <a:t>Responsable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Medio de Verificación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447426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s-ES_tradnl" sz="2000" b="1" noProof="0" dirty="0">
                          <a:solidFill>
                            <a:schemeClr val="tx1"/>
                          </a:solidFill>
                        </a:rPr>
                        <a:t>Observaciones o Nota Técnica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ES_tradnl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sz="230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sz="23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873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978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61</Words>
  <Application>Microsoft Macintosh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jerko.juretic@gmail.com</dc:creator>
  <cp:lastModifiedBy>Microsoft Office User</cp:lastModifiedBy>
  <cp:revision>11</cp:revision>
  <dcterms:created xsi:type="dcterms:W3CDTF">2018-08-22T22:03:53Z</dcterms:created>
  <dcterms:modified xsi:type="dcterms:W3CDTF">2020-09-01T14:22:49Z</dcterms:modified>
</cp:coreProperties>
</file>